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colors10.xml" ContentType="application/vnd.openxmlformats-officedocument.drawingml.diagramColors+xml"/>
  <Override PartName="/ppt/diagrams/colors100.xml" ContentType="application/vnd.openxmlformats-officedocument.drawingml.diagramColors+xml"/>
  <Override PartName="/ppt/diagrams/colors101.xml" ContentType="application/vnd.openxmlformats-officedocument.drawingml.diagramColors+xml"/>
  <Override PartName="/ppt/diagrams/colors102.xml" ContentType="application/vnd.openxmlformats-officedocument.drawingml.diagramColors+xml"/>
  <Override PartName="/ppt/diagrams/colors103.xml" ContentType="application/vnd.openxmlformats-officedocument.drawingml.diagramColors+xml"/>
  <Override PartName="/ppt/diagrams/colors104.xml" ContentType="application/vnd.openxmlformats-officedocument.drawingml.diagramColors+xml"/>
  <Override PartName="/ppt/diagrams/colors105.xml" ContentType="application/vnd.openxmlformats-officedocument.drawingml.diagramColors+xml"/>
  <Override PartName="/ppt/diagrams/colors106.xml" ContentType="application/vnd.openxmlformats-officedocument.drawingml.diagramColors+xml"/>
  <Override PartName="/ppt/diagrams/colors107.xml" ContentType="application/vnd.openxmlformats-officedocument.drawingml.diagramColors+xml"/>
  <Override PartName="/ppt/diagrams/colors108.xml" ContentType="application/vnd.openxmlformats-officedocument.drawingml.diagramColors+xml"/>
  <Override PartName="/ppt/diagrams/colors109.xml" ContentType="application/vnd.openxmlformats-officedocument.drawingml.diagramColors+xml"/>
  <Override PartName="/ppt/diagrams/colors11.xml" ContentType="application/vnd.openxmlformats-officedocument.drawingml.diagramColors+xml"/>
  <Override PartName="/ppt/diagrams/colors110.xml" ContentType="application/vnd.openxmlformats-officedocument.drawingml.diagramColors+xml"/>
  <Override PartName="/ppt/diagrams/colors111.xml" ContentType="application/vnd.openxmlformats-officedocument.drawingml.diagramColors+xml"/>
  <Override PartName="/ppt/diagrams/colors112.xml" ContentType="application/vnd.openxmlformats-officedocument.drawingml.diagramColors+xml"/>
  <Override PartName="/ppt/diagrams/colors113.xml" ContentType="application/vnd.openxmlformats-officedocument.drawingml.diagramColors+xml"/>
  <Override PartName="/ppt/diagrams/colors114.xml" ContentType="application/vnd.openxmlformats-officedocument.drawingml.diagramColors+xml"/>
  <Override PartName="/ppt/diagrams/colors115.xml" ContentType="application/vnd.openxmlformats-officedocument.drawingml.diagramColors+xml"/>
  <Override PartName="/ppt/diagrams/colors116.xml" ContentType="application/vnd.openxmlformats-officedocument.drawingml.diagramColors+xml"/>
  <Override PartName="/ppt/diagrams/colors117.xml" ContentType="application/vnd.openxmlformats-officedocument.drawingml.diagramColors+xml"/>
  <Override PartName="/ppt/diagrams/colors118.xml" ContentType="application/vnd.openxmlformats-officedocument.drawingml.diagramColors+xml"/>
  <Override PartName="/ppt/diagrams/colors119.xml" ContentType="application/vnd.openxmlformats-officedocument.drawingml.diagramColors+xml"/>
  <Override PartName="/ppt/diagrams/colors12.xml" ContentType="application/vnd.openxmlformats-officedocument.drawingml.diagramColors+xml"/>
  <Override PartName="/ppt/diagrams/colors120.xml" ContentType="application/vnd.openxmlformats-officedocument.drawingml.diagramColors+xml"/>
  <Override PartName="/ppt/diagrams/colors121.xml" ContentType="application/vnd.openxmlformats-officedocument.drawingml.diagramColors+xml"/>
  <Override PartName="/ppt/diagrams/colors122.xml" ContentType="application/vnd.openxmlformats-officedocument.drawingml.diagramColors+xml"/>
  <Override PartName="/ppt/diagrams/colors123.xml" ContentType="application/vnd.openxmlformats-officedocument.drawingml.diagramColors+xml"/>
  <Override PartName="/ppt/diagrams/colors124.xml" ContentType="application/vnd.openxmlformats-officedocument.drawingml.diagramColors+xml"/>
  <Override PartName="/ppt/diagrams/colors125.xml" ContentType="application/vnd.openxmlformats-officedocument.drawingml.diagramColors+xml"/>
  <Override PartName="/ppt/diagrams/colors126.xml" ContentType="application/vnd.openxmlformats-officedocument.drawingml.diagramColors+xml"/>
  <Override PartName="/ppt/diagrams/colors127.xml" ContentType="application/vnd.openxmlformats-officedocument.drawingml.diagramColors+xml"/>
  <Override PartName="/ppt/diagrams/colors128.xml" ContentType="application/vnd.openxmlformats-officedocument.drawingml.diagramColors+xml"/>
  <Override PartName="/ppt/diagrams/colors129.xml" ContentType="application/vnd.openxmlformats-officedocument.drawingml.diagramColors+xml"/>
  <Override PartName="/ppt/diagrams/colors13.xml" ContentType="application/vnd.openxmlformats-officedocument.drawingml.diagramColors+xml"/>
  <Override PartName="/ppt/diagrams/colors130.xml" ContentType="application/vnd.openxmlformats-officedocument.drawingml.diagramColors+xml"/>
  <Override PartName="/ppt/diagrams/colors131.xml" ContentType="application/vnd.openxmlformats-officedocument.drawingml.diagramColors+xml"/>
  <Override PartName="/ppt/diagrams/colors132.xml" ContentType="application/vnd.openxmlformats-officedocument.drawingml.diagramColors+xml"/>
  <Override PartName="/ppt/diagrams/colors133.xml" ContentType="application/vnd.openxmlformats-officedocument.drawingml.diagramColors+xml"/>
  <Override PartName="/ppt/diagrams/colors134.xml" ContentType="application/vnd.openxmlformats-officedocument.drawingml.diagramColors+xml"/>
  <Override PartName="/ppt/diagrams/colors135.xml" ContentType="application/vnd.openxmlformats-officedocument.drawingml.diagramColors+xml"/>
  <Override PartName="/ppt/diagrams/colors136.xml" ContentType="application/vnd.openxmlformats-officedocument.drawingml.diagramColors+xml"/>
  <Override PartName="/ppt/diagrams/colors137.xml" ContentType="application/vnd.openxmlformats-officedocument.drawingml.diagramColors+xml"/>
  <Override PartName="/ppt/diagrams/colors138.xml" ContentType="application/vnd.openxmlformats-officedocument.drawingml.diagramColors+xml"/>
  <Override PartName="/ppt/diagrams/colors139.xml" ContentType="application/vnd.openxmlformats-officedocument.drawingml.diagramColors+xml"/>
  <Override PartName="/ppt/diagrams/colors14.xml" ContentType="application/vnd.openxmlformats-officedocument.drawingml.diagramColors+xml"/>
  <Override PartName="/ppt/diagrams/colors140.xml" ContentType="application/vnd.openxmlformats-officedocument.drawingml.diagramColors+xml"/>
  <Override PartName="/ppt/diagrams/colors141.xml" ContentType="application/vnd.openxmlformats-officedocument.drawingml.diagramColors+xml"/>
  <Override PartName="/ppt/diagrams/colors142.xml" ContentType="application/vnd.openxmlformats-officedocument.drawingml.diagramColors+xml"/>
  <Override PartName="/ppt/diagrams/colors143.xml" ContentType="application/vnd.openxmlformats-officedocument.drawingml.diagramColors+xml"/>
  <Override PartName="/ppt/diagrams/colors144.xml" ContentType="application/vnd.openxmlformats-officedocument.drawingml.diagramColors+xml"/>
  <Override PartName="/ppt/diagrams/colors145.xml" ContentType="application/vnd.openxmlformats-officedocument.drawingml.diagramColors+xml"/>
  <Override PartName="/ppt/diagrams/colors146.xml" ContentType="application/vnd.openxmlformats-officedocument.drawingml.diagramColors+xml"/>
  <Override PartName="/ppt/diagrams/colors147.xml" ContentType="application/vnd.openxmlformats-officedocument.drawingml.diagramColors+xml"/>
  <Override PartName="/ppt/diagrams/colors148.xml" ContentType="application/vnd.openxmlformats-officedocument.drawingml.diagramColors+xml"/>
  <Override PartName="/ppt/diagrams/colors149.xml" ContentType="application/vnd.openxmlformats-officedocument.drawingml.diagramColors+xml"/>
  <Override PartName="/ppt/diagrams/colors15.xml" ContentType="application/vnd.openxmlformats-officedocument.drawingml.diagramColors+xml"/>
  <Override PartName="/ppt/diagrams/colors150.xml" ContentType="application/vnd.openxmlformats-officedocument.drawingml.diagramColors+xml"/>
  <Override PartName="/ppt/diagrams/colors151.xml" ContentType="application/vnd.openxmlformats-officedocument.drawingml.diagramColors+xml"/>
  <Override PartName="/ppt/diagrams/colors152.xml" ContentType="application/vnd.openxmlformats-officedocument.drawingml.diagramColors+xml"/>
  <Override PartName="/ppt/diagrams/colors153.xml" ContentType="application/vnd.openxmlformats-officedocument.drawingml.diagramColors+xml"/>
  <Override PartName="/ppt/diagrams/colors154.xml" ContentType="application/vnd.openxmlformats-officedocument.drawingml.diagramColors+xml"/>
  <Override PartName="/ppt/diagrams/colors155.xml" ContentType="application/vnd.openxmlformats-officedocument.drawingml.diagramColors+xml"/>
  <Override PartName="/ppt/diagrams/colors156.xml" ContentType="application/vnd.openxmlformats-officedocument.drawingml.diagramColors+xml"/>
  <Override PartName="/ppt/diagrams/colors157.xml" ContentType="application/vnd.openxmlformats-officedocument.drawingml.diagramColors+xml"/>
  <Override PartName="/ppt/diagrams/colors158.xml" ContentType="application/vnd.openxmlformats-officedocument.drawingml.diagramColors+xml"/>
  <Override PartName="/ppt/diagrams/colors159.xml" ContentType="application/vnd.openxmlformats-officedocument.drawingml.diagramColors+xml"/>
  <Override PartName="/ppt/diagrams/colors16.xml" ContentType="application/vnd.openxmlformats-officedocument.drawingml.diagramColors+xml"/>
  <Override PartName="/ppt/diagrams/colors160.xml" ContentType="application/vnd.openxmlformats-officedocument.drawingml.diagramColors+xml"/>
  <Override PartName="/ppt/diagrams/colors161.xml" ContentType="application/vnd.openxmlformats-officedocument.drawingml.diagramColors+xml"/>
  <Override PartName="/ppt/diagrams/colors162.xml" ContentType="application/vnd.openxmlformats-officedocument.drawingml.diagramColors+xml"/>
  <Override PartName="/ppt/diagrams/colors163.xml" ContentType="application/vnd.openxmlformats-officedocument.drawingml.diagramColors+xml"/>
  <Override PartName="/ppt/diagrams/colors164.xml" ContentType="application/vnd.openxmlformats-officedocument.drawingml.diagramColors+xml"/>
  <Override PartName="/ppt/diagrams/colors165.xml" ContentType="application/vnd.openxmlformats-officedocument.drawingml.diagramColors+xml"/>
  <Override PartName="/ppt/diagrams/colors166.xml" ContentType="application/vnd.openxmlformats-officedocument.drawingml.diagramColors+xml"/>
  <Override PartName="/ppt/diagrams/colors167.xml" ContentType="application/vnd.openxmlformats-officedocument.drawingml.diagramColors+xml"/>
  <Override PartName="/ppt/diagrams/colors168.xml" ContentType="application/vnd.openxmlformats-officedocument.drawingml.diagramColors+xml"/>
  <Override PartName="/ppt/diagrams/colors169.xml" ContentType="application/vnd.openxmlformats-officedocument.drawingml.diagramColors+xml"/>
  <Override PartName="/ppt/diagrams/colors17.xml" ContentType="application/vnd.openxmlformats-officedocument.drawingml.diagramColors+xml"/>
  <Override PartName="/ppt/diagrams/colors170.xml" ContentType="application/vnd.openxmlformats-officedocument.drawingml.diagramColors+xml"/>
  <Override PartName="/ppt/diagrams/colors171.xml" ContentType="application/vnd.openxmlformats-officedocument.drawingml.diagramColors+xml"/>
  <Override PartName="/ppt/diagrams/colors172.xml" ContentType="application/vnd.openxmlformats-officedocument.drawingml.diagramColors+xml"/>
  <Override PartName="/ppt/diagrams/colors173.xml" ContentType="application/vnd.openxmlformats-officedocument.drawingml.diagramColors+xml"/>
  <Override PartName="/ppt/diagrams/colors174.xml" ContentType="application/vnd.openxmlformats-officedocument.drawingml.diagramColors+xml"/>
  <Override PartName="/ppt/diagrams/colors175.xml" ContentType="application/vnd.openxmlformats-officedocument.drawingml.diagramColors+xml"/>
  <Override PartName="/ppt/diagrams/colors176.xml" ContentType="application/vnd.openxmlformats-officedocument.drawingml.diagramColors+xml"/>
  <Override PartName="/ppt/diagrams/colors177.xml" ContentType="application/vnd.openxmlformats-officedocument.drawingml.diagramColors+xml"/>
  <Override PartName="/ppt/diagrams/colors178.xml" ContentType="application/vnd.openxmlformats-officedocument.drawingml.diagramColors+xml"/>
  <Override PartName="/ppt/diagrams/colors179.xml" ContentType="application/vnd.openxmlformats-officedocument.drawingml.diagramColors+xml"/>
  <Override PartName="/ppt/diagrams/colors18.xml" ContentType="application/vnd.openxmlformats-officedocument.drawingml.diagramColors+xml"/>
  <Override PartName="/ppt/diagrams/colors180.xml" ContentType="application/vnd.openxmlformats-officedocument.drawingml.diagramColors+xml"/>
  <Override PartName="/ppt/diagrams/colors181.xml" ContentType="application/vnd.openxmlformats-officedocument.drawingml.diagramColors+xml"/>
  <Override PartName="/ppt/diagrams/colors182.xml" ContentType="application/vnd.openxmlformats-officedocument.drawingml.diagramColors+xml"/>
  <Override PartName="/ppt/diagrams/colors183.xml" ContentType="application/vnd.openxmlformats-officedocument.drawingml.diagramColors+xml"/>
  <Override PartName="/ppt/diagrams/colors184.xml" ContentType="application/vnd.openxmlformats-officedocument.drawingml.diagramColors+xml"/>
  <Override PartName="/ppt/diagrams/colors185.xml" ContentType="application/vnd.openxmlformats-officedocument.drawingml.diagramColors+xml"/>
  <Override PartName="/ppt/diagrams/colors186.xml" ContentType="application/vnd.openxmlformats-officedocument.drawingml.diagramColors+xml"/>
  <Override PartName="/ppt/diagrams/colors187.xml" ContentType="application/vnd.openxmlformats-officedocument.drawingml.diagramColors+xml"/>
  <Override PartName="/ppt/diagrams/colors188.xml" ContentType="application/vnd.openxmlformats-officedocument.drawingml.diagramColors+xml"/>
  <Override PartName="/ppt/diagrams/colors189.xml" ContentType="application/vnd.openxmlformats-officedocument.drawingml.diagramColors+xml"/>
  <Override PartName="/ppt/diagrams/colors19.xml" ContentType="application/vnd.openxmlformats-officedocument.drawingml.diagramColors+xml"/>
  <Override PartName="/ppt/diagrams/colors190.xml" ContentType="application/vnd.openxmlformats-officedocument.drawingml.diagramColors+xml"/>
  <Override PartName="/ppt/diagrams/colors191.xml" ContentType="application/vnd.openxmlformats-officedocument.drawingml.diagramColors+xml"/>
  <Override PartName="/ppt/diagrams/colors192.xml" ContentType="application/vnd.openxmlformats-officedocument.drawingml.diagramColors+xml"/>
  <Override PartName="/ppt/diagrams/colors193.xml" ContentType="application/vnd.openxmlformats-officedocument.drawingml.diagramColors+xml"/>
  <Override PartName="/ppt/diagrams/colors194.xml" ContentType="application/vnd.openxmlformats-officedocument.drawingml.diagramColors+xml"/>
  <Override PartName="/ppt/diagrams/colors195.xml" ContentType="application/vnd.openxmlformats-officedocument.drawingml.diagramColors+xml"/>
  <Override PartName="/ppt/diagrams/colors196.xml" ContentType="application/vnd.openxmlformats-officedocument.drawingml.diagramColors+xml"/>
  <Override PartName="/ppt/diagrams/colors197.xml" ContentType="application/vnd.openxmlformats-officedocument.drawingml.diagramColors+xml"/>
  <Override PartName="/ppt/diagrams/colors198.xml" ContentType="application/vnd.openxmlformats-officedocument.drawingml.diagramColors+xml"/>
  <Override PartName="/ppt/diagrams/colors199.xml" ContentType="application/vnd.openxmlformats-officedocument.drawingml.diagramColors+xml"/>
  <Override PartName="/ppt/diagrams/colors2.xml" ContentType="application/vnd.openxmlformats-officedocument.drawingml.diagramColors+xml"/>
  <Override PartName="/ppt/diagrams/colors20.xml" ContentType="application/vnd.openxmlformats-officedocument.drawingml.diagramColors+xml"/>
  <Override PartName="/ppt/diagrams/colors200.xml" ContentType="application/vnd.openxmlformats-officedocument.drawingml.diagramColors+xml"/>
  <Override PartName="/ppt/diagrams/colors201.xml" ContentType="application/vnd.openxmlformats-officedocument.drawingml.diagramColors+xml"/>
  <Override PartName="/ppt/diagrams/colors202.xml" ContentType="application/vnd.openxmlformats-officedocument.drawingml.diagramColors+xml"/>
  <Override PartName="/ppt/diagrams/colors203.xml" ContentType="application/vnd.openxmlformats-officedocument.drawingml.diagramColors+xml"/>
  <Override PartName="/ppt/diagrams/colors204.xml" ContentType="application/vnd.openxmlformats-officedocument.drawingml.diagramColors+xml"/>
  <Override PartName="/ppt/diagrams/colors21.xml" ContentType="application/vnd.openxmlformats-officedocument.drawingml.diagramColors+xml"/>
  <Override PartName="/ppt/diagrams/colors22.xml" ContentType="application/vnd.openxmlformats-officedocument.drawingml.diagramColors+xml"/>
  <Override PartName="/ppt/diagrams/colors23.xml" ContentType="application/vnd.openxmlformats-officedocument.drawingml.diagramColors+xml"/>
  <Override PartName="/ppt/diagrams/colors24.xml" ContentType="application/vnd.openxmlformats-officedocument.drawingml.diagramColors+xml"/>
  <Override PartName="/ppt/diagrams/colors25.xml" ContentType="application/vnd.openxmlformats-officedocument.drawingml.diagramColors+xml"/>
  <Override PartName="/ppt/diagrams/colors26.xml" ContentType="application/vnd.openxmlformats-officedocument.drawingml.diagramColors+xml"/>
  <Override PartName="/ppt/diagrams/colors27.xml" ContentType="application/vnd.openxmlformats-officedocument.drawingml.diagramColors+xml"/>
  <Override PartName="/ppt/diagrams/colors28.xml" ContentType="application/vnd.openxmlformats-officedocument.drawingml.diagramColors+xml"/>
  <Override PartName="/ppt/diagrams/colors29.xml" ContentType="application/vnd.openxmlformats-officedocument.drawingml.diagramColors+xml"/>
  <Override PartName="/ppt/diagrams/colors3.xml" ContentType="application/vnd.openxmlformats-officedocument.drawingml.diagramColors+xml"/>
  <Override PartName="/ppt/diagrams/colors30.xml" ContentType="application/vnd.openxmlformats-officedocument.drawingml.diagramColors+xml"/>
  <Override PartName="/ppt/diagrams/colors31.xml" ContentType="application/vnd.openxmlformats-officedocument.drawingml.diagramColors+xml"/>
  <Override PartName="/ppt/diagrams/colors32.xml" ContentType="application/vnd.openxmlformats-officedocument.drawingml.diagramColors+xml"/>
  <Override PartName="/ppt/diagrams/colors33.xml" ContentType="application/vnd.openxmlformats-officedocument.drawingml.diagramColors+xml"/>
  <Override PartName="/ppt/diagrams/colors34.xml" ContentType="application/vnd.openxmlformats-officedocument.drawingml.diagramColors+xml"/>
  <Override PartName="/ppt/diagrams/colors35.xml" ContentType="application/vnd.openxmlformats-officedocument.drawingml.diagramColors+xml"/>
  <Override PartName="/ppt/diagrams/colors36.xml" ContentType="application/vnd.openxmlformats-officedocument.drawingml.diagramColors+xml"/>
  <Override PartName="/ppt/diagrams/colors37.xml" ContentType="application/vnd.openxmlformats-officedocument.drawingml.diagramColors+xml"/>
  <Override PartName="/ppt/diagrams/colors38.xml" ContentType="application/vnd.openxmlformats-officedocument.drawingml.diagramColors+xml"/>
  <Override PartName="/ppt/diagrams/colors39.xml" ContentType="application/vnd.openxmlformats-officedocument.drawingml.diagramColors+xml"/>
  <Override PartName="/ppt/diagrams/colors4.xml" ContentType="application/vnd.openxmlformats-officedocument.drawingml.diagramColors+xml"/>
  <Override PartName="/ppt/diagrams/colors40.xml" ContentType="application/vnd.openxmlformats-officedocument.drawingml.diagramColors+xml"/>
  <Override PartName="/ppt/diagrams/colors41.xml" ContentType="application/vnd.openxmlformats-officedocument.drawingml.diagramColors+xml"/>
  <Override PartName="/ppt/diagrams/colors42.xml" ContentType="application/vnd.openxmlformats-officedocument.drawingml.diagramColors+xml"/>
  <Override PartName="/ppt/diagrams/colors43.xml" ContentType="application/vnd.openxmlformats-officedocument.drawingml.diagramColors+xml"/>
  <Override PartName="/ppt/diagrams/colors44.xml" ContentType="application/vnd.openxmlformats-officedocument.drawingml.diagramColors+xml"/>
  <Override PartName="/ppt/diagrams/colors45.xml" ContentType="application/vnd.openxmlformats-officedocument.drawingml.diagramColors+xml"/>
  <Override PartName="/ppt/diagrams/colors46.xml" ContentType="application/vnd.openxmlformats-officedocument.drawingml.diagramColors+xml"/>
  <Override PartName="/ppt/diagrams/colors47.xml" ContentType="application/vnd.openxmlformats-officedocument.drawingml.diagramColors+xml"/>
  <Override PartName="/ppt/diagrams/colors48.xml" ContentType="application/vnd.openxmlformats-officedocument.drawingml.diagramColors+xml"/>
  <Override PartName="/ppt/diagrams/colors49.xml" ContentType="application/vnd.openxmlformats-officedocument.drawingml.diagramColors+xml"/>
  <Override PartName="/ppt/diagrams/colors5.xml" ContentType="application/vnd.openxmlformats-officedocument.drawingml.diagramColors+xml"/>
  <Override PartName="/ppt/diagrams/colors50.xml" ContentType="application/vnd.openxmlformats-officedocument.drawingml.diagramColors+xml"/>
  <Override PartName="/ppt/diagrams/colors51.xml" ContentType="application/vnd.openxmlformats-officedocument.drawingml.diagramColors+xml"/>
  <Override PartName="/ppt/diagrams/colors52.xml" ContentType="application/vnd.openxmlformats-officedocument.drawingml.diagramColors+xml"/>
  <Override PartName="/ppt/diagrams/colors53.xml" ContentType="application/vnd.openxmlformats-officedocument.drawingml.diagramColors+xml"/>
  <Override PartName="/ppt/diagrams/colors54.xml" ContentType="application/vnd.openxmlformats-officedocument.drawingml.diagramColors+xml"/>
  <Override PartName="/ppt/diagrams/colors55.xml" ContentType="application/vnd.openxmlformats-officedocument.drawingml.diagramColors+xml"/>
  <Override PartName="/ppt/diagrams/colors56.xml" ContentType="application/vnd.openxmlformats-officedocument.drawingml.diagramColors+xml"/>
  <Override PartName="/ppt/diagrams/colors57.xml" ContentType="application/vnd.openxmlformats-officedocument.drawingml.diagramColors+xml"/>
  <Override PartName="/ppt/diagrams/colors58.xml" ContentType="application/vnd.openxmlformats-officedocument.drawingml.diagramColors+xml"/>
  <Override PartName="/ppt/diagrams/colors59.xml" ContentType="application/vnd.openxmlformats-officedocument.drawingml.diagramColors+xml"/>
  <Override PartName="/ppt/diagrams/colors6.xml" ContentType="application/vnd.openxmlformats-officedocument.drawingml.diagramColors+xml"/>
  <Override PartName="/ppt/diagrams/colors60.xml" ContentType="application/vnd.openxmlformats-officedocument.drawingml.diagramColors+xml"/>
  <Override PartName="/ppt/diagrams/colors61.xml" ContentType="application/vnd.openxmlformats-officedocument.drawingml.diagramColors+xml"/>
  <Override PartName="/ppt/diagrams/colors62.xml" ContentType="application/vnd.openxmlformats-officedocument.drawingml.diagramColors+xml"/>
  <Override PartName="/ppt/diagrams/colors63.xml" ContentType="application/vnd.openxmlformats-officedocument.drawingml.diagramColors+xml"/>
  <Override PartName="/ppt/diagrams/colors64.xml" ContentType="application/vnd.openxmlformats-officedocument.drawingml.diagramColors+xml"/>
  <Override PartName="/ppt/diagrams/colors65.xml" ContentType="application/vnd.openxmlformats-officedocument.drawingml.diagramColors+xml"/>
  <Override PartName="/ppt/diagrams/colors66.xml" ContentType="application/vnd.openxmlformats-officedocument.drawingml.diagramColors+xml"/>
  <Override PartName="/ppt/diagrams/colors67.xml" ContentType="application/vnd.openxmlformats-officedocument.drawingml.diagramColors+xml"/>
  <Override PartName="/ppt/diagrams/colors68.xml" ContentType="application/vnd.openxmlformats-officedocument.drawingml.diagramColors+xml"/>
  <Override PartName="/ppt/diagrams/colors69.xml" ContentType="application/vnd.openxmlformats-officedocument.drawingml.diagramColors+xml"/>
  <Override PartName="/ppt/diagrams/colors7.xml" ContentType="application/vnd.openxmlformats-officedocument.drawingml.diagramColors+xml"/>
  <Override PartName="/ppt/diagrams/colors70.xml" ContentType="application/vnd.openxmlformats-officedocument.drawingml.diagramColors+xml"/>
  <Override PartName="/ppt/diagrams/colors71.xml" ContentType="application/vnd.openxmlformats-officedocument.drawingml.diagramColors+xml"/>
  <Override PartName="/ppt/diagrams/colors72.xml" ContentType="application/vnd.openxmlformats-officedocument.drawingml.diagramColors+xml"/>
  <Override PartName="/ppt/diagrams/colors73.xml" ContentType="application/vnd.openxmlformats-officedocument.drawingml.diagramColors+xml"/>
  <Override PartName="/ppt/diagrams/colors74.xml" ContentType="application/vnd.openxmlformats-officedocument.drawingml.diagramColors+xml"/>
  <Override PartName="/ppt/diagrams/colors75.xml" ContentType="application/vnd.openxmlformats-officedocument.drawingml.diagramColors+xml"/>
  <Override PartName="/ppt/diagrams/colors76.xml" ContentType="application/vnd.openxmlformats-officedocument.drawingml.diagramColors+xml"/>
  <Override PartName="/ppt/diagrams/colors77.xml" ContentType="application/vnd.openxmlformats-officedocument.drawingml.diagramColors+xml"/>
  <Override PartName="/ppt/diagrams/colors78.xml" ContentType="application/vnd.openxmlformats-officedocument.drawingml.diagramColors+xml"/>
  <Override PartName="/ppt/diagrams/colors79.xml" ContentType="application/vnd.openxmlformats-officedocument.drawingml.diagramColors+xml"/>
  <Override PartName="/ppt/diagrams/colors8.xml" ContentType="application/vnd.openxmlformats-officedocument.drawingml.diagramColors+xml"/>
  <Override PartName="/ppt/diagrams/colors80.xml" ContentType="application/vnd.openxmlformats-officedocument.drawingml.diagramColors+xml"/>
  <Override PartName="/ppt/diagrams/colors81.xml" ContentType="application/vnd.openxmlformats-officedocument.drawingml.diagramColors+xml"/>
  <Override PartName="/ppt/diagrams/colors82.xml" ContentType="application/vnd.openxmlformats-officedocument.drawingml.diagramColors+xml"/>
  <Override PartName="/ppt/diagrams/colors83.xml" ContentType="application/vnd.openxmlformats-officedocument.drawingml.diagramColors+xml"/>
  <Override PartName="/ppt/diagrams/colors84.xml" ContentType="application/vnd.openxmlformats-officedocument.drawingml.diagramColors+xml"/>
  <Override PartName="/ppt/diagrams/colors85.xml" ContentType="application/vnd.openxmlformats-officedocument.drawingml.diagramColors+xml"/>
  <Override PartName="/ppt/diagrams/colors86.xml" ContentType="application/vnd.openxmlformats-officedocument.drawingml.diagramColors+xml"/>
  <Override PartName="/ppt/diagrams/colors87.xml" ContentType="application/vnd.openxmlformats-officedocument.drawingml.diagramColors+xml"/>
  <Override PartName="/ppt/diagrams/colors88.xml" ContentType="application/vnd.openxmlformats-officedocument.drawingml.diagramColors+xml"/>
  <Override PartName="/ppt/diagrams/colors89.xml" ContentType="application/vnd.openxmlformats-officedocument.drawingml.diagramColors+xml"/>
  <Override PartName="/ppt/diagrams/colors9.xml" ContentType="application/vnd.openxmlformats-officedocument.drawingml.diagramColors+xml"/>
  <Override PartName="/ppt/diagrams/colors90.xml" ContentType="application/vnd.openxmlformats-officedocument.drawingml.diagramColors+xml"/>
  <Override PartName="/ppt/diagrams/colors91.xml" ContentType="application/vnd.openxmlformats-officedocument.drawingml.diagramColors+xml"/>
  <Override PartName="/ppt/diagrams/colors92.xml" ContentType="application/vnd.openxmlformats-officedocument.drawingml.diagramColors+xml"/>
  <Override PartName="/ppt/diagrams/colors93.xml" ContentType="application/vnd.openxmlformats-officedocument.drawingml.diagramColors+xml"/>
  <Override PartName="/ppt/diagrams/colors94.xml" ContentType="application/vnd.openxmlformats-officedocument.drawingml.diagramColors+xml"/>
  <Override PartName="/ppt/diagrams/colors95.xml" ContentType="application/vnd.openxmlformats-officedocument.drawingml.diagramColors+xml"/>
  <Override PartName="/ppt/diagrams/colors96.xml" ContentType="application/vnd.openxmlformats-officedocument.drawingml.diagramColors+xml"/>
  <Override PartName="/ppt/diagrams/colors97.xml" ContentType="application/vnd.openxmlformats-officedocument.drawingml.diagramColors+xml"/>
  <Override PartName="/ppt/diagrams/colors98.xml" ContentType="application/vnd.openxmlformats-officedocument.drawingml.diagramColors+xml"/>
  <Override PartName="/ppt/diagrams/colors99.xml" ContentType="application/vnd.openxmlformats-officedocument.drawingml.diagramColors+xml"/>
  <Override PartName="/ppt/diagrams/data1.xml" ContentType="application/vnd.openxmlformats-officedocument.drawingml.diagramData+xml"/>
  <Override PartName="/ppt/diagrams/data10.xml" ContentType="application/vnd.openxmlformats-officedocument.drawingml.diagramData+xml"/>
  <Override PartName="/ppt/diagrams/data100.xml" ContentType="application/vnd.openxmlformats-officedocument.drawingml.diagramData+xml"/>
  <Override PartName="/ppt/diagrams/data101.xml" ContentType="application/vnd.openxmlformats-officedocument.drawingml.diagramData+xml"/>
  <Override PartName="/ppt/diagrams/data102.xml" ContentType="application/vnd.openxmlformats-officedocument.drawingml.diagramData+xml"/>
  <Override PartName="/ppt/diagrams/data103.xml" ContentType="application/vnd.openxmlformats-officedocument.drawingml.diagramData+xml"/>
  <Override PartName="/ppt/diagrams/data104.xml" ContentType="application/vnd.openxmlformats-officedocument.drawingml.diagramData+xml"/>
  <Override PartName="/ppt/diagrams/data105.xml" ContentType="application/vnd.openxmlformats-officedocument.drawingml.diagramData+xml"/>
  <Override PartName="/ppt/diagrams/data106.xml" ContentType="application/vnd.openxmlformats-officedocument.drawingml.diagramData+xml"/>
  <Override PartName="/ppt/diagrams/data107.xml" ContentType="application/vnd.openxmlformats-officedocument.drawingml.diagramData+xml"/>
  <Override PartName="/ppt/diagrams/data108.xml" ContentType="application/vnd.openxmlformats-officedocument.drawingml.diagramData+xml"/>
  <Override PartName="/ppt/diagrams/data109.xml" ContentType="application/vnd.openxmlformats-officedocument.drawingml.diagramData+xml"/>
  <Override PartName="/ppt/diagrams/data11.xml" ContentType="application/vnd.openxmlformats-officedocument.drawingml.diagramData+xml"/>
  <Override PartName="/ppt/diagrams/data110.xml" ContentType="application/vnd.openxmlformats-officedocument.drawingml.diagramData+xml"/>
  <Override PartName="/ppt/diagrams/data111.xml" ContentType="application/vnd.openxmlformats-officedocument.drawingml.diagramData+xml"/>
  <Override PartName="/ppt/diagrams/data112.xml" ContentType="application/vnd.openxmlformats-officedocument.drawingml.diagramData+xml"/>
  <Override PartName="/ppt/diagrams/data113.xml" ContentType="application/vnd.openxmlformats-officedocument.drawingml.diagramData+xml"/>
  <Override PartName="/ppt/diagrams/data114.xml" ContentType="application/vnd.openxmlformats-officedocument.drawingml.diagramData+xml"/>
  <Override PartName="/ppt/diagrams/data115.xml" ContentType="application/vnd.openxmlformats-officedocument.drawingml.diagramData+xml"/>
  <Override PartName="/ppt/diagrams/data116.xml" ContentType="application/vnd.openxmlformats-officedocument.drawingml.diagramData+xml"/>
  <Override PartName="/ppt/diagrams/data117.xml" ContentType="application/vnd.openxmlformats-officedocument.drawingml.diagramData+xml"/>
  <Override PartName="/ppt/diagrams/data118.xml" ContentType="application/vnd.openxmlformats-officedocument.drawingml.diagramData+xml"/>
  <Override PartName="/ppt/diagrams/data119.xml" ContentType="application/vnd.openxmlformats-officedocument.drawingml.diagramData+xml"/>
  <Override PartName="/ppt/diagrams/data12.xml" ContentType="application/vnd.openxmlformats-officedocument.drawingml.diagramData+xml"/>
  <Override PartName="/ppt/diagrams/data120.xml" ContentType="application/vnd.openxmlformats-officedocument.drawingml.diagramData+xml"/>
  <Override PartName="/ppt/diagrams/data121.xml" ContentType="application/vnd.openxmlformats-officedocument.drawingml.diagramData+xml"/>
  <Override PartName="/ppt/diagrams/data122.xml" ContentType="application/vnd.openxmlformats-officedocument.drawingml.diagramData+xml"/>
  <Override PartName="/ppt/diagrams/data123.xml" ContentType="application/vnd.openxmlformats-officedocument.drawingml.diagramData+xml"/>
  <Override PartName="/ppt/diagrams/data124.xml" ContentType="application/vnd.openxmlformats-officedocument.drawingml.diagramData+xml"/>
  <Override PartName="/ppt/diagrams/data125.xml" ContentType="application/vnd.openxmlformats-officedocument.drawingml.diagramData+xml"/>
  <Override PartName="/ppt/diagrams/data126.xml" ContentType="application/vnd.openxmlformats-officedocument.drawingml.diagramData+xml"/>
  <Override PartName="/ppt/diagrams/data127.xml" ContentType="application/vnd.openxmlformats-officedocument.drawingml.diagramData+xml"/>
  <Override PartName="/ppt/diagrams/data128.xml" ContentType="application/vnd.openxmlformats-officedocument.drawingml.diagramData+xml"/>
  <Override PartName="/ppt/diagrams/data129.xml" ContentType="application/vnd.openxmlformats-officedocument.drawingml.diagramData+xml"/>
  <Override PartName="/ppt/diagrams/data13.xml" ContentType="application/vnd.openxmlformats-officedocument.drawingml.diagramData+xml"/>
  <Override PartName="/ppt/diagrams/data130.xml" ContentType="application/vnd.openxmlformats-officedocument.drawingml.diagramData+xml"/>
  <Override PartName="/ppt/diagrams/data131.xml" ContentType="application/vnd.openxmlformats-officedocument.drawingml.diagramData+xml"/>
  <Override PartName="/ppt/diagrams/data132.xml" ContentType="application/vnd.openxmlformats-officedocument.drawingml.diagramData+xml"/>
  <Override PartName="/ppt/diagrams/data133.xml" ContentType="application/vnd.openxmlformats-officedocument.drawingml.diagramData+xml"/>
  <Override PartName="/ppt/diagrams/data134.xml" ContentType="application/vnd.openxmlformats-officedocument.drawingml.diagramData+xml"/>
  <Override PartName="/ppt/diagrams/data135.xml" ContentType="application/vnd.openxmlformats-officedocument.drawingml.diagramData+xml"/>
  <Override PartName="/ppt/diagrams/data136.xml" ContentType="application/vnd.openxmlformats-officedocument.drawingml.diagramData+xml"/>
  <Override PartName="/ppt/diagrams/data137.xml" ContentType="application/vnd.openxmlformats-officedocument.drawingml.diagramData+xml"/>
  <Override PartName="/ppt/diagrams/data138.xml" ContentType="application/vnd.openxmlformats-officedocument.drawingml.diagramData+xml"/>
  <Override PartName="/ppt/diagrams/data139.xml" ContentType="application/vnd.openxmlformats-officedocument.drawingml.diagramData+xml"/>
  <Override PartName="/ppt/diagrams/data14.xml" ContentType="application/vnd.openxmlformats-officedocument.drawingml.diagramData+xml"/>
  <Override PartName="/ppt/diagrams/data140.xml" ContentType="application/vnd.openxmlformats-officedocument.drawingml.diagramData+xml"/>
  <Override PartName="/ppt/diagrams/data141.xml" ContentType="application/vnd.openxmlformats-officedocument.drawingml.diagramData+xml"/>
  <Override PartName="/ppt/diagrams/data142.xml" ContentType="application/vnd.openxmlformats-officedocument.drawingml.diagramData+xml"/>
  <Override PartName="/ppt/diagrams/data143.xml" ContentType="application/vnd.openxmlformats-officedocument.drawingml.diagramData+xml"/>
  <Override PartName="/ppt/diagrams/data144.xml" ContentType="application/vnd.openxmlformats-officedocument.drawingml.diagramData+xml"/>
  <Override PartName="/ppt/diagrams/data145.xml" ContentType="application/vnd.openxmlformats-officedocument.drawingml.diagramData+xml"/>
  <Override PartName="/ppt/diagrams/data146.xml" ContentType="application/vnd.openxmlformats-officedocument.drawingml.diagramData+xml"/>
  <Override PartName="/ppt/diagrams/data147.xml" ContentType="application/vnd.openxmlformats-officedocument.drawingml.diagramData+xml"/>
  <Override PartName="/ppt/diagrams/data148.xml" ContentType="application/vnd.openxmlformats-officedocument.drawingml.diagramData+xml"/>
  <Override PartName="/ppt/diagrams/data149.xml" ContentType="application/vnd.openxmlformats-officedocument.drawingml.diagramData+xml"/>
  <Override PartName="/ppt/diagrams/data15.xml" ContentType="application/vnd.openxmlformats-officedocument.drawingml.diagramData+xml"/>
  <Override PartName="/ppt/diagrams/data150.xml" ContentType="application/vnd.openxmlformats-officedocument.drawingml.diagramData+xml"/>
  <Override PartName="/ppt/diagrams/data151.xml" ContentType="application/vnd.openxmlformats-officedocument.drawingml.diagramData+xml"/>
  <Override PartName="/ppt/diagrams/data152.xml" ContentType="application/vnd.openxmlformats-officedocument.drawingml.diagramData+xml"/>
  <Override PartName="/ppt/diagrams/data153.xml" ContentType="application/vnd.openxmlformats-officedocument.drawingml.diagramData+xml"/>
  <Override PartName="/ppt/diagrams/data154.xml" ContentType="application/vnd.openxmlformats-officedocument.drawingml.diagramData+xml"/>
  <Override PartName="/ppt/diagrams/data155.xml" ContentType="application/vnd.openxmlformats-officedocument.drawingml.diagramData+xml"/>
  <Override PartName="/ppt/diagrams/data156.xml" ContentType="application/vnd.openxmlformats-officedocument.drawingml.diagramData+xml"/>
  <Override PartName="/ppt/diagrams/data157.xml" ContentType="application/vnd.openxmlformats-officedocument.drawingml.diagramData+xml"/>
  <Override PartName="/ppt/diagrams/data158.xml" ContentType="application/vnd.openxmlformats-officedocument.drawingml.diagramData+xml"/>
  <Override PartName="/ppt/diagrams/data159.xml" ContentType="application/vnd.openxmlformats-officedocument.drawingml.diagramData+xml"/>
  <Override PartName="/ppt/diagrams/data16.xml" ContentType="application/vnd.openxmlformats-officedocument.drawingml.diagramData+xml"/>
  <Override PartName="/ppt/diagrams/data160.xml" ContentType="application/vnd.openxmlformats-officedocument.drawingml.diagramData+xml"/>
  <Override PartName="/ppt/diagrams/data161.xml" ContentType="application/vnd.openxmlformats-officedocument.drawingml.diagramData+xml"/>
  <Override PartName="/ppt/diagrams/data162.xml" ContentType="application/vnd.openxmlformats-officedocument.drawingml.diagramData+xml"/>
  <Override PartName="/ppt/diagrams/data163.xml" ContentType="application/vnd.openxmlformats-officedocument.drawingml.diagramData+xml"/>
  <Override PartName="/ppt/diagrams/data164.xml" ContentType="application/vnd.openxmlformats-officedocument.drawingml.diagramData+xml"/>
  <Override PartName="/ppt/diagrams/data165.xml" ContentType="application/vnd.openxmlformats-officedocument.drawingml.diagramData+xml"/>
  <Override PartName="/ppt/diagrams/data166.xml" ContentType="application/vnd.openxmlformats-officedocument.drawingml.diagramData+xml"/>
  <Override PartName="/ppt/diagrams/data167.xml" ContentType="application/vnd.openxmlformats-officedocument.drawingml.diagramData+xml"/>
  <Override PartName="/ppt/diagrams/data168.xml" ContentType="application/vnd.openxmlformats-officedocument.drawingml.diagramData+xml"/>
  <Override PartName="/ppt/diagrams/data169.xml" ContentType="application/vnd.openxmlformats-officedocument.drawingml.diagramData+xml"/>
  <Override PartName="/ppt/diagrams/data17.xml" ContentType="application/vnd.openxmlformats-officedocument.drawingml.diagramData+xml"/>
  <Override PartName="/ppt/diagrams/data170.xml" ContentType="application/vnd.openxmlformats-officedocument.drawingml.diagramData+xml"/>
  <Override PartName="/ppt/diagrams/data171.xml" ContentType="application/vnd.openxmlformats-officedocument.drawingml.diagramData+xml"/>
  <Override PartName="/ppt/diagrams/data172.xml" ContentType="application/vnd.openxmlformats-officedocument.drawingml.diagramData+xml"/>
  <Override PartName="/ppt/diagrams/data173.xml" ContentType="application/vnd.openxmlformats-officedocument.drawingml.diagramData+xml"/>
  <Override PartName="/ppt/diagrams/data174.xml" ContentType="application/vnd.openxmlformats-officedocument.drawingml.diagramData+xml"/>
  <Override PartName="/ppt/diagrams/data175.xml" ContentType="application/vnd.openxmlformats-officedocument.drawingml.diagramData+xml"/>
  <Override PartName="/ppt/diagrams/data176.xml" ContentType="application/vnd.openxmlformats-officedocument.drawingml.diagramData+xml"/>
  <Override PartName="/ppt/diagrams/data177.xml" ContentType="application/vnd.openxmlformats-officedocument.drawingml.diagramData+xml"/>
  <Override PartName="/ppt/diagrams/data178.xml" ContentType="application/vnd.openxmlformats-officedocument.drawingml.diagramData+xml"/>
  <Override PartName="/ppt/diagrams/data179.xml" ContentType="application/vnd.openxmlformats-officedocument.drawingml.diagramData+xml"/>
  <Override PartName="/ppt/diagrams/data18.xml" ContentType="application/vnd.openxmlformats-officedocument.drawingml.diagramData+xml"/>
  <Override PartName="/ppt/diagrams/data180.xml" ContentType="application/vnd.openxmlformats-officedocument.drawingml.diagramData+xml"/>
  <Override PartName="/ppt/diagrams/data181.xml" ContentType="application/vnd.openxmlformats-officedocument.drawingml.diagramData+xml"/>
  <Override PartName="/ppt/diagrams/data182.xml" ContentType="application/vnd.openxmlformats-officedocument.drawingml.diagramData+xml"/>
  <Override PartName="/ppt/diagrams/data183.xml" ContentType="application/vnd.openxmlformats-officedocument.drawingml.diagramData+xml"/>
  <Override PartName="/ppt/diagrams/data184.xml" ContentType="application/vnd.openxmlformats-officedocument.drawingml.diagramData+xml"/>
  <Override PartName="/ppt/diagrams/data185.xml" ContentType="application/vnd.openxmlformats-officedocument.drawingml.diagramData+xml"/>
  <Override PartName="/ppt/diagrams/data186.xml" ContentType="application/vnd.openxmlformats-officedocument.drawingml.diagramData+xml"/>
  <Override PartName="/ppt/diagrams/data187.xml" ContentType="application/vnd.openxmlformats-officedocument.drawingml.diagramData+xml"/>
  <Override PartName="/ppt/diagrams/data188.xml" ContentType="application/vnd.openxmlformats-officedocument.drawingml.diagramData+xml"/>
  <Override PartName="/ppt/diagrams/data189.xml" ContentType="application/vnd.openxmlformats-officedocument.drawingml.diagramData+xml"/>
  <Override PartName="/ppt/diagrams/data19.xml" ContentType="application/vnd.openxmlformats-officedocument.drawingml.diagramData+xml"/>
  <Override PartName="/ppt/diagrams/data190.xml" ContentType="application/vnd.openxmlformats-officedocument.drawingml.diagramData+xml"/>
  <Override PartName="/ppt/diagrams/data191.xml" ContentType="application/vnd.openxmlformats-officedocument.drawingml.diagramData+xml"/>
  <Override PartName="/ppt/diagrams/data192.xml" ContentType="application/vnd.openxmlformats-officedocument.drawingml.diagramData+xml"/>
  <Override PartName="/ppt/diagrams/data193.xml" ContentType="application/vnd.openxmlformats-officedocument.drawingml.diagramData+xml"/>
  <Override PartName="/ppt/diagrams/data194.xml" ContentType="application/vnd.openxmlformats-officedocument.drawingml.diagramData+xml"/>
  <Override PartName="/ppt/diagrams/data195.xml" ContentType="application/vnd.openxmlformats-officedocument.drawingml.diagramData+xml"/>
  <Override PartName="/ppt/diagrams/data196.xml" ContentType="application/vnd.openxmlformats-officedocument.drawingml.diagramData+xml"/>
  <Override PartName="/ppt/diagrams/data197.xml" ContentType="application/vnd.openxmlformats-officedocument.drawingml.diagramData+xml"/>
  <Override PartName="/ppt/diagrams/data198.xml" ContentType="application/vnd.openxmlformats-officedocument.drawingml.diagramData+xml"/>
  <Override PartName="/ppt/diagrams/data199.xml" ContentType="application/vnd.openxmlformats-officedocument.drawingml.diagramData+xml"/>
  <Override PartName="/ppt/diagrams/data2.xml" ContentType="application/vnd.openxmlformats-officedocument.drawingml.diagramData+xml"/>
  <Override PartName="/ppt/diagrams/data20.xml" ContentType="application/vnd.openxmlformats-officedocument.drawingml.diagramData+xml"/>
  <Override PartName="/ppt/diagrams/data200.xml" ContentType="application/vnd.openxmlformats-officedocument.drawingml.diagramData+xml"/>
  <Override PartName="/ppt/diagrams/data201.xml" ContentType="application/vnd.openxmlformats-officedocument.drawingml.diagramData+xml"/>
  <Override PartName="/ppt/diagrams/data202.xml" ContentType="application/vnd.openxmlformats-officedocument.drawingml.diagramData+xml"/>
  <Override PartName="/ppt/diagrams/data203.xml" ContentType="application/vnd.openxmlformats-officedocument.drawingml.diagramData+xml"/>
  <Override PartName="/ppt/diagrams/data204.xml" ContentType="application/vnd.openxmlformats-officedocument.drawingml.diagramData+xml"/>
  <Override PartName="/ppt/diagrams/data21.xml" ContentType="application/vnd.openxmlformats-officedocument.drawingml.diagramData+xml"/>
  <Override PartName="/ppt/diagrams/data22.xml" ContentType="application/vnd.openxmlformats-officedocument.drawingml.diagramData+xml"/>
  <Override PartName="/ppt/diagrams/data23.xml" ContentType="application/vnd.openxmlformats-officedocument.drawingml.diagramData+xml"/>
  <Override PartName="/ppt/diagrams/data24.xml" ContentType="application/vnd.openxmlformats-officedocument.drawingml.diagramData+xml"/>
  <Override PartName="/ppt/diagrams/data25.xml" ContentType="application/vnd.openxmlformats-officedocument.drawingml.diagramData+xml"/>
  <Override PartName="/ppt/diagrams/data26.xml" ContentType="application/vnd.openxmlformats-officedocument.drawingml.diagramData+xml"/>
  <Override PartName="/ppt/diagrams/data27.xml" ContentType="application/vnd.openxmlformats-officedocument.drawingml.diagramData+xml"/>
  <Override PartName="/ppt/diagrams/data28.xml" ContentType="application/vnd.openxmlformats-officedocument.drawingml.diagramData+xml"/>
  <Override PartName="/ppt/diagrams/data29.xml" ContentType="application/vnd.openxmlformats-officedocument.drawingml.diagramData+xml"/>
  <Override PartName="/ppt/diagrams/data3.xml" ContentType="application/vnd.openxmlformats-officedocument.drawingml.diagramData+xml"/>
  <Override PartName="/ppt/diagrams/data30.xml" ContentType="application/vnd.openxmlformats-officedocument.drawingml.diagramData+xml"/>
  <Override PartName="/ppt/diagrams/data31.xml" ContentType="application/vnd.openxmlformats-officedocument.drawingml.diagramData+xml"/>
  <Override PartName="/ppt/diagrams/data32.xml" ContentType="application/vnd.openxmlformats-officedocument.drawingml.diagramData+xml"/>
  <Override PartName="/ppt/diagrams/data33.xml" ContentType="application/vnd.openxmlformats-officedocument.drawingml.diagramData+xml"/>
  <Override PartName="/ppt/diagrams/data34.xml" ContentType="application/vnd.openxmlformats-officedocument.drawingml.diagramData+xml"/>
  <Override PartName="/ppt/diagrams/data35.xml" ContentType="application/vnd.openxmlformats-officedocument.drawingml.diagramData+xml"/>
  <Override PartName="/ppt/diagrams/data36.xml" ContentType="application/vnd.openxmlformats-officedocument.drawingml.diagramData+xml"/>
  <Override PartName="/ppt/diagrams/data37.xml" ContentType="application/vnd.openxmlformats-officedocument.drawingml.diagramData+xml"/>
  <Override PartName="/ppt/diagrams/data38.xml" ContentType="application/vnd.openxmlformats-officedocument.drawingml.diagramData+xml"/>
  <Override PartName="/ppt/diagrams/data39.xml" ContentType="application/vnd.openxmlformats-officedocument.drawingml.diagramData+xml"/>
  <Override PartName="/ppt/diagrams/data4.xml" ContentType="application/vnd.openxmlformats-officedocument.drawingml.diagramData+xml"/>
  <Override PartName="/ppt/diagrams/data40.xml" ContentType="application/vnd.openxmlformats-officedocument.drawingml.diagramData+xml"/>
  <Override PartName="/ppt/diagrams/data41.xml" ContentType="application/vnd.openxmlformats-officedocument.drawingml.diagramData+xml"/>
  <Override PartName="/ppt/diagrams/data42.xml" ContentType="application/vnd.openxmlformats-officedocument.drawingml.diagramData+xml"/>
  <Override PartName="/ppt/diagrams/data43.xml" ContentType="application/vnd.openxmlformats-officedocument.drawingml.diagramData+xml"/>
  <Override PartName="/ppt/diagrams/data44.xml" ContentType="application/vnd.openxmlformats-officedocument.drawingml.diagramData+xml"/>
  <Override PartName="/ppt/diagrams/data45.xml" ContentType="application/vnd.openxmlformats-officedocument.drawingml.diagramData+xml"/>
  <Override PartName="/ppt/diagrams/data46.xml" ContentType="application/vnd.openxmlformats-officedocument.drawingml.diagramData+xml"/>
  <Override PartName="/ppt/diagrams/data47.xml" ContentType="application/vnd.openxmlformats-officedocument.drawingml.diagramData+xml"/>
  <Override PartName="/ppt/diagrams/data48.xml" ContentType="application/vnd.openxmlformats-officedocument.drawingml.diagramData+xml"/>
  <Override PartName="/ppt/diagrams/data49.xml" ContentType="application/vnd.openxmlformats-officedocument.drawingml.diagramData+xml"/>
  <Override PartName="/ppt/diagrams/data5.xml" ContentType="application/vnd.openxmlformats-officedocument.drawingml.diagramData+xml"/>
  <Override PartName="/ppt/diagrams/data50.xml" ContentType="application/vnd.openxmlformats-officedocument.drawingml.diagramData+xml"/>
  <Override PartName="/ppt/diagrams/data51.xml" ContentType="application/vnd.openxmlformats-officedocument.drawingml.diagramData+xml"/>
  <Override PartName="/ppt/diagrams/data52.xml" ContentType="application/vnd.openxmlformats-officedocument.drawingml.diagramData+xml"/>
  <Override PartName="/ppt/diagrams/data53.xml" ContentType="application/vnd.openxmlformats-officedocument.drawingml.diagramData+xml"/>
  <Override PartName="/ppt/diagrams/data54.xml" ContentType="application/vnd.openxmlformats-officedocument.drawingml.diagramData+xml"/>
  <Override PartName="/ppt/diagrams/data55.xml" ContentType="application/vnd.openxmlformats-officedocument.drawingml.diagramData+xml"/>
  <Override PartName="/ppt/diagrams/data56.xml" ContentType="application/vnd.openxmlformats-officedocument.drawingml.diagramData+xml"/>
  <Override PartName="/ppt/diagrams/data57.xml" ContentType="application/vnd.openxmlformats-officedocument.drawingml.diagramData+xml"/>
  <Override PartName="/ppt/diagrams/data58.xml" ContentType="application/vnd.openxmlformats-officedocument.drawingml.diagramData+xml"/>
  <Override PartName="/ppt/diagrams/data59.xml" ContentType="application/vnd.openxmlformats-officedocument.drawingml.diagramData+xml"/>
  <Override PartName="/ppt/diagrams/data6.xml" ContentType="application/vnd.openxmlformats-officedocument.drawingml.diagramData+xml"/>
  <Override PartName="/ppt/diagrams/data60.xml" ContentType="application/vnd.openxmlformats-officedocument.drawingml.diagramData+xml"/>
  <Override PartName="/ppt/diagrams/data61.xml" ContentType="application/vnd.openxmlformats-officedocument.drawingml.diagramData+xml"/>
  <Override PartName="/ppt/diagrams/data62.xml" ContentType="application/vnd.openxmlformats-officedocument.drawingml.diagramData+xml"/>
  <Override PartName="/ppt/diagrams/data63.xml" ContentType="application/vnd.openxmlformats-officedocument.drawingml.diagramData+xml"/>
  <Override PartName="/ppt/diagrams/data64.xml" ContentType="application/vnd.openxmlformats-officedocument.drawingml.diagramData+xml"/>
  <Override PartName="/ppt/diagrams/data65.xml" ContentType="application/vnd.openxmlformats-officedocument.drawingml.diagramData+xml"/>
  <Override PartName="/ppt/diagrams/data66.xml" ContentType="application/vnd.openxmlformats-officedocument.drawingml.diagramData+xml"/>
  <Override PartName="/ppt/diagrams/data67.xml" ContentType="application/vnd.openxmlformats-officedocument.drawingml.diagramData+xml"/>
  <Override PartName="/ppt/diagrams/data68.xml" ContentType="application/vnd.openxmlformats-officedocument.drawingml.diagramData+xml"/>
  <Override PartName="/ppt/diagrams/data69.xml" ContentType="application/vnd.openxmlformats-officedocument.drawingml.diagramData+xml"/>
  <Override PartName="/ppt/diagrams/data7.xml" ContentType="application/vnd.openxmlformats-officedocument.drawingml.diagramData+xml"/>
  <Override PartName="/ppt/diagrams/data70.xml" ContentType="application/vnd.openxmlformats-officedocument.drawingml.diagramData+xml"/>
  <Override PartName="/ppt/diagrams/data71.xml" ContentType="application/vnd.openxmlformats-officedocument.drawingml.diagramData+xml"/>
  <Override PartName="/ppt/diagrams/data72.xml" ContentType="application/vnd.openxmlformats-officedocument.drawingml.diagramData+xml"/>
  <Override PartName="/ppt/diagrams/data73.xml" ContentType="application/vnd.openxmlformats-officedocument.drawingml.diagramData+xml"/>
  <Override PartName="/ppt/diagrams/data74.xml" ContentType="application/vnd.openxmlformats-officedocument.drawingml.diagramData+xml"/>
  <Override PartName="/ppt/diagrams/data75.xml" ContentType="application/vnd.openxmlformats-officedocument.drawingml.diagramData+xml"/>
  <Override PartName="/ppt/diagrams/data76.xml" ContentType="application/vnd.openxmlformats-officedocument.drawingml.diagramData+xml"/>
  <Override PartName="/ppt/diagrams/data77.xml" ContentType="application/vnd.openxmlformats-officedocument.drawingml.diagramData+xml"/>
  <Override PartName="/ppt/diagrams/data78.xml" ContentType="application/vnd.openxmlformats-officedocument.drawingml.diagramData+xml"/>
  <Override PartName="/ppt/diagrams/data79.xml" ContentType="application/vnd.openxmlformats-officedocument.drawingml.diagramData+xml"/>
  <Override PartName="/ppt/diagrams/data8.xml" ContentType="application/vnd.openxmlformats-officedocument.drawingml.diagramData+xml"/>
  <Override PartName="/ppt/diagrams/data80.xml" ContentType="application/vnd.openxmlformats-officedocument.drawingml.diagramData+xml"/>
  <Override PartName="/ppt/diagrams/data81.xml" ContentType="application/vnd.openxmlformats-officedocument.drawingml.diagramData+xml"/>
  <Override PartName="/ppt/diagrams/data82.xml" ContentType="application/vnd.openxmlformats-officedocument.drawingml.diagramData+xml"/>
  <Override PartName="/ppt/diagrams/data83.xml" ContentType="application/vnd.openxmlformats-officedocument.drawingml.diagramData+xml"/>
  <Override PartName="/ppt/diagrams/data84.xml" ContentType="application/vnd.openxmlformats-officedocument.drawingml.diagramData+xml"/>
  <Override PartName="/ppt/diagrams/data85.xml" ContentType="application/vnd.openxmlformats-officedocument.drawingml.diagramData+xml"/>
  <Override PartName="/ppt/diagrams/data86.xml" ContentType="application/vnd.openxmlformats-officedocument.drawingml.diagramData+xml"/>
  <Override PartName="/ppt/diagrams/data87.xml" ContentType="application/vnd.openxmlformats-officedocument.drawingml.diagramData+xml"/>
  <Override PartName="/ppt/diagrams/data88.xml" ContentType="application/vnd.openxmlformats-officedocument.drawingml.diagramData+xml"/>
  <Override PartName="/ppt/diagrams/data89.xml" ContentType="application/vnd.openxmlformats-officedocument.drawingml.diagramData+xml"/>
  <Override PartName="/ppt/diagrams/data9.xml" ContentType="application/vnd.openxmlformats-officedocument.drawingml.diagramData+xml"/>
  <Override PartName="/ppt/diagrams/data90.xml" ContentType="application/vnd.openxmlformats-officedocument.drawingml.diagramData+xml"/>
  <Override PartName="/ppt/diagrams/data91.xml" ContentType="application/vnd.openxmlformats-officedocument.drawingml.diagramData+xml"/>
  <Override PartName="/ppt/diagrams/data92.xml" ContentType="application/vnd.openxmlformats-officedocument.drawingml.diagramData+xml"/>
  <Override PartName="/ppt/diagrams/data93.xml" ContentType="application/vnd.openxmlformats-officedocument.drawingml.diagramData+xml"/>
  <Override PartName="/ppt/diagrams/data94.xml" ContentType="application/vnd.openxmlformats-officedocument.drawingml.diagramData+xml"/>
  <Override PartName="/ppt/diagrams/data95.xml" ContentType="application/vnd.openxmlformats-officedocument.drawingml.diagramData+xml"/>
  <Override PartName="/ppt/diagrams/data96.xml" ContentType="application/vnd.openxmlformats-officedocument.drawingml.diagramData+xml"/>
  <Override PartName="/ppt/diagrams/data97.xml" ContentType="application/vnd.openxmlformats-officedocument.drawingml.diagramData+xml"/>
  <Override PartName="/ppt/diagrams/data98.xml" ContentType="application/vnd.openxmlformats-officedocument.drawingml.diagramData+xml"/>
  <Override PartName="/ppt/diagrams/data99.xml" ContentType="application/vnd.openxmlformats-officedocument.drawingml.diagramData+xml"/>
  <Override PartName="/ppt/diagrams/drawing1.xml" ContentType="application/vnd.ms-office.drawingml.diagramDrawing+xml"/>
  <Override PartName="/ppt/diagrams/drawing10.xml" ContentType="application/vnd.ms-office.drawingml.diagramDrawing+xml"/>
  <Override PartName="/ppt/diagrams/drawing100.xml" ContentType="application/vnd.ms-office.drawingml.diagramDrawing+xml"/>
  <Override PartName="/ppt/diagrams/drawing101.xml" ContentType="application/vnd.ms-office.drawingml.diagramDrawing+xml"/>
  <Override PartName="/ppt/diagrams/drawing102.xml" ContentType="application/vnd.ms-office.drawingml.diagramDrawing+xml"/>
  <Override PartName="/ppt/diagrams/drawing103.xml" ContentType="application/vnd.ms-office.drawingml.diagramDrawing+xml"/>
  <Override PartName="/ppt/diagrams/drawing104.xml" ContentType="application/vnd.ms-office.drawingml.diagramDrawing+xml"/>
  <Override PartName="/ppt/diagrams/drawing105.xml" ContentType="application/vnd.ms-office.drawingml.diagramDrawing+xml"/>
  <Override PartName="/ppt/diagrams/drawing106.xml" ContentType="application/vnd.ms-office.drawingml.diagramDrawing+xml"/>
  <Override PartName="/ppt/diagrams/drawing107.xml" ContentType="application/vnd.ms-office.drawingml.diagramDrawing+xml"/>
  <Override PartName="/ppt/diagrams/drawing108.xml" ContentType="application/vnd.ms-office.drawingml.diagramDrawing+xml"/>
  <Override PartName="/ppt/diagrams/drawing109.xml" ContentType="application/vnd.ms-office.drawingml.diagramDrawing+xml"/>
  <Override PartName="/ppt/diagrams/drawing11.xml" ContentType="application/vnd.ms-office.drawingml.diagramDrawing+xml"/>
  <Override PartName="/ppt/diagrams/drawing110.xml" ContentType="application/vnd.ms-office.drawingml.diagramDrawing+xml"/>
  <Override PartName="/ppt/diagrams/drawing111.xml" ContentType="application/vnd.ms-office.drawingml.diagramDrawing+xml"/>
  <Override PartName="/ppt/diagrams/drawing112.xml" ContentType="application/vnd.ms-office.drawingml.diagramDrawing+xml"/>
  <Override PartName="/ppt/diagrams/drawing113.xml" ContentType="application/vnd.ms-office.drawingml.diagramDrawing+xml"/>
  <Override PartName="/ppt/diagrams/drawing114.xml" ContentType="application/vnd.ms-office.drawingml.diagramDrawing+xml"/>
  <Override PartName="/ppt/diagrams/drawing115.xml" ContentType="application/vnd.ms-office.drawingml.diagramDrawing+xml"/>
  <Override PartName="/ppt/diagrams/drawing116.xml" ContentType="application/vnd.ms-office.drawingml.diagramDrawing+xml"/>
  <Override PartName="/ppt/diagrams/drawing117.xml" ContentType="application/vnd.ms-office.drawingml.diagramDrawing+xml"/>
  <Override PartName="/ppt/diagrams/drawing118.xml" ContentType="application/vnd.ms-office.drawingml.diagramDrawing+xml"/>
  <Override PartName="/ppt/diagrams/drawing119.xml" ContentType="application/vnd.ms-office.drawingml.diagramDrawing+xml"/>
  <Override PartName="/ppt/diagrams/drawing12.xml" ContentType="application/vnd.ms-office.drawingml.diagramDrawing+xml"/>
  <Override PartName="/ppt/diagrams/drawing120.xml" ContentType="application/vnd.ms-office.drawingml.diagramDrawing+xml"/>
  <Override PartName="/ppt/diagrams/drawing121.xml" ContentType="application/vnd.ms-office.drawingml.diagramDrawing+xml"/>
  <Override PartName="/ppt/diagrams/drawing122.xml" ContentType="application/vnd.ms-office.drawingml.diagramDrawing+xml"/>
  <Override PartName="/ppt/diagrams/drawing123.xml" ContentType="application/vnd.ms-office.drawingml.diagramDrawing+xml"/>
  <Override PartName="/ppt/diagrams/drawing124.xml" ContentType="application/vnd.ms-office.drawingml.diagramDrawing+xml"/>
  <Override PartName="/ppt/diagrams/drawing125.xml" ContentType="application/vnd.ms-office.drawingml.diagramDrawing+xml"/>
  <Override PartName="/ppt/diagrams/drawing126.xml" ContentType="application/vnd.ms-office.drawingml.diagramDrawing+xml"/>
  <Override PartName="/ppt/diagrams/drawing127.xml" ContentType="application/vnd.ms-office.drawingml.diagramDrawing+xml"/>
  <Override PartName="/ppt/diagrams/drawing128.xml" ContentType="application/vnd.ms-office.drawingml.diagramDrawing+xml"/>
  <Override PartName="/ppt/diagrams/drawing129.xml" ContentType="application/vnd.ms-office.drawingml.diagramDrawing+xml"/>
  <Override PartName="/ppt/diagrams/drawing13.xml" ContentType="application/vnd.ms-office.drawingml.diagramDrawing+xml"/>
  <Override PartName="/ppt/diagrams/drawing130.xml" ContentType="application/vnd.ms-office.drawingml.diagramDrawing+xml"/>
  <Override PartName="/ppt/diagrams/drawing131.xml" ContentType="application/vnd.ms-office.drawingml.diagramDrawing+xml"/>
  <Override PartName="/ppt/diagrams/drawing132.xml" ContentType="application/vnd.ms-office.drawingml.diagramDrawing+xml"/>
  <Override PartName="/ppt/diagrams/drawing133.xml" ContentType="application/vnd.ms-office.drawingml.diagramDrawing+xml"/>
  <Override PartName="/ppt/diagrams/drawing134.xml" ContentType="application/vnd.ms-office.drawingml.diagramDrawing+xml"/>
  <Override PartName="/ppt/diagrams/drawing135.xml" ContentType="application/vnd.ms-office.drawingml.diagramDrawing+xml"/>
  <Override PartName="/ppt/diagrams/drawing136.xml" ContentType="application/vnd.ms-office.drawingml.diagramDrawing+xml"/>
  <Override PartName="/ppt/diagrams/drawing137.xml" ContentType="application/vnd.ms-office.drawingml.diagramDrawing+xml"/>
  <Override PartName="/ppt/diagrams/drawing138.xml" ContentType="application/vnd.ms-office.drawingml.diagramDrawing+xml"/>
  <Override PartName="/ppt/diagrams/drawing139.xml" ContentType="application/vnd.ms-office.drawingml.diagramDrawing+xml"/>
  <Override PartName="/ppt/diagrams/drawing14.xml" ContentType="application/vnd.ms-office.drawingml.diagramDrawing+xml"/>
  <Override PartName="/ppt/diagrams/drawing140.xml" ContentType="application/vnd.ms-office.drawingml.diagramDrawing+xml"/>
  <Override PartName="/ppt/diagrams/drawing141.xml" ContentType="application/vnd.ms-office.drawingml.diagramDrawing+xml"/>
  <Override PartName="/ppt/diagrams/drawing142.xml" ContentType="application/vnd.ms-office.drawingml.diagramDrawing+xml"/>
  <Override PartName="/ppt/diagrams/drawing143.xml" ContentType="application/vnd.ms-office.drawingml.diagramDrawing+xml"/>
  <Override PartName="/ppt/diagrams/drawing144.xml" ContentType="application/vnd.ms-office.drawingml.diagramDrawing+xml"/>
  <Override PartName="/ppt/diagrams/drawing145.xml" ContentType="application/vnd.ms-office.drawingml.diagramDrawing+xml"/>
  <Override PartName="/ppt/diagrams/drawing146.xml" ContentType="application/vnd.ms-office.drawingml.diagramDrawing+xml"/>
  <Override PartName="/ppt/diagrams/drawing147.xml" ContentType="application/vnd.ms-office.drawingml.diagramDrawing+xml"/>
  <Override PartName="/ppt/diagrams/drawing148.xml" ContentType="application/vnd.ms-office.drawingml.diagramDrawing+xml"/>
  <Override PartName="/ppt/diagrams/drawing149.xml" ContentType="application/vnd.ms-office.drawingml.diagramDrawing+xml"/>
  <Override PartName="/ppt/diagrams/drawing15.xml" ContentType="application/vnd.ms-office.drawingml.diagramDrawing+xml"/>
  <Override PartName="/ppt/diagrams/drawing150.xml" ContentType="application/vnd.ms-office.drawingml.diagramDrawing+xml"/>
  <Override PartName="/ppt/diagrams/drawing151.xml" ContentType="application/vnd.ms-office.drawingml.diagramDrawing+xml"/>
  <Override PartName="/ppt/diagrams/drawing152.xml" ContentType="application/vnd.ms-office.drawingml.diagramDrawing+xml"/>
  <Override PartName="/ppt/diagrams/drawing153.xml" ContentType="application/vnd.ms-office.drawingml.diagramDrawing+xml"/>
  <Override PartName="/ppt/diagrams/drawing154.xml" ContentType="application/vnd.ms-office.drawingml.diagramDrawing+xml"/>
  <Override PartName="/ppt/diagrams/drawing155.xml" ContentType="application/vnd.ms-office.drawingml.diagramDrawing+xml"/>
  <Override PartName="/ppt/diagrams/drawing156.xml" ContentType="application/vnd.ms-office.drawingml.diagramDrawing+xml"/>
  <Override PartName="/ppt/diagrams/drawing157.xml" ContentType="application/vnd.ms-office.drawingml.diagramDrawing+xml"/>
  <Override PartName="/ppt/diagrams/drawing158.xml" ContentType="application/vnd.ms-office.drawingml.diagramDrawing+xml"/>
  <Override PartName="/ppt/diagrams/drawing159.xml" ContentType="application/vnd.ms-office.drawingml.diagramDrawing+xml"/>
  <Override PartName="/ppt/diagrams/drawing16.xml" ContentType="application/vnd.ms-office.drawingml.diagramDrawing+xml"/>
  <Override PartName="/ppt/diagrams/drawing160.xml" ContentType="application/vnd.ms-office.drawingml.diagramDrawing+xml"/>
  <Override PartName="/ppt/diagrams/drawing161.xml" ContentType="application/vnd.ms-office.drawingml.diagramDrawing+xml"/>
  <Override PartName="/ppt/diagrams/drawing162.xml" ContentType="application/vnd.ms-office.drawingml.diagramDrawing+xml"/>
  <Override PartName="/ppt/diagrams/drawing163.xml" ContentType="application/vnd.ms-office.drawingml.diagramDrawing+xml"/>
  <Override PartName="/ppt/diagrams/drawing164.xml" ContentType="application/vnd.ms-office.drawingml.diagramDrawing+xml"/>
  <Override PartName="/ppt/diagrams/drawing165.xml" ContentType="application/vnd.ms-office.drawingml.diagramDrawing+xml"/>
  <Override PartName="/ppt/diagrams/drawing166.xml" ContentType="application/vnd.ms-office.drawingml.diagramDrawing+xml"/>
  <Override PartName="/ppt/diagrams/drawing167.xml" ContentType="application/vnd.ms-office.drawingml.diagramDrawing+xml"/>
  <Override PartName="/ppt/diagrams/drawing168.xml" ContentType="application/vnd.ms-office.drawingml.diagramDrawing+xml"/>
  <Override PartName="/ppt/diagrams/drawing169.xml" ContentType="application/vnd.ms-office.drawingml.diagramDrawing+xml"/>
  <Override PartName="/ppt/diagrams/drawing17.xml" ContentType="application/vnd.ms-office.drawingml.diagramDrawing+xml"/>
  <Override PartName="/ppt/diagrams/drawing170.xml" ContentType="application/vnd.ms-office.drawingml.diagramDrawing+xml"/>
  <Override PartName="/ppt/diagrams/drawing171.xml" ContentType="application/vnd.ms-office.drawingml.diagramDrawing+xml"/>
  <Override PartName="/ppt/diagrams/drawing172.xml" ContentType="application/vnd.ms-office.drawingml.diagramDrawing+xml"/>
  <Override PartName="/ppt/diagrams/drawing173.xml" ContentType="application/vnd.ms-office.drawingml.diagramDrawing+xml"/>
  <Override PartName="/ppt/diagrams/drawing174.xml" ContentType="application/vnd.ms-office.drawingml.diagramDrawing+xml"/>
  <Override PartName="/ppt/diagrams/drawing175.xml" ContentType="application/vnd.ms-office.drawingml.diagramDrawing+xml"/>
  <Override PartName="/ppt/diagrams/drawing176.xml" ContentType="application/vnd.ms-office.drawingml.diagramDrawing+xml"/>
  <Override PartName="/ppt/diagrams/drawing177.xml" ContentType="application/vnd.ms-office.drawingml.diagramDrawing+xml"/>
  <Override PartName="/ppt/diagrams/drawing178.xml" ContentType="application/vnd.ms-office.drawingml.diagramDrawing+xml"/>
  <Override PartName="/ppt/diagrams/drawing179.xml" ContentType="application/vnd.ms-office.drawingml.diagramDrawing+xml"/>
  <Override PartName="/ppt/diagrams/drawing18.xml" ContentType="application/vnd.ms-office.drawingml.diagramDrawing+xml"/>
  <Override PartName="/ppt/diagrams/drawing180.xml" ContentType="application/vnd.ms-office.drawingml.diagramDrawing+xml"/>
  <Override PartName="/ppt/diagrams/drawing181.xml" ContentType="application/vnd.ms-office.drawingml.diagramDrawing+xml"/>
  <Override PartName="/ppt/diagrams/drawing182.xml" ContentType="application/vnd.ms-office.drawingml.diagramDrawing+xml"/>
  <Override PartName="/ppt/diagrams/drawing183.xml" ContentType="application/vnd.ms-office.drawingml.diagramDrawing+xml"/>
  <Override PartName="/ppt/diagrams/drawing184.xml" ContentType="application/vnd.ms-office.drawingml.diagramDrawing+xml"/>
  <Override PartName="/ppt/diagrams/drawing185.xml" ContentType="application/vnd.ms-office.drawingml.diagramDrawing+xml"/>
  <Override PartName="/ppt/diagrams/drawing186.xml" ContentType="application/vnd.ms-office.drawingml.diagramDrawing+xml"/>
  <Override PartName="/ppt/diagrams/drawing187.xml" ContentType="application/vnd.ms-office.drawingml.diagramDrawing+xml"/>
  <Override PartName="/ppt/diagrams/drawing188.xml" ContentType="application/vnd.ms-office.drawingml.diagramDrawing+xml"/>
  <Override PartName="/ppt/diagrams/drawing189.xml" ContentType="application/vnd.ms-office.drawingml.diagramDrawing+xml"/>
  <Override PartName="/ppt/diagrams/drawing19.xml" ContentType="application/vnd.ms-office.drawingml.diagramDrawing+xml"/>
  <Override PartName="/ppt/diagrams/drawing190.xml" ContentType="application/vnd.ms-office.drawingml.diagramDrawing+xml"/>
  <Override PartName="/ppt/diagrams/drawing191.xml" ContentType="application/vnd.ms-office.drawingml.diagramDrawing+xml"/>
  <Override PartName="/ppt/diagrams/drawing192.xml" ContentType="application/vnd.ms-office.drawingml.diagramDrawing+xml"/>
  <Override PartName="/ppt/diagrams/drawing193.xml" ContentType="application/vnd.ms-office.drawingml.diagramDrawing+xml"/>
  <Override PartName="/ppt/diagrams/drawing194.xml" ContentType="application/vnd.ms-office.drawingml.diagramDrawing+xml"/>
  <Override PartName="/ppt/diagrams/drawing195.xml" ContentType="application/vnd.ms-office.drawingml.diagramDrawing+xml"/>
  <Override PartName="/ppt/diagrams/drawing196.xml" ContentType="application/vnd.ms-office.drawingml.diagramDrawing+xml"/>
  <Override PartName="/ppt/diagrams/drawing197.xml" ContentType="application/vnd.ms-office.drawingml.diagramDrawing+xml"/>
  <Override PartName="/ppt/diagrams/drawing198.xml" ContentType="application/vnd.ms-office.drawingml.diagramDrawing+xml"/>
  <Override PartName="/ppt/diagrams/drawing199.xml" ContentType="application/vnd.ms-office.drawingml.diagramDrawing+xml"/>
  <Override PartName="/ppt/diagrams/drawing2.xml" ContentType="application/vnd.ms-office.drawingml.diagramDrawing+xml"/>
  <Override PartName="/ppt/diagrams/drawing20.xml" ContentType="application/vnd.ms-office.drawingml.diagramDrawing+xml"/>
  <Override PartName="/ppt/diagrams/drawing200.xml" ContentType="application/vnd.ms-office.drawingml.diagramDrawing+xml"/>
  <Override PartName="/ppt/diagrams/drawing201.xml" ContentType="application/vnd.ms-office.drawingml.diagramDrawing+xml"/>
  <Override PartName="/ppt/diagrams/drawing202.xml" ContentType="application/vnd.ms-office.drawingml.diagramDrawing+xml"/>
  <Override PartName="/ppt/diagrams/drawing203.xml" ContentType="application/vnd.ms-office.drawingml.diagramDrawing+xml"/>
  <Override PartName="/ppt/diagrams/drawing204.xml" ContentType="application/vnd.ms-office.drawingml.diagramDrawing+xml"/>
  <Override PartName="/ppt/diagrams/drawing21.xml" ContentType="application/vnd.ms-office.drawingml.diagramDrawing+xml"/>
  <Override PartName="/ppt/diagrams/drawing22.xml" ContentType="application/vnd.ms-office.drawingml.diagramDrawing+xml"/>
  <Override PartName="/ppt/diagrams/drawing23.xml" ContentType="application/vnd.ms-office.drawingml.diagramDrawing+xml"/>
  <Override PartName="/ppt/diagrams/drawing24.xml" ContentType="application/vnd.ms-office.drawingml.diagramDrawing+xml"/>
  <Override PartName="/ppt/diagrams/drawing25.xml" ContentType="application/vnd.ms-office.drawingml.diagramDrawing+xml"/>
  <Override PartName="/ppt/diagrams/drawing26.xml" ContentType="application/vnd.ms-office.drawingml.diagramDrawing+xml"/>
  <Override PartName="/ppt/diagrams/drawing27.xml" ContentType="application/vnd.ms-office.drawingml.diagramDrawing+xml"/>
  <Override PartName="/ppt/diagrams/drawing28.xml" ContentType="application/vnd.ms-office.drawingml.diagramDrawing+xml"/>
  <Override PartName="/ppt/diagrams/drawing29.xml" ContentType="application/vnd.ms-office.drawingml.diagramDrawing+xml"/>
  <Override PartName="/ppt/diagrams/drawing3.xml" ContentType="application/vnd.ms-office.drawingml.diagramDrawing+xml"/>
  <Override PartName="/ppt/diagrams/drawing30.xml" ContentType="application/vnd.ms-office.drawingml.diagramDrawing+xml"/>
  <Override PartName="/ppt/diagrams/drawing31.xml" ContentType="application/vnd.ms-office.drawingml.diagramDrawing+xml"/>
  <Override PartName="/ppt/diagrams/drawing32.xml" ContentType="application/vnd.ms-office.drawingml.diagramDrawing+xml"/>
  <Override PartName="/ppt/diagrams/drawing33.xml" ContentType="application/vnd.ms-office.drawingml.diagramDrawing+xml"/>
  <Override PartName="/ppt/diagrams/drawing34.xml" ContentType="application/vnd.ms-office.drawingml.diagramDrawing+xml"/>
  <Override PartName="/ppt/diagrams/drawing35.xml" ContentType="application/vnd.ms-office.drawingml.diagramDrawing+xml"/>
  <Override PartName="/ppt/diagrams/drawing36.xml" ContentType="application/vnd.ms-office.drawingml.diagramDrawing+xml"/>
  <Override PartName="/ppt/diagrams/drawing37.xml" ContentType="application/vnd.ms-office.drawingml.diagramDrawing+xml"/>
  <Override PartName="/ppt/diagrams/drawing38.xml" ContentType="application/vnd.ms-office.drawingml.diagramDrawing+xml"/>
  <Override PartName="/ppt/diagrams/drawing39.xml" ContentType="application/vnd.ms-office.drawingml.diagramDrawing+xml"/>
  <Override PartName="/ppt/diagrams/drawing4.xml" ContentType="application/vnd.ms-office.drawingml.diagramDrawing+xml"/>
  <Override PartName="/ppt/diagrams/drawing40.xml" ContentType="application/vnd.ms-office.drawingml.diagramDrawing+xml"/>
  <Override PartName="/ppt/diagrams/drawing41.xml" ContentType="application/vnd.ms-office.drawingml.diagramDrawing+xml"/>
  <Override PartName="/ppt/diagrams/drawing42.xml" ContentType="application/vnd.ms-office.drawingml.diagramDrawing+xml"/>
  <Override PartName="/ppt/diagrams/drawing43.xml" ContentType="application/vnd.ms-office.drawingml.diagramDrawing+xml"/>
  <Override PartName="/ppt/diagrams/drawing44.xml" ContentType="application/vnd.ms-office.drawingml.diagramDrawing+xml"/>
  <Override PartName="/ppt/diagrams/drawing45.xml" ContentType="application/vnd.ms-office.drawingml.diagramDrawing+xml"/>
  <Override PartName="/ppt/diagrams/drawing46.xml" ContentType="application/vnd.ms-office.drawingml.diagramDrawing+xml"/>
  <Override PartName="/ppt/diagrams/drawing47.xml" ContentType="application/vnd.ms-office.drawingml.diagramDrawing+xml"/>
  <Override PartName="/ppt/diagrams/drawing48.xml" ContentType="application/vnd.ms-office.drawingml.diagramDrawing+xml"/>
  <Override PartName="/ppt/diagrams/drawing49.xml" ContentType="application/vnd.ms-office.drawingml.diagramDrawing+xml"/>
  <Override PartName="/ppt/diagrams/drawing5.xml" ContentType="application/vnd.ms-office.drawingml.diagramDrawing+xml"/>
  <Override PartName="/ppt/diagrams/drawing50.xml" ContentType="application/vnd.ms-office.drawingml.diagramDrawing+xml"/>
  <Override PartName="/ppt/diagrams/drawing51.xml" ContentType="application/vnd.ms-office.drawingml.diagramDrawing+xml"/>
  <Override PartName="/ppt/diagrams/drawing52.xml" ContentType="application/vnd.ms-office.drawingml.diagramDrawing+xml"/>
  <Override PartName="/ppt/diagrams/drawing53.xml" ContentType="application/vnd.ms-office.drawingml.diagramDrawing+xml"/>
  <Override PartName="/ppt/diagrams/drawing54.xml" ContentType="application/vnd.ms-office.drawingml.diagramDrawing+xml"/>
  <Override PartName="/ppt/diagrams/drawing55.xml" ContentType="application/vnd.ms-office.drawingml.diagramDrawing+xml"/>
  <Override PartName="/ppt/diagrams/drawing56.xml" ContentType="application/vnd.ms-office.drawingml.diagramDrawing+xml"/>
  <Override PartName="/ppt/diagrams/drawing57.xml" ContentType="application/vnd.ms-office.drawingml.diagramDrawing+xml"/>
  <Override PartName="/ppt/diagrams/drawing58.xml" ContentType="application/vnd.ms-office.drawingml.diagramDrawing+xml"/>
  <Override PartName="/ppt/diagrams/drawing59.xml" ContentType="application/vnd.ms-office.drawingml.diagramDrawing+xml"/>
  <Override PartName="/ppt/diagrams/drawing6.xml" ContentType="application/vnd.ms-office.drawingml.diagramDrawing+xml"/>
  <Override PartName="/ppt/diagrams/drawing60.xml" ContentType="application/vnd.ms-office.drawingml.diagramDrawing+xml"/>
  <Override PartName="/ppt/diagrams/drawing61.xml" ContentType="application/vnd.ms-office.drawingml.diagramDrawing+xml"/>
  <Override PartName="/ppt/diagrams/drawing62.xml" ContentType="application/vnd.ms-office.drawingml.diagramDrawing+xml"/>
  <Override PartName="/ppt/diagrams/drawing63.xml" ContentType="application/vnd.ms-office.drawingml.diagramDrawing+xml"/>
  <Override PartName="/ppt/diagrams/drawing64.xml" ContentType="application/vnd.ms-office.drawingml.diagramDrawing+xml"/>
  <Override PartName="/ppt/diagrams/drawing65.xml" ContentType="application/vnd.ms-office.drawingml.diagramDrawing+xml"/>
  <Override PartName="/ppt/diagrams/drawing66.xml" ContentType="application/vnd.ms-office.drawingml.diagramDrawing+xml"/>
  <Override PartName="/ppt/diagrams/drawing67.xml" ContentType="application/vnd.ms-office.drawingml.diagramDrawing+xml"/>
  <Override PartName="/ppt/diagrams/drawing68.xml" ContentType="application/vnd.ms-office.drawingml.diagramDrawing+xml"/>
  <Override PartName="/ppt/diagrams/drawing69.xml" ContentType="application/vnd.ms-office.drawingml.diagramDrawing+xml"/>
  <Override PartName="/ppt/diagrams/drawing7.xml" ContentType="application/vnd.ms-office.drawingml.diagramDrawing+xml"/>
  <Override PartName="/ppt/diagrams/drawing70.xml" ContentType="application/vnd.ms-office.drawingml.diagramDrawing+xml"/>
  <Override PartName="/ppt/diagrams/drawing71.xml" ContentType="application/vnd.ms-office.drawingml.diagramDrawing+xml"/>
  <Override PartName="/ppt/diagrams/drawing72.xml" ContentType="application/vnd.ms-office.drawingml.diagramDrawing+xml"/>
  <Override PartName="/ppt/diagrams/drawing73.xml" ContentType="application/vnd.ms-office.drawingml.diagramDrawing+xml"/>
  <Override PartName="/ppt/diagrams/drawing74.xml" ContentType="application/vnd.ms-office.drawingml.diagramDrawing+xml"/>
  <Override PartName="/ppt/diagrams/drawing75.xml" ContentType="application/vnd.ms-office.drawingml.diagramDrawing+xml"/>
  <Override PartName="/ppt/diagrams/drawing76.xml" ContentType="application/vnd.ms-office.drawingml.diagramDrawing+xml"/>
  <Override PartName="/ppt/diagrams/drawing77.xml" ContentType="application/vnd.ms-office.drawingml.diagramDrawing+xml"/>
  <Override PartName="/ppt/diagrams/drawing78.xml" ContentType="application/vnd.ms-office.drawingml.diagramDrawing+xml"/>
  <Override PartName="/ppt/diagrams/drawing79.xml" ContentType="application/vnd.ms-office.drawingml.diagramDrawing+xml"/>
  <Override PartName="/ppt/diagrams/drawing8.xml" ContentType="application/vnd.ms-office.drawingml.diagramDrawing+xml"/>
  <Override PartName="/ppt/diagrams/drawing80.xml" ContentType="application/vnd.ms-office.drawingml.diagramDrawing+xml"/>
  <Override PartName="/ppt/diagrams/drawing81.xml" ContentType="application/vnd.ms-office.drawingml.diagramDrawing+xml"/>
  <Override PartName="/ppt/diagrams/drawing82.xml" ContentType="application/vnd.ms-office.drawingml.diagramDrawing+xml"/>
  <Override PartName="/ppt/diagrams/drawing83.xml" ContentType="application/vnd.ms-office.drawingml.diagramDrawing+xml"/>
  <Override PartName="/ppt/diagrams/drawing84.xml" ContentType="application/vnd.ms-office.drawingml.diagramDrawing+xml"/>
  <Override PartName="/ppt/diagrams/drawing85.xml" ContentType="application/vnd.ms-office.drawingml.diagramDrawing+xml"/>
  <Override PartName="/ppt/diagrams/drawing86.xml" ContentType="application/vnd.ms-office.drawingml.diagramDrawing+xml"/>
  <Override PartName="/ppt/diagrams/drawing87.xml" ContentType="application/vnd.ms-office.drawingml.diagramDrawing+xml"/>
  <Override PartName="/ppt/diagrams/drawing88.xml" ContentType="application/vnd.ms-office.drawingml.diagramDrawing+xml"/>
  <Override PartName="/ppt/diagrams/drawing89.xml" ContentType="application/vnd.ms-office.drawingml.diagramDrawing+xml"/>
  <Override PartName="/ppt/diagrams/drawing9.xml" ContentType="application/vnd.ms-office.drawingml.diagramDrawing+xml"/>
  <Override PartName="/ppt/diagrams/drawing90.xml" ContentType="application/vnd.ms-office.drawingml.diagramDrawing+xml"/>
  <Override PartName="/ppt/diagrams/drawing91.xml" ContentType="application/vnd.ms-office.drawingml.diagramDrawing+xml"/>
  <Override PartName="/ppt/diagrams/drawing92.xml" ContentType="application/vnd.ms-office.drawingml.diagramDrawing+xml"/>
  <Override PartName="/ppt/diagrams/drawing93.xml" ContentType="application/vnd.ms-office.drawingml.diagramDrawing+xml"/>
  <Override PartName="/ppt/diagrams/drawing94.xml" ContentType="application/vnd.ms-office.drawingml.diagramDrawing+xml"/>
  <Override PartName="/ppt/diagrams/drawing95.xml" ContentType="application/vnd.ms-office.drawingml.diagramDrawing+xml"/>
  <Override PartName="/ppt/diagrams/drawing96.xml" ContentType="application/vnd.ms-office.drawingml.diagramDrawing+xml"/>
  <Override PartName="/ppt/diagrams/drawing97.xml" ContentType="application/vnd.ms-office.drawingml.diagramDrawing+xml"/>
  <Override PartName="/ppt/diagrams/drawing98.xml" ContentType="application/vnd.ms-office.drawingml.diagramDrawing+xml"/>
  <Override PartName="/ppt/diagrams/drawing99.xml" ContentType="application/vnd.ms-office.drawingml.diagramDrawing+xml"/>
  <Override PartName="/ppt/diagrams/layout1.xml" ContentType="application/vnd.openxmlformats-officedocument.drawingml.diagramLayout+xml"/>
  <Override PartName="/ppt/diagrams/layout10.xml" ContentType="application/vnd.openxmlformats-officedocument.drawingml.diagramLayout+xml"/>
  <Override PartName="/ppt/diagrams/layout100.xml" ContentType="application/vnd.openxmlformats-officedocument.drawingml.diagramLayout+xml"/>
  <Override PartName="/ppt/diagrams/layout101.xml" ContentType="application/vnd.openxmlformats-officedocument.drawingml.diagramLayout+xml"/>
  <Override PartName="/ppt/diagrams/layout102.xml" ContentType="application/vnd.openxmlformats-officedocument.drawingml.diagramLayout+xml"/>
  <Override PartName="/ppt/diagrams/layout103.xml" ContentType="application/vnd.openxmlformats-officedocument.drawingml.diagramLayout+xml"/>
  <Override PartName="/ppt/diagrams/layout104.xml" ContentType="application/vnd.openxmlformats-officedocument.drawingml.diagramLayout+xml"/>
  <Override PartName="/ppt/diagrams/layout105.xml" ContentType="application/vnd.openxmlformats-officedocument.drawingml.diagramLayout+xml"/>
  <Override PartName="/ppt/diagrams/layout106.xml" ContentType="application/vnd.openxmlformats-officedocument.drawingml.diagramLayout+xml"/>
  <Override PartName="/ppt/diagrams/layout107.xml" ContentType="application/vnd.openxmlformats-officedocument.drawingml.diagramLayout+xml"/>
  <Override PartName="/ppt/diagrams/layout108.xml" ContentType="application/vnd.openxmlformats-officedocument.drawingml.diagramLayout+xml"/>
  <Override PartName="/ppt/diagrams/layout109.xml" ContentType="application/vnd.openxmlformats-officedocument.drawingml.diagramLayout+xml"/>
  <Override PartName="/ppt/diagrams/layout11.xml" ContentType="application/vnd.openxmlformats-officedocument.drawingml.diagramLayout+xml"/>
  <Override PartName="/ppt/diagrams/layout110.xml" ContentType="application/vnd.openxmlformats-officedocument.drawingml.diagramLayout+xml"/>
  <Override PartName="/ppt/diagrams/layout111.xml" ContentType="application/vnd.openxmlformats-officedocument.drawingml.diagramLayout+xml"/>
  <Override PartName="/ppt/diagrams/layout112.xml" ContentType="application/vnd.openxmlformats-officedocument.drawingml.diagramLayout+xml"/>
  <Override PartName="/ppt/diagrams/layout113.xml" ContentType="application/vnd.openxmlformats-officedocument.drawingml.diagramLayout+xml"/>
  <Override PartName="/ppt/diagrams/layout114.xml" ContentType="application/vnd.openxmlformats-officedocument.drawingml.diagramLayout+xml"/>
  <Override PartName="/ppt/diagrams/layout115.xml" ContentType="application/vnd.openxmlformats-officedocument.drawingml.diagramLayout+xml"/>
  <Override PartName="/ppt/diagrams/layout116.xml" ContentType="application/vnd.openxmlformats-officedocument.drawingml.diagramLayout+xml"/>
  <Override PartName="/ppt/diagrams/layout117.xml" ContentType="application/vnd.openxmlformats-officedocument.drawingml.diagramLayout+xml"/>
  <Override PartName="/ppt/diagrams/layout118.xml" ContentType="application/vnd.openxmlformats-officedocument.drawingml.diagramLayout+xml"/>
  <Override PartName="/ppt/diagrams/layout119.xml" ContentType="application/vnd.openxmlformats-officedocument.drawingml.diagramLayout+xml"/>
  <Override PartName="/ppt/diagrams/layout12.xml" ContentType="application/vnd.openxmlformats-officedocument.drawingml.diagramLayout+xml"/>
  <Override PartName="/ppt/diagrams/layout120.xml" ContentType="application/vnd.openxmlformats-officedocument.drawingml.diagramLayout+xml"/>
  <Override PartName="/ppt/diagrams/layout121.xml" ContentType="application/vnd.openxmlformats-officedocument.drawingml.diagramLayout+xml"/>
  <Override PartName="/ppt/diagrams/layout122.xml" ContentType="application/vnd.openxmlformats-officedocument.drawingml.diagramLayout+xml"/>
  <Override PartName="/ppt/diagrams/layout123.xml" ContentType="application/vnd.openxmlformats-officedocument.drawingml.diagramLayout+xml"/>
  <Override PartName="/ppt/diagrams/layout124.xml" ContentType="application/vnd.openxmlformats-officedocument.drawingml.diagramLayout+xml"/>
  <Override PartName="/ppt/diagrams/layout125.xml" ContentType="application/vnd.openxmlformats-officedocument.drawingml.diagramLayout+xml"/>
  <Override PartName="/ppt/diagrams/layout126.xml" ContentType="application/vnd.openxmlformats-officedocument.drawingml.diagramLayout+xml"/>
  <Override PartName="/ppt/diagrams/layout127.xml" ContentType="application/vnd.openxmlformats-officedocument.drawingml.diagramLayout+xml"/>
  <Override PartName="/ppt/diagrams/layout128.xml" ContentType="application/vnd.openxmlformats-officedocument.drawingml.diagramLayout+xml"/>
  <Override PartName="/ppt/diagrams/layout129.xml" ContentType="application/vnd.openxmlformats-officedocument.drawingml.diagramLayout+xml"/>
  <Override PartName="/ppt/diagrams/layout13.xml" ContentType="application/vnd.openxmlformats-officedocument.drawingml.diagramLayout+xml"/>
  <Override PartName="/ppt/diagrams/layout130.xml" ContentType="application/vnd.openxmlformats-officedocument.drawingml.diagramLayout+xml"/>
  <Override PartName="/ppt/diagrams/layout131.xml" ContentType="application/vnd.openxmlformats-officedocument.drawingml.diagramLayout+xml"/>
  <Override PartName="/ppt/diagrams/layout132.xml" ContentType="application/vnd.openxmlformats-officedocument.drawingml.diagramLayout+xml"/>
  <Override PartName="/ppt/diagrams/layout133.xml" ContentType="application/vnd.openxmlformats-officedocument.drawingml.diagramLayout+xml"/>
  <Override PartName="/ppt/diagrams/layout134.xml" ContentType="application/vnd.openxmlformats-officedocument.drawingml.diagramLayout+xml"/>
  <Override PartName="/ppt/diagrams/layout135.xml" ContentType="application/vnd.openxmlformats-officedocument.drawingml.diagramLayout+xml"/>
  <Override PartName="/ppt/diagrams/layout136.xml" ContentType="application/vnd.openxmlformats-officedocument.drawingml.diagramLayout+xml"/>
  <Override PartName="/ppt/diagrams/layout137.xml" ContentType="application/vnd.openxmlformats-officedocument.drawingml.diagramLayout+xml"/>
  <Override PartName="/ppt/diagrams/layout138.xml" ContentType="application/vnd.openxmlformats-officedocument.drawingml.diagramLayout+xml"/>
  <Override PartName="/ppt/diagrams/layout139.xml" ContentType="application/vnd.openxmlformats-officedocument.drawingml.diagramLayout+xml"/>
  <Override PartName="/ppt/diagrams/layout14.xml" ContentType="application/vnd.openxmlformats-officedocument.drawingml.diagramLayout+xml"/>
  <Override PartName="/ppt/diagrams/layout140.xml" ContentType="application/vnd.openxmlformats-officedocument.drawingml.diagramLayout+xml"/>
  <Override PartName="/ppt/diagrams/layout141.xml" ContentType="application/vnd.openxmlformats-officedocument.drawingml.diagramLayout+xml"/>
  <Override PartName="/ppt/diagrams/layout142.xml" ContentType="application/vnd.openxmlformats-officedocument.drawingml.diagramLayout+xml"/>
  <Override PartName="/ppt/diagrams/layout143.xml" ContentType="application/vnd.openxmlformats-officedocument.drawingml.diagramLayout+xml"/>
  <Override PartName="/ppt/diagrams/layout144.xml" ContentType="application/vnd.openxmlformats-officedocument.drawingml.diagramLayout+xml"/>
  <Override PartName="/ppt/diagrams/layout145.xml" ContentType="application/vnd.openxmlformats-officedocument.drawingml.diagramLayout+xml"/>
  <Override PartName="/ppt/diagrams/layout146.xml" ContentType="application/vnd.openxmlformats-officedocument.drawingml.diagramLayout+xml"/>
  <Override PartName="/ppt/diagrams/layout147.xml" ContentType="application/vnd.openxmlformats-officedocument.drawingml.diagramLayout+xml"/>
  <Override PartName="/ppt/diagrams/layout148.xml" ContentType="application/vnd.openxmlformats-officedocument.drawingml.diagramLayout+xml"/>
  <Override PartName="/ppt/diagrams/layout149.xml" ContentType="application/vnd.openxmlformats-officedocument.drawingml.diagramLayout+xml"/>
  <Override PartName="/ppt/diagrams/layout15.xml" ContentType="application/vnd.openxmlformats-officedocument.drawingml.diagramLayout+xml"/>
  <Override PartName="/ppt/diagrams/layout150.xml" ContentType="application/vnd.openxmlformats-officedocument.drawingml.diagramLayout+xml"/>
  <Override PartName="/ppt/diagrams/layout151.xml" ContentType="application/vnd.openxmlformats-officedocument.drawingml.diagramLayout+xml"/>
  <Override PartName="/ppt/diagrams/layout152.xml" ContentType="application/vnd.openxmlformats-officedocument.drawingml.diagramLayout+xml"/>
  <Override PartName="/ppt/diagrams/layout153.xml" ContentType="application/vnd.openxmlformats-officedocument.drawingml.diagramLayout+xml"/>
  <Override PartName="/ppt/diagrams/layout154.xml" ContentType="application/vnd.openxmlformats-officedocument.drawingml.diagramLayout+xml"/>
  <Override PartName="/ppt/diagrams/layout155.xml" ContentType="application/vnd.openxmlformats-officedocument.drawingml.diagramLayout+xml"/>
  <Override PartName="/ppt/diagrams/layout156.xml" ContentType="application/vnd.openxmlformats-officedocument.drawingml.diagramLayout+xml"/>
  <Override PartName="/ppt/diagrams/layout157.xml" ContentType="application/vnd.openxmlformats-officedocument.drawingml.diagramLayout+xml"/>
  <Override PartName="/ppt/diagrams/layout158.xml" ContentType="application/vnd.openxmlformats-officedocument.drawingml.diagramLayout+xml"/>
  <Override PartName="/ppt/diagrams/layout159.xml" ContentType="application/vnd.openxmlformats-officedocument.drawingml.diagramLayout+xml"/>
  <Override PartName="/ppt/diagrams/layout16.xml" ContentType="application/vnd.openxmlformats-officedocument.drawingml.diagramLayout+xml"/>
  <Override PartName="/ppt/diagrams/layout160.xml" ContentType="application/vnd.openxmlformats-officedocument.drawingml.diagramLayout+xml"/>
  <Override PartName="/ppt/diagrams/layout161.xml" ContentType="application/vnd.openxmlformats-officedocument.drawingml.diagramLayout+xml"/>
  <Override PartName="/ppt/diagrams/layout162.xml" ContentType="application/vnd.openxmlformats-officedocument.drawingml.diagramLayout+xml"/>
  <Override PartName="/ppt/diagrams/layout163.xml" ContentType="application/vnd.openxmlformats-officedocument.drawingml.diagramLayout+xml"/>
  <Override PartName="/ppt/diagrams/layout164.xml" ContentType="application/vnd.openxmlformats-officedocument.drawingml.diagramLayout+xml"/>
  <Override PartName="/ppt/diagrams/layout165.xml" ContentType="application/vnd.openxmlformats-officedocument.drawingml.diagramLayout+xml"/>
  <Override PartName="/ppt/diagrams/layout166.xml" ContentType="application/vnd.openxmlformats-officedocument.drawingml.diagramLayout+xml"/>
  <Override PartName="/ppt/diagrams/layout167.xml" ContentType="application/vnd.openxmlformats-officedocument.drawingml.diagramLayout+xml"/>
  <Override PartName="/ppt/diagrams/layout168.xml" ContentType="application/vnd.openxmlformats-officedocument.drawingml.diagramLayout+xml"/>
  <Override PartName="/ppt/diagrams/layout169.xml" ContentType="application/vnd.openxmlformats-officedocument.drawingml.diagramLayout+xml"/>
  <Override PartName="/ppt/diagrams/layout17.xml" ContentType="application/vnd.openxmlformats-officedocument.drawingml.diagramLayout+xml"/>
  <Override PartName="/ppt/diagrams/layout170.xml" ContentType="application/vnd.openxmlformats-officedocument.drawingml.diagramLayout+xml"/>
  <Override PartName="/ppt/diagrams/layout171.xml" ContentType="application/vnd.openxmlformats-officedocument.drawingml.diagramLayout+xml"/>
  <Override PartName="/ppt/diagrams/layout172.xml" ContentType="application/vnd.openxmlformats-officedocument.drawingml.diagramLayout+xml"/>
  <Override PartName="/ppt/diagrams/layout173.xml" ContentType="application/vnd.openxmlformats-officedocument.drawingml.diagramLayout+xml"/>
  <Override PartName="/ppt/diagrams/layout174.xml" ContentType="application/vnd.openxmlformats-officedocument.drawingml.diagramLayout+xml"/>
  <Override PartName="/ppt/diagrams/layout175.xml" ContentType="application/vnd.openxmlformats-officedocument.drawingml.diagramLayout+xml"/>
  <Override PartName="/ppt/diagrams/layout176.xml" ContentType="application/vnd.openxmlformats-officedocument.drawingml.diagramLayout+xml"/>
  <Override PartName="/ppt/diagrams/layout177.xml" ContentType="application/vnd.openxmlformats-officedocument.drawingml.diagramLayout+xml"/>
  <Override PartName="/ppt/diagrams/layout178.xml" ContentType="application/vnd.openxmlformats-officedocument.drawingml.diagramLayout+xml"/>
  <Override PartName="/ppt/diagrams/layout179.xml" ContentType="application/vnd.openxmlformats-officedocument.drawingml.diagramLayout+xml"/>
  <Override PartName="/ppt/diagrams/layout18.xml" ContentType="application/vnd.openxmlformats-officedocument.drawingml.diagramLayout+xml"/>
  <Override PartName="/ppt/diagrams/layout180.xml" ContentType="application/vnd.openxmlformats-officedocument.drawingml.diagramLayout+xml"/>
  <Override PartName="/ppt/diagrams/layout181.xml" ContentType="application/vnd.openxmlformats-officedocument.drawingml.diagramLayout+xml"/>
  <Override PartName="/ppt/diagrams/layout182.xml" ContentType="application/vnd.openxmlformats-officedocument.drawingml.diagramLayout+xml"/>
  <Override PartName="/ppt/diagrams/layout183.xml" ContentType="application/vnd.openxmlformats-officedocument.drawingml.diagramLayout+xml"/>
  <Override PartName="/ppt/diagrams/layout184.xml" ContentType="application/vnd.openxmlformats-officedocument.drawingml.diagramLayout+xml"/>
  <Override PartName="/ppt/diagrams/layout185.xml" ContentType="application/vnd.openxmlformats-officedocument.drawingml.diagramLayout+xml"/>
  <Override PartName="/ppt/diagrams/layout186.xml" ContentType="application/vnd.openxmlformats-officedocument.drawingml.diagramLayout+xml"/>
  <Override PartName="/ppt/diagrams/layout187.xml" ContentType="application/vnd.openxmlformats-officedocument.drawingml.diagramLayout+xml"/>
  <Override PartName="/ppt/diagrams/layout188.xml" ContentType="application/vnd.openxmlformats-officedocument.drawingml.diagramLayout+xml"/>
  <Override PartName="/ppt/diagrams/layout189.xml" ContentType="application/vnd.openxmlformats-officedocument.drawingml.diagramLayout+xml"/>
  <Override PartName="/ppt/diagrams/layout19.xml" ContentType="application/vnd.openxmlformats-officedocument.drawingml.diagramLayout+xml"/>
  <Override PartName="/ppt/diagrams/layout190.xml" ContentType="application/vnd.openxmlformats-officedocument.drawingml.diagramLayout+xml"/>
  <Override PartName="/ppt/diagrams/layout191.xml" ContentType="application/vnd.openxmlformats-officedocument.drawingml.diagramLayout+xml"/>
  <Override PartName="/ppt/diagrams/layout192.xml" ContentType="application/vnd.openxmlformats-officedocument.drawingml.diagramLayout+xml"/>
  <Override PartName="/ppt/diagrams/layout193.xml" ContentType="application/vnd.openxmlformats-officedocument.drawingml.diagramLayout+xml"/>
  <Override PartName="/ppt/diagrams/layout194.xml" ContentType="application/vnd.openxmlformats-officedocument.drawingml.diagramLayout+xml"/>
  <Override PartName="/ppt/diagrams/layout195.xml" ContentType="application/vnd.openxmlformats-officedocument.drawingml.diagramLayout+xml"/>
  <Override PartName="/ppt/diagrams/layout196.xml" ContentType="application/vnd.openxmlformats-officedocument.drawingml.diagramLayout+xml"/>
  <Override PartName="/ppt/diagrams/layout197.xml" ContentType="application/vnd.openxmlformats-officedocument.drawingml.diagramLayout+xml"/>
  <Override PartName="/ppt/diagrams/layout198.xml" ContentType="application/vnd.openxmlformats-officedocument.drawingml.diagramLayout+xml"/>
  <Override PartName="/ppt/diagrams/layout199.xml" ContentType="application/vnd.openxmlformats-officedocument.drawingml.diagramLayout+xml"/>
  <Override PartName="/ppt/diagrams/layout2.xml" ContentType="application/vnd.openxmlformats-officedocument.drawingml.diagramLayout+xml"/>
  <Override PartName="/ppt/diagrams/layout20.xml" ContentType="application/vnd.openxmlformats-officedocument.drawingml.diagramLayout+xml"/>
  <Override PartName="/ppt/diagrams/layout200.xml" ContentType="application/vnd.openxmlformats-officedocument.drawingml.diagramLayout+xml"/>
  <Override PartName="/ppt/diagrams/layout201.xml" ContentType="application/vnd.openxmlformats-officedocument.drawingml.diagramLayout+xml"/>
  <Override PartName="/ppt/diagrams/layout202.xml" ContentType="application/vnd.openxmlformats-officedocument.drawingml.diagramLayout+xml"/>
  <Override PartName="/ppt/diagrams/layout203.xml" ContentType="application/vnd.openxmlformats-officedocument.drawingml.diagramLayout+xml"/>
  <Override PartName="/ppt/diagrams/layout204.xml" ContentType="application/vnd.openxmlformats-officedocument.drawingml.diagramLayout+xml"/>
  <Override PartName="/ppt/diagrams/layout21.xml" ContentType="application/vnd.openxmlformats-officedocument.drawingml.diagramLayout+xml"/>
  <Override PartName="/ppt/diagrams/layout22.xml" ContentType="application/vnd.openxmlformats-officedocument.drawingml.diagramLayout+xml"/>
  <Override PartName="/ppt/diagrams/layout23.xml" ContentType="application/vnd.openxmlformats-officedocument.drawingml.diagramLayout+xml"/>
  <Override PartName="/ppt/diagrams/layout24.xml" ContentType="application/vnd.openxmlformats-officedocument.drawingml.diagramLayout+xml"/>
  <Override PartName="/ppt/diagrams/layout25.xml" ContentType="application/vnd.openxmlformats-officedocument.drawingml.diagramLayout+xml"/>
  <Override PartName="/ppt/diagrams/layout26.xml" ContentType="application/vnd.openxmlformats-officedocument.drawingml.diagramLayout+xml"/>
  <Override PartName="/ppt/diagrams/layout27.xml" ContentType="application/vnd.openxmlformats-officedocument.drawingml.diagramLayout+xml"/>
  <Override PartName="/ppt/diagrams/layout28.xml" ContentType="application/vnd.openxmlformats-officedocument.drawingml.diagramLayout+xml"/>
  <Override PartName="/ppt/diagrams/layout29.xml" ContentType="application/vnd.openxmlformats-officedocument.drawingml.diagramLayout+xml"/>
  <Override PartName="/ppt/diagrams/layout3.xml" ContentType="application/vnd.openxmlformats-officedocument.drawingml.diagramLayout+xml"/>
  <Override PartName="/ppt/diagrams/layout30.xml" ContentType="application/vnd.openxmlformats-officedocument.drawingml.diagramLayout+xml"/>
  <Override PartName="/ppt/diagrams/layout31.xml" ContentType="application/vnd.openxmlformats-officedocument.drawingml.diagramLayout+xml"/>
  <Override PartName="/ppt/diagrams/layout32.xml" ContentType="application/vnd.openxmlformats-officedocument.drawingml.diagramLayout+xml"/>
  <Override PartName="/ppt/diagrams/layout33.xml" ContentType="application/vnd.openxmlformats-officedocument.drawingml.diagramLayout+xml"/>
  <Override PartName="/ppt/diagrams/layout34.xml" ContentType="application/vnd.openxmlformats-officedocument.drawingml.diagramLayout+xml"/>
  <Override PartName="/ppt/diagrams/layout35.xml" ContentType="application/vnd.openxmlformats-officedocument.drawingml.diagramLayout+xml"/>
  <Override PartName="/ppt/diagrams/layout36.xml" ContentType="application/vnd.openxmlformats-officedocument.drawingml.diagramLayout+xml"/>
  <Override PartName="/ppt/diagrams/layout37.xml" ContentType="application/vnd.openxmlformats-officedocument.drawingml.diagramLayout+xml"/>
  <Override PartName="/ppt/diagrams/layout38.xml" ContentType="application/vnd.openxmlformats-officedocument.drawingml.diagramLayout+xml"/>
  <Override PartName="/ppt/diagrams/layout39.xml" ContentType="application/vnd.openxmlformats-officedocument.drawingml.diagramLayout+xml"/>
  <Override PartName="/ppt/diagrams/layout4.xml" ContentType="application/vnd.openxmlformats-officedocument.drawingml.diagramLayout+xml"/>
  <Override PartName="/ppt/diagrams/layout40.xml" ContentType="application/vnd.openxmlformats-officedocument.drawingml.diagramLayout+xml"/>
  <Override PartName="/ppt/diagrams/layout41.xml" ContentType="application/vnd.openxmlformats-officedocument.drawingml.diagramLayout+xml"/>
  <Override PartName="/ppt/diagrams/layout42.xml" ContentType="application/vnd.openxmlformats-officedocument.drawingml.diagramLayout+xml"/>
  <Override PartName="/ppt/diagrams/layout43.xml" ContentType="application/vnd.openxmlformats-officedocument.drawingml.diagramLayout+xml"/>
  <Override PartName="/ppt/diagrams/layout44.xml" ContentType="application/vnd.openxmlformats-officedocument.drawingml.diagramLayout+xml"/>
  <Override PartName="/ppt/diagrams/layout45.xml" ContentType="application/vnd.openxmlformats-officedocument.drawingml.diagramLayout+xml"/>
  <Override PartName="/ppt/diagrams/layout46.xml" ContentType="application/vnd.openxmlformats-officedocument.drawingml.diagramLayout+xml"/>
  <Override PartName="/ppt/diagrams/layout47.xml" ContentType="application/vnd.openxmlformats-officedocument.drawingml.diagramLayout+xml"/>
  <Override PartName="/ppt/diagrams/layout48.xml" ContentType="application/vnd.openxmlformats-officedocument.drawingml.diagramLayout+xml"/>
  <Override PartName="/ppt/diagrams/layout49.xml" ContentType="application/vnd.openxmlformats-officedocument.drawingml.diagramLayout+xml"/>
  <Override PartName="/ppt/diagrams/layout5.xml" ContentType="application/vnd.openxmlformats-officedocument.drawingml.diagramLayout+xml"/>
  <Override PartName="/ppt/diagrams/layout50.xml" ContentType="application/vnd.openxmlformats-officedocument.drawingml.diagramLayout+xml"/>
  <Override PartName="/ppt/diagrams/layout51.xml" ContentType="application/vnd.openxmlformats-officedocument.drawingml.diagramLayout+xml"/>
  <Override PartName="/ppt/diagrams/layout52.xml" ContentType="application/vnd.openxmlformats-officedocument.drawingml.diagramLayout+xml"/>
  <Override PartName="/ppt/diagrams/layout53.xml" ContentType="application/vnd.openxmlformats-officedocument.drawingml.diagramLayout+xml"/>
  <Override PartName="/ppt/diagrams/layout54.xml" ContentType="application/vnd.openxmlformats-officedocument.drawingml.diagramLayout+xml"/>
  <Override PartName="/ppt/diagrams/layout55.xml" ContentType="application/vnd.openxmlformats-officedocument.drawingml.diagramLayout+xml"/>
  <Override PartName="/ppt/diagrams/layout56.xml" ContentType="application/vnd.openxmlformats-officedocument.drawingml.diagramLayout+xml"/>
  <Override PartName="/ppt/diagrams/layout57.xml" ContentType="application/vnd.openxmlformats-officedocument.drawingml.diagramLayout+xml"/>
  <Override PartName="/ppt/diagrams/layout58.xml" ContentType="application/vnd.openxmlformats-officedocument.drawingml.diagramLayout+xml"/>
  <Override PartName="/ppt/diagrams/layout59.xml" ContentType="application/vnd.openxmlformats-officedocument.drawingml.diagramLayout+xml"/>
  <Override PartName="/ppt/diagrams/layout6.xml" ContentType="application/vnd.openxmlformats-officedocument.drawingml.diagramLayout+xml"/>
  <Override PartName="/ppt/diagrams/layout60.xml" ContentType="application/vnd.openxmlformats-officedocument.drawingml.diagramLayout+xml"/>
  <Override PartName="/ppt/diagrams/layout61.xml" ContentType="application/vnd.openxmlformats-officedocument.drawingml.diagramLayout+xml"/>
  <Override PartName="/ppt/diagrams/layout62.xml" ContentType="application/vnd.openxmlformats-officedocument.drawingml.diagramLayout+xml"/>
  <Override PartName="/ppt/diagrams/layout63.xml" ContentType="application/vnd.openxmlformats-officedocument.drawingml.diagramLayout+xml"/>
  <Override PartName="/ppt/diagrams/layout64.xml" ContentType="application/vnd.openxmlformats-officedocument.drawingml.diagramLayout+xml"/>
  <Override PartName="/ppt/diagrams/layout65.xml" ContentType="application/vnd.openxmlformats-officedocument.drawingml.diagramLayout+xml"/>
  <Override PartName="/ppt/diagrams/layout66.xml" ContentType="application/vnd.openxmlformats-officedocument.drawingml.diagramLayout+xml"/>
  <Override PartName="/ppt/diagrams/layout67.xml" ContentType="application/vnd.openxmlformats-officedocument.drawingml.diagramLayout+xml"/>
  <Override PartName="/ppt/diagrams/layout68.xml" ContentType="application/vnd.openxmlformats-officedocument.drawingml.diagramLayout+xml"/>
  <Override PartName="/ppt/diagrams/layout69.xml" ContentType="application/vnd.openxmlformats-officedocument.drawingml.diagramLayout+xml"/>
  <Override PartName="/ppt/diagrams/layout7.xml" ContentType="application/vnd.openxmlformats-officedocument.drawingml.diagramLayout+xml"/>
  <Override PartName="/ppt/diagrams/layout70.xml" ContentType="application/vnd.openxmlformats-officedocument.drawingml.diagramLayout+xml"/>
  <Override PartName="/ppt/diagrams/layout71.xml" ContentType="application/vnd.openxmlformats-officedocument.drawingml.diagramLayout+xml"/>
  <Override PartName="/ppt/diagrams/layout72.xml" ContentType="application/vnd.openxmlformats-officedocument.drawingml.diagramLayout+xml"/>
  <Override PartName="/ppt/diagrams/layout73.xml" ContentType="application/vnd.openxmlformats-officedocument.drawingml.diagramLayout+xml"/>
  <Override PartName="/ppt/diagrams/layout74.xml" ContentType="application/vnd.openxmlformats-officedocument.drawingml.diagramLayout+xml"/>
  <Override PartName="/ppt/diagrams/layout75.xml" ContentType="application/vnd.openxmlformats-officedocument.drawingml.diagramLayout+xml"/>
  <Override PartName="/ppt/diagrams/layout76.xml" ContentType="application/vnd.openxmlformats-officedocument.drawingml.diagramLayout+xml"/>
  <Override PartName="/ppt/diagrams/layout77.xml" ContentType="application/vnd.openxmlformats-officedocument.drawingml.diagramLayout+xml"/>
  <Override PartName="/ppt/diagrams/layout78.xml" ContentType="application/vnd.openxmlformats-officedocument.drawingml.diagramLayout+xml"/>
  <Override PartName="/ppt/diagrams/layout79.xml" ContentType="application/vnd.openxmlformats-officedocument.drawingml.diagramLayout+xml"/>
  <Override PartName="/ppt/diagrams/layout8.xml" ContentType="application/vnd.openxmlformats-officedocument.drawingml.diagramLayout+xml"/>
  <Override PartName="/ppt/diagrams/layout80.xml" ContentType="application/vnd.openxmlformats-officedocument.drawingml.diagramLayout+xml"/>
  <Override PartName="/ppt/diagrams/layout81.xml" ContentType="application/vnd.openxmlformats-officedocument.drawingml.diagramLayout+xml"/>
  <Override PartName="/ppt/diagrams/layout82.xml" ContentType="application/vnd.openxmlformats-officedocument.drawingml.diagramLayout+xml"/>
  <Override PartName="/ppt/diagrams/layout83.xml" ContentType="application/vnd.openxmlformats-officedocument.drawingml.diagramLayout+xml"/>
  <Override PartName="/ppt/diagrams/layout84.xml" ContentType="application/vnd.openxmlformats-officedocument.drawingml.diagramLayout+xml"/>
  <Override PartName="/ppt/diagrams/layout85.xml" ContentType="application/vnd.openxmlformats-officedocument.drawingml.diagramLayout+xml"/>
  <Override PartName="/ppt/diagrams/layout86.xml" ContentType="application/vnd.openxmlformats-officedocument.drawingml.diagramLayout+xml"/>
  <Override PartName="/ppt/diagrams/layout87.xml" ContentType="application/vnd.openxmlformats-officedocument.drawingml.diagramLayout+xml"/>
  <Override PartName="/ppt/diagrams/layout88.xml" ContentType="application/vnd.openxmlformats-officedocument.drawingml.diagramLayout+xml"/>
  <Override PartName="/ppt/diagrams/layout89.xml" ContentType="application/vnd.openxmlformats-officedocument.drawingml.diagramLayout+xml"/>
  <Override PartName="/ppt/diagrams/layout9.xml" ContentType="application/vnd.openxmlformats-officedocument.drawingml.diagramLayout+xml"/>
  <Override PartName="/ppt/diagrams/layout90.xml" ContentType="application/vnd.openxmlformats-officedocument.drawingml.diagramLayout+xml"/>
  <Override PartName="/ppt/diagrams/layout91.xml" ContentType="application/vnd.openxmlformats-officedocument.drawingml.diagramLayout+xml"/>
  <Override PartName="/ppt/diagrams/layout92.xml" ContentType="application/vnd.openxmlformats-officedocument.drawingml.diagramLayout+xml"/>
  <Override PartName="/ppt/diagrams/layout93.xml" ContentType="application/vnd.openxmlformats-officedocument.drawingml.diagramLayout+xml"/>
  <Override PartName="/ppt/diagrams/layout94.xml" ContentType="application/vnd.openxmlformats-officedocument.drawingml.diagramLayout+xml"/>
  <Override PartName="/ppt/diagrams/layout95.xml" ContentType="application/vnd.openxmlformats-officedocument.drawingml.diagramLayout+xml"/>
  <Override PartName="/ppt/diagrams/layout96.xml" ContentType="application/vnd.openxmlformats-officedocument.drawingml.diagramLayout+xml"/>
  <Override PartName="/ppt/diagrams/layout97.xml" ContentType="application/vnd.openxmlformats-officedocument.drawingml.diagramLayout+xml"/>
  <Override PartName="/ppt/diagrams/layout98.xml" ContentType="application/vnd.openxmlformats-officedocument.drawingml.diagramLayout+xml"/>
  <Override PartName="/ppt/diagrams/layout99.xml" ContentType="application/vnd.openxmlformats-officedocument.drawingml.diagramLayout+xml"/>
  <Override PartName="/ppt/diagrams/quickStyle1.xml" ContentType="application/vnd.openxmlformats-officedocument.drawingml.diagramStyle+xml"/>
  <Override PartName="/ppt/diagrams/quickStyle10.xml" ContentType="application/vnd.openxmlformats-officedocument.drawingml.diagramStyle+xml"/>
  <Override PartName="/ppt/diagrams/quickStyle100.xml" ContentType="application/vnd.openxmlformats-officedocument.drawingml.diagramStyle+xml"/>
  <Override PartName="/ppt/diagrams/quickStyle101.xml" ContentType="application/vnd.openxmlformats-officedocument.drawingml.diagramStyle+xml"/>
  <Override PartName="/ppt/diagrams/quickStyle102.xml" ContentType="application/vnd.openxmlformats-officedocument.drawingml.diagramStyle+xml"/>
  <Override PartName="/ppt/diagrams/quickStyle103.xml" ContentType="application/vnd.openxmlformats-officedocument.drawingml.diagramStyle+xml"/>
  <Override PartName="/ppt/diagrams/quickStyle104.xml" ContentType="application/vnd.openxmlformats-officedocument.drawingml.diagramStyle+xml"/>
  <Override PartName="/ppt/diagrams/quickStyle105.xml" ContentType="application/vnd.openxmlformats-officedocument.drawingml.diagramStyle+xml"/>
  <Override PartName="/ppt/diagrams/quickStyle106.xml" ContentType="application/vnd.openxmlformats-officedocument.drawingml.diagramStyle+xml"/>
  <Override PartName="/ppt/diagrams/quickStyle107.xml" ContentType="application/vnd.openxmlformats-officedocument.drawingml.diagramStyle+xml"/>
  <Override PartName="/ppt/diagrams/quickStyle108.xml" ContentType="application/vnd.openxmlformats-officedocument.drawingml.diagramStyle+xml"/>
  <Override PartName="/ppt/diagrams/quickStyle109.xml" ContentType="application/vnd.openxmlformats-officedocument.drawingml.diagramStyle+xml"/>
  <Override PartName="/ppt/diagrams/quickStyle11.xml" ContentType="application/vnd.openxmlformats-officedocument.drawingml.diagramStyle+xml"/>
  <Override PartName="/ppt/diagrams/quickStyle110.xml" ContentType="application/vnd.openxmlformats-officedocument.drawingml.diagramStyle+xml"/>
  <Override PartName="/ppt/diagrams/quickStyle111.xml" ContentType="application/vnd.openxmlformats-officedocument.drawingml.diagramStyle+xml"/>
  <Override PartName="/ppt/diagrams/quickStyle112.xml" ContentType="application/vnd.openxmlformats-officedocument.drawingml.diagramStyle+xml"/>
  <Override PartName="/ppt/diagrams/quickStyle113.xml" ContentType="application/vnd.openxmlformats-officedocument.drawingml.diagramStyle+xml"/>
  <Override PartName="/ppt/diagrams/quickStyle114.xml" ContentType="application/vnd.openxmlformats-officedocument.drawingml.diagramStyle+xml"/>
  <Override PartName="/ppt/diagrams/quickStyle115.xml" ContentType="application/vnd.openxmlformats-officedocument.drawingml.diagramStyle+xml"/>
  <Override PartName="/ppt/diagrams/quickStyle116.xml" ContentType="application/vnd.openxmlformats-officedocument.drawingml.diagramStyle+xml"/>
  <Override PartName="/ppt/diagrams/quickStyle117.xml" ContentType="application/vnd.openxmlformats-officedocument.drawingml.diagramStyle+xml"/>
  <Override PartName="/ppt/diagrams/quickStyle118.xml" ContentType="application/vnd.openxmlformats-officedocument.drawingml.diagramStyle+xml"/>
  <Override PartName="/ppt/diagrams/quickStyle119.xml" ContentType="application/vnd.openxmlformats-officedocument.drawingml.diagramStyle+xml"/>
  <Override PartName="/ppt/diagrams/quickStyle12.xml" ContentType="application/vnd.openxmlformats-officedocument.drawingml.diagramStyle+xml"/>
  <Override PartName="/ppt/diagrams/quickStyle120.xml" ContentType="application/vnd.openxmlformats-officedocument.drawingml.diagramStyle+xml"/>
  <Override PartName="/ppt/diagrams/quickStyle121.xml" ContentType="application/vnd.openxmlformats-officedocument.drawingml.diagramStyle+xml"/>
  <Override PartName="/ppt/diagrams/quickStyle122.xml" ContentType="application/vnd.openxmlformats-officedocument.drawingml.diagramStyle+xml"/>
  <Override PartName="/ppt/diagrams/quickStyle123.xml" ContentType="application/vnd.openxmlformats-officedocument.drawingml.diagramStyle+xml"/>
  <Override PartName="/ppt/diagrams/quickStyle124.xml" ContentType="application/vnd.openxmlformats-officedocument.drawingml.diagramStyle+xml"/>
  <Override PartName="/ppt/diagrams/quickStyle125.xml" ContentType="application/vnd.openxmlformats-officedocument.drawingml.diagramStyle+xml"/>
  <Override PartName="/ppt/diagrams/quickStyle126.xml" ContentType="application/vnd.openxmlformats-officedocument.drawingml.diagramStyle+xml"/>
  <Override PartName="/ppt/diagrams/quickStyle127.xml" ContentType="application/vnd.openxmlformats-officedocument.drawingml.diagramStyle+xml"/>
  <Override PartName="/ppt/diagrams/quickStyle128.xml" ContentType="application/vnd.openxmlformats-officedocument.drawingml.diagramStyle+xml"/>
  <Override PartName="/ppt/diagrams/quickStyle129.xml" ContentType="application/vnd.openxmlformats-officedocument.drawingml.diagramStyle+xml"/>
  <Override PartName="/ppt/diagrams/quickStyle13.xml" ContentType="application/vnd.openxmlformats-officedocument.drawingml.diagramStyle+xml"/>
  <Override PartName="/ppt/diagrams/quickStyle130.xml" ContentType="application/vnd.openxmlformats-officedocument.drawingml.diagramStyle+xml"/>
  <Override PartName="/ppt/diagrams/quickStyle131.xml" ContentType="application/vnd.openxmlformats-officedocument.drawingml.diagramStyle+xml"/>
  <Override PartName="/ppt/diagrams/quickStyle132.xml" ContentType="application/vnd.openxmlformats-officedocument.drawingml.diagramStyle+xml"/>
  <Override PartName="/ppt/diagrams/quickStyle133.xml" ContentType="application/vnd.openxmlformats-officedocument.drawingml.diagramStyle+xml"/>
  <Override PartName="/ppt/diagrams/quickStyle134.xml" ContentType="application/vnd.openxmlformats-officedocument.drawingml.diagramStyle+xml"/>
  <Override PartName="/ppt/diagrams/quickStyle135.xml" ContentType="application/vnd.openxmlformats-officedocument.drawingml.diagramStyle+xml"/>
  <Override PartName="/ppt/diagrams/quickStyle136.xml" ContentType="application/vnd.openxmlformats-officedocument.drawingml.diagramStyle+xml"/>
  <Override PartName="/ppt/diagrams/quickStyle137.xml" ContentType="application/vnd.openxmlformats-officedocument.drawingml.diagramStyle+xml"/>
  <Override PartName="/ppt/diagrams/quickStyle138.xml" ContentType="application/vnd.openxmlformats-officedocument.drawingml.diagramStyle+xml"/>
  <Override PartName="/ppt/diagrams/quickStyle139.xml" ContentType="application/vnd.openxmlformats-officedocument.drawingml.diagramStyle+xml"/>
  <Override PartName="/ppt/diagrams/quickStyle14.xml" ContentType="application/vnd.openxmlformats-officedocument.drawingml.diagramStyle+xml"/>
  <Override PartName="/ppt/diagrams/quickStyle140.xml" ContentType="application/vnd.openxmlformats-officedocument.drawingml.diagramStyle+xml"/>
  <Override PartName="/ppt/diagrams/quickStyle141.xml" ContentType="application/vnd.openxmlformats-officedocument.drawingml.diagramStyle+xml"/>
  <Override PartName="/ppt/diagrams/quickStyle142.xml" ContentType="application/vnd.openxmlformats-officedocument.drawingml.diagramStyle+xml"/>
  <Override PartName="/ppt/diagrams/quickStyle143.xml" ContentType="application/vnd.openxmlformats-officedocument.drawingml.diagramStyle+xml"/>
  <Override PartName="/ppt/diagrams/quickStyle144.xml" ContentType="application/vnd.openxmlformats-officedocument.drawingml.diagramStyle+xml"/>
  <Override PartName="/ppt/diagrams/quickStyle145.xml" ContentType="application/vnd.openxmlformats-officedocument.drawingml.diagramStyle+xml"/>
  <Override PartName="/ppt/diagrams/quickStyle146.xml" ContentType="application/vnd.openxmlformats-officedocument.drawingml.diagramStyle+xml"/>
  <Override PartName="/ppt/diagrams/quickStyle147.xml" ContentType="application/vnd.openxmlformats-officedocument.drawingml.diagramStyle+xml"/>
  <Override PartName="/ppt/diagrams/quickStyle148.xml" ContentType="application/vnd.openxmlformats-officedocument.drawingml.diagramStyle+xml"/>
  <Override PartName="/ppt/diagrams/quickStyle149.xml" ContentType="application/vnd.openxmlformats-officedocument.drawingml.diagramStyle+xml"/>
  <Override PartName="/ppt/diagrams/quickStyle15.xml" ContentType="application/vnd.openxmlformats-officedocument.drawingml.diagramStyle+xml"/>
  <Override PartName="/ppt/diagrams/quickStyle150.xml" ContentType="application/vnd.openxmlformats-officedocument.drawingml.diagramStyle+xml"/>
  <Override PartName="/ppt/diagrams/quickStyle151.xml" ContentType="application/vnd.openxmlformats-officedocument.drawingml.diagramStyle+xml"/>
  <Override PartName="/ppt/diagrams/quickStyle152.xml" ContentType="application/vnd.openxmlformats-officedocument.drawingml.diagramStyle+xml"/>
  <Override PartName="/ppt/diagrams/quickStyle153.xml" ContentType="application/vnd.openxmlformats-officedocument.drawingml.diagramStyle+xml"/>
  <Override PartName="/ppt/diagrams/quickStyle154.xml" ContentType="application/vnd.openxmlformats-officedocument.drawingml.diagramStyle+xml"/>
  <Override PartName="/ppt/diagrams/quickStyle155.xml" ContentType="application/vnd.openxmlformats-officedocument.drawingml.diagramStyle+xml"/>
  <Override PartName="/ppt/diagrams/quickStyle156.xml" ContentType="application/vnd.openxmlformats-officedocument.drawingml.diagramStyle+xml"/>
  <Override PartName="/ppt/diagrams/quickStyle157.xml" ContentType="application/vnd.openxmlformats-officedocument.drawingml.diagramStyle+xml"/>
  <Override PartName="/ppt/diagrams/quickStyle158.xml" ContentType="application/vnd.openxmlformats-officedocument.drawingml.diagramStyle+xml"/>
  <Override PartName="/ppt/diagrams/quickStyle159.xml" ContentType="application/vnd.openxmlformats-officedocument.drawingml.diagramStyle+xml"/>
  <Override PartName="/ppt/diagrams/quickStyle16.xml" ContentType="application/vnd.openxmlformats-officedocument.drawingml.diagramStyle+xml"/>
  <Override PartName="/ppt/diagrams/quickStyle160.xml" ContentType="application/vnd.openxmlformats-officedocument.drawingml.diagramStyle+xml"/>
  <Override PartName="/ppt/diagrams/quickStyle161.xml" ContentType="application/vnd.openxmlformats-officedocument.drawingml.diagramStyle+xml"/>
  <Override PartName="/ppt/diagrams/quickStyle162.xml" ContentType="application/vnd.openxmlformats-officedocument.drawingml.diagramStyle+xml"/>
  <Override PartName="/ppt/diagrams/quickStyle163.xml" ContentType="application/vnd.openxmlformats-officedocument.drawingml.diagramStyle+xml"/>
  <Override PartName="/ppt/diagrams/quickStyle164.xml" ContentType="application/vnd.openxmlformats-officedocument.drawingml.diagramStyle+xml"/>
  <Override PartName="/ppt/diagrams/quickStyle165.xml" ContentType="application/vnd.openxmlformats-officedocument.drawingml.diagramStyle+xml"/>
  <Override PartName="/ppt/diagrams/quickStyle166.xml" ContentType="application/vnd.openxmlformats-officedocument.drawingml.diagramStyle+xml"/>
  <Override PartName="/ppt/diagrams/quickStyle167.xml" ContentType="application/vnd.openxmlformats-officedocument.drawingml.diagramStyle+xml"/>
  <Override PartName="/ppt/diagrams/quickStyle168.xml" ContentType="application/vnd.openxmlformats-officedocument.drawingml.diagramStyle+xml"/>
  <Override PartName="/ppt/diagrams/quickStyle169.xml" ContentType="application/vnd.openxmlformats-officedocument.drawingml.diagramStyle+xml"/>
  <Override PartName="/ppt/diagrams/quickStyle17.xml" ContentType="application/vnd.openxmlformats-officedocument.drawingml.diagramStyle+xml"/>
  <Override PartName="/ppt/diagrams/quickStyle170.xml" ContentType="application/vnd.openxmlformats-officedocument.drawingml.diagramStyle+xml"/>
  <Override PartName="/ppt/diagrams/quickStyle171.xml" ContentType="application/vnd.openxmlformats-officedocument.drawingml.diagramStyle+xml"/>
  <Override PartName="/ppt/diagrams/quickStyle172.xml" ContentType="application/vnd.openxmlformats-officedocument.drawingml.diagramStyle+xml"/>
  <Override PartName="/ppt/diagrams/quickStyle173.xml" ContentType="application/vnd.openxmlformats-officedocument.drawingml.diagramStyle+xml"/>
  <Override PartName="/ppt/diagrams/quickStyle174.xml" ContentType="application/vnd.openxmlformats-officedocument.drawingml.diagramStyle+xml"/>
  <Override PartName="/ppt/diagrams/quickStyle175.xml" ContentType="application/vnd.openxmlformats-officedocument.drawingml.diagramStyle+xml"/>
  <Override PartName="/ppt/diagrams/quickStyle176.xml" ContentType="application/vnd.openxmlformats-officedocument.drawingml.diagramStyle+xml"/>
  <Override PartName="/ppt/diagrams/quickStyle177.xml" ContentType="application/vnd.openxmlformats-officedocument.drawingml.diagramStyle+xml"/>
  <Override PartName="/ppt/diagrams/quickStyle178.xml" ContentType="application/vnd.openxmlformats-officedocument.drawingml.diagramStyle+xml"/>
  <Override PartName="/ppt/diagrams/quickStyle179.xml" ContentType="application/vnd.openxmlformats-officedocument.drawingml.diagramStyle+xml"/>
  <Override PartName="/ppt/diagrams/quickStyle18.xml" ContentType="application/vnd.openxmlformats-officedocument.drawingml.diagramStyle+xml"/>
  <Override PartName="/ppt/diagrams/quickStyle180.xml" ContentType="application/vnd.openxmlformats-officedocument.drawingml.diagramStyle+xml"/>
  <Override PartName="/ppt/diagrams/quickStyle181.xml" ContentType="application/vnd.openxmlformats-officedocument.drawingml.diagramStyle+xml"/>
  <Override PartName="/ppt/diagrams/quickStyle182.xml" ContentType="application/vnd.openxmlformats-officedocument.drawingml.diagramStyle+xml"/>
  <Override PartName="/ppt/diagrams/quickStyle183.xml" ContentType="application/vnd.openxmlformats-officedocument.drawingml.diagramStyle+xml"/>
  <Override PartName="/ppt/diagrams/quickStyle184.xml" ContentType="application/vnd.openxmlformats-officedocument.drawingml.diagramStyle+xml"/>
  <Override PartName="/ppt/diagrams/quickStyle185.xml" ContentType="application/vnd.openxmlformats-officedocument.drawingml.diagramStyle+xml"/>
  <Override PartName="/ppt/diagrams/quickStyle186.xml" ContentType="application/vnd.openxmlformats-officedocument.drawingml.diagramStyle+xml"/>
  <Override PartName="/ppt/diagrams/quickStyle187.xml" ContentType="application/vnd.openxmlformats-officedocument.drawingml.diagramStyle+xml"/>
  <Override PartName="/ppt/diagrams/quickStyle188.xml" ContentType="application/vnd.openxmlformats-officedocument.drawingml.diagramStyle+xml"/>
  <Override PartName="/ppt/diagrams/quickStyle189.xml" ContentType="application/vnd.openxmlformats-officedocument.drawingml.diagramStyle+xml"/>
  <Override PartName="/ppt/diagrams/quickStyle19.xml" ContentType="application/vnd.openxmlformats-officedocument.drawingml.diagramStyle+xml"/>
  <Override PartName="/ppt/diagrams/quickStyle190.xml" ContentType="application/vnd.openxmlformats-officedocument.drawingml.diagramStyle+xml"/>
  <Override PartName="/ppt/diagrams/quickStyle191.xml" ContentType="application/vnd.openxmlformats-officedocument.drawingml.diagramStyle+xml"/>
  <Override PartName="/ppt/diagrams/quickStyle192.xml" ContentType="application/vnd.openxmlformats-officedocument.drawingml.diagramStyle+xml"/>
  <Override PartName="/ppt/diagrams/quickStyle193.xml" ContentType="application/vnd.openxmlformats-officedocument.drawingml.diagramStyle+xml"/>
  <Override PartName="/ppt/diagrams/quickStyle194.xml" ContentType="application/vnd.openxmlformats-officedocument.drawingml.diagramStyle+xml"/>
  <Override PartName="/ppt/diagrams/quickStyle195.xml" ContentType="application/vnd.openxmlformats-officedocument.drawingml.diagramStyle+xml"/>
  <Override PartName="/ppt/diagrams/quickStyle196.xml" ContentType="application/vnd.openxmlformats-officedocument.drawingml.diagramStyle+xml"/>
  <Override PartName="/ppt/diagrams/quickStyle197.xml" ContentType="application/vnd.openxmlformats-officedocument.drawingml.diagramStyle+xml"/>
  <Override PartName="/ppt/diagrams/quickStyle198.xml" ContentType="application/vnd.openxmlformats-officedocument.drawingml.diagramStyle+xml"/>
  <Override PartName="/ppt/diagrams/quickStyle199.xml" ContentType="application/vnd.openxmlformats-officedocument.drawingml.diagramStyle+xml"/>
  <Override PartName="/ppt/diagrams/quickStyle2.xml" ContentType="application/vnd.openxmlformats-officedocument.drawingml.diagramStyle+xml"/>
  <Override PartName="/ppt/diagrams/quickStyle20.xml" ContentType="application/vnd.openxmlformats-officedocument.drawingml.diagramStyle+xml"/>
  <Override PartName="/ppt/diagrams/quickStyle200.xml" ContentType="application/vnd.openxmlformats-officedocument.drawingml.diagramStyle+xml"/>
  <Override PartName="/ppt/diagrams/quickStyle201.xml" ContentType="application/vnd.openxmlformats-officedocument.drawingml.diagramStyle+xml"/>
  <Override PartName="/ppt/diagrams/quickStyle202.xml" ContentType="application/vnd.openxmlformats-officedocument.drawingml.diagramStyle+xml"/>
  <Override PartName="/ppt/diagrams/quickStyle203.xml" ContentType="application/vnd.openxmlformats-officedocument.drawingml.diagramStyle+xml"/>
  <Override PartName="/ppt/diagrams/quickStyle204.xml" ContentType="application/vnd.openxmlformats-officedocument.drawingml.diagramStyle+xml"/>
  <Override PartName="/ppt/diagrams/quickStyle21.xml" ContentType="application/vnd.openxmlformats-officedocument.drawingml.diagramStyle+xml"/>
  <Override PartName="/ppt/diagrams/quickStyle22.xml" ContentType="application/vnd.openxmlformats-officedocument.drawingml.diagramStyle+xml"/>
  <Override PartName="/ppt/diagrams/quickStyle23.xml" ContentType="application/vnd.openxmlformats-officedocument.drawingml.diagramStyle+xml"/>
  <Override PartName="/ppt/diagrams/quickStyle24.xml" ContentType="application/vnd.openxmlformats-officedocument.drawingml.diagramStyle+xml"/>
  <Override PartName="/ppt/diagrams/quickStyle25.xml" ContentType="application/vnd.openxmlformats-officedocument.drawingml.diagramStyle+xml"/>
  <Override PartName="/ppt/diagrams/quickStyle26.xml" ContentType="application/vnd.openxmlformats-officedocument.drawingml.diagramStyle+xml"/>
  <Override PartName="/ppt/diagrams/quickStyle27.xml" ContentType="application/vnd.openxmlformats-officedocument.drawingml.diagramStyle+xml"/>
  <Override PartName="/ppt/diagrams/quickStyle28.xml" ContentType="application/vnd.openxmlformats-officedocument.drawingml.diagramStyle+xml"/>
  <Override PartName="/ppt/diagrams/quickStyle29.xml" ContentType="application/vnd.openxmlformats-officedocument.drawingml.diagramStyle+xml"/>
  <Override PartName="/ppt/diagrams/quickStyle3.xml" ContentType="application/vnd.openxmlformats-officedocument.drawingml.diagramStyle+xml"/>
  <Override PartName="/ppt/diagrams/quickStyle30.xml" ContentType="application/vnd.openxmlformats-officedocument.drawingml.diagramStyle+xml"/>
  <Override PartName="/ppt/diagrams/quickStyle31.xml" ContentType="application/vnd.openxmlformats-officedocument.drawingml.diagramStyle+xml"/>
  <Override PartName="/ppt/diagrams/quickStyle32.xml" ContentType="application/vnd.openxmlformats-officedocument.drawingml.diagramStyle+xml"/>
  <Override PartName="/ppt/diagrams/quickStyle33.xml" ContentType="application/vnd.openxmlformats-officedocument.drawingml.diagramStyle+xml"/>
  <Override PartName="/ppt/diagrams/quickStyle34.xml" ContentType="application/vnd.openxmlformats-officedocument.drawingml.diagramStyle+xml"/>
  <Override PartName="/ppt/diagrams/quickStyle35.xml" ContentType="application/vnd.openxmlformats-officedocument.drawingml.diagramStyle+xml"/>
  <Override PartName="/ppt/diagrams/quickStyle36.xml" ContentType="application/vnd.openxmlformats-officedocument.drawingml.diagramStyle+xml"/>
  <Override PartName="/ppt/diagrams/quickStyle37.xml" ContentType="application/vnd.openxmlformats-officedocument.drawingml.diagramStyle+xml"/>
  <Override PartName="/ppt/diagrams/quickStyle38.xml" ContentType="application/vnd.openxmlformats-officedocument.drawingml.diagramStyle+xml"/>
  <Override PartName="/ppt/diagrams/quickStyle39.xml" ContentType="application/vnd.openxmlformats-officedocument.drawingml.diagramStyle+xml"/>
  <Override PartName="/ppt/diagrams/quickStyle4.xml" ContentType="application/vnd.openxmlformats-officedocument.drawingml.diagramStyle+xml"/>
  <Override PartName="/ppt/diagrams/quickStyle40.xml" ContentType="application/vnd.openxmlformats-officedocument.drawingml.diagramStyle+xml"/>
  <Override PartName="/ppt/diagrams/quickStyle41.xml" ContentType="application/vnd.openxmlformats-officedocument.drawingml.diagramStyle+xml"/>
  <Override PartName="/ppt/diagrams/quickStyle42.xml" ContentType="application/vnd.openxmlformats-officedocument.drawingml.diagramStyle+xml"/>
  <Override PartName="/ppt/diagrams/quickStyle43.xml" ContentType="application/vnd.openxmlformats-officedocument.drawingml.diagramStyle+xml"/>
  <Override PartName="/ppt/diagrams/quickStyle44.xml" ContentType="application/vnd.openxmlformats-officedocument.drawingml.diagramStyle+xml"/>
  <Override PartName="/ppt/diagrams/quickStyle45.xml" ContentType="application/vnd.openxmlformats-officedocument.drawingml.diagramStyle+xml"/>
  <Override PartName="/ppt/diagrams/quickStyle46.xml" ContentType="application/vnd.openxmlformats-officedocument.drawingml.diagramStyle+xml"/>
  <Override PartName="/ppt/diagrams/quickStyle47.xml" ContentType="application/vnd.openxmlformats-officedocument.drawingml.diagramStyle+xml"/>
  <Override PartName="/ppt/diagrams/quickStyle48.xml" ContentType="application/vnd.openxmlformats-officedocument.drawingml.diagramStyle+xml"/>
  <Override PartName="/ppt/diagrams/quickStyle49.xml" ContentType="application/vnd.openxmlformats-officedocument.drawingml.diagramStyle+xml"/>
  <Override PartName="/ppt/diagrams/quickStyle5.xml" ContentType="application/vnd.openxmlformats-officedocument.drawingml.diagramStyle+xml"/>
  <Override PartName="/ppt/diagrams/quickStyle50.xml" ContentType="application/vnd.openxmlformats-officedocument.drawingml.diagramStyle+xml"/>
  <Override PartName="/ppt/diagrams/quickStyle51.xml" ContentType="application/vnd.openxmlformats-officedocument.drawingml.diagramStyle+xml"/>
  <Override PartName="/ppt/diagrams/quickStyle52.xml" ContentType="application/vnd.openxmlformats-officedocument.drawingml.diagramStyle+xml"/>
  <Override PartName="/ppt/diagrams/quickStyle53.xml" ContentType="application/vnd.openxmlformats-officedocument.drawingml.diagramStyle+xml"/>
  <Override PartName="/ppt/diagrams/quickStyle54.xml" ContentType="application/vnd.openxmlformats-officedocument.drawingml.diagramStyle+xml"/>
  <Override PartName="/ppt/diagrams/quickStyle55.xml" ContentType="application/vnd.openxmlformats-officedocument.drawingml.diagramStyle+xml"/>
  <Override PartName="/ppt/diagrams/quickStyle56.xml" ContentType="application/vnd.openxmlformats-officedocument.drawingml.diagramStyle+xml"/>
  <Override PartName="/ppt/diagrams/quickStyle57.xml" ContentType="application/vnd.openxmlformats-officedocument.drawingml.diagramStyle+xml"/>
  <Override PartName="/ppt/diagrams/quickStyle58.xml" ContentType="application/vnd.openxmlformats-officedocument.drawingml.diagramStyle+xml"/>
  <Override PartName="/ppt/diagrams/quickStyle59.xml" ContentType="application/vnd.openxmlformats-officedocument.drawingml.diagramStyle+xml"/>
  <Override PartName="/ppt/diagrams/quickStyle6.xml" ContentType="application/vnd.openxmlformats-officedocument.drawingml.diagramStyle+xml"/>
  <Override PartName="/ppt/diagrams/quickStyle60.xml" ContentType="application/vnd.openxmlformats-officedocument.drawingml.diagramStyle+xml"/>
  <Override PartName="/ppt/diagrams/quickStyle61.xml" ContentType="application/vnd.openxmlformats-officedocument.drawingml.diagramStyle+xml"/>
  <Override PartName="/ppt/diagrams/quickStyle62.xml" ContentType="application/vnd.openxmlformats-officedocument.drawingml.diagramStyle+xml"/>
  <Override PartName="/ppt/diagrams/quickStyle63.xml" ContentType="application/vnd.openxmlformats-officedocument.drawingml.diagramStyle+xml"/>
  <Override PartName="/ppt/diagrams/quickStyle64.xml" ContentType="application/vnd.openxmlformats-officedocument.drawingml.diagramStyle+xml"/>
  <Override PartName="/ppt/diagrams/quickStyle65.xml" ContentType="application/vnd.openxmlformats-officedocument.drawingml.diagramStyle+xml"/>
  <Override PartName="/ppt/diagrams/quickStyle66.xml" ContentType="application/vnd.openxmlformats-officedocument.drawingml.diagramStyle+xml"/>
  <Override PartName="/ppt/diagrams/quickStyle67.xml" ContentType="application/vnd.openxmlformats-officedocument.drawingml.diagramStyle+xml"/>
  <Override PartName="/ppt/diagrams/quickStyle68.xml" ContentType="application/vnd.openxmlformats-officedocument.drawingml.diagramStyle+xml"/>
  <Override PartName="/ppt/diagrams/quickStyle69.xml" ContentType="application/vnd.openxmlformats-officedocument.drawingml.diagramStyle+xml"/>
  <Override PartName="/ppt/diagrams/quickStyle7.xml" ContentType="application/vnd.openxmlformats-officedocument.drawingml.diagramStyle+xml"/>
  <Override PartName="/ppt/diagrams/quickStyle70.xml" ContentType="application/vnd.openxmlformats-officedocument.drawingml.diagramStyle+xml"/>
  <Override PartName="/ppt/diagrams/quickStyle71.xml" ContentType="application/vnd.openxmlformats-officedocument.drawingml.diagramStyle+xml"/>
  <Override PartName="/ppt/diagrams/quickStyle72.xml" ContentType="application/vnd.openxmlformats-officedocument.drawingml.diagramStyle+xml"/>
  <Override PartName="/ppt/diagrams/quickStyle73.xml" ContentType="application/vnd.openxmlformats-officedocument.drawingml.diagramStyle+xml"/>
  <Override PartName="/ppt/diagrams/quickStyle74.xml" ContentType="application/vnd.openxmlformats-officedocument.drawingml.diagramStyle+xml"/>
  <Override PartName="/ppt/diagrams/quickStyle75.xml" ContentType="application/vnd.openxmlformats-officedocument.drawingml.diagramStyle+xml"/>
  <Override PartName="/ppt/diagrams/quickStyle76.xml" ContentType="application/vnd.openxmlformats-officedocument.drawingml.diagramStyle+xml"/>
  <Override PartName="/ppt/diagrams/quickStyle77.xml" ContentType="application/vnd.openxmlformats-officedocument.drawingml.diagramStyle+xml"/>
  <Override PartName="/ppt/diagrams/quickStyle78.xml" ContentType="application/vnd.openxmlformats-officedocument.drawingml.diagramStyle+xml"/>
  <Override PartName="/ppt/diagrams/quickStyle79.xml" ContentType="application/vnd.openxmlformats-officedocument.drawingml.diagramStyle+xml"/>
  <Override PartName="/ppt/diagrams/quickStyle8.xml" ContentType="application/vnd.openxmlformats-officedocument.drawingml.diagramStyle+xml"/>
  <Override PartName="/ppt/diagrams/quickStyle80.xml" ContentType="application/vnd.openxmlformats-officedocument.drawingml.diagramStyle+xml"/>
  <Override PartName="/ppt/diagrams/quickStyle81.xml" ContentType="application/vnd.openxmlformats-officedocument.drawingml.diagramStyle+xml"/>
  <Override PartName="/ppt/diagrams/quickStyle82.xml" ContentType="application/vnd.openxmlformats-officedocument.drawingml.diagramStyle+xml"/>
  <Override PartName="/ppt/diagrams/quickStyle83.xml" ContentType="application/vnd.openxmlformats-officedocument.drawingml.diagramStyle+xml"/>
  <Override PartName="/ppt/diagrams/quickStyle84.xml" ContentType="application/vnd.openxmlformats-officedocument.drawingml.diagramStyle+xml"/>
  <Override PartName="/ppt/diagrams/quickStyle85.xml" ContentType="application/vnd.openxmlformats-officedocument.drawingml.diagramStyle+xml"/>
  <Override PartName="/ppt/diagrams/quickStyle86.xml" ContentType="application/vnd.openxmlformats-officedocument.drawingml.diagramStyle+xml"/>
  <Override PartName="/ppt/diagrams/quickStyle87.xml" ContentType="application/vnd.openxmlformats-officedocument.drawingml.diagramStyle+xml"/>
  <Override PartName="/ppt/diagrams/quickStyle88.xml" ContentType="application/vnd.openxmlformats-officedocument.drawingml.diagramStyle+xml"/>
  <Override PartName="/ppt/diagrams/quickStyle89.xml" ContentType="application/vnd.openxmlformats-officedocument.drawingml.diagramStyle+xml"/>
  <Override PartName="/ppt/diagrams/quickStyle9.xml" ContentType="application/vnd.openxmlformats-officedocument.drawingml.diagramStyle+xml"/>
  <Override PartName="/ppt/diagrams/quickStyle90.xml" ContentType="application/vnd.openxmlformats-officedocument.drawingml.diagramStyle+xml"/>
  <Override PartName="/ppt/diagrams/quickStyle91.xml" ContentType="application/vnd.openxmlformats-officedocument.drawingml.diagramStyle+xml"/>
  <Override PartName="/ppt/diagrams/quickStyle92.xml" ContentType="application/vnd.openxmlformats-officedocument.drawingml.diagramStyle+xml"/>
  <Override PartName="/ppt/diagrams/quickStyle93.xml" ContentType="application/vnd.openxmlformats-officedocument.drawingml.diagramStyle+xml"/>
  <Override PartName="/ppt/diagrams/quickStyle94.xml" ContentType="application/vnd.openxmlformats-officedocument.drawingml.diagramStyle+xml"/>
  <Override PartName="/ppt/diagrams/quickStyle95.xml" ContentType="application/vnd.openxmlformats-officedocument.drawingml.diagramStyle+xml"/>
  <Override PartName="/ppt/diagrams/quickStyle96.xml" ContentType="application/vnd.openxmlformats-officedocument.drawingml.diagramStyle+xml"/>
  <Override PartName="/ppt/diagrams/quickStyle97.xml" ContentType="application/vnd.openxmlformats-officedocument.drawingml.diagramStyle+xml"/>
  <Override PartName="/ppt/diagrams/quickStyle98.xml" ContentType="application/vnd.openxmlformats-officedocument.drawingml.diagramStyle+xml"/>
  <Override PartName="/ppt/diagrams/quickStyle99.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24"/>
  </p:notesMasterIdLst>
  <p:sldIdLst>
    <p:sldId id="258" r:id="rId3"/>
    <p:sldId id="259" r:id="rId4"/>
    <p:sldId id="266" r:id="rId5"/>
    <p:sldId id="269" r:id="rId6"/>
    <p:sldId id="270" r:id="rId7"/>
    <p:sldId id="276" r:id="rId8"/>
    <p:sldId id="277" r:id="rId9"/>
    <p:sldId id="273" r:id="rId10"/>
    <p:sldId id="278" r:id="rId11"/>
    <p:sldId id="279" r:id="rId12"/>
    <p:sldId id="280" r:id="rId13"/>
    <p:sldId id="281" r:id="rId14"/>
    <p:sldId id="282" r:id="rId15"/>
    <p:sldId id="283" r:id="rId16"/>
    <p:sldId id="284" r:id="rId17"/>
    <p:sldId id="285" r:id="rId18"/>
    <p:sldId id="286" r:id="rId19"/>
    <p:sldId id="287" r:id="rId20"/>
    <p:sldId id="288" r:id="rId21"/>
    <p:sldId id="289" r:id="rId22"/>
    <p:sldId id="272" r:id="rId23"/>
    <p:sldId id="267" r:id="rId24"/>
    <p:sldId id="274" r:id="rId25"/>
    <p:sldId id="301" r:id="rId26"/>
    <p:sldId id="275" r:id="rId27"/>
    <p:sldId id="314" r:id="rId28"/>
    <p:sldId id="293" r:id="rId29"/>
    <p:sldId id="315" r:id="rId30"/>
    <p:sldId id="316" r:id="rId31"/>
    <p:sldId id="317" r:id="rId32"/>
    <p:sldId id="294" r:id="rId33"/>
    <p:sldId id="319" r:id="rId34"/>
    <p:sldId id="318"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401" r:id="rId52"/>
    <p:sldId id="337" r:id="rId53"/>
    <p:sldId id="338" r:id="rId54"/>
    <p:sldId id="339" r:id="rId55"/>
    <p:sldId id="340" r:id="rId56"/>
    <p:sldId id="341" r:id="rId57"/>
    <p:sldId id="342" r:id="rId58"/>
    <p:sldId id="343" r:id="rId59"/>
    <p:sldId id="344" r:id="rId60"/>
    <p:sldId id="345" r:id="rId61"/>
    <p:sldId id="346" r:id="rId62"/>
    <p:sldId id="347" r:id="rId63"/>
    <p:sldId id="348" r:id="rId64"/>
    <p:sldId id="349" r:id="rId65"/>
    <p:sldId id="350" r:id="rId66"/>
    <p:sldId id="351" r:id="rId67"/>
    <p:sldId id="352" r:id="rId68"/>
    <p:sldId id="354" r:id="rId69"/>
    <p:sldId id="357" r:id="rId70"/>
    <p:sldId id="358" r:id="rId71"/>
    <p:sldId id="356" r:id="rId72"/>
    <p:sldId id="355" r:id="rId73"/>
    <p:sldId id="359" r:id="rId74"/>
    <p:sldId id="361" r:id="rId75"/>
    <p:sldId id="360" r:id="rId76"/>
    <p:sldId id="362" r:id="rId77"/>
    <p:sldId id="363" r:id="rId78"/>
    <p:sldId id="364" r:id="rId79"/>
    <p:sldId id="365" r:id="rId80"/>
    <p:sldId id="300" r:id="rId81"/>
    <p:sldId id="366" r:id="rId82"/>
    <p:sldId id="368" r:id="rId83"/>
    <p:sldId id="369" r:id="rId84"/>
    <p:sldId id="370" r:id="rId85"/>
    <p:sldId id="371" r:id="rId86"/>
    <p:sldId id="320" r:id="rId87"/>
    <p:sldId id="372" r:id="rId88"/>
    <p:sldId id="373" r:id="rId89"/>
    <p:sldId id="375" r:id="rId90"/>
    <p:sldId id="374" r:id="rId91"/>
    <p:sldId id="376" r:id="rId92"/>
    <p:sldId id="377" r:id="rId93"/>
    <p:sldId id="378" r:id="rId94"/>
    <p:sldId id="379" r:id="rId95"/>
    <p:sldId id="380" r:id="rId96"/>
    <p:sldId id="381" r:id="rId97"/>
    <p:sldId id="382" r:id="rId98"/>
    <p:sldId id="383" r:id="rId99"/>
    <p:sldId id="384" r:id="rId100"/>
    <p:sldId id="385" r:id="rId101"/>
    <p:sldId id="386" r:id="rId102"/>
    <p:sldId id="387" r:id="rId103"/>
    <p:sldId id="404" r:id="rId104"/>
    <p:sldId id="389" r:id="rId105"/>
    <p:sldId id="388" r:id="rId106"/>
    <p:sldId id="390" r:id="rId107"/>
    <p:sldId id="391" r:id="rId108"/>
    <p:sldId id="392" r:id="rId109"/>
    <p:sldId id="393" r:id="rId110"/>
    <p:sldId id="394" r:id="rId111"/>
    <p:sldId id="395" r:id="rId112"/>
    <p:sldId id="396" r:id="rId113"/>
    <p:sldId id="397" r:id="rId114"/>
    <p:sldId id="398" r:id="rId115"/>
    <p:sldId id="399" r:id="rId116"/>
    <p:sldId id="400" r:id="rId117"/>
    <p:sldId id="402" r:id="rId118"/>
    <p:sldId id="403" r:id="rId119"/>
    <p:sldId id="405" r:id="rId120"/>
    <p:sldId id="367" r:id="rId121"/>
    <p:sldId id="406" r:id="rId122"/>
    <p:sldId id="472" r:id="rId123"/>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3D9"/>
    <a:srgbClr val="F3C301"/>
    <a:srgbClr val="1FD89C"/>
    <a:srgbClr val="DE6E00"/>
    <a:srgbClr val="028985"/>
    <a:srgbClr val="23CADC"/>
    <a:srgbClr val="13918D"/>
    <a:srgbClr val="F4C60E"/>
    <a:srgbClr val="01D48F"/>
    <a:srgbClr val="DF730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320" autoAdjust="0"/>
    <p:restoredTop sz="94660"/>
  </p:normalViewPr>
  <p:slideViewPr>
    <p:cSldViewPr>
      <p:cViewPr varScale="1">
        <p:scale>
          <a:sx n="116" d="100"/>
          <a:sy n="116" d="100"/>
        </p:scale>
        <p:origin x="126" y="86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7.xml"/><Relationship Id="rId98" Type="http://schemas.openxmlformats.org/officeDocument/2006/relationships/slide" Target="slides/slide96.xml"/><Relationship Id="rId97" Type="http://schemas.openxmlformats.org/officeDocument/2006/relationships/slide" Target="slides/slide95.xml"/><Relationship Id="rId96" Type="http://schemas.openxmlformats.org/officeDocument/2006/relationships/slide" Target="slides/slide94.xml"/><Relationship Id="rId95" Type="http://schemas.openxmlformats.org/officeDocument/2006/relationships/slide" Target="slides/slide93.xml"/><Relationship Id="rId94" Type="http://schemas.openxmlformats.org/officeDocument/2006/relationships/slide" Target="slides/slide92.xml"/><Relationship Id="rId93" Type="http://schemas.openxmlformats.org/officeDocument/2006/relationships/slide" Target="slides/slide91.xml"/><Relationship Id="rId92" Type="http://schemas.openxmlformats.org/officeDocument/2006/relationships/slide" Target="slides/slide90.xml"/><Relationship Id="rId91" Type="http://schemas.openxmlformats.org/officeDocument/2006/relationships/slide" Target="slides/slide89.xml"/><Relationship Id="rId90" Type="http://schemas.openxmlformats.org/officeDocument/2006/relationships/slide" Target="slides/slide88.xml"/><Relationship Id="rId9" Type="http://schemas.openxmlformats.org/officeDocument/2006/relationships/slide" Target="slides/slide7.xml"/><Relationship Id="rId89" Type="http://schemas.openxmlformats.org/officeDocument/2006/relationships/slide" Target="slides/slide87.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 Type="http://schemas.openxmlformats.org/officeDocument/2006/relationships/slide" Target="slides/slide70.xml"/><Relationship Id="rId71" Type="http://schemas.openxmlformats.org/officeDocument/2006/relationships/slide" Target="slides/slide69.xml"/><Relationship Id="rId70" Type="http://schemas.openxmlformats.org/officeDocument/2006/relationships/slide" Target="slides/slide68.xml"/><Relationship Id="rId7" Type="http://schemas.openxmlformats.org/officeDocument/2006/relationships/slide" Target="slides/slide5.xml"/><Relationship Id="rId69" Type="http://schemas.openxmlformats.org/officeDocument/2006/relationships/slide" Target="slides/slide67.xml"/><Relationship Id="rId68" Type="http://schemas.openxmlformats.org/officeDocument/2006/relationships/slide" Target="slides/slide66.xml"/><Relationship Id="rId67" Type="http://schemas.openxmlformats.org/officeDocument/2006/relationships/slide" Target="slides/slide65.xml"/><Relationship Id="rId66" Type="http://schemas.openxmlformats.org/officeDocument/2006/relationships/slide" Target="slides/slide64.xml"/><Relationship Id="rId65" Type="http://schemas.openxmlformats.org/officeDocument/2006/relationships/slide" Target="slides/slide63.xml"/><Relationship Id="rId64" Type="http://schemas.openxmlformats.org/officeDocument/2006/relationships/slide" Target="slides/slide62.xml"/><Relationship Id="rId63" Type="http://schemas.openxmlformats.org/officeDocument/2006/relationships/slide" Target="slides/slide61.xml"/><Relationship Id="rId62" Type="http://schemas.openxmlformats.org/officeDocument/2006/relationships/slide" Target="slides/slide60.xml"/><Relationship Id="rId61" Type="http://schemas.openxmlformats.org/officeDocument/2006/relationships/slide" Target="slides/slide59.xml"/><Relationship Id="rId60" Type="http://schemas.openxmlformats.org/officeDocument/2006/relationships/slide" Target="slides/slide58.xml"/><Relationship Id="rId6" Type="http://schemas.openxmlformats.org/officeDocument/2006/relationships/slide" Target="slides/slide4.xml"/><Relationship Id="rId59" Type="http://schemas.openxmlformats.org/officeDocument/2006/relationships/slide" Target="slides/slide57.xml"/><Relationship Id="rId58" Type="http://schemas.openxmlformats.org/officeDocument/2006/relationships/slide" Target="slides/slide56.xml"/><Relationship Id="rId57" Type="http://schemas.openxmlformats.org/officeDocument/2006/relationships/slide" Target="slides/slide55.xml"/><Relationship Id="rId56" Type="http://schemas.openxmlformats.org/officeDocument/2006/relationships/slide" Target="slides/slide54.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7" Type="http://schemas.openxmlformats.org/officeDocument/2006/relationships/tableStyles" Target="tableStyles.xml"/><Relationship Id="rId126" Type="http://schemas.openxmlformats.org/officeDocument/2006/relationships/viewProps" Target="viewProps.xml"/><Relationship Id="rId125" Type="http://schemas.openxmlformats.org/officeDocument/2006/relationships/presProps" Target="presProps.xml"/><Relationship Id="rId124" Type="http://schemas.openxmlformats.org/officeDocument/2006/relationships/notesMaster" Target="notesMasters/notesMaster1.xml"/><Relationship Id="rId123" Type="http://schemas.openxmlformats.org/officeDocument/2006/relationships/slide" Target="slides/slide121.xml"/><Relationship Id="rId122" Type="http://schemas.openxmlformats.org/officeDocument/2006/relationships/slide" Target="slides/slide120.xml"/><Relationship Id="rId121" Type="http://schemas.openxmlformats.org/officeDocument/2006/relationships/slide" Target="slides/slide119.xml"/><Relationship Id="rId120" Type="http://schemas.openxmlformats.org/officeDocument/2006/relationships/slide" Target="slides/slide118.xml"/><Relationship Id="rId12" Type="http://schemas.openxmlformats.org/officeDocument/2006/relationships/slide" Target="slides/slide10.xml"/><Relationship Id="rId119" Type="http://schemas.openxmlformats.org/officeDocument/2006/relationships/slide" Target="slides/slide117.xml"/><Relationship Id="rId118" Type="http://schemas.openxmlformats.org/officeDocument/2006/relationships/slide" Target="slides/slide116.xml"/><Relationship Id="rId117" Type="http://schemas.openxmlformats.org/officeDocument/2006/relationships/slide" Target="slides/slide115.xml"/><Relationship Id="rId116" Type="http://schemas.openxmlformats.org/officeDocument/2006/relationships/slide" Target="slides/slide114.xml"/><Relationship Id="rId115" Type="http://schemas.openxmlformats.org/officeDocument/2006/relationships/slide" Target="slides/slide113.xml"/><Relationship Id="rId114" Type="http://schemas.openxmlformats.org/officeDocument/2006/relationships/slide" Target="slides/slide112.xml"/><Relationship Id="rId113" Type="http://schemas.openxmlformats.org/officeDocument/2006/relationships/slide" Target="slides/slide111.xml"/><Relationship Id="rId112" Type="http://schemas.openxmlformats.org/officeDocument/2006/relationships/slide" Target="slides/slide110.xml"/><Relationship Id="rId111" Type="http://schemas.openxmlformats.org/officeDocument/2006/relationships/slide" Target="slides/slide109.xml"/><Relationship Id="rId110" Type="http://schemas.openxmlformats.org/officeDocument/2006/relationships/slide" Target="slides/slide108.xml"/><Relationship Id="rId11" Type="http://schemas.openxmlformats.org/officeDocument/2006/relationships/slide" Target="slides/slide9.xml"/><Relationship Id="rId109" Type="http://schemas.openxmlformats.org/officeDocument/2006/relationships/slide" Target="slides/slide107.xml"/><Relationship Id="rId108" Type="http://schemas.openxmlformats.org/officeDocument/2006/relationships/slide" Target="slides/slide106.xml"/><Relationship Id="rId107" Type="http://schemas.openxmlformats.org/officeDocument/2006/relationships/slide" Target="slides/slide105.xml"/><Relationship Id="rId106" Type="http://schemas.openxmlformats.org/officeDocument/2006/relationships/slide" Target="slides/slide104.xml"/><Relationship Id="rId105" Type="http://schemas.openxmlformats.org/officeDocument/2006/relationships/slide" Target="slides/slide103.xml"/><Relationship Id="rId104" Type="http://schemas.openxmlformats.org/officeDocument/2006/relationships/slide" Target="slides/slide102.xml"/><Relationship Id="rId103" Type="http://schemas.openxmlformats.org/officeDocument/2006/relationships/slide" Target="slides/slide101.xml"/><Relationship Id="rId102" Type="http://schemas.openxmlformats.org/officeDocument/2006/relationships/slide" Target="slides/slide100.xml"/><Relationship Id="rId101" Type="http://schemas.openxmlformats.org/officeDocument/2006/relationships/slide" Target="slides/slide99.xml"/><Relationship Id="rId100" Type="http://schemas.openxmlformats.org/officeDocument/2006/relationships/slide" Target="slides/slide98.xml"/><Relationship Id="rId10" Type="http://schemas.openxmlformats.org/officeDocument/2006/relationships/slide" Target="slides/slide8.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23CCB4ED-6024-48EB-BE38-373276FA6DF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85F2222-8113-4CBD-83D6-EC167C0EE7C2}" type="presOf" srcId="{7A236058-1BB6-40B9-9348-7BFCF74797F7}" destId="{E0F6C998-5693-4BDD-9069-AF61DC425B3A}" srcOrd="1" destOrd="0" presId="urn:microsoft.com/office/officeart/2005/8/layout/bList2#1"/>
    <dgm:cxn modelId="{E9B11236-9666-4D1A-A55F-C188A2BE0222}" type="presOf" srcId="{7A236058-1BB6-40B9-9348-7BFCF74797F7}" destId="{8341A2DB-1040-453E-BC64-20AB0EC705B0}" srcOrd="0" destOrd="0" presId="urn:microsoft.com/office/officeart/2005/8/layout/bList2#1"/>
    <dgm:cxn modelId="{AEB1FFA8-FA41-4713-985F-76871F571F2A}" type="presParOf" srcId="{8120550C-BC87-497C-9931-B1A996EE60C0}" destId="{DBB6DB41-98F6-46AA-B628-CAF983E62B48}" srcOrd="0" destOrd="0" presId="urn:microsoft.com/office/officeart/2005/8/layout/bList2#1"/>
    <dgm:cxn modelId="{8C4B69DF-48F8-4A26-B02F-5E4E989351C9}" type="presParOf" srcId="{DBB6DB41-98F6-46AA-B628-CAF983E62B48}" destId="{A523E08F-BB9E-46F9-A45A-A55A85EE4841}" srcOrd="0" destOrd="0" presId="urn:microsoft.com/office/officeart/2005/8/layout/bList2#1"/>
    <dgm:cxn modelId="{E365BE55-60EF-4234-AF91-DFAB881D0A5C}" type="presParOf" srcId="{DBB6DB41-98F6-46AA-B628-CAF983E62B48}" destId="{8341A2DB-1040-453E-BC64-20AB0EC705B0}" srcOrd="1" destOrd="0" presId="urn:microsoft.com/office/officeart/2005/8/layout/bList2#1"/>
    <dgm:cxn modelId="{CACDCF79-93ED-4259-82A9-F62B31E5610F}" type="presParOf" srcId="{DBB6DB41-98F6-46AA-B628-CAF983E62B48}" destId="{E0F6C998-5693-4BDD-9069-AF61DC425B3A}" srcOrd="2" destOrd="0" presId="urn:microsoft.com/office/officeart/2005/8/layout/bList2#1"/>
    <dgm:cxn modelId="{758353DE-EEEE-41D8-8525-C0D6AC6018A4}"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E9359BFC-49E4-481B-93B7-0B44D6C9A638}" type="presOf" srcId="{7A236058-1BB6-40B9-9348-7BFCF74797F7}" destId="{E0F6C998-5693-4BDD-9069-AF61DC425B3A}" srcOrd="1" destOrd="0" presId="urn:microsoft.com/office/officeart/2005/8/layout/bList2#1"/>
    <dgm:cxn modelId="{53CFD34B-3942-4E7C-B55A-7E522E0C9243}"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475B80A-DC86-4988-9196-5E84FFD14770}" type="presOf" srcId="{BE287C42-CD8A-42CE-8E3E-73C352BD5920}" destId="{8120550C-BC87-497C-9931-B1A996EE60C0}" srcOrd="0" destOrd="0" presId="urn:microsoft.com/office/officeart/2005/8/layout/bList2#1"/>
    <dgm:cxn modelId="{91DC2DA9-A417-4827-BAD3-642B814013E1}" type="presParOf" srcId="{8120550C-BC87-497C-9931-B1A996EE60C0}" destId="{DBB6DB41-98F6-46AA-B628-CAF983E62B48}" srcOrd="0" destOrd="0" presId="urn:microsoft.com/office/officeart/2005/8/layout/bList2#1"/>
    <dgm:cxn modelId="{4AAFD33B-97D9-4430-8394-90641A5473D8}" type="presParOf" srcId="{DBB6DB41-98F6-46AA-B628-CAF983E62B48}" destId="{A523E08F-BB9E-46F9-A45A-A55A85EE4841}" srcOrd="0" destOrd="0" presId="urn:microsoft.com/office/officeart/2005/8/layout/bList2#1"/>
    <dgm:cxn modelId="{648E0E52-0B8D-4AE5-9C9D-FB98944A7815}" type="presParOf" srcId="{DBB6DB41-98F6-46AA-B628-CAF983E62B48}" destId="{8341A2DB-1040-453E-BC64-20AB0EC705B0}" srcOrd="1" destOrd="0" presId="urn:microsoft.com/office/officeart/2005/8/layout/bList2#1"/>
    <dgm:cxn modelId="{8BB71658-6AE0-4076-A957-71D2E7DD558E}" type="presParOf" srcId="{DBB6DB41-98F6-46AA-B628-CAF983E62B48}" destId="{E0F6C998-5693-4BDD-9069-AF61DC425B3A}" srcOrd="2" destOrd="0" presId="urn:microsoft.com/office/officeart/2005/8/layout/bList2#1"/>
    <dgm:cxn modelId="{7D043F28-62F0-4CFB-8BB7-A13C8B20247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10C650D-83D8-4661-B1B2-7C81947D8831}" type="presOf" srcId="{19CCEB87-305D-4E48-84B8-1EA85244D5BB}" destId="{78C89192-6868-4DDA-9D94-4C22E8F40D37}" srcOrd="0" destOrd="0" presId="urn:microsoft.com/office/officeart/2008/layout/BendingPictureBlocks"/>
    <dgm:cxn modelId="{9E444045-1781-4242-B957-2D25936DF5F5}"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2B81D83-1C53-4C6F-A205-AE8C386C9309}" type="presParOf" srcId="{BF4BFA2F-8DE7-40C3-8A64-AD27EF521C2E}" destId="{CC192163-CD6C-422B-A976-BFBAF75FF3E2}" srcOrd="0" destOrd="0" presId="urn:microsoft.com/office/officeart/2008/layout/BendingPictureBlocks"/>
    <dgm:cxn modelId="{E62BF638-92ED-42C7-A8C2-A2BA6700BDB3}" type="presParOf" srcId="{CC192163-CD6C-422B-A976-BFBAF75FF3E2}" destId="{B06CCA3E-58B5-4429-9D21-007FBB6A3AB2}" srcOrd="0" destOrd="0" presId="urn:microsoft.com/office/officeart/2008/layout/BendingPictureBlocks"/>
    <dgm:cxn modelId="{A9674F30-47AC-4F1B-A747-9F8221BDDA6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637D949-A9AD-4794-9A6B-9AC511F5089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7BE3255-8053-41B3-818D-AA0D017AF33A}" type="presOf" srcId="{7AD6A0FB-6385-4900-90FB-68AF47774FF2}" destId="{BF4BFA2F-8DE7-40C3-8A64-AD27EF521C2E}" srcOrd="0" destOrd="0" presId="urn:microsoft.com/office/officeart/2008/layout/BendingPictureBlocks"/>
    <dgm:cxn modelId="{FF52B99D-D983-45A7-80E6-1FD64BC6F35E}" type="presParOf" srcId="{BF4BFA2F-8DE7-40C3-8A64-AD27EF521C2E}" destId="{CC192163-CD6C-422B-A976-BFBAF75FF3E2}" srcOrd="0" destOrd="0" presId="urn:microsoft.com/office/officeart/2008/layout/BendingPictureBlocks"/>
    <dgm:cxn modelId="{381CEAEF-34DE-4932-BD91-57DB4143145A}" type="presParOf" srcId="{CC192163-CD6C-422B-A976-BFBAF75FF3E2}" destId="{B06CCA3E-58B5-4429-9D21-007FBB6A3AB2}" srcOrd="0" destOrd="0" presId="urn:microsoft.com/office/officeart/2008/layout/BendingPictureBlocks"/>
    <dgm:cxn modelId="{4C55B03C-676F-4047-A60F-46C4E9EA0AE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029B0F9-4B01-405A-ACEA-3E9E61B8EDE9}"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42E47E3-6AD1-41FB-8F66-8722EF20EFEC}" type="presOf" srcId="{7AD6A0FB-6385-4900-90FB-68AF47774FF2}" destId="{BF4BFA2F-8DE7-40C3-8A64-AD27EF521C2E}" srcOrd="0" destOrd="0" presId="urn:microsoft.com/office/officeart/2008/layout/BendingPictureBlocks"/>
    <dgm:cxn modelId="{EDD37BC3-45D7-4318-AF23-5F93616943D9}" type="presParOf" srcId="{BF4BFA2F-8DE7-40C3-8A64-AD27EF521C2E}" destId="{CC192163-CD6C-422B-A976-BFBAF75FF3E2}" srcOrd="0" destOrd="0" presId="urn:microsoft.com/office/officeart/2008/layout/BendingPictureBlocks"/>
    <dgm:cxn modelId="{5EC3D6A5-CB62-413F-BB42-25BE4B07611F}" type="presParOf" srcId="{CC192163-CD6C-422B-A976-BFBAF75FF3E2}" destId="{B06CCA3E-58B5-4429-9D21-007FBB6A3AB2}" srcOrd="0" destOrd="0" presId="urn:microsoft.com/office/officeart/2008/layout/BendingPictureBlocks"/>
    <dgm:cxn modelId="{F93C45CC-5D1F-4BFD-B332-6967CBE6643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00971A3-5340-436D-BFFF-5B94D4285B45}" type="presOf" srcId="{7AD6A0FB-6385-4900-90FB-68AF47774FF2}" destId="{BF4BFA2F-8DE7-40C3-8A64-AD27EF521C2E}" srcOrd="0" destOrd="0" presId="urn:microsoft.com/office/officeart/2008/layout/BendingPictureBlocks"/>
    <dgm:cxn modelId="{1449113F-EC47-4395-9394-7554EF88F2B8}"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CA25882-8EEF-4D4E-9348-3ACE7ACAE09F}" type="presParOf" srcId="{BF4BFA2F-8DE7-40C3-8A64-AD27EF521C2E}" destId="{CC192163-CD6C-422B-A976-BFBAF75FF3E2}" srcOrd="0" destOrd="0" presId="urn:microsoft.com/office/officeart/2008/layout/BendingPictureBlocks"/>
    <dgm:cxn modelId="{D3A02758-6FA1-4022-80B7-9C608FA34944}" type="presParOf" srcId="{CC192163-CD6C-422B-A976-BFBAF75FF3E2}" destId="{B06CCA3E-58B5-4429-9D21-007FBB6A3AB2}" srcOrd="0" destOrd="0" presId="urn:microsoft.com/office/officeart/2008/layout/BendingPictureBlocks"/>
    <dgm:cxn modelId="{A8864AAF-3DE6-4989-9DD2-3C0FED8CA05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F915C6E-1165-4151-BF3A-E759FE7E8ACA}" type="presOf" srcId="{7AD6A0FB-6385-4900-90FB-68AF47774FF2}" destId="{BF4BFA2F-8DE7-40C3-8A64-AD27EF521C2E}" srcOrd="0" destOrd="0" presId="urn:microsoft.com/office/officeart/2008/layout/BendingPictureBlocks"/>
    <dgm:cxn modelId="{727D73B8-DCE9-4767-AA90-311EEAA19DFD}"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A26373F-0117-4E08-B106-1BC29777DB8A}" type="presParOf" srcId="{BF4BFA2F-8DE7-40C3-8A64-AD27EF521C2E}" destId="{CC192163-CD6C-422B-A976-BFBAF75FF3E2}" srcOrd="0" destOrd="0" presId="urn:microsoft.com/office/officeart/2008/layout/BendingPictureBlocks"/>
    <dgm:cxn modelId="{481CF03C-BB3A-43B0-BBE9-0BC2573979F5}" type="presParOf" srcId="{CC192163-CD6C-422B-A976-BFBAF75FF3E2}" destId="{B06CCA3E-58B5-4429-9D21-007FBB6A3AB2}" srcOrd="0" destOrd="0" presId="urn:microsoft.com/office/officeart/2008/layout/BendingPictureBlocks"/>
    <dgm:cxn modelId="{EAE35FF5-631C-4513-BE4D-FF4D46F52DF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F0EAAA2-8D81-40C0-84BA-E1ACBF4DBB3B}" type="presOf" srcId="{7AD6A0FB-6385-4900-90FB-68AF47774FF2}" destId="{BF4BFA2F-8DE7-40C3-8A64-AD27EF521C2E}" srcOrd="0" destOrd="0" presId="urn:microsoft.com/office/officeart/2008/layout/BendingPictureBlocks"/>
    <dgm:cxn modelId="{5D030A53-F0BA-49A0-9C8C-DDC9D44AA7C9}"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3D2CFF0-6011-4A53-AB6E-2C140D3B0EFA}" type="presParOf" srcId="{BF4BFA2F-8DE7-40C3-8A64-AD27EF521C2E}" destId="{CC192163-CD6C-422B-A976-BFBAF75FF3E2}" srcOrd="0" destOrd="0" presId="urn:microsoft.com/office/officeart/2008/layout/BendingPictureBlocks"/>
    <dgm:cxn modelId="{54AC203D-0D3E-431F-815E-0D5AF6F3522C}" type="presParOf" srcId="{CC192163-CD6C-422B-A976-BFBAF75FF3E2}" destId="{B06CCA3E-58B5-4429-9D21-007FBB6A3AB2}" srcOrd="0" destOrd="0" presId="urn:microsoft.com/office/officeart/2008/layout/BendingPictureBlocks"/>
    <dgm:cxn modelId="{9732B1F1-B935-46B5-AAF4-C5D2F7253AE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5DF8529-90DB-4176-94A7-5D28C0E3CCE7}" type="presOf" srcId="{7AD6A0FB-6385-4900-90FB-68AF47774FF2}" destId="{BF4BFA2F-8DE7-40C3-8A64-AD27EF521C2E}" srcOrd="0" destOrd="0" presId="urn:microsoft.com/office/officeart/2008/layout/BendingPictureBlocks"/>
    <dgm:cxn modelId="{E35C0A44-9812-4F3B-B628-5D4AF41ABE5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23A7F71B-2574-44F4-84C7-D622F32EE640}" type="presParOf" srcId="{BF4BFA2F-8DE7-40C3-8A64-AD27EF521C2E}" destId="{CC192163-CD6C-422B-A976-BFBAF75FF3E2}" srcOrd="0" destOrd="0" presId="urn:microsoft.com/office/officeart/2008/layout/BendingPictureBlocks"/>
    <dgm:cxn modelId="{B3E34DC8-058E-442E-A4E2-3E620717B2B4}" type="presParOf" srcId="{CC192163-CD6C-422B-A976-BFBAF75FF3E2}" destId="{B06CCA3E-58B5-4429-9D21-007FBB6A3AB2}" srcOrd="0" destOrd="0" presId="urn:microsoft.com/office/officeart/2008/layout/BendingPictureBlocks"/>
    <dgm:cxn modelId="{19D98A7C-8CD1-4F83-9855-88F64527510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9DED537-F03E-4617-B41C-077F8C1E0AC8}" type="presOf" srcId="{19CCEB87-305D-4E48-84B8-1EA85244D5BB}" destId="{78C89192-6868-4DDA-9D94-4C22E8F40D37}" srcOrd="0" destOrd="0" presId="urn:microsoft.com/office/officeart/2008/layout/BendingPictureBlocks"/>
    <dgm:cxn modelId="{D915FC41-B36F-4E4B-B115-4F871C6E063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A08493F-469E-4D06-8ADB-E55014D5B817}" type="presParOf" srcId="{BF4BFA2F-8DE7-40C3-8A64-AD27EF521C2E}" destId="{CC192163-CD6C-422B-A976-BFBAF75FF3E2}" srcOrd="0" destOrd="0" presId="urn:microsoft.com/office/officeart/2008/layout/BendingPictureBlocks"/>
    <dgm:cxn modelId="{795C130E-3522-43E8-8587-5926FD56FFEB}" type="presParOf" srcId="{CC192163-CD6C-422B-A976-BFBAF75FF3E2}" destId="{B06CCA3E-58B5-4429-9D21-007FBB6A3AB2}" srcOrd="0" destOrd="0" presId="urn:microsoft.com/office/officeart/2008/layout/BendingPictureBlocks"/>
    <dgm:cxn modelId="{B6DEABBF-A316-4CBB-AFE2-0F8605C4D55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F00EB47-8672-45EC-AA20-CFBDE30E445A}" type="presOf" srcId="{7AD6A0FB-6385-4900-90FB-68AF47774FF2}" destId="{BF4BFA2F-8DE7-40C3-8A64-AD27EF521C2E}" srcOrd="0" destOrd="0" presId="urn:microsoft.com/office/officeart/2008/layout/BendingPictureBlocks"/>
    <dgm:cxn modelId="{3370A0CB-57C2-429C-8F9B-1299DAC25C72}"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51EA16B-01DF-4C0B-A34F-3E51FDE0EC16}" type="presParOf" srcId="{BF4BFA2F-8DE7-40C3-8A64-AD27EF521C2E}" destId="{CC192163-CD6C-422B-A976-BFBAF75FF3E2}" srcOrd="0" destOrd="0" presId="urn:microsoft.com/office/officeart/2008/layout/BendingPictureBlocks"/>
    <dgm:cxn modelId="{F70A8730-F505-41F9-975F-316BB97B866B}" type="presParOf" srcId="{CC192163-CD6C-422B-A976-BFBAF75FF3E2}" destId="{B06CCA3E-58B5-4429-9D21-007FBB6A3AB2}" srcOrd="0" destOrd="0" presId="urn:microsoft.com/office/officeart/2008/layout/BendingPictureBlocks"/>
    <dgm:cxn modelId="{684B9B26-0A82-45B8-A54E-B29ED42ECC4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71AD0EF-6A4A-43C6-AA37-EA5193F02F6B}" type="presOf" srcId="{19CCEB87-305D-4E48-84B8-1EA85244D5BB}" destId="{78C89192-6868-4DDA-9D94-4C22E8F40D37}" srcOrd="0" destOrd="0" presId="urn:microsoft.com/office/officeart/2008/layout/BendingPictureBlocks"/>
    <dgm:cxn modelId="{AB03E0F5-C568-4BCA-8AA8-F8731D64C72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D22BDDE-6BBC-41CC-8245-3E0D76016CFD}" type="presParOf" srcId="{BF4BFA2F-8DE7-40C3-8A64-AD27EF521C2E}" destId="{CC192163-CD6C-422B-A976-BFBAF75FF3E2}" srcOrd="0" destOrd="0" presId="urn:microsoft.com/office/officeart/2008/layout/BendingPictureBlocks"/>
    <dgm:cxn modelId="{07330248-DB7B-4557-9699-8397D16E6B94}" type="presParOf" srcId="{CC192163-CD6C-422B-A976-BFBAF75FF3E2}" destId="{B06CCA3E-58B5-4429-9D21-007FBB6A3AB2}" srcOrd="0" destOrd="0" presId="urn:microsoft.com/office/officeart/2008/layout/BendingPictureBlocks"/>
    <dgm:cxn modelId="{0AA45389-B6FE-4F3E-88B3-D9DA8FC6116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14C002AA-D9D6-4250-9135-B6616FEA68F7}" type="presOf" srcId="{BE287C42-CD8A-42CE-8E3E-73C352BD5920}" destId="{8120550C-BC87-497C-9931-B1A996EE60C0}" srcOrd="0" destOrd="0" presId="urn:microsoft.com/office/officeart/2005/8/layout/bList2#1"/>
    <dgm:cxn modelId="{4F7FE736-D225-466B-A7EC-D3351097EACC}"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8D9337E7-00F8-4ADE-BD7E-88183AFF78AB}" type="presOf" srcId="{7A236058-1BB6-40B9-9348-7BFCF74797F7}" destId="{E0F6C998-5693-4BDD-9069-AF61DC425B3A}" srcOrd="1" destOrd="0" presId="urn:microsoft.com/office/officeart/2005/8/layout/bList2#1"/>
    <dgm:cxn modelId="{2D816D3C-E3BA-4EB6-B12B-517D645E735B}" type="presParOf" srcId="{8120550C-BC87-497C-9931-B1A996EE60C0}" destId="{DBB6DB41-98F6-46AA-B628-CAF983E62B48}" srcOrd="0" destOrd="0" presId="urn:microsoft.com/office/officeart/2005/8/layout/bList2#1"/>
    <dgm:cxn modelId="{34D0917E-559A-4F8C-9E0E-3AAB557FB845}" type="presParOf" srcId="{DBB6DB41-98F6-46AA-B628-CAF983E62B48}" destId="{A523E08F-BB9E-46F9-A45A-A55A85EE4841}" srcOrd="0" destOrd="0" presId="urn:microsoft.com/office/officeart/2005/8/layout/bList2#1"/>
    <dgm:cxn modelId="{302C3073-376A-4F09-BCD3-31126FF4F923}" type="presParOf" srcId="{DBB6DB41-98F6-46AA-B628-CAF983E62B48}" destId="{8341A2DB-1040-453E-BC64-20AB0EC705B0}" srcOrd="1" destOrd="0" presId="urn:microsoft.com/office/officeart/2005/8/layout/bList2#1"/>
    <dgm:cxn modelId="{EA4401E2-9CD6-4BC3-99C3-304ECC70FBAC}" type="presParOf" srcId="{DBB6DB41-98F6-46AA-B628-CAF983E62B48}" destId="{E0F6C998-5693-4BDD-9069-AF61DC425B3A}" srcOrd="2" destOrd="0" presId="urn:microsoft.com/office/officeart/2005/8/layout/bList2#1"/>
    <dgm:cxn modelId="{D3432147-EAB8-480F-862F-8B6098A7EED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296AA18-2190-4D1F-B5B6-B4092A082D41}" type="presOf" srcId="{19CCEB87-305D-4E48-84B8-1EA85244D5BB}" destId="{78C89192-6868-4DDA-9D94-4C22E8F40D37}" srcOrd="0" destOrd="0" presId="urn:microsoft.com/office/officeart/2008/layout/BendingPictureBlocks"/>
    <dgm:cxn modelId="{808F8014-FCB9-4400-94FC-2AFFA3693D9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05FAA69-4312-4EA3-AD9A-CE1CA31E1C22}" type="presParOf" srcId="{BF4BFA2F-8DE7-40C3-8A64-AD27EF521C2E}" destId="{CC192163-CD6C-422B-A976-BFBAF75FF3E2}" srcOrd="0" destOrd="0" presId="urn:microsoft.com/office/officeart/2008/layout/BendingPictureBlocks"/>
    <dgm:cxn modelId="{3914CA6D-EB3C-4E5E-BF67-FD0051427616}" type="presParOf" srcId="{CC192163-CD6C-422B-A976-BFBAF75FF3E2}" destId="{B06CCA3E-58B5-4429-9D21-007FBB6A3AB2}" srcOrd="0" destOrd="0" presId="urn:microsoft.com/office/officeart/2008/layout/BendingPictureBlocks"/>
    <dgm:cxn modelId="{574E2F50-48C8-4E69-8EB5-4D4F18937DD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D8B2E6A0-051C-468A-9892-495440F4AA0F}" type="presOf" srcId="{7A236058-1BB6-40B9-9348-7BFCF74797F7}" destId="{8341A2DB-1040-453E-BC64-20AB0EC705B0}" srcOrd="0" destOrd="0" presId="urn:microsoft.com/office/officeart/2005/8/layout/bList2#1"/>
    <dgm:cxn modelId="{C3E20674-FC1B-463E-95C1-7AC97A103A8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F5E451A-5033-4F8C-BC47-F39E5D143621}" type="presOf" srcId="{BE287C42-CD8A-42CE-8E3E-73C352BD5920}" destId="{8120550C-BC87-497C-9931-B1A996EE60C0}" srcOrd="0" destOrd="0" presId="urn:microsoft.com/office/officeart/2005/8/layout/bList2#1"/>
    <dgm:cxn modelId="{7615995D-8939-45E2-AFC8-0A1EF6724CAB}" type="presParOf" srcId="{8120550C-BC87-497C-9931-B1A996EE60C0}" destId="{DBB6DB41-98F6-46AA-B628-CAF983E62B48}" srcOrd="0" destOrd="0" presId="urn:microsoft.com/office/officeart/2005/8/layout/bList2#1"/>
    <dgm:cxn modelId="{85F68697-BDB5-44C4-91BB-2071E4C66A93}" type="presParOf" srcId="{DBB6DB41-98F6-46AA-B628-CAF983E62B48}" destId="{A523E08F-BB9E-46F9-A45A-A55A85EE4841}" srcOrd="0" destOrd="0" presId="urn:microsoft.com/office/officeart/2005/8/layout/bList2#1"/>
    <dgm:cxn modelId="{545F4223-2E08-47F7-B291-8DF09B65D85D}" type="presParOf" srcId="{DBB6DB41-98F6-46AA-B628-CAF983E62B48}" destId="{8341A2DB-1040-453E-BC64-20AB0EC705B0}" srcOrd="1" destOrd="0" presId="urn:microsoft.com/office/officeart/2005/8/layout/bList2#1"/>
    <dgm:cxn modelId="{BA309E1B-003E-4768-8F39-160F2471C85F}" type="presParOf" srcId="{DBB6DB41-98F6-46AA-B628-CAF983E62B48}" destId="{E0F6C998-5693-4BDD-9069-AF61DC425B3A}" srcOrd="2" destOrd="0" presId="urn:microsoft.com/office/officeart/2005/8/layout/bList2#1"/>
    <dgm:cxn modelId="{7279F661-CBEF-4FA0-B38E-6B4BFF9A866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867CD11-7D50-49D7-8643-B666150844B4}" type="presOf" srcId="{7A236058-1BB6-40B9-9348-7BFCF74797F7}" destId="{E0F6C998-5693-4BDD-9069-AF61DC425B3A}" srcOrd="1" destOrd="0" presId="urn:microsoft.com/office/officeart/2005/8/layout/bList2#1"/>
    <dgm:cxn modelId="{92FC5B81-711E-4EB1-BD76-81BFB80DF201}" type="presOf" srcId="{BE287C42-CD8A-42CE-8E3E-73C352BD5920}" destId="{8120550C-BC87-497C-9931-B1A996EE60C0}" srcOrd="0" destOrd="0" presId="urn:microsoft.com/office/officeart/2005/8/layout/bList2#1"/>
    <dgm:cxn modelId="{32461BB5-2846-4945-AC20-548F7A511A3E}"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B6BD4A7-0B16-4388-A3FC-EECD4B064D3D}" type="presParOf" srcId="{8120550C-BC87-497C-9931-B1A996EE60C0}" destId="{DBB6DB41-98F6-46AA-B628-CAF983E62B48}" srcOrd="0" destOrd="0" presId="urn:microsoft.com/office/officeart/2005/8/layout/bList2#1"/>
    <dgm:cxn modelId="{57C2C41C-70DD-4F98-9D62-05F20DE0EABE}" type="presParOf" srcId="{DBB6DB41-98F6-46AA-B628-CAF983E62B48}" destId="{A523E08F-BB9E-46F9-A45A-A55A85EE4841}" srcOrd="0" destOrd="0" presId="urn:microsoft.com/office/officeart/2005/8/layout/bList2#1"/>
    <dgm:cxn modelId="{15F4B204-AB07-4C0E-9B4F-FD40514299CA}" type="presParOf" srcId="{DBB6DB41-98F6-46AA-B628-CAF983E62B48}" destId="{8341A2DB-1040-453E-BC64-20AB0EC705B0}" srcOrd="1" destOrd="0" presId="urn:microsoft.com/office/officeart/2005/8/layout/bList2#1"/>
    <dgm:cxn modelId="{2B52C2F9-A542-4436-BA91-F9920502DBF8}" type="presParOf" srcId="{DBB6DB41-98F6-46AA-B628-CAF983E62B48}" destId="{E0F6C998-5693-4BDD-9069-AF61DC425B3A}" srcOrd="2" destOrd="0" presId="urn:microsoft.com/office/officeart/2005/8/layout/bList2#1"/>
    <dgm:cxn modelId="{C5B5EBF0-E58B-44EF-8F23-2AFB9E046F8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4182"/>
      <dgm:spPr>
        <a:ln w="19050">
          <a:solidFill>
            <a:schemeClr val="tx1">
              <a:lumMod val="65000"/>
              <a:lumOff val="35000"/>
              <a:alpha val="90000"/>
            </a:schemeClr>
          </a:solidFill>
        </a:ln>
      </dgm:spPr>
      <dgm:t>
        <a:bodyPr/>
        <a:lstStyle/>
        <a:p>
          <a:endParaRPr lang="en-US"/>
        </a:p>
      </dgm:t>
    </dgm:pt>
  </dgm:ptLst>
  <dgm:cxnLst>
    <dgm:cxn modelId="{A1DBFB09-C53A-4701-88B7-02C36C5D5B4C}" type="presOf" srcId="{BE287C42-CD8A-42CE-8E3E-73C352BD5920}" destId="{8120550C-BC87-497C-9931-B1A996EE60C0}" srcOrd="0" destOrd="0" presId="urn:microsoft.com/office/officeart/2005/8/layout/bList2#1"/>
    <dgm:cxn modelId="{619C84A5-3D54-4792-BEDA-96940DE3262C}"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0523DC48-E00E-4C98-8390-83F06F8C6377}" type="presOf" srcId="{7A236058-1BB6-40B9-9348-7BFCF74797F7}" destId="{8341A2DB-1040-453E-BC64-20AB0EC705B0}" srcOrd="0" destOrd="0" presId="urn:microsoft.com/office/officeart/2005/8/layout/bList2#1"/>
    <dgm:cxn modelId="{83814CDD-CC0C-42C5-B23B-3B32E3F3A436}" type="presParOf" srcId="{8120550C-BC87-497C-9931-B1A996EE60C0}" destId="{DBB6DB41-98F6-46AA-B628-CAF983E62B48}" srcOrd="0" destOrd="0" presId="urn:microsoft.com/office/officeart/2005/8/layout/bList2#1"/>
    <dgm:cxn modelId="{4359A0A9-B246-4E73-A00B-204ABB8CE479}" type="presParOf" srcId="{DBB6DB41-98F6-46AA-B628-CAF983E62B48}" destId="{A523E08F-BB9E-46F9-A45A-A55A85EE4841}" srcOrd="0" destOrd="0" presId="urn:microsoft.com/office/officeart/2005/8/layout/bList2#1"/>
    <dgm:cxn modelId="{99B7F46C-67C7-4469-84E3-CACC0DAB0A29}" type="presParOf" srcId="{DBB6DB41-98F6-46AA-B628-CAF983E62B48}" destId="{8341A2DB-1040-453E-BC64-20AB0EC705B0}" srcOrd="1" destOrd="0" presId="urn:microsoft.com/office/officeart/2005/8/layout/bList2#1"/>
    <dgm:cxn modelId="{D10CF7B3-7F58-4C0C-8715-D9D7A79EE520}" type="presParOf" srcId="{DBB6DB41-98F6-46AA-B628-CAF983E62B48}" destId="{E0F6C998-5693-4BDD-9069-AF61DC425B3A}" srcOrd="2" destOrd="0" presId="urn:microsoft.com/office/officeart/2005/8/layout/bList2#1"/>
    <dgm:cxn modelId="{CB853495-454F-4513-88E0-61B3105F273F}"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556C038-3276-468A-AF96-BB6171052A30}" type="presOf" srcId="{7AD6A0FB-6385-4900-90FB-68AF47774FF2}" destId="{BF4BFA2F-8DE7-40C3-8A64-AD27EF521C2E}" srcOrd="0" destOrd="0" presId="urn:microsoft.com/office/officeart/2008/layout/BendingPictureBlocks"/>
    <dgm:cxn modelId="{3B4F8DEB-0AB4-4D7C-8861-E909479341D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92EFFB7-0F02-4724-B43F-02BB6BCA7959}" type="presParOf" srcId="{BF4BFA2F-8DE7-40C3-8A64-AD27EF521C2E}" destId="{CC192163-CD6C-422B-A976-BFBAF75FF3E2}" srcOrd="0" destOrd="0" presId="urn:microsoft.com/office/officeart/2008/layout/BendingPictureBlocks"/>
    <dgm:cxn modelId="{724A9080-8251-4D2C-A262-7C72F849D235}" type="presParOf" srcId="{CC192163-CD6C-422B-A976-BFBAF75FF3E2}" destId="{B06CCA3E-58B5-4429-9D21-007FBB6A3AB2}" srcOrd="0" destOrd="0" presId="urn:microsoft.com/office/officeart/2008/layout/BendingPictureBlocks"/>
    <dgm:cxn modelId="{A962B5C5-0431-46AE-8BC1-A12E52D9BF6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BBB0672-F990-41CC-AE59-F281243E9366}"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81CA817-3588-47FF-9FB6-A42A3E8114D1}" type="presOf" srcId="{19CCEB87-305D-4E48-84B8-1EA85244D5BB}" destId="{78C89192-6868-4DDA-9D94-4C22E8F40D37}" srcOrd="0" destOrd="0" presId="urn:microsoft.com/office/officeart/2008/layout/BendingPictureBlocks"/>
    <dgm:cxn modelId="{3311D090-674E-4BF2-A084-6B27BBE5C110}" type="presParOf" srcId="{BF4BFA2F-8DE7-40C3-8A64-AD27EF521C2E}" destId="{CC192163-CD6C-422B-A976-BFBAF75FF3E2}" srcOrd="0" destOrd="0" presId="urn:microsoft.com/office/officeart/2008/layout/BendingPictureBlocks"/>
    <dgm:cxn modelId="{A0D9FAAA-3DC2-4C8B-B34C-92229E7FE917}" type="presParOf" srcId="{CC192163-CD6C-422B-A976-BFBAF75FF3E2}" destId="{B06CCA3E-58B5-4429-9D21-007FBB6A3AB2}" srcOrd="0" destOrd="0" presId="urn:microsoft.com/office/officeart/2008/layout/BendingPictureBlocks"/>
    <dgm:cxn modelId="{3CB62B6F-3C32-4D12-91AD-1BFBB53F8625}"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084B63A-3AD0-4076-851A-A0B054525212}" type="presOf" srcId="{19CCEB87-305D-4E48-84B8-1EA85244D5BB}" destId="{78C89192-6868-4DDA-9D94-4C22E8F40D37}" srcOrd="0" destOrd="0" presId="urn:microsoft.com/office/officeart/2008/layout/BendingPictureBlocks"/>
    <dgm:cxn modelId="{30E91013-2A89-496F-972F-4DEF0C50555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8DCA942-0445-470F-B979-861D0E042519}" type="presParOf" srcId="{BF4BFA2F-8DE7-40C3-8A64-AD27EF521C2E}" destId="{CC192163-CD6C-422B-A976-BFBAF75FF3E2}" srcOrd="0" destOrd="0" presId="urn:microsoft.com/office/officeart/2008/layout/BendingPictureBlocks"/>
    <dgm:cxn modelId="{BF00237C-81D1-461C-8136-F5BAE24FE016}" type="presParOf" srcId="{CC192163-CD6C-422B-A976-BFBAF75FF3E2}" destId="{B06CCA3E-58B5-4429-9D21-007FBB6A3AB2}" srcOrd="0" destOrd="0" presId="urn:microsoft.com/office/officeart/2008/layout/BendingPictureBlocks"/>
    <dgm:cxn modelId="{A6A47856-9AA0-4DE3-A79C-5C31EDB4D60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791B6A6-EA5C-43FE-8318-F81B75BDAAEC}"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5815DE8-E226-4062-A539-80D5A68E7D28}" type="presOf" srcId="{19CCEB87-305D-4E48-84B8-1EA85244D5BB}" destId="{78C89192-6868-4DDA-9D94-4C22E8F40D37}" srcOrd="0" destOrd="0" presId="urn:microsoft.com/office/officeart/2008/layout/BendingPictureBlocks"/>
    <dgm:cxn modelId="{730CCE5D-211F-4478-9433-4F8A86F1A5A2}" type="presParOf" srcId="{BF4BFA2F-8DE7-40C3-8A64-AD27EF521C2E}" destId="{CC192163-CD6C-422B-A976-BFBAF75FF3E2}" srcOrd="0" destOrd="0" presId="urn:microsoft.com/office/officeart/2008/layout/BendingPictureBlocks"/>
    <dgm:cxn modelId="{E7E78349-8C91-42C9-AB36-ED510ECBA86A}" type="presParOf" srcId="{CC192163-CD6C-422B-A976-BFBAF75FF3E2}" destId="{B06CCA3E-58B5-4429-9D21-007FBB6A3AB2}" srcOrd="0" destOrd="0" presId="urn:microsoft.com/office/officeart/2008/layout/BendingPictureBlocks"/>
    <dgm:cxn modelId="{D946E25C-556F-40EC-8590-A4F99802E6B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20EEE96-B216-46AE-B45C-C9CCE7134C85}" type="presOf" srcId="{7AD6A0FB-6385-4900-90FB-68AF47774FF2}" destId="{BF4BFA2F-8DE7-40C3-8A64-AD27EF521C2E}" srcOrd="0" destOrd="0" presId="urn:microsoft.com/office/officeart/2008/layout/BendingPictureBlocks"/>
    <dgm:cxn modelId="{F55BAE5C-203A-47F6-A25C-8480C6DDA57A}"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C558139-CB44-4433-9D53-94E76EC007BF}" type="presParOf" srcId="{BF4BFA2F-8DE7-40C3-8A64-AD27EF521C2E}" destId="{CC192163-CD6C-422B-A976-BFBAF75FF3E2}" srcOrd="0" destOrd="0" presId="urn:microsoft.com/office/officeart/2008/layout/BendingPictureBlocks"/>
    <dgm:cxn modelId="{EC364C6C-3658-4FD2-9ACF-1D44D599FFDA}" type="presParOf" srcId="{CC192163-CD6C-422B-A976-BFBAF75FF3E2}" destId="{B06CCA3E-58B5-4429-9D21-007FBB6A3AB2}" srcOrd="0" destOrd="0" presId="urn:microsoft.com/office/officeart/2008/layout/BendingPictureBlocks"/>
    <dgm:cxn modelId="{9F6BFBB0-481C-4B08-AA2F-90B1A4B12FB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EEAAFD3-BA6E-46B2-9A6A-470CE48E1F3B}" srcId="{7AD6A0FB-6385-4900-90FB-68AF47774FF2}" destId="{19CCEB87-305D-4E48-84B8-1EA85244D5BB}" srcOrd="0" destOrd="0" parTransId="{5C0700C0-70B2-4C16-B786-AE01EFDD22F0}" sibTransId="{F62F98B1-1630-4CBE-9FF4-1459CE981F32}"/>
    <dgm:cxn modelId="{1C6A0211-AD09-494D-B0CF-86517B32DD0C}" type="presOf" srcId="{7AD6A0FB-6385-4900-90FB-68AF47774FF2}" destId="{BF4BFA2F-8DE7-40C3-8A64-AD27EF521C2E}" srcOrd="0" destOrd="0" presId="urn:microsoft.com/office/officeart/2008/layout/BendingPictureBlocks"/>
    <dgm:cxn modelId="{7CBA18AA-8C58-4A65-A69D-1AB648758038}" type="presOf" srcId="{19CCEB87-305D-4E48-84B8-1EA85244D5BB}" destId="{78C89192-6868-4DDA-9D94-4C22E8F40D37}" srcOrd="0" destOrd="0" presId="urn:microsoft.com/office/officeart/2008/layout/BendingPictureBlocks"/>
    <dgm:cxn modelId="{378BFD0A-2E12-4E95-80E9-79DCDAF3692E}" type="presParOf" srcId="{BF4BFA2F-8DE7-40C3-8A64-AD27EF521C2E}" destId="{CC192163-CD6C-422B-A976-BFBAF75FF3E2}" srcOrd="0" destOrd="0" presId="urn:microsoft.com/office/officeart/2008/layout/BendingPictureBlocks"/>
    <dgm:cxn modelId="{9605B83D-B420-4E84-97D2-A246CF720178}" type="presParOf" srcId="{CC192163-CD6C-422B-A976-BFBAF75FF3E2}" destId="{B06CCA3E-58B5-4429-9D21-007FBB6A3AB2}" srcOrd="0" destOrd="0" presId="urn:microsoft.com/office/officeart/2008/layout/BendingPictureBlocks"/>
    <dgm:cxn modelId="{DE4A9509-72B6-490B-A484-027FF72264C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D19310EE-2F19-40C0-B95B-DD008AFDABD1}" type="presOf" srcId="{BE287C42-CD8A-42CE-8E3E-73C352BD5920}" destId="{8120550C-BC87-497C-9931-B1A996EE60C0}" srcOrd="0" destOrd="0" presId="urn:microsoft.com/office/officeart/2005/8/layout/bList2#1"/>
    <dgm:cxn modelId="{49AFD6CF-7E10-4739-9347-24D66DE21500}" type="presOf" srcId="{7A236058-1BB6-40B9-9348-7BFCF74797F7}" destId="{8341A2DB-1040-453E-BC64-20AB0EC705B0}" srcOrd="0" destOrd="0" presId="urn:microsoft.com/office/officeart/2005/8/layout/bList2#1"/>
    <dgm:cxn modelId="{C0D57119-D3F4-4982-AE00-F20235EA188A}"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D718743-D92D-44D6-B6CB-C60814CBEC58}" type="presParOf" srcId="{8120550C-BC87-497C-9931-B1A996EE60C0}" destId="{DBB6DB41-98F6-46AA-B628-CAF983E62B48}" srcOrd="0" destOrd="0" presId="urn:microsoft.com/office/officeart/2005/8/layout/bList2#1"/>
    <dgm:cxn modelId="{7801AAAD-E1E0-4EAE-A7EF-E93434159B8E}" type="presParOf" srcId="{DBB6DB41-98F6-46AA-B628-CAF983E62B48}" destId="{A523E08F-BB9E-46F9-A45A-A55A85EE4841}" srcOrd="0" destOrd="0" presId="urn:microsoft.com/office/officeart/2005/8/layout/bList2#1"/>
    <dgm:cxn modelId="{207200F8-1A16-4C09-BB6B-AF65FFA28048}" type="presParOf" srcId="{DBB6DB41-98F6-46AA-B628-CAF983E62B48}" destId="{8341A2DB-1040-453E-BC64-20AB0EC705B0}" srcOrd="1" destOrd="0" presId="urn:microsoft.com/office/officeart/2005/8/layout/bList2#1"/>
    <dgm:cxn modelId="{5360BAD8-7759-4D9C-9B9E-C163A8DCF7C7}" type="presParOf" srcId="{DBB6DB41-98F6-46AA-B628-CAF983E62B48}" destId="{E0F6C998-5693-4BDD-9069-AF61DC425B3A}" srcOrd="2" destOrd="0" presId="urn:microsoft.com/office/officeart/2005/8/layout/bList2#1"/>
    <dgm:cxn modelId="{EAE7265D-A0DD-4990-9F47-7A63BEE33B8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5841510-4E3D-4EEC-99A9-803B2CEDEF34}" type="presOf" srcId="{7AD6A0FB-6385-4900-90FB-68AF47774FF2}" destId="{BF4BFA2F-8DE7-40C3-8A64-AD27EF521C2E}" srcOrd="0" destOrd="0" presId="urn:microsoft.com/office/officeart/2008/layout/BendingPictureBlocks"/>
    <dgm:cxn modelId="{2BF6E036-FD32-4F41-88F4-36C9EF510A2E}"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4333BA2-F621-482D-AC5E-CD0DC0C6DFFE}" type="presParOf" srcId="{BF4BFA2F-8DE7-40C3-8A64-AD27EF521C2E}" destId="{CC192163-CD6C-422B-A976-BFBAF75FF3E2}" srcOrd="0" destOrd="0" presId="urn:microsoft.com/office/officeart/2008/layout/BendingPictureBlocks"/>
    <dgm:cxn modelId="{2DCF300F-3177-436D-82A5-FA34AC44BF80}" type="presParOf" srcId="{CC192163-CD6C-422B-A976-BFBAF75FF3E2}" destId="{B06CCA3E-58B5-4429-9D21-007FBB6A3AB2}" srcOrd="0" destOrd="0" presId="urn:microsoft.com/office/officeart/2008/layout/BendingPictureBlocks"/>
    <dgm:cxn modelId="{6BE443C6-2A9E-49CF-9C23-27A99807A39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A1C1F50-B7BD-4FCF-9FC5-74323757D04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AA073E6-CAF2-419B-BD23-42908048FE49}" type="presOf" srcId="{7AD6A0FB-6385-4900-90FB-68AF47774FF2}" destId="{BF4BFA2F-8DE7-40C3-8A64-AD27EF521C2E}" srcOrd="0" destOrd="0" presId="urn:microsoft.com/office/officeart/2008/layout/BendingPictureBlocks"/>
    <dgm:cxn modelId="{F61EF579-037F-43AD-8B74-31C6F6B9779F}" type="presParOf" srcId="{BF4BFA2F-8DE7-40C3-8A64-AD27EF521C2E}" destId="{CC192163-CD6C-422B-A976-BFBAF75FF3E2}" srcOrd="0" destOrd="0" presId="urn:microsoft.com/office/officeart/2008/layout/BendingPictureBlocks"/>
    <dgm:cxn modelId="{48AAFD8E-458D-4253-AC03-49EFB5D3D16B}" type="presParOf" srcId="{CC192163-CD6C-422B-A976-BFBAF75FF3E2}" destId="{B06CCA3E-58B5-4429-9D21-007FBB6A3AB2}" srcOrd="0" destOrd="0" presId="urn:microsoft.com/office/officeart/2008/layout/BendingPictureBlocks"/>
    <dgm:cxn modelId="{ABC6D5C1-9E00-4B79-B170-A5D543FAB55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517D1EA6-66D4-49DF-A182-35377C693591}"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5E29145-42D7-4004-9EEA-2E0D64001A18}" type="presOf" srcId="{7A236058-1BB6-40B9-9348-7BFCF74797F7}" destId="{8341A2DB-1040-453E-BC64-20AB0EC705B0}" srcOrd="0" destOrd="0" presId="urn:microsoft.com/office/officeart/2005/8/layout/bList2#1"/>
    <dgm:cxn modelId="{58C61EF1-D124-493F-8FA6-57955D8970D6}" type="presOf" srcId="{BE287C42-CD8A-42CE-8E3E-73C352BD5920}" destId="{8120550C-BC87-497C-9931-B1A996EE60C0}" srcOrd="0" destOrd="0" presId="urn:microsoft.com/office/officeart/2005/8/layout/bList2#1"/>
    <dgm:cxn modelId="{3DBB47B0-88FC-4581-AA6C-24BF5C44656D}" type="presParOf" srcId="{8120550C-BC87-497C-9931-B1A996EE60C0}" destId="{DBB6DB41-98F6-46AA-B628-CAF983E62B48}" srcOrd="0" destOrd="0" presId="urn:microsoft.com/office/officeart/2005/8/layout/bList2#1"/>
    <dgm:cxn modelId="{D3357ECE-2983-4E3E-800C-E76CB517D5A2}" type="presParOf" srcId="{DBB6DB41-98F6-46AA-B628-CAF983E62B48}" destId="{A523E08F-BB9E-46F9-A45A-A55A85EE4841}" srcOrd="0" destOrd="0" presId="urn:microsoft.com/office/officeart/2005/8/layout/bList2#1"/>
    <dgm:cxn modelId="{07CAFE6B-43AC-446C-B37B-8A09847B39F1}" type="presParOf" srcId="{DBB6DB41-98F6-46AA-B628-CAF983E62B48}" destId="{8341A2DB-1040-453E-BC64-20AB0EC705B0}" srcOrd="1" destOrd="0" presId="urn:microsoft.com/office/officeart/2005/8/layout/bList2#1"/>
    <dgm:cxn modelId="{72FB3329-C384-4A6D-9CBB-46622638D6D2}" type="presParOf" srcId="{DBB6DB41-98F6-46AA-B628-CAF983E62B48}" destId="{E0F6C998-5693-4BDD-9069-AF61DC425B3A}" srcOrd="2" destOrd="0" presId="urn:microsoft.com/office/officeart/2005/8/layout/bList2#1"/>
    <dgm:cxn modelId="{E5D96DB7-BF21-451D-92BF-A02AA18A889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6091FB6C-2DF1-47BE-9B60-071DE7E079C1}"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8134E07-02FD-4D9F-8AE4-699143EA21FC}" type="presOf" srcId="{BE287C42-CD8A-42CE-8E3E-73C352BD5920}" destId="{8120550C-BC87-497C-9931-B1A996EE60C0}" srcOrd="0" destOrd="0" presId="urn:microsoft.com/office/officeart/2005/8/layout/bList2#1"/>
    <dgm:cxn modelId="{28D6DD1A-7629-4A5A-A6F5-04B08FA79D21}" type="presOf" srcId="{7A236058-1BB6-40B9-9348-7BFCF74797F7}" destId="{E0F6C998-5693-4BDD-9069-AF61DC425B3A}" srcOrd="1" destOrd="0" presId="urn:microsoft.com/office/officeart/2005/8/layout/bList2#1"/>
    <dgm:cxn modelId="{D73FB848-43E9-4273-BC4F-0953227C0337}" type="presParOf" srcId="{8120550C-BC87-497C-9931-B1A996EE60C0}" destId="{DBB6DB41-98F6-46AA-B628-CAF983E62B48}" srcOrd="0" destOrd="0" presId="urn:microsoft.com/office/officeart/2005/8/layout/bList2#1"/>
    <dgm:cxn modelId="{8C8B7F77-4355-407F-8C7F-576D96B3F1DB}" type="presParOf" srcId="{DBB6DB41-98F6-46AA-B628-CAF983E62B48}" destId="{A523E08F-BB9E-46F9-A45A-A55A85EE4841}" srcOrd="0" destOrd="0" presId="urn:microsoft.com/office/officeart/2005/8/layout/bList2#1"/>
    <dgm:cxn modelId="{6B04EBD0-E2D7-4C3E-9920-F712CD837A59}" type="presParOf" srcId="{DBB6DB41-98F6-46AA-B628-CAF983E62B48}" destId="{8341A2DB-1040-453E-BC64-20AB0EC705B0}" srcOrd="1" destOrd="0" presId="urn:microsoft.com/office/officeart/2005/8/layout/bList2#1"/>
    <dgm:cxn modelId="{7D974A9E-408E-4EC3-9BD8-3D1571615FD0}" type="presParOf" srcId="{DBB6DB41-98F6-46AA-B628-CAF983E62B48}" destId="{E0F6C998-5693-4BDD-9069-AF61DC425B3A}" srcOrd="2" destOrd="0" presId="urn:microsoft.com/office/officeart/2005/8/layout/bList2#1"/>
    <dgm:cxn modelId="{FB678549-39C9-4E95-B44F-ED312E41741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4AB1BFC9-06EC-4752-80B0-85F1813D57C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7736E15-3FB6-4382-B583-479385926546}" type="presOf" srcId="{7A236058-1BB6-40B9-9348-7BFCF74797F7}" destId="{8341A2DB-1040-453E-BC64-20AB0EC705B0}" srcOrd="0" destOrd="0" presId="urn:microsoft.com/office/officeart/2005/8/layout/bList2#1"/>
    <dgm:cxn modelId="{1281F86E-6762-44F4-B674-221D1BAEE559}" type="presOf" srcId="{7A236058-1BB6-40B9-9348-7BFCF74797F7}" destId="{E0F6C998-5693-4BDD-9069-AF61DC425B3A}" srcOrd="1" destOrd="0" presId="urn:microsoft.com/office/officeart/2005/8/layout/bList2#1"/>
    <dgm:cxn modelId="{EFFC5BF9-4F8F-4114-9C86-52B1F245629A}" type="presParOf" srcId="{8120550C-BC87-497C-9931-B1A996EE60C0}" destId="{DBB6DB41-98F6-46AA-B628-CAF983E62B48}" srcOrd="0" destOrd="0" presId="urn:microsoft.com/office/officeart/2005/8/layout/bList2#1"/>
    <dgm:cxn modelId="{F78A300F-B132-4489-9293-9612E8EC7C4A}" type="presParOf" srcId="{DBB6DB41-98F6-46AA-B628-CAF983E62B48}" destId="{A523E08F-BB9E-46F9-A45A-A55A85EE4841}" srcOrd="0" destOrd="0" presId="urn:microsoft.com/office/officeart/2005/8/layout/bList2#1"/>
    <dgm:cxn modelId="{BABB9849-605E-4B4A-A551-AEDEFF248326}" type="presParOf" srcId="{DBB6DB41-98F6-46AA-B628-CAF983E62B48}" destId="{8341A2DB-1040-453E-BC64-20AB0EC705B0}" srcOrd="1" destOrd="0" presId="urn:microsoft.com/office/officeart/2005/8/layout/bList2#1"/>
    <dgm:cxn modelId="{DF94F1F6-8920-4824-A2A6-0526D0A7FC7C}" type="presParOf" srcId="{DBB6DB41-98F6-46AA-B628-CAF983E62B48}" destId="{E0F6C998-5693-4BDD-9069-AF61DC425B3A}" srcOrd="2" destOrd="0" presId="urn:microsoft.com/office/officeart/2005/8/layout/bList2#1"/>
    <dgm:cxn modelId="{B5BAF731-943D-4E1A-A3B0-96BAE366964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B25472DC-89E7-4E1B-A14A-414E299747AD}" type="presOf" srcId="{7A236058-1BB6-40B9-9348-7BFCF74797F7}" destId="{E0F6C998-5693-4BDD-9069-AF61DC425B3A}" srcOrd="1" destOrd="0" presId="urn:microsoft.com/office/officeart/2005/8/layout/bList2#1"/>
    <dgm:cxn modelId="{5D66BBC3-C9E0-4179-9D87-E1C165EC1F33}"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10DA29D1-7160-4F13-9413-5F41E0FAA8A3}" type="presOf" srcId="{BE287C42-CD8A-42CE-8E3E-73C352BD5920}" destId="{8120550C-BC87-497C-9931-B1A996EE60C0}" srcOrd="0" destOrd="0" presId="urn:microsoft.com/office/officeart/2005/8/layout/bList2#1"/>
    <dgm:cxn modelId="{023D2C09-BDC2-4902-B3AC-696F16DCA7C2}" type="presParOf" srcId="{8120550C-BC87-497C-9931-B1A996EE60C0}" destId="{DBB6DB41-98F6-46AA-B628-CAF983E62B48}" srcOrd="0" destOrd="0" presId="urn:microsoft.com/office/officeart/2005/8/layout/bList2#1"/>
    <dgm:cxn modelId="{7F600A62-7998-4851-AE6E-FF675AF466CF}" type="presParOf" srcId="{DBB6DB41-98F6-46AA-B628-CAF983E62B48}" destId="{A523E08F-BB9E-46F9-A45A-A55A85EE4841}" srcOrd="0" destOrd="0" presId="urn:microsoft.com/office/officeart/2005/8/layout/bList2#1"/>
    <dgm:cxn modelId="{4C6334A3-95BF-49BC-B3D5-49144DDFF004}" type="presParOf" srcId="{DBB6DB41-98F6-46AA-B628-CAF983E62B48}" destId="{8341A2DB-1040-453E-BC64-20AB0EC705B0}" srcOrd="1" destOrd="0" presId="urn:microsoft.com/office/officeart/2005/8/layout/bList2#1"/>
    <dgm:cxn modelId="{CDC6C003-784A-46B7-B493-7F26490F8321}" type="presParOf" srcId="{DBB6DB41-98F6-46AA-B628-CAF983E62B48}" destId="{E0F6C998-5693-4BDD-9069-AF61DC425B3A}" srcOrd="2" destOrd="0" presId="urn:microsoft.com/office/officeart/2005/8/layout/bList2#1"/>
    <dgm:cxn modelId="{674213CD-DC8C-4595-829F-28BE47E7951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41F4955-7122-4CCD-8DAD-971B45F4EE74}" type="presOf" srcId="{7A236058-1BB6-40B9-9348-7BFCF74797F7}" destId="{E0F6C998-5693-4BDD-9069-AF61DC425B3A}" srcOrd="1" destOrd="0" presId="urn:microsoft.com/office/officeart/2005/8/layout/bList2#1"/>
    <dgm:cxn modelId="{648C831D-74DF-4912-BAC6-66553CB1CD5C}" type="presOf" srcId="{BE287C42-CD8A-42CE-8E3E-73C352BD5920}" destId="{8120550C-BC87-497C-9931-B1A996EE60C0}" srcOrd="0" destOrd="0" presId="urn:microsoft.com/office/officeart/2005/8/layout/bList2#1"/>
    <dgm:cxn modelId="{6816883C-E869-45AD-9878-B472EC3FC9D9}"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EA84338-5C2A-4D1B-9204-D42E2E23F038}" type="presParOf" srcId="{8120550C-BC87-497C-9931-B1A996EE60C0}" destId="{DBB6DB41-98F6-46AA-B628-CAF983E62B48}" srcOrd="0" destOrd="0" presId="urn:microsoft.com/office/officeart/2005/8/layout/bList2#1"/>
    <dgm:cxn modelId="{D239E97D-C61A-4352-88ED-D7180499A70A}" type="presParOf" srcId="{DBB6DB41-98F6-46AA-B628-CAF983E62B48}" destId="{A523E08F-BB9E-46F9-A45A-A55A85EE4841}" srcOrd="0" destOrd="0" presId="urn:microsoft.com/office/officeart/2005/8/layout/bList2#1"/>
    <dgm:cxn modelId="{F51A88B4-61AF-4A72-8BE6-57EB37132F7A}" type="presParOf" srcId="{DBB6DB41-98F6-46AA-B628-CAF983E62B48}" destId="{8341A2DB-1040-453E-BC64-20AB0EC705B0}" srcOrd="1" destOrd="0" presId="urn:microsoft.com/office/officeart/2005/8/layout/bList2#1"/>
    <dgm:cxn modelId="{2015AF2C-960F-41E0-9D75-449601063F9E}" type="presParOf" srcId="{DBB6DB41-98F6-46AA-B628-CAF983E62B48}" destId="{E0F6C998-5693-4BDD-9069-AF61DC425B3A}" srcOrd="2" destOrd="0" presId="urn:microsoft.com/office/officeart/2005/8/layout/bList2#1"/>
    <dgm:cxn modelId="{5A8AAAC4-1601-4AE4-B8D3-9F8F0C01CD7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F0DD9875-0F2B-4944-B776-1A8986D9553B}"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9811650-F74B-4608-BEFD-D1CA3DC161BB}" type="presOf" srcId="{BE287C42-CD8A-42CE-8E3E-73C352BD5920}" destId="{8120550C-BC87-497C-9931-B1A996EE60C0}" srcOrd="0" destOrd="0" presId="urn:microsoft.com/office/officeart/2005/8/layout/bList2#1"/>
    <dgm:cxn modelId="{DB1AF148-8B1C-4989-BC30-77CA0E553013}" type="presOf" srcId="{7A236058-1BB6-40B9-9348-7BFCF74797F7}" destId="{E0F6C998-5693-4BDD-9069-AF61DC425B3A}" srcOrd="1" destOrd="0" presId="urn:microsoft.com/office/officeart/2005/8/layout/bList2#1"/>
    <dgm:cxn modelId="{AD71217E-A8D0-484D-952F-427A392CE16F}" type="presParOf" srcId="{8120550C-BC87-497C-9931-B1A996EE60C0}" destId="{DBB6DB41-98F6-46AA-B628-CAF983E62B48}" srcOrd="0" destOrd="0" presId="urn:microsoft.com/office/officeart/2005/8/layout/bList2#1"/>
    <dgm:cxn modelId="{F19AC0CC-D586-4FB7-9343-62125E3C36BB}" type="presParOf" srcId="{DBB6DB41-98F6-46AA-B628-CAF983E62B48}" destId="{A523E08F-BB9E-46F9-A45A-A55A85EE4841}" srcOrd="0" destOrd="0" presId="urn:microsoft.com/office/officeart/2005/8/layout/bList2#1"/>
    <dgm:cxn modelId="{80F48B29-09CC-47C8-A471-E992B7A07CE8}" type="presParOf" srcId="{DBB6DB41-98F6-46AA-B628-CAF983E62B48}" destId="{8341A2DB-1040-453E-BC64-20AB0EC705B0}" srcOrd="1" destOrd="0" presId="urn:microsoft.com/office/officeart/2005/8/layout/bList2#1"/>
    <dgm:cxn modelId="{6D7DC85C-ACD3-4F35-BCC1-4C9C11505F7D}" type="presParOf" srcId="{DBB6DB41-98F6-46AA-B628-CAF983E62B48}" destId="{E0F6C998-5693-4BDD-9069-AF61DC425B3A}" srcOrd="2" destOrd="0" presId="urn:microsoft.com/office/officeart/2005/8/layout/bList2#1"/>
    <dgm:cxn modelId="{F440C056-5C07-48F7-97C6-02F3B9B480D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FB02798-5B7C-44F2-B2C3-BC5F9BC3653D}"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264A676C-D09C-42DB-A2A2-940C23564DF0}" type="presOf" srcId="{7AD6A0FB-6385-4900-90FB-68AF47774FF2}" destId="{BF4BFA2F-8DE7-40C3-8A64-AD27EF521C2E}" srcOrd="0" destOrd="0" presId="urn:microsoft.com/office/officeart/2008/layout/BendingPictureBlocks"/>
    <dgm:cxn modelId="{B71EA438-78FC-4833-BC5E-CAEDDC07BC57}" type="presParOf" srcId="{BF4BFA2F-8DE7-40C3-8A64-AD27EF521C2E}" destId="{CC192163-CD6C-422B-A976-BFBAF75FF3E2}" srcOrd="0" destOrd="0" presId="urn:microsoft.com/office/officeart/2008/layout/BendingPictureBlocks"/>
    <dgm:cxn modelId="{73330277-2DE1-4C72-B97A-3670348B5ABE}" type="presParOf" srcId="{CC192163-CD6C-422B-A976-BFBAF75FF3E2}" destId="{B06CCA3E-58B5-4429-9D21-007FBB6A3AB2}" srcOrd="0" destOrd="0" presId="urn:microsoft.com/office/officeart/2008/layout/BendingPictureBlocks"/>
    <dgm:cxn modelId="{04C15B92-DBBB-4966-AC17-0FB0759F95C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CB05749-74E2-4E9D-A51B-F593DB7461D7}" type="presOf" srcId="{7AD6A0FB-6385-4900-90FB-68AF47774FF2}" destId="{BF4BFA2F-8DE7-40C3-8A64-AD27EF521C2E}" srcOrd="0" destOrd="0" presId="urn:microsoft.com/office/officeart/2008/layout/BendingPictureBlocks"/>
    <dgm:cxn modelId="{9EE19104-AD4B-4808-8E9F-FD95A99678F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3C5CA98-741A-4E39-946F-695A4E7DDC70}" type="presParOf" srcId="{BF4BFA2F-8DE7-40C3-8A64-AD27EF521C2E}" destId="{CC192163-CD6C-422B-A976-BFBAF75FF3E2}" srcOrd="0" destOrd="0" presId="urn:microsoft.com/office/officeart/2008/layout/BendingPictureBlocks"/>
    <dgm:cxn modelId="{F7755F67-0ADA-4793-B3E9-217696CFF3A1}" type="presParOf" srcId="{CC192163-CD6C-422B-A976-BFBAF75FF3E2}" destId="{B06CCA3E-58B5-4429-9D21-007FBB6A3AB2}" srcOrd="0" destOrd="0" presId="urn:microsoft.com/office/officeart/2008/layout/BendingPictureBlocks"/>
    <dgm:cxn modelId="{C7A5C93E-A900-4D09-8536-BE7CD024433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0B97C2DD-8EC8-42B2-8F38-270EAF48EEC6}" type="presOf" srcId="{7A236058-1BB6-40B9-9348-7BFCF74797F7}" destId="{8341A2DB-1040-453E-BC64-20AB0EC705B0}" srcOrd="0" destOrd="0" presId="urn:microsoft.com/office/officeart/2005/8/layout/bList2#1"/>
    <dgm:cxn modelId="{5B658AB4-2F96-4FA1-A252-F6172001C0CF}"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B8D3F44-263D-456E-BF39-3AC9D43D3C88}" type="presOf" srcId="{BE287C42-CD8A-42CE-8E3E-73C352BD5920}" destId="{8120550C-BC87-497C-9931-B1A996EE60C0}" srcOrd="0" destOrd="0" presId="urn:microsoft.com/office/officeart/2005/8/layout/bList2#1"/>
    <dgm:cxn modelId="{F2EFECFD-6EB2-4DBA-80BD-60C5F19CAC9F}" type="presParOf" srcId="{8120550C-BC87-497C-9931-B1A996EE60C0}" destId="{DBB6DB41-98F6-46AA-B628-CAF983E62B48}" srcOrd="0" destOrd="0" presId="urn:microsoft.com/office/officeart/2005/8/layout/bList2#1"/>
    <dgm:cxn modelId="{B96D2940-C70D-444A-B679-4297BBA06D6F}" type="presParOf" srcId="{DBB6DB41-98F6-46AA-B628-CAF983E62B48}" destId="{A523E08F-BB9E-46F9-A45A-A55A85EE4841}" srcOrd="0" destOrd="0" presId="urn:microsoft.com/office/officeart/2005/8/layout/bList2#1"/>
    <dgm:cxn modelId="{3AB5CDDC-F809-4F85-A505-2DB448FD637D}" type="presParOf" srcId="{DBB6DB41-98F6-46AA-B628-CAF983E62B48}" destId="{8341A2DB-1040-453E-BC64-20AB0EC705B0}" srcOrd="1" destOrd="0" presId="urn:microsoft.com/office/officeart/2005/8/layout/bList2#1"/>
    <dgm:cxn modelId="{3ED79359-FFA9-43F9-8A4F-4B64DA97320C}" type="presParOf" srcId="{DBB6DB41-98F6-46AA-B628-CAF983E62B48}" destId="{E0F6C998-5693-4BDD-9069-AF61DC425B3A}" srcOrd="2" destOrd="0" presId="urn:microsoft.com/office/officeart/2005/8/layout/bList2#1"/>
    <dgm:cxn modelId="{1E74054C-2783-4971-A2A0-955CB630E05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159AA27-E74A-4A0C-9EA2-CEAE9FA2E77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D5A7DB5-96BD-4AA0-9A0F-BD5FB12FFB7C}" type="presOf" srcId="{7AD6A0FB-6385-4900-90FB-68AF47774FF2}" destId="{BF4BFA2F-8DE7-40C3-8A64-AD27EF521C2E}" srcOrd="0" destOrd="0" presId="urn:microsoft.com/office/officeart/2008/layout/BendingPictureBlocks"/>
    <dgm:cxn modelId="{3CECB62E-BEF1-4ACD-80FA-4067938CF3A1}" type="presParOf" srcId="{BF4BFA2F-8DE7-40C3-8A64-AD27EF521C2E}" destId="{CC192163-CD6C-422B-A976-BFBAF75FF3E2}" srcOrd="0" destOrd="0" presId="urn:microsoft.com/office/officeart/2008/layout/BendingPictureBlocks"/>
    <dgm:cxn modelId="{E8076473-1353-441D-B075-C2AC8E358A8C}" type="presParOf" srcId="{CC192163-CD6C-422B-A976-BFBAF75FF3E2}" destId="{B06CCA3E-58B5-4429-9D21-007FBB6A3AB2}" srcOrd="0" destOrd="0" presId="urn:microsoft.com/office/officeart/2008/layout/BendingPictureBlocks"/>
    <dgm:cxn modelId="{5D7F264F-556B-4196-8332-F78088C3D3D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0A018CF-0479-48EC-85D5-408229AD1EC4}" type="presOf" srcId="{19CCEB87-305D-4E48-84B8-1EA85244D5BB}" destId="{78C89192-6868-4DDA-9D94-4C22E8F40D37}" srcOrd="0" destOrd="0" presId="urn:microsoft.com/office/officeart/2008/layout/BendingPictureBlocks"/>
    <dgm:cxn modelId="{DA328B22-E222-4859-AC45-2073E8D69B1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307C300-F0C9-49AE-8F86-7301CF091CBE}" type="presParOf" srcId="{BF4BFA2F-8DE7-40C3-8A64-AD27EF521C2E}" destId="{CC192163-CD6C-422B-A976-BFBAF75FF3E2}" srcOrd="0" destOrd="0" presId="urn:microsoft.com/office/officeart/2008/layout/BendingPictureBlocks"/>
    <dgm:cxn modelId="{5CFC15B2-1B4E-4BF2-A70A-0B3737F4A0E4}" type="presParOf" srcId="{CC192163-CD6C-422B-A976-BFBAF75FF3E2}" destId="{B06CCA3E-58B5-4429-9D21-007FBB6A3AB2}" srcOrd="0" destOrd="0" presId="urn:microsoft.com/office/officeart/2008/layout/BendingPictureBlocks"/>
    <dgm:cxn modelId="{7EF04B42-A552-46BA-877E-4CB6C5E0783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CCE7DA8F-C50F-4CAD-AE49-A897501AE3E5}" type="presOf" srcId="{BE287C42-CD8A-42CE-8E3E-73C352BD5920}" destId="{8120550C-BC87-497C-9931-B1A996EE60C0}" srcOrd="0" destOrd="0" presId="urn:microsoft.com/office/officeart/2005/8/layout/bList2#1"/>
    <dgm:cxn modelId="{C7D745A7-7598-4843-A51C-30D7E69B3EAD}"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7236D60-859A-4C20-BFFC-2DD8584C6A9C}" type="presOf" srcId="{7A236058-1BB6-40B9-9348-7BFCF74797F7}" destId="{E0F6C998-5693-4BDD-9069-AF61DC425B3A}" srcOrd="1" destOrd="0" presId="urn:microsoft.com/office/officeart/2005/8/layout/bList2#1"/>
    <dgm:cxn modelId="{A08916AC-7324-4D21-B478-9D1BFC683318}" type="presParOf" srcId="{8120550C-BC87-497C-9931-B1A996EE60C0}" destId="{DBB6DB41-98F6-46AA-B628-CAF983E62B48}" srcOrd="0" destOrd="0" presId="urn:microsoft.com/office/officeart/2005/8/layout/bList2#1"/>
    <dgm:cxn modelId="{041C88DF-3439-43B3-9650-9255D4A28FE2}" type="presParOf" srcId="{DBB6DB41-98F6-46AA-B628-CAF983E62B48}" destId="{A523E08F-BB9E-46F9-A45A-A55A85EE4841}" srcOrd="0" destOrd="0" presId="urn:microsoft.com/office/officeart/2005/8/layout/bList2#1"/>
    <dgm:cxn modelId="{BFA5FD3A-7575-49E1-8B69-8F8658ED45CD}" type="presParOf" srcId="{DBB6DB41-98F6-46AA-B628-CAF983E62B48}" destId="{8341A2DB-1040-453E-BC64-20AB0EC705B0}" srcOrd="1" destOrd="0" presId="urn:microsoft.com/office/officeart/2005/8/layout/bList2#1"/>
    <dgm:cxn modelId="{F88D844D-C2FB-4C0E-925C-50342FA6AEE2}" type="presParOf" srcId="{DBB6DB41-98F6-46AA-B628-CAF983E62B48}" destId="{E0F6C998-5693-4BDD-9069-AF61DC425B3A}" srcOrd="2" destOrd="0" presId="urn:microsoft.com/office/officeart/2005/8/layout/bList2#1"/>
    <dgm:cxn modelId="{A773D396-8804-4FD5-991D-9951694A1FD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328C07BD-6404-4C4C-8A48-06A4EAECB3E7}" type="presOf" srcId="{7A236058-1BB6-40B9-9348-7BFCF74797F7}" destId="{E0F6C998-5693-4BDD-9069-AF61DC425B3A}" srcOrd="1" destOrd="0" presId="urn:microsoft.com/office/officeart/2005/8/layout/bList2#1"/>
    <dgm:cxn modelId="{008F161A-D81B-4C79-8D33-C863CD267691}"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867AA0DA-A197-4B93-9305-AC0187F49EAD}" type="presOf" srcId="{7A236058-1BB6-40B9-9348-7BFCF74797F7}" destId="{8341A2DB-1040-453E-BC64-20AB0EC705B0}" srcOrd="0" destOrd="0" presId="urn:microsoft.com/office/officeart/2005/8/layout/bList2#1"/>
    <dgm:cxn modelId="{37C0A6FD-26F6-44CE-A866-17998B3FB421}" type="presParOf" srcId="{8120550C-BC87-497C-9931-B1A996EE60C0}" destId="{DBB6DB41-98F6-46AA-B628-CAF983E62B48}" srcOrd="0" destOrd="0" presId="urn:microsoft.com/office/officeart/2005/8/layout/bList2#1"/>
    <dgm:cxn modelId="{6AE2D550-F3E4-4F2F-8252-DDD27DCF1261}" type="presParOf" srcId="{DBB6DB41-98F6-46AA-B628-CAF983E62B48}" destId="{A523E08F-BB9E-46F9-A45A-A55A85EE4841}" srcOrd="0" destOrd="0" presId="urn:microsoft.com/office/officeart/2005/8/layout/bList2#1"/>
    <dgm:cxn modelId="{E8C04BAD-0690-4A10-9427-BCCB11811A3A}" type="presParOf" srcId="{DBB6DB41-98F6-46AA-B628-CAF983E62B48}" destId="{8341A2DB-1040-453E-BC64-20AB0EC705B0}" srcOrd="1" destOrd="0" presId="urn:microsoft.com/office/officeart/2005/8/layout/bList2#1"/>
    <dgm:cxn modelId="{44A81A47-DD3E-4ED6-91E1-150842AC4502}" type="presParOf" srcId="{DBB6DB41-98F6-46AA-B628-CAF983E62B48}" destId="{E0F6C998-5693-4BDD-9069-AF61DC425B3A}" srcOrd="2" destOrd="0" presId="urn:microsoft.com/office/officeart/2005/8/layout/bList2#1"/>
    <dgm:cxn modelId="{D1C6FB0C-73BE-4A78-9FDE-6570A4E4495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5A3CC06B-68FB-49A4-8C67-B4F78F134CC1}" type="presOf" srcId="{7A236058-1BB6-40B9-9348-7BFCF74797F7}" destId="{8341A2DB-1040-453E-BC64-20AB0EC705B0}" srcOrd="0" destOrd="0" presId="urn:microsoft.com/office/officeart/2005/8/layout/bList2#1"/>
    <dgm:cxn modelId="{C6AEC5F2-70CB-4C09-AC9D-1DC336114730}"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EE7016D4-EE90-4D1D-BB73-666B3E4310A6}" type="presOf" srcId="{7A236058-1BB6-40B9-9348-7BFCF74797F7}" destId="{E0F6C998-5693-4BDD-9069-AF61DC425B3A}" srcOrd="1" destOrd="0" presId="urn:microsoft.com/office/officeart/2005/8/layout/bList2#1"/>
    <dgm:cxn modelId="{FD5ADE85-4B8C-47FC-886F-8848CC508BDE}" type="presParOf" srcId="{8120550C-BC87-497C-9931-B1A996EE60C0}" destId="{DBB6DB41-98F6-46AA-B628-CAF983E62B48}" srcOrd="0" destOrd="0" presId="urn:microsoft.com/office/officeart/2005/8/layout/bList2#1"/>
    <dgm:cxn modelId="{AA517AA3-8351-48FB-AE7D-21DBBF459E2B}" type="presParOf" srcId="{DBB6DB41-98F6-46AA-B628-CAF983E62B48}" destId="{A523E08F-BB9E-46F9-A45A-A55A85EE4841}" srcOrd="0" destOrd="0" presId="urn:microsoft.com/office/officeart/2005/8/layout/bList2#1"/>
    <dgm:cxn modelId="{1700337E-D767-4010-B9E2-702F2F614ECD}" type="presParOf" srcId="{DBB6DB41-98F6-46AA-B628-CAF983E62B48}" destId="{8341A2DB-1040-453E-BC64-20AB0EC705B0}" srcOrd="1" destOrd="0" presId="urn:microsoft.com/office/officeart/2005/8/layout/bList2#1"/>
    <dgm:cxn modelId="{E429AF0E-067A-4E87-8BE4-E9C94A2DC6A4}" type="presParOf" srcId="{DBB6DB41-98F6-46AA-B628-CAF983E62B48}" destId="{E0F6C998-5693-4BDD-9069-AF61DC425B3A}" srcOrd="2" destOrd="0" presId="urn:microsoft.com/office/officeart/2005/8/layout/bList2#1"/>
    <dgm:cxn modelId="{D13F9E2B-A449-4B95-A436-98626D9FE60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472428A-1A1F-4835-93D7-6D46FA602CA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EFF731E-D65F-44FD-8A65-3171E113BD4B}" type="presOf" srcId="{BE287C42-CD8A-42CE-8E3E-73C352BD5920}" destId="{8120550C-BC87-497C-9931-B1A996EE60C0}" srcOrd="0" destOrd="0" presId="urn:microsoft.com/office/officeart/2005/8/layout/bList2#1"/>
    <dgm:cxn modelId="{2B2581E8-4551-4CDA-9748-846929EF5ED5}" type="presOf" srcId="{7A236058-1BB6-40B9-9348-7BFCF74797F7}" destId="{E0F6C998-5693-4BDD-9069-AF61DC425B3A}" srcOrd="1" destOrd="0" presId="urn:microsoft.com/office/officeart/2005/8/layout/bList2#1"/>
    <dgm:cxn modelId="{80DFDED1-182E-4560-82D8-CC062AD7BF4A}" type="presParOf" srcId="{8120550C-BC87-497C-9931-B1A996EE60C0}" destId="{DBB6DB41-98F6-46AA-B628-CAF983E62B48}" srcOrd="0" destOrd="0" presId="urn:microsoft.com/office/officeart/2005/8/layout/bList2#1"/>
    <dgm:cxn modelId="{6A6FE03C-4812-46E9-B88D-7727A6DD578B}" type="presParOf" srcId="{DBB6DB41-98F6-46AA-B628-CAF983E62B48}" destId="{A523E08F-BB9E-46F9-A45A-A55A85EE4841}" srcOrd="0" destOrd="0" presId="urn:microsoft.com/office/officeart/2005/8/layout/bList2#1"/>
    <dgm:cxn modelId="{21A3E8D7-7F39-4DB8-ABEC-3112767F4617}" type="presParOf" srcId="{DBB6DB41-98F6-46AA-B628-CAF983E62B48}" destId="{8341A2DB-1040-453E-BC64-20AB0EC705B0}" srcOrd="1" destOrd="0" presId="urn:microsoft.com/office/officeart/2005/8/layout/bList2#1"/>
    <dgm:cxn modelId="{E4983664-C5DF-4E66-95A5-404B17440A8E}" type="presParOf" srcId="{DBB6DB41-98F6-46AA-B628-CAF983E62B48}" destId="{E0F6C998-5693-4BDD-9069-AF61DC425B3A}" srcOrd="2" destOrd="0" presId="urn:microsoft.com/office/officeart/2005/8/layout/bList2#1"/>
    <dgm:cxn modelId="{5F0A9BBB-48D7-4A7F-822F-C3B9D1B0F46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96511CE0-7315-40A6-A7AA-8FAC66A4B69D}" type="presOf" srcId="{BE287C42-CD8A-42CE-8E3E-73C352BD5920}" destId="{8120550C-BC87-497C-9931-B1A996EE60C0}" srcOrd="0" destOrd="0" presId="urn:microsoft.com/office/officeart/2005/8/layout/bList2#1"/>
    <dgm:cxn modelId="{5859DAA9-617A-4A1A-A956-E194ACC99D18}" type="presOf" srcId="{7A236058-1BB6-40B9-9348-7BFCF74797F7}" destId="{8341A2DB-1040-453E-BC64-20AB0EC705B0}" srcOrd="0" destOrd="0" presId="urn:microsoft.com/office/officeart/2005/8/layout/bList2#1"/>
    <dgm:cxn modelId="{523B8DCF-7492-4C88-B6B6-EAEBB122E1FF}" type="presOf" srcId="{7A236058-1BB6-40B9-9348-7BFCF74797F7}" destId="{E0F6C998-5693-4BDD-9069-AF61DC425B3A}" srcOrd="1" destOrd="0" presId="urn:microsoft.com/office/officeart/2005/8/layout/bList2#1"/>
    <dgm:cxn modelId="{3335AB85-E685-4C8A-A4B6-D5C6152EEBA9}" type="presParOf" srcId="{8120550C-BC87-497C-9931-B1A996EE60C0}" destId="{DBB6DB41-98F6-46AA-B628-CAF983E62B48}" srcOrd="0" destOrd="0" presId="urn:microsoft.com/office/officeart/2005/8/layout/bList2#1"/>
    <dgm:cxn modelId="{59286B32-127C-4700-B589-424CF5453950}" type="presParOf" srcId="{DBB6DB41-98F6-46AA-B628-CAF983E62B48}" destId="{A523E08F-BB9E-46F9-A45A-A55A85EE4841}" srcOrd="0" destOrd="0" presId="urn:microsoft.com/office/officeart/2005/8/layout/bList2#1"/>
    <dgm:cxn modelId="{C67A7D6E-C725-4454-86CD-92C21E8E2582}" type="presParOf" srcId="{DBB6DB41-98F6-46AA-B628-CAF983E62B48}" destId="{8341A2DB-1040-453E-BC64-20AB0EC705B0}" srcOrd="1" destOrd="0" presId="urn:microsoft.com/office/officeart/2005/8/layout/bList2#1"/>
    <dgm:cxn modelId="{0DC08C40-193B-45E6-AE7A-6CB54EB9F851}" type="presParOf" srcId="{DBB6DB41-98F6-46AA-B628-CAF983E62B48}" destId="{E0F6C998-5693-4BDD-9069-AF61DC425B3A}" srcOrd="2" destOrd="0" presId="urn:microsoft.com/office/officeart/2005/8/layout/bList2#1"/>
    <dgm:cxn modelId="{358C5655-9923-4362-AB59-73C87259006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2FA9BDEE-6959-4C20-8FCD-2B5EB7E27492}" type="presOf" srcId="{7A236058-1BB6-40B9-9348-7BFCF74797F7}" destId="{8341A2DB-1040-453E-BC64-20AB0EC705B0}" srcOrd="0" destOrd="0" presId="urn:microsoft.com/office/officeart/2005/8/layout/bList2#1"/>
    <dgm:cxn modelId="{F5E59455-2BDF-46EB-8F04-BC023F039FDE}"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35DF94C-A998-411B-A9F2-53063FD9F87A}" type="presOf" srcId="{7A236058-1BB6-40B9-9348-7BFCF74797F7}" destId="{E0F6C998-5693-4BDD-9069-AF61DC425B3A}" srcOrd="1" destOrd="0" presId="urn:microsoft.com/office/officeart/2005/8/layout/bList2#1"/>
    <dgm:cxn modelId="{E98F96C2-7464-4A92-944A-717B8727C9FD}" type="presParOf" srcId="{8120550C-BC87-497C-9931-B1A996EE60C0}" destId="{DBB6DB41-98F6-46AA-B628-CAF983E62B48}" srcOrd="0" destOrd="0" presId="urn:microsoft.com/office/officeart/2005/8/layout/bList2#1"/>
    <dgm:cxn modelId="{0FF4D6ED-94B4-48A8-8941-7A974C2325D2}" type="presParOf" srcId="{DBB6DB41-98F6-46AA-B628-CAF983E62B48}" destId="{A523E08F-BB9E-46F9-A45A-A55A85EE4841}" srcOrd="0" destOrd="0" presId="urn:microsoft.com/office/officeart/2005/8/layout/bList2#1"/>
    <dgm:cxn modelId="{77CDA789-F139-4C76-9D8F-49ACE87A0EA9}" type="presParOf" srcId="{DBB6DB41-98F6-46AA-B628-CAF983E62B48}" destId="{8341A2DB-1040-453E-BC64-20AB0EC705B0}" srcOrd="1" destOrd="0" presId="urn:microsoft.com/office/officeart/2005/8/layout/bList2#1"/>
    <dgm:cxn modelId="{9107B62F-C924-47F7-B791-B1D7D4C642C0}" type="presParOf" srcId="{DBB6DB41-98F6-46AA-B628-CAF983E62B48}" destId="{E0F6C998-5693-4BDD-9069-AF61DC425B3A}" srcOrd="2" destOrd="0" presId="urn:microsoft.com/office/officeart/2005/8/layout/bList2#1"/>
    <dgm:cxn modelId="{735D1B91-3C71-4B5F-9C51-CC59DC1E96F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82FAA64-14FA-4DC7-A628-3C1CA314479D}" type="presOf" srcId="{19CCEB87-305D-4E48-84B8-1EA85244D5BB}" destId="{78C89192-6868-4DDA-9D94-4C22E8F40D37}" srcOrd="0" destOrd="0" presId="urn:microsoft.com/office/officeart/2008/layout/BendingPictureBlocks"/>
    <dgm:cxn modelId="{4D4C4E71-A8C1-45A3-AA9E-0CCED7B6CB3E}"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BE98B4A-ABB7-4D77-A7D8-39FC5EC66DC1}" type="presParOf" srcId="{BF4BFA2F-8DE7-40C3-8A64-AD27EF521C2E}" destId="{CC192163-CD6C-422B-A976-BFBAF75FF3E2}" srcOrd="0" destOrd="0" presId="urn:microsoft.com/office/officeart/2008/layout/BendingPictureBlocks"/>
    <dgm:cxn modelId="{95EF7A0D-A36E-4FC7-BFFF-CF470B146A4B}" type="presParOf" srcId="{CC192163-CD6C-422B-A976-BFBAF75FF3E2}" destId="{B06CCA3E-58B5-4429-9D21-007FBB6A3AB2}" srcOrd="0" destOrd="0" presId="urn:microsoft.com/office/officeart/2008/layout/BendingPictureBlocks"/>
    <dgm:cxn modelId="{456E7590-9A33-43F1-99E0-11434781D51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3506211-0000-4556-8222-B57A2513F72B}" type="presOf" srcId="{7AD6A0FB-6385-4900-90FB-68AF47774FF2}" destId="{BF4BFA2F-8DE7-40C3-8A64-AD27EF521C2E}" srcOrd="0" destOrd="0" presId="urn:microsoft.com/office/officeart/2008/layout/BendingPictureBlocks"/>
    <dgm:cxn modelId="{32EE23A5-0BA6-44BC-BEC7-20547D716F6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7900941-E770-409A-8E2F-54AEAE57AB7B}" type="presParOf" srcId="{BF4BFA2F-8DE7-40C3-8A64-AD27EF521C2E}" destId="{CC192163-CD6C-422B-A976-BFBAF75FF3E2}" srcOrd="0" destOrd="0" presId="urn:microsoft.com/office/officeart/2008/layout/BendingPictureBlocks"/>
    <dgm:cxn modelId="{6A3CD242-DC71-4543-A7B6-1753748F7780}" type="presParOf" srcId="{CC192163-CD6C-422B-A976-BFBAF75FF3E2}" destId="{B06CCA3E-58B5-4429-9D21-007FBB6A3AB2}" srcOrd="0" destOrd="0" presId="urn:microsoft.com/office/officeart/2008/layout/BendingPictureBlocks"/>
    <dgm:cxn modelId="{480B4B62-0AB3-47E9-8C08-4AF3E9376D8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B1E7C499-ED73-4723-9BBE-6CE706864311}" type="presOf" srcId="{BE287C42-CD8A-42CE-8E3E-73C352BD5920}" destId="{8120550C-BC87-497C-9931-B1A996EE60C0}" srcOrd="0" destOrd="0" presId="urn:microsoft.com/office/officeart/2005/8/layout/bList2#1"/>
    <dgm:cxn modelId="{D2414939-05FF-43F9-A103-D8FD52CD25E3}"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29D90E2-2C19-4C33-B59D-6C5407CD4FDE}" type="presOf" srcId="{7A236058-1BB6-40B9-9348-7BFCF74797F7}" destId="{8341A2DB-1040-453E-BC64-20AB0EC705B0}" srcOrd="0" destOrd="0" presId="urn:microsoft.com/office/officeart/2005/8/layout/bList2#1"/>
    <dgm:cxn modelId="{0BCAB885-03C1-46E5-91A0-A10A3C941427}" type="presParOf" srcId="{8120550C-BC87-497C-9931-B1A996EE60C0}" destId="{DBB6DB41-98F6-46AA-B628-CAF983E62B48}" srcOrd="0" destOrd="0" presId="urn:microsoft.com/office/officeart/2005/8/layout/bList2#1"/>
    <dgm:cxn modelId="{9A220CBD-0621-4C4C-B8F0-BBF0630BC19A}" type="presParOf" srcId="{DBB6DB41-98F6-46AA-B628-CAF983E62B48}" destId="{A523E08F-BB9E-46F9-A45A-A55A85EE4841}" srcOrd="0" destOrd="0" presId="urn:microsoft.com/office/officeart/2005/8/layout/bList2#1"/>
    <dgm:cxn modelId="{807299CB-E05A-4FB9-A1EB-EC3CEDE85158}" type="presParOf" srcId="{DBB6DB41-98F6-46AA-B628-CAF983E62B48}" destId="{8341A2DB-1040-453E-BC64-20AB0EC705B0}" srcOrd="1" destOrd="0" presId="urn:microsoft.com/office/officeart/2005/8/layout/bList2#1"/>
    <dgm:cxn modelId="{61B1DC0B-64AC-438A-8BCC-1AA176DD4353}" type="presParOf" srcId="{DBB6DB41-98F6-46AA-B628-CAF983E62B48}" destId="{E0F6C998-5693-4BDD-9069-AF61DC425B3A}" srcOrd="2" destOrd="0" presId="urn:microsoft.com/office/officeart/2005/8/layout/bList2#1"/>
    <dgm:cxn modelId="{57B978A1-69CA-434F-99FA-311C1AAFB62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D2F3A1D-9714-4533-B8A3-081852B7100C}" type="presOf" srcId="{7AD6A0FB-6385-4900-90FB-68AF47774FF2}" destId="{BF4BFA2F-8DE7-40C3-8A64-AD27EF521C2E}" srcOrd="0" destOrd="0" presId="urn:microsoft.com/office/officeart/2008/layout/BendingPictureBlocks"/>
    <dgm:cxn modelId="{AD92586F-F562-470E-BB07-9A3E23D8A53E}"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F206E28-7937-4B71-971D-9B4E358127D5}" type="presParOf" srcId="{BF4BFA2F-8DE7-40C3-8A64-AD27EF521C2E}" destId="{CC192163-CD6C-422B-A976-BFBAF75FF3E2}" srcOrd="0" destOrd="0" presId="urn:microsoft.com/office/officeart/2008/layout/BendingPictureBlocks"/>
    <dgm:cxn modelId="{C040AE0F-A500-46A0-A54D-DC52B4DAAF07}" type="presParOf" srcId="{CC192163-CD6C-422B-A976-BFBAF75FF3E2}" destId="{B06CCA3E-58B5-4429-9D21-007FBB6A3AB2}" srcOrd="0" destOrd="0" presId="urn:microsoft.com/office/officeart/2008/layout/BendingPictureBlocks"/>
    <dgm:cxn modelId="{3E60E7D6-670C-46BF-89FA-AF9A7437A7F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DC8964E-C5B6-4D33-BB2E-6EC135D812A2}" type="presOf" srcId="{19CCEB87-305D-4E48-84B8-1EA85244D5BB}" destId="{78C89192-6868-4DDA-9D94-4C22E8F40D37}" srcOrd="0" destOrd="0" presId="urn:microsoft.com/office/officeart/2008/layout/BendingPictureBlocks"/>
    <dgm:cxn modelId="{1832153B-2B88-441A-BD96-D168B8A86975}"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77148CF-2B2E-456B-8F15-9C3C50E4B412}" type="presParOf" srcId="{BF4BFA2F-8DE7-40C3-8A64-AD27EF521C2E}" destId="{CC192163-CD6C-422B-A976-BFBAF75FF3E2}" srcOrd="0" destOrd="0" presId="urn:microsoft.com/office/officeart/2008/layout/BendingPictureBlocks"/>
    <dgm:cxn modelId="{086D20C5-60E7-42B7-811B-322399E8C01D}" type="presParOf" srcId="{CC192163-CD6C-422B-A976-BFBAF75FF3E2}" destId="{B06CCA3E-58B5-4429-9D21-007FBB6A3AB2}" srcOrd="0" destOrd="0" presId="urn:microsoft.com/office/officeart/2008/layout/BendingPictureBlocks"/>
    <dgm:cxn modelId="{A2291282-2436-49C2-9BE7-FE21AC87FCA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45944D70-78FA-422F-B646-54CAE45CF4CA}" type="presOf" srcId="{7A236058-1BB6-40B9-9348-7BFCF74797F7}" destId="{8341A2DB-1040-453E-BC64-20AB0EC705B0}" srcOrd="0" destOrd="0" presId="urn:microsoft.com/office/officeart/2005/8/layout/bList2#1"/>
    <dgm:cxn modelId="{BBE9C446-E84B-4C66-899B-E5410308388F}"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0A96EAB-E3CC-4C79-9D6D-EE227B4710CC}" type="presOf" srcId="{BE287C42-CD8A-42CE-8E3E-73C352BD5920}" destId="{8120550C-BC87-497C-9931-B1A996EE60C0}" srcOrd="0" destOrd="0" presId="urn:microsoft.com/office/officeart/2005/8/layout/bList2#1"/>
    <dgm:cxn modelId="{EA0F29B0-AC24-4E41-958C-1859CC4E4763}" type="presParOf" srcId="{8120550C-BC87-497C-9931-B1A996EE60C0}" destId="{DBB6DB41-98F6-46AA-B628-CAF983E62B48}" srcOrd="0" destOrd="0" presId="urn:microsoft.com/office/officeart/2005/8/layout/bList2#1"/>
    <dgm:cxn modelId="{C0119675-B4D6-43FF-A5D5-54585A0B98B6}" type="presParOf" srcId="{DBB6DB41-98F6-46AA-B628-CAF983E62B48}" destId="{A523E08F-BB9E-46F9-A45A-A55A85EE4841}" srcOrd="0" destOrd="0" presId="urn:microsoft.com/office/officeart/2005/8/layout/bList2#1"/>
    <dgm:cxn modelId="{919008DB-395B-405B-89E3-B483C846C7F3}" type="presParOf" srcId="{DBB6DB41-98F6-46AA-B628-CAF983E62B48}" destId="{8341A2DB-1040-453E-BC64-20AB0EC705B0}" srcOrd="1" destOrd="0" presId="urn:microsoft.com/office/officeart/2005/8/layout/bList2#1"/>
    <dgm:cxn modelId="{5FCF34F4-6016-41C7-941B-A848B73434F0}" type="presParOf" srcId="{DBB6DB41-98F6-46AA-B628-CAF983E62B48}" destId="{E0F6C998-5693-4BDD-9069-AF61DC425B3A}" srcOrd="2" destOrd="0" presId="urn:microsoft.com/office/officeart/2005/8/layout/bList2#1"/>
    <dgm:cxn modelId="{D8D03976-5DBE-4C8C-B1F0-7AC87D2E20C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6A6052D1-7929-4116-9936-317F3AD368F0}" type="presOf" srcId="{7A236058-1BB6-40B9-9348-7BFCF74797F7}" destId="{8341A2DB-1040-453E-BC64-20AB0EC705B0}" srcOrd="0" destOrd="0" presId="urn:microsoft.com/office/officeart/2005/8/layout/bList2#1"/>
    <dgm:cxn modelId="{4A8F18DA-FCD8-403F-A1E4-A5E8D848F3C4}" type="presOf" srcId="{BE287C42-CD8A-42CE-8E3E-73C352BD5920}" destId="{8120550C-BC87-497C-9931-B1A996EE60C0}" srcOrd="0" destOrd="0" presId="urn:microsoft.com/office/officeart/2005/8/layout/bList2#1"/>
    <dgm:cxn modelId="{78981108-6D7A-4A9D-9316-5FB9E7A04EDA}"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26A2124-7091-48B6-9249-A9BC2FD41EA2}" type="presParOf" srcId="{8120550C-BC87-497C-9931-B1A996EE60C0}" destId="{DBB6DB41-98F6-46AA-B628-CAF983E62B48}" srcOrd="0" destOrd="0" presId="urn:microsoft.com/office/officeart/2005/8/layout/bList2#1"/>
    <dgm:cxn modelId="{8E7E6F22-91B0-427F-AA9A-6982902C9FCC}" type="presParOf" srcId="{DBB6DB41-98F6-46AA-B628-CAF983E62B48}" destId="{A523E08F-BB9E-46F9-A45A-A55A85EE4841}" srcOrd="0" destOrd="0" presId="urn:microsoft.com/office/officeart/2005/8/layout/bList2#1"/>
    <dgm:cxn modelId="{9F2C336D-6C26-40F1-A5FA-B3E3DCF75B63}" type="presParOf" srcId="{DBB6DB41-98F6-46AA-B628-CAF983E62B48}" destId="{8341A2DB-1040-453E-BC64-20AB0EC705B0}" srcOrd="1" destOrd="0" presId="urn:microsoft.com/office/officeart/2005/8/layout/bList2#1"/>
    <dgm:cxn modelId="{3242A92B-BC45-4DEE-9C32-33B2E91333BA}" type="presParOf" srcId="{DBB6DB41-98F6-46AA-B628-CAF983E62B48}" destId="{E0F6C998-5693-4BDD-9069-AF61DC425B3A}" srcOrd="2" destOrd="0" presId="urn:microsoft.com/office/officeart/2005/8/layout/bList2#1"/>
    <dgm:cxn modelId="{28088618-A6CD-43C3-BF39-5DACF93A611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13935CD-D963-44A2-999E-D31120533C66}" type="presOf" srcId="{BE287C42-CD8A-42CE-8E3E-73C352BD5920}" destId="{8120550C-BC87-497C-9931-B1A996EE60C0}" srcOrd="0" destOrd="0" presId="urn:microsoft.com/office/officeart/2005/8/layout/bList2#1"/>
    <dgm:cxn modelId="{0CA810D6-8407-4DAD-9E34-3950A923FC9D}"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DC20466-A8C0-41FC-8A16-32018857E300}" type="presOf" srcId="{7A236058-1BB6-40B9-9348-7BFCF74797F7}" destId="{E0F6C998-5693-4BDD-9069-AF61DC425B3A}" srcOrd="1" destOrd="0" presId="urn:microsoft.com/office/officeart/2005/8/layout/bList2#1"/>
    <dgm:cxn modelId="{267F2A42-45EA-48DA-AE83-C43F271612D1}" type="presParOf" srcId="{8120550C-BC87-497C-9931-B1A996EE60C0}" destId="{DBB6DB41-98F6-46AA-B628-CAF983E62B48}" srcOrd="0" destOrd="0" presId="urn:microsoft.com/office/officeart/2005/8/layout/bList2#1"/>
    <dgm:cxn modelId="{67374E9C-1ABF-4C84-BC58-2E52332B712A}" type="presParOf" srcId="{DBB6DB41-98F6-46AA-B628-CAF983E62B48}" destId="{A523E08F-BB9E-46F9-A45A-A55A85EE4841}" srcOrd="0" destOrd="0" presId="urn:microsoft.com/office/officeart/2005/8/layout/bList2#1"/>
    <dgm:cxn modelId="{30A792D5-E531-422C-806D-21096488DD39}" type="presParOf" srcId="{DBB6DB41-98F6-46AA-B628-CAF983E62B48}" destId="{8341A2DB-1040-453E-BC64-20AB0EC705B0}" srcOrd="1" destOrd="0" presId="urn:microsoft.com/office/officeart/2005/8/layout/bList2#1"/>
    <dgm:cxn modelId="{3E1F10E7-2D23-4EB8-ADB3-3829E9E957C2}" type="presParOf" srcId="{DBB6DB41-98F6-46AA-B628-CAF983E62B48}" destId="{E0F6C998-5693-4BDD-9069-AF61DC425B3A}" srcOrd="2" destOrd="0" presId="urn:microsoft.com/office/officeart/2005/8/layout/bList2#1"/>
    <dgm:cxn modelId="{CBBA523D-7B14-4D0B-BCED-6D0BF374A30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B1D6872-93C6-4DF2-9A8E-F4798EB30F69}"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74E46AF2-2F57-4A1E-912D-4F37C1AB5CAF}" type="presOf" srcId="{7A236058-1BB6-40B9-9348-7BFCF74797F7}" destId="{8341A2DB-1040-453E-BC64-20AB0EC705B0}" srcOrd="0" destOrd="0" presId="urn:microsoft.com/office/officeart/2005/8/layout/bList2#1"/>
    <dgm:cxn modelId="{DA3A362C-79ED-4AD8-A3CB-58A17D03E7D9}" type="presOf" srcId="{7A236058-1BB6-40B9-9348-7BFCF74797F7}" destId="{E0F6C998-5693-4BDD-9069-AF61DC425B3A}" srcOrd="1" destOrd="0" presId="urn:microsoft.com/office/officeart/2005/8/layout/bList2#1"/>
    <dgm:cxn modelId="{6C648936-879E-4EBD-8AA6-D97F45C9E004}" type="presParOf" srcId="{8120550C-BC87-497C-9931-B1A996EE60C0}" destId="{DBB6DB41-98F6-46AA-B628-CAF983E62B48}" srcOrd="0" destOrd="0" presId="urn:microsoft.com/office/officeart/2005/8/layout/bList2#1"/>
    <dgm:cxn modelId="{30DEAA28-CCC4-4545-85E9-2EFF87B555D4}" type="presParOf" srcId="{DBB6DB41-98F6-46AA-B628-CAF983E62B48}" destId="{A523E08F-BB9E-46F9-A45A-A55A85EE4841}" srcOrd="0" destOrd="0" presId="urn:microsoft.com/office/officeart/2005/8/layout/bList2#1"/>
    <dgm:cxn modelId="{0989ABBA-F4D7-4F75-BA16-0471DC0D35D5}" type="presParOf" srcId="{DBB6DB41-98F6-46AA-B628-CAF983E62B48}" destId="{8341A2DB-1040-453E-BC64-20AB0EC705B0}" srcOrd="1" destOrd="0" presId="urn:microsoft.com/office/officeart/2005/8/layout/bList2#1"/>
    <dgm:cxn modelId="{CD3EF3CF-995E-40A4-8FDB-15F7E2F53750}" type="presParOf" srcId="{DBB6DB41-98F6-46AA-B628-CAF983E62B48}" destId="{E0F6C998-5693-4BDD-9069-AF61DC425B3A}" srcOrd="2" destOrd="0" presId="urn:microsoft.com/office/officeart/2005/8/layout/bList2#1"/>
    <dgm:cxn modelId="{512FA89A-1729-4313-A40D-602DF05B400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E67DDA1-0444-4FA6-A3DB-87472A53994A}" type="presOf" srcId="{19CCEB87-305D-4E48-84B8-1EA85244D5BB}" destId="{78C89192-6868-4DDA-9D94-4C22E8F40D37}" srcOrd="0" destOrd="0" presId="urn:microsoft.com/office/officeart/2008/layout/BendingPictureBlocks"/>
    <dgm:cxn modelId="{1898000C-F769-4418-BD81-F3B525F16386}"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062CE1B-CA70-413D-B5FC-99381789A6AD}" type="presParOf" srcId="{BF4BFA2F-8DE7-40C3-8A64-AD27EF521C2E}" destId="{CC192163-CD6C-422B-A976-BFBAF75FF3E2}" srcOrd="0" destOrd="0" presId="urn:microsoft.com/office/officeart/2008/layout/BendingPictureBlocks"/>
    <dgm:cxn modelId="{9DB20199-8057-4010-9DE5-162476E4A610}" type="presParOf" srcId="{CC192163-CD6C-422B-A976-BFBAF75FF3E2}" destId="{B06CCA3E-58B5-4429-9D21-007FBB6A3AB2}" srcOrd="0" destOrd="0" presId="urn:microsoft.com/office/officeart/2008/layout/BendingPictureBlocks"/>
    <dgm:cxn modelId="{2993EA56-CEBE-4EF5-9CBF-C4731881D35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DBC3293-C01F-4415-882B-84F3F0BB1F0D}" type="presOf" srcId="{19CCEB87-305D-4E48-84B8-1EA85244D5BB}" destId="{78C89192-6868-4DDA-9D94-4C22E8F40D37}" srcOrd="0" destOrd="0" presId="urn:microsoft.com/office/officeart/2008/layout/BendingPictureBlocks"/>
    <dgm:cxn modelId="{EF4E3BB0-61DC-4C51-BBB6-BA5ED322FBE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5A30F66-BEBD-451F-96A6-27E309D3006A}" type="presParOf" srcId="{BF4BFA2F-8DE7-40C3-8A64-AD27EF521C2E}" destId="{CC192163-CD6C-422B-A976-BFBAF75FF3E2}" srcOrd="0" destOrd="0" presId="urn:microsoft.com/office/officeart/2008/layout/BendingPictureBlocks"/>
    <dgm:cxn modelId="{D994126A-580A-493C-A7D4-5E0E63CD612B}" type="presParOf" srcId="{CC192163-CD6C-422B-A976-BFBAF75FF3E2}" destId="{B06CCA3E-58B5-4429-9D21-007FBB6A3AB2}" srcOrd="0" destOrd="0" presId="urn:microsoft.com/office/officeart/2008/layout/BendingPictureBlocks"/>
    <dgm:cxn modelId="{E1209462-7E50-4C7A-91DB-E340E24487C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ED0FFA8-8364-48F8-B262-A7EC7417CEF3}" type="presOf" srcId="{7AD6A0FB-6385-4900-90FB-68AF47774FF2}" destId="{BF4BFA2F-8DE7-40C3-8A64-AD27EF521C2E}" srcOrd="0" destOrd="0" presId="urn:microsoft.com/office/officeart/2008/layout/BendingPictureBlocks"/>
    <dgm:cxn modelId="{0BCA2D98-C974-43F0-B073-126CDE15FBBC}"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8F54831-BAB5-4992-B82F-E0A5038DDEF2}" type="presParOf" srcId="{BF4BFA2F-8DE7-40C3-8A64-AD27EF521C2E}" destId="{CC192163-CD6C-422B-A976-BFBAF75FF3E2}" srcOrd="0" destOrd="0" presId="urn:microsoft.com/office/officeart/2008/layout/BendingPictureBlocks"/>
    <dgm:cxn modelId="{8E365473-F306-44D9-AAD1-8A759EA26BB5}" type="presParOf" srcId="{CC192163-CD6C-422B-A976-BFBAF75FF3E2}" destId="{B06CCA3E-58B5-4429-9D21-007FBB6A3AB2}" srcOrd="0" destOrd="0" presId="urn:microsoft.com/office/officeart/2008/layout/BendingPictureBlocks"/>
    <dgm:cxn modelId="{C5C53A78-E6DA-4041-ABF5-E729175CB32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98BCEBE-839A-4F9B-9B62-524C9FC4D81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27D9780-3DA8-43A3-B1B3-6085C99F6D6D}" type="presOf" srcId="{7AD6A0FB-6385-4900-90FB-68AF47774FF2}" destId="{BF4BFA2F-8DE7-40C3-8A64-AD27EF521C2E}" srcOrd="0" destOrd="0" presId="urn:microsoft.com/office/officeart/2008/layout/BendingPictureBlocks"/>
    <dgm:cxn modelId="{29193952-D16E-47AE-8A50-0AE0112053BA}" type="presParOf" srcId="{BF4BFA2F-8DE7-40C3-8A64-AD27EF521C2E}" destId="{CC192163-CD6C-422B-A976-BFBAF75FF3E2}" srcOrd="0" destOrd="0" presId="urn:microsoft.com/office/officeart/2008/layout/BendingPictureBlocks"/>
    <dgm:cxn modelId="{B15B364A-3E68-4AEA-AEFB-2B0F6A88A655}" type="presParOf" srcId="{CC192163-CD6C-422B-A976-BFBAF75FF3E2}" destId="{B06CCA3E-58B5-4429-9D21-007FBB6A3AB2}" srcOrd="0" destOrd="0" presId="urn:microsoft.com/office/officeart/2008/layout/BendingPictureBlocks"/>
    <dgm:cxn modelId="{1000EB0E-DDD0-412D-994C-0E7DBD4C592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C9E4DD69-C385-4E1B-AAE0-B14AF05C40B1}"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2CC73EE-5095-4A39-A572-68FF61BCF7A3}" type="presOf" srcId="{7A236058-1BB6-40B9-9348-7BFCF74797F7}" destId="{E0F6C998-5693-4BDD-9069-AF61DC425B3A}" srcOrd="1" destOrd="0" presId="urn:microsoft.com/office/officeart/2005/8/layout/bList2#1"/>
    <dgm:cxn modelId="{C4CD6A27-2397-429F-B18A-0017A634083C}" type="presOf" srcId="{BE287C42-CD8A-42CE-8E3E-73C352BD5920}" destId="{8120550C-BC87-497C-9931-B1A996EE60C0}" srcOrd="0" destOrd="0" presId="urn:microsoft.com/office/officeart/2005/8/layout/bList2#1"/>
    <dgm:cxn modelId="{FB15EB4E-04BE-4F82-8DF8-630F5ED46FA4}" type="presParOf" srcId="{8120550C-BC87-497C-9931-B1A996EE60C0}" destId="{DBB6DB41-98F6-46AA-B628-CAF983E62B48}" srcOrd="0" destOrd="0" presId="urn:microsoft.com/office/officeart/2005/8/layout/bList2#1"/>
    <dgm:cxn modelId="{63EBF832-685A-448F-99F4-760087AF2CF9}" type="presParOf" srcId="{DBB6DB41-98F6-46AA-B628-CAF983E62B48}" destId="{A523E08F-BB9E-46F9-A45A-A55A85EE4841}" srcOrd="0" destOrd="0" presId="urn:microsoft.com/office/officeart/2005/8/layout/bList2#1"/>
    <dgm:cxn modelId="{065F1997-B338-477B-AA7A-414A1D2BBCD6}" type="presParOf" srcId="{DBB6DB41-98F6-46AA-B628-CAF983E62B48}" destId="{8341A2DB-1040-453E-BC64-20AB0EC705B0}" srcOrd="1" destOrd="0" presId="urn:microsoft.com/office/officeart/2005/8/layout/bList2#1"/>
    <dgm:cxn modelId="{F92944FC-C600-4631-9BB9-DD4D7356CEEE}" type="presParOf" srcId="{DBB6DB41-98F6-46AA-B628-CAF983E62B48}" destId="{E0F6C998-5693-4BDD-9069-AF61DC425B3A}" srcOrd="2" destOrd="0" presId="urn:microsoft.com/office/officeart/2005/8/layout/bList2#1"/>
    <dgm:cxn modelId="{F0263792-423C-435B-A922-FA6401257CE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81BC15D-5F77-4D55-9DF1-843A2A63ED71}" type="presOf" srcId="{19CCEB87-305D-4E48-84B8-1EA85244D5BB}" destId="{78C89192-6868-4DDA-9D94-4C22E8F40D37}" srcOrd="0" destOrd="0" presId="urn:microsoft.com/office/officeart/2008/layout/BendingPictureBlocks"/>
    <dgm:cxn modelId="{7C97FF24-E73A-4C49-AB25-98637231ABA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6DFB729-6259-476A-934E-DF335BA3A04E}" type="presParOf" srcId="{BF4BFA2F-8DE7-40C3-8A64-AD27EF521C2E}" destId="{CC192163-CD6C-422B-A976-BFBAF75FF3E2}" srcOrd="0" destOrd="0" presId="urn:microsoft.com/office/officeart/2008/layout/BendingPictureBlocks"/>
    <dgm:cxn modelId="{4DEA021A-74A5-437F-B336-2A26814A23CB}" type="presParOf" srcId="{CC192163-CD6C-422B-A976-BFBAF75FF3E2}" destId="{B06CCA3E-58B5-4429-9D21-007FBB6A3AB2}" srcOrd="0" destOrd="0" presId="urn:microsoft.com/office/officeart/2008/layout/BendingPictureBlocks"/>
    <dgm:cxn modelId="{CC1AF4C3-955D-4D14-90D1-600F6A26176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40EDE82-5FA1-4A87-81D9-313D39460425}" type="presOf" srcId="{7AD6A0FB-6385-4900-90FB-68AF47774FF2}" destId="{BF4BFA2F-8DE7-40C3-8A64-AD27EF521C2E}" srcOrd="0" destOrd="0" presId="urn:microsoft.com/office/officeart/2008/layout/BendingPictureBlocks"/>
    <dgm:cxn modelId="{2EB24537-9975-4664-80CE-BE9E69510563}"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D9C4EC8-21DF-44FA-B805-53D4C7213E77}" type="presParOf" srcId="{BF4BFA2F-8DE7-40C3-8A64-AD27EF521C2E}" destId="{CC192163-CD6C-422B-A976-BFBAF75FF3E2}" srcOrd="0" destOrd="0" presId="urn:microsoft.com/office/officeart/2008/layout/BendingPictureBlocks"/>
    <dgm:cxn modelId="{A574FF53-0199-469E-82BB-F7B3023FF058}" type="presParOf" srcId="{CC192163-CD6C-422B-A976-BFBAF75FF3E2}" destId="{B06CCA3E-58B5-4429-9D21-007FBB6A3AB2}" srcOrd="0" destOrd="0" presId="urn:microsoft.com/office/officeart/2008/layout/BendingPictureBlocks"/>
    <dgm:cxn modelId="{99A8B101-4754-4490-ABDA-9B35F9A07E3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3C5CC306-8994-4532-A44B-851A45C6FF55}"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C589F0F-63A1-4A59-ABB3-E677665571EE}" type="presOf" srcId="{BE287C42-CD8A-42CE-8E3E-73C352BD5920}" destId="{8120550C-BC87-497C-9931-B1A996EE60C0}" srcOrd="0" destOrd="0" presId="urn:microsoft.com/office/officeart/2005/8/layout/bList2#1"/>
    <dgm:cxn modelId="{06A664E3-18D5-47B7-BB63-3A54E2741DF3}" type="presOf" srcId="{7A236058-1BB6-40B9-9348-7BFCF74797F7}" destId="{8341A2DB-1040-453E-BC64-20AB0EC705B0}" srcOrd="0" destOrd="0" presId="urn:microsoft.com/office/officeart/2005/8/layout/bList2#1"/>
    <dgm:cxn modelId="{8C266C40-B42D-4B83-B491-EF2E7073BC94}" type="presParOf" srcId="{8120550C-BC87-497C-9931-B1A996EE60C0}" destId="{DBB6DB41-98F6-46AA-B628-CAF983E62B48}" srcOrd="0" destOrd="0" presId="urn:microsoft.com/office/officeart/2005/8/layout/bList2#1"/>
    <dgm:cxn modelId="{11DD1B5F-E51A-4192-A219-01165F52D81F}" type="presParOf" srcId="{DBB6DB41-98F6-46AA-B628-CAF983E62B48}" destId="{A523E08F-BB9E-46F9-A45A-A55A85EE4841}" srcOrd="0" destOrd="0" presId="urn:microsoft.com/office/officeart/2005/8/layout/bList2#1"/>
    <dgm:cxn modelId="{F82DF530-80B6-4227-9734-1F7546B31298}" type="presParOf" srcId="{DBB6DB41-98F6-46AA-B628-CAF983E62B48}" destId="{8341A2DB-1040-453E-BC64-20AB0EC705B0}" srcOrd="1" destOrd="0" presId="urn:microsoft.com/office/officeart/2005/8/layout/bList2#1"/>
    <dgm:cxn modelId="{8CD34188-274C-44DE-97F8-6B9BFAA13A59}" type="presParOf" srcId="{DBB6DB41-98F6-46AA-B628-CAF983E62B48}" destId="{E0F6C998-5693-4BDD-9069-AF61DC425B3A}" srcOrd="2" destOrd="0" presId="urn:microsoft.com/office/officeart/2005/8/layout/bList2#1"/>
    <dgm:cxn modelId="{E4B428BB-C4E6-4F31-9D3C-0DEE50A5982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DD1E765E-713A-4384-B85D-3FEEFBB0F47A}"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AF4C5B6A-FB9C-4877-A43E-8B6145152715}" type="presOf" srcId="{7A236058-1BB6-40B9-9348-7BFCF74797F7}" destId="{8341A2DB-1040-453E-BC64-20AB0EC705B0}" srcOrd="0" destOrd="0" presId="urn:microsoft.com/office/officeart/2005/8/layout/bList2#1"/>
    <dgm:cxn modelId="{1583B260-05D3-43EC-91D5-A4CF92773B01}" type="presOf" srcId="{BE287C42-CD8A-42CE-8E3E-73C352BD5920}" destId="{8120550C-BC87-497C-9931-B1A996EE60C0}" srcOrd="0" destOrd="0" presId="urn:microsoft.com/office/officeart/2005/8/layout/bList2#1"/>
    <dgm:cxn modelId="{3599BE10-75D2-46D1-8176-F56B1EB69697}" type="presParOf" srcId="{8120550C-BC87-497C-9931-B1A996EE60C0}" destId="{DBB6DB41-98F6-46AA-B628-CAF983E62B48}" srcOrd="0" destOrd="0" presId="urn:microsoft.com/office/officeart/2005/8/layout/bList2#1"/>
    <dgm:cxn modelId="{0D0F5565-E3F4-4340-BC3A-EFEAE44B7B1D}" type="presParOf" srcId="{DBB6DB41-98F6-46AA-B628-CAF983E62B48}" destId="{A523E08F-BB9E-46F9-A45A-A55A85EE4841}" srcOrd="0" destOrd="0" presId="urn:microsoft.com/office/officeart/2005/8/layout/bList2#1"/>
    <dgm:cxn modelId="{B9B3D7E7-BFB0-4EBF-8B18-7555CDC018FD}" type="presParOf" srcId="{DBB6DB41-98F6-46AA-B628-CAF983E62B48}" destId="{8341A2DB-1040-453E-BC64-20AB0EC705B0}" srcOrd="1" destOrd="0" presId="urn:microsoft.com/office/officeart/2005/8/layout/bList2#1"/>
    <dgm:cxn modelId="{ED6767C3-0BA5-40C5-B5AA-CA4205818D9D}" type="presParOf" srcId="{DBB6DB41-98F6-46AA-B628-CAF983E62B48}" destId="{E0F6C998-5693-4BDD-9069-AF61DC425B3A}" srcOrd="2" destOrd="0" presId="urn:microsoft.com/office/officeart/2005/8/layout/bList2#1"/>
    <dgm:cxn modelId="{0AFB1E85-E755-4F24-B1DC-C0EB3C5B3AE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3BF51B4E-BDE0-4F9A-B74C-6B02027AB33D}" type="presOf" srcId="{7A236058-1BB6-40B9-9348-7BFCF74797F7}" destId="{E0F6C998-5693-4BDD-9069-AF61DC425B3A}" srcOrd="1" destOrd="0" presId="urn:microsoft.com/office/officeart/2005/8/layout/bList2#1"/>
    <dgm:cxn modelId="{46B26588-65FA-4822-9552-5D28488AF205}"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DFBD682-A737-4102-B5A4-4089FB01EAFF}" type="presOf" srcId="{BE287C42-CD8A-42CE-8E3E-73C352BD5920}" destId="{8120550C-BC87-497C-9931-B1A996EE60C0}" srcOrd="0" destOrd="0" presId="urn:microsoft.com/office/officeart/2005/8/layout/bList2#1"/>
    <dgm:cxn modelId="{581E91C7-7B54-4DC2-854A-0FD9AFBDC674}" type="presParOf" srcId="{8120550C-BC87-497C-9931-B1A996EE60C0}" destId="{DBB6DB41-98F6-46AA-B628-CAF983E62B48}" srcOrd="0" destOrd="0" presId="urn:microsoft.com/office/officeart/2005/8/layout/bList2#1"/>
    <dgm:cxn modelId="{4799F908-C322-48E3-AAEA-F7A32D647204}" type="presParOf" srcId="{DBB6DB41-98F6-46AA-B628-CAF983E62B48}" destId="{A523E08F-BB9E-46F9-A45A-A55A85EE4841}" srcOrd="0" destOrd="0" presId="urn:microsoft.com/office/officeart/2005/8/layout/bList2#1"/>
    <dgm:cxn modelId="{8B894CF2-9994-438D-ACCF-0EBD18B2F3A9}" type="presParOf" srcId="{DBB6DB41-98F6-46AA-B628-CAF983E62B48}" destId="{8341A2DB-1040-453E-BC64-20AB0EC705B0}" srcOrd="1" destOrd="0" presId="urn:microsoft.com/office/officeart/2005/8/layout/bList2#1"/>
    <dgm:cxn modelId="{B389AD0E-7510-41B2-BF1E-FCBFB080D6F9}" type="presParOf" srcId="{DBB6DB41-98F6-46AA-B628-CAF983E62B48}" destId="{E0F6C998-5693-4BDD-9069-AF61DC425B3A}" srcOrd="2" destOrd="0" presId="urn:microsoft.com/office/officeart/2005/8/layout/bList2#1"/>
    <dgm:cxn modelId="{68E0EC4E-34D5-4581-BC3D-ED9F60F6A51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5CAE43F-303A-459D-B16B-D875758741D7}" type="presOf" srcId="{7AD6A0FB-6385-4900-90FB-68AF47774FF2}" destId="{BF4BFA2F-8DE7-40C3-8A64-AD27EF521C2E}" srcOrd="0" destOrd="0" presId="urn:microsoft.com/office/officeart/2008/layout/BendingPictureBlocks"/>
    <dgm:cxn modelId="{5974D796-AA91-46F0-8125-F8B3E94924A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4742C24-5884-4F2C-8DE9-E9EDED3392FF}" type="presParOf" srcId="{BF4BFA2F-8DE7-40C3-8A64-AD27EF521C2E}" destId="{CC192163-CD6C-422B-A976-BFBAF75FF3E2}" srcOrd="0" destOrd="0" presId="urn:microsoft.com/office/officeart/2008/layout/BendingPictureBlocks"/>
    <dgm:cxn modelId="{8AB0E8CA-7D99-49F5-A027-E346F1E4355E}" type="presParOf" srcId="{CC192163-CD6C-422B-A976-BFBAF75FF3E2}" destId="{B06CCA3E-58B5-4429-9D21-007FBB6A3AB2}" srcOrd="0" destOrd="0" presId="urn:microsoft.com/office/officeart/2008/layout/BendingPictureBlocks"/>
    <dgm:cxn modelId="{2D0FD2D2-A628-4FE5-8929-20119A3F978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BD78A56-8A6D-4B14-B9C9-9D37525A28A4}" type="presOf" srcId="{7AD6A0FB-6385-4900-90FB-68AF47774FF2}" destId="{BF4BFA2F-8DE7-40C3-8A64-AD27EF521C2E}" srcOrd="0" destOrd="0" presId="urn:microsoft.com/office/officeart/2008/layout/BendingPictureBlocks"/>
    <dgm:cxn modelId="{E9764E69-C348-44B6-AB6B-9E68968D7F4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070AE55-4706-4DF2-B3E5-FC0C9A6D9FC0}" type="presParOf" srcId="{BF4BFA2F-8DE7-40C3-8A64-AD27EF521C2E}" destId="{CC192163-CD6C-422B-A976-BFBAF75FF3E2}" srcOrd="0" destOrd="0" presId="urn:microsoft.com/office/officeart/2008/layout/BendingPictureBlocks"/>
    <dgm:cxn modelId="{55975FED-760D-4EDC-930D-C0DB0BE91D20}" type="presParOf" srcId="{CC192163-CD6C-422B-A976-BFBAF75FF3E2}" destId="{B06CCA3E-58B5-4429-9D21-007FBB6A3AB2}" srcOrd="0" destOrd="0" presId="urn:microsoft.com/office/officeart/2008/layout/BendingPictureBlocks"/>
    <dgm:cxn modelId="{82D63C95-2838-4E06-8A23-15757AC6B68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FE65FBF-EF2F-40D6-920E-7B8B6CB018AF}" type="presOf" srcId="{7AD6A0FB-6385-4900-90FB-68AF47774FF2}" destId="{BF4BFA2F-8DE7-40C3-8A64-AD27EF521C2E}" srcOrd="0" destOrd="0" presId="urn:microsoft.com/office/officeart/2008/layout/BendingPictureBlocks"/>
    <dgm:cxn modelId="{BBFEA230-A07C-4C76-BECC-27FB8FC9A528}"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2B16E90-4BC4-4570-94E3-08971413D5F1}" type="presParOf" srcId="{BF4BFA2F-8DE7-40C3-8A64-AD27EF521C2E}" destId="{CC192163-CD6C-422B-A976-BFBAF75FF3E2}" srcOrd="0" destOrd="0" presId="urn:microsoft.com/office/officeart/2008/layout/BendingPictureBlocks"/>
    <dgm:cxn modelId="{78FAFB62-4FE8-4723-98C5-02C8238C55EA}" type="presParOf" srcId="{CC192163-CD6C-422B-A976-BFBAF75FF3E2}" destId="{B06CCA3E-58B5-4429-9D21-007FBB6A3AB2}" srcOrd="0" destOrd="0" presId="urn:microsoft.com/office/officeart/2008/layout/BendingPictureBlocks"/>
    <dgm:cxn modelId="{7489FA43-9861-4C6C-8895-95468336FAB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AEFE2805-B4E1-4F5A-B2A2-7B4F3F2CA97F}" type="presOf" srcId="{7A236058-1BB6-40B9-9348-7BFCF74797F7}" destId="{8341A2DB-1040-453E-BC64-20AB0EC705B0}" srcOrd="0" destOrd="0" presId="urn:microsoft.com/office/officeart/2005/8/layout/bList2#1"/>
    <dgm:cxn modelId="{6F4036CC-73C6-4289-8D5F-BDD1392924B7}"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5AFB060-1371-403F-9BCC-3B0D8A719095}" type="presOf" srcId="{7A236058-1BB6-40B9-9348-7BFCF74797F7}" destId="{E0F6C998-5693-4BDD-9069-AF61DC425B3A}" srcOrd="1" destOrd="0" presId="urn:microsoft.com/office/officeart/2005/8/layout/bList2#1"/>
    <dgm:cxn modelId="{A20C6D97-0AD8-41A3-813D-7C263C015198}" type="presParOf" srcId="{8120550C-BC87-497C-9931-B1A996EE60C0}" destId="{DBB6DB41-98F6-46AA-B628-CAF983E62B48}" srcOrd="0" destOrd="0" presId="urn:microsoft.com/office/officeart/2005/8/layout/bList2#1"/>
    <dgm:cxn modelId="{754AF75B-3321-437A-BB48-3FF5EB5A4644}" type="presParOf" srcId="{DBB6DB41-98F6-46AA-B628-CAF983E62B48}" destId="{A523E08F-BB9E-46F9-A45A-A55A85EE4841}" srcOrd="0" destOrd="0" presId="urn:microsoft.com/office/officeart/2005/8/layout/bList2#1"/>
    <dgm:cxn modelId="{4208BBC3-901B-4B90-AB8B-EABE58BB5681}" type="presParOf" srcId="{DBB6DB41-98F6-46AA-B628-CAF983E62B48}" destId="{8341A2DB-1040-453E-BC64-20AB0EC705B0}" srcOrd="1" destOrd="0" presId="urn:microsoft.com/office/officeart/2005/8/layout/bList2#1"/>
    <dgm:cxn modelId="{245F9CEC-CEFD-40BE-8886-AFE95C1EBEED}" type="presParOf" srcId="{DBB6DB41-98F6-46AA-B628-CAF983E62B48}" destId="{E0F6C998-5693-4BDD-9069-AF61DC425B3A}" srcOrd="2" destOrd="0" presId="urn:microsoft.com/office/officeart/2005/8/layout/bList2#1"/>
    <dgm:cxn modelId="{C86E21B3-EA2E-4B50-8D3B-E9E033B3D3E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779F10E3-57E6-49B6-ADA3-DF08301933C3}"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7FB6692-803B-4946-87ED-748216D18020}" type="presOf" srcId="{BE287C42-CD8A-42CE-8E3E-73C352BD5920}" destId="{8120550C-BC87-497C-9931-B1A996EE60C0}" srcOrd="0" destOrd="0" presId="urn:microsoft.com/office/officeart/2005/8/layout/bList2#1"/>
    <dgm:cxn modelId="{AA663EBC-CDB5-4FC0-B48B-F6EFB2A9106D}" type="presOf" srcId="{7A236058-1BB6-40B9-9348-7BFCF74797F7}" destId="{E0F6C998-5693-4BDD-9069-AF61DC425B3A}" srcOrd="1" destOrd="0" presId="urn:microsoft.com/office/officeart/2005/8/layout/bList2#1"/>
    <dgm:cxn modelId="{99C6F8A4-C5AB-410B-91BA-A7E46A68AD6C}" type="presParOf" srcId="{8120550C-BC87-497C-9931-B1A996EE60C0}" destId="{DBB6DB41-98F6-46AA-B628-CAF983E62B48}" srcOrd="0" destOrd="0" presId="urn:microsoft.com/office/officeart/2005/8/layout/bList2#1"/>
    <dgm:cxn modelId="{1CFC4129-AD95-4085-9AE6-437983CD49C1}" type="presParOf" srcId="{DBB6DB41-98F6-46AA-B628-CAF983E62B48}" destId="{A523E08F-BB9E-46F9-A45A-A55A85EE4841}" srcOrd="0" destOrd="0" presId="urn:microsoft.com/office/officeart/2005/8/layout/bList2#1"/>
    <dgm:cxn modelId="{2AC07F43-A225-44B2-B8BE-FEB751461EE1}" type="presParOf" srcId="{DBB6DB41-98F6-46AA-B628-CAF983E62B48}" destId="{8341A2DB-1040-453E-BC64-20AB0EC705B0}" srcOrd="1" destOrd="0" presId="urn:microsoft.com/office/officeart/2005/8/layout/bList2#1"/>
    <dgm:cxn modelId="{51732837-1E39-4F17-BFE5-8C9471118359}" type="presParOf" srcId="{DBB6DB41-98F6-46AA-B628-CAF983E62B48}" destId="{E0F6C998-5693-4BDD-9069-AF61DC425B3A}" srcOrd="2" destOrd="0" presId="urn:microsoft.com/office/officeart/2005/8/layout/bList2#1"/>
    <dgm:cxn modelId="{B51FECC6-CBA8-4B70-BAC5-EB9E777F9B3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C59F55-4885-4138-8500-5735529BE20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8A5B18C-7788-4176-810D-BC7AA8C32CAA}" type="presOf" srcId="{7A236058-1BB6-40B9-9348-7BFCF74797F7}" destId="{E0F6C998-5693-4BDD-9069-AF61DC425B3A}" srcOrd="1" destOrd="0" presId="urn:microsoft.com/office/officeart/2005/8/layout/bList2#1"/>
    <dgm:cxn modelId="{9E684118-8908-47D1-A5FE-F1AF78F73EAC}" type="presOf" srcId="{7A236058-1BB6-40B9-9348-7BFCF74797F7}" destId="{8341A2DB-1040-453E-BC64-20AB0EC705B0}" srcOrd="0" destOrd="0" presId="urn:microsoft.com/office/officeart/2005/8/layout/bList2#1"/>
    <dgm:cxn modelId="{A999F3C6-A4B2-4C60-8908-EAA7CE35E15C}" type="presParOf" srcId="{8120550C-BC87-497C-9931-B1A996EE60C0}" destId="{DBB6DB41-98F6-46AA-B628-CAF983E62B48}" srcOrd="0" destOrd="0" presId="urn:microsoft.com/office/officeart/2005/8/layout/bList2#1"/>
    <dgm:cxn modelId="{2747DD1A-6E60-4939-819F-686692D3584F}" type="presParOf" srcId="{DBB6DB41-98F6-46AA-B628-CAF983E62B48}" destId="{A523E08F-BB9E-46F9-A45A-A55A85EE4841}" srcOrd="0" destOrd="0" presId="urn:microsoft.com/office/officeart/2005/8/layout/bList2#1"/>
    <dgm:cxn modelId="{86B35CB2-FC84-4609-86A4-7DAB57BA436B}" type="presParOf" srcId="{DBB6DB41-98F6-46AA-B628-CAF983E62B48}" destId="{8341A2DB-1040-453E-BC64-20AB0EC705B0}" srcOrd="1" destOrd="0" presId="urn:microsoft.com/office/officeart/2005/8/layout/bList2#1"/>
    <dgm:cxn modelId="{1309A395-A1E8-4FA0-9194-47BAABAD78F4}" type="presParOf" srcId="{DBB6DB41-98F6-46AA-B628-CAF983E62B48}" destId="{E0F6C998-5693-4BDD-9069-AF61DC425B3A}" srcOrd="2" destOrd="0" presId="urn:microsoft.com/office/officeart/2005/8/layout/bList2#1"/>
    <dgm:cxn modelId="{7E136B34-9623-413E-A776-9A4BD809EA5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8D950543-6701-420C-9479-472A356976D5}" type="presOf" srcId="{7A236058-1BB6-40B9-9348-7BFCF74797F7}" destId="{E0F6C998-5693-4BDD-9069-AF61DC425B3A}" srcOrd="1" destOrd="0" presId="urn:microsoft.com/office/officeart/2005/8/layout/bList2#1"/>
    <dgm:cxn modelId="{80422AF0-B8CB-4469-8305-42D29437179A}"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08CC1A9-FA18-411B-A7A4-3DD26D1BC3C6}" type="presOf" srcId="{BE287C42-CD8A-42CE-8E3E-73C352BD5920}" destId="{8120550C-BC87-497C-9931-B1A996EE60C0}" srcOrd="0" destOrd="0" presId="urn:microsoft.com/office/officeart/2005/8/layout/bList2#1"/>
    <dgm:cxn modelId="{1834AE88-0D46-4CA8-A615-79EEAA2D8A3E}" type="presParOf" srcId="{8120550C-BC87-497C-9931-B1A996EE60C0}" destId="{DBB6DB41-98F6-46AA-B628-CAF983E62B48}" srcOrd="0" destOrd="0" presId="urn:microsoft.com/office/officeart/2005/8/layout/bList2#1"/>
    <dgm:cxn modelId="{3AAE318A-C3C1-43AD-B2F3-24CBFAB9405D}" type="presParOf" srcId="{DBB6DB41-98F6-46AA-B628-CAF983E62B48}" destId="{A523E08F-BB9E-46F9-A45A-A55A85EE4841}" srcOrd="0" destOrd="0" presId="urn:microsoft.com/office/officeart/2005/8/layout/bList2#1"/>
    <dgm:cxn modelId="{62B8FA0E-A920-4BBD-B33F-1367E1DD678D}" type="presParOf" srcId="{DBB6DB41-98F6-46AA-B628-CAF983E62B48}" destId="{8341A2DB-1040-453E-BC64-20AB0EC705B0}" srcOrd="1" destOrd="0" presId="urn:microsoft.com/office/officeart/2005/8/layout/bList2#1"/>
    <dgm:cxn modelId="{CA8EC883-B4B0-428A-BF24-8FB2E3563239}" type="presParOf" srcId="{DBB6DB41-98F6-46AA-B628-CAF983E62B48}" destId="{E0F6C998-5693-4BDD-9069-AF61DC425B3A}" srcOrd="2" destOrd="0" presId="urn:microsoft.com/office/officeart/2005/8/layout/bList2#1"/>
    <dgm:cxn modelId="{F00FB3E6-F17D-4F6E-8D3D-ED7A5708ECF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9941D196-C3C2-4C97-8A42-CF577814ABF6}" type="presOf" srcId="{7A236058-1BB6-40B9-9348-7BFCF74797F7}" destId="{E0F6C998-5693-4BDD-9069-AF61DC425B3A}" srcOrd="1" destOrd="0" presId="urn:microsoft.com/office/officeart/2005/8/layout/bList2#1"/>
    <dgm:cxn modelId="{8B4CCF6C-3711-497E-B6C6-C3B8C897A6C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0C6695D-4DD8-4835-AF82-4F175EDCCD9E}" type="presOf" srcId="{7A236058-1BB6-40B9-9348-7BFCF74797F7}" destId="{8341A2DB-1040-453E-BC64-20AB0EC705B0}" srcOrd="0" destOrd="0" presId="urn:microsoft.com/office/officeart/2005/8/layout/bList2#1"/>
    <dgm:cxn modelId="{41A8011E-2E88-49A4-83AF-F6BB16C97D73}" type="presParOf" srcId="{8120550C-BC87-497C-9931-B1A996EE60C0}" destId="{DBB6DB41-98F6-46AA-B628-CAF983E62B48}" srcOrd="0" destOrd="0" presId="urn:microsoft.com/office/officeart/2005/8/layout/bList2#1"/>
    <dgm:cxn modelId="{299977E7-788C-4DA0-9B10-F8E59720AC40}" type="presParOf" srcId="{DBB6DB41-98F6-46AA-B628-CAF983E62B48}" destId="{A523E08F-BB9E-46F9-A45A-A55A85EE4841}" srcOrd="0" destOrd="0" presId="urn:microsoft.com/office/officeart/2005/8/layout/bList2#1"/>
    <dgm:cxn modelId="{C400613B-A250-4187-834E-EDAB16A3BE48}" type="presParOf" srcId="{DBB6DB41-98F6-46AA-B628-CAF983E62B48}" destId="{8341A2DB-1040-453E-BC64-20AB0EC705B0}" srcOrd="1" destOrd="0" presId="urn:microsoft.com/office/officeart/2005/8/layout/bList2#1"/>
    <dgm:cxn modelId="{370392CA-1E17-46E0-860C-5260F7B0A997}" type="presParOf" srcId="{DBB6DB41-98F6-46AA-B628-CAF983E62B48}" destId="{E0F6C998-5693-4BDD-9069-AF61DC425B3A}" srcOrd="2" destOrd="0" presId="urn:microsoft.com/office/officeart/2005/8/layout/bList2#1"/>
    <dgm:cxn modelId="{EC914106-FA99-429B-A341-793ED8AE81A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00EB1761-01AF-439F-9DB4-11F2AEF46FBD}"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FFACCFA-C183-4C48-81F6-E01069A01ED1}" type="presOf" srcId="{7A236058-1BB6-40B9-9348-7BFCF74797F7}" destId="{E0F6C998-5693-4BDD-9069-AF61DC425B3A}" srcOrd="1" destOrd="0" presId="urn:microsoft.com/office/officeart/2005/8/layout/bList2#1"/>
    <dgm:cxn modelId="{FBD317D6-3E44-4075-A716-F30D721C8608}" type="presOf" srcId="{7A236058-1BB6-40B9-9348-7BFCF74797F7}" destId="{8341A2DB-1040-453E-BC64-20AB0EC705B0}" srcOrd="0" destOrd="0" presId="urn:microsoft.com/office/officeart/2005/8/layout/bList2#1"/>
    <dgm:cxn modelId="{03325EDC-53A8-49A0-BA41-DC5E210EBCB4}" type="presParOf" srcId="{8120550C-BC87-497C-9931-B1A996EE60C0}" destId="{DBB6DB41-98F6-46AA-B628-CAF983E62B48}" srcOrd="0" destOrd="0" presId="urn:microsoft.com/office/officeart/2005/8/layout/bList2#1"/>
    <dgm:cxn modelId="{53A95936-0B55-48CC-B1E8-3D918CA146FE}" type="presParOf" srcId="{DBB6DB41-98F6-46AA-B628-CAF983E62B48}" destId="{A523E08F-BB9E-46F9-A45A-A55A85EE4841}" srcOrd="0" destOrd="0" presId="urn:microsoft.com/office/officeart/2005/8/layout/bList2#1"/>
    <dgm:cxn modelId="{28AA6B88-322F-4A0A-89A5-6F79FB6C6864}" type="presParOf" srcId="{DBB6DB41-98F6-46AA-B628-CAF983E62B48}" destId="{8341A2DB-1040-453E-BC64-20AB0EC705B0}" srcOrd="1" destOrd="0" presId="urn:microsoft.com/office/officeart/2005/8/layout/bList2#1"/>
    <dgm:cxn modelId="{BBDD8AD1-7952-4D1E-831F-5DBC2D160861}" type="presParOf" srcId="{DBB6DB41-98F6-46AA-B628-CAF983E62B48}" destId="{E0F6C998-5693-4BDD-9069-AF61DC425B3A}" srcOrd="2" destOrd="0" presId="urn:microsoft.com/office/officeart/2005/8/layout/bList2#1"/>
    <dgm:cxn modelId="{A6A87228-6CA2-45DA-8275-44565CFEA73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EBC525DF-37C3-4180-9EEB-82F3D007A082}" type="presOf" srcId="{BE287C42-CD8A-42CE-8E3E-73C352BD5920}" destId="{8120550C-BC87-497C-9931-B1A996EE60C0}" srcOrd="0" destOrd="0" presId="urn:microsoft.com/office/officeart/2005/8/layout/bList2#1"/>
    <dgm:cxn modelId="{311B2F33-1762-44F5-9829-D11F949303B5}" type="presOf" srcId="{7A236058-1BB6-40B9-9348-7BFCF74797F7}" destId="{8341A2DB-1040-453E-BC64-20AB0EC705B0}" srcOrd="0" destOrd="0" presId="urn:microsoft.com/office/officeart/2005/8/layout/bList2#1"/>
    <dgm:cxn modelId="{32F1F6B8-7160-4654-B688-2FA001EE6427}" type="presOf" srcId="{7A236058-1BB6-40B9-9348-7BFCF74797F7}" destId="{E0F6C998-5693-4BDD-9069-AF61DC425B3A}" srcOrd="1" destOrd="0" presId="urn:microsoft.com/office/officeart/2005/8/layout/bList2#1"/>
    <dgm:cxn modelId="{E4191731-AAE7-436D-81F4-EA5ADFA87202}" type="presParOf" srcId="{8120550C-BC87-497C-9931-B1A996EE60C0}" destId="{DBB6DB41-98F6-46AA-B628-CAF983E62B48}" srcOrd="0" destOrd="0" presId="urn:microsoft.com/office/officeart/2005/8/layout/bList2#1"/>
    <dgm:cxn modelId="{5A000AC4-1FEC-494D-A628-12D7DBB1F79F}" type="presParOf" srcId="{DBB6DB41-98F6-46AA-B628-CAF983E62B48}" destId="{A523E08F-BB9E-46F9-A45A-A55A85EE4841}" srcOrd="0" destOrd="0" presId="urn:microsoft.com/office/officeart/2005/8/layout/bList2#1"/>
    <dgm:cxn modelId="{9ADFE8D3-FEC7-47CA-AD3A-2A3368A6B5DF}" type="presParOf" srcId="{DBB6DB41-98F6-46AA-B628-CAF983E62B48}" destId="{8341A2DB-1040-453E-BC64-20AB0EC705B0}" srcOrd="1" destOrd="0" presId="urn:microsoft.com/office/officeart/2005/8/layout/bList2#1"/>
    <dgm:cxn modelId="{FDD8FCDF-2D0D-48C8-8664-61F20C789583}" type="presParOf" srcId="{DBB6DB41-98F6-46AA-B628-CAF983E62B48}" destId="{E0F6C998-5693-4BDD-9069-AF61DC425B3A}" srcOrd="2" destOrd="0" presId="urn:microsoft.com/office/officeart/2005/8/layout/bList2#1"/>
    <dgm:cxn modelId="{1C2DF12C-A491-49B4-89A2-80191E6B0507}"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A83A90F9-C00D-481C-9FE5-5FD8D784B433}"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120B34F-763D-41BC-AD63-3C79767BBA1D}" type="presOf" srcId="{7A236058-1BB6-40B9-9348-7BFCF74797F7}" destId="{8341A2DB-1040-453E-BC64-20AB0EC705B0}" srcOrd="0" destOrd="0" presId="urn:microsoft.com/office/officeart/2005/8/layout/bList2#1"/>
    <dgm:cxn modelId="{6BF805D0-8F21-413A-9270-A347E5154209}" type="presOf" srcId="{BE287C42-CD8A-42CE-8E3E-73C352BD5920}" destId="{8120550C-BC87-497C-9931-B1A996EE60C0}" srcOrd="0" destOrd="0" presId="urn:microsoft.com/office/officeart/2005/8/layout/bList2#1"/>
    <dgm:cxn modelId="{E6919DE1-B606-4B1B-BBB1-A51743FB5DB0}" type="presParOf" srcId="{8120550C-BC87-497C-9931-B1A996EE60C0}" destId="{DBB6DB41-98F6-46AA-B628-CAF983E62B48}" srcOrd="0" destOrd="0" presId="urn:microsoft.com/office/officeart/2005/8/layout/bList2#1"/>
    <dgm:cxn modelId="{AE546537-F153-4202-8183-84CB05EA858E}" type="presParOf" srcId="{DBB6DB41-98F6-46AA-B628-CAF983E62B48}" destId="{A523E08F-BB9E-46F9-A45A-A55A85EE4841}" srcOrd="0" destOrd="0" presId="urn:microsoft.com/office/officeart/2005/8/layout/bList2#1"/>
    <dgm:cxn modelId="{7424C995-CADB-4B1B-B462-B25F20BC4139}" type="presParOf" srcId="{DBB6DB41-98F6-46AA-B628-CAF983E62B48}" destId="{8341A2DB-1040-453E-BC64-20AB0EC705B0}" srcOrd="1" destOrd="0" presId="urn:microsoft.com/office/officeart/2005/8/layout/bList2#1"/>
    <dgm:cxn modelId="{F1426D21-9E35-4B03-AFE9-0E756E3B83D7}" type="presParOf" srcId="{DBB6DB41-98F6-46AA-B628-CAF983E62B48}" destId="{E0F6C998-5693-4BDD-9069-AF61DC425B3A}" srcOrd="2" destOrd="0" presId="urn:microsoft.com/office/officeart/2005/8/layout/bList2#1"/>
    <dgm:cxn modelId="{E9479EFD-B6BA-493B-AB9F-1578E30C8CA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5FC850EE-84D6-4FE7-8427-1904978FF81A}"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7008A27-CCE7-46AD-99F3-94DA9555D72F}" type="presOf" srcId="{7A236058-1BB6-40B9-9348-7BFCF74797F7}" destId="{8341A2DB-1040-453E-BC64-20AB0EC705B0}" srcOrd="0" destOrd="0" presId="urn:microsoft.com/office/officeart/2005/8/layout/bList2#1"/>
    <dgm:cxn modelId="{9A1C838B-7A5B-44AD-9FF7-529A2EF31845}" type="presOf" srcId="{BE287C42-CD8A-42CE-8E3E-73C352BD5920}" destId="{8120550C-BC87-497C-9931-B1A996EE60C0}" srcOrd="0" destOrd="0" presId="urn:microsoft.com/office/officeart/2005/8/layout/bList2#1"/>
    <dgm:cxn modelId="{968018CC-48B4-4544-9DFF-B84A1AC51DCB}" type="presParOf" srcId="{8120550C-BC87-497C-9931-B1A996EE60C0}" destId="{DBB6DB41-98F6-46AA-B628-CAF983E62B48}" srcOrd="0" destOrd="0" presId="urn:microsoft.com/office/officeart/2005/8/layout/bList2#1"/>
    <dgm:cxn modelId="{E2143BAC-4672-4C7D-89F5-4F8DC708EF54}" type="presParOf" srcId="{DBB6DB41-98F6-46AA-B628-CAF983E62B48}" destId="{A523E08F-BB9E-46F9-A45A-A55A85EE4841}" srcOrd="0" destOrd="0" presId="urn:microsoft.com/office/officeart/2005/8/layout/bList2#1"/>
    <dgm:cxn modelId="{4B4FAEF0-5CD9-42ED-9FB8-0C6777058FFD}" type="presParOf" srcId="{DBB6DB41-98F6-46AA-B628-CAF983E62B48}" destId="{8341A2DB-1040-453E-BC64-20AB0EC705B0}" srcOrd="1" destOrd="0" presId="urn:microsoft.com/office/officeart/2005/8/layout/bList2#1"/>
    <dgm:cxn modelId="{4D59BA5F-EDA6-4561-AF93-DEB258143031}" type="presParOf" srcId="{DBB6DB41-98F6-46AA-B628-CAF983E62B48}" destId="{E0F6C998-5693-4BDD-9069-AF61DC425B3A}" srcOrd="2" destOrd="0" presId="urn:microsoft.com/office/officeart/2005/8/layout/bList2#1"/>
    <dgm:cxn modelId="{61C84B6D-61DF-4803-84FB-FCA1C500501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A7DBF8AE-7FD1-4C2E-9313-99E0A093E67A}" type="presOf" srcId="{7A236058-1BB6-40B9-9348-7BFCF74797F7}" destId="{E0F6C998-5693-4BDD-9069-AF61DC425B3A}" srcOrd="1" destOrd="0" presId="urn:microsoft.com/office/officeart/2005/8/layout/bList2#1"/>
    <dgm:cxn modelId="{3561CB30-94AD-4608-9AAA-524A79CF2EE2}"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DD48239-5E4E-4BDE-BF66-B65D493116E0}" type="presOf" srcId="{7A236058-1BB6-40B9-9348-7BFCF74797F7}" destId="{8341A2DB-1040-453E-BC64-20AB0EC705B0}" srcOrd="0" destOrd="0" presId="urn:microsoft.com/office/officeart/2005/8/layout/bList2#1"/>
    <dgm:cxn modelId="{9FC3C92B-D4BA-40CF-A622-01D6ADC7CCE1}" type="presParOf" srcId="{8120550C-BC87-497C-9931-B1A996EE60C0}" destId="{DBB6DB41-98F6-46AA-B628-CAF983E62B48}" srcOrd="0" destOrd="0" presId="urn:microsoft.com/office/officeart/2005/8/layout/bList2#1"/>
    <dgm:cxn modelId="{4CE3A6A2-AC88-417B-9136-7864C5DA7EB2}" type="presParOf" srcId="{DBB6DB41-98F6-46AA-B628-CAF983E62B48}" destId="{A523E08F-BB9E-46F9-A45A-A55A85EE4841}" srcOrd="0" destOrd="0" presId="urn:microsoft.com/office/officeart/2005/8/layout/bList2#1"/>
    <dgm:cxn modelId="{4A93E034-F108-4D07-BAF3-22E7D6A99FD6}" type="presParOf" srcId="{DBB6DB41-98F6-46AA-B628-CAF983E62B48}" destId="{8341A2DB-1040-453E-BC64-20AB0EC705B0}" srcOrd="1" destOrd="0" presId="urn:microsoft.com/office/officeart/2005/8/layout/bList2#1"/>
    <dgm:cxn modelId="{0BE74255-3CE0-4F86-8F87-E8E73A285143}" type="presParOf" srcId="{DBB6DB41-98F6-46AA-B628-CAF983E62B48}" destId="{E0F6C998-5693-4BDD-9069-AF61DC425B3A}" srcOrd="2" destOrd="0" presId="urn:microsoft.com/office/officeart/2005/8/layout/bList2#1"/>
    <dgm:cxn modelId="{19B89470-FA20-4519-A2F6-EFB0BA7DC97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0864454-44B7-4750-AF2B-2CF5E4F1ED4F}" type="presOf" srcId="{7AD6A0FB-6385-4900-90FB-68AF47774FF2}" destId="{BF4BFA2F-8DE7-40C3-8A64-AD27EF521C2E}" srcOrd="0" destOrd="0" presId="urn:microsoft.com/office/officeart/2008/layout/BendingPictureBlocks"/>
    <dgm:cxn modelId="{08751642-F799-4D3A-85E5-87226AA6949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33D7891B-955B-4399-A34A-8EC8E85877C9}" type="presParOf" srcId="{BF4BFA2F-8DE7-40C3-8A64-AD27EF521C2E}" destId="{CC192163-CD6C-422B-A976-BFBAF75FF3E2}" srcOrd="0" destOrd="0" presId="urn:microsoft.com/office/officeart/2008/layout/BendingPictureBlocks"/>
    <dgm:cxn modelId="{A9108B3B-018C-4226-9D66-3A298D8E1ABA}" type="presParOf" srcId="{CC192163-CD6C-422B-A976-BFBAF75FF3E2}" destId="{B06CCA3E-58B5-4429-9D21-007FBB6A3AB2}" srcOrd="0" destOrd="0" presId="urn:microsoft.com/office/officeart/2008/layout/BendingPictureBlocks"/>
    <dgm:cxn modelId="{9262E427-C121-438F-B603-B73A019D95A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AE11014-CBC7-4260-99AB-C7B6C3C7BA0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A1AC47A-DE8F-4AC7-BB43-AFBAF90B93B2}" type="presOf" srcId="{7AD6A0FB-6385-4900-90FB-68AF47774FF2}" destId="{BF4BFA2F-8DE7-40C3-8A64-AD27EF521C2E}" srcOrd="0" destOrd="0" presId="urn:microsoft.com/office/officeart/2008/layout/BendingPictureBlocks"/>
    <dgm:cxn modelId="{B01B0F10-7976-4BDA-B038-2DF14FC244B6}" type="presParOf" srcId="{BF4BFA2F-8DE7-40C3-8A64-AD27EF521C2E}" destId="{CC192163-CD6C-422B-A976-BFBAF75FF3E2}" srcOrd="0" destOrd="0" presId="urn:microsoft.com/office/officeart/2008/layout/BendingPictureBlocks"/>
    <dgm:cxn modelId="{86921ACE-222F-4692-B3C8-D7C4277330E7}" type="presParOf" srcId="{CC192163-CD6C-422B-A976-BFBAF75FF3E2}" destId="{B06CCA3E-58B5-4429-9D21-007FBB6A3AB2}" srcOrd="0" destOrd="0" presId="urn:microsoft.com/office/officeart/2008/layout/BendingPictureBlocks"/>
    <dgm:cxn modelId="{8CBD8674-439B-4F14-A611-271351B9755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730EBFB3-0EC2-4120-8E38-25142631D45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C38DB02-7B63-412E-8455-43D822F25E3E}" type="presOf" srcId="{BE287C42-CD8A-42CE-8E3E-73C352BD5920}" destId="{8120550C-BC87-497C-9931-B1A996EE60C0}" srcOrd="0" destOrd="0" presId="urn:microsoft.com/office/officeart/2005/8/layout/bList2#1"/>
    <dgm:cxn modelId="{A1EBBCE2-52C0-481B-8498-0A1830D001C5}" type="presOf" srcId="{7A236058-1BB6-40B9-9348-7BFCF74797F7}" destId="{8341A2DB-1040-453E-BC64-20AB0EC705B0}" srcOrd="0" destOrd="0" presId="urn:microsoft.com/office/officeart/2005/8/layout/bList2#1"/>
    <dgm:cxn modelId="{B489C154-710A-47E7-8107-CB2421C8CE35}" type="presParOf" srcId="{8120550C-BC87-497C-9931-B1A996EE60C0}" destId="{DBB6DB41-98F6-46AA-B628-CAF983E62B48}" srcOrd="0" destOrd="0" presId="urn:microsoft.com/office/officeart/2005/8/layout/bList2#1"/>
    <dgm:cxn modelId="{C59374B2-6F5B-43F8-95CD-529B7CB60FD7}" type="presParOf" srcId="{DBB6DB41-98F6-46AA-B628-CAF983E62B48}" destId="{A523E08F-BB9E-46F9-A45A-A55A85EE4841}" srcOrd="0" destOrd="0" presId="urn:microsoft.com/office/officeart/2005/8/layout/bList2#1"/>
    <dgm:cxn modelId="{BD546CD8-6E37-4219-90F3-A43B65B0966B}" type="presParOf" srcId="{DBB6DB41-98F6-46AA-B628-CAF983E62B48}" destId="{8341A2DB-1040-453E-BC64-20AB0EC705B0}" srcOrd="1" destOrd="0" presId="urn:microsoft.com/office/officeart/2005/8/layout/bList2#1"/>
    <dgm:cxn modelId="{AA5F83B0-28F7-449C-9564-7D2E0EB21559}" type="presParOf" srcId="{DBB6DB41-98F6-46AA-B628-CAF983E62B48}" destId="{E0F6C998-5693-4BDD-9069-AF61DC425B3A}" srcOrd="2" destOrd="0" presId="urn:microsoft.com/office/officeart/2005/8/layout/bList2#1"/>
    <dgm:cxn modelId="{4A8C9E0E-9E75-4965-BCDB-24BE8DD5FFEF}"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254318" custScaleY="253839"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75113BA-DE9B-4A71-86E1-7F778ADAC451}"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23B577E-20A7-4967-A13B-9E75DC3787DE}" type="presOf" srcId="{19CCEB87-305D-4E48-84B8-1EA85244D5BB}" destId="{78C89192-6868-4DDA-9D94-4C22E8F40D37}" srcOrd="0" destOrd="0" presId="urn:microsoft.com/office/officeart/2008/layout/BendingPictureBlocks"/>
    <dgm:cxn modelId="{3ECDF351-14E4-4F39-8DB1-8A821ADFDD21}" type="presParOf" srcId="{BF4BFA2F-8DE7-40C3-8A64-AD27EF521C2E}" destId="{CC192163-CD6C-422B-A976-BFBAF75FF3E2}" srcOrd="0" destOrd="0" presId="urn:microsoft.com/office/officeart/2008/layout/BendingPictureBlocks"/>
    <dgm:cxn modelId="{A2A60D07-F6EA-40FB-A68A-87EE45A3A130}" type="presParOf" srcId="{CC192163-CD6C-422B-A976-BFBAF75FF3E2}" destId="{B06CCA3E-58B5-4429-9D21-007FBB6A3AB2}" srcOrd="0" destOrd="0" presId="urn:microsoft.com/office/officeart/2008/layout/BendingPictureBlocks"/>
    <dgm:cxn modelId="{437C2C6E-BBCD-4B1D-8585-3FADF9D6A46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DE28DE9-6586-4499-91C7-4473A65402ED}" type="presOf" srcId="{7A236058-1BB6-40B9-9348-7BFCF74797F7}" destId="{E0F6C998-5693-4BDD-9069-AF61DC425B3A}" srcOrd="1" destOrd="0" presId="urn:microsoft.com/office/officeart/2005/8/layout/bList2#1"/>
    <dgm:cxn modelId="{2167C238-FDCB-49C9-962C-67EE37998BF5}"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534E467-49E6-43BF-BF40-B6ECD2633D62}" type="presOf" srcId="{7A236058-1BB6-40B9-9348-7BFCF74797F7}" destId="{8341A2DB-1040-453E-BC64-20AB0EC705B0}" srcOrd="0" destOrd="0" presId="urn:microsoft.com/office/officeart/2005/8/layout/bList2#1"/>
    <dgm:cxn modelId="{089E80C9-4C49-4C5F-9F73-1BBE206BD4B1}" type="presParOf" srcId="{8120550C-BC87-497C-9931-B1A996EE60C0}" destId="{DBB6DB41-98F6-46AA-B628-CAF983E62B48}" srcOrd="0" destOrd="0" presId="urn:microsoft.com/office/officeart/2005/8/layout/bList2#1"/>
    <dgm:cxn modelId="{2422B271-99F8-4F33-B95F-B2F03272F9A7}" type="presParOf" srcId="{DBB6DB41-98F6-46AA-B628-CAF983E62B48}" destId="{A523E08F-BB9E-46F9-A45A-A55A85EE4841}" srcOrd="0" destOrd="0" presId="urn:microsoft.com/office/officeart/2005/8/layout/bList2#1"/>
    <dgm:cxn modelId="{2A467716-CC41-4E5E-B31B-1C1BE870B8DA}" type="presParOf" srcId="{DBB6DB41-98F6-46AA-B628-CAF983E62B48}" destId="{8341A2DB-1040-453E-BC64-20AB0EC705B0}" srcOrd="1" destOrd="0" presId="urn:microsoft.com/office/officeart/2005/8/layout/bList2#1"/>
    <dgm:cxn modelId="{F6D985F7-00A1-49B8-8A21-59E5544CE14B}" type="presParOf" srcId="{DBB6DB41-98F6-46AA-B628-CAF983E62B48}" destId="{E0F6C998-5693-4BDD-9069-AF61DC425B3A}" srcOrd="2" destOrd="0" presId="urn:microsoft.com/office/officeart/2005/8/layout/bList2#1"/>
    <dgm:cxn modelId="{465B894D-04DA-4C49-8BF6-78CBA3FABC9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3D517AA4-3A2B-4284-BB5D-E088A0065E8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6F3911D-FFB3-4C02-BE88-8BCBED1B68FF}" type="presOf" srcId="{BE287C42-CD8A-42CE-8E3E-73C352BD5920}" destId="{8120550C-BC87-497C-9931-B1A996EE60C0}" srcOrd="0" destOrd="0" presId="urn:microsoft.com/office/officeart/2005/8/layout/bList2#1"/>
    <dgm:cxn modelId="{75C351E0-0ADF-4F88-A011-79DA125D4968}" type="presOf" srcId="{7A236058-1BB6-40B9-9348-7BFCF74797F7}" destId="{8341A2DB-1040-453E-BC64-20AB0EC705B0}" srcOrd="0" destOrd="0" presId="urn:microsoft.com/office/officeart/2005/8/layout/bList2#1"/>
    <dgm:cxn modelId="{175DEB49-5E19-4CC2-BFE5-6F900B82FEF6}" type="presParOf" srcId="{8120550C-BC87-497C-9931-B1A996EE60C0}" destId="{DBB6DB41-98F6-46AA-B628-CAF983E62B48}" srcOrd="0" destOrd="0" presId="urn:microsoft.com/office/officeart/2005/8/layout/bList2#1"/>
    <dgm:cxn modelId="{36AF629A-6B3C-4D69-8152-3FA09DFC6A14}" type="presParOf" srcId="{DBB6DB41-98F6-46AA-B628-CAF983E62B48}" destId="{A523E08F-BB9E-46F9-A45A-A55A85EE4841}" srcOrd="0" destOrd="0" presId="urn:microsoft.com/office/officeart/2005/8/layout/bList2#1"/>
    <dgm:cxn modelId="{051EF6F1-0081-407A-97EA-7722BD08381F}" type="presParOf" srcId="{DBB6DB41-98F6-46AA-B628-CAF983E62B48}" destId="{8341A2DB-1040-453E-BC64-20AB0EC705B0}" srcOrd="1" destOrd="0" presId="urn:microsoft.com/office/officeart/2005/8/layout/bList2#1"/>
    <dgm:cxn modelId="{228EF6B7-C85A-437D-86FB-D27233754EB0}" type="presParOf" srcId="{DBB6DB41-98F6-46AA-B628-CAF983E62B48}" destId="{E0F6C998-5693-4BDD-9069-AF61DC425B3A}" srcOrd="2" destOrd="0" presId="urn:microsoft.com/office/officeart/2005/8/layout/bList2#1"/>
    <dgm:cxn modelId="{7C4C08AF-8DE4-491C-BF4A-F5182830AD1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B0276683-3846-44DB-B4A0-4ACFE6A01CA5}" type="presOf" srcId="{BE287C42-CD8A-42CE-8E3E-73C352BD5920}" destId="{8120550C-BC87-497C-9931-B1A996EE60C0}" srcOrd="0" destOrd="0" presId="urn:microsoft.com/office/officeart/2005/8/layout/bList2#1"/>
    <dgm:cxn modelId="{D98DD160-AFA8-4C2E-AE08-F60345F216D6}"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19EDFAC-E45B-4A3C-903A-AC6AEE050687}" type="presOf" srcId="{7A236058-1BB6-40B9-9348-7BFCF74797F7}" destId="{E0F6C998-5693-4BDD-9069-AF61DC425B3A}" srcOrd="1" destOrd="0" presId="urn:microsoft.com/office/officeart/2005/8/layout/bList2#1"/>
    <dgm:cxn modelId="{ABC97B62-946B-4B05-B0BC-B984F0E9DDB9}" type="presParOf" srcId="{8120550C-BC87-497C-9931-B1A996EE60C0}" destId="{DBB6DB41-98F6-46AA-B628-CAF983E62B48}" srcOrd="0" destOrd="0" presId="urn:microsoft.com/office/officeart/2005/8/layout/bList2#1"/>
    <dgm:cxn modelId="{FE777C2E-1432-4062-BD82-7FBA9F16E959}" type="presParOf" srcId="{DBB6DB41-98F6-46AA-B628-CAF983E62B48}" destId="{A523E08F-BB9E-46F9-A45A-A55A85EE4841}" srcOrd="0" destOrd="0" presId="urn:microsoft.com/office/officeart/2005/8/layout/bList2#1"/>
    <dgm:cxn modelId="{43EF52D7-7B3E-4F01-B0A1-F4B3AF512F85}" type="presParOf" srcId="{DBB6DB41-98F6-46AA-B628-CAF983E62B48}" destId="{8341A2DB-1040-453E-BC64-20AB0EC705B0}" srcOrd="1" destOrd="0" presId="urn:microsoft.com/office/officeart/2005/8/layout/bList2#1"/>
    <dgm:cxn modelId="{73902E17-3E1E-4BAB-9933-99DED2C773BB}" type="presParOf" srcId="{DBB6DB41-98F6-46AA-B628-CAF983E62B48}" destId="{E0F6C998-5693-4BDD-9069-AF61DC425B3A}" srcOrd="2" destOrd="0" presId="urn:microsoft.com/office/officeart/2005/8/layout/bList2#1"/>
    <dgm:cxn modelId="{4E4D61EF-CB7E-401F-BCA1-ABF4E63D983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B62B18FE-9B93-47A6-AA31-51D0215EB9A7}"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D263E79-A023-422B-9B84-4A73C8E7A077}" type="presOf" srcId="{7A236058-1BB6-40B9-9348-7BFCF74797F7}" destId="{E0F6C998-5693-4BDD-9069-AF61DC425B3A}" srcOrd="1" destOrd="0" presId="urn:microsoft.com/office/officeart/2005/8/layout/bList2#1"/>
    <dgm:cxn modelId="{07B32BF5-013F-4809-BFDC-C2A1C6F3EDE7}" type="presOf" srcId="{7A236058-1BB6-40B9-9348-7BFCF74797F7}" destId="{8341A2DB-1040-453E-BC64-20AB0EC705B0}" srcOrd="0" destOrd="0" presId="urn:microsoft.com/office/officeart/2005/8/layout/bList2#1"/>
    <dgm:cxn modelId="{70C0914F-DC02-4D57-B1C2-B71A625AE1F5}" type="presParOf" srcId="{8120550C-BC87-497C-9931-B1A996EE60C0}" destId="{DBB6DB41-98F6-46AA-B628-CAF983E62B48}" srcOrd="0" destOrd="0" presId="urn:microsoft.com/office/officeart/2005/8/layout/bList2#1"/>
    <dgm:cxn modelId="{5DA1EF16-A941-4669-9E28-79B9D36B2D5A}" type="presParOf" srcId="{DBB6DB41-98F6-46AA-B628-CAF983E62B48}" destId="{A523E08F-BB9E-46F9-A45A-A55A85EE4841}" srcOrd="0" destOrd="0" presId="urn:microsoft.com/office/officeart/2005/8/layout/bList2#1"/>
    <dgm:cxn modelId="{A2FF663A-DD61-4503-9D94-D559F3EAF894}" type="presParOf" srcId="{DBB6DB41-98F6-46AA-B628-CAF983E62B48}" destId="{8341A2DB-1040-453E-BC64-20AB0EC705B0}" srcOrd="1" destOrd="0" presId="urn:microsoft.com/office/officeart/2005/8/layout/bList2#1"/>
    <dgm:cxn modelId="{EE6C3B05-7E9A-4BAA-B0B8-BF9FF2280F71}" type="presParOf" srcId="{DBB6DB41-98F6-46AA-B628-CAF983E62B48}" destId="{E0F6C998-5693-4BDD-9069-AF61DC425B3A}" srcOrd="2" destOrd="0" presId="urn:microsoft.com/office/officeart/2005/8/layout/bList2#1"/>
    <dgm:cxn modelId="{DAFD550F-B2F4-433E-8265-A8FBF448A59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2CBA0301-5FD1-4283-8F06-98DCC702CB0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2490282-33B5-4F7E-8ACC-59027E79881D}" type="presOf" srcId="{7A236058-1BB6-40B9-9348-7BFCF74797F7}" destId="{E0F6C998-5693-4BDD-9069-AF61DC425B3A}" srcOrd="1" destOrd="0" presId="urn:microsoft.com/office/officeart/2005/8/layout/bList2#1"/>
    <dgm:cxn modelId="{B8422866-F349-4FEA-9B47-D88A4791D6DB}" type="presOf" srcId="{BE287C42-CD8A-42CE-8E3E-73C352BD5920}" destId="{8120550C-BC87-497C-9931-B1A996EE60C0}" srcOrd="0" destOrd="0" presId="urn:microsoft.com/office/officeart/2005/8/layout/bList2#1"/>
    <dgm:cxn modelId="{11C74E4F-375E-4713-A503-4386FD077223}" type="presParOf" srcId="{8120550C-BC87-497C-9931-B1A996EE60C0}" destId="{DBB6DB41-98F6-46AA-B628-CAF983E62B48}" srcOrd="0" destOrd="0" presId="urn:microsoft.com/office/officeart/2005/8/layout/bList2#1"/>
    <dgm:cxn modelId="{A2FFFC33-34B8-43D3-93D5-5F667577C257}" type="presParOf" srcId="{DBB6DB41-98F6-46AA-B628-CAF983E62B48}" destId="{A523E08F-BB9E-46F9-A45A-A55A85EE4841}" srcOrd="0" destOrd="0" presId="urn:microsoft.com/office/officeart/2005/8/layout/bList2#1"/>
    <dgm:cxn modelId="{7B1EEAFA-1341-4967-974C-C3546AC66B8F}" type="presParOf" srcId="{DBB6DB41-98F6-46AA-B628-CAF983E62B48}" destId="{8341A2DB-1040-453E-BC64-20AB0EC705B0}" srcOrd="1" destOrd="0" presId="urn:microsoft.com/office/officeart/2005/8/layout/bList2#1"/>
    <dgm:cxn modelId="{72B4674C-4C18-4EA3-BF2F-2C56B7BFA112}" type="presParOf" srcId="{DBB6DB41-98F6-46AA-B628-CAF983E62B48}" destId="{E0F6C998-5693-4BDD-9069-AF61DC425B3A}" srcOrd="2" destOrd="0" presId="urn:microsoft.com/office/officeart/2005/8/layout/bList2#1"/>
    <dgm:cxn modelId="{D2CDFB30-AFFE-4BEF-B008-50DE031417A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D0F067F-E2E0-4F53-AF0A-DD88BBFC8C1C}" type="presOf" srcId="{BE287C42-CD8A-42CE-8E3E-73C352BD5920}" destId="{8120550C-BC87-497C-9931-B1A996EE60C0}" srcOrd="0" destOrd="0" presId="urn:microsoft.com/office/officeart/2005/8/layout/bList2#1"/>
    <dgm:cxn modelId="{F88CF139-3B3A-4FB2-A09A-C8E701DC2943}" type="presOf" srcId="{7A236058-1BB6-40B9-9348-7BFCF74797F7}" destId="{E0F6C998-5693-4BDD-9069-AF61DC425B3A}" srcOrd="1" destOrd="0" presId="urn:microsoft.com/office/officeart/2005/8/layout/bList2#1"/>
    <dgm:cxn modelId="{4890EA79-87F3-4554-88DB-C0F10D542104}"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66D2473-8DA5-4F44-82E8-7198ABB41D7E}" type="presParOf" srcId="{8120550C-BC87-497C-9931-B1A996EE60C0}" destId="{DBB6DB41-98F6-46AA-B628-CAF983E62B48}" srcOrd="0" destOrd="0" presId="urn:microsoft.com/office/officeart/2005/8/layout/bList2#1"/>
    <dgm:cxn modelId="{339E9AD9-4813-4BF2-9708-17AB122D4662}" type="presParOf" srcId="{DBB6DB41-98F6-46AA-B628-CAF983E62B48}" destId="{A523E08F-BB9E-46F9-A45A-A55A85EE4841}" srcOrd="0" destOrd="0" presId="urn:microsoft.com/office/officeart/2005/8/layout/bList2#1"/>
    <dgm:cxn modelId="{3832FE53-D4BD-4F2B-8E58-7DBE322EA391}" type="presParOf" srcId="{DBB6DB41-98F6-46AA-B628-CAF983E62B48}" destId="{8341A2DB-1040-453E-BC64-20AB0EC705B0}" srcOrd="1" destOrd="0" presId="urn:microsoft.com/office/officeart/2005/8/layout/bList2#1"/>
    <dgm:cxn modelId="{4BD67006-5644-4A9C-B68D-D655101948A7}" type="presParOf" srcId="{DBB6DB41-98F6-46AA-B628-CAF983E62B48}" destId="{E0F6C998-5693-4BDD-9069-AF61DC425B3A}" srcOrd="2" destOrd="0" presId="urn:microsoft.com/office/officeart/2005/8/layout/bList2#1"/>
    <dgm:cxn modelId="{51C81DC5-5DD2-4A3B-B0A2-6091F6B910D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57C7065-1869-4443-87EE-9A378BA8E087}" type="presOf" srcId="{7A236058-1BB6-40B9-9348-7BFCF74797F7}" destId="{E0F6C998-5693-4BDD-9069-AF61DC425B3A}" srcOrd="1" destOrd="0" presId="urn:microsoft.com/office/officeart/2005/8/layout/bList2#1"/>
    <dgm:cxn modelId="{7A0D104D-D675-4159-9788-5C6C3CCB670B}"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FC8EC22-C394-48F7-BD5B-937103035CEF}" type="presOf" srcId="{BE287C42-CD8A-42CE-8E3E-73C352BD5920}" destId="{8120550C-BC87-497C-9931-B1A996EE60C0}" srcOrd="0" destOrd="0" presId="urn:microsoft.com/office/officeart/2005/8/layout/bList2#1"/>
    <dgm:cxn modelId="{615B02C3-9783-4F43-9D85-8659F8A57CC9}" type="presParOf" srcId="{8120550C-BC87-497C-9931-B1A996EE60C0}" destId="{DBB6DB41-98F6-46AA-B628-CAF983E62B48}" srcOrd="0" destOrd="0" presId="urn:microsoft.com/office/officeart/2005/8/layout/bList2#1"/>
    <dgm:cxn modelId="{65C3691F-DBB4-489E-88AB-D1C2199156AA}" type="presParOf" srcId="{DBB6DB41-98F6-46AA-B628-CAF983E62B48}" destId="{A523E08F-BB9E-46F9-A45A-A55A85EE4841}" srcOrd="0" destOrd="0" presId="urn:microsoft.com/office/officeart/2005/8/layout/bList2#1"/>
    <dgm:cxn modelId="{D7CFE0B2-51E5-446D-B0A2-9AE4A3D4BF78}" type="presParOf" srcId="{DBB6DB41-98F6-46AA-B628-CAF983E62B48}" destId="{8341A2DB-1040-453E-BC64-20AB0EC705B0}" srcOrd="1" destOrd="0" presId="urn:microsoft.com/office/officeart/2005/8/layout/bList2#1"/>
    <dgm:cxn modelId="{54411544-FA6B-4CA8-A163-C67CD3B78757}" type="presParOf" srcId="{DBB6DB41-98F6-46AA-B628-CAF983E62B48}" destId="{E0F6C998-5693-4BDD-9069-AF61DC425B3A}" srcOrd="2" destOrd="0" presId="urn:microsoft.com/office/officeart/2005/8/layout/bList2#1"/>
    <dgm:cxn modelId="{1BC9BFC9-0D67-4580-BFA3-8C047C05F14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2A6A11C-25D0-4EAD-B715-360E38AD326C}" type="presOf" srcId="{19CCEB87-305D-4E48-84B8-1EA85244D5BB}" destId="{78C89192-6868-4DDA-9D94-4C22E8F40D37}" srcOrd="0" destOrd="0" presId="urn:microsoft.com/office/officeart/2008/layout/BendingPictureBlocks"/>
    <dgm:cxn modelId="{4C8B3319-8E9B-4C69-B3F3-07B4537A211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36EE390-E7AA-445D-A84B-49170CC06671}" type="presParOf" srcId="{BF4BFA2F-8DE7-40C3-8A64-AD27EF521C2E}" destId="{CC192163-CD6C-422B-A976-BFBAF75FF3E2}" srcOrd="0" destOrd="0" presId="urn:microsoft.com/office/officeart/2008/layout/BendingPictureBlocks"/>
    <dgm:cxn modelId="{AB2D86A7-EEB5-40BD-B69E-F835EF2008B6}" type="presParOf" srcId="{CC192163-CD6C-422B-A976-BFBAF75FF3E2}" destId="{B06CCA3E-58B5-4429-9D21-007FBB6A3AB2}" srcOrd="0" destOrd="0" presId="urn:microsoft.com/office/officeart/2008/layout/BendingPictureBlocks"/>
    <dgm:cxn modelId="{0A2A8FAA-12EE-481B-8015-D96626252A4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B11D4EB-0D8F-4E7B-8C4C-AADED3496B42}"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F190113-D44D-4CD4-84A9-3133C43B0DDD}" type="presOf" srcId="{7AD6A0FB-6385-4900-90FB-68AF47774FF2}" destId="{BF4BFA2F-8DE7-40C3-8A64-AD27EF521C2E}" srcOrd="0" destOrd="0" presId="urn:microsoft.com/office/officeart/2008/layout/BendingPictureBlocks"/>
    <dgm:cxn modelId="{40477849-E4A2-47BD-992C-623471881A13}" type="presParOf" srcId="{BF4BFA2F-8DE7-40C3-8A64-AD27EF521C2E}" destId="{CC192163-CD6C-422B-A976-BFBAF75FF3E2}" srcOrd="0" destOrd="0" presId="urn:microsoft.com/office/officeart/2008/layout/BendingPictureBlocks"/>
    <dgm:cxn modelId="{48EBD97E-F116-475D-819E-A17DCB647625}" type="presParOf" srcId="{CC192163-CD6C-422B-A976-BFBAF75FF3E2}" destId="{B06CCA3E-58B5-4429-9D21-007FBB6A3AB2}" srcOrd="0" destOrd="0" presId="urn:microsoft.com/office/officeart/2008/layout/BendingPictureBlocks"/>
    <dgm:cxn modelId="{562B7BF0-B820-4C32-96B2-F6707967238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FA7B1A0-345E-49DF-9186-01846A18BB5F}" type="presOf" srcId="{7AD6A0FB-6385-4900-90FB-68AF47774FF2}" destId="{BF4BFA2F-8DE7-40C3-8A64-AD27EF521C2E}" srcOrd="0" destOrd="0" presId="urn:microsoft.com/office/officeart/2008/layout/BendingPictureBlocks"/>
    <dgm:cxn modelId="{878ED084-C586-432B-ACB2-AF2EB7CF01E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4D14E74-688E-41C3-85DE-363C4CDFFB61}" type="presParOf" srcId="{BF4BFA2F-8DE7-40C3-8A64-AD27EF521C2E}" destId="{CC192163-CD6C-422B-A976-BFBAF75FF3E2}" srcOrd="0" destOrd="0" presId="urn:microsoft.com/office/officeart/2008/layout/BendingPictureBlocks"/>
    <dgm:cxn modelId="{ADD02928-D19F-46A4-901D-A25E653DC8B5}" type="presParOf" srcId="{CC192163-CD6C-422B-A976-BFBAF75FF3E2}" destId="{B06CCA3E-58B5-4429-9D21-007FBB6A3AB2}" srcOrd="0" destOrd="0" presId="urn:microsoft.com/office/officeart/2008/layout/BendingPictureBlocks"/>
    <dgm:cxn modelId="{E3753426-2F8E-487B-A1B4-8C3215B6DAC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A47FDD8D-7437-487D-A805-4A7385668566}" type="presOf" srcId="{7A236058-1BB6-40B9-9348-7BFCF74797F7}" destId="{8341A2DB-1040-453E-BC64-20AB0EC705B0}" srcOrd="0" destOrd="0" presId="urn:microsoft.com/office/officeart/2005/8/layout/bList2#1"/>
    <dgm:cxn modelId="{D7CFA70F-00E4-45AB-8A34-DECBAAFAEC4C}"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EEDABEF4-26FD-4ADD-9143-7355E18E839F}" type="presOf" srcId="{BE287C42-CD8A-42CE-8E3E-73C352BD5920}" destId="{8120550C-BC87-497C-9931-B1A996EE60C0}" srcOrd="0" destOrd="0" presId="urn:microsoft.com/office/officeart/2005/8/layout/bList2#1"/>
    <dgm:cxn modelId="{88C7E7D2-3A85-4639-AFD6-231AE728E6D4}" type="presParOf" srcId="{8120550C-BC87-497C-9931-B1A996EE60C0}" destId="{DBB6DB41-98F6-46AA-B628-CAF983E62B48}" srcOrd="0" destOrd="0" presId="urn:microsoft.com/office/officeart/2005/8/layout/bList2#1"/>
    <dgm:cxn modelId="{05C8D592-DB68-4623-98F2-F0CEA437974F}" type="presParOf" srcId="{DBB6DB41-98F6-46AA-B628-CAF983E62B48}" destId="{A523E08F-BB9E-46F9-A45A-A55A85EE4841}" srcOrd="0" destOrd="0" presId="urn:microsoft.com/office/officeart/2005/8/layout/bList2#1"/>
    <dgm:cxn modelId="{EAFEAB38-98EE-43C0-A803-2E83DCFABE29}" type="presParOf" srcId="{DBB6DB41-98F6-46AA-B628-CAF983E62B48}" destId="{8341A2DB-1040-453E-BC64-20AB0EC705B0}" srcOrd="1" destOrd="0" presId="urn:microsoft.com/office/officeart/2005/8/layout/bList2#1"/>
    <dgm:cxn modelId="{91017944-0F01-48AF-9DC0-C5ECB52BD3F9}" type="presParOf" srcId="{DBB6DB41-98F6-46AA-B628-CAF983E62B48}" destId="{E0F6C998-5693-4BDD-9069-AF61DC425B3A}" srcOrd="2" destOrd="0" presId="urn:microsoft.com/office/officeart/2005/8/layout/bList2#1"/>
    <dgm:cxn modelId="{D587740F-4511-489F-AEE9-C623C731AF2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A3936A5-2CCC-4A52-858E-9C7ADED1C32B}" type="presOf" srcId="{7AD6A0FB-6385-4900-90FB-68AF47774FF2}" destId="{BF4BFA2F-8DE7-40C3-8A64-AD27EF521C2E}" srcOrd="0" destOrd="0" presId="urn:microsoft.com/office/officeart/2008/layout/BendingPictureBlocks"/>
    <dgm:cxn modelId="{9930E9D1-818C-4761-ADC3-E62DD3DEAADD}"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2AC2260-F566-4186-ABA0-9FE3494561BC}" type="presParOf" srcId="{BF4BFA2F-8DE7-40C3-8A64-AD27EF521C2E}" destId="{CC192163-CD6C-422B-A976-BFBAF75FF3E2}" srcOrd="0" destOrd="0" presId="urn:microsoft.com/office/officeart/2008/layout/BendingPictureBlocks"/>
    <dgm:cxn modelId="{95CFCF56-F19F-4616-AE70-EE8DC546528F}" type="presParOf" srcId="{CC192163-CD6C-422B-A976-BFBAF75FF3E2}" destId="{B06CCA3E-58B5-4429-9D21-007FBB6A3AB2}" srcOrd="0" destOrd="0" presId="urn:microsoft.com/office/officeart/2008/layout/BendingPictureBlocks"/>
    <dgm:cxn modelId="{96E727AD-0F8F-4756-8A35-3AAD081B87B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36D87457-77CA-4F47-93FA-1A31B964D79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712EB7AE-7A55-4730-9DA0-8E532A58C02A}" type="presOf" srcId="{7A236058-1BB6-40B9-9348-7BFCF74797F7}" destId="{8341A2DB-1040-453E-BC64-20AB0EC705B0}" srcOrd="0" destOrd="0" presId="urn:microsoft.com/office/officeart/2005/8/layout/bList2#1"/>
    <dgm:cxn modelId="{29A80230-A096-4327-866B-927669B07C1A}" type="presOf" srcId="{7A236058-1BB6-40B9-9348-7BFCF74797F7}" destId="{E0F6C998-5693-4BDD-9069-AF61DC425B3A}" srcOrd="1" destOrd="0" presId="urn:microsoft.com/office/officeart/2005/8/layout/bList2#1"/>
    <dgm:cxn modelId="{11386C7E-A719-48FE-9ECD-B432C0AD6A1D}" type="presParOf" srcId="{8120550C-BC87-497C-9931-B1A996EE60C0}" destId="{DBB6DB41-98F6-46AA-B628-CAF983E62B48}" srcOrd="0" destOrd="0" presId="urn:microsoft.com/office/officeart/2005/8/layout/bList2#1"/>
    <dgm:cxn modelId="{A8AA7B89-8A0F-4B63-B507-822DBAC204F5}" type="presParOf" srcId="{DBB6DB41-98F6-46AA-B628-CAF983E62B48}" destId="{A523E08F-BB9E-46F9-A45A-A55A85EE4841}" srcOrd="0" destOrd="0" presId="urn:microsoft.com/office/officeart/2005/8/layout/bList2#1"/>
    <dgm:cxn modelId="{A790D964-80DC-4279-B2FB-52D09B93F135}" type="presParOf" srcId="{DBB6DB41-98F6-46AA-B628-CAF983E62B48}" destId="{8341A2DB-1040-453E-BC64-20AB0EC705B0}" srcOrd="1" destOrd="0" presId="urn:microsoft.com/office/officeart/2005/8/layout/bList2#1"/>
    <dgm:cxn modelId="{A052620D-4973-4D1F-A888-A5A178068B44}" type="presParOf" srcId="{DBB6DB41-98F6-46AA-B628-CAF983E62B48}" destId="{E0F6C998-5693-4BDD-9069-AF61DC425B3A}" srcOrd="2" destOrd="0" presId="urn:microsoft.com/office/officeart/2005/8/layout/bList2#1"/>
    <dgm:cxn modelId="{61C3F3FD-E7BF-496F-80CC-72D83CA1C77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CE7B0B0A-187F-473B-9914-D1E3371D0CEE}"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4BD57C2-95DF-4AA7-9A6B-4E437766AA91}" type="presOf" srcId="{7A236058-1BB6-40B9-9348-7BFCF74797F7}" destId="{8341A2DB-1040-453E-BC64-20AB0EC705B0}" srcOrd="0" destOrd="0" presId="urn:microsoft.com/office/officeart/2005/8/layout/bList2#1"/>
    <dgm:cxn modelId="{94BC8F79-F858-4DD3-90AD-F38CEA35C548}" type="presOf" srcId="{BE287C42-CD8A-42CE-8E3E-73C352BD5920}" destId="{8120550C-BC87-497C-9931-B1A996EE60C0}" srcOrd="0" destOrd="0" presId="urn:microsoft.com/office/officeart/2005/8/layout/bList2#1"/>
    <dgm:cxn modelId="{83C45586-35CD-4A6C-BE30-491D34C0A958}" type="presParOf" srcId="{8120550C-BC87-497C-9931-B1A996EE60C0}" destId="{DBB6DB41-98F6-46AA-B628-CAF983E62B48}" srcOrd="0" destOrd="0" presId="urn:microsoft.com/office/officeart/2005/8/layout/bList2#1"/>
    <dgm:cxn modelId="{3F9D50A1-FEB8-47BD-B377-955A4B2288E9}" type="presParOf" srcId="{DBB6DB41-98F6-46AA-B628-CAF983E62B48}" destId="{A523E08F-BB9E-46F9-A45A-A55A85EE4841}" srcOrd="0" destOrd="0" presId="urn:microsoft.com/office/officeart/2005/8/layout/bList2#1"/>
    <dgm:cxn modelId="{DFF4FDE4-21B8-43A1-8500-27531D4FBDFE}" type="presParOf" srcId="{DBB6DB41-98F6-46AA-B628-CAF983E62B48}" destId="{8341A2DB-1040-453E-BC64-20AB0EC705B0}" srcOrd="1" destOrd="0" presId="urn:microsoft.com/office/officeart/2005/8/layout/bList2#1"/>
    <dgm:cxn modelId="{4BBB50D5-C0CC-48E8-B0E9-E87AD10B71A7}" type="presParOf" srcId="{DBB6DB41-98F6-46AA-B628-CAF983E62B48}" destId="{E0F6C998-5693-4BDD-9069-AF61DC425B3A}" srcOrd="2" destOrd="0" presId="urn:microsoft.com/office/officeart/2005/8/layout/bList2#1"/>
    <dgm:cxn modelId="{170A4041-F06A-45C9-8405-7B95D99FCC5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51291" custScaleY="209338" custLinFactNeighborX="-1224" custLinFactNeighborY="-876"/>
      <dgm:spPr>
        <a:ln w="12700">
          <a:solidFill>
            <a:srgbClr val="13918D"/>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95B8759-3D2D-4B39-9F7F-0ACD48750377}" type="presOf" srcId="{7AD6A0FB-6385-4900-90FB-68AF47774FF2}" destId="{BF4BFA2F-8DE7-40C3-8A64-AD27EF521C2E}" srcOrd="0" destOrd="0" presId="urn:microsoft.com/office/officeart/2008/layout/BendingPictureBlocks"/>
    <dgm:cxn modelId="{038B9D88-AFD1-4FBC-AF06-B309E6019C02}"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6FFF822-3B76-4AA8-A57C-870FDE58147A}" type="presParOf" srcId="{BF4BFA2F-8DE7-40C3-8A64-AD27EF521C2E}" destId="{CC192163-CD6C-422B-A976-BFBAF75FF3E2}" srcOrd="0" destOrd="0" presId="urn:microsoft.com/office/officeart/2008/layout/BendingPictureBlocks"/>
    <dgm:cxn modelId="{95BE6C77-F6D0-40BD-9B6B-971019132AB2}" type="presParOf" srcId="{CC192163-CD6C-422B-A976-BFBAF75FF3E2}" destId="{B06CCA3E-58B5-4429-9D21-007FBB6A3AB2}" srcOrd="0" destOrd="0" presId="urn:microsoft.com/office/officeart/2008/layout/BendingPictureBlocks"/>
    <dgm:cxn modelId="{E8F4E14E-94F5-4DE5-BF1E-83999FAE82F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51291" custScaleY="209338" custLinFactNeighborX="-1224" custLinFactNeighborY="-876"/>
      <dgm:spPr>
        <a:ln w="12700">
          <a:solidFill>
            <a:srgbClr val="13918D"/>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EEAAFD3-BA6E-46B2-9A6A-470CE48E1F3B}" srcId="{7AD6A0FB-6385-4900-90FB-68AF47774FF2}" destId="{19CCEB87-305D-4E48-84B8-1EA85244D5BB}" srcOrd="0" destOrd="0" parTransId="{5C0700C0-70B2-4C16-B786-AE01EFDD22F0}" sibTransId="{F62F98B1-1630-4CBE-9FF4-1459CE981F32}"/>
    <dgm:cxn modelId="{0D88C8AE-EE6C-48B4-AB43-4F9E24DDC062}" type="presOf" srcId="{7AD6A0FB-6385-4900-90FB-68AF47774FF2}" destId="{BF4BFA2F-8DE7-40C3-8A64-AD27EF521C2E}" srcOrd="0" destOrd="0" presId="urn:microsoft.com/office/officeart/2008/layout/BendingPictureBlocks"/>
    <dgm:cxn modelId="{73395646-0A80-4657-82F1-2D7301023379}" type="presOf" srcId="{19CCEB87-305D-4E48-84B8-1EA85244D5BB}" destId="{78C89192-6868-4DDA-9D94-4C22E8F40D37}" srcOrd="0" destOrd="0" presId="urn:microsoft.com/office/officeart/2008/layout/BendingPictureBlocks"/>
    <dgm:cxn modelId="{F9ADEF59-F68E-4064-BA93-69BECDF5EF15}" type="presParOf" srcId="{BF4BFA2F-8DE7-40C3-8A64-AD27EF521C2E}" destId="{CC192163-CD6C-422B-A976-BFBAF75FF3E2}" srcOrd="0" destOrd="0" presId="urn:microsoft.com/office/officeart/2008/layout/BendingPictureBlocks"/>
    <dgm:cxn modelId="{5766D321-4CC9-44CD-BC63-C1E9DD1F281D}" type="presParOf" srcId="{CC192163-CD6C-422B-A976-BFBAF75FF3E2}" destId="{B06CCA3E-58B5-4429-9D21-007FBB6A3AB2}" srcOrd="0" destOrd="0" presId="urn:microsoft.com/office/officeart/2008/layout/BendingPictureBlocks"/>
    <dgm:cxn modelId="{7737E432-E6FB-455B-B4C8-D78D2F60A7B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0D9FA05F-9C55-4756-BA09-08769B2F501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E65F6687-B7A9-43DD-95A8-582F0944A65F}" type="presOf" srcId="{BE287C42-CD8A-42CE-8E3E-73C352BD5920}" destId="{8120550C-BC87-497C-9931-B1A996EE60C0}" srcOrd="0" destOrd="0" presId="urn:microsoft.com/office/officeart/2005/8/layout/bList2#1"/>
    <dgm:cxn modelId="{71DDF52E-ADD2-4EDB-953D-005FDBD04AA3}" type="presOf" srcId="{7A236058-1BB6-40B9-9348-7BFCF74797F7}" destId="{8341A2DB-1040-453E-BC64-20AB0EC705B0}" srcOrd="0" destOrd="0" presId="urn:microsoft.com/office/officeart/2005/8/layout/bList2#1"/>
    <dgm:cxn modelId="{C5C10419-9043-4D14-9D77-4219110F6D07}" type="presParOf" srcId="{8120550C-BC87-497C-9931-B1A996EE60C0}" destId="{DBB6DB41-98F6-46AA-B628-CAF983E62B48}" srcOrd="0" destOrd="0" presId="urn:microsoft.com/office/officeart/2005/8/layout/bList2#1"/>
    <dgm:cxn modelId="{F0551F32-EF19-4719-AA09-EA7BEF2A0E52}" type="presParOf" srcId="{DBB6DB41-98F6-46AA-B628-CAF983E62B48}" destId="{A523E08F-BB9E-46F9-A45A-A55A85EE4841}" srcOrd="0" destOrd="0" presId="urn:microsoft.com/office/officeart/2005/8/layout/bList2#1"/>
    <dgm:cxn modelId="{2A6BF952-E6CB-4201-887B-1D926702D1ED}" type="presParOf" srcId="{DBB6DB41-98F6-46AA-B628-CAF983E62B48}" destId="{8341A2DB-1040-453E-BC64-20AB0EC705B0}" srcOrd="1" destOrd="0" presId="urn:microsoft.com/office/officeart/2005/8/layout/bList2#1"/>
    <dgm:cxn modelId="{52D9CD25-7873-4661-8A1D-CF19A6282DFF}" type="presParOf" srcId="{DBB6DB41-98F6-46AA-B628-CAF983E62B48}" destId="{E0F6C998-5693-4BDD-9069-AF61DC425B3A}" srcOrd="2" destOrd="0" presId="urn:microsoft.com/office/officeart/2005/8/layout/bList2#1"/>
    <dgm:cxn modelId="{D7C01C17-72DC-4035-B9FF-7F9A345304E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4051EEB-ACFE-4CBB-9DD7-6E973D8FF9D9}" type="presOf" srcId="{7A236058-1BB6-40B9-9348-7BFCF74797F7}" destId="{8341A2DB-1040-453E-BC64-20AB0EC705B0}" srcOrd="0" destOrd="0" presId="urn:microsoft.com/office/officeart/2005/8/layout/bList2#1"/>
    <dgm:cxn modelId="{2921B5C8-C01B-4216-AA32-B58CFCD3C9F8}"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1E75859-A189-41C3-A507-FE1759B51412}" type="presOf" srcId="{BE287C42-CD8A-42CE-8E3E-73C352BD5920}" destId="{8120550C-BC87-497C-9931-B1A996EE60C0}" srcOrd="0" destOrd="0" presId="urn:microsoft.com/office/officeart/2005/8/layout/bList2#1"/>
    <dgm:cxn modelId="{C7BDF66E-423F-4568-BD02-030022D95B98}" type="presParOf" srcId="{8120550C-BC87-497C-9931-B1A996EE60C0}" destId="{DBB6DB41-98F6-46AA-B628-CAF983E62B48}" srcOrd="0" destOrd="0" presId="urn:microsoft.com/office/officeart/2005/8/layout/bList2#1"/>
    <dgm:cxn modelId="{980A39AE-EB8C-4D5A-B93D-A16F6715DE43}" type="presParOf" srcId="{DBB6DB41-98F6-46AA-B628-CAF983E62B48}" destId="{A523E08F-BB9E-46F9-A45A-A55A85EE4841}" srcOrd="0" destOrd="0" presId="urn:microsoft.com/office/officeart/2005/8/layout/bList2#1"/>
    <dgm:cxn modelId="{75E8B696-E910-4831-BFA6-EF080314C955}" type="presParOf" srcId="{DBB6DB41-98F6-46AA-B628-CAF983E62B48}" destId="{8341A2DB-1040-453E-BC64-20AB0EC705B0}" srcOrd="1" destOrd="0" presId="urn:microsoft.com/office/officeart/2005/8/layout/bList2#1"/>
    <dgm:cxn modelId="{A592575D-9FEC-4F9C-9C04-52D74FDF9F3F}" type="presParOf" srcId="{DBB6DB41-98F6-46AA-B628-CAF983E62B48}" destId="{E0F6C998-5693-4BDD-9069-AF61DC425B3A}" srcOrd="2" destOrd="0" presId="urn:microsoft.com/office/officeart/2005/8/layout/bList2#1"/>
    <dgm:cxn modelId="{D7BD750D-6339-4108-BCC4-F6CFA800B97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FB05F1E-E376-464A-90B3-821EF37C6DE1}" type="presOf" srcId="{BE287C42-CD8A-42CE-8E3E-73C352BD5920}" destId="{8120550C-BC87-497C-9931-B1A996EE60C0}" srcOrd="0" destOrd="0" presId="urn:microsoft.com/office/officeart/2005/8/layout/bList2#1"/>
    <dgm:cxn modelId="{6F3FAEEE-5200-48A0-84A9-34112C675D98}" type="presOf" srcId="{7A236058-1BB6-40B9-9348-7BFCF74797F7}" destId="{E0F6C998-5693-4BDD-9069-AF61DC425B3A}" srcOrd="1" destOrd="0" presId="urn:microsoft.com/office/officeart/2005/8/layout/bList2#1"/>
    <dgm:cxn modelId="{6AC3E781-4DFF-474E-B7C3-3639E53F6579}"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A7544E1-F406-4BF9-8E88-377820BCFBF6}" type="presParOf" srcId="{8120550C-BC87-497C-9931-B1A996EE60C0}" destId="{DBB6DB41-98F6-46AA-B628-CAF983E62B48}" srcOrd="0" destOrd="0" presId="urn:microsoft.com/office/officeart/2005/8/layout/bList2#1"/>
    <dgm:cxn modelId="{660A08A9-BBA5-4834-BE74-28C8C086FF21}" type="presParOf" srcId="{DBB6DB41-98F6-46AA-B628-CAF983E62B48}" destId="{A523E08F-BB9E-46F9-A45A-A55A85EE4841}" srcOrd="0" destOrd="0" presId="urn:microsoft.com/office/officeart/2005/8/layout/bList2#1"/>
    <dgm:cxn modelId="{4059B2F3-70F4-440F-9FB2-4B3CBC0DA7C9}" type="presParOf" srcId="{DBB6DB41-98F6-46AA-B628-CAF983E62B48}" destId="{8341A2DB-1040-453E-BC64-20AB0EC705B0}" srcOrd="1" destOrd="0" presId="urn:microsoft.com/office/officeart/2005/8/layout/bList2#1"/>
    <dgm:cxn modelId="{A0FA1B66-A713-4D2F-B38C-B62761D34009}" type="presParOf" srcId="{DBB6DB41-98F6-46AA-B628-CAF983E62B48}" destId="{E0F6C998-5693-4BDD-9069-AF61DC425B3A}" srcOrd="2" destOrd="0" presId="urn:microsoft.com/office/officeart/2005/8/layout/bList2#1"/>
    <dgm:cxn modelId="{2294E89A-BDCE-468F-B2B7-D1B3483B456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E8518CB9-F65B-4B44-AB51-2CC2229F1872}" type="presOf" srcId="{7A236058-1BB6-40B9-9348-7BFCF74797F7}" destId="{E0F6C998-5693-4BDD-9069-AF61DC425B3A}" srcOrd="1" destOrd="0" presId="urn:microsoft.com/office/officeart/2005/8/layout/bList2#1"/>
    <dgm:cxn modelId="{B1C177D8-F9BF-4240-9BC8-F68E2272C799}" type="presOf" srcId="{BE287C42-CD8A-42CE-8E3E-73C352BD5920}" destId="{8120550C-BC87-497C-9931-B1A996EE60C0}" srcOrd="0" destOrd="0" presId="urn:microsoft.com/office/officeart/2005/8/layout/bList2#1"/>
    <dgm:cxn modelId="{BAE24B67-2F41-423E-90EF-11C045F2A621}"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225337E-855D-4DFA-8F38-9F8C8357C051}" type="presParOf" srcId="{8120550C-BC87-497C-9931-B1A996EE60C0}" destId="{DBB6DB41-98F6-46AA-B628-CAF983E62B48}" srcOrd="0" destOrd="0" presId="urn:microsoft.com/office/officeart/2005/8/layout/bList2#1"/>
    <dgm:cxn modelId="{1FDD89C2-ECB4-4B4B-869C-FB8681E833D7}" type="presParOf" srcId="{DBB6DB41-98F6-46AA-B628-CAF983E62B48}" destId="{A523E08F-BB9E-46F9-A45A-A55A85EE4841}" srcOrd="0" destOrd="0" presId="urn:microsoft.com/office/officeart/2005/8/layout/bList2#1"/>
    <dgm:cxn modelId="{E98B203B-8460-4EB5-B000-16966E101DD8}" type="presParOf" srcId="{DBB6DB41-98F6-46AA-B628-CAF983E62B48}" destId="{8341A2DB-1040-453E-BC64-20AB0EC705B0}" srcOrd="1" destOrd="0" presId="urn:microsoft.com/office/officeart/2005/8/layout/bList2#1"/>
    <dgm:cxn modelId="{750015D6-AD77-4E38-9013-DB0C23C37A34}" type="presParOf" srcId="{DBB6DB41-98F6-46AA-B628-CAF983E62B48}" destId="{E0F6C998-5693-4BDD-9069-AF61DC425B3A}" srcOrd="2" destOrd="0" presId="urn:microsoft.com/office/officeart/2005/8/layout/bList2#1"/>
    <dgm:cxn modelId="{DD74AF1C-56E4-4706-8F9B-04F1DFBF5E97}"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E5A5898F-22C0-4125-98CC-C9DAA7D24E0D}" type="presOf" srcId="{7A236058-1BB6-40B9-9348-7BFCF74797F7}" destId="{8341A2DB-1040-453E-BC64-20AB0EC705B0}" srcOrd="0" destOrd="0" presId="urn:microsoft.com/office/officeart/2005/8/layout/bList2#1"/>
    <dgm:cxn modelId="{B07855EC-CB8F-4510-9A6A-4A091523D59F}" type="presOf" srcId="{7A236058-1BB6-40B9-9348-7BFCF74797F7}" destId="{E0F6C998-5693-4BDD-9069-AF61DC425B3A}" srcOrd="1" destOrd="0" presId="urn:microsoft.com/office/officeart/2005/8/layout/bList2#1"/>
    <dgm:cxn modelId="{DB82B24A-D392-47CB-B342-4124903957A2}" type="presOf" srcId="{BE287C42-CD8A-42CE-8E3E-73C352BD5920}" destId="{8120550C-BC87-497C-9931-B1A996EE60C0}" srcOrd="0" destOrd="0" presId="urn:microsoft.com/office/officeart/2005/8/layout/bList2#1"/>
    <dgm:cxn modelId="{9DB9869B-9685-4202-BEBC-7061C32CC012}" type="presParOf" srcId="{8120550C-BC87-497C-9931-B1A996EE60C0}" destId="{DBB6DB41-98F6-46AA-B628-CAF983E62B48}" srcOrd="0" destOrd="0" presId="urn:microsoft.com/office/officeart/2005/8/layout/bList2#1"/>
    <dgm:cxn modelId="{DB0101C0-1F7C-4D27-9769-1B52D35A5827}" type="presParOf" srcId="{DBB6DB41-98F6-46AA-B628-CAF983E62B48}" destId="{A523E08F-BB9E-46F9-A45A-A55A85EE4841}" srcOrd="0" destOrd="0" presId="urn:microsoft.com/office/officeart/2005/8/layout/bList2#1"/>
    <dgm:cxn modelId="{97393605-B7B9-4FC5-9040-222484AFBBD4}" type="presParOf" srcId="{DBB6DB41-98F6-46AA-B628-CAF983E62B48}" destId="{8341A2DB-1040-453E-BC64-20AB0EC705B0}" srcOrd="1" destOrd="0" presId="urn:microsoft.com/office/officeart/2005/8/layout/bList2#1"/>
    <dgm:cxn modelId="{E69B97B7-33DC-4636-9886-71611A8BBE69}" type="presParOf" srcId="{DBB6DB41-98F6-46AA-B628-CAF983E62B48}" destId="{E0F6C998-5693-4BDD-9069-AF61DC425B3A}" srcOrd="2" destOrd="0" presId="urn:microsoft.com/office/officeart/2005/8/layout/bList2#1"/>
    <dgm:cxn modelId="{F87888D5-4D85-4BA7-A009-0018D0018FF3}"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X="800000" custLinFactY="-100000" custLinFactNeighborX="805042" custLinFactNeighborY="-149740"/>
      <dgm:spPr>
        <a:ln w="19050">
          <a:solidFill>
            <a:schemeClr val="tx1">
              <a:lumMod val="65000"/>
              <a:lumOff val="35000"/>
              <a:alpha val="90000"/>
            </a:schemeClr>
          </a:solidFill>
        </a:ln>
      </dgm:spPr>
      <dgm:t>
        <a:bodyPr/>
        <a:lstStyle/>
        <a:p>
          <a:endParaRPr lang="en-US"/>
        </a:p>
      </dgm:t>
    </dgm:pt>
  </dgm:ptLst>
  <dgm:cxnLst>
    <dgm:cxn modelId="{0607F048-5CF9-4AEC-A2EE-6960B0E619C2}"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A8E4725-E5C9-4782-814B-87466BA4FE91}" type="presOf" srcId="{BE287C42-CD8A-42CE-8E3E-73C352BD5920}" destId="{8120550C-BC87-497C-9931-B1A996EE60C0}" srcOrd="0" destOrd="0" presId="urn:microsoft.com/office/officeart/2005/8/layout/bList2#1"/>
    <dgm:cxn modelId="{1D479CF0-990A-4DE2-BED4-93F39F7A8977}" type="presOf" srcId="{7A236058-1BB6-40B9-9348-7BFCF74797F7}" destId="{E0F6C998-5693-4BDD-9069-AF61DC425B3A}" srcOrd="1" destOrd="0" presId="urn:microsoft.com/office/officeart/2005/8/layout/bList2#1"/>
    <dgm:cxn modelId="{02CF41EC-A771-41F0-A978-441BFEFA06F8}" type="presParOf" srcId="{8120550C-BC87-497C-9931-B1A996EE60C0}" destId="{DBB6DB41-98F6-46AA-B628-CAF983E62B48}" srcOrd="0" destOrd="0" presId="urn:microsoft.com/office/officeart/2005/8/layout/bList2#1"/>
    <dgm:cxn modelId="{8CD46531-FBEA-49E3-A496-1FEE595A5C95}" type="presParOf" srcId="{DBB6DB41-98F6-46AA-B628-CAF983E62B48}" destId="{A523E08F-BB9E-46F9-A45A-A55A85EE4841}" srcOrd="0" destOrd="0" presId="urn:microsoft.com/office/officeart/2005/8/layout/bList2#1"/>
    <dgm:cxn modelId="{843DF241-976D-4D88-8CC1-FB11BEAB6CFE}" type="presParOf" srcId="{DBB6DB41-98F6-46AA-B628-CAF983E62B48}" destId="{8341A2DB-1040-453E-BC64-20AB0EC705B0}" srcOrd="1" destOrd="0" presId="urn:microsoft.com/office/officeart/2005/8/layout/bList2#1"/>
    <dgm:cxn modelId="{FC4D9DF6-2B15-4181-A9D7-C1072103F33A}" type="presParOf" srcId="{DBB6DB41-98F6-46AA-B628-CAF983E62B48}" destId="{E0F6C998-5693-4BDD-9069-AF61DC425B3A}" srcOrd="2" destOrd="0" presId="urn:microsoft.com/office/officeart/2005/8/layout/bList2#1"/>
    <dgm:cxn modelId="{B87309F4-8D9A-4154-9656-D2A9A2F0851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75E7CB43-A626-47AD-A1E1-C423CB87C689}"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76F4132C-D968-457A-AD86-74E53B0BC043}" type="presOf" srcId="{7A236058-1BB6-40B9-9348-7BFCF74797F7}" destId="{E0F6C998-5693-4BDD-9069-AF61DC425B3A}" srcOrd="1" destOrd="0" presId="urn:microsoft.com/office/officeart/2005/8/layout/bList2#1"/>
    <dgm:cxn modelId="{3BC4F009-2436-4DBE-961A-653D1CA7502B}" type="presOf" srcId="{BE287C42-CD8A-42CE-8E3E-73C352BD5920}" destId="{8120550C-BC87-497C-9931-B1A996EE60C0}" srcOrd="0" destOrd="0" presId="urn:microsoft.com/office/officeart/2005/8/layout/bList2#1"/>
    <dgm:cxn modelId="{BD20EEE4-B66B-427F-A828-131BD80FA03A}" type="presParOf" srcId="{8120550C-BC87-497C-9931-B1A996EE60C0}" destId="{DBB6DB41-98F6-46AA-B628-CAF983E62B48}" srcOrd="0" destOrd="0" presId="urn:microsoft.com/office/officeart/2005/8/layout/bList2#1"/>
    <dgm:cxn modelId="{1A8B273C-B4AA-460F-A818-1C4B448D032C}" type="presParOf" srcId="{DBB6DB41-98F6-46AA-B628-CAF983E62B48}" destId="{A523E08F-BB9E-46F9-A45A-A55A85EE4841}" srcOrd="0" destOrd="0" presId="urn:microsoft.com/office/officeart/2005/8/layout/bList2#1"/>
    <dgm:cxn modelId="{4B1900FE-B349-4EFF-BC15-58DF4C52CAA1}" type="presParOf" srcId="{DBB6DB41-98F6-46AA-B628-CAF983E62B48}" destId="{8341A2DB-1040-453E-BC64-20AB0EC705B0}" srcOrd="1" destOrd="0" presId="urn:microsoft.com/office/officeart/2005/8/layout/bList2#1"/>
    <dgm:cxn modelId="{D0F608E8-7E9C-4DD6-8104-870F3948B2C5}" type="presParOf" srcId="{DBB6DB41-98F6-46AA-B628-CAF983E62B48}" destId="{E0F6C998-5693-4BDD-9069-AF61DC425B3A}" srcOrd="2" destOrd="0" presId="urn:microsoft.com/office/officeart/2005/8/layout/bList2#1"/>
    <dgm:cxn modelId="{B44A5A81-4979-4F5A-B963-D1040F247EF5}"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2043FAAC-D0FF-4BF6-B2D4-22E02B78D520}" type="presOf" srcId="{BE287C42-CD8A-42CE-8E3E-73C352BD5920}" destId="{8120550C-BC87-497C-9931-B1A996EE60C0}" srcOrd="0" destOrd="0" presId="urn:microsoft.com/office/officeart/2005/8/layout/bList2#1"/>
    <dgm:cxn modelId="{6AE8229C-1017-4F36-AF2A-C5F87258A1EE}" type="presOf" srcId="{7A236058-1BB6-40B9-9348-7BFCF74797F7}" destId="{E0F6C998-5693-4BDD-9069-AF61DC425B3A}" srcOrd="1" destOrd="0" presId="urn:microsoft.com/office/officeart/2005/8/layout/bList2#1"/>
    <dgm:cxn modelId="{115C3A65-7793-409B-AC7E-C2A3F32E7263}"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E0C2DAC0-B7DD-4CBD-AFB2-3B340CD9D14C}" type="presParOf" srcId="{8120550C-BC87-497C-9931-B1A996EE60C0}" destId="{DBB6DB41-98F6-46AA-B628-CAF983E62B48}" srcOrd="0" destOrd="0" presId="urn:microsoft.com/office/officeart/2005/8/layout/bList2#1"/>
    <dgm:cxn modelId="{009D2A8B-FF57-46C5-AFFF-24B91C864C68}" type="presParOf" srcId="{DBB6DB41-98F6-46AA-B628-CAF983E62B48}" destId="{A523E08F-BB9E-46F9-A45A-A55A85EE4841}" srcOrd="0" destOrd="0" presId="urn:microsoft.com/office/officeart/2005/8/layout/bList2#1"/>
    <dgm:cxn modelId="{91239977-DB27-44E1-8E18-F6D1D2305333}" type="presParOf" srcId="{DBB6DB41-98F6-46AA-B628-CAF983E62B48}" destId="{8341A2DB-1040-453E-BC64-20AB0EC705B0}" srcOrd="1" destOrd="0" presId="urn:microsoft.com/office/officeart/2005/8/layout/bList2#1"/>
    <dgm:cxn modelId="{6246BE33-6285-48C3-9D05-DC2C5785D9A3}" type="presParOf" srcId="{DBB6DB41-98F6-46AA-B628-CAF983E62B48}" destId="{E0F6C998-5693-4BDD-9069-AF61DC425B3A}" srcOrd="2" destOrd="0" presId="urn:microsoft.com/office/officeart/2005/8/layout/bList2#1"/>
    <dgm:cxn modelId="{B6577D39-14A8-4F37-A635-F68668891CE6}"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445B9BAD-2828-4279-8931-C2E9FD04B1CC}" type="presOf" srcId="{7A236058-1BB6-40B9-9348-7BFCF74797F7}" destId="{8341A2DB-1040-453E-BC64-20AB0EC705B0}" srcOrd="0" destOrd="0" presId="urn:microsoft.com/office/officeart/2005/8/layout/bList2#1"/>
    <dgm:cxn modelId="{BE15AFED-C9C6-4BDF-9CDC-51ACF58FD4E8}" type="presOf" srcId="{BE287C42-CD8A-42CE-8E3E-73C352BD5920}" destId="{8120550C-BC87-497C-9931-B1A996EE60C0}" srcOrd="0" destOrd="0" presId="urn:microsoft.com/office/officeart/2005/8/layout/bList2#1"/>
    <dgm:cxn modelId="{B359E557-D055-4BF6-B5B8-5276D1C0DDE9}"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2C5ED8C-35DF-4618-94AC-C4B6B286923E}" type="presParOf" srcId="{8120550C-BC87-497C-9931-B1A996EE60C0}" destId="{DBB6DB41-98F6-46AA-B628-CAF983E62B48}" srcOrd="0" destOrd="0" presId="urn:microsoft.com/office/officeart/2005/8/layout/bList2#1"/>
    <dgm:cxn modelId="{10281C9D-9FA6-4855-92C0-53210D2F9FE7}" type="presParOf" srcId="{DBB6DB41-98F6-46AA-B628-CAF983E62B48}" destId="{A523E08F-BB9E-46F9-A45A-A55A85EE4841}" srcOrd="0" destOrd="0" presId="urn:microsoft.com/office/officeart/2005/8/layout/bList2#1"/>
    <dgm:cxn modelId="{4DFFA973-C810-4C94-B1C8-FB117F6D3DAA}" type="presParOf" srcId="{DBB6DB41-98F6-46AA-B628-CAF983E62B48}" destId="{8341A2DB-1040-453E-BC64-20AB0EC705B0}" srcOrd="1" destOrd="0" presId="urn:microsoft.com/office/officeart/2005/8/layout/bList2#1"/>
    <dgm:cxn modelId="{5BE33363-6F59-4E01-86AB-0251E23A9668}" type="presParOf" srcId="{DBB6DB41-98F6-46AA-B628-CAF983E62B48}" destId="{E0F6C998-5693-4BDD-9069-AF61DC425B3A}" srcOrd="2" destOrd="0" presId="urn:microsoft.com/office/officeart/2005/8/layout/bList2#1"/>
    <dgm:cxn modelId="{3465CE4C-609A-4136-B680-467D1CBAF968}"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20"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95EED54E-73FF-4F11-93D7-E057E81E9418}" type="presOf" srcId="{7A236058-1BB6-40B9-9348-7BFCF74797F7}" destId="{E0F6C998-5693-4BDD-9069-AF61DC425B3A}" srcOrd="1" destOrd="0" presId="urn:microsoft.com/office/officeart/2005/8/layout/bList2#1"/>
    <dgm:cxn modelId="{BA2E975D-4F84-49F8-A12D-DB14C31DE0AC}"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0811E451-2810-4110-AEB9-26A44F1CA595}" type="presOf" srcId="{BE287C42-CD8A-42CE-8E3E-73C352BD5920}" destId="{8120550C-BC87-497C-9931-B1A996EE60C0}" srcOrd="0" destOrd="0" presId="urn:microsoft.com/office/officeart/2005/8/layout/bList2#1"/>
    <dgm:cxn modelId="{95B80AE7-9252-4CBB-A429-2938CDA8AE9E}" type="presParOf" srcId="{8120550C-BC87-497C-9931-B1A996EE60C0}" destId="{DBB6DB41-98F6-46AA-B628-CAF983E62B48}" srcOrd="0" destOrd="0" presId="urn:microsoft.com/office/officeart/2005/8/layout/bList2#1"/>
    <dgm:cxn modelId="{571B8DB6-D4E9-4249-AEFC-599754C01CE7}" type="presParOf" srcId="{DBB6DB41-98F6-46AA-B628-CAF983E62B48}" destId="{A523E08F-BB9E-46F9-A45A-A55A85EE4841}" srcOrd="0" destOrd="0" presId="urn:microsoft.com/office/officeart/2005/8/layout/bList2#1"/>
    <dgm:cxn modelId="{1B9297DD-8F89-4FE4-AF84-F685BCB771EE}" type="presParOf" srcId="{DBB6DB41-98F6-46AA-B628-CAF983E62B48}" destId="{8341A2DB-1040-453E-BC64-20AB0EC705B0}" srcOrd="1" destOrd="0" presId="urn:microsoft.com/office/officeart/2005/8/layout/bList2#1"/>
    <dgm:cxn modelId="{35C19A18-3670-448B-A5EA-9FFDB07A9CFE}" type="presParOf" srcId="{DBB6DB41-98F6-46AA-B628-CAF983E62B48}" destId="{E0F6C998-5693-4BDD-9069-AF61DC425B3A}" srcOrd="2" destOrd="0" presId="urn:microsoft.com/office/officeart/2005/8/layout/bList2#1"/>
    <dgm:cxn modelId="{86C5A66E-AABF-401C-8E1C-EF36879E7DE4}"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25"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5E74FC43-52B5-41F7-AE3D-FAB2AF34B20B}"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7075CBE-18E6-4DB3-9954-EF55F37955BC}" type="presOf" srcId="{7A236058-1BB6-40B9-9348-7BFCF74797F7}" destId="{E0F6C998-5693-4BDD-9069-AF61DC425B3A}" srcOrd="1" destOrd="0" presId="urn:microsoft.com/office/officeart/2005/8/layout/bList2#1"/>
    <dgm:cxn modelId="{6C36EB20-4BC5-4A5A-A82A-629EE2612EFF}" type="presOf" srcId="{7A236058-1BB6-40B9-9348-7BFCF74797F7}" destId="{8341A2DB-1040-453E-BC64-20AB0EC705B0}" srcOrd="0" destOrd="0" presId="urn:microsoft.com/office/officeart/2005/8/layout/bList2#1"/>
    <dgm:cxn modelId="{9A3F7CD2-A6F3-4A53-AE56-F99B83694C56}" type="presParOf" srcId="{8120550C-BC87-497C-9931-B1A996EE60C0}" destId="{DBB6DB41-98F6-46AA-B628-CAF983E62B48}" srcOrd="0" destOrd="0" presId="urn:microsoft.com/office/officeart/2005/8/layout/bList2#1"/>
    <dgm:cxn modelId="{6DBA8B23-4353-45A0-ADE4-69E16D9A3CE2}" type="presParOf" srcId="{DBB6DB41-98F6-46AA-B628-CAF983E62B48}" destId="{A523E08F-BB9E-46F9-A45A-A55A85EE4841}" srcOrd="0" destOrd="0" presId="urn:microsoft.com/office/officeart/2005/8/layout/bList2#1"/>
    <dgm:cxn modelId="{EE0D4FC7-E56D-4986-BA94-FFA2C40EFD9A}" type="presParOf" srcId="{DBB6DB41-98F6-46AA-B628-CAF983E62B48}" destId="{8341A2DB-1040-453E-BC64-20AB0EC705B0}" srcOrd="1" destOrd="0" presId="urn:microsoft.com/office/officeart/2005/8/layout/bList2#1"/>
    <dgm:cxn modelId="{ADBDB791-B68B-4C31-A4F9-F90A80D2EFA9}" type="presParOf" srcId="{DBB6DB41-98F6-46AA-B628-CAF983E62B48}" destId="{E0F6C998-5693-4BDD-9069-AF61DC425B3A}" srcOrd="2" destOrd="0" presId="urn:microsoft.com/office/officeart/2005/8/layout/bList2#1"/>
    <dgm:cxn modelId="{4F2EB8F6-9686-4656-9DA3-63F7D7C05F37}"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30"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9316698-39D8-4F7E-8EAB-EB5920BCB109}" type="presOf" srcId="{7A236058-1BB6-40B9-9348-7BFCF74797F7}" destId="{8341A2DB-1040-453E-BC64-20AB0EC705B0}" srcOrd="0" destOrd="0" presId="urn:microsoft.com/office/officeart/2005/8/layout/bList2#1"/>
    <dgm:cxn modelId="{CD36FB71-B4A5-48D5-B7A5-6AFC897FE154}"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1C51529-97B4-4EA1-A3B8-91182A1B4885}" type="presOf" srcId="{BE287C42-CD8A-42CE-8E3E-73C352BD5920}" destId="{8120550C-BC87-497C-9931-B1A996EE60C0}" srcOrd="0" destOrd="0" presId="urn:microsoft.com/office/officeart/2005/8/layout/bList2#1"/>
    <dgm:cxn modelId="{9A29BCE8-DD7E-46C6-98D5-0F641FABBC14}" type="presParOf" srcId="{8120550C-BC87-497C-9931-B1A996EE60C0}" destId="{DBB6DB41-98F6-46AA-B628-CAF983E62B48}" srcOrd="0" destOrd="0" presId="urn:microsoft.com/office/officeart/2005/8/layout/bList2#1"/>
    <dgm:cxn modelId="{D55D6C98-FBFA-4B97-ACCB-120FA406DA30}" type="presParOf" srcId="{DBB6DB41-98F6-46AA-B628-CAF983E62B48}" destId="{A523E08F-BB9E-46F9-A45A-A55A85EE4841}" srcOrd="0" destOrd="0" presId="urn:microsoft.com/office/officeart/2005/8/layout/bList2#1"/>
    <dgm:cxn modelId="{04D3C537-300B-477C-A992-C8E14A7E4512}" type="presParOf" srcId="{DBB6DB41-98F6-46AA-B628-CAF983E62B48}" destId="{8341A2DB-1040-453E-BC64-20AB0EC705B0}" srcOrd="1" destOrd="0" presId="urn:microsoft.com/office/officeart/2005/8/layout/bList2#1"/>
    <dgm:cxn modelId="{2759E683-A346-42B9-8A2E-AD35D0BB1BA4}" type="presParOf" srcId="{DBB6DB41-98F6-46AA-B628-CAF983E62B48}" destId="{E0F6C998-5693-4BDD-9069-AF61DC425B3A}" srcOrd="2" destOrd="0" presId="urn:microsoft.com/office/officeart/2005/8/layout/bList2#1"/>
    <dgm:cxn modelId="{F3B36D30-99F0-484C-926F-52DEE620E11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7A9F34-0259-4281-95D5-C937EC3C5B0B}" type="presOf" srcId="{BE287C42-CD8A-42CE-8E3E-73C352BD5920}" destId="{8120550C-BC87-497C-9931-B1A996EE60C0}" srcOrd="0" destOrd="0" presId="urn:microsoft.com/office/officeart/2005/8/layout/bList2#1"/>
    <dgm:cxn modelId="{664FE06A-833B-47D4-8E3B-514A0B632339}"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9FC67A5-CDAD-4D6A-A42D-FC62C595AB9A}" type="presOf" srcId="{7A236058-1BB6-40B9-9348-7BFCF74797F7}" destId="{8341A2DB-1040-453E-BC64-20AB0EC705B0}" srcOrd="0" destOrd="0" presId="urn:microsoft.com/office/officeart/2005/8/layout/bList2#1"/>
    <dgm:cxn modelId="{B8273BEA-6E10-4696-A016-DE46698ED086}" type="presParOf" srcId="{8120550C-BC87-497C-9931-B1A996EE60C0}" destId="{DBB6DB41-98F6-46AA-B628-CAF983E62B48}" srcOrd="0" destOrd="0" presId="urn:microsoft.com/office/officeart/2005/8/layout/bList2#1"/>
    <dgm:cxn modelId="{7DB622E3-DD40-4238-9636-7F8274655A6C}" type="presParOf" srcId="{DBB6DB41-98F6-46AA-B628-CAF983E62B48}" destId="{A523E08F-BB9E-46F9-A45A-A55A85EE4841}" srcOrd="0" destOrd="0" presId="urn:microsoft.com/office/officeart/2005/8/layout/bList2#1"/>
    <dgm:cxn modelId="{BBF80919-271F-4DD5-B92F-C38571AD3210}" type="presParOf" srcId="{DBB6DB41-98F6-46AA-B628-CAF983E62B48}" destId="{8341A2DB-1040-453E-BC64-20AB0EC705B0}" srcOrd="1" destOrd="0" presId="urn:microsoft.com/office/officeart/2005/8/layout/bList2#1"/>
    <dgm:cxn modelId="{75B46317-6494-4A45-B1E4-D062D47D64A6}" type="presParOf" srcId="{DBB6DB41-98F6-46AA-B628-CAF983E62B48}" destId="{E0F6C998-5693-4BDD-9069-AF61DC425B3A}" srcOrd="2" destOrd="0" presId="urn:microsoft.com/office/officeart/2005/8/layout/bList2#1"/>
    <dgm:cxn modelId="{DF924D94-4425-4089-8006-F94B61574AC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E90D38B7-FA1C-4531-9EEE-354D07EB4D88}" type="presOf" srcId="{7A236058-1BB6-40B9-9348-7BFCF74797F7}" destId="{E0F6C998-5693-4BDD-9069-AF61DC425B3A}" srcOrd="1" destOrd="0" presId="urn:microsoft.com/office/officeart/2005/8/layout/bList2#1"/>
    <dgm:cxn modelId="{6DC9F0C4-08B1-47D7-B833-205CE4051562}"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1594EED-5A89-44EE-87B1-74F358AB677B}" type="presOf" srcId="{7A236058-1BB6-40B9-9348-7BFCF74797F7}" destId="{8341A2DB-1040-453E-BC64-20AB0EC705B0}" srcOrd="0" destOrd="0" presId="urn:microsoft.com/office/officeart/2005/8/layout/bList2#1"/>
    <dgm:cxn modelId="{B93E00E1-8FEB-4EA1-A14B-BD31324FA139}" type="presParOf" srcId="{8120550C-BC87-497C-9931-B1A996EE60C0}" destId="{DBB6DB41-98F6-46AA-B628-CAF983E62B48}" srcOrd="0" destOrd="0" presId="urn:microsoft.com/office/officeart/2005/8/layout/bList2#1"/>
    <dgm:cxn modelId="{E6B12678-839E-4DB9-9FFB-F8558197C46D}" type="presParOf" srcId="{DBB6DB41-98F6-46AA-B628-CAF983E62B48}" destId="{A523E08F-BB9E-46F9-A45A-A55A85EE4841}" srcOrd="0" destOrd="0" presId="urn:microsoft.com/office/officeart/2005/8/layout/bList2#1"/>
    <dgm:cxn modelId="{7FAA825B-218B-402B-92FD-BEAA8ADA8CC0}" type="presParOf" srcId="{DBB6DB41-98F6-46AA-B628-CAF983E62B48}" destId="{8341A2DB-1040-453E-BC64-20AB0EC705B0}" srcOrd="1" destOrd="0" presId="urn:microsoft.com/office/officeart/2005/8/layout/bList2#1"/>
    <dgm:cxn modelId="{881DBC91-5DC0-40F8-A403-C3D06FEB1875}" type="presParOf" srcId="{DBB6DB41-98F6-46AA-B628-CAF983E62B48}" destId="{E0F6C998-5693-4BDD-9069-AF61DC425B3A}" srcOrd="2" destOrd="0" presId="urn:microsoft.com/office/officeart/2005/8/layout/bList2#1"/>
    <dgm:cxn modelId="{21FD0BAD-ECF2-4A71-A92B-DA38EC4DB82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8EC2564-68C3-4659-9428-DBC440202E0C}"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E6499C8-21F5-4AF9-BDC5-2ADB2EC0F77D}" type="presOf" srcId="{7AD6A0FB-6385-4900-90FB-68AF47774FF2}" destId="{BF4BFA2F-8DE7-40C3-8A64-AD27EF521C2E}" srcOrd="0" destOrd="0" presId="urn:microsoft.com/office/officeart/2008/layout/BendingPictureBlocks"/>
    <dgm:cxn modelId="{07B5163C-39F9-45CA-872D-DE1DA7326212}" type="presParOf" srcId="{BF4BFA2F-8DE7-40C3-8A64-AD27EF521C2E}" destId="{CC192163-CD6C-422B-A976-BFBAF75FF3E2}" srcOrd="0" destOrd="0" presId="urn:microsoft.com/office/officeart/2008/layout/BendingPictureBlocks"/>
    <dgm:cxn modelId="{C0D17263-24B7-44D2-910F-7422741D37C4}" type="presParOf" srcId="{CC192163-CD6C-422B-A976-BFBAF75FF3E2}" destId="{B06CCA3E-58B5-4429-9D21-007FBB6A3AB2}" srcOrd="0" destOrd="0" presId="urn:microsoft.com/office/officeart/2008/layout/BendingPictureBlocks"/>
    <dgm:cxn modelId="{FB454362-A950-4515-BC7D-1531B4F4EB6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E08E143-E896-49B6-AB1E-D0334C930D64}" type="presOf" srcId="{7AD6A0FB-6385-4900-90FB-68AF47774FF2}" destId="{BF4BFA2F-8DE7-40C3-8A64-AD27EF521C2E}" srcOrd="0" destOrd="0" presId="urn:microsoft.com/office/officeart/2008/layout/BendingPictureBlocks"/>
    <dgm:cxn modelId="{4013272D-129A-40F7-A448-7352FE1B8E09}"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840DE07-768F-409B-899B-1CB6B06BAE4A}" type="presParOf" srcId="{BF4BFA2F-8DE7-40C3-8A64-AD27EF521C2E}" destId="{CC192163-CD6C-422B-A976-BFBAF75FF3E2}" srcOrd="0" destOrd="0" presId="urn:microsoft.com/office/officeart/2008/layout/BendingPictureBlocks"/>
    <dgm:cxn modelId="{7111A409-9F51-4AD2-8E23-B73E583907F9}" type="presParOf" srcId="{CC192163-CD6C-422B-A976-BFBAF75FF3E2}" destId="{B06CCA3E-58B5-4429-9D21-007FBB6A3AB2}" srcOrd="0" destOrd="0" presId="urn:microsoft.com/office/officeart/2008/layout/BendingPictureBlocks"/>
    <dgm:cxn modelId="{5EF48AB7-30D3-4849-908F-479295C8F6F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9D41FDF8-E7DF-4C5B-9EB3-55C608E009CC}" type="presOf" srcId="{7A236058-1BB6-40B9-9348-7BFCF74797F7}" destId="{8341A2DB-1040-453E-BC64-20AB0EC705B0}" srcOrd="0" destOrd="0" presId="urn:microsoft.com/office/officeart/2005/8/layout/bList2#1"/>
    <dgm:cxn modelId="{0F440184-3B03-4BDE-9877-F646248EFB0D}" type="presOf" srcId="{BE287C42-CD8A-42CE-8E3E-73C352BD5920}" destId="{8120550C-BC87-497C-9931-B1A996EE60C0}" srcOrd="0" destOrd="0" presId="urn:microsoft.com/office/officeart/2005/8/layout/bList2#1"/>
    <dgm:cxn modelId="{444ABAC5-3B63-4566-A393-1F9C76DC75E6}"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AB004759-29B4-4E78-B58B-8AAE5618914E}" type="presParOf" srcId="{8120550C-BC87-497C-9931-B1A996EE60C0}" destId="{DBB6DB41-98F6-46AA-B628-CAF983E62B48}" srcOrd="0" destOrd="0" presId="urn:microsoft.com/office/officeart/2005/8/layout/bList2#1"/>
    <dgm:cxn modelId="{71800C54-EE44-48B2-9F39-B732F2C4015D}" type="presParOf" srcId="{DBB6DB41-98F6-46AA-B628-CAF983E62B48}" destId="{A523E08F-BB9E-46F9-A45A-A55A85EE4841}" srcOrd="0" destOrd="0" presId="urn:microsoft.com/office/officeart/2005/8/layout/bList2#1"/>
    <dgm:cxn modelId="{22D26D35-5967-479A-84F9-7FF3DA4CF753}" type="presParOf" srcId="{DBB6DB41-98F6-46AA-B628-CAF983E62B48}" destId="{8341A2DB-1040-453E-BC64-20AB0EC705B0}" srcOrd="1" destOrd="0" presId="urn:microsoft.com/office/officeart/2005/8/layout/bList2#1"/>
    <dgm:cxn modelId="{2218E913-A2BA-4AD8-93B2-3202AA4C24AC}" type="presParOf" srcId="{DBB6DB41-98F6-46AA-B628-CAF983E62B48}" destId="{E0F6C998-5693-4BDD-9069-AF61DC425B3A}" srcOrd="2" destOrd="0" presId="urn:microsoft.com/office/officeart/2005/8/layout/bList2#1"/>
    <dgm:cxn modelId="{D5898FAE-67F0-488F-A540-0B1BAD0A976F}"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3D55370F-5059-4634-B634-C4320CCB25D3}" type="presOf" srcId="{7A236058-1BB6-40B9-9348-7BFCF74797F7}" destId="{E0F6C998-5693-4BDD-9069-AF61DC425B3A}" srcOrd="1" destOrd="0" presId="urn:microsoft.com/office/officeart/2005/8/layout/bList2#1"/>
    <dgm:cxn modelId="{57838322-7260-49DA-81F6-E0A6A682A760}" type="presOf" srcId="{7A236058-1BB6-40B9-9348-7BFCF74797F7}" destId="{8341A2DB-1040-453E-BC64-20AB0EC705B0}" srcOrd="0" destOrd="0" presId="urn:microsoft.com/office/officeart/2005/8/layout/bList2#1"/>
    <dgm:cxn modelId="{01D4911E-CE47-4CF2-B095-245F24D2E524}" type="presOf" srcId="{BE287C42-CD8A-42CE-8E3E-73C352BD5920}" destId="{8120550C-BC87-497C-9931-B1A996EE60C0}" srcOrd="0" destOrd="0" presId="urn:microsoft.com/office/officeart/2005/8/layout/bList2#1"/>
    <dgm:cxn modelId="{C6EFA2BC-A8EE-4367-9472-A814AF250F7F}" type="presParOf" srcId="{8120550C-BC87-497C-9931-B1A996EE60C0}" destId="{DBB6DB41-98F6-46AA-B628-CAF983E62B48}" srcOrd="0" destOrd="0" presId="urn:microsoft.com/office/officeart/2005/8/layout/bList2#1"/>
    <dgm:cxn modelId="{C240E2B0-30F5-4EA3-83C8-E8D45983E558}" type="presParOf" srcId="{DBB6DB41-98F6-46AA-B628-CAF983E62B48}" destId="{A523E08F-BB9E-46F9-A45A-A55A85EE4841}" srcOrd="0" destOrd="0" presId="urn:microsoft.com/office/officeart/2005/8/layout/bList2#1"/>
    <dgm:cxn modelId="{2779D4CE-76E6-4B4A-9A47-3871AB802158}" type="presParOf" srcId="{DBB6DB41-98F6-46AA-B628-CAF983E62B48}" destId="{8341A2DB-1040-453E-BC64-20AB0EC705B0}" srcOrd="1" destOrd="0" presId="urn:microsoft.com/office/officeart/2005/8/layout/bList2#1"/>
    <dgm:cxn modelId="{E779AE01-A68D-4C8E-A4E1-CCA7C5A9F009}" type="presParOf" srcId="{DBB6DB41-98F6-46AA-B628-CAF983E62B48}" destId="{E0F6C998-5693-4BDD-9069-AF61DC425B3A}" srcOrd="2" destOrd="0" presId="urn:microsoft.com/office/officeart/2005/8/layout/bList2#1"/>
    <dgm:cxn modelId="{50A092AB-17C4-4A7F-BF4A-216A00A56A3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88BFEBB-783E-438F-86CE-DC4E7875FE51}"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458DB6B-C23A-4287-8525-2A5FEC50E04D}" type="presOf" srcId="{19CCEB87-305D-4E48-84B8-1EA85244D5BB}" destId="{78C89192-6868-4DDA-9D94-4C22E8F40D37}" srcOrd="0" destOrd="0" presId="urn:microsoft.com/office/officeart/2008/layout/BendingPictureBlocks"/>
    <dgm:cxn modelId="{B8200EA4-7D02-48F0-9F7F-7D0492F93CC1}" type="presParOf" srcId="{BF4BFA2F-8DE7-40C3-8A64-AD27EF521C2E}" destId="{CC192163-CD6C-422B-A976-BFBAF75FF3E2}" srcOrd="0" destOrd="0" presId="urn:microsoft.com/office/officeart/2008/layout/BendingPictureBlocks"/>
    <dgm:cxn modelId="{BB4FE0A4-1681-4656-A422-FC99FEECF5E2}" type="presParOf" srcId="{CC192163-CD6C-422B-A976-BFBAF75FF3E2}" destId="{B06CCA3E-58B5-4429-9D21-007FBB6A3AB2}" srcOrd="0" destOrd="0" presId="urn:microsoft.com/office/officeart/2008/layout/BendingPictureBlocks"/>
    <dgm:cxn modelId="{6693CF58-2EC3-4F1D-8D5D-39FF656E998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73C11901-67DD-4EE9-9D88-FEBB389D6B3F}"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321116B-ED94-4871-818A-E98E9104DADE}" type="presOf" srcId="{BE287C42-CD8A-42CE-8E3E-73C352BD5920}" destId="{8120550C-BC87-497C-9931-B1A996EE60C0}" srcOrd="0" destOrd="0" presId="urn:microsoft.com/office/officeart/2005/8/layout/bList2#1"/>
    <dgm:cxn modelId="{95AD6A0B-7B4E-4C05-9BE6-5DED51715CAB}" type="presOf" srcId="{7A236058-1BB6-40B9-9348-7BFCF74797F7}" destId="{8341A2DB-1040-453E-BC64-20AB0EC705B0}" srcOrd="0" destOrd="0" presId="urn:microsoft.com/office/officeart/2005/8/layout/bList2#1"/>
    <dgm:cxn modelId="{C30CE013-9CBA-4FA8-9723-2A04A7586539}" type="presParOf" srcId="{8120550C-BC87-497C-9931-B1A996EE60C0}" destId="{DBB6DB41-98F6-46AA-B628-CAF983E62B48}" srcOrd="0" destOrd="0" presId="urn:microsoft.com/office/officeart/2005/8/layout/bList2#1"/>
    <dgm:cxn modelId="{24154A32-BFBC-4806-945C-A88706D4C1C7}" type="presParOf" srcId="{DBB6DB41-98F6-46AA-B628-CAF983E62B48}" destId="{A523E08F-BB9E-46F9-A45A-A55A85EE4841}" srcOrd="0" destOrd="0" presId="urn:microsoft.com/office/officeart/2005/8/layout/bList2#1"/>
    <dgm:cxn modelId="{D749007D-289F-4134-94B4-488E954EB813}" type="presParOf" srcId="{DBB6DB41-98F6-46AA-B628-CAF983E62B48}" destId="{8341A2DB-1040-453E-BC64-20AB0EC705B0}" srcOrd="1" destOrd="0" presId="urn:microsoft.com/office/officeart/2005/8/layout/bList2#1"/>
    <dgm:cxn modelId="{69B3BE3A-6647-4E09-BB04-171FF367DF9D}" type="presParOf" srcId="{DBB6DB41-98F6-46AA-B628-CAF983E62B48}" destId="{E0F6C998-5693-4BDD-9069-AF61DC425B3A}" srcOrd="2" destOrd="0" presId="urn:microsoft.com/office/officeart/2005/8/layout/bList2#1"/>
    <dgm:cxn modelId="{719B5887-BB78-4E1A-AB56-554E70D4EA0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7CFCDB39-310B-4952-A05A-1A7D5B754EAF}" type="presOf" srcId="{7A236058-1BB6-40B9-9348-7BFCF74797F7}" destId="{8341A2DB-1040-453E-BC64-20AB0EC705B0}" srcOrd="0" destOrd="0" presId="urn:microsoft.com/office/officeart/2005/8/layout/bList2#1"/>
    <dgm:cxn modelId="{5F2ED322-DC30-43C7-ABF4-7E2EFB8C4795}"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D75BDCA-46FB-46FA-81C8-EA0BC2C6DBBD}" type="presOf" srcId="{BE287C42-CD8A-42CE-8E3E-73C352BD5920}" destId="{8120550C-BC87-497C-9931-B1A996EE60C0}" srcOrd="0" destOrd="0" presId="urn:microsoft.com/office/officeart/2005/8/layout/bList2#1"/>
    <dgm:cxn modelId="{33D5C410-1860-4459-A2EB-64667F57A9A2}" type="presParOf" srcId="{8120550C-BC87-497C-9931-B1A996EE60C0}" destId="{DBB6DB41-98F6-46AA-B628-CAF983E62B48}" srcOrd="0" destOrd="0" presId="urn:microsoft.com/office/officeart/2005/8/layout/bList2#1"/>
    <dgm:cxn modelId="{C46109EA-09A4-4BEA-BE13-0B73FCBB0334}" type="presParOf" srcId="{DBB6DB41-98F6-46AA-B628-CAF983E62B48}" destId="{A523E08F-BB9E-46F9-A45A-A55A85EE4841}" srcOrd="0" destOrd="0" presId="urn:microsoft.com/office/officeart/2005/8/layout/bList2#1"/>
    <dgm:cxn modelId="{B89A32E9-14FF-4D8D-9A14-F8A0BE095FFC}" type="presParOf" srcId="{DBB6DB41-98F6-46AA-B628-CAF983E62B48}" destId="{8341A2DB-1040-453E-BC64-20AB0EC705B0}" srcOrd="1" destOrd="0" presId="urn:microsoft.com/office/officeart/2005/8/layout/bList2#1"/>
    <dgm:cxn modelId="{725210F9-48FA-47F2-AF06-C55229D64A7A}" type="presParOf" srcId="{DBB6DB41-98F6-46AA-B628-CAF983E62B48}" destId="{E0F6C998-5693-4BDD-9069-AF61DC425B3A}" srcOrd="2" destOrd="0" presId="urn:microsoft.com/office/officeart/2005/8/layout/bList2#1"/>
    <dgm:cxn modelId="{DA1D084B-FD05-41A2-9AC5-C5E67B683DE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BC232A09-EFFD-472C-89B5-00E06A6C61B2}"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6710D2D-44F6-454C-AC72-C7BA468B4FFA}" type="presOf" srcId="{7A236058-1BB6-40B9-9348-7BFCF74797F7}" destId="{E0F6C998-5693-4BDD-9069-AF61DC425B3A}" srcOrd="1" destOrd="0" presId="urn:microsoft.com/office/officeart/2005/8/layout/bList2#1"/>
    <dgm:cxn modelId="{C64DACB1-D33F-44CA-8311-9C0A466442BE}" type="presOf" srcId="{7A236058-1BB6-40B9-9348-7BFCF74797F7}" destId="{8341A2DB-1040-453E-BC64-20AB0EC705B0}" srcOrd="0" destOrd="0" presId="urn:microsoft.com/office/officeart/2005/8/layout/bList2#1"/>
    <dgm:cxn modelId="{22F315F7-CEC1-4902-BD4D-0026F954116D}" type="presParOf" srcId="{8120550C-BC87-497C-9931-B1A996EE60C0}" destId="{DBB6DB41-98F6-46AA-B628-CAF983E62B48}" srcOrd="0" destOrd="0" presId="urn:microsoft.com/office/officeart/2005/8/layout/bList2#1"/>
    <dgm:cxn modelId="{3A78B35C-AC6E-42A6-9A0D-122D3A7BEF9C}" type="presParOf" srcId="{DBB6DB41-98F6-46AA-B628-CAF983E62B48}" destId="{A523E08F-BB9E-46F9-A45A-A55A85EE4841}" srcOrd="0" destOrd="0" presId="urn:microsoft.com/office/officeart/2005/8/layout/bList2#1"/>
    <dgm:cxn modelId="{8B8899CE-D2EE-406F-90F7-649E42C09258}" type="presParOf" srcId="{DBB6DB41-98F6-46AA-B628-CAF983E62B48}" destId="{8341A2DB-1040-453E-BC64-20AB0EC705B0}" srcOrd="1" destOrd="0" presId="urn:microsoft.com/office/officeart/2005/8/layout/bList2#1"/>
    <dgm:cxn modelId="{42837187-3617-4C76-B5C9-49A0D64B3EBD}" type="presParOf" srcId="{DBB6DB41-98F6-46AA-B628-CAF983E62B48}" destId="{E0F6C998-5693-4BDD-9069-AF61DC425B3A}" srcOrd="2" destOrd="0" presId="urn:microsoft.com/office/officeart/2005/8/layout/bList2#1"/>
    <dgm:cxn modelId="{E203882E-7778-4445-8C7D-B53C67F1CCC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51C4F382-D03B-4C82-8D19-13F957F13A2D}"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146AA4C-BCAD-4FD9-9CBC-2901CB062452}" type="presOf" srcId="{7A236058-1BB6-40B9-9348-7BFCF74797F7}" destId="{8341A2DB-1040-453E-BC64-20AB0EC705B0}" srcOrd="0" destOrd="0" presId="urn:microsoft.com/office/officeart/2005/8/layout/bList2#1"/>
    <dgm:cxn modelId="{25213F38-21F3-4B41-8E57-DEA96A485162}" type="presOf" srcId="{7A236058-1BB6-40B9-9348-7BFCF74797F7}" destId="{E0F6C998-5693-4BDD-9069-AF61DC425B3A}" srcOrd="1" destOrd="0" presId="urn:microsoft.com/office/officeart/2005/8/layout/bList2#1"/>
    <dgm:cxn modelId="{DDD59888-CF71-4AEA-BEF8-B2C8DD0160C0}" type="presParOf" srcId="{8120550C-BC87-497C-9931-B1A996EE60C0}" destId="{DBB6DB41-98F6-46AA-B628-CAF983E62B48}" srcOrd="0" destOrd="0" presId="urn:microsoft.com/office/officeart/2005/8/layout/bList2#1"/>
    <dgm:cxn modelId="{804B997D-E226-4E23-BE46-4DFE3E7793C2}" type="presParOf" srcId="{DBB6DB41-98F6-46AA-B628-CAF983E62B48}" destId="{A523E08F-BB9E-46F9-A45A-A55A85EE4841}" srcOrd="0" destOrd="0" presId="urn:microsoft.com/office/officeart/2005/8/layout/bList2#1"/>
    <dgm:cxn modelId="{ECB9AA6C-444C-4570-B774-D72DD33A700D}" type="presParOf" srcId="{DBB6DB41-98F6-46AA-B628-CAF983E62B48}" destId="{8341A2DB-1040-453E-BC64-20AB0EC705B0}" srcOrd="1" destOrd="0" presId="urn:microsoft.com/office/officeart/2005/8/layout/bList2#1"/>
    <dgm:cxn modelId="{7C85E91A-2D45-4696-90E9-946C789E8CE1}" type="presParOf" srcId="{DBB6DB41-98F6-46AA-B628-CAF983E62B48}" destId="{E0F6C998-5693-4BDD-9069-AF61DC425B3A}" srcOrd="2" destOrd="0" presId="urn:microsoft.com/office/officeart/2005/8/layout/bList2#1"/>
    <dgm:cxn modelId="{A8C0D018-9EA9-4FD0-A132-C3783A5D827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C1B9576F-E827-4C38-83B2-1F4C77175D39}"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7241F6C-0A34-4964-AC3A-2448B70A1795}" type="presOf" srcId="{7A236058-1BB6-40B9-9348-7BFCF74797F7}" destId="{8341A2DB-1040-453E-BC64-20AB0EC705B0}" srcOrd="0" destOrd="0" presId="urn:microsoft.com/office/officeart/2005/8/layout/bList2#1"/>
    <dgm:cxn modelId="{520117AD-1238-43E8-AEED-0D008C17C6B7}" type="presOf" srcId="{BE287C42-CD8A-42CE-8E3E-73C352BD5920}" destId="{8120550C-BC87-497C-9931-B1A996EE60C0}" srcOrd="0" destOrd="0" presId="urn:microsoft.com/office/officeart/2005/8/layout/bList2#1"/>
    <dgm:cxn modelId="{89ECFE7B-1264-4036-9100-1A1B4680FC70}" type="presParOf" srcId="{8120550C-BC87-497C-9931-B1A996EE60C0}" destId="{DBB6DB41-98F6-46AA-B628-CAF983E62B48}" srcOrd="0" destOrd="0" presId="urn:microsoft.com/office/officeart/2005/8/layout/bList2#1"/>
    <dgm:cxn modelId="{BDEAAC64-B011-488B-9065-10030F429AD8}" type="presParOf" srcId="{DBB6DB41-98F6-46AA-B628-CAF983E62B48}" destId="{A523E08F-BB9E-46F9-A45A-A55A85EE4841}" srcOrd="0" destOrd="0" presId="urn:microsoft.com/office/officeart/2005/8/layout/bList2#1"/>
    <dgm:cxn modelId="{C15011BF-5823-4F61-AB90-6F146C131FCA}" type="presParOf" srcId="{DBB6DB41-98F6-46AA-B628-CAF983E62B48}" destId="{8341A2DB-1040-453E-BC64-20AB0EC705B0}" srcOrd="1" destOrd="0" presId="urn:microsoft.com/office/officeart/2005/8/layout/bList2#1"/>
    <dgm:cxn modelId="{E5BC8B35-EED8-47D1-BD77-5A9C5E88235A}" type="presParOf" srcId="{DBB6DB41-98F6-46AA-B628-CAF983E62B48}" destId="{E0F6C998-5693-4BDD-9069-AF61DC425B3A}" srcOrd="2" destOrd="0" presId="urn:microsoft.com/office/officeart/2005/8/layout/bList2#1"/>
    <dgm:cxn modelId="{4F40F984-79FB-4C4C-A830-01CEFA4AF88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EC90D462-8812-43B7-8AF7-B8700AF76358}"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94DD842-5631-456F-AC00-377858D3C831}" type="presOf" srcId="{7A236058-1BB6-40B9-9348-7BFCF74797F7}" destId="{8341A2DB-1040-453E-BC64-20AB0EC705B0}" srcOrd="0" destOrd="0" presId="urn:microsoft.com/office/officeart/2005/8/layout/bList2#1"/>
    <dgm:cxn modelId="{8A2055F7-30CF-4D78-85A2-360790E5D12C}" type="presOf" srcId="{7A236058-1BB6-40B9-9348-7BFCF74797F7}" destId="{E0F6C998-5693-4BDD-9069-AF61DC425B3A}" srcOrd="1" destOrd="0" presId="urn:microsoft.com/office/officeart/2005/8/layout/bList2#1"/>
    <dgm:cxn modelId="{C4CE11E2-9005-4D11-95D2-6491B9E97D66}" type="presParOf" srcId="{8120550C-BC87-497C-9931-B1A996EE60C0}" destId="{DBB6DB41-98F6-46AA-B628-CAF983E62B48}" srcOrd="0" destOrd="0" presId="urn:microsoft.com/office/officeart/2005/8/layout/bList2#1"/>
    <dgm:cxn modelId="{F5C0D5B5-96FE-40A8-9FC1-1FA20706C250}" type="presParOf" srcId="{DBB6DB41-98F6-46AA-B628-CAF983E62B48}" destId="{A523E08F-BB9E-46F9-A45A-A55A85EE4841}" srcOrd="0" destOrd="0" presId="urn:microsoft.com/office/officeart/2005/8/layout/bList2#1"/>
    <dgm:cxn modelId="{F21DEF34-3D34-448E-BA8C-2BC5085A9279}" type="presParOf" srcId="{DBB6DB41-98F6-46AA-B628-CAF983E62B48}" destId="{8341A2DB-1040-453E-BC64-20AB0EC705B0}" srcOrd="1" destOrd="0" presId="urn:microsoft.com/office/officeart/2005/8/layout/bList2#1"/>
    <dgm:cxn modelId="{B6C07168-6BC2-43FE-B90C-0E8A8EAE87BD}" type="presParOf" srcId="{DBB6DB41-98F6-46AA-B628-CAF983E62B48}" destId="{E0F6C998-5693-4BDD-9069-AF61DC425B3A}" srcOrd="2" destOrd="0" presId="urn:microsoft.com/office/officeart/2005/8/layout/bList2#1"/>
    <dgm:cxn modelId="{AD1717E8-BA5D-4CAA-BDD4-0A6EB51EEEC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56F222BE-D792-49D8-9D25-771F1E03692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1A038023-7351-416C-915D-4CE350C5532F}" type="presOf" srcId="{7A236058-1BB6-40B9-9348-7BFCF74797F7}" destId="{E0F6C998-5693-4BDD-9069-AF61DC425B3A}" srcOrd="1" destOrd="0" presId="urn:microsoft.com/office/officeart/2005/8/layout/bList2#1"/>
    <dgm:cxn modelId="{1DB1099A-27F0-4BFE-84E6-1B2C75D1A6E5}" type="presOf" srcId="{7A236058-1BB6-40B9-9348-7BFCF74797F7}" destId="{8341A2DB-1040-453E-BC64-20AB0EC705B0}" srcOrd="0" destOrd="0" presId="urn:microsoft.com/office/officeart/2005/8/layout/bList2#1"/>
    <dgm:cxn modelId="{34133956-1FF1-48AC-AC7A-E444B09DFEC3}" type="presParOf" srcId="{8120550C-BC87-497C-9931-B1A996EE60C0}" destId="{DBB6DB41-98F6-46AA-B628-CAF983E62B48}" srcOrd="0" destOrd="0" presId="urn:microsoft.com/office/officeart/2005/8/layout/bList2#1"/>
    <dgm:cxn modelId="{105914E2-2995-424B-A8D5-D799B191FB2C}" type="presParOf" srcId="{DBB6DB41-98F6-46AA-B628-CAF983E62B48}" destId="{A523E08F-BB9E-46F9-A45A-A55A85EE4841}" srcOrd="0" destOrd="0" presId="urn:microsoft.com/office/officeart/2005/8/layout/bList2#1"/>
    <dgm:cxn modelId="{F5C04868-C00C-481A-9155-004235CD9C8A}" type="presParOf" srcId="{DBB6DB41-98F6-46AA-B628-CAF983E62B48}" destId="{8341A2DB-1040-453E-BC64-20AB0EC705B0}" srcOrd="1" destOrd="0" presId="urn:microsoft.com/office/officeart/2005/8/layout/bList2#1"/>
    <dgm:cxn modelId="{FF6B9129-DD2D-4309-8D08-785D4B52D9B2}" type="presParOf" srcId="{DBB6DB41-98F6-46AA-B628-CAF983E62B48}" destId="{E0F6C998-5693-4BDD-9069-AF61DC425B3A}" srcOrd="2" destOrd="0" presId="urn:microsoft.com/office/officeart/2005/8/layout/bList2#1"/>
    <dgm:cxn modelId="{9BBA59EB-A6BC-4196-A077-7A8F62F826A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F3170106-4A80-4433-AF3D-F4EF54C24426}" type="presOf" srcId="{7A236058-1BB6-40B9-9348-7BFCF74797F7}" destId="{8341A2DB-1040-453E-BC64-20AB0EC705B0}" srcOrd="0" destOrd="0" presId="urn:microsoft.com/office/officeart/2005/8/layout/bList2#1"/>
    <dgm:cxn modelId="{769A3B80-91EA-4A12-926D-BDBA2C87F688}" type="presOf" srcId="{7A236058-1BB6-40B9-9348-7BFCF74797F7}" destId="{E0F6C998-5693-4BDD-9069-AF61DC425B3A}" srcOrd="1" destOrd="0" presId="urn:microsoft.com/office/officeart/2005/8/layout/bList2#1"/>
    <dgm:cxn modelId="{EA37A2E1-50E8-4070-B5CE-E51C284EFB8A}" type="presOf" srcId="{BE287C42-CD8A-42CE-8E3E-73C352BD5920}" destId="{8120550C-BC87-497C-9931-B1A996EE60C0}" srcOrd="0" destOrd="0" presId="urn:microsoft.com/office/officeart/2005/8/layout/bList2#1"/>
    <dgm:cxn modelId="{62EDEA78-55C3-4BAB-B68B-059BBA8E6916}" type="presParOf" srcId="{8120550C-BC87-497C-9931-B1A996EE60C0}" destId="{DBB6DB41-98F6-46AA-B628-CAF983E62B48}" srcOrd="0" destOrd="0" presId="urn:microsoft.com/office/officeart/2005/8/layout/bList2#1"/>
    <dgm:cxn modelId="{936C1442-2F2B-4505-9140-9CB940F10259}" type="presParOf" srcId="{DBB6DB41-98F6-46AA-B628-CAF983E62B48}" destId="{A523E08F-BB9E-46F9-A45A-A55A85EE4841}" srcOrd="0" destOrd="0" presId="urn:microsoft.com/office/officeart/2005/8/layout/bList2#1"/>
    <dgm:cxn modelId="{20EFB1D9-1961-43FF-8B85-0B4CB0111865}" type="presParOf" srcId="{DBB6DB41-98F6-46AA-B628-CAF983E62B48}" destId="{8341A2DB-1040-453E-BC64-20AB0EC705B0}" srcOrd="1" destOrd="0" presId="urn:microsoft.com/office/officeart/2005/8/layout/bList2#1"/>
    <dgm:cxn modelId="{9CBF4231-5F5D-4322-B1BB-96701284CD0F}" type="presParOf" srcId="{DBB6DB41-98F6-46AA-B628-CAF983E62B48}" destId="{E0F6C998-5693-4BDD-9069-AF61DC425B3A}" srcOrd="2" destOrd="0" presId="urn:microsoft.com/office/officeart/2005/8/layout/bList2#1"/>
    <dgm:cxn modelId="{E27E2CE8-7AF8-4F07-9214-65F6666DAA8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3024FDF8-53D1-46CE-B555-71CAF2BFC111}" type="presOf" srcId="{7A236058-1BB6-40B9-9348-7BFCF74797F7}" destId="{E0F6C998-5693-4BDD-9069-AF61DC425B3A}" srcOrd="1" destOrd="0" presId="urn:microsoft.com/office/officeart/2005/8/layout/bList2#1"/>
    <dgm:cxn modelId="{4E1B947C-C5FD-4E48-A15A-8D1BF162485C}" type="presOf" srcId="{7A236058-1BB6-40B9-9348-7BFCF74797F7}" destId="{8341A2DB-1040-453E-BC64-20AB0EC705B0}" srcOrd="0" destOrd="0" presId="urn:microsoft.com/office/officeart/2005/8/layout/bList2#1"/>
    <dgm:cxn modelId="{6214C1E2-FF92-4855-8DDC-F38CF93A38DE}"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23F431C-106D-4F5E-95A0-AB3150A38C34}" type="presParOf" srcId="{8120550C-BC87-497C-9931-B1A996EE60C0}" destId="{DBB6DB41-98F6-46AA-B628-CAF983E62B48}" srcOrd="0" destOrd="0" presId="urn:microsoft.com/office/officeart/2005/8/layout/bList2#1"/>
    <dgm:cxn modelId="{F77267C0-238C-4AD4-9629-D9E8B6DAEA0A}" type="presParOf" srcId="{DBB6DB41-98F6-46AA-B628-CAF983E62B48}" destId="{A523E08F-BB9E-46F9-A45A-A55A85EE4841}" srcOrd="0" destOrd="0" presId="urn:microsoft.com/office/officeart/2005/8/layout/bList2#1"/>
    <dgm:cxn modelId="{08614079-93F6-423C-85D1-40A931038E75}" type="presParOf" srcId="{DBB6DB41-98F6-46AA-B628-CAF983E62B48}" destId="{8341A2DB-1040-453E-BC64-20AB0EC705B0}" srcOrd="1" destOrd="0" presId="urn:microsoft.com/office/officeart/2005/8/layout/bList2#1"/>
    <dgm:cxn modelId="{42F26E9B-9D8D-45AF-9E7F-A5A95D7DA581}" type="presParOf" srcId="{DBB6DB41-98F6-46AA-B628-CAF983E62B48}" destId="{E0F6C998-5693-4BDD-9069-AF61DC425B3A}" srcOrd="2" destOrd="0" presId="urn:microsoft.com/office/officeart/2005/8/layout/bList2#1"/>
    <dgm:cxn modelId="{B17E98E4-25C5-4539-B0BE-51B750FE478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22804ECF-4A02-4385-8306-ED216BF19512}" type="presOf" srcId="{7A236058-1BB6-40B9-9348-7BFCF74797F7}" destId="{8341A2DB-1040-453E-BC64-20AB0EC705B0}" srcOrd="0" destOrd="0" presId="urn:microsoft.com/office/officeart/2005/8/layout/bList2#1"/>
    <dgm:cxn modelId="{5B5B548B-9AC3-44D1-B414-D437C5E9ECA1}" type="presOf" srcId="{BE287C42-CD8A-42CE-8E3E-73C352BD5920}" destId="{8120550C-BC87-497C-9931-B1A996EE60C0}" srcOrd="0" destOrd="0" presId="urn:microsoft.com/office/officeart/2005/8/layout/bList2#1"/>
    <dgm:cxn modelId="{D24AF950-782C-4D72-B511-47F674C45ECB}" type="presOf" srcId="{7A236058-1BB6-40B9-9348-7BFCF74797F7}" destId="{E0F6C998-5693-4BDD-9069-AF61DC425B3A}" srcOrd="1" destOrd="0" presId="urn:microsoft.com/office/officeart/2005/8/layout/bList2#1"/>
    <dgm:cxn modelId="{99DF640F-AC65-47F7-9137-7C1A5CA452D0}" type="presParOf" srcId="{8120550C-BC87-497C-9931-B1A996EE60C0}" destId="{DBB6DB41-98F6-46AA-B628-CAF983E62B48}" srcOrd="0" destOrd="0" presId="urn:microsoft.com/office/officeart/2005/8/layout/bList2#1"/>
    <dgm:cxn modelId="{21FE8AE5-DAD2-442F-BBB5-5E4356D30882}" type="presParOf" srcId="{DBB6DB41-98F6-46AA-B628-CAF983E62B48}" destId="{A523E08F-BB9E-46F9-A45A-A55A85EE4841}" srcOrd="0" destOrd="0" presId="urn:microsoft.com/office/officeart/2005/8/layout/bList2#1"/>
    <dgm:cxn modelId="{0C476162-DBA2-4AAB-8DC3-05C93B91BE06}" type="presParOf" srcId="{DBB6DB41-98F6-46AA-B628-CAF983E62B48}" destId="{8341A2DB-1040-453E-BC64-20AB0EC705B0}" srcOrd="1" destOrd="0" presId="urn:microsoft.com/office/officeart/2005/8/layout/bList2#1"/>
    <dgm:cxn modelId="{EF5AAA6A-2185-4339-B166-129A40797B95}" type="presParOf" srcId="{DBB6DB41-98F6-46AA-B628-CAF983E62B48}" destId="{E0F6C998-5693-4BDD-9069-AF61DC425B3A}" srcOrd="2" destOrd="0" presId="urn:microsoft.com/office/officeart/2005/8/layout/bList2#1"/>
    <dgm:cxn modelId="{F51A495F-7218-4967-91D5-DC9D9A8E7EB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8A30EF54-E452-4513-B0D0-6BF6063F206A}" type="presOf" srcId="{BE287C42-CD8A-42CE-8E3E-73C352BD5920}" destId="{8120550C-BC87-497C-9931-B1A996EE60C0}" srcOrd="0" destOrd="0" presId="urn:microsoft.com/office/officeart/2005/8/layout/bList2#1"/>
    <dgm:cxn modelId="{789496EE-AD64-4800-8435-D84C02FCDE9B}" type="presOf" srcId="{7A236058-1BB6-40B9-9348-7BFCF74797F7}" destId="{E0F6C998-5693-4BDD-9069-AF61DC425B3A}" srcOrd="1" destOrd="0" presId="urn:microsoft.com/office/officeart/2005/8/layout/bList2#1"/>
    <dgm:cxn modelId="{71EBFFB1-5F62-49D7-8DAE-EAA667E70405}"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14064CC8-CD44-49FC-A3BD-B8A1CC4ADCDC}" type="presParOf" srcId="{8120550C-BC87-497C-9931-B1A996EE60C0}" destId="{DBB6DB41-98F6-46AA-B628-CAF983E62B48}" srcOrd="0" destOrd="0" presId="urn:microsoft.com/office/officeart/2005/8/layout/bList2#1"/>
    <dgm:cxn modelId="{AA5F84FD-5D00-4C80-AE47-8EB1AB9C6EDA}" type="presParOf" srcId="{DBB6DB41-98F6-46AA-B628-CAF983E62B48}" destId="{A523E08F-BB9E-46F9-A45A-A55A85EE4841}" srcOrd="0" destOrd="0" presId="urn:microsoft.com/office/officeart/2005/8/layout/bList2#1"/>
    <dgm:cxn modelId="{CCF34837-D1A6-4C67-805E-70485B5FE0ED}" type="presParOf" srcId="{DBB6DB41-98F6-46AA-B628-CAF983E62B48}" destId="{8341A2DB-1040-453E-BC64-20AB0EC705B0}" srcOrd="1" destOrd="0" presId="urn:microsoft.com/office/officeart/2005/8/layout/bList2#1"/>
    <dgm:cxn modelId="{73ADBA68-456F-40FA-9282-F2221F2AE22F}" type="presParOf" srcId="{DBB6DB41-98F6-46AA-B628-CAF983E62B48}" destId="{E0F6C998-5693-4BDD-9069-AF61DC425B3A}" srcOrd="2" destOrd="0" presId="urn:microsoft.com/office/officeart/2005/8/layout/bList2#1"/>
    <dgm:cxn modelId="{1C80EAF6-1F62-47EA-951F-77BA6CE5A3F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BBD4A5AE-ECFE-43D0-B529-228443A1A36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2A13201-C02D-42C3-A69D-A93F0712BF63}" type="presOf" srcId="{7A236058-1BB6-40B9-9348-7BFCF74797F7}" destId="{E0F6C998-5693-4BDD-9069-AF61DC425B3A}" srcOrd="1" destOrd="0" presId="urn:microsoft.com/office/officeart/2005/8/layout/bList2#1"/>
    <dgm:cxn modelId="{5B19D213-8805-4BEB-B154-828E7B20EFED}" type="presOf" srcId="{BE287C42-CD8A-42CE-8E3E-73C352BD5920}" destId="{8120550C-BC87-497C-9931-B1A996EE60C0}" srcOrd="0" destOrd="0" presId="urn:microsoft.com/office/officeart/2005/8/layout/bList2#1"/>
    <dgm:cxn modelId="{571ECBA4-E2F5-4A51-8956-12842F4834CB}" type="presParOf" srcId="{8120550C-BC87-497C-9931-B1A996EE60C0}" destId="{DBB6DB41-98F6-46AA-B628-CAF983E62B48}" srcOrd="0" destOrd="0" presId="urn:microsoft.com/office/officeart/2005/8/layout/bList2#1"/>
    <dgm:cxn modelId="{B9746027-501A-40A6-AC86-9C3FAB6A44DD}" type="presParOf" srcId="{DBB6DB41-98F6-46AA-B628-CAF983E62B48}" destId="{A523E08F-BB9E-46F9-A45A-A55A85EE4841}" srcOrd="0" destOrd="0" presId="urn:microsoft.com/office/officeart/2005/8/layout/bList2#1"/>
    <dgm:cxn modelId="{29638BC1-F393-4A0F-8FD5-65C86E032D6E}" type="presParOf" srcId="{DBB6DB41-98F6-46AA-B628-CAF983E62B48}" destId="{8341A2DB-1040-453E-BC64-20AB0EC705B0}" srcOrd="1" destOrd="0" presId="urn:microsoft.com/office/officeart/2005/8/layout/bList2#1"/>
    <dgm:cxn modelId="{8AD2827C-1DE8-4099-9260-A8FE3887D0D2}" type="presParOf" srcId="{DBB6DB41-98F6-46AA-B628-CAF983E62B48}" destId="{E0F6C998-5693-4BDD-9069-AF61DC425B3A}" srcOrd="2" destOrd="0" presId="urn:microsoft.com/office/officeart/2005/8/layout/bList2#1"/>
    <dgm:cxn modelId="{56E35C8E-AC6B-4910-8C7C-82FD4107E2B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55839CA4-4DF3-46B5-813D-3AE283FB3F91}" type="presOf" srcId="{7A236058-1BB6-40B9-9348-7BFCF74797F7}" destId="{E0F6C998-5693-4BDD-9069-AF61DC425B3A}" srcOrd="1" destOrd="0" presId="urn:microsoft.com/office/officeart/2005/8/layout/bList2#1"/>
    <dgm:cxn modelId="{33BF6610-98FD-4985-AD90-F34269D63802}"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78B2174B-FCCE-4473-9494-784A8B207DCF}" type="presOf" srcId="{BE287C42-CD8A-42CE-8E3E-73C352BD5920}" destId="{8120550C-BC87-497C-9931-B1A996EE60C0}" srcOrd="0" destOrd="0" presId="urn:microsoft.com/office/officeart/2005/8/layout/bList2#1"/>
    <dgm:cxn modelId="{1200A8D6-93C3-4EF6-B2B5-38898D9AEA06}" type="presParOf" srcId="{8120550C-BC87-497C-9931-B1A996EE60C0}" destId="{DBB6DB41-98F6-46AA-B628-CAF983E62B48}" srcOrd="0" destOrd="0" presId="urn:microsoft.com/office/officeart/2005/8/layout/bList2#1"/>
    <dgm:cxn modelId="{F0D900FE-E0A8-4B56-835C-15CF33AC6881}" type="presParOf" srcId="{DBB6DB41-98F6-46AA-B628-CAF983E62B48}" destId="{A523E08F-BB9E-46F9-A45A-A55A85EE4841}" srcOrd="0" destOrd="0" presId="urn:microsoft.com/office/officeart/2005/8/layout/bList2#1"/>
    <dgm:cxn modelId="{FA195933-420E-47AA-B4DC-39FE6F530AB4}" type="presParOf" srcId="{DBB6DB41-98F6-46AA-B628-CAF983E62B48}" destId="{8341A2DB-1040-453E-BC64-20AB0EC705B0}" srcOrd="1" destOrd="0" presId="urn:microsoft.com/office/officeart/2005/8/layout/bList2#1"/>
    <dgm:cxn modelId="{7722EDFE-258D-4169-8C74-28DAF835C21F}" type="presParOf" srcId="{DBB6DB41-98F6-46AA-B628-CAF983E62B48}" destId="{E0F6C998-5693-4BDD-9069-AF61DC425B3A}" srcOrd="2" destOrd="0" presId="urn:microsoft.com/office/officeart/2005/8/layout/bList2#1"/>
    <dgm:cxn modelId="{A50D0F99-9F25-45C4-BEFA-616F867CAD7F}"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564BB5FD-61CF-4277-A7FE-AF215283181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A893FB4-B1E9-43A8-B7BB-C25322F35D76}" type="presOf" srcId="{BE287C42-CD8A-42CE-8E3E-73C352BD5920}" destId="{8120550C-BC87-497C-9931-B1A996EE60C0}" srcOrd="0" destOrd="0" presId="urn:microsoft.com/office/officeart/2005/8/layout/bList2#1"/>
    <dgm:cxn modelId="{162CA853-B177-4551-9926-6FE26F0A1C7D}" type="presOf" srcId="{7A236058-1BB6-40B9-9348-7BFCF74797F7}" destId="{E0F6C998-5693-4BDD-9069-AF61DC425B3A}" srcOrd="1" destOrd="0" presId="urn:microsoft.com/office/officeart/2005/8/layout/bList2#1"/>
    <dgm:cxn modelId="{ECFB4474-185F-4677-BA27-4910114BDB95}" type="presParOf" srcId="{8120550C-BC87-497C-9931-B1A996EE60C0}" destId="{DBB6DB41-98F6-46AA-B628-CAF983E62B48}" srcOrd="0" destOrd="0" presId="urn:microsoft.com/office/officeart/2005/8/layout/bList2#1"/>
    <dgm:cxn modelId="{28A14903-9DA5-407A-A7EA-83275ABBFF38}" type="presParOf" srcId="{DBB6DB41-98F6-46AA-B628-CAF983E62B48}" destId="{A523E08F-BB9E-46F9-A45A-A55A85EE4841}" srcOrd="0" destOrd="0" presId="urn:microsoft.com/office/officeart/2005/8/layout/bList2#1"/>
    <dgm:cxn modelId="{4D122DD6-F5F7-4A80-8BCE-F9C53AD8BB47}" type="presParOf" srcId="{DBB6DB41-98F6-46AA-B628-CAF983E62B48}" destId="{8341A2DB-1040-453E-BC64-20AB0EC705B0}" srcOrd="1" destOrd="0" presId="urn:microsoft.com/office/officeart/2005/8/layout/bList2#1"/>
    <dgm:cxn modelId="{38CC1365-13E4-4B81-BC31-6061313F5E7F}" type="presParOf" srcId="{DBB6DB41-98F6-46AA-B628-CAF983E62B48}" destId="{E0F6C998-5693-4BDD-9069-AF61DC425B3A}" srcOrd="2" destOrd="0" presId="urn:microsoft.com/office/officeart/2005/8/layout/bList2#1"/>
    <dgm:cxn modelId="{4602EE7C-FCC0-4797-80F8-3FB67E252925}"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21313AEC-B807-423A-9D63-AC51D04D6CEA}" type="presOf" srcId="{BE287C42-CD8A-42CE-8E3E-73C352BD5920}" destId="{8120550C-BC87-497C-9931-B1A996EE60C0}" srcOrd="0" destOrd="0" presId="urn:microsoft.com/office/officeart/2005/8/layout/bList2#1"/>
    <dgm:cxn modelId="{06F05E81-9947-475E-AE77-0BBAF0CAAADE}" type="presOf" srcId="{7A236058-1BB6-40B9-9348-7BFCF74797F7}" destId="{E0F6C998-5693-4BDD-9069-AF61DC425B3A}" srcOrd="1" destOrd="0" presId="urn:microsoft.com/office/officeart/2005/8/layout/bList2#1"/>
    <dgm:cxn modelId="{164F7427-9111-4EFD-B610-09F55B097E1D}" type="presOf" srcId="{7A236058-1BB6-40B9-9348-7BFCF74797F7}" destId="{8341A2DB-1040-453E-BC64-20AB0EC705B0}" srcOrd="0" destOrd="0" presId="urn:microsoft.com/office/officeart/2005/8/layout/bList2#1"/>
    <dgm:cxn modelId="{018B26E1-0C6C-4EBB-B1CA-43B8B3C08D0A}" type="presParOf" srcId="{8120550C-BC87-497C-9931-B1A996EE60C0}" destId="{DBB6DB41-98F6-46AA-B628-CAF983E62B48}" srcOrd="0" destOrd="0" presId="urn:microsoft.com/office/officeart/2005/8/layout/bList2#1"/>
    <dgm:cxn modelId="{C5B9FEFB-360E-4198-97B1-C60C983D4524}" type="presParOf" srcId="{DBB6DB41-98F6-46AA-B628-CAF983E62B48}" destId="{A523E08F-BB9E-46F9-A45A-A55A85EE4841}" srcOrd="0" destOrd="0" presId="urn:microsoft.com/office/officeart/2005/8/layout/bList2#1"/>
    <dgm:cxn modelId="{F4DF873F-E6EB-4F7C-A44A-E4B95F54AB93}" type="presParOf" srcId="{DBB6DB41-98F6-46AA-B628-CAF983E62B48}" destId="{8341A2DB-1040-453E-BC64-20AB0EC705B0}" srcOrd="1" destOrd="0" presId="urn:microsoft.com/office/officeart/2005/8/layout/bList2#1"/>
    <dgm:cxn modelId="{F04D1970-B651-4AE3-9BB1-41141E5E0B71}" type="presParOf" srcId="{DBB6DB41-98F6-46AA-B628-CAF983E62B48}" destId="{E0F6C998-5693-4BDD-9069-AF61DC425B3A}" srcOrd="2" destOrd="0" presId="urn:microsoft.com/office/officeart/2005/8/layout/bList2#1"/>
    <dgm:cxn modelId="{653A1AFC-36A0-4305-B251-A5F1A83EA48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5"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A261F104-F2E2-494B-B0BA-A54C3BAF0595}" type="presOf" srcId="{BE287C42-CD8A-42CE-8E3E-73C352BD5920}" destId="{8120550C-BC87-497C-9931-B1A996EE60C0}" srcOrd="0" destOrd="0" presId="urn:microsoft.com/office/officeart/2005/8/layout/bList2#1"/>
    <dgm:cxn modelId="{4B4667C2-3BE3-4F8E-956B-BF48F60B9D8D}"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56839D6-C32B-4DEF-B916-C28F85B595AF}" type="presOf" srcId="{7A236058-1BB6-40B9-9348-7BFCF74797F7}" destId="{8341A2DB-1040-453E-BC64-20AB0EC705B0}" srcOrd="0" destOrd="0" presId="urn:microsoft.com/office/officeart/2005/8/layout/bList2#1"/>
    <dgm:cxn modelId="{FB74B74B-8FBD-4AD9-8CB3-8722F2425072}" type="presParOf" srcId="{8120550C-BC87-497C-9931-B1A996EE60C0}" destId="{DBB6DB41-98F6-46AA-B628-CAF983E62B48}" srcOrd="0" destOrd="0" presId="urn:microsoft.com/office/officeart/2005/8/layout/bList2#1"/>
    <dgm:cxn modelId="{C5EC6C77-CB35-4A46-8FD8-993256CB959C}" type="presParOf" srcId="{DBB6DB41-98F6-46AA-B628-CAF983E62B48}" destId="{A523E08F-BB9E-46F9-A45A-A55A85EE4841}" srcOrd="0" destOrd="0" presId="urn:microsoft.com/office/officeart/2005/8/layout/bList2#1"/>
    <dgm:cxn modelId="{179378B6-081F-4F42-9080-37145F8D1E13}" type="presParOf" srcId="{DBB6DB41-98F6-46AA-B628-CAF983E62B48}" destId="{8341A2DB-1040-453E-BC64-20AB0EC705B0}" srcOrd="1" destOrd="0" presId="urn:microsoft.com/office/officeart/2005/8/layout/bList2#1"/>
    <dgm:cxn modelId="{A5309E6D-9890-4757-AC7C-B1EDD2709916}" type="presParOf" srcId="{DBB6DB41-98F6-46AA-B628-CAF983E62B48}" destId="{E0F6C998-5693-4BDD-9069-AF61DC425B3A}" srcOrd="2" destOrd="0" presId="urn:microsoft.com/office/officeart/2005/8/layout/bList2#1"/>
    <dgm:cxn modelId="{B02E7489-88BC-4BA4-BD34-63251F6FCEC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33B6EDED-4DCA-4516-8449-A08981171012}" type="presOf" srcId="{BE287C42-CD8A-42CE-8E3E-73C352BD5920}" destId="{8120550C-BC87-497C-9931-B1A996EE60C0}" srcOrd="0" destOrd="0" presId="urn:microsoft.com/office/officeart/2005/8/layout/bList2#1"/>
    <dgm:cxn modelId="{9A7DF155-4956-4BB2-B52C-ECEB76EB0A04}" type="presOf" srcId="{7A236058-1BB6-40B9-9348-7BFCF74797F7}" destId="{E0F6C998-5693-4BDD-9069-AF61DC425B3A}" srcOrd="1" destOrd="0" presId="urn:microsoft.com/office/officeart/2005/8/layout/bList2#1"/>
    <dgm:cxn modelId="{B000F0CD-A9ED-4887-8CE1-0A59D6C10735}" type="presOf" srcId="{7A236058-1BB6-40B9-9348-7BFCF74797F7}" destId="{8341A2DB-1040-453E-BC64-20AB0EC705B0}" srcOrd="0" destOrd="0" presId="urn:microsoft.com/office/officeart/2005/8/layout/bList2#1"/>
    <dgm:cxn modelId="{25F64B99-615C-4F9D-9E5F-C32D6CCB2F30}" type="presParOf" srcId="{8120550C-BC87-497C-9931-B1A996EE60C0}" destId="{DBB6DB41-98F6-46AA-B628-CAF983E62B48}" srcOrd="0" destOrd="0" presId="urn:microsoft.com/office/officeart/2005/8/layout/bList2#1"/>
    <dgm:cxn modelId="{1980717E-9F2C-4E8B-97D9-B8CE80DF4AFE}" type="presParOf" srcId="{DBB6DB41-98F6-46AA-B628-CAF983E62B48}" destId="{A523E08F-BB9E-46F9-A45A-A55A85EE4841}" srcOrd="0" destOrd="0" presId="urn:microsoft.com/office/officeart/2005/8/layout/bList2#1"/>
    <dgm:cxn modelId="{90741586-C47C-421D-A14B-E2CB3D7F5128}" type="presParOf" srcId="{DBB6DB41-98F6-46AA-B628-CAF983E62B48}" destId="{8341A2DB-1040-453E-BC64-20AB0EC705B0}" srcOrd="1" destOrd="0" presId="urn:microsoft.com/office/officeart/2005/8/layout/bList2#1"/>
    <dgm:cxn modelId="{7D2BFCED-B548-4018-8410-AF9CD64A1002}" type="presParOf" srcId="{DBB6DB41-98F6-46AA-B628-CAF983E62B48}" destId="{E0F6C998-5693-4BDD-9069-AF61DC425B3A}" srcOrd="2" destOrd="0" presId="urn:microsoft.com/office/officeart/2005/8/layout/bList2#1"/>
    <dgm:cxn modelId="{3C32A984-E1BF-40D6-BC3D-0FD0D6BED5F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F18A2CF5-FAA6-48AE-A343-15CDAF2063AD}" type="presOf" srcId="{BE287C42-CD8A-42CE-8E3E-73C352BD5920}" destId="{8120550C-BC87-497C-9931-B1A996EE60C0}" srcOrd="0" destOrd="0" presId="urn:microsoft.com/office/officeart/2005/8/layout/bList2#1"/>
    <dgm:cxn modelId="{553BBCE6-17AB-434F-86F1-71FAD426CF52}"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AEF083F-7DCE-4A9F-ACAB-2EA0008EA822}" type="presOf" srcId="{7A236058-1BB6-40B9-9348-7BFCF74797F7}" destId="{8341A2DB-1040-453E-BC64-20AB0EC705B0}" srcOrd="0" destOrd="0" presId="urn:microsoft.com/office/officeart/2005/8/layout/bList2#1"/>
    <dgm:cxn modelId="{72A5CED3-9125-461B-AFC4-CF7A8C09F8D4}" type="presParOf" srcId="{8120550C-BC87-497C-9931-B1A996EE60C0}" destId="{DBB6DB41-98F6-46AA-B628-CAF983E62B48}" srcOrd="0" destOrd="0" presId="urn:microsoft.com/office/officeart/2005/8/layout/bList2#1"/>
    <dgm:cxn modelId="{04677E94-81CB-4CB0-ACDB-37ACAE8A39EE}" type="presParOf" srcId="{DBB6DB41-98F6-46AA-B628-CAF983E62B48}" destId="{A523E08F-BB9E-46F9-A45A-A55A85EE4841}" srcOrd="0" destOrd="0" presId="urn:microsoft.com/office/officeart/2005/8/layout/bList2#1"/>
    <dgm:cxn modelId="{6D21BDD3-3423-484F-AC9B-6596A731883F}" type="presParOf" srcId="{DBB6DB41-98F6-46AA-B628-CAF983E62B48}" destId="{8341A2DB-1040-453E-BC64-20AB0EC705B0}" srcOrd="1" destOrd="0" presId="urn:microsoft.com/office/officeart/2005/8/layout/bList2#1"/>
    <dgm:cxn modelId="{83C4CD09-529E-483E-A807-99DEA9253A68}" type="presParOf" srcId="{DBB6DB41-98F6-46AA-B628-CAF983E62B48}" destId="{E0F6C998-5693-4BDD-9069-AF61DC425B3A}" srcOrd="2" destOrd="0" presId="urn:microsoft.com/office/officeart/2005/8/layout/bList2#1"/>
    <dgm:cxn modelId="{51C3F732-9B04-4153-B908-16067F277A8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C22B3257-9483-474A-ACB8-6378D2D90D5E}" type="presOf" srcId="{BE287C42-CD8A-42CE-8E3E-73C352BD5920}" destId="{8120550C-BC87-497C-9931-B1A996EE60C0}" srcOrd="0" destOrd="0" presId="urn:microsoft.com/office/officeart/2005/8/layout/bList2#1"/>
    <dgm:cxn modelId="{BD7F61EA-BF7D-49FF-9225-5FD2AD9DE3F5}"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6F56005-6878-4505-AD9B-2A9D746D8AAC}" type="presOf" srcId="{7A236058-1BB6-40B9-9348-7BFCF74797F7}" destId="{8341A2DB-1040-453E-BC64-20AB0EC705B0}" srcOrd="0" destOrd="0" presId="urn:microsoft.com/office/officeart/2005/8/layout/bList2#1"/>
    <dgm:cxn modelId="{0D1D5EF5-7AD8-48F0-A931-0C5B65DD1B5E}" type="presParOf" srcId="{8120550C-BC87-497C-9931-B1A996EE60C0}" destId="{DBB6DB41-98F6-46AA-B628-CAF983E62B48}" srcOrd="0" destOrd="0" presId="urn:microsoft.com/office/officeart/2005/8/layout/bList2#1"/>
    <dgm:cxn modelId="{70A13FB0-B7D6-459B-9526-3199E3A74B87}" type="presParOf" srcId="{DBB6DB41-98F6-46AA-B628-CAF983E62B48}" destId="{A523E08F-BB9E-46F9-A45A-A55A85EE4841}" srcOrd="0" destOrd="0" presId="urn:microsoft.com/office/officeart/2005/8/layout/bList2#1"/>
    <dgm:cxn modelId="{59513970-67AD-43DC-BE4E-15731ECD8112}" type="presParOf" srcId="{DBB6DB41-98F6-46AA-B628-CAF983E62B48}" destId="{8341A2DB-1040-453E-BC64-20AB0EC705B0}" srcOrd="1" destOrd="0" presId="urn:microsoft.com/office/officeart/2005/8/layout/bList2#1"/>
    <dgm:cxn modelId="{EA690082-DD48-4F1B-9215-B73F56F756CC}" type="presParOf" srcId="{DBB6DB41-98F6-46AA-B628-CAF983E62B48}" destId="{E0F6C998-5693-4BDD-9069-AF61DC425B3A}" srcOrd="2" destOrd="0" presId="urn:microsoft.com/office/officeart/2005/8/layout/bList2#1"/>
    <dgm:cxn modelId="{513D4FBB-F3B2-4A69-92A4-692CCFA11EE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C38A11FF-8976-4D7F-B7C2-A7E4597C23A5}"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1236A143-F362-4B8B-BB67-CD781CDA4AE6}" type="presOf" srcId="{7A236058-1BB6-40B9-9348-7BFCF74797F7}" destId="{8341A2DB-1040-453E-BC64-20AB0EC705B0}" srcOrd="0" destOrd="0" presId="urn:microsoft.com/office/officeart/2005/8/layout/bList2#1"/>
    <dgm:cxn modelId="{C507114C-CBBB-4174-8E10-7E7AFEED7B50}" type="presOf" srcId="{7A236058-1BB6-40B9-9348-7BFCF74797F7}" destId="{E0F6C998-5693-4BDD-9069-AF61DC425B3A}" srcOrd="1" destOrd="0" presId="urn:microsoft.com/office/officeart/2005/8/layout/bList2#1"/>
    <dgm:cxn modelId="{9E69CAF6-E862-4792-B723-BD19AE88CCDA}" type="presParOf" srcId="{8120550C-BC87-497C-9931-B1A996EE60C0}" destId="{DBB6DB41-98F6-46AA-B628-CAF983E62B48}" srcOrd="0" destOrd="0" presId="urn:microsoft.com/office/officeart/2005/8/layout/bList2#1"/>
    <dgm:cxn modelId="{B9328DDC-3509-4F86-B512-26C2424F034C}" type="presParOf" srcId="{DBB6DB41-98F6-46AA-B628-CAF983E62B48}" destId="{A523E08F-BB9E-46F9-A45A-A55A85EE4841}" srcOrd="0" destOrd="0" presId="urn:microsoft.com/office/officeart/2005/8/layout/bList2#1"/>
    <dgm:cxn modelId="{A9851593-A6F5-4B2F-973F-24E05B67D486}" type="presParOf" srcId="{DBB6DB41-98F6-46AA-B628-CAF983E62B48}" destId="{8341A2DB-1040-453E-BC64-20AB0EC705B0}" srcOrd="1" destOrd="0" presId="urn:microsoft.com/office/officeart/2005/8/layout/bList2#1"/>
    <dgm:cxn modelId="{F54531DB-DDC8-4188-AD85-F1A8094CC70D}" type="presParOf" srcId="{DBB6DB41-98F6-46AA-B628-CAF983E62B48}" destId="{E0F6C998-5693-4BDD-9069-AF61DC425B3A}" srcOrd="2" destOrd="0" presId="urn:microsoft.com/office/officeart/2005/8/layout/bList2#1"/>
    <dgm:cxn modelId="{95A5FDAF-3C49-465E-9A20-6FE604E33FD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AC1523C2-66BF-4222-871C-9F84AB2D53D4}"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E4967B0-F226-4203-A07B-A1EB932A6F58}" type="presOf" srcId="{7A236058-1BB6-40B9-9348-7BFCF74797F7}" destId="{E0F6C998-5693-4BDD-9069-AF61DC425B3A}" srcOrd="1" destOrd="0" presId="urn:microsoft.com/office/officeart/2005/8/layout/bList2#1"/>
    <dgm:cxn modelId="{990462CA-D082-4E42-BB70-30EEC47EB7DD}" type="presOf" srcId="{BE287C42-CD8A-42CE-8E3E-73C352BD5920}" destId="{8120550C-BC87-497C-9931-B1A996EE60C0}" srcOrd="0" destOrd="0" presId="urn:microsoft.com/office/officeart/2005/8/layout/bList2#1"/>
    <dgm:cxn modelId="{B08ED087-7B14-4196-8082-C99CEA831CC2}" type="presParOf" srcId="{8120550C-BC87-497C-9931-B1A996EE60C0}" destId="{DBB6DB41-98F6-46AA-B628-CAF983E62B48}" srcOrd="0" destOrd="0" presId="urn:microsoft.com/office/officeart/2005/8/layout/bList2#1"/>
    <dgm:cxn modelId="{D73D9285-1AF5-4ADA-82B7-A7F4094CA4DE}" type="presParOf" srcId="{DBB6DB41-98F6-46AA-B628-CAF983E62B48}" destId="{A523E08F-BB9E-46F9-A45A-A55A85EE4841}" srcOrd="0" destOrd="0" presId="urn:microsoft.com/office/officeart/2005/8/layout/bList2#1"/>
    <dgm:cxn modelId="{436CBCB8-3512-43FF-9D5A-7E8376B934AC}" type="presParOf" srcId="{DBB6DB41-98F6-46AA-B628-CAF983E62B48}" destId="{8341A2DB-1040-453E-BC64-20AB0EC705B0}" srcOrd="1" destOrd="0" presId="urn:microsoft.com/office/officeart/2005/8/layout/bList2#1"/>
    <dgm:cxn modelId="{3327B9DA-0AA2-4219-AEC3-8651EB0111F5}" type="presParOf" srcId="{DBB6DB41-98F6-46AA-B628-CAF983E62B48}" destId="{E0F6C998-5693-4BDD-9069-AF61DC425B3A}" srcOrd="2" destOrd="0" presId="urn:microsoft.com/office/officeart/2005/8/layout/bList2#1"/>
    <dgm:cxn modelId="{B9884E25-0E52-4CBE-8011-CAEA322532A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18F0AA31-AEDC-4E43-AAC1-F917A2415D43}" type="presOf" srcId="{7A236058-1BB6-40B9-9348-7BFCF74797F7}" destId="{E0F6C998-5693-4BDD-9069-AF61DC425B3A}" srcOrd="1" destOrd="0" presId="urn:microsoft.com/office/officeart/2005/8/layout/bList2#1"/>
    <dgm:cxn modelId="{F80D1FE3-CE7A-4DFB-8852-1CFF36D87450}"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4ACD497-2BC6-4353-BB1B-2BD9674B9A85}" type="presOf" srcId="{BE287C42-CD8A-42CE-8E3E-73C352BD5920}" destId="{8120550C-BC87-497C-9931-B1A996EE60C0}" srcOrd="0" destOrd="0" presId="urn:microsoft.com/office/officeart/2005/8/layout/bList2#1"/>
    <dgm:cxn modelId="{F58D834F-3406-46B0-9813-A43A9197B970}" type="presParOf" srcId="{8120550C-BC87-497C-9931-B1A996EE60C0}" destId="{DBB6DB41-98F6-46AA-B628-CAF983E62B48}" srcOrd="0" destOrd="0" presId="urn:microsoft.com/office/officeart/2005/8/layout/bList2#1"/>
    <dgm:cxn modelId="{58630AA3-544D-462D-AA9C-7B220C55DA35}" type="presParOf" srcId="{DBB6DB41-98F6-46AA-B628-CAF983E62B48}" destId="{A523E08F-BB9E-46F9-A45A-A55A85EE4841}" srcOrd="0" destOrd="0" presId="urn:microsoft.com/office/officeart/2005/8/layout/bList2#1"/>
    <dgm:cxn modelId="{36B99F64-A159-44BC-9EAC-71919F1B244F}" type="presParOf" srcId="{DBB6DB41-98F6-46AA-B628-CAF983E62B48}" destId="{8341A2DB-1040-453E-BC64-20AB0EC705B0}" srcOrd="1" destOrd="0" presId="urn:microsoft.com/office/officeart/2005/8/layout/bList2#1"/>
    <dgm:cxn modelId="{064C1C62-5D67-43C3-9A0F-1F1B5AEBF94C}" type="presParOf" srcId="{DBB6DB41-98F6-46AA-B628-CAF983E62B48}" destId="{E0F6C998-5693-4BDD-9069-AF61DC425B3A}" srcOrd="2" destOrd="0" presId="urn:microsoft.com/office/officeart/2005/8/layout/bList2#1"/>
    <dgm:cxn modelId="{06B28358-D5C7-46EF-B82D-8529EAFE8A0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AB249EA2-C609-4D62-AFA2-3C6825171882}" type="presOf" srcId="{7A236058-1BB6-40B9-9348-7BFCF74797F7}" destId="{E0F6C998-5693-4BDD-9069-AF61DC425B3A}" srcOrd="1" destOrd="0" presId="urn:microsoft.com/office/officeart/2005/8/layout/bList2#1"/>
    <dgm:cxn modelId="{1E5D8304-125B-4742-91D8-69761677F34E}"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1217C22-9A59-4567-8DF9-148ED48C2AB3}" type="presOf" srcId="{7A236058-1BB6-40B9-9348-7BFCF74797F7}" destId="{8341A2DB-1040-453E-BC64-20AB0EC705B0}" srcOrd="0" destOrd="0" presId="urn:microsoft.com/office/officeart/2005/8/layout/bList2#1"/>
    <dgm:cxn modelId="{3941A471-244A-49CD-BBD5-97B30D5D21EC}" type="presParOf" srcId="{8120550C-BC87-497C-9931-B1A996EE60C0}" destId="{DBB6DB41-98F6-46AA-B628-CAF983E62B48}" srcOrd="0" destOrd="0" presId="urn:microsoft.com/office/officeart/2005/8/layout/bList2#1"/>
    <dgm:cxn modelId="{5565AA98-8E17-4391-AE3B-DFEA8768FF5F}" type="presParOf" srcId="{DBB6DB41-98F6-46AA-B628-CAF983E62B48}" destId="{A523E08F-BB9E-46F9-A45A-A55A85EE4841}" srcOrd="0" destOrd="0" presId="urn:microsoft.com/office/officeart/2005/8/layout/bList2#1"/>
    <dgm:cxn modelId="{8A5C70B9-BDFF-4F31-9E28-BEFD7ED30FDD}" type="presParOf" srcId="{DBB6DB41-98F6-46AA-B628-CAF983E62B48}" destId="{8341A2DB-1040-453E-BC64-20AB0EC705B0}" srcOrd="1" destOrd="0" presId="urn:microsoft.com/office/officeart/2005/8/layout/bList2#1"/>
    <dgm:cxn modelId="{B848EC64-C1E7-4250-AF6D-B09D153E3EC9}" type="presParOf" srcId="{DBB6DB41-98F6-46AA-B628-CAF983E62B48}" destId="{E0F6C998-5693-4BDD-9069-AF61DC425B3A}" srcOrd="2" destOrd="0" presId="urn:microsoft.com/office/officeart/2005/8/layout/bList2#1"/>
    <dgm:cxn modelId="{3670BF8D-A587-4312-B80B-4FD755E27AD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BAAFA299-AD4B-4106-A2E3-3B321BBE8590}" type="presOf" srcId="{7A236058-1BB6-40B9-9348-7BFCF74797F7}" destId="{8341A2DB-1040-453E-BC64-20AB0EC705B0}" srcOrd="0" destOrd="0" presId="urn:microsoft.com/office/officeart/2005/8/layout/bList2#1"/>
    <dgm:cxn modelId="{484AC05B-2DFD-4FCF-AD75-EC58F4CBA1FB}" type="presOf" srcId="{7A236058-1BB6-40B9-9348-7BFCF74797F7}" destId="{E0F6C998-5693-4BDD-9069-AF61DC425B3A}" srcOrd="1" destOrd="0" presId="urn:microsoft.com/office/officeart/2005/8/layout/bList2#1"/>
    <dgm:cxn modelId="{0A3B8054-A6EA-4A33-BBDD-887CF6F5E3C1}"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D009BA4E-AC49-4CD6-9C79-7E2F4BC9B036}" type="presParOf" srcId="{8120550C-BC87-497C-9931-B1A996EE60C0}" destId="{DBB6DB41-98F6-46AA-B628-CAF983E62B48}" srcOrd="0" destOrd="0" presId="urn:microsoft.com/office/officeart/2005/8/layout/bList2#1"/>
    <dgm:cxn modelId="{543E534F-60DC-4FF5-B586-CCD45A22ADD8}" type="presParOf" srcId="{DBB6DB41-98F6-46AA-B628-CAF983E62B48}" destId="{A523E08F-BB9E-46F9-A45A-A55A85EE4841}" srcOrd="0" destOrd="0" presId="urn:microsoft.com/office/officeart/2005/8/layout/bList2#1"/>
    <dgm:cxn modelId="{C48224AB-30FF-4F5D-8CBA-CDC6C7B0B099}" type="presParOf" srcId="{DBB6DB41-98F6-46AA-B628-CAF983E62B48}" destId="{8341A2DB-1040-453E-BC64-20AB0EC705B0}" srcOrd="1" destOrd="0" presId="urn:microsoft.com/office/officeart/2005/8/layout/bList2#1"/>
    <dgm:cxn modelId="{833188C8-7376-4599-B1EC-F58FAEF73123}" type="presParOf" srcId="{DBB6DB41-98F6-46AA-B628-CAF983E62B48}" destId="{E0F6C998-5693-4BDD-9069-AF61DC425B3A}" srcOrd="2" destOrd="0" presId="urn:microsoft.com/office/officeart/2005/8/layout/bList2#1"/>
    <dgm:cxn modelId="{487AC167-33C7-4167-B406-837D946872C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4704" custLinFactNeighborY="2000"/>
      <dgm:spPr>
        <a:ln>
          <a:noFill/>
        </a:ln>
      </dgm:spPr>
      <dgm:t>
        <a:bodyPr/>
        <a:lstStyle/>
        <a:p>
          <a:endParaRPr lang="en-US"/>
        </a:p>
      </dgm:t>
    </dgm:pt>
  </dgm:ptLst>
  <dgm:cxnLst>
    <dgm:cxn modelId="{12464A9B-7B17-4134-A551-C39B1E1FDE18}" type="presOf" srcId="{7A236058-1BB6-40B9-9348-7BFCF74797F7}" destId="{8341A2DB-1040-453E-BC64-20AB0EC705B0}" srcOrd="0" destOrd="0" presId="urn:microsoft.com/office/officeart/2005/8/layout/bList2#1"/>
    <dgm:cxn modelId="{5AB17DA9-198F-4411-93C5-B88AA9A49AD9}" type="presOf" srcId="{BE287C42-CD8A-42CE-8E3E-73C352BD5920}" destId="{8120550C-BC87-497C-9931-B1A996EE60C0}" srcOrd="0" destOrd="0" presId="urn:microsoft.com/office/officeart/2005/8/layout/bList2#1"/>
    <dgm:cxn modelId="{229B9D39-55B0-441D-82B3-3937CEC71C3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82A323E-6F8B-4A5B-984B-93888EB68E07}" type="presParOf" srcId="{8120550C-BC87-497C-9931-B1A996EE60C0}" destId="{DBB6DB41-98F6-46AA-B628-CAF983E62B48}" srcOrd="0" destOrd="0" presId="urn:microsoft.com/office/officeart/2005/8/layout/bList2#1"/>
    <dgm:cxn modelId="{7C046F9B-4F33-4A24-818F-C2432C55D405}" type="presParOf" srcId="{DBB6DB41-98F6-46AA-B628-CAF983E62B48}" destId="{A523E08F-BB9E-46F9-A45A-A55A85EE4841}" srcOrd="0" destOrd="0" presId="urn:microsoft.com/office/officeart/2005/8/layout/bList2#1"/>
    <dgm:cxn modelId="{ABAA26A9-FD61-4CD3-A487-F70413AEA6EE}" type="presParOf" srcId="{DBB6DB41-98F6-46AA-B628-CAF983E62B48}" destId="{8341A2DB-1040-453E-BC64-20AB0EC705B0}" srcOrd="1" destOrd="0" presId="urn:microsoft.com/office/officeart/2005/8/layout/bList2#1"/>
    <dgm:cxn modelId="{9526F50F-1387-4A39-9630-CBB4EB96C932}" type="presParOf" srcId="{DBB6DB41-98F6-46AA-B628-CAF983E62B48}" destId="{E0F6C998-5693-4BDD-9069-AF61DC425B3A}" srcOrd="2" destOrd="0" presId="urn:microsoft.com/office/officeart/2005/8/layout/bList2#1"/>
    <dgm:cxn modelId="{C64E130F-B338-4CA2-9329-DD9E1DA291E2}"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1EB415EB-0A96-4DDC-8F83-2B641C7897C2}" type="presOf" srcId="{7A236058-1BB6-40B9-9348-7BFCF74797F7}" destId="{E0F6C998-5693-4BDD-9069-AF61DC425B3A}" srcOrd="1" destOrd="0" presId="urn:microsoft.com/office/officeart/2005/8/layout/bList2#1"/>
    <dgm:cxn modelId="{251B54CD-45B6-4C0B-ADDE-4C892CE5BB01}"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B92919B-D942-4892-AED0-5BEAA4063BB6}" type="presOf" srcId="{7A236058-1BB6-40B9-9348-7BFCF74797F7}" destId="{8341A2DB-1040-453E-BC64-20AB0EC705B0}" srcOrd="0" destOrd="0" presId="urn:microsoft.com/office/officeart/2005/8/layout/bList2#1"/>
    <dgm:cxn modelId="{E57CFB49-E568-4C01-BCF7-EF0BE1B74EC5}" type="presParOf" srcId="{8120550C-BC87-497C-9931-B1A996EE60C0}" destId="{DBB6DB41-98F6-46AA-B628-CAF983E62B48}" srcOrd="0" destOrd="0" presId="urn:microsoft.com/office/officeart/2005/8/layout/bList2#1"/>
    <dgm:cxn modelId="{BC2F8548-46E8-46DE-BCAE-1F51EBB78671}" type="presParOf" srcId="{DBB6DB41-98F6-46AA-B628-CAF983E62B48}" destId="{A523E08F-BB9E-46F9-A45A-A55A85EE4841}" srcOrd="0" destOrd="0" presId="urn:microsoft.com/office/officeart/2005/8/layout/bList2#1"/>
    <dgm:cxn modelId="{E1D18070-178F-46CC-9A1A-76F974E222D6}" type="presParOf" srcId="{DBB6DB41-98F6-46AA-B628-CAF983E62B48}" destId="{8341A2DB-1040-453E-BC64-20AB0EC705B0}" srcOrd="1" destOrd="0" presId="urn:microsoft.com/office/officeart/2005/8/layout/bList2#1"/>
    <dgm:cxn modelId="{59F8DA56-5C00-4B14-8E0A-509E132821D7}" type="presParOf" srcId="{DBB6DB41-98F6-46AA-B628-CAF983E62B48}" destId="{E0F6C998-5693-4BDD-9069-AF61DC425B3A}" srcOrd="2" destOrd="0" presId="urn:microsoft.com/office/officeart/2005/8/layout/bList2#1"/>
    <dgm:cxn modelId="{45B84EBE-21B3-435A-83D9-9DBB38482B8D}"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A4384CC5-5301-474C-B84B-D832C69342B7}" type="presOf" srcId="{BE287C42-CD8A-42CE-8E3E-73C352BD5920}" destId="{8120550C-BC87-497C-9931-B1A996EE60C0}" srcOrd="0" destOrd="0" presId="urn:microsoft.com/office/officeart/2005/8/layout/bList2#1"/>
    <dgm:cxn modelId="{6DA68F6B-A0FD-4742-882A-4D425DAA05D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6E2D375-E051-41B4-8A15-16F6E110FFAC}" type="presOf" srcId="{7A236058-1BB6-40B9-9348-7BFCF74797F7}" destId="{E0F6C998-5693-4BDD-9069-AF61DC425B3A}" srcOrd="1" destOrd="0" presId="urn:microsoft.com/office/officeart/2005/8/layout/bList2#1"/>
    <dgm:cxn modelId="{D361CE0C-3F02-4BEC-93E6-DE289EC4336B}" type="presParOf" srcId="{8120550C-BC87-497C-9931-B1A996EE60C0}" destId="{DBB6DB41-98F6-46AA-B628-CAF983E62B48}" srcOrd="0" destOrd="0" presId="urn:microsoft.com/office/officeart/2005/8/layout/bList2#1"/>
    <dgm:cxn modelId="{3FE5DCDF-FBDE-41E9-BE8A-5167AB723CBC}" type="presParOf" srcId="{DBB6DB41-98F6-46AA-B628-CAF983E62B48}" destId="{A523E08F-BB9E-46F9-A45A-A55A85EE4841}" srcOrd="0" destOrd="0" presId="urn:microsoft.com/office/officeart/2005/8/layout/bList2#1"/>
    <dgm:cxn modelId="{78ADA4D1-995B-499E-8F2E-15AF95AE1CE8}" type="presParOf" srcId="{DBB6DB41-98F6-46AA-B628-CAF983E62B48}" destId="{8341A2DB-1040-453E-BC64-20AB0EC705B0}" srcOrd="1" destOrd="0" presId="urn:microsoft.com/office/officeart/2005/8/layout/bList2#1"/>
    <dgm:cxn modelId="{97789B2B-8B96-4F4D-9162-DF1E01268EF3}" type="presParOf" srcId="{DBB6DB41-98F6-46AA-B628-CAF983E62B48}" destId="{E0F6C998-5693-4BDD-9069-AF61DC425B3A}" srcOrd="2" destOrd="0" presId="urn:microsoft.com/office/officeart/2005/8/layout/bList2#1"/>
    <dgm:cxn modelId="{13FDBA63-0C10-4A99-9B5F-879D05FA190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311247AB-F6ED-48B3-8587-6EB783B95C53}" type="presOf" srcId="{7A236058-1BB6-40B9-9348-7BFCF74797F7}" destId="{E0F6C998-5693-4BDD-9069-AF61DC425B3A}" srcOrd="1" destOrd="0" presId="urn:microsoft.com/office/officeart/2005/8/layout/bList2#1"/>
    <dgm:cxn modelId="{285991B1-CBC0-4D19-824B-3CE35A56BC92}" type="presOf" srcId="{7A236058-1BB6-40B9-9348-7BFCF74797F7}" destId="{8341A2DB-1040-453E-BC64-20AB0EC705B0}" srcOrd="0" destOrd="0" presId="urn:microsoft.com/office/officeart/2005/8/layout/bList2#1"/>
    <dgm:cxn modelId="{CA354221-88B1-4AAE-ADA9-1541D7A487D7}"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E272C9D-3C9D-4AB8-B93E-EDAF62723CA0}" type="presParOf" srcId="{8120550C-BC87-497C-9931-B1A996EE60C0}" destId="{DBB6DB41-98F6-46AA-B628-CAF983E62B48}" srcOrd="0" destOrd="0" presId="urn:microsoft.com/office/officeart/2005/8/layout/bList2#1"/>
    <dgm:cxn modelId="{AFFF4E2E-07B8-4807-AA09-C4E8EB197E1F}" type="presParOf" srcId="{DBB6DB41-98F6-46AA-B628-CAF983E62B48}" destId="{A523E08F-BB9E-46F9-A45A-A55A85EE4841}" srcOrd="0" destOrd="0" presId="urn:microsoft.com/office/officeart/2005/8/layout/bList2#1"/>
    <dgm:cxn modelId="{B78281EE-1096-47AB-8590-FACCF673E31A}" type="presParOf" srcId="{DBB6DB41-98F6-46AA-B628-CAF983E62B48}" destId="{8341A2DB-1040-453E-BC64-20AB0EC705B0}" srcOrd="1" destOrd="0" presId="urn:microsoft.com/office/officeart/2005/8/layout/bList2#1"/>
    <dgm:cxn modelId="{DD68A913-F58B-4D51-9540-75BEA4B56363}" type="presParOf" srcId="{DBB6DB41-98F6-46AA-B628-CAF983E62B48}" destId="{E0F6C998-5693-4BDD-9069-AF61DC425B3A}" srcOrd="2" destOrd="0" presId="urn:microsoft.com/office/officeart/2005/8/layout/bList2#1"/>
    <dgm:cxn modelId="{AFCAFD37-A043-4C77-94EB-C11C8348B9D1}"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3544"/>
      <dgm:spPr>
        <a:ln w="19050">
          <a:solidFill>
            <a:schemeClr val="tx1">
              <a:lumMod val="65000"/>
              <a:lumOff val="35000"/>
              <a:alpha val="90000"/>
            </a:schemeClr>
          </a:solidFill>
        </a:ln>
      </dgm:spPr>
      <dgm:t>
        <a:bodyPr/>
        <a:lstStyle/>
        <a:p>
          <a:endParaRPr lang="en-US"/>
        </a:p>
      </dgm:t>
    </dgm:pt>
  </dgm:ptLst>
  <dgm:cxnLst>
    <dgm:cxn modelId="{126F151B-3FDF-4208-8183-DAB56C0CF917}"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EA7913B-1631-412E-A051-92A2B9A30BDC}" type="presOf" srcId="{BE287C42-CD8A-42CE-8E3E-73C352BD5920}" destId="{8120550C-BC87-497C-9931-B1A996EE60C0}" srcOrd="0" destOrd="0" presId="urn:microsoft.com/office/officeart/2005/8/layout/bList2#1"/>
    <dgm:cxn modelId="{C6582EDA-2731-4D85-AC70-CBF9CA5180E2}" type="presOf" srcId="{7A236058-1BB6-40B9-9348-7BFCF74797F7}" destId="{E0F6C998-5693-4BDD-9069-AF61DC425B3A}" srcOrd="1" destOrd="0" presId="urn:microsoft.com/office/officeart/2005/8/layout/bList2#1"/>
    <dgm:cxn modelId="{490E032F-6030-4E2C-BE21-89A4456AD7B6}" type="presParOf" srcId="{8120550C-BC87-497C-9931-B1A996EE60C0}" destId="{DBB6DB41-98F6-46AA-B628-CAF983E62B48}" srcOrd="0" destOrd="0" presId="urn:microsoft.com/office/officeart/2005/8/layout/bList2#1"/>
    <dgm:cxn modelId="{C0EAF38C-4198-43D3-84B7-97CD9AF7B3F7}" type="presParOf" srcId="{DBB6DB41-98F6-46AA-B628-CAF983E62B48}" destId="{A523E08F-BB9E-46F9-A45A-A55A85EE4841}" srcOrd="0" destOrd="0" presId="urn:microsoft.com/office/officeart/2005/8/layout/bList2#1"/>
    <dgm:cxn modelId="{E09AA9BA-A0FE-455C-A328-D443AB784AC9}" type="presParOf" srcId="{DBB6DB41-98F6-46AA-B628-CAF983E62B48}" destId="{8341A2DB-1040-453E-BC64-20AB0EC705B0}" srcOrd="1" destOrd="0" presId="urn:microsoft.com/office/officeart/2005/8/layout/bList2#1"/>
    <dgm:cxn modelId="{5F1955BD-88A2-4749-A1D9-F7A80937CAFE}" type="presParOf" srcId="{DBB6DB41-98F6-46AA-B628-CAF983E62B48}" destId="{E0F6C998-5693-4BDD-9069-AF61DC425B3A}" srcOrd="2" destOrd="0" presId="urn:microsoft.com/office/officeart/2005/8/layout/bList2#1"/>
    <dgm:cxn modelId="{FCA327B8-D746-4ED6-A298-FBC6FA185C8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AF6CDF7-695C-45E5-B380-ACD840D87172}" type="presOf" srcId="{7AD6A0FB-6385-4900-90FB-68AF47774FF2}" destId="{BF4BFA2F-8DE7-40C3-8A64-AD27EF521C2E}" srcOrd="0" destOrd="0" presId="urn:microsoft.com/office/officeart/2008/layout/BendingPictureBlocks"/>
    <dgm:cxn modelId="{C7C2FDA1-1A99-49AF-992A-90899D84D8D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880BE2B-5E01-4B91-8C5C-9D9DD4619E26}" type="presParOf" srcId="{BF4BFA2F-8DE7-40C3-8A64-AD27EF521C2E}" destId="{CC192163-CD6C-422B-A976-BFBAF75FF3E2}" srcOrd="0" destOrd="0" presId="urn:microsoft.com/office/officeart/2008/layout/BendingPictureBlocks"/>
    <dgm:cxn modelId="{0AA73C88-4850-4390-99DC-AB88AB67DE4A}" type="presParOf" srcId="{CC192163-CD6C-422B-A976-BFBAF75FF3E2}" destId="{B06CCA3E-58B5-4429-9D21-007FBB6A3AB2}" srcOrd="0" destOrd="0" presId="urn:microsoft.com/office/officeart/2008/layout/BendingPictureBlocks"/>
    <dgm:cxn modelId="{D34B2454-8979-4D2E-9C7E-467BD18740DF}"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5"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03FFC55-E139-43ED-B57E-EAEA0A40757E}" type="presOf" srcId="{19CCEB87-305D-4E48-84B8-1EA85244D5BB}" destId="{78C89192-6868-4DDA-9D94-4C22E8F40D37}" srcOrd="0" destOrd="0" presId="urn:microsoft.com/office/officeart/2008/layout/BendingPictureBlocks"/>
    <dgm:cxn modelId="{66897AB4-FCC8-44F6-9D65-A7AD4EEFFBF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8C21ECB-64CA-42EE-BB95-A38D5241A4F9}" type="presParOf" srcId="{BF4BFA2F-8DE7-40C3-8A64-AD27EF521C2E}" destId="{CC192163-CD6C-422B-A976-BFBAF75FF3E2}" srcOrd="0" destOrd="0" presId="urn:microsoft.com/office/officeart/2008/layout/BendingPictureBlocks"/>
    <dgm:cxn modelId="{BA1D258B-24C3-4B36-A0E6-4D3AC3749EAD}" type="presParOf" srcId="{CC192163-CD6C-422B-A976-BFBAF75FF3E2}" destId="{B06CCA3E-58B5-4429-9D21-007FBB6A3AB2}" srcOrd="0" destOrd="0" presId="urn:microsoft.com/office/officeart/2008/layout/BendingPictureBlocks"/>
    <dgm:cxn modelId="{C1DD9193-54D8-460F-966B-D122455007C4}"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10"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B876664-01C1-4BD0-B79B-48CC4A10CD1B}"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9917134-D4EC-4A28-BDA1-539038D3D5F7}" type="presOf" srcId="{19CCEB87-305D-4E48-84B8-1EA85244D5BB}" destId="{78C89192-6868-4DDA-9D94-4C22E8F40D37}" srcOrd="0" destOrd="0" presId="urn:microsoft.com/office/officeart/2008/layout/BendingPictureBlocks"/>
    <dgm:cxn modelId="{49070AD0-99DE-4B80-893D-ED3374FD76A4}" type="presParOf" srcId="{BF4BFA2F-8DE7-40C3-8A64-AD27EF521C2E}" destId="{CC192163-CD6C-422B-A976-BFBAF75FF3E2}" srcOrd="0" destOrd="0" presId="urn:microsoft.com/office/officeart/2008/layout/BendingPictureBlocks"/>
    <dgm:cxn modelId="{5238EEA2-7106-4611-BA9F-77A47F488415}" type="presParOf" srcId="{CC192163-CD6C-422B-A976-BFBAF75FF3E2}" destId="{B06CCA3E-58B5-4429-9D21-007FBB6A3AB2}" srcOrd="0" destOrd="0" presId="urn:microsoft.com/office/officeart/2008/layout/BendingPictureBlocks"/>
    <dgm:cxn modelId="{5DC64CBA-75E7-45B6-9C5B-D9AE90398421}"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15"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C1DE6ABB-3BE8-47C3-B2FA-4016B87A541F}"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9B061EF3-6891-46CF-B26A-B38AB1EEFD57}" type="presOf" srcId="{BE287C42-CD8A-42CE-8E3E-73C352BD5920}" destId="{8120550C-BC87-497C-9931-B1A996EE60C0}" srcOrd="0" destOrd="0" presId="urn:microsoft.com/office/officeart/2005/8/layout/bList2#1"/>
    <dgm:cxn modelId="{95EF04ED-F7CF-4DDD-82EB-10D018482A16}" type="presOf" srcId="{7A236058-1BB6-40B9-9348-7BFCF74797F7}" destId="{E0F6C998-5693-4BDD-9069-AF61DC425B3A}" srcOrd="1" destOrd="0" presId="urn:microsoft.com/office/officeart/2005/8/layout/bList2#1"/>
    <dgm:cxn modelId="{D6F56A2B-280F-4137-B1B0-90E006929D36}" type="presParOf" srcId="{8120550C-BC87-497C-9931-B1A996EE60C0}" destId="{DBB6DB41-98F6-46AA-B628-CAF983E62B48}" srcOrd="0" destOrd="0" presId="urn:microsoft.com/office/officeart/2005/8/layout/bList2#1"/>
    <dgm:cxn modelId="{0934C95B-B281-437C-8A6C-D600FED9876C}" type="presParOf" srcId="{DBB6DB41-98F6-46AA-B628-CAF983E62B48}" destId="{A523E08F-BB9E-46F9-A45A-A55A85EE4841}" srcOrd="0" destOrd="0" presId="urn:microsoft.com/office/officeart/2005/8/layout/bList2#1"/>
    <dgm:cxn modelId="{453C5925-C681-4898-8A00-F04DA925F407}" type="presParOf" srcId="{DBB6DB41-98F6-46AA-B628-CAF983E62B48}" destId="{8341A2DB-1040-453E-BC64-20AB0EC705B0}" srcOrd="1" destOrd="0" presId="urn:microsoft.com/office/officeart/2005/8/layout/bList2#1"/>
    <dgm:cxn modelId="{E2575133-6723-4D5F-944A-F625FDD09B22}" type="presParOf" srcId="{DBB6DB41-98F6-46AA-B628-CAF983E62B48}" destId="{E0F6C998-5693-4BDD-9069-AF61DC425B3A}" srcOrd="2" destOrd="0" presId="urn:microsoft.com/office/officeart/2005/8/layout/bList2#1"/>
    <dgm:cxn modelId="{1A5BD2F9-2F1B-446E-A44A-AD2B6663C1F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B0B1F1FC-02C6-4BCC-9BF5-8C963E1A76E7}"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6E41C9C-4D57-4C2A-8F14-BCC1ABE8C8A8}" type="presOf" srcId="{BE287C42-CD8A-42CE-8E3E-73C352BD5920}" destId="{8120550C-BC87-497C-9931-B1A996EE60C0}" srcOrd="0" destOrd="0" presId="urn:microsoft.com/office/officeart/2005/8/layout/bList2#1"/>
    <dgm:cxn modelId="{FF7FEC5D-D1F7-41C2-8048-087329487E08}" type="presOf" srcId="{7A236058-1BB6-40B9-9348-7BFCF74797F7}" destId="{8341A2DB-1040-453E-BC64-20AB0EC705B0}" srcOrd="0" destOrd="0" presId="urn:microsoft.com/office/officeart/2005/8/layout/bList2#1"/>
    <dgm:cxn modelId="{CA33DE89-B7DE-4014-B86E-183D4453078D}" type="presParOf" srcId="{8120550C-BC87-497C-9931-B1A996EE60C0}" destId="{DBB6DB41-98F6-46AA-B628-CAF983E62B48}" srcOrd="0" destOrd="0" presId="urn:microsoft.com/office/officeart/2005/8/layout/bList2#1"/>
    <dgm:cxn modelId="{98FA00D2-86AE-496D-9300-44FF6A1252AF}" type="presParOf" srcId="{DBB6DB41-98F6-46AA-B628-CAF983E62B48}" destId="{A523E08F-BB9E-46F9-A45A-A55A85EE4841}" srcOrd="0" destOrd="0" presId="urn:microsoft.com/office/officeart/2005/8/layout/bList2#1"/>
    <dgm:cxn modelId="{816D8EC4-0E55-4470-9E03-7ED5AAAE690C}" type="presParOf" srcId="{DBB6DB41-98F6-46AA-B628-CAF983E62B48}" destId="{8341A2DB-1040-453E-BC64-20AB0EC705B0}" srcOrd="1" destOrd="0" presId="urn:microsoft.com/office/officeart/2005/8/layout/bList2#1"/>
    <dgm:cxn modelId="{BA4A5369-FE32-41DB-9701-AC1AC760F6DA}" type="presParOf" srcId="{DBB6DB41-98F6-46AA-B628-CAF983E62B48}" destId="{E0F6C998-5693-4BDD-9069-AF61DC425B3A}" srcOrd="2" destOrd="0" presId="urn:microsoft.com/office/officeart/2005/8/layout/bList2#1"/>
    <dgm:cxn modelId="{6FD282E6-A1FB-4CDF-9E74-C3E57697C98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19561888-75C9-4CB3-97DD-5166D0486A34}" type="presOf" srcId="{BE287C42-CD8A-42CE-8E3E-73C352BD5920}" destId="{8120550C-BC87-497C-9931-B1A996EE60C0}" srcOrd="0" destOrd="0" presId="urn:microsoft.com/office/officeart/2005/8/layout/bList2#1"/>
    <dgm:cxn modelId="{409311F9-B4D4-4C83-A9B0-2562E0DC3078}"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8C713DFA-A20D-44CB-AFFD-02500C1BE732}" type="presOf" srcId="{7A236058-1BB6-40B9-9348-7BFCF74797F7}" destId="{E0F6C998-5693-4BDD-9069-AF61DC425B3A}" srcOrd="1" destOrd="0" presId="urn:microsoft.com/office/officeart/2005/8/layout/bList2#1"/>
    <dgm:cxn modelId="{8DB72B5D-B3F5-41C0-87DF-B0ABD11FD75C}" type="presParOf" srcId="{8120550C-BC87-497C-9931-B1A996EE60C0}" destId="{DBB6DB41-98F6-46AA-B628-CAF983E62B48}" srcOrd="0" destOrd="0" presId="urn:microsoft.com/office/officeart/2005/8/layout/bList2#1"/>
    <dgm:cxn modelId="{AA99C71C-8908-4C5B-9EDF-8E593FA5DD70}" type="presParOf" srcId="{DBB6DB41-98F6-46AA-B628-CAF983E62B48}" destId="{A523E08F-BB9E-46F9-A45A-A55A85EE4841}" srcOrd="0" destOrd="0" presId="urn:microsoft.com/office/officeart/2005/8/layout/bList2#1"/>
    <dgm:cxn modelId="{EC5BB587-F30C-4F05-B443-DFD78BC2E4D9}" type="presParOf" srcId="{DBB6DB41-98F6-46AA-B628-CAF983E62B48}" destId="{8341A2DB-1040-453E-BC64-20AB0EC705B0}" srcOrd="1" destOrd="0" presId="urn:microsoft.com/office/officeart/2005/8/layout/bList2#1"/>
    <dgm:cxn modelId="{69D24FCF-F7C6-427E-92A3-8B2CC8C475C4}" type="presParOf" srcId="{DBB6DB41-98F6-46AA-B628-CAF983E62B48}" destId="{E0F6C998-5693-4BDD-9069-AF61DC425B3A}" srcOrd="2" destOrd="0" presId="urn:microsoft.com/office/officeart/2005/8/layout/bList2#1"/>
    <dgm:cxn modelId="{CA76CAC0-86C3-48FE-B7A8-3C48E5EF787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79D6A0F0-C061-4197-BAD2-715256CE607B}" type="presOf" srcId="{7A236058-1BB6-40B9-9348-7BFCF74797F7}" destId="{E0F6C998-5693-4BDD-9069-AF61DC425B3A}" srcOrd="1" destOrd="0" presId="urn:microsoft.com/office/officeart/2005/8/layout/bList2#1"/>
    <dgm:cxn modelId="{97A7E65F-2203-4771-B244-83ACA197F31D}" type="presOf" srcId="{7A236058-1BB6-40B9-9348-7BFCF74797F7}" destId="{8341A2DB-1040-453E-BC64-20AB0EC705B0}" srcOrd="0" destOrd="0" presId="urn:microsoft.com/office/officeart/2005/8/layout/bList2#1"/>
    <dgm:cxn modelId="{EC9DF1B0-0201-4230-99D5-DCEE4BD05BED}"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035391A-D3CC-4E0D-ACD8-2F275D2B502E}" type="presParOf" srcId="{8120550C-BC87-497C-9931-B1A996EE60C0}" destId="{DBB6DB41-98F6-46AA-B628-CAF983E62B48}" srcOrd="0" destOrd="0" presId="urn:microsoft.com/office/officeart/2005/8/layout/bList2#1"/>
    <dgm:cxn modelId="{2C5D0776-8A51-4434-A943-C42E9E06AB45}" type="presParOf" srcId="{DBB6DB41-98F6-46AA-B628-CAF983E62B48}" destId="{A523E08F-BB9E-46F9-A45A-A55A85EE4841}" srcOrd="0" destOrd="0" presId="urn:microsoft.com/office/officeart/2005/8/layout/bList2#1"/>
    <dgm:cxn modelId="{352189FE-A4C5-4948-9189-2CE1A921C90B}" type="presParOf" srcId="{DBB6DB41-98F6-46AA-B628-CAF983E62B48}" destId="{8341A2DB-1040-453E-BC64-20AB0EC705B0}" srcOrd="1" destOrd="0" presId="urn:microsoft.com/office/officeart/2005/8/layout/bList2#1"/>
    <dgm:cxn modelId="{217E8C1F-C396-402B-BF01-7F826CBCB551}" type="presParOf" srcId="{DBB6DB41-98F6-46AA-B628-CAF983E62B48}" destId="{E0F6C998-5693-4BDD-9069-AF61DC425B3A}" srcOrd="2" destOrd="0" presId="urn:microsoft.com/office/officeart/2005/8/layout/bList2#1"/>
    <dgm:cxn modelId="{8C856DA9-FBAE-4CFE-B096-406017440E8D}"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30949218-4340-4522-BAC3-8698412274E5}" type="presOf" srcId="{BE287C42-CD8A-42CE-8E3E-73C352BD5920}" destId="{8120550C-BC87-497C-9931-B1A996EE60C0}" srcOrd="0" destOrd="0" presId="urn:microsoft.com/office/officeart/2005/8/layout/bList2#1"/>
    <dgm:cxn modelId="{FF1E120D-1759-444A-A325-313F2CC76350}"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B3C3A1A-D5E7-4C0B-BC4B-CD70C552F2D4}" type="presOf" srcId="{7A236058-1BB6-40B9-9348-7BFCF74797F7}" destId="{8341A2DB-1040-453E-BC64-20AB0EC705B0}" srcOrd="0" destOrd="0" presId="urn:microsoft.com/office/officeart/2005/8/layout/bList2#1"/>
    <dgm:cxn modelId="{ADAB90A5-E10E-4965-80AD-F0957B67B534}" type="presParOf" srcId="{8120550C-BC87-497C-9931-B1A996EE60C0}" destId="{DBB6DB41-98F6-46AA-B628-CAF983E62B48}" srcOrd="0" destOrd="0" presId="urn:microsoft.com/office/officeart/2005/8/layout/bList2#1"/>
    <dgm:cxn modelId="{28E38E3D-9025-4939-B165-72931190FA51}" type="presParOf" srcId="{DBB6DB41-98F6-46AA-B628-CAF983E62B48}" destId="{A523E08F-BB9E-46F9-A45A-A55A85EE4841}" srcOrd="0" destOrd="0" presId="urn:microsoft.com/office/officeart/2005/8/layout/bList2#1"/>
    <dgm:cxn modelId="{A2046669-811A-4A36-AE6F-62FEAECE29C0}" type="presParOf" srcId="{DBB6DB41-98F6-46AA-B628-CAF983E62B48}" destId="{8341A2DB-1040-453E-BC64-20AB0EC705B0}" srcOrd="1" destOrd="0" presId="urn:microsoft.com/office/officeart/2005/8/layout/bList2#1"/>
    <dgm:cxn modelId="{5330E41D-8A99-402E-A9FD-3CCA212862A2}" type="presParOf" srcId="{DBB6DB41-98F6-46AA-B628-CAF983E62B48}" destId="{E0F6C998-5693-4BDD-9069-AF61DC425B3A}" srcOrd="2" destOrd="0" presId="urn:microsoft.com/office/officeart/2005/8/layout/bList2#1"/>
    <dgm:cxn modelId="{1DE49DF6-4176-4644-8A57-CCF726EA2CC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4B69FB4C-50C7-4B67-BE07-812E7ED6C678}" type="presOf" srcId="{7A236058-1BB6-40B9-9348-7BFCF74797F7}" destId="{E0F6C998-5693-4BDD-9069-AF61DC425B3A}" srcOrd="1" destOrd="0" presId="urn:microsoft.com/office/officeart/2005/8/layout/bList2#1"/>
    <dgm:cxn modelId="{A6620C97-F49F-4D9A-A916-F4CA38897B6B}"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AF07CA0-A8F4-4799-A13D-74B6AFB14269}" type="presOf" srcId="{7A236058-1BB6-40B9-9348-7BFCF74797F7}" destId="{8341A2DB-1040-453E-BC64-20AB0EC705B0}" srcOrd="0" destOrd="0" presId="urn:microsoft.com/office/officeart/2005/8/layout/bList2#1"/>
    <dgm:cxn modelId="{3F496D42-F452-4B83-B8AA-E6FAE4C9A3F7}" type="presParOf" srcId="{8120550C-BC87-497C-9931-B1A996EE60C0}" destId="{DBB6DB41-98F6-46AA-B628-CAF983E62B48}" srcOrd="0" destOrd="0" presId="urn:microsoft.com/office/officeart/2005/8/layout/bList2#1"/>
    <dgm:cxn modelId="{55DFE99C-7D83-4C2D-8681-90E3627CB47F}" type="presParOf" srcId="{DBB6DB41-98F6-46AA-B628-CAF983E62B48}" destId="{A523E08F-BB9E-46F9-A45A-A55A85EE4841}" srcOrd="0" destOrd="0" presId="urn:microsoft.com/office/officeart/2005/8/layout/bList2#1"/>
    <dgm:cxn modelId="{BB32A07D-C246-4645-B46F-8C0775D9D10F}" type="presParOf" srcId="{DBB6DB41-98F6-46AA-B628-CAF983E62B48}" destId="{8341A2DB-1040-453E-BC64-20AB0EC705B0}" srcOrd="1" destOrd="0" presId="urn:microsoft.com/office/officeart/2005/8/layout/bList2#1"/>
    <dgm:cxn modelId="{9B801FAE-233F-46C7-8647-303BC10FEE82}" type="presParOf" srcId="{DBB6DB41-98F6-46AA-B628-CAF983E62B48}" destId="{E0F6C998-5693-4BDD-9069-AF61DC425B3A}" srcOrd="2" destOrd="0" presId="urn:microsoft.com/office/officeart/2005/8/layout/bList2#1"/>
    <dgm:cxn modelId="{2D11FB24-9C14-4129-96EB-A18AD6A3DBA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CAD3CE63-E164-484A-B3AA-A89557F6F1E7}" type="presOf" srcId="{7A236058-1BB6-40B9-9348-7BFCF74797F7}" destId="{8341A2DB-1040-453E-BC64-20AB0EC705B0}" srcOrd="0" destOrd="0" presId="urn:microsoft.com/office/officeart/2005/8/layout/bList2#1"/>
    <dgm:cxn modelId="{B8FD6641-6722-4EEB-8460-F71484727C68}" type="presOf" srcId="{7A236058-1BB6-40B9-9348-7BFCF74797F7}" destId="{E0F6C998-5693-4BDD-9069-AF61DC425B3A}" srcOrd="1" destOrd="0" presId="urn:microsoft.com/office/officeart/2005/8/layout/bList2#1"/>
    <dgm:cxn modelId="{0B36BBB8-3793-46C2-AEF4-A6D080625183}"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0393DBD-5A8E-4DE5-A404-C85B7DC5BD74}" type="presParOf" srcId="{8120550C-BC87-497C-9931-B1A996EE60C0}" destId="{DBB6DB41-98F6-46AA-B628-CAF983E62B48}" srcOrd="0" destOrd="0" presId="urn:microsoft.com/office/officeart/2005/8/layout/bList2#1"/>
    <dgm:cxn modelId="{B4E84538-CA57-49C6-9500-6C3741FEEAE9}" type="presParOf" srcId="{DBB6DB41-98F6-46AA-B628-CAF983E62B48}" destId="{A523E08F-BB9E-46F9-A45A-A55A85EE4841}" srcOrd="0" destOrd="0" presId="urn:microsoft.com/office/officeart/2005/8/layout/bList2#1"/>
    <dgm:cxn modelId="{B435FF94-2A78-473C-96EB-4B07357EC5E8}" type="presParOf" srcId="{DBB6DB41-98F6-46AA-B628-CAF983E62B48}" destId="{8341A2DB-1040-453E-BC64-20AB0EC705B0}" srcOrd="1" destOrd="0" presId="urn:microsoft.com/office/officeart/2005/8/layout/bList2#1"/>
    <dgm:cxn modelId="{7E0569BF-6E34-4982-A3D3-BED1CD29BE14}" type="presParOf" srcId="{DBB6DB41-98F6-46AA-B628-CAF983E62B48}" destId="{E0F6C998-5693-4BDD-9069-AF61DC425B3A}" srcOrd="2" destOrd="0" presId="urn:microsoft.com/office/officeart/2005/8/layout/bList2#1"/>
    <dgm:cxn modelId="{FB0E544D-2091-4547-B41F-9E6D0ECE3136}"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510B3D73-7BEE-4EFA-934D-22EEC9632646}" type="presOf" srcId="{7A236058-1BB6-40B9-9348-7BFCF74797F7}" destId="{E0F6C998-5693-4BDD-9069-AF61DC425B3A}" srcOrd="1" destOrd="0" presId="urn:microsoft.com/office/officeart/2005/8/layout/bList2#1"/>
    <dgm:cxn modelId="{EBE3C3BA-EB5B-4C60-8DBD-2605182544EA}"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0A75391F-3ABB-436B-8A76-82B19D39914A}" type="presOf" srcId="{BE287C42-CD8A-42CE-8E3E-73C352BD5920}" destId="{8120550C-BC87-497C-9931-B1A996EE60C0}" srcOrd="0" destOrd="0" presId="urn:microsoft.com/office/officeart/2005/8/layout/bList2#1"/>
    <dgm:cxn modelId="{853D898A-4F4B-466A-A461-A5CAD0E92654}" type="presParOf" srcId="{8120550C-BC87-497C-9931-B1A996EE60C0}" destId="{DBB6DB41-98F6-46AA-B628-CAF983E62B48}" srcOrd="0" destOrd="0" presId="urn:microsoft.com/office/officeart/2005/8/layout/bList2#1"/>
    <dgm:cxn modelId="{5E29188E-5B60-4789-A23B-49DC0676A8AA}" type="presParOf" srcId="{DBB6DB41-98F6-46AA-B628-CAF983E62B48}" destId="{A523E08F-BB9E-46F9-A45A-A55A85EE4841}" srcOrd="0" destOrd="0" presId="urn:microsoft.com/office/officeart/2005/8/layout/bList2#1"/>
    <dgm:cxn modelId="{174434C3-0E7F-4928-9B7C-8A57EAA448E8}" type="presParOf" srcId="{DBB6DB41-98F6-46AA-B628-CAF983E62B48}" destId="{8341A2DB-1040-453E-BC64-20AB0EC705B0}" srcOrd="1" destOrd="0" presId="urn:microsoft.com/office/officeart/2005/8/layout/bList2#1"/>
    <dgm:cxn modelId="{E598B477-9EEB-4FA1-BC22-A0843639D8BC}" type="presParOf" srcId="{DBB6DB41-98F6-46AA-B628-CAF983E62B48}" destId="{E0F6C998-5693-4BDD-9069-AF61DC425B3A}" srcOrd="2" destOrd="0" presId="urn:microsoft.com/office/officeart/2005/8/layout/bList2#1"/>
    <dgm:cxn modelId="{CD5783A7-D0BC-4D7F-B044-4D500F02143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7AD281A7-979A-4234-8C83-1EDAFDB60852}" type="presOf" srcId="{7A236058-1BB6-40B9-9348-7BFCF74797F7}" destId="{8341A2DB-1040-453E-BC64-20AB0EC705B0}" srcOrd="0" destOrd="0" presId="urn:microsoft.com/office/officeart/2005/8/layout/bList2#1"/>
    <dgm:cxn modelId="{21DFED9E-5D53-4480-A3D8-B380AC18AAA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E0B3A699-E208-4E24-A4AD-EDB76A056E1D}" type="presOf" srcId="{7A236058-1BB6-40B9-9348-7BFCF74797F7}" destId="{E0F6C998-5693-4BDD-9069-AF61DC425B3A}" srcOrd="1" destOrd="0" presId="urn:microsoft.com/office/officeart/2005/8/layout/bList2#1"/>
    <dgm:cxn modelId="{16DF98BB-C0D8-4228-80F5-D0B391F287CA}" type="presParOf" srcId="{8120550C-BC87-497C-9931-B1A996EE60C0}" destId="{DBB6DB41-98F6-46AA-B628-CAF983E62B48}" srcOrd="0" destOrd="0" presId="urn:microsoft.com/office/officeart/2005/8/layout/bList2#1"/>
    <dgm:cxn modelId="{8B2218FF-6244-439C-99EB-426ECE8F202E}" type="presParOf" srcId="{DBB6DB41-98F6-46AA-B628-CAF983E62B48}" destId="{A523E08F-BB9E-46F9-A45A-A55A85EE4841}" srcOrd="0" destOrd="0" presId="urn:microsoft.com/office/officeart/2005/8/layout/bList2#1"/>
    <dgm:cxn modelId="{3C04755F-62EC-4D88-944A-0E295EA6ED11}" type="presParOf" srcId="{DBB6DB41-98F6-46AA-B628-CAF983E62B48}" destId="{8341A2DB-1040-453E-BC64-20AB0EC705B0}" srcOrd="1" destOrd="0" presId="urn:microsoft.com/office/officeart/2005/8/layout/bList2#1"/>
    <dgm:cxn modelId="{0E87BBE3-349B-4A51-82BE-D79ADD1B0251}" type="presParOf" srcId="{DBB6DB41-98F6-46AA-B628-CAF983E62B48}" destId="{E0F6C998-5693-4BDD-9069-AF61DC425B3A}" srcOrd="2" destOrd="0" presId="urn:microsoft.com/office/officeart/2005/8/layout/bList2#1"/>
    <dgm:cxn modelId="{2BD6EDBB-ED1E-4744-B583-BDC095778E8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92AD60BD-C537-4068-AA65-871D46689C2D}" type="presOf" srcId="{BE287C42-CD8A-42CE-8E3E-73C352BD5920}" destId="{8120550C-BC87-497C-9931-B1A996EE60C0}" srcOrd="0" destOrd="0" presId="urn:microsoft.com/office/officeart/2005/8/layout/bList2#1"/>
    <dgm:cxn modelId="{4AD04B51-A029-4F01-AE27-79E0A2728106}"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09B4E50-4B50-460C-96E7-F40B3CB4C599}" type="presOf" srcId="{7A236058-1BB6-40B9-9348-7BFCF74797F7}" destId="{8341A2DB-1040-453E-BC64-20AB0EC705B0}" srcOrd="0" destOrd="0" presId="urn:microsoft.com/office/officeart/2005/8/layout/bList2#1"/>
    <dgm:cxn modelId="{9D9D194C-70FB-4848-93D9-927EFE0DFCC1}" type="presParOf" srcId="{8120550C-BC87-497C-9931-B1A996EE60C0}" destId="{DBB6DB41-98F6-46AA-B628-CAF983E62B48}" srcOrd="0" destOrd="0" presId="urn:microsoft.com/office/officeart/2005/8/layout/bList2#1"/>
    <dgm:cxn modelId="{3CF0DC03-AE98-443B-B004-A8AD93DA8C04}" type="presParOf" srcId="{DBB6DB41-98F6-46AA-B628-CAF983E62B48}" destId="{A523E08F-BB9E-46F9-A45A-A55A85EE4841}" srcOrd="0" destOrd="0" presId="urn:microsoft.com/office/officeart/2005/8/layout/bList2#1"/>
    <dgm:cxn modelId="{E5B88875-031E-4708-8635-AF1B0097F183}" type="presParOf" srcId="{DBB6DB41-98F6-46AA-B628-CAF983E62B48}" destId="{8341A2DB-1040-453E-BC64-20AB0EC705B0}" srcOrd="1" destOrd="0" presId="urn:microsoft.com/office/officeart/2005/8/layout/bList2#1"/>
    <dgm:cxn modelId="{F962B771-F853-419A-9295-67D7DFD48294}" type="presParOf" srcId="{DBB6DB41-98F6-46AA-B628-CAF983E62B48}" destId="{E0F6C998-5693-4BDD-9069-AF61DC425B3A}" srcOrd="2" destOrd="0" presId="urn:microsoft.com/office/officeart/2005/8/layout/bList2#1"/>
    <dgm:cxn modelId="{663C36E3-6274-41E4-A82D-C601178C6E14}"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EE4A81A9-09CE-442D-8F78-5105C4FCAB44}"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0912BE74-C693-47C3-8091-2B02ADF885B5}" type="presOf" srcId="{BE287C42-CD8A-42CE-8E3E-73C352BD5920}" destId="{8120550C-BC87-497C-9931-B1A996EE60C0}" srcOrd="0" destOrd="0" presId="urn:microsoft.com/office/officeart/2005/8/layout/bList2#1"/>
    <dgm:cxn modelId="{FA95F0C0-CF92-4EE4-BFE3-9864D84E0F45}" type="presOf" srcId="{7A236058-1BB6-40B9-9348-7BFCF74797F7}" destId="{8341A2DB-1040-453E-BC64-20AB0EC705B0}" srcOrd="0" destOrd="0" presId="urn:microsoft.com/office/officeart/2005/8/layout/bList2#1"/>
    <dgm:cxn modelId="{74E9599E-7446-4947-8DA7-082B77C04746}" type="presParOf" srcId="{8120550C-BC87-497C-9931-B1A996EE60C0}" destId="{DBB6DB41-98F6-46AA-B628-CAF983E62B48}" srcOrd="0" destOrd="0" presId="urn:microsoft.com/office/officeart/2005/8/layout/bList2#1"/>
    <dgm:cxn modelId="{A56630D1-86C1-42BB-A5EA-9E42E4336CEC}" type="presParOf" srcId="{DBB6DB41-98F6-46AA-B628-CAF983E62B48}" destId="{A523E08F-BB9E-46F9-A45A-A55A85EE4841}" srcOrd="0" destOrd="0" presId="urn:microsoft.com/office/officeart/2005/8/layout/bList2#1"/>
    <dgm:cxn modelId="{976D7D2B-6972-4E31-9672-BC358F3B22EE}" type="presParOf" srcId="{DBB6DB41-98F6-46AA-B628-CAF983E62B48}" destId="{8341A2DB-1040-453E-BC64-20AB0EC705B0}" srcOrd="1" destOrd="0" presId="urn:microsoft.com/office/officeart/2005/8/layout/bList2#1"/>
    <dgm:cxn modelId="{0E365F29-2341-4C6E-8DB5-78524BB320BD}" type="presParOf" srcId="{DBB6DB41-98F6-46AA-B628-CAF983E62B48}" destId="{E0F6C998-5693-4BDD-9069-AF61DC425B3A}" srcOrd="2" destOrd="0" presId="urn:microsoft.com/office/officeart/2005/8/layout/bList2#1"/>
    <dgm:cxn modelId="{3C288E5D-709C-41DE-87F4-04F53573649A}"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EF18D70F-FDD5-4FF5-8457-72041B729F0A}" type="presOf" srcId="{7A236058-1BB6-40B9-9348-7BFCF74797F7}" destId="{8341A2DB-1040-453E-BC64-20AB0EC705B0}" srcOrd="0" destOrd="0" presId="urn:microsoft.com/office/officeart/2005/8/layout/bList2#1"/>
    <dgm:cxn modelId="{DE8EA384-C139-4045-A166-6065A85BA9A2}" type="presOf" srcId="{7A236058-1BB6-40B9-9348-7BFCF74797F7}" destId="{E0F6C998-5693-4BDD-9069-AF61DC425B3A}" srcOrd="1" destOrd="0" presId="urn:microsoft.com/office/officeart/2005/8/layout/bList2#1"/>
    <dgm:cxn modelId="{A8BF17AC-E099-44F0-B3BE-9E5E21ADD4C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4ADD37E-6DFA-40B1-8C90-A32B6657864A}" type="presParOf" srcId="{8120550C-BC87-497C-9931-B1A996EE60C0}" destId="{DBB6DB41-98F6-46AA-B628-CAF983E62B48}" srcOrd="0" destOrd="0" presId="urn:microsoft.com/office/officeart/2005/8/layout/bList2#1"/>
    <dgm:cxn modelId="{C89724E4-2807-468E-B15A-995B11C66AD1}" type="presParOf" srcId="{DBB6DB41-98F6-46AA-B628-CAF983E62B48}" destId="{A523E08F-BB9E-46F9-A45A-A55A85EE4841}" srcOrd="0" destOrd="0" presId="urn:microsoft.com/office/officeart/2005/8/layout/bList2#1"/>
    <dgm:cxn modelId="{4285A864-B782-491F-848C-E1E5CF5B1802}" type="presParOf" srcId="{DBB6DB41-98F6-46AA-B628-CAF983E62B48}" destId="{8341A2DB-1040-453E-BC64-20AB0EC705B0}" srcOrd="1" destOrd="0" presId="urn:microsoft.com/office/officeart/2005/8/layout/bList2#1"/>
    <dgm:cxn modelId="{79777FC2-510A-43B8-9A97-5D88E23800A0}" type="presParOf" srcId="{DBB6DB41-98F6-46AA-B628-CAF983E62B48}" destId="{E0F6C998-5693-4BDD-9069-AF61DC425B3A}" srcOrd="2" destOrd="0" presId="urn:microsoft.com/office/officeart/2005/8/layout/bList2#1"/>
    <dgm:cxn modelId="{F8049D07-F151-4696-8914-EA607760C55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64459989-1271-4499-A49D-81FA88B8F306}" type="presOf" srcId="{7A236058-1BB6-40B9-9348-7BFCF74797F7}" destId="{8341A2DB-1040-453E-BC64-20AB0EC705B0}" srcOrd="0" destOrd="0" presId="urn:microsoft.com/office/officeart/2005/8/layout/bList2#1"/>
    <dgm:cxn modelId="{F928A5B7-4E78-4F96-A8E4-9C3270776906}"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364361A-8015-4187-ADA6-95432BD95ECD}" type="presOf" srcId="{7A236058-1BB6-40B9-9348-7BFCF74797F7}" destId="{E0F6C998-5693-4BDD-9069-AF61DC425B3A}" srcOrd="1" destOrd="0" presId="urn:microsoft.com/office/officeart/2005/8/layout/bList2#1"/>
    <dgm:cxn modelId="{64A28A3A-D921-4FA8-ADAE-49A5CBD02FE4}" type="presParOf" srcId="{8120550C-BC87-497C-9931-B1A996EE60C0}" destId="{DBB6DB41-98F6-46AA-B628-CAF983E62B48}" srcOrd="0" destOrd="0" presId="urn:microsoft.com/office/officeart/2005/8/layout/bList2#1"/>
    <dgm:cxn modelId="{DA94CC7D-CDEF-4001-B336-9FF9292E95FE}" type="presParOf" srcId="{DBB6DB41-98F6-46AA-B628-CAF983E62B48}" destId="{A523E08F-BB9E-46F9-A45A-A55A85EE4841}" srcOrd="0" destOrd="0" presId="urn:microsoft.com/office/officeart/2005/8/layout/bList2#1"/>
    <dgm:cxn modelId="{67650615-BA35-49DE-BBF5-0AFCBAC359DF}" type="presParOf" srcId="{DBB6DB41-98F6-46AA-B628-CAF983E62B48}" destId="{8341A2DB-1040-453E-BC64-20AB0EC705B0}" srcOrd="1" destOrd="0" presId="urn:microsoft.com/office/officeart/2005/8/layout/bList2#1"/>
    <dgm:cxn modelId="{EE712660-EBC1-42F4-9056-715DA2972D7B}" type="presParOf" srcId="{DBB6DB41-98F6-46AA-B628-CAF983E62B48}" destId="{E0F6C998-5693-4BDD-9069-AF61DC425B3A}" srcOrd="2" destOrd="0" presId="urn:microsoft.com/office/officeart/2005/8/layout/bList2#1"/>
    <dgm:cxn modelId="{CB146912-D022-4233-AB72-31A3B6928B8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F5CEFE8D-4518-4EBA-AA63-82849DEE6242}" type="presOf" srcId="{BE287C42-CD8A-42CE-8E3E-73C352BD5920}" destId="{8120550C-BC87-497C-9931-B1A996EE60C0}" srcOrd="0" destOrd="0" presId="urn:microsoft.com/office/officeart/2005/8/layout/bList2#1"/>
    <dgm:cxn modelId="{93077E8F-387D-466F-89EE-FE84AD90BCA7}"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0213FE7C-5364-435C-8D86-9104A59B7FBC}" type="presOf" srcId="{7A236058-1BB6-40B9-9348-7BFCF74797F7}" destId="{8341A2DB-1040-453E-BC64-20AB0EC705B0}" srcOrd="0" destOrd="0" presId="urn:microsoft.com/office/officeart/2005/8/layout/bList2#1"/>
    <dgm:cxn modelId="{B3580775-973E-4CCA-8545-DE667C46B4AA}" type="presParOf" srcId="{8120550C-BC87-497C-9931-B1A996EE60C0}" destId="{DBB6DB41-98F6-46AA-B628-CAF983E62B48}" srcOrd="0" destOrd="0" presId="urn:microsoft.com/office/officeart/2005/8/layout/bList2#1"/>
    <dgm:cxn modelId="{466762B9-478E-4486-995A-D3A179CECECB}" type="presParOf" srcId="{DBB6DB41-98F6-46AA-B628-CAF983E62B48}" destId="{A523E08F-BB9E-46F9-A45A-A55A85EE4841}" srcOrd="0" destOrd="0" presId="urn:microsoft.com/office/officeart/2005/8/layout/bList2#1"/>
    <dgm:cxn modelId="{994D320E-4F11-4EAF-B3FC-D76173D260B5}" type="presParOf" srcId="{DBB6DB41-98F6-46AA-B628-CAF983E62B48}" destId="{8341A2DB-1040-453E-BC64-20AB0EC705B0}" srcOrd="1" destOrd="0" presId="urn:microsoft.com/office/officeart/2005/8/layout/bList2#1"/>
    <dgm:cxn modelId="{0469BE39-1E8D-41B0-9206-745A7E90A8F4}" type="presParOf" srcId="{DBB6DB41-98F6-46AA-B628-CAF983E62B48}" destId="{E0F6C998-5693-4BDD-9069-AF61DC425B3A}" srcOrd="2" destOrd="0" presId="urn:microsoft.com/office/officeart/2005/8/layout/bList2#1"/>
    <dgm:cxn modelId="{31BE92B3-A0C4-4274-BC9A-62260ABD706C}"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94B2EE55-79DC-4001-A1F2-BE9EBFB8EE02}" type="presOf" srcId="{BE287C42-CD8A-42CE-8E3E-73C352BD5920}" destId="{8120550C-BC87-497C-9931-B1A996EE60C0}" srcOrd="0" destOrd="0" presId="urn:microsoft.com/office/officeart/2005/8/layout/bList2#1"/>
    <dgm:cxn modelId="{3B5ABA2A-82B8-44A2-A948-E676C962C6E5}"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A5037086-92D6-428E-82DE-053669B32186}" type="presOf" srcId="{7A236058-1BB6-40B9-9348-7BFCF74797F7}" destId="{8341A2DB-1040-453E-BC64-20AB0EC705B0}" srcOrd="0" destOrd="0" presId="urn:microsoft.com/office/officeart/2005/8/layout/bList2#1"/>
    <dgm:cxn modelId="{0FFAFD81-DACE-4148-BD77-7B2B8EA80FFB}" type="presParOf" srcId="{8120550C-BC87-497C-9931-B1A996EE60C0}" destId="{DBB6DB41-98F6-46AA-B628-CAF983E62B48}" srcOrd="0" destOrd="0" presId="urn:microsoft.com/office/officeart/2005/8/layout/bList2#1"/>
    <dgm:cxn modelId="{DD965120-224D-4478-9B8A-3B44E6A3A1A3}" type="presParOf" srcId="{DBB6DB41-98F6-46AA-B628-CAF983E62B48}" destId="{A523E08F-BB9E-46F9-A45A-A55A85EE4841}" srcOrd="0" destOrd="0" presId="urn:microsoft.com/office/officeart/2005/8/layout/bList2#1"/>
    <dgm:cxn modelId="{5E862A52-459A-491A-8A6C-881169B0B632}" type="presParOf" srcId="{DBB6DB41-98F6-46AA-B628-CAF983E62B48}" destId="{8341A2DB-1040-453E-BC64-20AB0EC705B0}" srcOrd="1" destOrd="0" presId="urn:microsoft.com/office/officeart/2005/8/layout/bList2#1"/>
    <dgm:cxn modelId="{9EC941FD-BF68-4A1C-8693-9510DBE493E3}" type="presParOf" srcId="{DBB6DB41-98F6-46AA-B628-CAF983E62B48}" destId="{E0F6C998-5693-4BDD-9069-AF61DC425B3A}" srcOrd="2" destOrd="0" presId="urn:microsoft.com/office/officeart/2005/8/layout/bList2#1"/>
    <dgm:cxn modelId="{A108E585-92FE-4F47-892F-761B83AB2668}"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FCF3776E-6021-41BA-B6C8-6D5F27F7A12A}" type="presOf" srcId="{7A236058-1BB6-40B9-9348-7BFCF74797F7}" destId="{8341A2DB-1040-453E-BC64-20AB0EC705B0}" srcOrd="0" destOrd="0" presId="urn:microsoft.com/office/officeart/2005/8/layout/bList2#1"/>
    <dgm:cxn modelId="{29CA7370-989C-4E63-BCF4-2489129ECFAA}"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8280ED7-3BD2-44F4-A540-3F4844115B95}" type="presOf" srcId="{7A236058-1BB6-40B9-9348-7BFCF74797F7}" destId="{E0F6C998-5693-4BDD-9069-AF61DC425B3A}" srcOrd="1" destOrd="0" presId="urn:microsoft.com/office/officeart/2005/8/layout/bList2#1"/>
    <dgm:cxn modelId="{81D8B463-A044-4830-A305-C7B77A43E636}" type="presParOf" srcId="{8120550C-BC87-497C-9931-B1A996EE60C0}" destId="{DBB6DB41-98F6-46AA-B628-CAF983E62B48}" srcOrd="0" destOrd="0" presId="urn:microsoft.com/office/officeart/2005/8/layout/bList2#1"/>
    <dgm:cxn modelId="{1100B3F4-3B9E-48A8-81AA-BF7B9DE3D736}" type="presParOf" srcId="{DBB6DB41-98F6-46AA-B628-CAF983E62B48}" destId="{A523E08F-BB9E-46F9-A45A-A55A85EE4841}" srcOrd="0" destOrd="0" presId="urn:microsoft.com/office/officeart/2005/8/layout/bList2#1"/>
    <dgm:cxn modelId="{96DC3FC6-2C1C-4AEB-B9A4-6C839DAE93AF}" type="presParOf" srcId="{DBB6DB41-98F6-46AA-B628-CAF983E62B48}" destId="{8341A2DB-1040-453E-BC64-20AB0EC705B0}" srcOrd="1" destOrd="0" presId="urn:microsoft.com/office/officeart/2005/8/layout/bList2#1"/>
    <dgm:cxn modelId="{18AB9B37-5173-42FF-A503-903C2EAC0F74}" type="presParOf" srcId="{DBB6DB41-98F6-46AA-B628-CAF983E62B48}" destId="{E0F6C998-5693-4BDD-9069-AF61DC425B3A}" srcOrd="2" destOrd="0" presId="urn:microsoft.com/office/officeart/2005/8/layout/bList2#1"/>
    <dgm:cxn modelId="{85543FDB-1742-46C2-8777-332E9712592B}"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F0797020-5689-4770-8691-F4CFCC2699D2}" type="presOf" srcId="{BE287C42-CD8A-42CE-8E3E-73C352BD5920}" destId="{8120550C-BC87-497C-9931-B1A996EE60C0}" srcOrd="0" destOrd="0" presId="urn:microsoft.com/office/officeart/2005/8/layout/bList2#1"/>
    <dgm:cxn modelId="{93537798-8AB6-4F1E-BF70-E6405BA90EC5}"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85B833E7-A729-4DFB-9982-D54D50F263BB}" type="presOf" srcId="{7A236058-1BB6-40B9-9348-7BFCF74797F7}" destId="{8341A2DB-1040-453E-BC64-20AB0EC705B0}" srcOrd="0" destOrd="0" presId="urn:microsoft.com/office/officeart/2005/8/layout/bList2#1"/>
    <dgm:cxn modelId="{711A36A1-076B-4544-8E44-E7348FD89026}" type="presParOf" srcId="{8120550C-BC87-497C-9931-B1A996EE60C0}" destId="{DBB6DB41-98F6-46AA-B628-CAF983E62B48}" srcOrd="0" destOrd="0" presId="urn:microsoft.com/office/officeart/2005/8/layout/bList2#1"/>
    <dgm:cxn modelId="{C94FD23C-44CA-45F8-927E-2B564B01DBE1}" type="presParOf" srcId="{DBB6DB41-98F6-46AA-B628-CAF983E62B48}" destId="{A523E08F-BB9E-46F9-A45A-A55A85EE4841}" srcOrd="0" destOrd="0" presId="urn:microsoft.com/office/officeart/2005/8/layout/bList2#1"/>
    <dgm:cxn modelId="{B5DB495E-5500-40EF-8767-0CCC2C5B40F2}" type="presParOf" srcId="{DBB6DB41-98F6-46AA-B628-CAF983E62B48}" destId="{8341A2DB-1040-453E-BC64-20AB0EC705B0}" srcOrd="1" destOrd="0" presId="urn:microsoft.com/office/officeart/2005/8/layout/bList2#1"/>
    <dgm:cxn modelId="{60EB670A-553B-4085-B66F-B99515E938A7}" type="presParOf" srcId="{DBB6DB41-98F6-46AA-B628-CAF983E62B48}" destId="{E0F6C998-5693-4BDD-9069-AF61DC425B3A}" srcOrd="2" destOrd="0" presId="urn:microsoft.com/office/officeart/2005/8/layout/bList2#1"/>
    <dgm:cxn modelId="{78FDC241-0C00-457A-9D4D-ADD0D05D9E8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0FCFC3B3-D6B0-4885-9E81-FA94F131AF77}"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0B1DBA6-F814-4DE5-9C01-EEC6D2EC9A38}" type="presOf" srcId="{7A236058-1BB6-40B9-9348-7BFCF74797F7}" destId="{8341A2DB-1040-453E-BC64-20AB0EC705B0}" srcOrd="0" destOrd="0" presId="urn:microsoft.com/office/officeart/2005/8/layout/bList2#1"/>
    <dgm:cxn modelId="{87F053D6-6A63-4DC7-ADDB-AD64DA1524BA}" type="presOf" srcId="{BE287C42-CD8A-42CE-8E3E-73C352BD5920}" destId="{8120550C-BC87-497C-9931-B1A996EE60C0}" srcOrd="0" destOrd="0" presId="urn:microsoft.com/office/officeart/2005/8/layout/bList2#1"/>
    <dgm:cxn modelId="{C7213E14-9A5E-4FD7-9174-0458702D2854}" type="presParOf" srcId="{8120550C-BC87-497C-9931-B1A996EE60C0}" destId="{DBB6DB41-98F6-46AA-B628-CAF983E62B48}" srcOrd="0" destOrd="0" presId="urn:microsoft.com/office/officeart/2005/8/layout/bList2#1"/>
    <dgm:cxn modelId="{462F73C6-2045-4078-9174-33FABE6CA4F6}" type="presParOf" srcId="{DBB6DB41-98F6-46AA-B628-CAF983E62B48}" destId="{A523E08F-BB9E-46F9-A45A-A55A85EE4841}" srcOrd="0" destOrd="0" presId="urn:microsoft.com/office/officeart/2005/8/layout/bList2#1"/>
    <dgm:cxn modelId="{6875E886-8247-4514-9349-CEC73F7F89D3}" type="presParOf" srcId="{DBB6DB41-98F6-46AA-B628-CAF983E62B48}" destId="{8341A2DB-1040-453E-BC64-20AB0EC705B0}" srcOrd="1" destOrd="0" presId="urn:microsoft.com/office/officeart/2005/8/layout/bList2#1"/>
    <dgm:cxn modelId="{271ADFFD-DEEA-42A1-B51C-2390EC711E5B}" type="presParOf" srcId="{DBB6DB41-98F6-46AA-B628-CAF983E62B48}" destId="{E0F6C998-5693-4BDD-9069-AF61DC425B3A}" srcOrd="2" destOrd="0" presId="urn:microsoft.com/office/officeart/2005/8/layout/bList2#1"/>
    <dgm:cxn modelId="{1DC7DE1E-856E-400A-85FE-7CAE2855215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6DD15B7-227E-458F-949C-07C31F7370A3}"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5751386-48F9-4F59-981F-A62F5E303F37}" type="presOf" srcId="{7A236058-1BB6-40B9-9348-7BFCF74797F7}" destId="{8341A2DB-1040-453E-BC64-20AB0EC705B0}" srcOrd="0" destOrd="0" presId="urn:microsoft.com/office/officeart/2005/8/layout/bList2#1"/>
    <dgm:cxn modelId="{77816BF4-7B60-4683-8680-DDC0D45B7A5F}" type="presOf" srcId="{BE287C42-CD8A-42CE-8E3E-73C352BD5920}" destId="{8120550C-BC87-497C-9931-B1A996EE60C0}" srcOrd="0" destOrd="0" presId="urn:microsoft.com/office/officeart/2005/8/layout/bList2#1"/>
    <dgm:cxn modelId="{C136A3D3-72EE-4C0D-A2CC-67941E05275B}" type="presParOf" srcId="{8120550C-BC87-497C-9931-B1A996EE60C0}" destId="{DBB6DB41-98F6-46AA-B628-CAF983E62B48}" srcOrd="0" destOrd="0" presId="urn:microsoft.com/office/officeart/2005/8/layout/bList2#1"/>
    <dgm:cxn modelId="{039C10D9-58FE-4CDA-9381-78CABC6C3717}" type="presParOf" srcId="{DBB6DB41-98F6-46AA-B628-CAF983E62B48}" destId="{A523E08F-BB9E-46F9-A45A-A55A85EE4841}" srcOrd="0" destOrd="0" presId="urn:microsoft.com/office/officeart/2005/8/layout/bList2#1"/>
    <dgm:cxn modelId="{7AFC5FE4-73B0-4D26-BF77-7CD34E9EB248}" type="presParOf" srcId="{DBB6DB41-98F6-46AA-B628-CAF983E62B48}" destId="{8341A2DB-1040-453E-BC64-20AB0EC705B0}" srcOrd="1" destOrd="0" presId="urn:microsoft.com/office/officeart/2005/8/layout/bList2#1"/>
    <dgm:cxn modelId="{25038E3B-6C9A-4C96-BB2D-391571C0724A}" type="presParOf" srcId="{DBB6DB41-98F6-46AA-B628-CAF983E62B48}" destId="{E0F6C998-5693-4BDD-9069-AF61DC425B3A}" srcOrd="2" destOrd="0" presId="urn:microsoft.com/office/officeart/2005/8/layout/bList2#1"/>
    <dgm:cxn modelId="{F8E14A29-FD4A-455A-AC42-BD821F7927AF}"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85D3FA5-9553-4324-8E6E-CE393C082DD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A5E0574-4E29-45D3-8121-7A30E7D650B7}" type="presOf" srcId="{19CCEB87-305D-4E48-84B8-1EA85244D5BB}" destId="{78C89192-6868-4DDA-9D94-4C22E8F40D37}" srcOrd="0" destOrd="0" presId="urn:microsoft.com/office/officeart/2008/layout/BendingPictureBlocks"/>
    <dgm:cxn modelId="{67A3DDC9-F9B1-4282-A2C0-3A77E5DE776B}" type="presParOf" srcId="{BF4BFA2F-8DE7-40C3-8A64-AD27EF521C2E}" destId="{CC192163-CD6C-422B-A976-BFBAF75FF3E2}" srcOrd="0" destOrd="0" presId="urn:microsoft.com/office/officeart/2008/layout/BendingPictureBlocks"/>
    <dgm:cxn modelId="{A12277AC-750E-4B32-84B8-2B03615B725F}" type="presParOf" srcId="{CC192163-CD6C-422B-A976-BFBAF75FF3E2}" destId="{B06CCA3E-58B5-4429-9D21-007FBB6A3AB2}" srcOrd="0" destOrd="0" presId="urn:microsoft.com/office/officeart/2008/layout/BendingPictureBlocks"/>
    <dgm:cxn modelId="{11E9BF16-1426-4D9E-A2F0-D6434D57AB15}"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AE7305F-5BED-4FB6-AB29-7068C28740D2}"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2E8A2B9C-CD87-471A-8D8B-6802109264C0}" type="presOf" srcId="{19CCEB87-305D-4E48-84B8-1EA85244D5BB}" destId="{78C89192-6868-4DDA-9D94-4C22E8F40D37}" srcOrd="0" destOrd="0" presId="urn:microsoft.com/office/officeart/2008/layout/BendingPictureBlocks"/>
    <dgm:cxn modelId="{8A2A2CAB-4AD6-4915-B7FF-E7E58B706699}" type="presParOf" srcId="{BF4BFA2F-8DE7-40C3-8A64-AD27EF521C2E}" destId="{CC192163-CD6C-422B-A976-BFBAF75FF3E2}" srcOrd="0" destOrd="0" presId="urn:microsoft.com/office/officeart/2008/layout/BendingPictureBlocks"/>
    <dgm:cxn modelId="{DE54958A-35E3-42AA-907E-EAB0E63F564D}" type="presParOf" srcId="{CC192163-CD6C-422B-A976-BFBAF75FF3E2}" destId="{B06CCA3E-58B5-4429-9D21-007FBB6A3AB2}" srcOrd="0" destOrd="0" presId="urn:microsoft.com/office/officeart/2008/layout/BendingPictureBlocks"/>
    <dgm:cxn modelId="{06EC7357-2604-438F-9137-5BF429DDFF4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0368AA8-FD36-45ED-8240-729554B18316}" type="presOf" srcId="{7AD6A0FB-6385-4900-90FB-68AF47774FF2}" destId="{BF4BFA2F-8DE7-40C3-8A64-AD27EF521C2E}" srcOrd="0" destOrd="0" presId="urn:microsoft.com/office/officeart/2008/layout/BendingPictureBlocks"/>
    <dgm:cxn modelId="{628D7C48-2ECA-4BC8-B97E-D29071A1CB7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B7E2B26-B404-458E-8B6E-A440BBFCB988}" type="presParOf" srcId="{BF4BFA2F-8DE7-40C3-8A64-AD27EF521C2E}" destId="{CC192163-CD6C-422B-A976-BFBAF75FF3E2}" srcOrd="0" destOrd="0" presId="urn:microsoft.com/office/officeart/2008/layout/BendingPictureBlocks"/>
    <dgm:cxn modelId="{4CE3C60E-51A9-4183-8388-AC3EC7831F64}" type="presParOf" srcId="{CC192163-CD6C-422B-A976-BFBAF75FF3E2}" destId="{B06CCA3E-58B5-4429-9D21-007FBB6A3AB2}" srcOrd="0" destOrd="0" presId="urn:microsoft.com/office/officeart/2008/layout/BendingPictureBlocks"/>
    <dgm:cxn modelId="{AEC30DE0-78AF-4CD5-B069-EEB06148FDE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49BD321C-D51D-429E-B021-2D0B1682B79D}" type="presOf" srcId="{7A236058-1BB6-40B9-9348-7BFCF74797F7}" destId="{E0F6C998-5693-4BDD-9069-AF61DC425B3A}" srcOrd="1" destOrd="0" presId="urn:microsoft.com/office/officeart/2005/8/layout/bList2#1"/>
    <dgm:cxn modelId="{FC9C9BDA-DA34-4505-BD80-0FEF73779C9E}"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8B4D686-BF3C-433A-87AA-AD696CC10CB0}" type="presOf" srcId="{BE287C42-CD8A-42CE-8E3E-73C352BD5920}" destId="{8120550C-BC87-497C-9931-B1A996EE60C0}" srcOrd="0" destOrd="0" presId="urn:microsoft.com/office/officeart/2005/8/layout/bList2#1"/>
    <dgm:cxn modelId="{B81080A5-FB88-4F9F-BA70-8919D96E3E18}" type="presParOf" srcId="{8120550C-BC87-497C-9931-B1A996EE60C0}" destId="{DBB6DB41-98F6-46AA-B628-CAF983E62B48}" srcOrd="0" destOrd="0" presId="urn:microsoft.com/office/officeart/2005/8/layout/bList2#1"/>
    <dgm:cxn modelId="{7277473D-F5F3-440E-974A-211219842EB2}" type="presParOf" srcId="{DBB6DB41-98F6-46AA-B628-CAF983E62B48}" destId="{A523E08F-BB9E-46F9-A45A-A55A85EE4841}" srcOrd="0" destOrd="0" presId="urn:microsoft.com/office/officeart/2005/8/layout/bList2#1"/>
    <dgm:cxn modelId="{6B390FE8-C191-4741-A97B-6760EDCB6E9B}" type="presParOf" srcId="{DBB6DB41-98F6-46AA-B628-CAF983E62B48}" destId="{8341A2DB-1040-453E-BC64-20AB0EC705B0}" srcOrd="1" destOrd="0" presId="urn:microsoft.com/office/officeart/2005/8/layout/bList2#1"/>
    <dgm:cxn modelId="{B53781EA-1015-4564-A4C1-670F93D5A120}" type="presParOf" srcId="{DBB6DB41-98F6-46AA-B628-CAF983E62B48}" destId="{E0F6C998-5693-4BDD-9069-AF61DC425B3A}" srcOrd="2" destOrd="0" presId="urn:microsoft.com/office/officeart/2005/8/layout/bList2#1"/>
    <dgm:cxn modelId="{E77ED731-724C-4049-86D6-C1DE131C6209}"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3601B86-4DF2-4027-B721-6D3B780BEE10}" type="presOf" srcId="{7A236058-1BB6-40B9-9348-7BFCF74797F7}" destId="{8341A2DB-1040-453E-BC64-20AB0EC705B0}" srcOrd="0" destOrd="0" presId="urn:microsoft.com/office/officeart/2005/8/layout/bList2#1"/>
    <dgm:cxn modelId="{E0425BBA-2B16-4832-B5F9-52452AEED65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C83474A-645E-41AC-8DE5-21C3B59C396D}" type="presOf" srcId="{7A236058-1BB6-40B9-9348-7BFCF74797F7}" destId="{E0F6C998-5693-4BDD-9069-AF61DC425B3A}" srcOrd="1" destOrd="0" presId="urn:microsoft.com/office/officeart/2005/8/layout/bList2#1"/>
    <dgm:cxn modelId="{C839F95D-1DC8-4006-AA31-63B3074602FD}" type="presParOf" srcId="{8120550C-BC87-497C-9931-B1A996EE60C0}" destId="{DBB6DB41-98F6-46AA-B628-CAF983E62B48}" srcOrd="0" destOrd="0" presId="urn:microsoft.com/office/officeart/2005/8/layout/bList2#1"/>
    <dgm:cxn modelId="{F0D8D6F9-E133-4136-A794-67139B4EB894}" type="presParOf" srcId="{DBB6DB41-98F6-46AA-B628-CAF983E62B48}" destId="{A523E08F-BB9E-46F9-A45A-A55A85EE4841}" srcOrd="0" destOrd="0" presId="urn:microsoft.com/office/officeart/2005/8/layout/bList2#1"/>
    <dgm:cxn modelId="{9D95FFE5-E632-4622-8992-69DD555B7752}" type="presParOf" srcId="{DBB6DB41-98F6-46AA-B628-CAF983E62B48}" destId="{8341A2DB-1040-453E-BC64-20AB0EC705B0}" srcOrd="1" destOrd="0" presId="urn:microsoft.com/office/officeart/2005/8/layout/bList2#1"/>
    <dgm:cxn modelId="{09945991-BCE7-469B-8FB8-42A9E6AAE812}" type="presParOf" srcId="{DBB6DB41-98F6-46AA-B628-CAF983E62B48}" destId="{E0F6C998-5693-4BDD-9069-AF61DC425B3A}" srcOrd="2" destOrd="0" presId="urn:microsoft.com/office/officeart/2005/8/layout/bList2#1"/>
    <dgm:cxn modelId="{58C78C76-3A6A-48AF-8045-4B946A6400F7}"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11EEC723-B210-4B4D-8194-4DEE36CE7C15}"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FA4F923E-A594-4ECB-B180-228674BFC2DB}" type="presOf" srcId="{7A236058-1BB6-40B9-9348-7BFCF74797F7}" destId="{E0F6C998-5693-4BDD-9069-AF61DC425B3A}" srcOrd="1" destOrd="0" presId="urn:microsoft.com/office/officeart/2005/8/layout/bList2#1"/>
    <dgm:cxn modelId="{65F1EC74-8F65-42E6-B420-E11380A62E91}" type="presOf" srcId="{7A236058-1BB6-40B9-9348-7BFCF74797F7}" destId="{8341A2DB-1040-453E-BC64-20AB0EC705B0}" srcOrd="0" destOrd="0" presId="urn:microsoft.com/office/officeart/2005/8/layout/bList2#1"/>
    <dgm:cxn modelId="{3B1080BB-D2D5-428A-B5E0-E1D909D19F99}" type="presParOf" srcId="{8120550C-BC87-497C-9931-B1A996EE60C0}" destId="{DBB6DB41-98F6-46AA-B628-CAF983E62B48}" srcOrd="0" destOrd="0" presId="urn:microsoft.com/office/officeart/2005/8/layout/bList2#1"/>
    <dgm:cxn modelId="{0BAE2F58-9172-4538-854B-ECA4579A9D2A}" type="presParOf" srcId="{DBB6DB41-98F6-46AA-B628-CAF983E62B48}" destId="{A523E08F-BB9E-46F9-A45A-A55A85EE4841}" srcOrd="0" destOrd="0" presId="urn:microsoft.com/office/officeart/2005/8/layout/bList2#1"/>
    <dgm:cxn modelId="{3FCDB348-4009-4946-9A3C-01C29C4ED418}" type="presParOf" srcId="{DBB6DB41-98F6-46AA-B628-CAF983E62B48}" destId="{8341A2DB-1040-453E-BC64-20AB0EC705B0}" srcOrd="1" destOrd="0" presId="urn:microsoft.com/office/officeart/2005/8/layout/bList2#1"/>
    <dgm:cxn modelId="{9CD5472E-CE3E-4A4F-A7A3-45E1CEC1520B}" type="presParOf" srcId="{DBB6DB41-98F6-46AA-B628-CAF983E62B48}" destId="{E0F6C998-5693-4BDD-9069-AF61DC425B3A}" srcOrd="2" destOrd="0" presId="urn:microsoft.com/office/officeart/2005/8/layout/bList2#1"/>
    <dgm:cxn modelId="{C1611186-78CB-476B-980E-EF4BBFD598C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47C70B2B-457A-41DF-BD0C-3E3DC05E1561}" type="presOf" srcId="{7A236058-1BB6-40B9-9348-7BFCF74797F7}" destId="{8341A2DB-1040-453E-BC64-20AB0EC705B0}" srcOrd="0" destOrd="0" presId="urn:microsoft.com/office/officeart/2005/8/layout/bList2#1"/>
    <dgm:cxn modelId="{27ED063D-11A0-48F6-933E-639153C843D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5093AC14-0A5E-41C3-BE74-11227438B155}" type="presOf" srcId="{7A236058-1BB6-40B9-9348-7BFCF74797F7}" destId="{E0F6C998-5693-4BDD-9069-AF61DC425B3A}" srcOrd="1" destOrd="0" presId="urn:microsoft.com/office/officeart/2005/8/layout/bList2#1"/>
    <dgm:cxn modelId="{C825A493-9734-47B1-BFA2-F4E02DF198E9}" type="presParOf" srcId="{8120550C-BC87-497C-9931-B1A996EE60C0}" destId="{DBB6DB41-98F6-46AA-B628-CAF983E62B48}" srcOrd="0" destOrd="0" presId="urn:microsoft.com/office/officeart/2005/8/layout/bList2#1"/>
    <dgm:cxn modelId="{651AC464-2076-4337-9562-9CCA8AF839C3}" type="presParOf" srcId="{DBB6DB41-98F6-46AA-B628-CAF983E62B48}" destId="{A523E08F-BB9E-46F9-A45A-A55A85EE4841}" srcOrd="0" destOrd="0" presId="urn:microsoft.com/office/officeart/2005/8/layout/bList2#1"/>
    <dgm:cxn modelId="{7E7CA69C-F438-47F1-A793-E28959FCECD5}" type="presParOf" srcId="{DBB6DB41-98F6-46AA-B628-CAF983E62B48}" destId="{8341A2DB-1040-453E-BC64-20AB0EC705B0}" srcOrd="1" destOrd="0" presId="urn:microsoft.com/office/officeart/2005/8/layout/bList2#1"/>
    <dgm:cxn modelId="{39F5AADF-3812-4309-90E6-4346ED25A5B0}" type="presParOf" srcId="{DBB6DB41-98F6-46AA-B628-CAF983E62B48}" destId="{E0F6C998-5693-4BDD-9069-AF61DC425B3A}" srcOrd="2" destOrd="0" presId="urn:microsoft.com/office/officeart/2005/8/layout/bList2#1"/>
    <dgm:cxn modelId="{AF0599F0-CB80-4F7E-9F0A-0779CD504372}" type="presParOf" srcId="{DBB6DB41-98F6-46AA-B628-CAF983E62B48}" destId="{B6A09970-208A-49BF-904E-B64EBDB1A8AC}" srcOrd="3" destOrd="0" presId="urn:microsoft.com/office/officeart/2005/8/layout/bList2#1"/>
  </dgm:cxnLst>
  <dgm:bg/>
  <dgm:whole>
    <a:ln>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6FAE47D-4000-4FBF-A3A6-4F4D5380AF29}"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3BCEDEF2-C569-436E-A2E1-6248C7A11CA5}" type="presOf" srcId="{BE287C42-CD8A-42CE-8E3E-73C352BD5920}" destId="{8120550C-BC87-497C-9931-B1A996EE60C0}" srcOrd="0" destOrd="0" presId="urn:microsoft.com/office/officeart/2005/8/layout/bList2#1"/>
    <dgm:cxn modelId="{494C9932-2894-4170-9D3A-7B25C904C7A2}" type="presOf" srcId="{7A236058-1BB6-40B9-9348-7BFCF74797F7}" destId="{E0F6C998-5693-4BDD-9069-AF61DC425B3A}" srcOrd="1" destOrd="0" presId="urn:microsoft.com/office/officeart/2005/8/layout/bList2#1"/>
    <dgm:cxn modelId="{591A2B12-175E-4AC5-B0CC-FE6A17E6C75C}" type="presParOf" srcId="{8120550C-BC87-497C-9931-B1A996EE60C0}" destId="{DBB6DB41-98F6-46AA-B628-CAF983E62B48}" srcOrd="0" destOrd="0" presId="urn:microsoft.com/office/officeart/2005/8/layout/bList2#1"/>
    <dgm:cxn modelId="{00E2E484-6C90-423A-BB45-A1011D456C91}" type="presParOf" srcId="{DBB6DB41-98F6-46AA-B628-CAF983E62B48}" destId="{A523E08F-BB9E-46F9-A45A-A55A85EE4841}" srcOrd="0" destOrd="0" presId="urn:microsoft.com/office/officeart/2005/8/layout/bList2#1"/>
    <dgm:cxn modelId="{E99BFB5F-D7FB-45F0-9D00-6F81C87FE6D5}" type="presParOf" srcId="{DBB6DB41-98F6-46AA-B628-CAF983E62B48}" destId="{8341A2DB-1040-453E-BC64-20AB0EC705B0}" srcOrd="1" destOrd="0" presId="urn:microsoft.com/office/officeart/2005/8/layout/bList2#1"/>
    <dgm:cxn modelId="{6E2F9A2A-9D45-4EC3-A03A-8C4158AE3C4F}" type="presParOf" srcId="{DBB6DB41-98F6-46AA-B628-CAF983E62B48}" destId="{E0F6C998-5693-4BDD-9069-AF61DC425B3A}" srcOrd="2" destOrd="0" presId="urn:microsoft.com/office/officeart/2005/8/layout/bList2#1"/>
    <dgm:cxn modelId="{1AA98889-6688-474D-A6DA-3AA35E9054D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1E969C28-583B-4CFE-A491-37E6EC50A39A}"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B539967-42CC-4750-AC52-C07DFD021F2D}" type="presOf" srcId="{BE287C42-CD8A-42CE-8E3E-73C352BD5920}" destId="{8120550C-BC87-497C-9931-B1A996EE60C0}" srcOrd="0" destOrd="0" presId="urn:microsoft.com/office/officeart/2005/8/layout/bList2#1"/>
    <dgm:cxn modelId="{012F56B5-71D8-470B-850A-0020A8768A5C}" type="presOf" srcId="{7A236058-1BB6-40B9-9348-7BFCF74797F7}" destId="{E0F6C998-5693-4BDD-9069-AF61DC425B3A}" srcOrd="1" destOrd="0" presId="urn:microsoft.com/office/officeart/2005/8/layout/bList2#1"/>
    <dgm:cxn modelId="{73917D0A-A40C-420D-8B95-268556A5CD50}" type="presParOf" srcId="{8120550C-BC87-497C-9931-B1A996EE60C0}" destId="{DBB6DB41-98F6-46AA-B628-CAF983E62B48}" srcOrd="0" destOrd="0" presId="urn:microsoft.com/office/officeart/2005/8/layout/bList2#1"/>
    <dgm:cxn modelId="{76E2F353-4D21-4223-92CF-711C1B3CEFD9}" type="presParOf" srcId="{DBB6DB41-98F6-46AA-B628-CAF983E62B48}" destId="{A523E08F-BB9E-46F9-A45A-A55A85EE4841}" srcOrd="0" destOrd="0" presId="urn:microsoft.com/office/officeart/2005/8/layout/bList2#1"/>
    <dgm:cxn modelId="{88C206AD-B020-46C7-AE88-5E8A7D6CD546}" type="presParOf" srcId="{DBB6DB41-98F6-46AA-B628-CAF983E62B48}" destId="{8341A2DB-1040-453E-BC64-20AB0EC705B0}" srcOrd="1" destOrd="0" presId="urn:microsoft.com/office/officeart/2005/8/layout/bList2#1"/>
    <dgm:cxn modelId="{5D2BEBDA-284D-4903-BE80-65591F1B23BD}" type="presParOf" srcId="{DBB6DB41-98F6-46AA-B628-CAF983E62B48}" destId="{E0F6C998-5693-4BDD-9069-AF61DC425B3A}" srcOrd="2" destOrd="0" presId="urn:microsoft.com/office/officeart/2005/8/layout/bList2#1"/>
    <dgm:cxn modelId="{0B8FFAC5-B273-427C-8722-EA26FD2D15C5}"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8061DDD8-1404-4DA0-9CF4-F5A6E190895C}" type="presOf" srcId="{BE287C42-CD8A-42CE-8E3E-73C352BD5920}" destId="{8120550C-BC87-497C-9931-B1A996EE60C0}" srcOrd="0" destOrd="0" presId="urn:microsoft.com/office/officeart/2005/8/layout/bList2#1"/>
    <dgm:cxn modelId="{1437621A-1AA9-4A70-B883-0A842986AEB7}" type="presOf" srcId="{7A236058-1BB6-40B9-9348-7BFCF74797F7}" destId="{E0F6C998-5693-4BDD-9069-AF61DC425B3A}" srcOrd="1" destOrd="0" presId="urn:microsoft.com/office/officeart/2005/8/layout/bList2#1"/>
    <dgm:cxn modelId="{FA611C06-46DA-4845-ACB2-E7E6A656B085}"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63085A9-69D5-4481-B73D-557B9B0CF09D}" type="presParOf" srcId="{8120550C-BC87-497C-9931-B1A996EE60C0}" destId="{DBB6DB41-98F6-46AA-B628-CAF983E62B48}" srcOrd="0" destOrd="0" presId="urn:microsoft.com/office/officeart/2005/8/layout/bList2#1"/>
    <dgm:cxn modelId="{6FBC452E-15B2-4DD1-A284-5B622CED3A6E}" type="presParOf" srcId="{DBB6DB41-98F6-46AA-B628-CAF983E62B48}" destId="{A523E08F-BB9E-46F9-A45A-A55A85EE4841}" srcOrd="0" destOrd="0" presId="urn:microsoft.com/office/officeart/2005/8/layout/bList2#1"/>
    <dgm:cxn modelId="{9AC34D9E-8E7B-4D9B-8827-DC2958A15EC7}" type="presParOf" srcId="{DBB6DB41-98F6-46AA-B628-CAF983E62B48}" destId="{8341A2DB-1040-453E-BC64-20AB0EC705B0}" srcOrd="1" destOrd="0" presId="urn:microsoft.com/office/officeart/2005/8/layout/bList2#1"/>
    <dgm:cxn modelId="{37600CBA-A00E-4F92-9B59-59B33FBE1D3D}" type="presParOf" srcId="{DBB6DB41-98F6-46AA-B628-CAF983E62B48}" destId="{E0F6C998-5693-4BDD-9069-AF61DC425B3A}" srcOrd="2" destOrd="0" presId="urn:microsoft.com/office/officeart/2005/8/layout/bList2#1"/>
    <dgm:cxn modelId="{2A11D526-CEF4-47A6-88AA-63486F1E028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FB9A5DCC-BF83-4BFB-ADFF-1000DF51DA8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1904E08D-9528-4EE6-BBAC-2315BD1E34F6}" type="presOf" srcId="{7A236058-1BB6-40B9-9348-7BFCF74797F7}" destId="{E0F6C998-5693-4BDD-9069-AF61DC425B3A}" srcOrd="1" destOrd="0" presId="urn:microsoft.com/office/officeart/2005/8/layout/bList2#1"/>
    <dgm:cxn modelId="{21448FA1-3E79-4BE5-A7ED-4658EBA324E1}" type="presOf" srcId="{7A236058-1BB6-40B9-9348-7BFCF74797F7}" destId="{8341A2DB-1040-453E-BC64-20AB0EC705B0}" srcOrd="0" destOrd="0" presId="urn:microsoft.com/office/officeart/2005/8/layout/bList2#1"/>
    <dgm:cxn modelId="{E12CFBD8-24E0-4779-8597-39C0C14F1FB2}" type="presParOf" srcId="{8120550C-BC87-497C-9931-B1A996EE60C0}" destId="{DBB6DB41-98F6-46AA-B628-CAF983E62B48}" srcOrd="0" destOrd="0" presId="urn:microsoft.com/office/officeart/2005/8/layout/bList2#1"/>
    <dgm:cxn modelId="{6E75227B-3BA0-4529-B654-C3B1801D68E9}" type="presParOf" srcId="{DBB6DB41-98F6-46AA-B628-CAF983E62B48}" destId="{A523E08F-BB9E-46F9-A45A-A55A85EE4841}" srcOrd="0" destOrd="0" presId="urn:microsoft.com/office/officeart/2005/8/layout/bList2#1"/>
    <dgm:cxn modelId="{D1FA1631-7E12-4FC5-873B-9BCA240D6583}" type="presParOf" srcId="{DBB6DB41-98F6-46AA-B628-CAF983E62B48}" destId="{8341A2DB-1040-453E-BC64-20AB0EC705B0}" srcOrd="1" destOrd="0" presId="urn:microsoft.com/office/officeart/2005/8/layout/bList2#1"/>
    <dgm:cxn modelId="{D38429C7-0E39-412F-AA8C-1603CBDDAB4D}" type="presParOf" srcId="{DBB6DB41-98F6-46AA-B628-CAF983E62B48}" destId="{E0F6C998-5693-4BDD-9069-AF61DC425B3A}" srcOrd="2" destOrd="0" presId="urn:microsoft.com/office/officeart/2005/8/layout/bList2#1"/>
    <dgm:cxn modelId="{3F7229F9-A4A0-467B-A504-6CF01441D32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9ABADC1D-4C58-4647-95DD-4C6E5EAE4DDE}" type="presOf" srcId="{BE287C42-CD8A-42CE-8E3E-73C352BD5920}" destId="{8120550C-BC87-497C-9931-B1A996EE60C0}" srcOrd="0" destOrd="0" presId="urn:microsoft.com/office/officeart/2005/8/layout/bList2#1"/>
    <dgm:cxn modelId="{A6E6D76E-8CBF-4657-9726-09FB4DE1208A}" type="presOf" srcId="{7A236058-1BB6-40B9-9348-7BFCF74797F7}" destId="{E0F6C998-5693-4BDD-9069-AF61DC425B3A}" srcOrd="1" destOrd="0" presId="urn:microsoft.com/office/officeart/2005/8/layout/bList2#1"/>
    <dgm:cxn modelId="{A4013F3D-CEEE-4EED-A115-229BB85119FD}"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420CD7A5-B814-4413-B8BF-402214A42D5A}" type="presParOf" srcId="{8120550C-BC87-497C-9931-B1A996EE60C0}" destId="{DBB6DB41-98F6-46AA-B628-CAF983E62B48}" srcOrd="0" destOrd="0" presId="urn:microsoft.com/office/officeart/2005/8/layout/bList2#1"/>
    <dgm:cxn modelId="{B96A6B53-5A83-4DEA-AF7A-B472063D9AF1}" type="presParOf" srcId="{DBB6DB41-98F6-46AA-B628-CAF983E62B48}" destId="{A523E08F-BB9E-46F9-A45A-A55A85EE4841}" srcOrd="0" destOrd="0" presId="urn:microsoft.com/office/officeart/2005/8/layout/bList2#1"/>
    <dgm:cxn modelId="{EECE6AE9-8E76-492B-AA1F-4558FB5C0826}" type="presParOf" srcId="{DBB6DB41-98F6-46AA-B628-CAF983E62B48}" destId="{8341A2DB-1040-453E-BC64-20AB0EC705B0}" srcOrd="1" destOrd="0" presId="urn:microsoft.com/office/officeart/2005/8/layout/bList2#1"/>
    <dgm:cxn modelId="{498DF763-4F97-4C30-B33E-54BAB4BC30EA}" type="presParOf" srcId="{DBB6DB41-98F6-46AA-B628-CAF983E62B48}" destId="{E0F6C998-5693-4BDD-9069-AF61DC425B3A}" srcOrd="2" destOrd="0" presId="urn:microsoft.com/office/officeart/2005/8/layout/bList2#1"/>
    <dgm:cxn modelId="{9434546A-1D19-4BC5-AC58-D3378774254E}"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393DB913-BB6E-430C-A0FB-D8C7D98712AD}" type="presOf" srcId="{7A236058-1BB6-40B9-9348-7BFCF74797F7}" destId="{8341A2DB-1040-453E-BC64-20AB0EC705B0}" srcOrd="0" destOrd="0" presId="urn:microsoft.com/office/officeart/2005/8/layout/bList2#1"/>
    <dgm:cxn modelId="{15E51FC6-B8C4-4990-B8A2-B3834F887916}"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625647D7-91CB-4231-B725-8EFFF11F1F61}" type="presOf" srcId="{7A236058-1BB6-40B9-9348-7BFCF74797F7}" destId="{E0F6C998-5693-4BDD-9069-AF61DC425B3A}" srcOrd="1" destOrd="0" presId="urn:microsoft.com/office/officeart/2005/8/layout/bList2#1"/>
    <dgm:cxn modelId="{ACEC85AE-2E56-435A-99DA-D0B29C16D533}" type="presParOf" srcId="{8120550C-BC87-497C-9931-B1A996EE60C0}" destId="{DBB6DB41-98F6-46AA-B628-CAF983E62B48}" srcOrd="0" destOrd="0" presId="urn:microsoft.com/office/officeart/2005/8/layout/bList2#1"/>
    <dgm:cxn modelId="{0F1FF617-B59B-44AB-8E43-9990F56D63B1}" type="presParOf" srcId="{DBB6DB41-98F6-46AA-B628-CAF983E62B48}" destId="{A523E08F-BB9E-46F9-A45A-A55A85EE4841}" srcOrd="0" destOrd="0" presId="urn:microsoft.com/office/officeart/2005/8/layout/bList2#1"/>
    <dgm:cxn modelId="{C0E63C32-E9CA-4CBF-B92B-CC2FE0DF3306}" type="presParOf" srcId="{DBB6DB41-98F6-46AA-B628-CAF983E62B48}" destId="{8341A2DB-1040-453E-BC64-20AB0EC705B0}" srcOrd="1" destOrd="0" presId="urn:microsoft.com/office/officeart/2005/8/layout/bList2#1"/>
    <dgm:cxn modelId="{66AF0A89-A65F-47EC-95F4-258CD4C62A84}" type="presParOf" srcId="{DBB6DB41-98F6-46AA-B628-CAF983E62B48}" destId="{E0F6C998-5693-4BDD-9069-AF61DC425B3A}" srcOrd="2" destOrd="0" presId="urn:microsoft.com/office/officeart/2005/8/layout/bList2#1"/>
    <dgm:cxn modelId="{E41955CB-CC65-4B01-ADB3-0D8C76A61A9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493DC073-004F-466B-8E03-5FD9E0B2F31D}" type="presOf" srcId="{BE287C42-CD8A-42CE-8E3E-73C352BD5920}" destId="{8120550C-BC87-497C-9931-B1A996EE60C0}" srcOrd="0" destOrd="0" presId="urn:microsoft.com/office/officeart/2005/8/layout/bList2#1"/>
    <dgm:cxn modelId="{0735C9C6-8795-445B-80E3-2707439578BF}"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BE3B74A3-5D02-4ADF-B4BF-BA4338E4210A}" type="presOf" srcId="{7A236058-1BB6-40B9-9348-7BFCF74797F7}" destId="{8341A2DB-1040-453E-BC64-20AB0EC705B0}" srcOrd="0" destOrd="0" presId="urn:microsoft.com/office/officeart/2005/8/layout/bList2#1"/>
    <dgm:cxn modelId="{CC9F01B7-DAC0-4F0B-890F-FC52401802DE}" type="presParOf" srcId="{8120550C-BC87-497C-9931-B1A996EE60C0}" destId="{DBB6DB41-98F6-46AA-B628-CAF983E62B48}" srcOrd="0" destOrd="0" presId="urn:microsoft.com/office/officeart/2005/8/layout/bList2#1"/>
    <dgm:cxn modelId="{C150F4BE-CB14-4680-A276-EAE8E6ACCD12}" type="presParOf" srcId="{DBB6DB41-98F6-46AA-B628-CAF983E62B48}" destId="{A523E08F-BB9E-46F9-A45A-A55A85EE4841}" srcOrd="0" destOrd="0" presId="urn:microsoft.com/office/officeart/2005/8/layout/bList2#1"/>
    <dgm:cxn modelId="{654DF1FA-8A3D-4559-A51B-E63A8BAA958A}" type="presParOf" srcId="{DBB6DB41-98F6-46AA-B628-CAF983E62B48}" destId="{8341A2DB-1040-453E-BC64-20AB0EC705B0}" srcOrd="1" destOrd="0" presId="urn:microsoft.com/office/officeart/2005/8/layout/bList2#1"/>
    <dgm:cxn modelId="{15CB51C9-8A67-47A9-88F9-BA7F25EB4159}" type="presParOf" srcId="{DBB6DB41-98F6-46AA-B628-CAF983E62B48}" destId="{E0F6C998-5693-4BDD-9069-AF61DC425B3A}" srcOrd="2" destOrd="0" presId="urn:microsoft.com/office/officeart/2005/8/layout/bList2#1"/>
    <dgm:cxn modelId="{DA2A3FCE-DBDA-4CF0-B4C4-FCDA2D05DE72}"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35"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0D89691-5288-48D0-ABCE-3A81F09238E3}" type="presOf" srcId="{7A236058-1BB6-40B9-9348-7BFCF74797F7}" destId="{8341A2DB-1040-453E-BC64-20AB0EC705B0}" srcOrd="0" destOrd="0" presId="urn:microsoft.com/office/officeart/2005/8/layout/bList2#1"/>
    <dgm:cxn modelId="{1E370818-05C8-4174-A264-6A9000FE287A}" type="presOf" srcId="{7A236058-1BB6-40B9-9348-7BFCF74797F7}" destId="{E0F6C998-5693-4BDD-9069-AF61DC425B3A}" srcOrd="1" destOrd="0" presId="urn:microsoft.com/office/officeart/2005/8/layout/bList2#1"/>
    <dgm:cxn modelId="{5B41AE80-15CC-424C-BB73-E8FA28677854}" type="presOf" srcId="{BE287C42-CD8A-42CE-8E3E-73C352BD5920}" destId="{8120550C-BC87-497C-9931-B1A996EE60C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CC081C96-3EF3-4B40-9944-DE7A4BFEE39D}" type="presParOf" srcId="{8120550C-BC87-497C-9931-B1A996EE60C0}" destId="{DBB6DB41-98F6-46AA-B628-CAF983E62B48}" srcOrd="0" destOrd="0" presId="urn:microsoft.com/office/officeart/2005/8/layout/bList2#1"/>
    <dgm:cxn modelId="{E50AEF70-8C26-4889-9723-A993AD065FD5}" type="presParOf" srcId="{DBB6DB41-98F6-46AA-B628-CAF983E62B48}" destId="{A523E08F-BB9E-46F9-A45A-A55A85EE4841}" srcOrd="0" destOrd="0" presId="urn:microsoft.com/office/officeart/2005/8/layout/bList2#1"/>
    <dgm:cxn modelId="{192D9337-2C07-4379-9EB8-8E232E6CBC59}" type="presParOf" srcId="{DBB6DB41-98F6-46AA-B628-CAF983E62B48}" destId="{8341A2DB-1040-453E-BC64-20AB0EC705B0}" srcOrd="1" destOrd="0" presId="urn:microsoft.com/office/officeart/2005/8/layout/bList2#1"/>
    <dgm:cxn modelId="{9914D480-3486-449A-8365-CAF5355CBC86}" type="presParOf" srcId="{DBB6DB41-98F6-46AA-B628-CAF983E62B48}" destId="{E0F6C998-5693-4BDD-9069-AF61DC425B3A}" srcOrd="2" destOrd="0" presId="urn:microsoft.com/office/officeart/2005/8/layout/bList2#1"/>
    <dgm:cxn modelId="{ED44ED82-21B3-4C9B-B8CD-2E4D0C7D91A3}"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40"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97EFE18-6913-48ED-9E28-60770362E9D8}" type="presOf" srcId="{19CCEB87-305D-4E48-84B8-1EA85244D5BB}" destId="{78C89192-6868-4DDA-9D94-4C22E8F40D37}" srcOrd="0" destOrd="0" presId="urn:microsoft.com/office/officeart/2008/layout/BendingPictureBlocks"/>
    <dgm:cxn modelId="{2500A089-861E-41CC-A48E-F3D1573C088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36D1C73-6F3E-4147-8CB9-80B0D81CC3B7}" type="presParOf" srcId="{BF4BFA2F-8DE7-40C3-8A64-AD27EF521C2E}" destId="{CC192163-CD6C-422B-A976-BFBAF75FF3E2}" srcOrd="0" destOrd="0" presId="urn:microsoft.com/office/officeart/2008/layout/BendingPictureBlocks"/>
    <dgm:cxn modelId="{F48C7A37-4850-4BD4-BCB9-6F953B35C530}" type="presParOf" srcId="{CC192163-CD6C-422B-A976-BFBAF75FF3E2}" destId="{B06CCA3E-58B5-4429-9D21-007FBB6A3AB2}" srcOrd="0" destOrd="0" presId="urn:microsoft.com/office/officeart/2008/layout/BendingPictureBlocks"/>
    <dgm:cxn modelId="{DF61CE59-49E3-4A56-9716-B72D2EC1EDF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5A658311-A540-4C53-83BE-C367D62CA66A}" type="presOf" srcId="{7AD6A0FB-6385-4900-90FB-68AF47774FF2}" destId="{BF4BFA2F-8DE7-40C3-8A64-AD27EF521C2E}" srcOrd="0" destOrd="0" presId="urn:microsoft.com/office/officeart/2008/layout/BendingPictureBlocks"/>
    <dgm:cxn modelId="{12581213-A9F9-4816-B95F-AB92D419D57E}"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D30E5A2-CCAF-4558-BB23-436EC29B421C}" type="presParOf" srcId="{BF4BFA2F-8DE7-40C3-8A64-AD27EF521C2E}" destId="{CC192163-CD6C-422B-A976-BFBAF75FF3E2}" srcOrd="0" destOrd="0" presId="urn:microsoft.com/office/officeart/2008/layout/BendingPictureBlocks"/>
    <dgm:cxn modelId="{75EECD6D-94B4-424B-9D3E-36BE8D34E35E}" type="presParOf" srcId="{CC192163-CD6C-422B-A976-BFBAF75FF3E2}" destId="{B06CCA3E-58B5-4429-9D21-007FBB6A3AB2}" srcOrd="0" destOrd="0" presId="urn:microsoft.com/office/officeart/2008/layout/BendingPictureBlocks"/>
    <dgm:cxn modelId="{2CF3643A-ADEE-4407-8145-A172B257E2B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5C8B64AF-D175-4A43-B5CA-6A9C7CBB68BC}" type="presOf" srcId="{7A236058-1BB6-40B9-9348-7BFCF74797F7}" destId="{8341A2DB-1040-453E-BC64-20AB0EC705B0}" srcOrd="0" destOrd="0" presId="urn:microsoft.com/office/officeart/2005/8/layout/bList2#1"/>
    <dgm:cxn modelId="{86957815-7500-4042-8764-74CC8B479896}" type="presOf" srcId="{BE287C42-CD8A-42CE-8E3E-73C352BD5920}" destId="{8120550C-BC87-497C-9931-B1A996EE60C0}" srcOrd="0" destOrd="0" presId="urn:microsoft.com/office/officeart/2005/8/layout/bList2#1"/>
    <dgm:cxn modelId="{F154927A-CA07-4651-B961-D9FDA8FC22F6}" type="presOf" srcId="{7A236058-1BB6-40B9-9348-7BFCF74797F7}" destId="{E0F6C998-5693-4BDD-9069-AF61DC425B3A}" srcOrd="1"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77BB3034-08CE-4604-A423-5142E38A5A06}" type="presParOf" srcId="{8120550C-BC87-497C-9931-B1A996EE60C0}" destId="{DBB6DB41-98F6-46AA-B628-CAF983E62B48}" srcOrd="0" destOrd="0" presId="urn:microsoft.com/office/officeart/2005/8/layout/bList2#1"/>
    <dgm:cxn modelId="{266BF06A-2A1A-4A68-958C-E9994983A2B6}" type="presParOf" srcId="{DBB6DB41-98F6-46AA-B628-CAF983E62B48}" destId="{A523E08F-BB9E-46F9-A45A-A55A85EE4841}" srcOrd="0" destOrd="0" presId="urn:microsoft.com/office/officeart/2005/8/layout/bList2#1"/>
    <dgm:cxn modelId="{0908C594-886A-491E-9E63-C39807D99476}" type="presParOf" srcId="{DBB6DB41-98F6-46AA-B628-CAF983E62B48}" destId="{8341A2DB-1040-453E-BC64-20AB0EC705B0}" srcOrd="1" destOrd="0" presId="urn:microsoft.com/office/officeart/2005/8/layout/bList2#1"/>
    <dgm:cxn modelId="{0E64A4A7-9729-4214-AE80-C366EE7BECBB}" type="presParOf" srcId="{DBB6DB41-98F6-46AA-B628-CAF983E62B48}" destId="{E0F6C998-5693-4BDD-9069-AF61DC425B3A}" srcOrd="2" destOrd="0" presId="urn:microsoft.com/office/officeart/2005/8/layout/bList2#1"/>
    <dgm:cxn modelId="{C7E2A954-D956-4126-9DEE-63023BA048A8}"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E0345E4-3388-4BB5-BEBA-B9DDD58DFCDA}" type="presOf" srcId="{19CCEB87-305D-4E48-84B8-1EA85244D5BB}" destId="{78C89192-6868-4DDA-9D94-4C22E8F40D37}" srcOrd="0" destOrd="0" presId="urn:microsoft.com/office/officeart/2008/layout/BendingPictureBlocks"/>
    <dgm:cxn modelId="{C4F01A09-0387-4AD7-B39C-387209AA8F95}"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6488B8A-00AF-47A9-A31D-B5A59AD47BD7}" type="presParOf" srcId="{BF4BFA2F-8DE7-40C3-8A64-AD27EF521C2E}" destId="{CC192163-CD6C-422B-A976-BFBAF75FF3E2}" srcOrd="0" destOrd="0" presId="urn:microsoft.com/office/officeart/2008/layout/BendingPictureBlocks"/>
    <dgm:cxn modelId="{1B22EB9A-136D-4B2D-98AE-045A36D929FE}" type="presParOf" srcId="{CC192163-CD6C-422B-A976-BFBAF75FF3E2}" destId="{B06CCA3E-58B5-4429-9D21-007FBB6A3AB2}" srcOrd="0" destOrd="0" presId="urn:microsoft.com/office/officeart/2008/layout/BendingPictureBlocks"/>
    <dgm:cxn modelId="{5E2C3531-42B0-4460-84AC-1326A697B35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5306676-88D0-4194-A1B4-43123070A91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1A93686-4258-4797-98D4-2D0E05AEF634}" type="presOf" srcId="{7AD6A0FB-6385-4900-90FB-68AF47774FF2}" destId="{BF4BFA2F-8DE7-40C3-8A64-AD27EF521C2E}" srcOrd="0" destOrd="0" presId="urn:microsoft.com/office/officeart/2008/layout/BendingPictureBlocks"/>
    <dgm:cxn modelId="{136BD24F-37C0-4462-821E-70094E8B0197}" type="presParOf" srcId="{BF4BFA2F-8DE7-40C3-8A64-AD27EF521C2E}" destId="{CC192163-CD6C-422B-A976-BFBAF75FF3E2}" srcOrd="0" destOrd="0" presId="urn:microsoft.com/office/officeart/2008/layout/BendingPictureBlocks"/>
    <dgm:cxn modelId="{6E3C40F6-24CB-469B-8AF2-82EFD9AC1EC2}" type="presParOf" srcId="{CC192163-CD6C-422B-A976-BFBAF75FF3E2}" destId="{B06CCA3E-58B5-4429-9D21-007FBB6A3AB2}" srcOrd="0" destOrd="0" presId="urn:microsoft.com/office/officeart/2008/layout/BendingPictureBlocks"/>
    <dgm:cxn modelId="{8B89EE05-0F56-4A5A-8E08-C4668FEC53A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FDF5F51-8AF9-43B9-8904-DB96AE294018}" type="presOf" srcId="{19CCEB87-305D-4E48-84B8-1EA85244D5BB}" destId="{78C89192-6868-4DDA-9D94-4C22E8F40D37}" srcOrd="0" destOrd="0" presId="urn:microsoft.com/office/officeart/2008/layout/BendingPictureBlocks"/>
    <dgm:cxn modelId="{A125598C-594E-4FB4-ACCC-820FB245561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DF70089-41C2-47A8-9838-E9D3FB76E0D2}" type="presParOf" srcId="{BF4BFA2F-8DE7-40C3-8A64-AD27EF521C2E}" destId="{CC192163-CD6C-422B-A976-BFBAF75FF3E2}" srcOrd="0" destOrd="0" presId="urn:microsoft.com/office/officeart/2008/layout/BendingPictureBlocks"/>
    <dgm:cxn modelId="{1B56977A-18EB-4B81-9C65-4DF088CC2AD4}" type="presParOf" srcId="{CC192163-CD6C-422B-A976-BFBAF75FF3E2}" destId="{B06CCA3E-58B5-4429-9D21-007FBB6A3AB2}" srcOrd="0" destOrd="0" presId="urn:microsoft.com/office/officeart/2008/layout/BendingPictureBlocks"/>
    <dgm:cxn modelId="{64CCB420-37C0-4314-B84B-1BEFD43F1D3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34558B7-DD6F-4670-B0F4-B76D1AFF3E4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415DB64-D3CA-4B2E-BFF8-7BDD722D4E82}" type="presOf" srcId="{7AD6A0FB-6385-4900-90FB-68AF47774FF2}" destId="{BF4BFA2F-8DE7-40C3-8A64-AD27EF521C2E}" srcOrd="0" destOrd="0" presId="urn:microsoft.com/office/officeart/2008/layout/BendingPictureBlocks"/>
    <dgm:cxn modelId="{5F9E8130-020D-46FB-880D-B3E895B4EAB5}" type="presParOf" srcId="{BF4BFA2F-8DE7-40C3-8A64-AD27EF521C2E}" destId="{CC192163-CD6C-422B-A976-BFBAF75FF3E2}" srcOrd="0" destOrd="0" presId="urn:microsoft.com/office/officeart/2008/layout/BendingPictureBlocks"/>
    <dgm:cxn modelId="{BF28145C-3D20-43F9-BD1C-28C9173EB50B}" type="presParOf" srcId="{CC192163-CD6C-422B-A976-BFBAF75FF3E2}" destId="{B06CCA3E-58B5-4429-9D21-007FBB6A3AB2}" srcOrd="0" destOrd="0" presId="urn:microsoft.com/office/officeart/2008/layout/BendingPictureBlocks"/>
    <dgm:cxn modelId="{04FD719D-3F67-4D83-9AB4-1B33C0E9FAC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F405C49-F6EA-40BC-B057-71B53080C0A8}" type="presOf" srcId="{19CCEB87-305D-4E48-84B8-1EA85244D5BB}" destId="{78C89192-6868-4DDA-9D94-4C22E8F40D37}" srcOrd="0" destOrd="0" presId="urn:microsoft.com/office/officeart/2008/layout/BendingPictureBlocks"/>
    <dgm:cxn modelId="{7108132B-61B2-49B4-BB70-6D5C423460F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78D251A-4EC8-4C4F-B3C0-F03927DEF02D}" type="presParOf" srcId="{BF4BFA2F-8DE7-40C3-8A64-AD27EF521C2E}" destId="{CC192163-CD6C-422B-A976-BFBAF75FF3E2}" srcOrd="0" destOrd="0" presId="urn:microsoft.com/office/officeart/2008/layout/BendingPictureBlocks"/>
    <dgm:cxn modelId="{8E4AD2A5-AC28-4F98-B72B-F0E68107E183}" type="presParOf" srcId="{CC192163-CD6C-422B-A976-BFBAF75FF3E2}" destId="{B06CCA3E-58B5-4429-9D21-007FBB6A3AB2}" srcOrd="0" destOrd="0" presId="urn:microsoft.com/office/officeart/2008/layout/BendingPictureBlocks"/>
    <dgm:cxn modelId="{8D77019B-D981-4FFA-AFB9-BA03D108E77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1421DC3-3B6F-4EDD-9F61-C80FFC239650}" type="presOf" srcId="{7AD6A0FB-6385-4900-90FB-68AF47774FF2}" destId="{BF4BFA2F-8DE7-40C3-8A64-AD27EF521C2E}" srcOrd="0" destOrd="0" presId="urn:microsoft.com/office/officeart/2008/layout/BendingPictureBlocks"/>
    <dgm:cxn modelId="{63AEACDA-25C3-4FB3-8009-84AD6ECD8D7B}"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1E7305F-455C-40C7-BA17-7CABC97AD2EE}" type="presParOf" srcId="{BF4BFA2F-8DE7-40C3-8A64-AD27EF521C2E}" destId="{CC192163-CD6C-422B-A976-BFBAF75FF3E2}" srcOrd="0" destOrd="0" presId="urn:microsoft.com/office/officeart/2008/layout/BendingPictureBlocks"/>
    <dgm:cxn modelId="{AA6457A0-6D14-4CF6-B61A-41CFBD4D0182}" type="presParOf" srcId="{CC192163-CD6C-422B-A976-BFBAF75FF3E2}" destId="{B06CCA3E-58B5-4429-9D21-007FBB6A3AB2}" srcOrd="0" destOrd="0" presId="urn:microsoft.com/office/officeart/2008/layout/BendingPictureBlocks"/>
    <dgm:cxn modelId="{D74278F7-F25B-4E78-84BE-316B635D11B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D794218-D2A8-4487-ACFF-450DC7B93512}" type="presOf" srcId="{7AD6A0FB-6385-4900-90FB-68AF47774FF2}" destId="{BF4BFA2F-8DE7-40C3-8A64-AD27EF521C2E}" srcOrd="0" destOrd="0" presId="urn:microsoft.com/office/officeart/2008/layout/BendingPictureBlocks"/>
    <dgm:cxn modelId="{96A891CD-0C39-4D91-92B1-54EBC778706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98DED5E-3DA5-4DE6-9569-C1F0CFC8499A}" type="presParOf" srcId="{BF4BFA2F-8DE7-40C3-8A64-AD27EF521C2E}" destId="{CC192163-CD6C-422B-A976-BFBAF75FF3E2}" srcOrd="0" destOrd="0" presId="urn:microsoft.com/office/officeart/2008/layout/BendingPictureBlocks"/>
    <dgm:cxn modelId="{5714FAF2-9245-4E0D-89ED-3E7FAFB03E27}" type="presParOf" srcId="{CC192163-CD6C-422B-A976-BFBAF75FF3E2}" destId="{B06CCA3E-58B5-4429-9D21-007FBB6A3AB2}" srcOrd="0" destOrd="0" presId="urn:microsoft.com/office/officeart/2008/layout/BendingPictureBlocks"/>
    <dgm:cxn modelId="{665C8BC7-44BF-49EE-96E5-40FE4201C5F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202F269-D69A-47A0-9A4B-0B4088E7DDAD}" type="presOf" srcId="{7AD6A0FB-6385-4900-90FB-68AF47774FF2}" destId="{BF4BFA2F-8DE7-40C3-8A64-AD27EF521C2E}" srcOrd="0" destOrd="0" presId="urn:microsoft.com/office/officeart/2008/layout/BendingPictureBlocks"/>
    <dgm:cxn modelId="{C951AC5D-82E3-4BAD-9563-4330F5AED87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389F7E8D-553B-4E54-A7FC-C094901650BA}" type="presParOf" srcId="{BF4BFA2F-8DE7-40C3-8A64-AD27EF521C2E}" destId="{CC192163-CD6C-422B-A976-BFBAF75FF3E2}" srcOrd="0" destOrd="0" presId="urn:microsoft.com/office/officeart/2008/layout/BendingPictureBlocks"/>
    <dgm:cxn modelId="{A5F9DA6A-6D2B-4D94-BA1D-456B0713EB8A}" type="presParOf" srcId="{CC192163-CD6C-422B-A976-BFBAF75FF3E2}" destId="{B06CCA3E-58B5-4429-9D21-007FBB6A3AB2}" srcOrd="0" destOrd="0" presId="urn:microsoft.com/office/officeart/2008/layout/BendingPictureBlocks"/>
    <dgm:cxn modelId="{5025B8FC-5E0A-43D7-AA45-FBDD1666AF3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2CB683A-6587-47F3-96E1-CE4C7CAFDC48}"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192EAB1-4C90-40B1-8206-0434D32CF770}" type="presOf" srcId="{19CCEB87-305D-4E48-84B8-1EA85244D5BB}" destId="{78C89192-6868-4DDA-9D94-4C22E8F40D37}" srcOrd="0" destOrd="0" presId="urn:microsoft.com/office/officeart/2008/layout/BendingPictureBlocks"/>
    <dgm:cxn modelId="{00A18FCC-FEA2-422F-889C-E041F103697B}" type="presParOf" srcId="{BF4BFA2F-8DE7-40C3-8A64-AD27EF521C2E}" destId="{CC192163-CD6C-422B-A976-BFBAF75FF3E2}" srcOrd="0" destOrd="0" presId="urn:microsoft.com/office/officeart/2008/layout/BendingPictureBlocks"/>
    <dgm:cxn modelId="{A6D241BE-7B36-4A75-9326-273314315DC0}" type="presParOf" srcId="{CC192163-CD6C-422B-A976-BFBAF75FF3E2}" destId="{B06CCA3E-58B5-4429-9D21-007FBB6A3AB2}" srcOrd="0" destOrd="0" presId="urn:microsoft.com/office/officeart/2008/layout/BendingPictureBlocks"/>
    <dgm:cxn modelId="{1C603796-2B36-49CF-9AB7-37E0CDDEF89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8FED743-6FBE-48D5-BB24-44F5B9C4B55F}" type="presOf" srcId="{19CCEB87-305D-4E48-84B8-1EA85244D5BB}" destId="{78C89192-6868-4DDA-9D94-4C22E8F40D37}" srcOrd="0" destOrd="0" presId="urn:microsoft.com/office/officeart/2008/layout/BendingPictureBlocks"/>
    <dgm:cxn modelId="{4204E1F0-1DE5-4455-9C59-59515199643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E80BF8B-C38E-4D1C-BD6D-D0EAF39FAFB1}" type="presParOf" srcId="{BF4BFA2F-8DE7-40C3-8A64-AD27EF521C2E}" destId="{CC192163-CD6C-422B-A976-BFBAF75FF3E2}" srcOrd="0" destOrd="0" presId="urn:microsoft.com/office/officeart/2008/layout/BendingPictureBlocks"/>
    <dgm:cxn modelId="{B47721D5-E567-41A1-BAA3-D3CD9B460B5A}" type="presParOf" srcId="{CC192163-CD6C-422B-A976-BFBAF75FF3E2}" destId="{B06CCA3E-58B5-4429-9D21-007FBB6A3AB2}" srcOrd="0" destOrd="0" presId="urn:microsoft.com/office/officeart/2008/layout/BendingPictureBlocks"/>
    <dgm:cxn modelId="{C5BA4CE8-1089-4B83-AA30-E5A87DC294C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cxnId="{FD6DD1D8-C034-48BB-8FFA-29BD3E37E4B3}" type="sibTrans">
      <dgm:prSet/>
      <dgm:spPr/>
      <dgm:t>
        <a:bodyPr/>
        <a:lstStyle/>
        <a:p>
          <a:endParaRPr lang="en-US" sz="1050">
            <a:latin typeface="+mj-lt"/>
          </a:endParaRPr>
        </a:p>
      </dgm:t>
    </dgm:pt>
    <dgm:pt modelId="{724A6807-07F6-4EB7-8D8C-1F3642101DAC}" cxnId="{FD6DD1D8-C034-48BB-8FFA-29BD3E37E4B3}" type="parTrans">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921BC8CF-100B-47FE-B590-6E072C24BDE7}" type="presOf" srcId="{7A236058-1BB6-40B9-9348-7BFCF74797F7}" destId="{8341A2DB-1040-453E-BC64-20AB0EC705B0}" srcOrd="0" destOrd="0" presId="urn:microsoft.com/office/officeart/2005/8/layout/bList2#1"/>
    <dgm:cxn modelId="{FD6DD1D8-C034-48BB-8FFA-29BD3E37E4B3}" srcId="{BE287C42-CD8A-42CE-8E3E-73C352BD5920}" destId="{7A236058-1BB6-40B9-9348-7BFCF74797F7}" srcOrd="0" destOrd="0" parTransId="{724A6807-07F6-4EB7-8D8C-1F3642101DAC}" sibTransId="{E137A754-910B-4A5F-944B-024BF7FEDA5B}"/>
    <dgm:cxn modelId="{228EE8D7-8623-4E81-A1FE-DC66AFE4D41F}" type="presOf" srcId="{7A236058-1BB6-40B9-9348-7BFCF74797F7}" destId="{E0F6C998-5693-4BDD-9069-AF61DC425B3A}" srcOrd="1" destOrd="0" presId="urn:microsoft.com/office/officeart/2005/8/layout/bList2#1"/>
    <dgm:cxn modelId="{34F7F782-06EC-4B0A-ABBE-45D100B8D166}" type="presOf" srcId="{BE287C42-CD8A-42CE-8E3E-73C352BD5920}" destId="{8120550C-BC87-497C-9931-B1A996EE60C0}" srcOrd="0" destOrd="0" presId="urn:microsoft.com/office/officeart/2005/8/layout/bList2#1"/>
    <dgm:cxn modelId="{F214325F-435C-46F5-A013-21359D323A53}" type="presParOf" srcId="{8120550C-BC87-497C-9931-B1A996EE60C0}" destId="{DBB6DB41-98F6-46AA-B628-CAF983E62B48}" srcOrd="0" destOrd="0" presId="urn:microsoft.com/office/officeart/2005/8/layout/bList2#1"/>
    <dgm:cxn modelId="{6A426978-D608-4140-9BA7-2F930A20D1DF}" type="presParOf" srcId="{DBB6DB41-98F6-46AA-B628-CAF983E62B48}" destId="{A523E08F-BB9E-46F9-A45A-A55A85EE4841}" srcOrd="0" destOrd="0" presId="urn:microsoft.com/office/officeart/2005/8/layout/bList2#1"/>
    <dgm:cxn modelId="{47D7F8E6-A3E4-4977-9B7B-C7C509F07E3E}" type="presParOf" srcId="{DBB6DB41-98F6-46AA-B628-CAF983E62B48}" destId="{8341A2DB-1040-453E-BC64-20AB0EC705B0}" srcOrd="1" destOrd="0" presId="urn:microsoft.com/office/officeart/2005/8/layout/bList2#1"/>
    <dgm:cxn modelId="{88DFF9B2-A3AA-4CE8-BE9A-2BD29E0CA72A}" type="presParOf" srcId="{DBB6DB41-98F6-46AA-B628-CAF983E62B48}" destId="{E0F6C998-5693-4BDD-9069-AF61DC425B3A}" srcOrd="2" destOrd="0" presId="urn:microsoft.com/office/officeart/2005/8/layout/bList2#1"/>
    <dgm:cxn modelId="{6C7F4CEE-E3D0-45A5-877D-2E83F04E6710}" type="presParOf" srcId="{DBB6DB41-98F6-46AA-B628-CAF983E62B48}" destId="{B6A09970-208A-49BF-904E-B64EBDB1A8AC}" srcOrd="3" destOrd="0" presId="urn:microsoft.com/office/officeart/2005/8/layout/bList2#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76FF3EC-9315-4C6C-A3C4-9DDBB6A86BA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A4CF2EA-B0DF-4149-8AF2-7AA8EA15406A}" type="presOf" srcId="{7AD6A0FB-6385-4900-90FB-68AF47774FF2}" destId="{BF4BFA2F-8DE7-40C3-8A64-AD27EF521C2E}" srcOrd="0" destOrd="0" presId="urn:microsoft.com/office/officeart/2008/layout/BendingPictureBlocks"/>
    <dgm:cxn modelId="{47752EC3-D44F-4A88-97AC-374493E4D7B8}" type="presParOf" srcId="{BF4BFA2F-8DE7-40C3-8A64-AD27EF521C2E}" destId="{CC192163-CD6C-422B-A976-BFBAF75FF3E2}" srcOrd="0" destOrd="0" presId="urn:microsoft.com/office/officeart/2008/layout/BendingPictureBlocks"/>
    <dgm:cxn modelId="{D0466107-6067-4BD2-BA27-9CF38557C009}" type="presParOf" srcId="{CC192163-CD6C-422B-A976-BFBAF75FF3E2}" destId="{B06CCA3E-58B5-4429-9D21-007FBB6A3AB2}" srcOrd="0" destOrd="0" presId="urn:microsoft.com/office/officeart/2008/layout/BendingPictureBlocks"/>
    <dgm:cxn modelId="{D95C3579-FC05-4D7D-A31C-D43498F0FB5B}"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0B5EF8B-1AC5-497A-90E1-E89E56B44BFA}" type="presOf" srcId="{7AD6A0FB-6385-4900-90FB-68AF47774FF2}" destId="{BF4BFA2F-8DE7-40C3-8A64-AD27EF521C2E}" srcOrd="0" destOrd="0" presId="urn:microsoft.com/office/officeart/2008/layout/BendingPictureBlocks"/>
    <dgm:cxn modelId="{FDDCA08C-AB6E-44D5-888B-C37E0DBF47CF}"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734157C-0864-4F76-BBA8-A094A950449C}" type="presParOf" srcId="{BF4BFA2F-8DE7-40C3-8A64-AD27EF521C2E}" destId="{CC192163-CD6C-422B-A976-BFBAF75FF3E2}" srcOrd="0" destOrd="0" presId="urn:microsoft.com/office/officeart/2008/layout/BendingPictureBlocks"/>
    <dgm:cxn modelId="{491AF597-91B5-4C7E-812D-0141B6705380}" type="presParOf" srcId="{CC192163-CD6C-422B-A976-BFBAF75FF3E2}" destId="{B06CCA3E-58B5-4429-9D21-007FBB6A3AB2}" srcOrd="0" destOrd="0" presId="urn:microsoft.com/office/officeart/2008/layout/BendingPictureBlocks"/>
    <dgm:cxn modelId="{D02E5104-CD1F-49A0-981D-796A4926917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C3625E7-EAB7-4162-B191-819B2731AC0E}" type="presOf" srcId="{19CCEB87-305D-4E48-84B8-1EA85244D5BB}" destId="{78C89192-6868-4DDA-9D94-4C22E8F40D37}" srcOrd="0" destOrd="0" presId="urn:microsoft.com/office/officeart/2008/layout/BendingPictureBlocks"/>
    <dgm:cxn modelId="{6BAEF521-00F5-4FC4-90EC-ABB063048D0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DA37F33-96EB-4719-B9BD-2814DEE33CE9}" type="presParOf" srcId="{BF4BFA2F-8DE7-40C3-8A64-AD27EF521C2E}" destId="{CC192163-CD6C-422B-A976-BFBAF75FF3E2}" srcOrd="0" destOrd="0" presId="urn:microsoft.com/office/officeart/2008/layout/BendingPictureBlocks"/>
    <dgm:cxn modelId="{94CA4C00-9CDD-4FAF-95E3-61F532885DDE}" type="presParOf" srcId="{CC192163-CD6C-422B-A976-BFBAF75FF3E2}" destId="{B06CCA3E-58B5-4429-9D21-007FBB6A3AB2}" srcOrd="0" destOrd="0" presId="urn:microsoft.com/office/officeart/2008/layout/BendingPictureBlocks"/>
    <dgm:cxn modelId="{CB74A5D5-4F05-432B-9181-AF0DCE9D340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51B04B67-F5AC-40B7-BC8D-B60F42501605}" type="presOf" srcId="{7AD6A0FB-6385-4900-90FB-68AF47774FF2}" destId="{BF4BFA2F-8DE7-40C3-8A64-AD27EF521C2E}" srcOrd="0" destOrd="0" presId="urn:microsoft.com/office/officeart/2008/layout/BendingPictureBlocks"/>
    <dgm:cxn modelId="{8C068013-3700-4161-A5D1-E93B7AD5A2B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2B2794CE-1899-433C-BA4E-B32015C06C0D}" type="presParOf" srcId="{BF4BFA2F-8DE7-40C3-8A64-AD27EF521C2E}" destId="{CC192163-CD6C-422B-A976-BFBAF75FF3E2}" srcOrd="0" destOrd="0" presId="urn:microsoft.com/office/officeart/2008/layout/BendingPictureBlocks"/>
    <dgm:cxn modelId="{3EE84093-8333-440E-9EEC-E905850116D6}" type="presParOf" srcId="{CC192163-CD6C-422B-A976-BFBAF75FF3E2}" destId="{B06CCA3E-58B5-4429-9D21-007FBB6A3AB2}" srcOrd="0" destOrd="0" presId="urn:microsoft.com/office/officeart/2008/layout/BendingPictureBlocks"/>
    <dgm:cxn modelId="{55AED3BE-9054-459D-A026-C3005A155C4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D82B0FA-E4FA-4572-ACB5-5FAC2441CB1A}" type="presOf" srcId="{19CCEB87-305D-4E48-84B8-1EA85244D5BB}" destId="{78C89192-6868-4DDA-9D94-4C22E8F40D37}" srcOrd="0" destOrd="0" presId="urn:microsoft.com/office/officeart/2008/layout/BendingPictureBlocks"/>
    <dgm:cxn modelId="{30FDDFCC-41F9-48BB-87D4-21A95192434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964FFA8-A2C1-41DC-BDB0-2B7701CC6906}" type="presParOf" srcId="{BF4BFA2F-8DE7-40C3-8A64-AD27EF521C2E}" destId="{CC192163-CD6C-422B-A976-BFBAF75FF3E2}" srcOrd="0" destOrd="0" presId="urn:microsoft.com/office/officeart/2008/layout/BendingPictureBlocks"/>
    <dgm:cxn modelId="{0E56FEDE-7C13-40AB-9D23-A42BD4B3E53E}" type="presParOf" srcId="{CC192163-CD6C-422B-A976-BFBAF75FF3E2}" destId="{B06CCA3E-58B5-4429-9D21-007FBB6A3AB2}" srcOrd="0" destOrd="0" presId="urn:microsoft.com/office/officeart/2008/layout/BendingPictureBlocks"/>
    <dgm:cxn modelId="{006EE347-4397-4B9B-9128-EAB2680E31C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CCA551C-2A8C-4AD6-A423-FC9E1DA0AF7F}"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2EA730B-6F62-4BEC-8835-44A16362435C}" type="presOf" srcId="{19CCEB87-305D-4E48-84B8-1EA85244D5BB}" destId="{78C89192-6868-4DDA-9D94-4C22E8F40D37}" srcOrd="0" destOrd="0" presId="urn:microsoft.com/office/officeart/2008/layout/BendingPictureBlocks"/>
    <dgm:cxn modelId="{643B111F-7D5F-4F19-BA22-6FC923B36C53}" type="presParOf" srcId="{BF4BFA2F-8DE7-40C3-8A64-AD27EF521C2E}" destId="{CC192163-CD6C-422B-A976-BFBAF75FF3E2}" srcOrd="0" destOrd="0" presId="urn:microsoft.com/office/officeart/2008/layout/BendingPictureBlocks"/>
    <dgm:cxn modelId="{2C92BB02-7302-422B-A6A9-8700CE506960}" type="presParOf" srcId="{CC192163-CD6C-422B-A976-BFBAF75FF3E2}" destId="{B06CCA3E-58B5-4429-9D21-007FBB6A3AB2}" srcOrd="0" destOrd="0" presId="urn:microsoft.com/office/officeart/2008/layout/BendingPictureBlocks"/>
    <dgm:cxn modelId="{5EF1C761-B11E-464C-B0E6-E8A3BF8E8813}"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FB89923-84B8-4F9D-90EB-58F3FD955E34}" type="presOf" srcId="{19CCEB87-305D-4E48-84B8-1EA85244D5BB}" destId="{78C89192-6868-4DDA-9D94-4C22E8F40D37}" srcOrd="0" destOrd="0" presId="urn:microsoft.com/office/officeart/2008/layout/BendingPictureBlocks"/>
    <dgm:cxn modelId="{F9FD639C-782D-4FB1-9388-E987498BF0C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64EB3FB-8FB8-4D63-BC2F-67BEA377DD63}" type="presParOf" srcId="{BF4BFA2F-8DE7-40C3-8A64-AD27EF521C2E}" destId="{CC192163-CD6C-422B-A976-BFBAF75FF3E2}" srcOrd="0" destOrd="0" presId="urn:microsoft.com/office/officeart/2008/layout/BendingPictureBlocks"/>
    <dgm:cxn modelId="{36E8F273-4A2C-43ED-908E-8C3B2080687E}" type="presParOf" srcId="{CC192163-CD6C-422B-A976-BFBAF75FF3E2}" destId="{B06CCA3E-58B5-4429-9D21-007FBB6A3AB2}" srcOrd="0" destOrd="0" presId="urn:microsoft.com/office/officeart/2008/layout/BendingPictureBlocks"/>
    <dgm:cxn modelId="{EBED3121-D758-447E-83E3-C2C24F6DAD1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C30C2CA-DE5E-430A-A116-AFFD54107A66}" type="presOf" srcId="{19CCEB87-305D-4E48-84B8-1EA85244D5BB}" destId="{78C89192-6868-4DDA-9D94-4C22E8F40D37}" srcOrd="0" destOrd="0" presId="urn:microsoft.com/office/officeart/2008/layout/BendingPictureBlocks"/>
    <dgm:cxn modelId="{21C09AE1-6FFF-4911-B200-927DA742D7D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51FB192-30EA-46E2-ADD2-9BE7ADEA5E13}" type="presParOf" srcId="{BF4BFA2F-8DE7-40C3-8A64-AD27EF521C2E}" destId="{CC192163-CD6C-422B-A976-BFBAF75FF3E2}" srcOrd="0" destOrd="0" presId="urn:microsoft.com/office/officeart/2008/layout/BendingPictureBlocks"/>
    <dgm:cxn modelId="{C3B63787-CE63-4788-93C9-A4290E72AAE9}" type="presParOf" srcId="{CC192163-CD6C-422B-A976-BFBAF75FF3E2}" destId="{B06CCA3E-58B5-4429-9D21-007FBB6A3AB2}" srcOrd="0" destOrd="0" presId="urn:microsoft.com/office/officeart/2008/layout/BendingPictureBlocks"/>
    <dgm:cxn modelId="{6204EA7E-7E41-4A99-8A24-AF02B25F5D53}"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5"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7C20407-08F4-4036-A9D2-CF8D0BD86B3A}" type="presOf" srcId="{19CCEB87-305D-4E48-84B8-1EA85244D5BB}" destId="{78C89192-6868-4DDA-9D94-4C22E8F40D37}" srcOrd="0" destOrd="0" presId="urn:microsoft.com/office/officeart/2008/layout/BendingPictureBlocks"/>
    <dgm:cxn modelId="{791209E6-43E3-4632-A6C0-EA1D4DB6708C}"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8CCBE84-5FA0-4EC9-AC64-203B90990B45}" type="presParOf" srcId="{BF4BFA2F-8DE7-40C3-8A64-AD27EF521C2E}" destId="{CC192163-CD6C-422B-A976-BFBAF75FF3E2}" srcOrd="0" destOrd="0" presId="urn:microsoft.com/office/officeart/2008/layout/BendingPictureBlocks"/>
    <dgm:cxn modelId="{119FF6DE-3C17-4358-9B32-51062842D8BB}" type="presParOf" srcId="{CC192163-CD6C-422B-A976-BFBAF75FF3E2}" destId="{B06CCA3E-58B5-4429-9D21-007FBB6A3AB2}" srcOrd="0" destOrd="0" presId="urn:microsoft.com/office/officeart/2008/layout/BendingPictureBlocks"/>
    <dgm:cxn modelId="{7D3A28B4-D3B1-46E8-9666-BF3B74BE5AB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40"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cxnId="{3EEAAFD3-BA6E-46B2-9A6A-470CE48E1F3B}" type="parTrans">
      <dgm:prSet/>
      <dgm:spPr/>
      <dgm:t>
        <a:bodyPr/>
        <a:lstStyle/>
        <a:p>
          <a:endParaRPr lang="en-US"/>
        </a:p>
      </dgm:t>
    </dgm:pt>
    <dgm:pt modelId="{F62F98B1-1630-4CBE-9FF4-1459CE981F32}" cxnId="{3EEAAFD3-BA6E-46B2-9A6A-470CE48E1F3B}" type="sibTrans">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DAB6059-9D70-4729-8D81-EE161A7813F1}" type="presOf" srcId="{19CCEB87-305D-4E48-84B8-1EA85244D5BB}" destId="{78C89192-6868-4DDA-9D94-4C22E8F40D37}" srcOrd="0" destOrd="0" presId="urn:microsoft.com/office/officeart/2008/layout/BendingPictureBlocks"/>
    <dgm:cxn modelId="{14E0622D-31B3-4164-B619-4FC554CF2B1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1E857C0-C93A-4F7C-B94B-11CD733789C6}" type="presParOf" srcId="{BF4BFA2F-8DE7-40C3-8A64-AD27EF521C2E}" destId="{CC192163-CD6C-422B-A976-BFBAF75FF3E2}" srcOrd="0" destOrd="0" presId="urn:microsoft.com/office/officeart/2008/layout/BendingPictureBlocks"/>
    <dgm:cxn modelId="{C700ED1F-4C0D-46D2-B691-821F02F7D44F}" type="presParOf" srcId="{CC192163-CD6C-422B-A976-BFBAF75FF3E2}" destId="{B06CCA3E-58B5-4429-9D21-007FBB6A3AB2}" srcOrd="0" destOrd="0" presId="urn:microsoft.com/office/officeart/2008/layout/BendingPictureBlocks"/>
    <dgm:cxn modelId="{2E896F8D-396E-4DBD-B904-446CE054284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1994" y="40955"/>
          <a:ext cx="631853" cy="47166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1994" y="512620"/>
          <a:ext cx="631853" cy="20281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1994" y="512620"/>
        <a:ext cx="444966" cy="202815"/>
      </dsp:txXfrm>
    </dsp:sp>
    <dsp:sp modelId="{B6A09970-208A-49BF-904E-B64EBDB1A8AC}">
      <dsp:nvSpPr>
        <dsp:cNvPr id="0" name=""/>
        <dsp:cNvSpPr/>
      </dsp:nvSpPr>
      <dsp:spPr>
        <a:xfrm>
          <a:off x="0" y="2387"/>
          <a:ext cx="1307543" cy="130843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086" y="32010"/>
          <a:ext cx="493855" cy="36865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086" y="400662"/>
          <a:ext cx="493855" cy="15852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086" y="400662"/>
        <a:ext cx="347785" cy="158520"/>
      </dsp:txXfrm>
    </dsp:sp>
    <dsp:sp modelId="{B6A09970-208A-49BF-904E-B64EBDB1A8AC}">
      <dsp:nvSpPr>
        <dsp:cNvPr id="0" name=""/>
        <dsp:cNvSpPr/>
      </dsp:nvSpPr>
      <dsp:spPr>
        <a:xfrm>
          <a:off x="0" y="1866"/>
          <a:ext cx="1021972" cy="102266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086" y="32010"/>
          <a:ext cx="493855" cy="36865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086" y="400662"/>
          <a:ext cx="493855" cy="15852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086" y="400662"/>
        <a:ext cx="347785" cy="158520"/>
      </dsp:txXfrm>
    </dsp:sp>
    <dsp:sp modelId="{B6A09970-208A-49BF-904E-B64EBDB1A8AC}">
      <dsp:nvSpPr>
        <dsp:cNvPr id="0" name=""/>
        <dsp:cNvSpPr/>
      </dsp:nvSpPr>
      <dsp:spPr>
        <a:xfrm>
          <a:off x="0" y="1866"/>
          <a:ext cx="1021972" cy="102266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642" y="43276"/>
          <a:ext cx="667669" cy="49840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642" y="541677"/>
          <a:ext cx="667669" cy="2143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642" y="541677"/>
        <a:ext cx="470189" cy="214312"/>
      </dsp:txXfrm>
    </dsp:sp>
    <dsp:sp modelId="{B6A09970-208A-49BF-904E-B64EBDB1A8AC}">
      <dsp:nvSpPr>
        <dsp:cNvPr id="0" name=""/>
        <dsp:cNvSpPr/>
      </dsp:nvSpPr>
      <dsp:spPr>
        <a:xfrm>
          <a:off x="0" y="2523"/>
          <a:ext cx="1381660" cy="138259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642" y="43276"/>
          <a:ext cx="667669" cy="49840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642" y="541677"/>
          <a:ext cx="667669" cy="2143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642" y="541677"/>
        <a:ext cx="470189" cy="214312"/>
      </dsp:txXfrm>
    </dsp:sp>
    <dsp:sp modelId="{B6A09970-208A-49BF-904E-B64EBDB1A8AC}">
      <dsp:nvSpPr>
        <dsp:cNvPr id="0" name=""/>
        <dsp:cNvSpPr/>
      </dsp:nvSpPr>
      <dsp:spPr>
        <a:xfrm>
          <a:off x="0" y="2523"/>
          <a:ext cx="1381660" cy="138259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0"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20848" y="47836"/>
          <a:ext cx="1872768" cy="1286231"/>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49690" y="797668"/>
          <a:ext cx="23044" cy="2026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49690" y="797668"/>
        <a:ext cx="23044" cy="20262"/>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20848" y="47836"/>
          <a:ext cx="1872768" cy="1286231"/>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49690" y="797668"/>
          <a:ext cx="23044" cy="2026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49690" y="797668"/>
        <a:ext cx="23044" cy="20262"/>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65096" y="137311"/>
          <a:ext cx="3371157" cy="283004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1037516" y="1804417"/>
          <a:ext cx="63967" cy="5624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1037516" y="1804417"/>
        <a:ext cx="63967" cy="56244"/>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200191" y="99993"/>
          <a:ext cx="1542685" cy="115158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200191" y="1251575"/>
          <a:ext cx="1542685" cy="4951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200191" y="1251575"/>
        <a:ext cx="1086398" cy="495180"/>
      </dsp:txXfrm>
    </dsp:sp>
    <dsp:sp modelId="{B6A09970-208A-49BF-904E-B64EBDB1A8AC}">
      <dsp:nvSpPr>
        <dsp:cNvPr id="0" name=""/>
        <dsp:cNvSpPr/>
      </dsp:nvSpPr>
      <dsp:spPr>
        <a:xfrm>
          <a:off x="8000" y="5829"/>
          <a:ext cx="3192399" cy="3194570"/>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24926" y="62399"/>
          <a:ext cx="962690" cy="718627"/>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24926" y="781027"/>
          <a:ext cx="962690" cy="30901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24926" y="781027"/>
        <a:ext cx="677950" cy="309010"/>
      </dsp:txXfrm>
    </dsp:sp>
    <dsp:sp modelId="{B6A09970-208A-49BF-904E-B64EBDB1A8AC}">
      <dsp:nvSpPr>
        <dsp:cNvPr id="0" name=""/>
        <dsp:cNvSpPr/>
      </dsp:nvSpPr>
      <dsp:spPr>
        <a:xfrm>
          <a:off x="0" y="3637"/>
          <a:ext cx="1992170" cy="199352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60314" y="80075"/>
          <a:ext cx="1235391" cy="92219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60314" y="1002268"/>
          <a:ext cx="1235391" cy="39654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60314" y="1002268"/>
        <a:ext cx="869993" cy="396543"/>
      </dsp:txXfrm>
    </dsp:sp>
    <dsp:sp modelId="{B6A09970-208A-49BF-904E-B64EBDB1A8AC}">
      <dsp:nvSpPr>
        <dsp:cNvPr id="0" name=""/>
        <dsp:cNvSpPr/>
      </dsp:nvSpPr>
      <dsp:spPr>
        <a:xfrm>
          <a:off x="0" y="4668"/>
          <a:ext cx="2556492" cy="2558230"/>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015" y="104778"/>
          <a:ext cx="1517810" cy="1766384"/>
        </a:xfrm>
        <a:prstGeom prst="rect">
          <a:avLst/>
        </a:prstGeom>
        <a:solidFill>
          <a:schemeClr val="accent1">
            <a:tint val="50000"/>
            <a:hueOff val="0"/>
            <a:satOff val="0"/>
            <a:lumOff val="0"/>
            <a:alphaOff val="0"/>
          </a:schemeClr>
        </a:solidFill>
        <a:ln w="12700" cap="flat" cmpd="sng" algn="ctr">
          <a:solidFill>
            <a:srgbClr val="13918D"/>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10491" y="1178757"/>
          <a:ext cx="48412" cy="425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10491" y="1178757"/>
        <a:ext cx="48412" cy="42567"/>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015" y="104778"/>
          <a:ext cx="1517810" cy="1766384"/>
        </a:xfrm>
        <a:prstGeom prst="rect">
          <a:avLst/>
        </a:prstGeom>
        <a:solidFill>
          <a:schemeClr val="accent1">
            <a:tint val="50000"/>
            <a:hueOff val="0"/>
            <a:satOff val="0"/>
            <a:lumOff val="0"/>
            <a:alphaOff val="0"/>
          </a:schemeClr>
        </a:solidFill>
        <a:ln w="12700" cap="flat" cmpd="sng" algn="ctr">
          <a:solidFill>
            <a:srgbClr val="13918D"/>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10491" y="1178757"/>
          <a:ext cx="48412" cy="425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10491" y="1178757"/>
        <a:ext cx="48412" cy="42567"/>
      </dsp:txXfrm>
    </dsp:sp>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6209" y="53050"/>
          <a:ext cx="818456" cy="6109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6209" y="664011"/>
          <a:ext cx="818456" cy="26271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6209" y="664011"/>
        <a:ext cx="576377" cy="262713"/>
      </dsp:txXfrm>
    </dsp:sp>
    <dsp:sp modelId="{B6A09970-208A-49BF-904E-B64EBDB1A8AC}">
      <dsp:nvSpPr>
        <dsp:cNvPr id="0" name=""/>
        <dsp:cNvSpPr/>
      </dsp:nvSpPr>
      <dsp:spPr>
        <a:xfrm>
          <a:off x="0" y="3092"/>
          <a:ext cx="1693696" cy="169484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9555" y="49726"/>
          <a:ext cx="767174" cy="5726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9555" y="622406"/>
          <a:ext cx="767174" cy="24625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9555" y="622406"/>
        <a:ext cx="540263" cy="246252"/>
      </dsp:txXfrm>
    </dsp:sp>
    <dsp:sp modelId="{B6A09970-208A-49BF-904E-B64EBDB1A8AC}">
      <dsp:nvSpPr>
        <dsp:cNvPr id="0" name=""/>
        <dsp:cNvSpPr/>
      </dsp:nvSpPr>
      <dsp:spPr>
        <a:xfrm>
          <a:off x="0" y="2899"/>
          <a:ext cx="1587574" cy="15886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0095" y="49996"/>
          <a:ext cx="771342" cy="57579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0095" y="625787"/>
          <a:ext cx="771342" cy="24759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0095" y="625787"/>
        <a:ext cx="543199" cy="247590"/>
      </dsp:txXfrm>
    </dsp:sp>
    <dsp:sp modelId="{B6A09970-208A-49BF-904E-B64EBDB1A8AC}">
      <dsp:nvSpPr>
        <dsp:cNvPr id="0" name=""/>
        <dsp:cNvSpPr/>
      </dsp:nvSpPr>
      <dsp:spPr>
        <a:xfrm>
          <a:off x="0" y="2914"/>
          <a:ext cx="1596199" cy="159728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0095" y="49996"/>
          <a:ext cx="771342" cy="57579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0095" y="625787"/>
          <a:ext cx="771342" cy="24759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0095" y="625787"/>
        <a:ext cx="543199" cy="247590"/>
      </dsp:txXfrm>
    </dsp:sp>
    <dsp:sp modelId="{B6A09970-208A-49BF-904E-B64EBDB1A8AC}">
      <dsp:nvSpPr>
        <dsp:cNvPr id="0" name=""/>
        <dsp:cNvSpPr/>
      </dsp:nvSpPr>
      <dsp:spPr>
        <a:xfrm>
          <a:off x="0" y="2914"/>
          <a:ext cx="1596199" cy="159728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0"/>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37922" y="68890"/>
          <a:ext cx="1062833" cy="79338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37922" y="862272"/>
          <a:ext cx="1062833" cy="34115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37922" y="862272"/>
        <a:ext cx="748474" cy="341154"/>
      </dsp:txXfrm>
    </dsp:sp>
    <dsp:sp modelId="{B6A09970-208A-49BF-904E-B64EBDB1A8AC}">
      <dsp:nvSpPr>
        <dsp:cNvPr id="0" name=""/>
        <dsp:cNvSpPr/>
      </dsp:nvSpPr>
      <dsp:spPr>
        <a:xfrm>
          <a:off x="0" y="4016"/>
          <a:ext cx="2199404" cy="2200899"/>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4848" y="47375"/>
          <a:ext cx="730907" cy="54560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4848" y="592982"/>
          <a:ext cx="730907" cy="23461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4848" y="592982"/>
        <a:ext cx="514723" cy="234610"/>
      </dsp:txXfrm>
    </dsp:sp>
    <dsp:sp modelId="{B6A09970-208A-49BF-904E-B64EBDB1A8AC}">
      <dsp:nvSpPr>
        <dsp:cNvPr id="0" name=""/>
        <dsp:cNvSpPr/>
      </dsp:nvSpPr>
      <dsp:spPr>
        <a:xfrm>
          <a:off x="0" y="0"/>
          <a:ext cx="1512523" cy="1513551"/>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layout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9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0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noTextEdit="1"/>
          </p:cNvSpPr>
          <p:nvPr>
            <p:ph type="sldImg"/>
          </p:nvPr>
        </p:nvSpPr>
        <p:spPr>
          <a:xfrm>
            <a:off x="685800" y="1143000"/>
            <a:ext cx="5486400" cy="3086100"/>
          </a:xfrm>
          <a:ln>
            <a:solidFill>
              <a:srgbClr val="000000"/>
            </a:solidFill>
            <a:miter/>
          </a:ln>
        </p:spPr>
      </p:sp>
      <p:sp>
        <p:nvSpPr>
          <p:cNvPr id="16386" name="备注占位符 2"/>
          <p:cNvSpPr>
            <a:spLocks noGrp="1"/>
          </p:cNvSpPr>
          <p:nvPr>
            <p:ph type="body"/>
          </p:nvPr>
        </p:nvSpPr>
        <p:spPr>
          <a:noFill/>
          <a:ln>
            <a:noFill/>
          </a:ln>
        </p:spPr>
        <p:txBody>
          <a:bodyPr wrap="square" lIns="91440" tIns="45720" rIns="91440" bIns="45720" anchor="t"/>
          <a:p>
            <a:pPr lvl="0" eaLnBrk="1" hangingPunct="1">
              <a:spcBef>
                <a:spcPct val="0"/>
              </a:spcBef>
            </a:pPr>
            <a:r>
              <a:rPr lang="zh-CN" altLang="en-US" dirty="0"/>
              <a:t>模板来自于 </a:t>
            </a:r>
            <a:r>
              <a:rPr lang="en-US" altLang="zh-CN"/>
              <a:t>http://www.ypppt.com</a:t>
            </a:r>
            <a:endParaRPr lang="zh-CN" altLang="en-US" dirty="0"/>
          </a:p>
        </p:txBody>
      </p:sp>
      <p:sp>
        <p:nvSpPr>
          <p:cNvPr id="16387" name="灯片编号占位符 3"/>
          <p:cNvSpPr>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p>
            <a:pPr lvl="0" indent="0"/>
            <a:fld id="{9A0DB2DC-4C9A-4742-B13C-FB6460FD3503}" type="slidenum">
              <a:rPr lang="zh-CN" altLang="en-US" sz="1800">
                <a:solidFill>
                  <a:srgbClr val="000000"/>
                </a:solidFill>
                <a:latin typeface="Calibri" panose="020F0502020204030204" charset="0"/>
                <a:ea typeface="宋体" panose="02010600030101010101" pitchFamily="2" charset="-122"/>
              </a:rPr>
            </a:fld>
            <a:endParaRPr lang="zh-CN" altLang="en-US" sz="18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77197EE-6DEA-4039-909A-F823BA9933BB}"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C56922A-5240-4E01-8AE9-5335090095B9}" type="slidenum">
              <a:rPr lang="en-US" smtClean="0"/>
            </a:fld>
            <a:endParaRPr lang="en-US"/>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Main_Slide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a:xfrm>
            <a:off x="-4802" y="-19050"/>
            <a:ext cx="1827839" cy="45719"/>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7316160" y="-19050"/>
            <a:ext cx="1827839" cy="45719"/>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650875" y="-19050"/>
            <a:ext cx="1827839" cy="45719"/>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478714" y="-19050"/>
            <a:ext cx="1827839" cy="45719"/>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1823037" y="-19050"/>
            <a:ext cx="1827839" cy="45719"/>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Section_Break">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Pictu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6400800" cy="5143500"/>
          </a:xfrm>
        </p:spPr>
        <p:txBody>
          <a:bodyPr/>
          <a:lstStyle/>
          <a:p>
            <a:endParaRPr lang="en-US"/>
          </a:p>
        </p:txBody>
      </p:sp>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mage_FullScreen_Backgrou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p:spPr>
        <p:txBody>
          <a:bodyPr/>
          <a:lstStyle/>
          <a:p>
            <a:endParaRPr lang="en-US"/>
          </a:p>
        </p:txBody>
      </p:sp>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261557" y="182280"/>
            <a:ext cx="3697941" cy="411956"/>
          </a:xfrm>
          <a:prstGeom prst="rect">
            <a:avLst/>
          </a:prstGeom>
        </p:spPr>
        <p:txBody>
          <a:bodyPr>
            <a:normAutofit/>
          </a:bodyPr>
          <a:lstStyle>
            <a:lvl1pPr>
              <a:defRPr sz="2400" b="1"/>
            </a:lvl1pPr>
          </a:lstStyle>
          <a:p>
            <a:r>
              <a:rPr lang="zh-CN" altLang="en-US" dirty="0" smtClean="0"/>
              <a:t>单击此处添加标题</a:t>
            </a:r>
            <a:endParaRPr lang="zh-CN" altLang="en-US" dirty="0"/>
          </a:p>
        </p:txBody>
      </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0"/>
            <a:ext cx="8229600" cy="3394472"/>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677197EE-6DEA-4039-909A-F823BA9933BB}" type="datetimeFigureOut">
              <a:rPr lang="en-US" smtClean="0"/>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5C56922A-5240-4E01-8AE9-5335090095B9}"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9" Type="http://schemas.openxmlformats.org/officeDocument/2006/relationships/diagramColors" Target="../diagrams/colors9.xml"/><Relationship Id="rId8" Type="http://schemas.openxmlformats.org/officeDocument/2006/relationships/diagramQuickStyle" Target="../diagrams/quickStyle9.xml"/><Relationship Id="rId7" Type="http://schemas.openxmlformats.org/officeDocument/2006/relationships/diagramLayout" Target="../diagrams/layout9.xml"/><Relationship Id="rId6" Type="http://schemas.openxmlformats.org/officeDocument/2006/relationships/diagramData" Target="../diagrams/data9.xml"/><Relationship Id="rId5" Type="http://schemas.microsoft.com/office/2007/relationships/diagramDrawing" Target="../diagrams/drawing8.xml"/><Relationship Id="rId4" Type="http://schemas.openxmlformats.org/officeDocument/2006/relationships/diagramColors" Target="../diagrams/colors8.xml"/><Relationship Id="rId3" Type="http://schemas.openxmlformats.org/officeDocument/2006/relationships/diagramQuickStyle" Target="../diagrams/quickStyle8.xml"/><Relationship Id="rId21" Type="http://schemas.openxmlformats.org/officeDocument/2006/relationships/slideLayout" Target="../slideLayouts/slideLayout2.xml"/><Relationship Id="rId20" Type="http://schemas.microsoft.com/office/2007/relationships/diagramDrawing" Target="../diagrams/drawing11.xml"/><Relationship Id="rId2" Type="http://schemas.openxmlformats.org/officeDocument/2006/relationships/diagramLayout" Target="../diagrams/layout8.xml"/><Relationship Id="rId19" Type="http://schemas.openxmlformats.org/officeDocument/2006/relationships/diagramColors" Target="../diagrams/colors11.xml"/><Relationship Id="rId18" Type="http://schemas.openxmlformats.org/officeDocument/2006/relationships/diagramQuickStyle" Target="../diagrams/quickStyle11.xml"/><Relationship Id="rId17" Type="http://schemas.openxmlformats.org/officeDocument/2006/relationships/diagramLayout" Target="../diagrams/layout11.xml"/><Relationship Id="rId16" Type="http://schemas.openxmlformats.org/officeDocument/2006/relationships/diagramData" Target="../diagrams/data11.xml"/><Relationship Id="rId15" Type="http://schemas.microsoft.com/office/2007/relationships/diagramDrawing" Target="../diagrams/drawing10.xml"/><Relationship Id="rId14" Type="http://schemas.openxmlformats.org/officeDocument/2006/relationships/diagramColors" Target="../diagrams/colors10.xml"/><Relationship Id="rId13" Type="http://schemas.openxmlformats.org/officeDocument/2006/relationships/diagramQuickStyle" Target="../diagrams/quickStyle10.xml"/><Relationship Id="rId12" Type="http://schemas.openxmlformats.org/officeDocument/2006/relationships/diagramLayout" Target="../diagrams/layout10.xml"/><Relationship Id="rId11" Type="http://schemas.openxmlformats.org/officeDocument/2006/relationships/diagramData" Target="../diagrams/data10.xml"/><Relationship Id="rId10" Type="http://schemas.microsoft.com/office/2007/relationships/diagramDrawing" Target="../diagrams/drawing9.xml"/><Relationship Id="rId1" Type="http://schemas.openxmlformats.org/officeDocument/2006/relationships/diagramData" Target="../diagrams/data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81.xml"/><Relationship Id="rId4" Type="http://schemas.openxmlformats.org/officeDocument/2006/relationships/diagramColors" Target="../diagrams/colors181.xml"/><Relationship Id="rId3" Type="http://schemas.openxmlformats.org/officeDocument/2006/relationships/diagramQuickStyle" Target="../diagrams/quickStyle181.xml"/><Relationship Id="rId2" Type="http://schemas.openxmlformats.org/officeDocument/2006/relationships/diagramLayout" Target="../diagrams/layout181.xml"/><Relationship Id="rId1" Type="http://schemas.openxmlformats.org/officeDocument/2006/relationships/diagramData" Target="../diagrams/data181.xml"/></Relationships>
</file>

<file path=ppt/slides/_rels/slide10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82.xml"/><Relationship Id="rId4" Type="http://schemas.openxmlformats.org/officeDocument/2006/relationships/diagramColors" Target="../diagrams/colors182.xml"/><Relationship Id="rId3" Type="http://schemas.openxmlformats.org/officeDocument/2006/relationships/diagramQuickStyle" Target="../diagrams/quickStyle182.xml"/><Relationship Id="rId2" Type="http://schemas.openxmlformats.org/officeDocument/2006/relationships/diagramLayout" Target="../diagrams/layout182.xml"/><Relationship Id="rId1" Type="http://schemas.openxmlformats.org/officeDocument/2006/relationships/diagramData" Target="../diagrams/data182.xml"/></Relationships>
</file>

<file path=ppt/slides/_rels/slide106.xml.rels><?xml version="1.0" encoding="UTF-8" standalone="yes"?>
<Relationships xmlns="http://schemas.openxmlformats.org/package/2006/relationships"><Relationship Id="rId9" Type="http://schemas.openxmlformats.org/officeDocument/2006/relationships/diagramColors" Target="../diagrams/colors184.xml"/><Relationship Id="rId8" Type="http://schemas.openxmlformats.org/officeDocument/2006/relationships/diagramQuickStyle" Target="../diagrams/quickStyle184.xml"/><Relationship Id="rId7" Type="http://schemas.openxmlformats.org/officeDocument/2006/relationships/diagramLayout" Target="../diagrams/layout184.xml"/><Relationship Id="rId6" Type="http://schemas.openxmlformats.org/officeDocument/2006/relationships/diagramData" Target="../diagrams/data184.xml"/><Relationship Id="rId5" Type="http://schemas.microsoft.com/office/2007/relationships/diagramDrawing" Target="../diagrams/drawing183.xml"/><Relationship Id="rId4" Type="http://schemas.openxmlformats.org/officeDocument/2006/relationships/diagramColors" Target="../diagrams/colors183.xml"/><Relationship Id="rId3" Type="http://schemas.openxmlformats.org/officeDocument/2006/relationships/diagramQuickStyle" Target="../diagrams/quickStyle183.xml"/><Relationship Id="rId2" Type="http://schemas.openxmlformats.org/officeDocument/2006/relationships/diagramLayout" Target="../diagrams/layout183.xml"/><Relationship Id="rId11" Type="http://schemas.openxmlformats.org/officeDocument/2006/relationships/slideLayout" Target="../slideLayouts/slideLayout2.xml"/><Relationship Id="rId10" Type="http://schemas.microsoft.com/office/2007/relationships/diagramDrawing" Target="../diagrams/drawing184.xml"/><Relationship Id="rId1" Type="http://schemas.openxmlformats.org/officeDocument/2006/relationships/diagramData" Target="../diagrams/data183.xml"/></Relationships>
</file>

<file path=ppt/slides/_rels/slide107.xml.rels><?xml version="1.0" encoding="UTF-8" standalone="yes"?>
<Relationships xmlns="http://schemas.openxmlformats.org/package/2006/relationships"><Relationship Id="rId9" Type="http://schemas.openxmlformats.org/officeDocument/2006/relationships/diagramColors" Target="../diagrams/colors186.xml"/><Relationship Id="rId8" Type="http://schemas.openxmlformats.org/officeDocument/2006/relationships/diagramQuickStyle" Target="../diagrams/quickStyle186.xml"/><Relationship Id="rId7" Type="http://schemas.openxmlformats.org/officeDocument/2006/relationships/diagramLayout" Target="../diagrams/layout186.xml"/><Relationship Id="rId6" Type="http://schemas.openxmlformats.org/officeDocument/2006/relationships/diagramData" Target="../diagrams/data186.xml"/><Relationship Id="rId5" Type="http://schemas.microsoft.com/office/2007/relationships/diagramDrawing" Target="../diagrams/drawing185.xml"/><Relationship Id="rId4" Type="http://schemas.openxmlformats.org/officeDocument/2006/relationships/diagramColors" Target="../diagrams/colors185.xml"/><Relationship Id="rId3" Type="http://schemas.openxmlformats.org/officeDocument/2006/relationships/diagramQuickStyle" Target="../diagrams/quickStyle185.xml"/><Relationship Id="rId2" Type="http://schemas.openxmlformats.org/officeDocument/2006/relationships/diagramLayout" Target="../diagrams/layout185.xml"/><Relationship Id="rId11" Type="http://schemas.openxmlformats.org/officeDocument/2006/relationships/slideLayout" Target="../slideLayouts/slideLayout2.xml"/><Relationship Id="rId10" Type="http://schemas.microsoft.com/office/2007/relationships/diagramDrawing" Target="../diagrams/drawing186.xml"/><Relationship Id="rId1" Type="http://schemas.openxmlformats.org/officeDocument/2006/relationships/diagramData" Target="../diagrams/data185.xml"/></Relationships>
</file>

<file path=ppt/slides/_rels/slide108.xml.rels><?xml version="1.0" encoding="UTF-8" standalone="yes"?>
<Relationships xmlns="http://schemas.openxmlformats.org/package/2006/relationships"><Relationship Id="rId9" Type="http://schemas.openxmlformats.org/officeDocument/2006/relationships/diagramColors" Target="../diagrams/colors188.xml"/><Relationship Id="rId8" Type="http://schemas.openxmlformats.org/officeDocument/2006/relationships/diagramQuickStyle" Target="../diagrams/quickStyle188.xml"/><Relationship Id="rId7" Type="http://schemas.openxmlformats.org/officeDocument/2006/relationships/diagramLayout" Target="../diagrams/layout188.xml"/><Relationship Id="rId6" Type="http://schemas.openxmlformats.org/officeDocument/2006/relationships/diagramData" Target="../diagrams/data188.xml"/><Relationship Id="rId5" Type="http://schemas.microsoft.com/office/2007/relationships/diagramDrawing" Target="../diagrams/drawing187.xml"/><Relationship Id="rId4" Type="http://schemas.openxmlformats.org/officeDocument/2006/relationships/diagramColors" Target="../diagrams/colors187.xml"/><Relationship Id="rId3" Type="http://schemas.openxmlformats.org/officeDocument/2006/relationships/diagramQuickStyle" Target="../diagrams/quickStyle187.xml"/><Relationship Id="rId2" Type="http://schemas.openxmlformats.org/officeDocument/2006/relationships/diagramLayout" Target="../diagrams/layout187.xml"/><Relationship Id="rId11" Type="http://schemas.openxmlformats.org/officeDocument/2006/relationships/slideLayout" Target="../slideLayouts/slideLayout2.xml"/><Relationship Id="rId10" Type="http://schemas.microsoft.com/office/2007/relationships/diagramDrawing" Target="../diagrams/drawing188.xml"/><Relationship Id="rId1" Type="http://schemas.openxmlformats.org/officeDocument/2006/relationships/diagramData" Target="../diagrams/data18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xml"/><Relationship Id="rId4" Type="http://schemas.openxmlformats.org/officeDocument/2006/relationships/diagramColors" Target="../diagrams/colors12.xml"/><Relationship Id="rId3" Type="http://schemas.openxmlformats.org/officeDocument/2006/relationships/diagramQuickStyle" Target="../diagrams/quickStyle12.xml"/><Relationship Id="rId2" Type="http://schemas.openxmlformats.org/officeDocument/2006/relationships/diagramLayout" Target="../diagrams/layout12.xml"/><Relationship Id="rId1" Type="http://schemas.openxmlformats.org/officeDocument/2006/relationships/diagramData" Target="../diagrams/data12.xml"/></Relationships>
</file>

<file path=ppt/slides/_rels/slide110.xml.rels><?xml version="1.0" encoding="UTF-8" standalone="yes"?>
<Relationships xmlns="http://schemas.openxmlformats.org/package/2006/relationships"><Relationship Id="rId9" Type="http://schemas.openxmlformats.org/officeDocument/2006/relationships/diagramColors" Target="../diagrams/colors190.xml"/><Relationship Id="rId8" Type="http://schemas.openxmlformats.org/officeDocument/2006/relationships/diagramQuickStyle" Target="../diagrams/quickStyle190.xml"/><Relationship Id="rId7" Type="http://schemas.openxmlformats.org/officeDocument/2006/relationships/diagramLayout" Target="../diagrams/layout190.xml"/><Relationship Id="rId6" Type="http://schemas.openxmlformats.org/officeDocument/2006/relationships/diagramData" Target="../diagrams/data190.xml"/><Relationship Id="rId5" Type="http://schemas.microsoft.com/office/2007/relationships/diagramDrawing" Target="../diagrams/drawing189.xml"/><Relationship Id="rId4" Type="http://schemas.openxmlformats.org/officeDocument/2006/relationships/diagramColors" Target="../diagrams/colors189.xml"/><Relationship Id="rId31" Type="http://schemas.openxmlformats.org/officeDocument/2006/relationships/slideLayout" Target="../slideLayouts/slideLayout2.xml"/><Relationship Id="rId30" Type="http://schemas.microsoft.com/office/2007/relationships/diagramDrawing" Target="../diagrams/drawing194.xml"/><Relationship Id="rId3" Type="http://schemas.openxmlformats.org/officeDocument/2006/relationships/diagramQuickStyle" Target="../diagrams/quickStyle189.xml"/><Relationship Id="rId29" Type="http://schemas.openxmlformats.org/officeDocument/2006/relationships/diagramColors" Target="../diagrams/colors194.xml"/><Relationship Id="rId28" Type="http://schemas.openxmlformats.org/officeDocument/2006/relationships/diagramQuickStyle" Target="../diagrams/quickStyle194.xml"/><Relationship Id="rId27" Type="http://schemas.openxmlformats.org/officeDocument/2006/relationships/diagramLayout" Target="../diagrams/layout194.xml"/><Relationship Id="rId26" Type="http://schemas.openxmlformats.org/officeDocument/2006/relationships/diagramData" Target="../diagrams/data194.xml"/><Relationship Id="rId25" Type="http://schemas.microsoft.com/office/2007/relationships/diagramDrawing" Target="../diagrams/drawing193.xml"/><Relationship Id="rId24" Type="http://schemas.openxmlformats.org/officeDocument/2006/relationships/diagramColors" Target="../diagrams/colors193.xml"/><Relationship Id="rId23" Type="http://schemas.openxmlformats.org/officeDocument/2006/relationships/diagramQuickStyle" Target="../diagrams/quickStyle193.xml"/><Relationship Id="rId22" Type="http://schemas.openxmlformats.org/officeDocument/2006/relationships/diagramLayout" Target="../diagrams/layout193.xml"/><Relationship Id="rId21" Type="http://schemas.openxmlformats.org/officeDocument/2006/relationships/diagramData" Target="../diagrams/data193.xml"/><Relationship Id="rId20" Type="http://schemas.microsoft.com/office/2007/relationships/diagramDrawing" Target="../diagrams/drawing192.xml"/><Relationship Id="rId2" Type="http://schemas.openxmlformats.org/officeDocument/2006/relationships/diagramLayout" Target="../diagrams/layout189.xml"/><Relationship Id="rId19" Type="http://schemas.openxmlformats.org/officeDocument/2006/relationships/diagramColors" Target="../diagrams/colors192.xml"/><Relationship Id="rId18" Type="http://schemas.openxmlformats.org/officeDocument/2006/relationships/diagramQuickStyle" Target="../diagrams/quickStyle192.xml"/><Relationship Id="rId17" Type="http://schemas.openxmlformats.org/officeDocument/2006/relationships/diagramLayout" Target="../diagrams/layout192.xml"/><Relationship Id="rId16" Type="http://schemas.openxmlformats.org/officeDocument/2006/relationships/diagramData" Target="../diagrams/data192.xml"/><Relationship Id="rId15" Type="http://schemas.microsoft.com/office/2007/relationships/diagramDrawing" Target="../diagrams/drawing191.xml"/><Relationship Id="rId14" Type="http://schemas.openxmlformats.org/officeDocument/2006/relationships/diagramColors" Target="../diagrams/colors191.xml"/><Relationship Id="rId13" Type="http://schemas.openxmlformats.org/officeDocument/2006/relationships/diagramQuickStyle" Target="../diagrams/quickStyle191.xml"/><Relationship Id="rId12" Type="http://schemas.openxmlformats.org/officeDocument/2006/relationships/diagramLayout" Target="../diagrams/layout191.xml"/><Relationship Id="rId11" Type="http://schemas.openxmlformats.org/officeDocument/2006/relationships/diagramData" Target="../diagrams/data191.xml"/><Relationship Id="rId10" Type="http://schemas.microsoft.com/office/2007/relationships/diagramDrawing" Target="../diagrams/drawing190.xml"/><Relationship Id="rId1" Type="http://schemas.openxmlformats.org/officeDocument/2006/relationships/diagramData" Target="../diagrams/data189.xml"/></Relationships>
</file>

<file path=ppt/slides/_rels/slide111.xml.rels><?xml version="1.0" encoding="UTF-8" standalone="yes"?>
<Relationships xmlns="http://schemas.openxmlformats.org/package/2006/relationships"><Relationship Id="rId9" Type="http://schemas.openxmlformats.org/officeDocument/2006/relationships/diagramColors" Target="../diagrams/colors196.xml"/><Relationship Id="rId8" Type="http://schemas.openxmlformats.org/officeDocument/2006/relationships/diagramQuickStyle" Target="../diagrams/quickStyle196.xml"/><Relationship Id="rId7" Type="http://schemas.openxmlformats.org/officeDocument/2006/relationships/diagramLayout" Target="../diagrams/layout196.xml"/><Relationship Id="rId6" Type="http://schemas.openxmlformats.org/officeDocument/2006/relationships/diagramData" Target="../diagrams/data196.xml"/><Relationship Id="rId5" Type="http://schemas.microsoft.com/office/2007/relationships/diagramDrawing" Target="../diagrams/drawing195.xml"/><Relationship Id="rId4" Type="http://schemas.openxmlformats.org/officeDocument/2006/relationships/diagramColors" Target="../diagrams/colors195.xml"/><Relationship Id="rId3" Type="http://schemas.openxmlformats.org/officeDocument/2006/relationships/diagramQuickStyle" Target="../diagrams/quickStyle195.xml"/><Relationship Id="rId2" Type="http://schemas.openxmlformats.org/officeDocument/2006/relationships/diagramLayout" Target="../diagrams/layout195.xml"/><Relationship Id="rId16" Type="http://schemas.openxmlformats.org/officeDocument/2006/relationships/slideLayout" Target="../slideLayouts/slideLayout2.xml"/><Relationship Id="rId15" Type="http://schemas.microsoft.com/office/2007/relationships/diagramDrawing" Target="../diagrams/drawing197.xml"/><Relationship Id="rId14" Type="http://schemas.openxmlformats.org/officeDocument/2006/relationships/diagramColors" Target="../diagrams/colors197.xml"/><Relationship Id="rId13" Type="http://schemas.openxmlformats.org/officeDocument/2006/relationships/diagramQuickStyle" Target="../diagrams/quickStyle197.xml"/><Relationship Id="rId12" Type="http://schemas.openxmlformats.org/officeDocument/2006/relationships/diagramLayout" Target="../diagrams/layout197.xml"/><Relationship Id="rId11" Type="http://schemas.openxmlformats.org/officeDocument/2006/relationships/diagramData" Target="../diagrams/data197.xml"/><Relationship Id="rId10" Type="http://schemas.microsoft.com/office/2007/relationships/diagramDrawing" Target="../diagrams/drawing196.xml"/><Relationship Id="rId1" Type="http://schemas.openxmlformats.org/officeDocument/2006/relationships/diagramData" Target="../diagrams/data19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9" Type="http://schemas.openxmlformats.org/officeDocument/2006/relationships/diagramColors" Target="../diagrams/colors199.xml"/><Relationship Id="rId8" Type="http://schemas.openxmlformats.org/officeDocument/2006/relationships/diagramQuickStyle" Target="../diagrams/quickStyle199.xml"/><Relationship Id="rId7" Type="http://schemas.openxmlformats.org/officeDocument/2006/relationships/diagramLayout" Target="../diagrams/layout199.xml"/><Relationship Id="rId6" Type="http://schemas.openxmlformats.org/officeDocument/2006/relationships/diagramData" Target="../diagrams/data199.xml"/><Relationship Id="rId5" Type="http://schemas.microsoft.com/office/2007/relationships/diagramDrawing" Target="../diagrams/drawing198.xml"/><Relationship Id="rId4" Type="http://schemas.openxmlformats.org/officeDocument/2006/relationships/diagramColors" Target="../diagrams/colors198.xml"/><Relationship Id="rId3" Type="http://schemas.openxmlformats.org/officeDocument/2006/relationships/diagramQuickStyle" Target="../diagrams/quickStyle198.xml"/><Relationship Id="rId2" Type="http://schemas.openxmlformats.org/officeDocument/2006/relationships/diagramLayout" Target="../diagrams/layout198.xml"/><Relationship Id="rId16" Type="http://schemas.openxmlformats.org/officeDocument/2006/relationships/slideLayout" Target="../slideLayouts/slideLayout2.xml"/><Relationship Id="rId15" Type="http://schemas.microsoft.com/office/2007/relationships/diagramDrawing" Target="../diagrams/drawing200.xml"/><Relationship Id="rId14" Type="http://schemas.openxmlformats.org/officeDocument/2006/relationships/diagramColors" Target="../diagrams/colors200.xml"/><Relationship Id="rId13" Type="http://schemas.openxmlformats.org/officeDocument/2006/relationships/diagramQuickStyle" Target="../diagrams/quickStyle200.xml"/><Relationship Id="rId12" Type="http://schemas.openxmlformats.org/officeDocument/2006/relationships/diagramLayout" Target="../diagrams/layout200.xml"/><Relationship Id="rId11" Type="http://schemas.openxmlformats.org/officeDocument/2006/relationships/diagramData" Target="../diagrams/data200.xml"/><Relationship Id="rId10" Type="http://schemas.microsoft.com/office/2007/relationships/diagramDrawing" Target="../diagrams/drawing199.xml"/><Relationship Id="rId1" Type="http://schemas.openxmlformats.org/officeDocument/2006/relationships/diagramData" Target="../diagrams/data198.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9" Type="http://schemas.openxmlformats.org/officeDocument/2006/relationships/diagramColors" Target="../diagrams/colors202.xml"/><Relationship Id="rId8" Type="http://schemas.openxmlformats.org/officeDocument/2006/relationships/diagramQuickStyle" Target="../diagrams/quickStyle202.xml"/><Relationship Id="rId7" Type="http://schemas.openxmlformats.org/officeDocument/2006/relationships/diagramLayout" Target="../diagrams/layout202.xml"/><Relationship Id="rId6" Type="http://schemas.openxmlformats.org/officeDocument/2006/relationships/diagramData" Target="../diagrams/data202.xml"/><Relationship Id="rId5" Type="http://schemas.microsoft.com/office/2007/relationships/diagramDrawing" Target="../diagrams/drawing201.xml"/><Relationship Id="rId4" Type="http://schemas.openxmlformats.org/officeDocument/2006/relationships/diagramColors" Target="../diagrams/colors201.xml"/><Relationship Id="rId3" Type="http://schemas.openxmlformats.org/officeDocument/2006/relationships/diagramQuickStyle" Target="../diagrams/quickStyle201.xml"/><Relationship Id="rId21" Type="http://schemas.openxmlformats.org/officeDocument/2006/relationships/slideLayout" Target="../slideLayouts/slideLayout3.xml"/><Relationship Id="rId20" Type="http://schemas.microsoft.com/office/2007/relationships/diagramDrawing" Target="../diagrams/drawing204.xml"/><Relationship Id="rId2" Type="http://schemas.openxmlformats.org/officeDocument/2006/relationships/diagramLayout" Target="../diagrams/layout201.xml"/><Relationship Id="rId19" Type="http://schemas.openxmlformats.org/officeDocument/2006/relationships/diagramColors" Target="../diagrams/colors204.xml"/><Relationship Id="rId18" Type="http://schemas.openxmlformats.org/officeDocument/2006/relationships/diagramQuickStyle" Target="../diagrams/quickStyle204.xml"/><Relationship Id="rId17" Type="http://schemas.openxmlformats.org/officeDocument/2006/relationships/diagramLayout" Target="../diagrams/layout204.xml"/><Relationship Id="rId16" Type="http://schemas.openxmlformats.org/officeDocument/2006/relationships/diagramData" Target="../diagrams/data204.xml"/><Relationship Id="rId15" Type="http://schemas.microsoft.com/office/2007/relationships/diagramDrawing" Target="../diagrams/drawing203.xml"/><Relationship Id="rId14" Type="http://schemas.openxmlformats.org/officeDocument/2006/relationships/diagramColors" Target="../diagrams/colors203.xml"/><Relationship Id="rId13" Type="http://schemas.openxmlformats.org/officeDocument/2006/relationships/diagramQuickStyle" Target="../diagrams/quickStyle203.xml"/><Relationship Id="rId12" Type="http://schemas.openxmlformats.org/officeDocument/2006/relationships/diagramLayout" Target="../diagrams/layout203.xml"/><Relationship Id="rId11" Type="http://schemas.openxmlformats.org/officeDocument/2006/relationships/diagramData" Target="../diagrams/data203.xml"/><Relationship Id="rId10" Type="http://schemas.microsoft.com/office/2007/relationships/diagramDrawing" Target="../diagrams/drawing202.xml"/><Relationship Id="rId1" Type="http://schemas.openxmlformats.org/officeDocument/2006/relationships/diagramData" Target="../diagrams/data201.xml"/></Relationships>
</file>

<file path=ppt/slides/_rels/slide12.xml.rels><?xml version="1.0" encoding="UTF-8" standalone="yes"?>
<Relationships xmlns="http://schemas.openxmlformats.org/package/2006/relationships"><Relationship Id="rId9" Type="http://schemas.openxmlformats.org/officeDocument/2006/relationships/diagramColors" Target="../diagrams/colors14.xml"/><Relationship Id="rId8" Type="http://schemas.openxmlformats.org/officeDocument/2006/relationships/diagramQuickStyle" Target="../diagrams/quickStyle14.xml"/><Relationship Id="rId7" Type="http://schemas.openxmlformats.org/officeDocument/2006/relationships/diagramLayout" Target="../diagrams/layout14.xml"/><Relationship Id="rId6" Type="http://schemas.openxmlformats.org/officeDocument/2006/relationships/diagramData" Target="../diagrams/data14.xml"/><Relationship Id="rId5" Type="http://schemas.microsoft.com/office/2007/relationships/diagramDrawing" Target="../diagrams/drawing13.xml"/><Relationship Id="rId4" Type="http://schemas.openxmlformats.org/officeDocument/2006/relationships/diagramColors" Target="../diagrams/colors13.xml"/><Relationship Id="rId3" Type="http://schemas.openxmlformats.org/officeDocument/2006/relationships/diagramQuickStyle" Target="../diagrams/quickStyle13.xml"/><Relationship Id="rId26" Type="http://schemas.openxmlformats.org/officeDocument/2006/relationships/slideLayout" Target="../slideLayouts/slideLayout2.xml"/><Relationship Id="rId25" Type="http://schemas.microsoft.com/office/2007/relationships/diagramDrawing" Target="../diagrams/drawing17.xml"/><Relationship Id="rId24" Type="http://schemas.openxmlformats.org/officeDocument/2006/relationships/diagramColors" Target="../diagrams/colors17.xml"/><Relationship Id="rId23" Type="http://schemas.openxmlformats.org/officeDocument/2006/relationships/diagramQuickStyle" Target="../diagrams/quickStyle17.xml"/><Relationship Id="rId22" Type="http://schemas.openxmlformats.org/officeDocument/2006/relationships/diagramLayout" Target="../diagrams/layout17.xml"/><Relationship Id="rId21" Type="http://schemas.openxmlformats.org/officeDocument/2006/relationships/diagramData" Target="../diagrams/data17.xml"/><Relationship Id="rId20" Type="http://schemas.microsoft.com/office/2007/relationships/diagramDrawing" Target="../diagrams/drawing16.xml"/><Relationship Id="rId2" Type="http://schemas.openxmlformats.org/officeDocument/2006/relationships/diagramLayout" Target="../diagrams/layout13.xml"/><Relationship Id="rId19" Type="http://schemas.openxmlformats.org/officeDocument/2006/relationships/diagramColors" Target="../diagrams/colors16.xml"/><Relationship Id="rId18" Type="http://schemas.openxmlformats.org/officeDocument/2006/relationships/diagramQuickStyle" Target="../diagrams/quickStyle16.xml"/><Relationship Id="rId17" Type="http://schemas.openxmlformats.org/officeDocument/2006/relationships/diagramLayout" Target="../diagrams/layout16.xml"/><Relationship Id="rId16" Type="http://schemas.openxmlformats.org/officeDocument/2006/relationships/diagramData" Target="../diagrams/data16.xml"/><Relationship Id="rId15" Type="http://schemas.microsoft.com/office/2007/relationships/diagramDrawing" Target="../diagrams/drawing15.xml"/><Relationship Id="rId14" Type="http://schemas.openxmlformats.org/officeDocument/2006/relationships/diagramColors" Target="../diagrams/colors15.xml"/><Relationship Id="rId13" Type="http://schemas.openxmlformats.org/officeDocument/2006/relationships/diagramQuickStyle" Target="../diagrams/quickStyle15.xml"/><Relationship Id="rId12" Type="http://schemas.openxmlformats.org/officeDocument/2006/relationships/diagramLayout" Target="../diagrams/layout15.xml"/><Relationship Id="rId11" Type="http://schemas.openxmlformats.org/officeDocument/2006/relationships/diagramData" Target="../diagrams/data15.xml"/><Relationship Id="rId10" Type="http://schemas.microsoft.com/office/2007/relationships/diagramDrawing" Target="../diagrams/drawing14.xml"/><Relationship Id="rId1" Type="http://schemas.openxmlformats.org/officeDocument/2006/relationships/diagramData" Target="../diagrams/data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6.xml"/><Relationship Id="rId2" Type="http://schemas.openxmlformats.org/officeDocument/2006/relationships/image" Target="../media/image2.png"/><Relationship Id="rId1" Type="http://schemas.openxmlformats.org/officeDocument/2006/relationships/hyperlink" Target="https://www.freeppt7.com/" TargetMode="External"/></Relationships>
</file>

<file path=ppt/slides/_rels/slide13.xml.rels><?xml version="1.0" encoding="UTF-8" standalone="yes"?>
<Relationships xmlns="http://schemas.openxmlformats.org/package/2006/relationships"><Relationship Id="rId9" Type="http://schemas.openxmlformats.org/officeDocument/2006/relationships/diagramColors" Target="../diagrams/colors19.xml"/><Relationship Id="rId8" Type="http://schemas.openxmlformats.org/officeDocument/2006/relationships/diagramQuickStyle" Target="../diagrams/quickStyle19.xml"/><Relationship Id="rId7" Type="http://schemas.openxmlformats.org/officeDocument/2006/relationships/diagramLayout" Target="../diagrams/layout19.xml"/><Relationship Id="rId6" Type="http://schemas.openxmlformats.org/officeDocument/2006/relationships/diagramData" Target="../diagrams/data19.xml"/><Relationship Id="rId5" Type="http://schemas.microsoft.com/office/2007/relationships/diagramDrawing" Target="../diagrams/drawing18.xml"/><Relationship Id="rId4" Type="http://schemas.openxmlformats.org/officeDocument/2006/relationships/diagramColors" Target="../diagrams/colors18.xml"/><Relationship Id="rId31" Type="http://schemas.openxmlformats.org/officeDocument/2006/relationships/slideLayout" Target="../slideLayouts/slideLayout2.xml"/><Relationship Id="rId30" Type="http://schemas.microsoft.com/office/2007/relationships/diagramDrawing" Target="../diagrams/drawing23.xml"/><Relationship Id="rId3" Type="http://schemas.openxmlformats.org/officeDocument/2006/relationships/diagramQuickStyle" Target="../diagrams/quickStyle18.xml"/><Relationship Id="rId29" Type="http://schemas.openxmlformats.org/officeDocument/2006/relationships/diagramColors" Target="../diagrams/colors23.xml"/><Relationship Id="rId28" Type="http://schemas.openxmlformats.org/officeDocument/2006/relationships/diagramQuickStyle" Target="../diagrams/quickStyle23.xml"/><Relationship Id="rId27" Type="http://schemas.openxmlformats.org/officeDocument/2006/relationships/diagramLayout" Target="../diagrams/layout23.xml"/><Relationship Id="rId26" Type="http://schemas.openxmlformats.org/officeDocument/2006/relationships/diagramData" Target="../diagrams/data23.xml"/><Relationship Id="rId25" Type="http://schemas.microsoft.com/office/2007/relationships/diagramDrawing" Target="../diagrams/drawing22.xml"/><Relationship Id="rId24" Type="http://schemas.openxmlformats.org/officeDocument/2006/relationships/diagramColors" Target="../diagrams/colors22.xml"/><Relationship Id="rId23" Type="http://schemas.openxmlformats.org/officeDocument/2006/relationships/diagramQuickStyle" Target="../diagrams/quickStyle22.xml"/><Relationship Id="rId22" Type="http://schemas.openxmlformats.org/officeDocument/2006/relationships/diagramLayout" Target="../diagrams/layout22.xml"/><Relationship Id="rId21" Type="http://schemas.openxmlformats.org/officeDocument/2006/relationships/diagramData" Target="../diagrams/data22.xml"/><Relationship Id="rId20" Type="http://schemas.microsoft.com/office/2007/relationships/diagramDrawing" Target="../diagrams/drawing21.xml"/><Relationship Id="rId2" Type="http://schemas.openxmlformats.org/officeDocument/2006/relationships/diagramLayout" Target="../diagrams/layout18.xml"/><Relationship Id="rId19" Type="http://schemas.openxmlformats.org/officeDocument/2006/relationships/diagramColors" Target="../diagrams/colors21.xml"/><Relationship Id="rId18" Type="http://schemas.openxmlformats.org/officeDocument/2006/relationships/diagramQuickStyle" Target="../diagrams/quickStyle21.xml"/><Relationship Id="rId17" Type="http://schemas.openxmlformats.org/officeDocument/2006/relationships/diagramLayout" Target="../diagrams/layout21.xml"/><Relationship Id="rId16" Type="http://schemas.openxmlformats.org/officeDocument/2006/relationships/diagramData" Target="../diagrams/data21.xml"/><Relationship Id="rId15" Type="http://schemas.microsoft.com/office/2007/relationships/diagramDrawing" Target="../diagrams/drawing20.xml"/><Relationship Id="rId14" Type="http://schemas.openxmlformats.org/officeDocument/2006/relationships/diagramColors" Target="../diagrams/colors20.xml"/><Relationship Id="rId13" Type="http://schemas.openxmlformats.org/officeDocument/2006/relationships/diagramQuickStyle" Target="../diagrams/quickStyle20.xml"/><Relationship Id="rId12" Type="http://schemas.openxmlformats.org/officeDocument/2006/relationships/diagramLayout" Target="../diagrams/layout20.xml"/><Relationship Id="rId11" Type="http://schemas.openxmlformats.org/officeDocument/2006/relationships/diagramData" Target="../diagrams/data20.xml"/><Relationship Id="rId10" Type="http://schemas.microsoft.com/office/2007/relationships/diagramDrawing" Target="../diagrams/drawing19.xml"/><Relationship Id="rId1" Type="http://schemas.openxmlformats.org/officeDocument/2006/relationships/diagramData" Target="../diagrams/data18.xml"/></Relationships>
</file>

<file path=ppt/slides/_rels/slide14.xml.rels><?xml version="1.0" encoding="UTF-8" standalone="yes"?>
<Relationships xmlns="http://schemas.openxmlformats.org/package/2006/relationships"><Relationship Id="rId9" Type="http://schemas.openxmlformats.org/officeDocument/2006/relationships/diagramColors" Target="../diagrams/colors25.xml"/><Relationship Id="rId8" Type="http://schemas.openxmlformats.org/officeDocument/2006/relationships/diagramQuickStyle" Target="../diagrams/quickStyle25.xml"/><Relationship Id="rId7" Type="http://schemas.openxmlformats.org/officeDocument/2006/relationships/diagramLayout" Target="../diagrams/layout25.xml"/><Relationship Id="rId6" Type="http://schemas.openxmlformats.org/officeDocument/2006/relationships/diagramData" Target="../diagrams/data25.xml"/><Relationship Id="rId5" Type="http://schemas.microsoft.com/office/2007/relationships/diagramDrawing" Target="../diagrams/drawing24.xml"/><Relationship Id="rId4" Type="http://schemas.openxmlformats.org/officeDocument/2006/relationships/diagramColors" Target="../diagrams/colors24.xml"/><Relationship Id="rId36" Type="http://schemas.openxmlformats.org/officeDocument/2006/relationships/slideLayout" Target="../slideLayouts/slideLayout2.xml"/><Relationship Id="rId35" Type="http://schemas.microsoft.com/office/2007/relationships/diagramDrawing" Target="../diagrams/drawing30.xml"/><Relationship Id="rId34" Type="http://schemas.openxmlformats.org/officeDocument/2006/relationships/diagramColors" Target="../diagrams/colors30.xml"/><Relationship Id="rId33" Type="http://schemas.openxmlformats.org/officeDocument/2006/relationships/diagramQuickStyle" Target="../diagrams/quickStyle30.xml"/><Relationship Id="rId32" Type="http://schemas.openxmlformats.org/officeDocument/2006/relationships/diagramLayout" Target="../diagrams/layout30.xml"/><Relationship Id="rId31" Type="http://schemas.openxmlformats.org/officeDocument/2006/relationships/diagramData" Target="../diagrams/data30.xml"/><Relationship Id="rId30" Type="http://schemas.microsoft.com/office/2007/relationships/diagramDrawing" Target="../diagrams/drawing29.xml"/><Relationship Id="rId3" Type="http://schemas.openxmlformats.org/officeDocument/2006/relationships/diagramQuickStyle" Target="../diagrams/quickStyle24.xml"/><Relationship Id="rId29" Type="http://schemas.openxmlformats.org/officeDocument/2006/relationships/diagramColors" Target="../diagrams/colors29.xml"/><Relationship Id="rId28" Type="http://schemas.openxmlformats.org/officeDocument/2006/relationships/diagramQuickStyle" Target="../diagrams/quickStyle29.xml"/><Relationship Id="rId27" Type="http://schemas.openxmlformats.org/officeDocument/2006/relationships/diagramLayout" Target="../diagrams/layout29.xml"/><Relationship Id="rId26" Type="http://schemas.openxmlformats.org/officeDocument/2006/relationships/diagramData" Target="../diagrams/data29.xml"/><Relationship Id="rId25" Type="http://schemas.microsoft.com/office/2007/relationships/diagramDrawing" Target="../diagrams/drawing28.xml"/><Relationship Id="rId24" Type="http://schemas.openxmlformats.org/officeDocument/2006/relationships/diagramColors" Target="../diagrams/colors28.xml"/><Relationship Id="rId23" Type="http://schemas.openxmlformats.org/officeDocument/2006/relationships/diagramQuickStyle" Target="../diagrams/quickStyle28.xml"/><Relationship Id="rId22" Type="http://schemas.openxmlformats.org/officeDocument/2006/relationships/diagramLayout" Target="../diagrams/layout28.xml"/><Relationship Id="rId21" Type="http://schemas.openxmlformats.org/officeDocument/2006/relationships/diagramData" Target="../diagrams/data28.xml"/><Relationship Id="rId20" Type="http://schemas.microsoft.com/office/2007/relationships/diagramDrawing" Target="../diagrams/drawing27.xml"/><Relationship Id="rId2" Type="http://schemas.openxmlformats.org/officeDocument/2006/relationships/diagramLayout" Target="../diagrams/layout24.xml"/><Relationship Id="rId19" Type="http://schemas.openxmlformats.org/officeDocument/2006/relationships/diagramColors" Target="../diagrams/colors27.xml"/><Relationship Id="rId18" Type="http://schemas.openxmlformats.org/officeDocument/2006/relationships/diagramQuickStyle" Target="../diagrams/quickStyle27.xml"/><Relationship Id="rId17" Type="http://schemas.openxmlformats.org/officeDocument/2006/relationships/diagramLayout" Target="../diagrams/layout27.xml"/><Relationship Id="rId16" Type="http://schemas.openxmlformats.org/officeDocument/2006/relationships/diagramData" Target="../diagrams/data27.xml"/><Relationship Id="rId15" Type="http://schemas.microsoft.com/office/2007/relationships/diagramDrawing" Target="../diagrams/drawing26.xml"/><Relationship Id="rId14" Type="http://schemas.openxmlformats.org/officeDocument/2006/relationships/diagramColors" Target="../diagrams/colors26.xml"/><Relationship Id="rId13" Type="http://schemas.openxmlformats.org/officeDocument/2006/relationships/diagramQuickStyle" Target="../diagrams/quickStyle26.xml"/><Relationship Id="rId12" Type="http://schemas.openxmlformats.org/officeDocument/2006/relationships/diagramLayout" Target="../diagrams/layout26.xml"/><Relationship Id="rId11" Type="http://schemas.openxmlformats.org/officeDocument/2006/relationships/diagramData" Target="../diagrams/data26.xml"/><Relationship Id="rId10" Type="http://schemas.microsoft.com/office/2007/relationships/diagramDrawing" Target="../diagrams/drawing25.xml"/><Relationship Id="rId1" Type="http://schemas.openxmlformats.org/officeDocument/2006/relationships/diagramData" Target="../diagrams/data24.xml"/></Relationships>
</file>

<file path=ppt/slides/_rels/slide15.xml.rels><?xml version="1.0" encoding="UTF-8" standalone="yes"?>
<Relationships xmlns="http://schemas.openxmlformats.org/package/2006/relationships"><Relationship Id="rId9" Type="http://schemas.openxmlformats.org/officeDocument/2006/relationships/diagramColors" Target="../diagrams/colors32.xml"/><Relationship Id="rId8" Type="http://schemas.openxmlformats.org/officeDocument/2006/relationships/diagramQuickStyle" Target="../diagrams/quickStyle32.xml"/><Relationship Id="rId7" Type="http://schemas.openxmlformats.org/officeDocument/2006/relationships/diagramLayout" Target="../diagrams/layout32.xml"/><Relationship Id="rId6" Type="http://schemas.openxmlformats.org/officeDocument/2006/relationships/diagramData" Target="../diagrams/data32.xml"/><Relationship Id="rId5" Type="http://schemas.microsoft.com/office/2007/relationships/diagramDrawing" Target="../diagrams/drawing31.xml"/><Relationship Id="rId4" Type="http://schemas.openxmlformats.org/officeDocument/2006/relationships/diagramColors" Target="../diagrams/colors31.xml"/><Relationship Id="rId3" Type="http://schemas.openxmlformats.org/officeDocument/2006/relationships/diagramQuickStyle" Target="../diagrams/quickStyle31.xml"/><Relationship Id="rId2" Type="http://schemas.openxmlformats.org/officeDocument/2006/relationships/diagramLayout" Target="../diagrams/layout31.xml"/><Relationship Id="rId16" Type="http://schemas.openxmlformats.org/officeDocument/2006/relationships/slideLayout" Target="../slideLayouts/slideLayout2.xml"/><Relationship Id="rId15" Type="http://schemas.microsoft.com/office/2007/relationships/diagramDrawing" Target="../diagrams/drawing33.xml"/><Relationship Id="rId14" Type="http://schemas.openxmlformats.org/officeDocument/2006/relationships/diagramColors" Target="../diagrams/colors33.xml"/><Relationship Id="rId13" Type="http://schemas.openxmlformats.org/officeDocument/2006/relationships/diagramQuickStyle" Target="../diagrams/quickStyle33.xml"/><Relationship Id="rId12" Type="http://schemas.openxmlformats.org/officeDocument/2006/relationships/diagramLayout" Target="../diagrams/layout33.xml"/><Relationship Id="rId11" Type="http://schemas.openxmlformats.org/officeDocument/2006/relationships/diagramData" Target="../diagrams/data33.xml"/><Relationship Id="rId10" Type="http://schemas.microsoft.com/office/2007/relationships/diagramDrawing" Target="../diagrams/drawing32.xml"/><Relationship Id="rId1" Type="http://schemas.openxmlformats.org/officeDocument/2006/relationships/diagramData" Target="../diagrams/data31.xml"/></Relationships>
</file>

<file path=ppt/slides/_rels/slide16.xml.rels><?xml version="1.0" encoding="UTF-8" standalone="yes"?>
<Relationships xmlns="http://schemas.openxmlformats.org/package/2006/relationships"><Relationship Id="rId9" Type="http://schemas.openxmlformats.org/officeDocument/2006/relationships/diagramColors" Target="../diagrams/colors35.xml"/><Relationship Id="rId8" Type="http://schemas.openxmlformats.org/officeDocument/2006/relationships/diagramQuickStyle" Target="../diagrams/quickStyle35.xml"/><Relationship Id="rId7" Type="http://schemas.openxmlformats.org/officeDocument/2006/relationships/diagramLayout" Target="../diagrams/layout35.xml"/><Relationship Id="rId6" Type="http://schemas.openxmlformats.org/officeDocument/2006/relationships/diagramData" Target="../diagrams/data35.xml"/><Relationship Id="rId5" Type="http://schemas.microsoft.com/office/2007/relationships/diagramDrawing" Target="../diagrams/drawing34.xml"/><Relationship Id="rId4" Type="http://schemas.openxmlformats.org/officeDocument/2006/relationships/diagramColors" Target="../diagrams/colors34.xml"/><Relationship Id="rId3" Type="http://schemas.openxmlformats.org/officeDocument/2006/relationships/diagramQuickStyle" Target="../diagrams/quickStyle34.xml"/><Relationship Id="rId21" Type="http://schemas.openxmlformats.org/officeDocument/2006/relationships/slideLayout" Target="../slideLayouts/slideLayout2.xml"/><Relationship Id="rId20" Type="http://schemas.microsoft.com/office/2007/relationships/diagramDrawing" Target="../diagrams/drawing37.xml"/><Relationship Id="rId2" Type="http://schemas.openxmlformats.org/officeDocument/2006/relationships/diagramLayout" Target="../diagrams/layout34.xml"/><Relationship Id="rId19" Type="http://schemas.openxmlformats.org/officeDocument/2006/relationships/diagramColors" Target="../diagrams/colors37.xml"/><Relationship Id="rId18" Type="http://schemas.openxmlformats.org/officeDocument/2006/relationships/diagramQuickStyle" Target="../diagrams/quickStyle37.xml"/><Relationship Id="rId17" Type="http://schemas.openxmlformats.org/officeDocument/2006/relationships/diagramLayout" Target="../diagrams/layout37.xml"/><Relationship Id="rId16" Type="http://schemas.openxmlformats.org/officeDocument/2006/relationships/diagramData" Target="../diagrams/data37.xml"/><Relationship Id="rId15" Type="http://schemas.microsoft.com/office/2007/relationships/diagramDrawing" Target="../diagrams/drawing36.xml"/><Relationship Id="rId14" Type="http://schemas.openxmlformats.org/officeDocument/2006/relationships/diagramColors" Target="../diagrams/colors36.xml"/><Relationship Id="rId13" Type="http://schemas.openxmlformats.org/officeDocument/2006/relationships/diagramQuickStyle" Target="../diagrams/quickStyle36.xml"/><Relationship Id="rId12" Type="http://schemas.openxmlformats.org/officeDocument/2006/relationships/diagramLayout" Target="../diagrams/layout36.xml"/><Relationship Id="rId11" Type="http://schemas.openxmlformats.org/officeDocument/2006/relationships/diagramData" Target="../diagrams/data36.xml"/><Relationship Id="rId10" Type="http://schemas.microsoft.com/office/2007/relationships/diagramDrawing" Target="../diagrams/drawing35.xml"/><Relationship Id="rId1" Type="http://schemas.openxmlformats.org/officeDocument/2006/relationships/diagramData" Target="../diagrams/data34.xml"/></Relationships>
</file>

<file path=ppt/slides/_rels/slide17.xml.rels><?xml version="1.0" encoding="UTF-8" standalone="yes"?>
<Relationships xmlns="http://schemas.openxmlformats.org/package/2006/relationships"><Relationship Id="rId9" Type="http://schemas.openxmlformats.org/officeDocument/2006/relationships/diagramColors" Target="../diagrams/colors39.xml"/><Relationship Id="rId8" Type="http://schemas.openxmlformats.org/officeDocument/2006/relationships/diagramQuickStyle" Target="../diagrams/quickStyle39.xml"/><Relationship Id="rId7" Type="http://schemas.openxmlformats.org/officeDocument/2006/relationships/diagramLayout" Target="../diagrams/layout39.xml"/><Relationship Id="rId6" Type="http://schemas.openxmlformats.org/officeDocument/2006/relationships/diagramData" Target="../diagrams/data39.xml"/><Relationship Id="rId5" Type="http://schemas.microsoft.com/office/2007/relationships/diagramDrawing" Target="../diagrams/drawing38.xml"/><Relationship Id="rId4" Type="http://schemas.openxmlformats.org/officeDocument/2006/relationships/diagramColors" Target="../diagrams/colors38.xml"/><Relationship Id="rId31" Type="http://schemas.openxmlformats.org/officeDocument/2006/relationships/slideLayout" Target="../slideLayouts/slideLayout2.xml"/><Relationship Id="rId30" Type="http://schemas.microsoft.com/office/2007/relationships/diagramDrawing" Target="../diagrams/drawing43.xml"/><Relationship Id="rId3" Type="http://schemas.openxmlformats.org/officeDocument/2006/relationships/diagramQuickStyle" Target="../diagrams/quickStyle38.xml"/><Relationship Id="rId29" Type="http://schemas.openxmlformats.org/officeDocument/2006/relationships/diagramColors" Target="../diagrams/colors43.xml"/><Relationship Id="rId28" Type="http://schemas.openxmlformats.org/officeDocument/2006/relationships/diagramQuickStyle" Target="../diagrams/quickStyle43.xml"/><Relationship Id="rId27" Type="http://schemas.openxmlformats.org/officeDocument/2006/relationships/diagramLayout" Target="../diagrams/layout43.xml"/><Relationship Id="rId26" Type="http://schemas.openxmlformats.org/officeDocument/2006/relationships/diagramData" Target="../diagrams/data43.xml"/><Relationship Id="rId25" Type="http://schemas.microsoft.com/office/2007/relationships/diagramDrawing" Target="../diagrams/drawing42.xml"/><Relationship Id="rId24" Type="http://schemas.openxmlformats.org/officeDocument/2006/relationships/diagramColors" Target="../diagrams/colors42.xml"/><Relationship Id="rId23" Type="http://schemas.openxmlformats.org/officeDocument/2006/relationships/diagramQuickStyle" Target="../diagrams/quickStyle42.xml"/><Relationship Id="rId22" Type="http://schemas.openxmlformats.org/officeDocument/2006/relationships/diagramLayout" Target="../diagrams/layout42.xml"/><Relationship Id="rId21" Type="http://schemas.openxmlformats.org/officeDocument/2006/relationships/diagramData" Target="../diagrams/data42.xml"/><Relationship Id="rId20" Type="http://schemas.microsoft.com/office/2007/relationships/diagramDrawing" Target="../diagrams/drawing41.xml"/><Relationship Id="rId2" Type="http://schemas.openxmlformats.org/officeDocument/2006/relationships/diagramLayout" Target="../diagrams/layout38.xml"/><Relationship Id="rId19" Type="http://schemas.openxmlformats.org/officeDocument/2006/relationships/diagramColors" Target="../diagrams/colors41.xml"/><Relationship Id="rId18" Type="http://schemas.openxmlformats.org/officeDocument/2006/relationships/diagramQuickStyle" Target="../diagrams/quickStyle41.xml"/><Relationship Id="rId17" Type="http://schemas.openxmlformats.org/officeDocument/2006/relationships/diagramLayout" Target="../diagrams/layout41.xml"/><Relationship Id="rId16" Type="http://schemas.openxmlformats.org/officeDocument/2006/relationships/diagramData" Target="../diagrams/data41.xml"/><Relationship Id="rId15" Type="http://schemas.microsoft.com/office/2007/relationships/diagramDrawing" Target="../diagrams/drawing40.xml"/><Relationship Id="rId14" Type="http://schemas.openxmlformats.org/officeDocument/2006/relationships/diagramColors" Target="../diagrams/colors40.xml"/><Relationship Id="rId13" Type="http://schemas.openxmlformats.org/officeDocument/2006/relationships/diagramQuickStyle" Target="../diagrams/quickStyle40.xml"/><Relationship Id="rId12" Type="http://schemas.openxmlformats.org/officeDocument/2006/relationships/diagramLayout" Target="../diagrams/layout40.xml"/><Relationship Id="rId11" Type="http://schemas.openxmlformats.org/officeDocument/2006/relationships/diagramData" Target="../diagrams/data40.xml"/><Relationship Id="rId10" Type="http://schemas.microsoft.com/office/2007/relationships/diagramDrawing" Target="../diagrams/drawing39.xml"/><Relationship Id="rId1" Type="http://schemas.openxmlformats.org/officeDocument/2006/relationships/diagramData" Target="../diagrams/data38.xml"/></Relationships>
</file>

<file path=ppt/slides/_rels/slide18.xml.rels><?xml version="1.0" encoding="UTF-8" standalone="yes"?>
<Relationships xmlns="http://schemas.openxmlformats.org/package/2006/relationships"><Relationship Id="rId9" Type="http://schemas.openxmlformats.org/officeDocument/2006/relationships/diagramColors" Target="../diagrams/colors45.xml"/><Relationship Id="rId8" Type="http://schemas.openxmlformats.org/officeDocument/2006/relationships/diagramQuickStyle" Target="../diagrams/quickStyle45.xml"/><Relationship Id="rId7" Type="http://schemas.openxmlformats.org/officeDocument/2006/relationships/diagramLayout" Target="../diagrams/layout45.xml"/><Relationship Id="rId6" Type="http://schemas.openxmlformats.org/officeDocument/2006/relationships/diagramData" Target="../diagrams/data45.xml"/><Relationship Id="rId5" Type="http://schemas.microsoft.com/office/2007/relationships/diagramDrawing" Target="../diagrams/drawing44.xml"/><Relationship Id="rId4" Type="http://schemas.openxmlformats.org/officeDocument/2006/relationships/diagramColors" Target="../diagrams/colors44.xml"/><Relationship Id="rId3" Type="http://schemas.openxmlformats.org/officeDocument/2006/relationships/diagramQuickStyle" Target="../diagrams/quickStyle44.xml"/><Relationship Id="rId2" Type="http://schemas.openxmlformats.org/officeDocument/2006/relationships/diagramLayout" Target="../diagrams/layout44.xml"/><Relationship Id="rId16" Type="http://schemas.openxmlformats.org/officeDocument/2006/relationships/slideLayout" Target="../slideLayouts/slideLayout2.xml"/><Relationship Id="rId15" Type="http://schemas.microsoft.com/office/2007/relationships/diagramDrawing" Target="../diagrams/drawing46.xml"/><Relationship Id="rId14" Type="http://schemas.openxmlformats.org/officeDocument/2006/relationships/diagramColors" Target="../diagrams/colors46.xml"/><Relationship Id="rId13" Type="http://schemas.openxmlformats.org/officeDocument/2006/relationships/diagramQuickStyle" Target="../diagrams/quickStyle46.xml"/><Relationship Id="rId12" Type="http://schemas.openxmlformats.org/officeDocument/2006/relationships/diagramLayout" Target="../diagrams/layout46.xml"/><Relationship Id="rId11" Type="http://schemas.openxmlformats.org/officeDocument/2006/relationships/diagramData" Target="../diagrams/data46.xml"/><Relationship Id="rId10" Type="http://schemas.microsoft.com/office/2007/relationships/diagramDrawing" Target="../diagrams/drawing45.xml"/><Relationship Id="rId1" Type="http://schemas.openxmlformats.org/officeDocument/2006/relationships/diagramData" Target="../diagrams/data44.xml"/></Relationships>
</file>

<file path=ppt/slides/_rels/slide19.xml.rels><?xml version="1.0" encoding="UTF-8" standalone="yes"?>
<Relationships xmlns="http://schemas.openxmlformats.org/package/2006/relationships"><Relationship Id="rId9" Type="http://schemas.openxmlformats.org/officeDocument/2006/relationships/diagramColors" Target="../diagrams/colors48.xml"/><Relationship Id="rId8" Type="http://schemas.openxmlformats.org/officeDocument/2006/relationships/diagramQuickStyle" Target="../diagrams/quickStyle48.xml"/><Relationship Id="rId7" Type="http://schemas.openxmlformats.org/officeDocument/2006/relationships/diagramLayout" Target="../diagrams/layout48.xml"/><Relationship Id="rId6" Type="http://schemas.openxmlformats.org/officeDocument/2006/relationships/diagramData" Target="../diagrams/data48.xml"/><Relationship Id="rId5" Type="http://schemas.microsoft.com/office/2007/relationships/diagramDrawing" Target="../diagrams/drawing47.xml"/><Relationship Id="rId4" Type="http://schemas.openxmlformats.org/officeDocument/2006/relationships/diagramColors" Target="../diagrams/colors47.xml"/><Relationship Id="rId3" Type="http://schemas.openxmlformats.org/officeDocument/2006/relationships/diagramQuickStyle" Target="../diagrams/quickStyle47.xml"/><Relationship Id="rId21" Type="http://schemas.openxmlformats.org/officeDocument/2006/relationships/slideLayout" Target="../slideLayouts/slideLayout2.xml"/><Relationship Id="rId20" Type="http://schemas.microsoft.com/office/2007/relationships/diagramDrawing" Target="../diagrams/drawing50.xml"/><Relationship Id="rId2" Type="http://schemas.openxmlformats.org/officeDocument/2006/relationships/diagramLayout" Target="../diagrams/layout47.xml"/><Relationship Id="rId19" Type="http://schemas.openxmlformats.org/officeDocument/2006/relationships/diagramColors" Target="../diagrams/colors50.xml"/><Relationship Id="rId18" Type="http://schemas.openxmlformats.org/officeDocument/2006/relationships/diagramQuickStyle" Target="../diagrams/quickStyle50.xml"/><Relationship Id="rId17" Type="http://schemas.openxmlformats.org/officeDocument/2006/relationships/diagramLayout" Target="../diagrams/layout50.xml"/><Relationship Id="rId16" Type="http://schemas.openxmlformats.org/officeDocument/2006/relationships/diagramData" Target="../diagrams/data50.xml"/><Relationship Id="rId15" Type="http://schemas.microsoft.com/office/2007/relationships/diagramDrawing" Target="../diagrams/drawing49.xml"/><Relationship Id="rId14" Type="http://schemas.openxmlformats.org/officeDocument/2006/relationships/diagramColors" Target="../diagrams/colors49.xml"/><Relationship Id="rId13" Type="http://schemas.openxmlformats.org/officeDocument/2006/relationships/diagramQuickStyle" Target="../diagrams/quickStyle49.xml"/><Relationship Id="rId12" Type="http://schemas.openxmlformats.org/officeDocument/2006/relationships/diagramLayout" Target="../diagrams/layout49.xml"/><Relationship Id="rId11" Type="http://schemas.openxmlformats.org/officeDocument/2006/relationships/diagramData" Target="../diagrams/data49.xml"/><Relationship Id="rId10" Type="http://schemas.microsoft.com/office/2007/relationships/diagramDrawing" Target="../diagrams/drawing48.xml"/><Relationship Id="rId1" Type="http://schemas.openxmlformats.org/officeDocument/2006/relationships/diagramData" Target="../diagrams/data4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9" Type="http://schemas.openxmlformats.org/officeDocument/2006/relationships/diagramColors" Target="../diagrams/colors52.xml"/><Relationship Id="rId8" Type="http://schemas.openxmlformats.org/officeDocument/2006/relationships/diagramQuickStyle" Target="../diagrams/quickStyle52.xml"/><Relationship Id="rId7" Type="http://schemas.openxmlformats.org/officeDocument/2006/relationships/diagramLayout" Target="../diagrams/layout52.xml"/><Relationship Id="rId6" Type="http://schemas.openxmlformats.org/officeDocument/2006/relationships/diagramData" Target="../diagrams/data52.xml"/><Relationship Id="rId5" Type="http://schemas.microsoft.com/office/2007/relationships/diagramDrawing" Target="../diagrams/drawing51.xml"/><Relationship Id="rId4" Type="http://schemas.openxmlformats.org/officeDocument/2006/relationships/diagramColors" Target="../diagrams/colors51.xml"/><Relationship Id="rId3" Type="http://schemas.openxmlformats.org/officeDocument/2006/relationships/diagramQuickStyle" Target="../diagrams/quickStyle51.xml"/><Relationship Id="rId21" Type="http://schemas.openxmlformats.org/officeDocument/2006/relationships/slideLayout" Target="../slideLayouts/slideLayout2.xml"/><Relationship Id="rId20" Type="http://schemas.microsoft.com/office/2007/relationships/diagramDrawing" Target="../diagrams/drawing54.xml"/><Relationship Id="rId2" Type="http://schemas.openxmlformats.org/officeDocument/2006/relationships/diagramLayout" Target="../diagrams/layout51.xml"/><Relationship Id="rId19" Type="http://schemas.openxmlformats.org/officeDocument/2006/relationships/diagramColors" Target="../diagrams/colors54.xml"/><Relationship Id="rId18" Type="http://schemas.openxmlformats.org/officeDocument/2006/relationships/diagramQuickStyle" Target="../diagrams/quickStyle54.xml"/><Relationship Id="rId17" Type="http://schemas.openxmlformats.org/officeDocument/2006/relationships/diagramLayout" Target="../diagrams/layout54.xml"/><Relationship Id="rId16" Type="http://schemas.openxmlformats.org/officeDocument/2006/relationships/diagramData" Target="../diagrams/data54.xml"/><Relationship Id="rId15" Type="http://schemas.microsoft.com/office/2007/relationships/diagramDrawing" Target="../diagrams/drawing53.xml"/><Relationship Id="rId14" Type="http://schemas.openxmlformats.org/officeDocument/2006/relationships/diagramColors" Target="../diagrams/colors53.xml"/><Relationship Id="rId13" Type="http://schemas.openxmlformats.org/officeDocument/2006/relationships/diagramQuickStyle" Target="../diagrams/quickStyle53.xml"/><Relationship Id="rId12" Type="http://schemas.openxmlformats.org/officeDocument/2006/relationships/diagramLayout" Target="../diagrams/layout53.xml"/><Relationship Id="rId11" Type="http://schemas.openxmlformats.org/officeDocument/2006/relationships/diagramData" Target="../diagrams/data53.xml"/><Relationship Id="rId10" Type="http://schemas.microsoft.com/office/2007/relationships/diagramDrawing" Target="../diagrams/drawing52.xml"/><Relationship Id="rId1" Type="http://schemas.openxmlformats.org/officeDocument/2006/relationships/diagramData" Target="../diagrams/data5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9" Type="http://schemas.openxmlformats.org/officeDocument/2006/relationships/diagramColors" Target="../diagrams/colors56.xml"/><Relationship Id="rId8" Type="http://schemas.openxmlformats.org/officeDocument/2006/relationships/diagramQuickStyle" Target="../diagrams/quickStyle56.xml"/><Relationship Id="rId7" Type="http://schemas.openxmlformats.org/officeDocument/2006/relationships/diagramLayout" Target="../diagrams/layout56.xml"/><Relationship Id="rId6" Type="http://schemas.openxmlformats.org/officeDocument/2006/relationships/diagramData" Target="../diagrams/data56.xml"/><Relationship Id="rId5" Type="http://schemas.microsoft.com/office/2007/relationships/diagramDrawing" Target="../diagrams/drawing55.xml"/><Relationship Id="rId4" Type="http://schemas.openxmlformats.org/officeDocument/2006/relationships/diagramColors" Target="../diagrams/colors55.xml"/><Relationship Id="rId31" Type="http://schemas.openxmlformats.org/officeDocument/2006/relationships/slideLayout" Target="../slideLayouts/slideLayout2.xml"/><Relationship Id="rId30" Type="http://schemas.microsoft.com/office/2007/relationships/diagramDrawing" Target="../diagrams/drawing60.xml"/><Relationship Id="rId3" Type="http://schemas.openxmlformats.org/officeDocument/2006/relationships/diagramQuickStyle" Target="../diagrams/quickStyle55.xml"/><Relationship Id="rId29" Type="http://schemas.openxmlformats.org/officeDocument/2006/relationships/diagramColors" Target="../diagrams/colors60.xml"/><Relationship Id="rId28" Type="http://schemas.openxmlformats.org/officeDocument/2006/relationships/diagramQuickStyle" Target="../diagrams/quickStyle60.xml"/><Relationship Id="rId27" Type="http://schemas.openxmlformats.org/officeDocument/2006/relationships/diagramLayout" Target="../diagrams/layout60.xml"/><Relationship Id="rId26" Type="http://schemas.openxmlformats.org/officeDocument/2006/relationships/diagramData" Target="../diagrams/data60.xml"/><Relationship Id="rId25" Type="http://schemas.microsoft.com/office/2007/relationships/diagramDrawing" Target="../diagrams/drawing59.xml"/><Relationship Id="rId24" Type="http://schemas.openxmlformats.org/officeDocument/2006/relationships/diagramColors" Target="../diagrams/colors59.xml"/><Relationship Id="rId23" Type="http://schemas.openxmlformats.org/officeDocument/2006/relationships/diagramQuickStyle" Target="../diagrams/quickStyle59.xml"/><Relationship Id="rId22" Type="http://schemas.openxmlformats.org/officeDocument/2006/relationships/diagramLayout" Target="../diagrams/layout59.xml"/><Relationship Id="rId21" Type="http://schemas.openxmlformats.org/officeDocument/2006/relationships/diagramData" Target="../diagrams/data59.xml"/><Relationship Id="rId20" Type="http://schemas.microsoft.com/office/2007/relationships/diagramDrawing" Target="../diagrams/drawing58.xml"/><Relationship Id="rId2" Type="http://schemas.openxmlformats.org/officeDocument/2006/relationships/diagramLayout" Target="../diagrams/layout55.xml"/><Relationship Id="rId19" Type="http://schemas.openxmlformats.org/officeDocument/2006/relationships/diagramColors" Target="../diagrams/colors58.xml"/><Relationship Id="rId18" Type="http://schemas.openxmlformats.org/officeDocument/2006/relationships/diagramQuickStyle" Target="../diagrams/quickStyle58.xml"/><Relationship Id="rId17" Type="http://schemas.openxmlformats.org/officeDocument/2006/relationships/diagramLayout" Target="../diagrams/layout58.xml"/><Relationship Id="rId16" Type="http://schemas.openxmlformats.org/officeDocument/2006/relationships/diagramData" Target="../diagrams/data58.xml"/><Relationship Id="rId15" Type="http://schemas.microsoft.com/office/2007/relationships/diagramDrawing" Target="../diagrams/drawing57.xml"/><Relationship Id="rId14" Type="http://schemas.openxmlformats.org/officeDocument/2006/relationships/diagramColors" Target="../diagrams/colors57.xml"/><Relationship Id="rId13" Type="http://schemas.openxmlformats.org/officeDocument/2006/relationships/diagramQuickStyle" Target="../diagrams/quickStyle57.xml"/><Relationship Id="rId12" Type="http://schemas.openxmlformats.org/officeDocument/2006/relationships/diagramLayout" Target="../diagrams/layout57.xml"/><Relationship Id="rId11" Type="http://schemas.openxmlformats.org/officeDocument/2006/relationships/diagramData" Target="../diagrams/data57.xml"/><Relationship Id="rId10" Type="http://schemas.microsoft.com/office/2007/relationships/diagramDrawing" Target="../diagrams/drawing56.xml"/><Relationship Id="rId1" Type="http://schemas.openxmlformats.org/officeDocument/2006/relationships/diagramData" Target="../diagrams/data55.xml"/></Relationships>
</file>

<file path=ppt/slides/_rels/slide33.xml.rels><?xml version="1.0" encoding="UTF-8" standalone="yes"?>
<Relationships xmlns="http://schemas.openxmlformats.org/package/2006/relationships"><Relationship Id="rId9" Type="http://schemas.openxmlformats.org/officeDocument/2006/relationships/diagramColors" Target="../diagrams/colors62.xml"/><Relationship Id="rId8" Type="http://schemas.openxmlformats.org/officeDocument/2006/relationships/diagramQuickStyle" Target="../diagrams/quickStyle62.xml"/><Relationship Id="rId7" Type="http://schemas.openxmlformats.org/officeDocument/2006/relationships/diagramLayout" Target="../diagrams/layout62.xml"/><Relationship Id="rId6" Type="http://schemas.openxmlformats.org/officeDocument/2006/relationships/diagramData" Target="../diagrams/data62.xml"/><Relationship Id="rId5" Type="http://schemas.microsoft.com/office/2007/relationships/diagramDrawing" Target="../diagrams/drawing61.xml"/><Relationship Id="rId4" Type="http://schemas.openxmlformats.org/officeDocument/2006/relationships/diagramColors" Target="../diagrams/colors61.xml"/><Relationship Id="rId3" Type="http://schemas.openxmlformats.org/officeDocument/2006/relationships/diagramQuickStyle" Target="../diagrams/quickStyle61.xml"/><Relationship Id="rId2" Type="http://schemas.openxmlformats.org/officeDocument/2006/relationships/diagramLayout" Target="../diagrams/layout61.xml"/><Relationship Id="rId16" Type="http://schemas.openxmlformats.org/officeDocument/2006/relationships/slideLayout" Target="../slideLayouts/slideLayout2.xml"/><Relationship Id="rId15" Type="http://schemas.microsoft.com/office/2007/relationships/diagramDrawing" Target="../diagrams/drawing63.xml"/><Relationship Id="rId14" Type="http://schemas.openxmlformats.org/officeDocument/2006/relationships/diagramColors" Target="../diagrams/colors63.xml"/><Relationship Id="rId13" Type="http://schemas.openxmlformats.org/officeDocument/2006/relationships/diagramQuickStyle" Target="../diagrams/quickStyle63.xml"/><Relationship Id="rId12" Type="http://schemas.openxmlformats.org/officeDocument/2006/relationships/diagramLayout" Target="../diagrams/layout63.xml"/><Relationship Id="rId11" Type="http://schemas.openxmlformats.org/officeDocument/2006/relationships/diagramData" Target="../diagrams/data63.xml"/><Relationship Id="rId10" Type="http://schemas.microsoft.com/office/2007/relationships/diagramDrawing" Target="../diagrams/drawing62.xml"/><Relationship Id="rId1" Type="http://schemas.openxmlformats.org/officeDocument/2006/relationships/diagramData" Target="../diagrams/data6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9" Type="http://schemas.openxmlformats.org/officeDocument/2006/relationships/diagramColors" Target="../diagrams/colors65.xml"/><Relationship Id="rId8" Type="http://schemas.openxmlformats.org/officeDocument/2006/relationships/diagramQuickStyle" Target="../diagrams/quickStyle65.xml"/><Relationship Id="rId7" Type="http://schemas.openxmlformats.org/officeDocument/2006/relationships/diagramLayout" Target="../diagrams/layout65.xml"/><Relationship Id="rId6" Type="http://schemas.openxmlformats.org/officeDocument/2006/relationships/diagramData" Target="../diagrams/data65.xml"/><Relationship Id="rId5" Type="http://schemas.microsoft.com/office/2007/relationships/diagramDrawing" Target="../diagrams/drawing64.xml"/><Relationship Id="rId4" Type="http://schemas.openxmlformats.org/officeDocument/2006/relationships/diagramColors" Target="../diagrams/colors64.xml"/><Relationship Id="rId3" Type="http://schemas.openxmlformats.org/officeDocument/2006/relationships/diagramQuickStyle" Target="../diagrams/quickStyle64.xml"/><Relationship Id="rId2" Type="http://schemas.openxmlformats.org/officeDocument/2006/relationships/diagramLayout" Target="../diagrams/layout64.xml"/><Relationship Id="rId16" Type="http://schemas.openxmlformats.org/officeDocument/2006/relationships/slideLayout" Target="../slideLayouts/slideLayout2.xml"/><Relationship Id="rId15" Type="http://schemas.microsoft.com/office/2007/relationships/diagramDrawing" Target="../diagrams/drawing66.xml"/><Relationship Id="rId14" Type="http://schemas.openxmlformats.org/officeDocument/2006/relationships/diagramColors" Target="../diagrams/colors66.xml"/><Relationship Id="rId13" Type="http://schemas.openxmlformats.org/officeDocument/2006/relationships/diagramQuickStyle" Target="../diagrams/quickStyle66.xml"/><Relationship Id="rId12" Type="http://schemas.openxmlformats.org/officeDocument/2006/relationships/diagramLayout" Target="../diagrams/layout66.xml"/><Relationship Id="rId11" Type="http://schemas.openxmlformats.org/officeDocument/2006/relationships/diagramData" Target="../diagrams/data66.xml"/><Relationship Id="rId10" Type="http://schemas.microsoft.com/office/2007/relationships/diagramDrawing" Target="../diagrams/drawing65.xml"/><Relationship Id="rId1" Type="http://schemas.openxmlformats.org/officeDocument/2006/relationships/diagramData" Target="../diagrams/data64.xml"/></Relationships>
</file>

<file path=ppt/slides/_rels/slide36.xml.rels><?xml version="1.0" encoding="UTF-8" standalone="yes"?>
<Relationships xmlns="http://schemas.openxmlformats.org/package/2006/relationships"><Relationship Id="rId9" Type="http://schemas.openxmlformats.org/officeDocument/2006/relationships/diagramColors" Target="../diagrams/colors68.xml"/><Relationship Id="rId8" Type="http://schemas.openxmlformats.org/officeDocument/2006/relationships/diagramQuickStyle" Target="../diagrams/quickStyle68.xml"/><Relationship Id="rId7" Type="http://schemas.openxmlformats.org/officeDocument/2006/relationships/diagramLayout" Target="../diagrams/layout68.xml"/><Relationship Id="rId6" Type="http://schemas.openxmlformats.org/officeDocument/2006/relationships/diagramData" Target="../diagrams/data68.xml"/><Relationship Id="rId5" Type="http://schemas.microsoft.com/office/2007/relationships/diagramDrawing" Target="../diagrams/drawing67.xml"/><Relationship Id="rId4" Type="http://schemas.openxmlformats.org/officeDocument/2006/relationships/diagramColors" Target="../diagrams/colors67.xml"/><Relationship Id="rId3" Type="http://schemas.openxmlformats.org/officeDocument/2006/relationships/diagramQuickStyle" Target="../diagrams/quickStyle67.xml"/><Relationship Id="rId2" Type="http://schemas.openxmlformats.org/officeDocument/2006/relationships/diagramLayout" Target="../diagrams/layout67.xml"/><Relationship Id="rId16" Type="http://schemas.openxmlformats.org/officeDocument/2006/relationships/slideLayout" Target="../slideLayouts/slideLayout2.xml"/><Relationship Id="rId15" Type="http://schemas.microsoft.com/office/2007/relationships/diagramDrawing" Target="../diagrams/drawing69.xml"/><Relationship Id="rId14" Type="http://schemas.openxmlformats.org/officeDocument/2006/relationships/diagramColors" Target="../diagrams/colors69.xml"/><Relationship Id="rId13" Type="http://schemas.openxmlformats.org/officeDocument/2006/relationships/diagramQuickStyle" Target="../diagrams/quickStyle69.xml"/><Relationship Id="rId12" Type="http://schemas.openxmlformats.org/officeDocument/2006/relationships/diagramLayout" Target="../diagrams/layout69.xml"/><Relationship Id="rId11" Type="http://schemas.openxmlformats.org/officeDocument/2006/relationships/diagramData" Target="../diagrams/data69.xml"/><Relationship Id="rId10" Type="http://schemas.microsoft.com/office/2007/relationships/diagramDrawing" Target="../diagrams/drawing68.xml"/><Relationship Id="rId1" Type="http://schemas.openxmlformats.org/officeDocument/2006/relationships/diagramData" Target="../diagrams/data6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9" Type="http://schemas.openxmlformats.org/officeDocument/2006/relationships/diagramColors" Target="../diagrams/colors71.xml"/><Relationship Id="rId8" Type="http://schemas.openxmlformats.org/officeDocument/2006/relationships/diagramQuickStyle" Target="../diagrams/quickStyle71.xml"/><Relationship Id="rId7" Type="http://schemas.openxmlformats.org/officeDocument/2006/relationships/diagramLayout" Target="../diagrams/layout71.xml"/><Relationship Id="rId6" Type="http://schemas.openxmlformats.org/officeDocument/2006/relationships/diagramData" Target="../diagrams/data71.xml"/><Relationship Id="rId5" Type="http://schemas.microsoft.com/office/2007/relationships/diagramDrawing" Target="../diagrams/drawing70.xml"/><Relationship Id="rId41" Type="http://schemas.openxmlformats.org/officeDocument/2006/relationships/slideLayout" Target="../slideLayouts/slideLayout2.xml"/><Relationship Id="rId40" Type="http://schemas.microsoft.com/office/2007/relationships/diagramDrawing" Target="../diagrams/drawing77.xml"/><Relationship Id="rId4" Type="http://schemas.openxmlformats.org/officeDocument/2006/relationships/diagramColors" Target="../diagrams/colors70.xml"/><Relationship Id="rId39" Type="http://schemas.openxmlformats.org/officeDocument/2006/relationships/diagramColors" Target="../diagrams/colors77.xml"/><Relationship Id="rId38" Type="http://schemas.openxmlformats.org/officeDocument/2006/relationships/diagramQuickStyle" Target="../diagrams/quickStyle77.xml"/><Relationship Id="rId37" Type="http://schemas.openxmlformats.org/officeDocument/2006/relationships/diagramLayout" Target="../diagrams/layout77.xml"/><Relationship Id="rId36" Type="http://schemas.openxmlformats.org/officeDocument/2006/relationships/diagramData" Target="../diagrams/data77.xml"/><Relationship Id="rId35" Type="http://schemas.microsoft.com/office/2007/relationships/diagramDrawing" Target="../diagrams/drawing76.xml"/><Relationship Id="rId34" Type="http://schemas.openxmlformats.org/officeDocument/2006/relationships/diagramColors" Target="../diagrams/colors76.xml"/><Relationship Id="rId33" Type="http://schemas.openxmlformats.org/officeDocument/2006/relationships/diagramQuickStyle" Target="../diagrams/quickStyle76.xml"/><Relationship Id="rId32" Type="http://schemas.openxmlformats.org/officeDocument/2006/relationships/diagramLayout" Target="../diagrams/layout76.xml"/><Relationship Id="rId31" Type="http://schemas.openxmlformats.org/officeDocument/2006/relationships/diagramData" Target="../diagrams/data76.xml"/><Relationship Id="rId30" Type="http://schemas.microsoft.com/office/2007/relationships/diagramDrawing" Target="../diagrams/drawing75.xml"/><Relationship Id="rId3" Type="http://schemas.openxmlformats.org/officeDocument/2006/relationships/diagramQuickStyle" Target="../diagrams/quickStyle70.xml"/><Relationship Id="rId29" Type="http://schemas.openxmlformats.org/officeDocument/2006/relationships/diagramColors" Target="../diagrams/colors75.xml"/><Relationship Id="rId28" Type="http://schemas.openxmlformats.org/officeDocument/2006/relationships/diagramQuickStyle" Target="../diagrams/quickStyle75.xml"/><Relationship Id="rId27" Type="http://schemas.openxmlformats.org/officeDocument/2006/relationships/diagramLayout" Target="../diagrams/layout75.xml"/><Relationship Id="rId26" Type="http://schemas.openxmlformats.org/officeDocument/2006/relationships/diagramData" Target="../diagrams/data75.xml"/><Relationship Id="rId25" Type="http://schemas.microsoft.com/office/2007/relationships/diagramDrawing" Target="../diagrams/drawing74.xml"/><Relationship Id="rId24" Type="http://schemas.openxmlformats.org/officeDocument/2006/relationships/diagramColors" Target="../diagrams/colors74.xml"/><Relationship Id="rId23" Type="http://schemas.openxmlformats.org/officeDocument/2006/relationships/diagramQuickStyle" Target="../diagrams/quickStyle74.xml"/><Relationship Id="rId22" Type="http://schemas.openxmlformats.org/officeDocument/2006/relationships/diagramLayout" Target="../diagrams/layout74.xml"/><Relationship Id="rId21" Type="http://schemas.openxmlformats.org/officeDocument/2006/relationships/diagramData" Target="../diagrams/data74.xml"/><Relationship Id="rId20" Type="http://schemas.microsoft.com/office/2007/relationships/diagramDrawing" Target="../diagrams/drawing73.xml"/><Relationship Id="rId2" Type="http://schemas.openxmlformats.org/officeDocument/2006/relationships/diagramLayout" Target="../diagrams/layout70.xml"/><Relationship Id="rId19" Type="http://schemas.openxmlformats.org/officeDocument/2006/relationships/diagramColors" Target="../diagrams/colors73.xml"/><Relationship Id="rId18" Type="http://schemas.openxmlformats.org/officeDocument/2006/relationships/diagramQuickStyle" Target="../diagrams/quickStyle73.xml"/><Relationship Id="rId17" Type="http://schemas.openxmlformats.org/officeDocument/2006/relationships/diagramLayout" Target="../diagrams/layout73.xml"/><Relationship Id="rId16" Type="http://schemas.openxmlformats.org/officeDocument/2006/relationships/diagramData" Target="../diagrams/data73.xml"/><Relationship Id="rId15" Type="http://schemas.microsoft.com/office/2007/relationships/diagramDrawing" Target="../diagrams/drawing72.xml"/><Relationship Id="rId14" Type="http://schemas.openxmlformats.org/officeDocument/2006/relationships/diagramColors" Target="../diagrams/colors72.xml"/><Relationship Id="rId13" Type="http://schemas.openxmlformats.org/officeDocument/2006/relationships/diagramQuickStyle" Target="../diagrams/quickStyle72.xml"/><Relationship Id="rId12" Type="http://schemas.openxmlformats.org/officeDocument/2006/relationships/diagramLayout" Target="../diagrams/layout72.xml"/><Relationship Id="rId11" Type="http://schemas.openxmlformats.org/officeDocument/2006/relationships/diagramData" Target="../diagrams/data72.xml"/><Relationship Id="rId10" Type="http://schemas.microsoft.com/office/2007/relationships/diagramDrawing" Target="../diagrams/drawing71.xml"/><Relationship Id="rId1" Type="http://schemas.openxmlformats.org/officeDocument/2006/relationships/diagramData" Target="../diagrams/data70.xml"/></Relationships>
</file>

<file path=ppt/slides/_rels/slide39.xml.rels><?xml version="1.0" encoding="UTF-8" standalone="yes"?>
<Relationships xmlns="http://schemas.openxmlformats.org/package/2006/relationships"><Relationship Id="rId9" Type="http://schemas.openxmlformats.org/officeDocument/2006/relationships/diagramColors" Target="../diagrams/colors79.xml"/><Relationship Id="rId8" Type="http://schemas.openxmlformats.org/officeDocument/2006/relationships/diagramQuickStyle" Target="../diagrams/quickStyle79.xml"/><Relationship Id="rId7" Type="http://schemas.openxmlformats.org/officeDocument/2006/relationships/diagramLayout" Target="../diagrams/layout79.xml"/><Relationship Id="rId6" Type="http://schemas.openxmlformats.org/officeDocument/2006/relationships/diagramData" Target="../diagrams/data79.xml"/><Relationship Id="rId5" Type="http://schemas.microsoft.com/office/2007/relationships/diagramDrawing" Target="../diagrams/drawing78.xml"/><Relationship Id="rId4" Type="http://schemas.openxmlformats.org/officeDocument/2006/relationships/diagramColors" Target="../diagrams/colors78.xml"/><Relationship Id="rId3" Type="http://schemas.openxmlformats.org/officeDocument/2006/relationships/diagramQuickStyle" Target="../diagrams/quickStyle78.xml"/><Relationship Id="rId21" Type="http://schemas.openxmlformats.org/officeDocument/2006/relationships/slideLayout" Target="../slideLayouts/slideLayout2.xml"/><Relationship Id="rId20" Type="http://schemas.microsoft.com/office/2007/relationships/diagramDrawing" Target="../diagrams/drawing81.xml"/><Relationship Id="rId2" Type="http://schemas.openxmlformats.org/officeDocument/2006/relationships/diagramLayout" Target="../diagrams/layout78.xml"/><Relationship Id="rId19" Type="http://schemas.openxmlformats.org/officeDocument/2006/relationships/diagramColors" Target="../diagrams/colors81.xml"/><Relationship Id="rId18" Type="http://schemas.openxmlformats.org/officeDocument/2006/relationships/diagramQuickStyle" Target="../diagrams/quickStyle81.xml"/><Relationship Id="rId17" Type="http://schemas.openxmlformats.org/officeDocument/2006/relationships/diagramLayout" Target="../diagrams/layout81.xml"/><Relationship Id="rId16" Type="http://schemas.openxmlformats.org/officeDocument/2006/relationships/diagramData" Target="../diagrams/data81.xml"/><Relationship Id="rId15" Type="http://schemas.microsoft.com/office/2007/relationships/diagramDrawing" Target="../diagrams/drawing80.xml"/><Relationship Id="rId14" Type="http://schemas.openxmlformats.org/officeDocument/2006/relationships/diagramColors" Target="../diagrams/colors80.xml"/><Relationship Id="rId13" Type="http://schemas.openxmlformats.org/officeDocument/2006/relationships/diagramQuickStyle" Target="../diagrams/quickStyle80.xml"/><Relationship Id="rId12" Type="http://schemas.openxmlformats.org/officeDocument/2006/relationships/diagramLayout" Target="../diagrams/layout80.xml"/><Relationship Id="rId11" Type="http://schemas.openxmlformats.org/officeDocument/2006/relationships/diagramData" Target="../diagrams/data80.xml"/><Relationship Id="rId10" Type="http://schemas.microsoft.com/office/2007/relationships/diagramDrawing" Target="../diagrams/drawing79.xml"/><Relationship Id="rId1" Type="http://schemas.openxmlformats.org/officeDocument/2006/relationships/diagramData" Target="../diagrams/data7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9" Type="http://schemas.openxmlformats.org/officeDocument/2006/relationships/diagramColors" Target="../diagrams/colors83.xml"/><Relationship Id="rId8" Type="http://schemas.openxmlformats.org/officeDocument/2006/relationships/diagramQuickStyle" Target="../diagrams/quickStyle83.xml"/><Relationship Id="rId7" Type="http://schemas.openxmlformats.org/officeDocument/2006/relationships/diagramLayout" Target="../diagrams/layout83.xml"/><Relationship Id="rId6" Type="http://schemas.openxmlformats.org/officeDocument/2006/relationships/diagramData" Target="../diagrams/data83.xml"/><Relationship Id="rId5" Type="http://schemas.microsoft.com/office/2007/relationships/diagramDrawing" Target="../diagrams/drawing82.xml"/><Relationship Id="rId4" Type="http://schemas.openxmlformats.org/officeDocument/2006/relationships/diagramColors" Target="../diagrams/colors82.xml"/><Relationship Id="rId31" Type="http://schemas.openxmlformats.org/officeDocument/2006/relationships/slideLayout" Target="../slideLayouts/slideLayout2.xml"/><Relationship Id="rId30" Type="http://schemas.microsoft.com/office/2007/relationships/diagramDrawing" Target="../diagrams/drawing87.xml"/><Relationship Id="rId3" Type="http://schemas.openxmlformats.org/officeDocument/2006/relationships/diagramQuickStyle" Target="../diagrams/quickStyle82.xml"/><Relationship Id="rId29" Type="http://schemas.openxmlformats.org/officeDocument/2006/relationships/diagramColors" Target="../diagrams/colors87.xml"/><Relationship Id="rId28" Type="http://schemas.openxmlformats.org/officeDocument/2006/relationships/diagramQuickStyle" Target="../diagrams/quickStyle87.xml"/><Relationship Id="rId27" Type="http://schemas.openxmlformats.org/officeDocument/2006/relationships/diagramLayout" Target="../diagrams/layout87.xml"/><Relationship Id="rId26" Type="http://schemas.openxmlformats.org/officeDocument/2006/relationships/diagramData" Target="../diagrams/data87.xml"/><Relationship Id="rId25" Type="http://schemas.microsoft.com/office/2007/relationships/diagramDrawing" Target="../diagrams/drawing86.xml"/><Relationship Id="rId24" Type="http://schemas.openxmlformats.org/officeDocument/2006/relationships/diagramColors" Target="../diagrams/colors86.xml"/><Relationship Id="rId23" Type="http://schemas.openxmlformats.org/officeDocument/2006/relationships/diagramQuickStyle" Target="../diagrams/quickStyle86.xml"/><Relationship Id="rId22" Type="http://schemas.openxmlformats.org/officeDocument/2006/relationships/diagramLayout" Target="../diagrams/layout86.xml"/><Relationship Id="rId21" Type="http://schemas.openxmlformats.org/officeDocument/2006/relationships/diagramData" Target="../diagrams/data86.xml"/><Relationship Id="rId20" Type="http://schemas.microsoft.com/office/2007/relationships/diagramDrawing" Target="../diagrams/drawing85.xml"/><Relationship Id="rId2" Type="http://schemas.openxmlformats.org/officeDocument/2006/relationships/diagramLayout" Target="../diagrams/layout82.xml"/><Relationship Id="rId19" Type="http://schemas.openxmlformats.org/officeDocument/2006/relationships/diagramColors" Target="../diagrams/colors85.xml"/><Relationship Id="rId18" Type="http://schemas.openxmlformats.org/officeDocument/2006/relationships/diagramQuickStyle" Target="../diagrams/quickStyle85.xml"/><Relationship Id="rId17" Type="http://schemas.openxmlformats.org/officeDocument/2006/relationships/diagramLayout" Target="../diagrams/layout85.xml"/><Relationship Id="rId16" Type="http://schemas.openxmlformats.org/officeDocument/2006/relationships/diagramData" Target="../diagrams/data85.xml"/><Relationship Id="rId15" Type="http://schemas.microsoft.com/office/2007/relationships/diagramDrawing" Target="../diagrams/drawing84.xml"/><Relationship Id="rId14" Type="http://schemas.openxmlformats.org/officeDocument/2006/relationships/diagramColors" Target="../diagrams/colors84.xml"/><Relationship Id="rId13" Type="http://schemas.openxmlformats.org/officeDocument/2006/relationships/diagramQuickStyle" Target="../diagrams/quickStyle84.xml"/><Relationship Id="rId12" Type="http://schemas.openxmlformats.org/officeDocument/2006/relationships/diagramLayout" Target="../diagrams/layout84.xml"/><Relationship Id="rId11" Type="http://schemas.openxmlformats.org/officeDocument/2006/relationships/diagramData" Target="../diagrams/data84.xml"/><Relationship Id="rId10" Type="http://schemas.microsoft.com/office/2007/relationships/diagramDrawing" Target="../diagrams/drawing83.xml"/><Relationship Id="rId1" Type="http://schemas.openxmlformats.org/officeDocument/2006/relationships/diagramData" Target="../diagrams/data82.xml"/></Relationships>
</file>

<file path=ppt/slides/_rels/slide41.xml.rels><?xml version="1.0" encoding="UTF-8" standalone="yes"?>
<Relationships xmlns="http://schemas.openxmlformats.org/package/2006/relationships"><Relationship Id="rId9" Type="http://schemas.openxmlformats.org/officeDocument/2006/relationships/diagramColors" Target="../diagrams/colors89.xml"/><Relationship Id="rId8" Type="http://schemas.openxmlformats.org/officeDocument/2006/relationships/diagramQuickStyle" Target="../diagrams/quickStyle89.xml"/><Relationship Id="rId7" Type="http://schemas.openxmlformats.org/officeDocument/2006/relationships/diagramLayout" Target="../diagrams/layout89.xml"/><Relationship Id="rId6" Type="http://schemas.openxmlformats.org/officeDocument/2006/relationships/diagramData" Target="../diagrams/data89.xml"/><Relationship Id="rId5" Type="http://schemas.microsoft.com/office/2007/relationships/diagramDrawing" Target="../diagrams/drawing88.xml"/><Relationship Id="rId4" Type="http://schemas.openxmlformats.org/officeDocument/2006/relationships/diagramColors" Target="../diagrams/colors88.xml"/><Relationship Id="rId3" Type="http://schemas.openxmlformats.org/officeDocument/2006/relationships/diagramQuickStyle" Target="../diagrams/quickStyle88.xml"/><Relationship Id="rId2" Type="http://schemas.openxmlformats.org/officeDocument/2006/relationships/diagramLayout" Target="../diagrams/layout88.xml"/><Relationship Id="rId16" Type="http://schemas.openxmlformats.org/officeDocument/2006/relationships/slideLayout" Target="../slideLayouts/slideLayout2.xml"/><Relationship Id="rId15" Type="http://schemas.microsoft.com/office/2007/relationships/diagramDrawing" Target="../diagrams/drawing90.xml"/><Relationship Id="rId14" Type="http://schemas.openxmlformats.org/officeDocument/2006/relationships/diagramColors" Target="../diagrams/colors90.xml"/><Relationship Id="rId13" Type="http://schemas.openxmlformats.org/officeDocument/2006/relationships/diagramQuickStyle" Target="../diagrams/quickStyle90.xml"/><Relationship Id="rId12" Type="http://schemas.openxmlformats.org/officeDocument/2006/relationships/diagramLayout" Target="../diagrams/layout90.xml"/><Relationship Id="rId11" Type="http://schemas.openxmlformats.org/officeDocument/2006/relationships/diagramData" Target="../diagrams/data90.xml"/><Relationship Id="rId10" Type="http://schemas.microsoft.com/office/2007/relationships/diagramDrawing" Target="../diagrams/drawing89.xml"/><Relationship Id="rId1" Type="http://schemas.openxmlformats.org/officeDocument/2006/relationships/diagramData" Target="../diagrams/data88.xml"/></Relationships>
</file>

<file path=ppt/slides/_rels/slide42.xml.rels><?xml version="1.0" encoding="UTF-8" standalone="yes"?>
<Relationships xmlns="http://schemas.openxmlformats.org/package/2006/relationships"><Relationship Id="rId9" Type="http://schemas.openxmlformats.org/officeDocument/2006/relationships/diagramColors" Target="../diagrams/colors92.xml"/><Relationship Id="rId8" Type="http://schemas.openxmlformats.org/officeDocument/2006/relationships/diagramQuickStyle" Target="../diagrams/quickStyle92.xml"/><Relationship Id="rId7" Type="http://schemas.openxmlformats.org/officeDocument/2006/relationships/diagramLayout" Target="../diagrams/layout92.xml"/><Relationship Id="rId6" Type="http://schemas.openxmlformats.org/officeDocument/2006/relationships/diagramData" Target="../diagrams/data92.xml"/><Relationship Id="rId5" Type="http://schemas.microsoft.com/office/2007/relationships/diagramDrawing" Target="../diagrams/drawing91.xml"/><Relationship Id="rId41" Type="http://schemas.openxmlformats.org/officeDocument/2006/relationships/slideLayout" Target="../slideLayouts/slideLayout2.xml"/><Relationship Id="rId40" Type="http://schemas.microsoft.com/office/2007/relationships/diagramDrawing" Target="../diagrams/drawing98.xml"/><Relationship Id="rId4" Type="http://schemas.openxmlformats.org/officeDocument/2006/relationships/diagramColors" Target="../diagrams/colors91.xml"/><Relationship Id="rId39" Type="http://schemas.openxmlformats.org/officeDocument/2006/relationships/diagramColors" Target="../diagrams/colors98.xml"/><Relationship Id="rId38" Type="http://schemas.openxmlformats.org/officeDocument/2006/relationships/diagramQuickStyle" Target="../diagrams/quickStyle98.xml"/><Relationship Id="rId37" Type="http://schemas.openxmlformats.org/officeDocument/2006/relationships/diagramLayout" Target="../diagrams/layout98.xml"/><Relationship Id="rId36" Type="http://schemas.openxmlformats.org/officeDocument/2006/relationships/diagramData" Target="../diagrams/data98.xml"/><Relationship Id="rId35" Type="http://schemas.microsoft.com/office/2007/relationships/diagramDrawing" Target="../diagrams/drawing97.xml"/><Relationship Id="rId34" Type="http://schemas.openxmlformats.org/officeDocument/2006/relationships/diagramColors" Target="../diagrams/colors97.xml"/><Relationship Id="rId33" Type="http://schemas.openxmlformats.org/officeDocument/2006/relationships/diagramQuickStyle" Target="../diagrams/quickStyle97.xml"/><Relationship Id="rId32" Type="http://schemas.openxmlformats.org/officeDocument/2006/relationships/diagramLayout" Target="../diagrams/layout97.xml"/><Relationship Id="rId31" Type="http://schemas.openxmlformats.org/officeDocument/2006/relationships/diagramData" Target="../diagrams/data97.xml"/><Relationship Id="rId30" Type="http://schemas.microsoft.com/office/2007/relationships/diagramDrawing" Target="../diagrams/drawing96.xml"/><Relationship Id="rId3" Type="http://schemas.openxmlformats.org/officeDocument/2006/relationships/diagramQuickStyle" Target="../diagrams/quickStyle91.xml"/><Relationship Id="rId29" Type="http://schemas.openxmlformats.org/officeDocument/2006/relationships/diagramColors" Target="../diagrams/colors96.xml"/><Relationship Id="rId28" Type="http://schemas.openxmlformats.org/officeDocument/2006/relationships/diagramQuickStyle" Target="../diagrams/quickStyle96.xml"/><Relationship Id="rId27" Type="http://schemas.openxmlformats.org/officeDocument/2006/relationships/diagramLayout" Target="../diagrams/layout96.xml"/><Relationship Id="rId26" Type="http://schemas.openxmlformats.org/officeDocument/2006/relationships/diagramData" Target="../diagrams/data96.xml"/><Relationship Id="rId25" Type="http://schemas.microsoft.com/office/2007/relationships/diagramDrawing" Target="../diagrams/drawing95.xml"/><Relationship Id="rId24" Type="http://schemas.openxmlformats.org/officeDocument/2006/relationships/diagramColors" Target="../diagrams/colors95.xml"/><Relationship Id="rId23" Type="http://schemas.openxmlformats.org/officeDocument/2006/relationships/diagramQuickStyle" Target="../diagrams/quickStyle95.xml"/><Relationship Id="rId22" Type="http://schemas.openxmlformats.org/officeDocument/2006/relationships/diagramLayout" Target="../diagrams/layout95.xml"/><Relationship Id="rId21" Type="http://schemas.openxmlformats.org/officeDocument/2006/relationships/diagramData" Target="../diagrams/data95.xml"/><Relationship Id="rId20" Type="http://schemas.microsoft.com/office/2007/relationships/diagramDrawing" Target="../diagrams/drawing94.xml"/><Relationship Id="rId2" Type="http://schemas.openxmlformats.org/officeDocument/2006/relationships/diagramLayout" Target="../diagrams/layout91.xml"/><Relationship Id="rId19" Type="http://schemas.openxmlformats.org/officeDocument/2006/relationships/diagramColors" Target="../diagrams/colors94.xml"/><Relationship Id="rId18" Type="http://schemas.openxmlformats.org/officeDocument/2006/relationships/diagramQuickStyle" Target="../diagrams/quickStyle94.xml"/><Relationship Id="rId17" Type="http://schemas.openxmlformats.org/officeDocument/2006/relationships/diagramLayout" Target="../diagrams/layout94.xml"/><Relationship Id="rId16" Type="http://schemas.openxmlformats.org/officeDocument/2006/relationships/diagramData" Target="../diagrams/data94.xml"/><Relationship Id="rId15" Type="http://schemas.microsoft.com/office/2007/relationships/diagramDrawing" Target="../diagrams/drawing93.xml"/><Relationship Id="rId14" Type="http://schemas.openxmlformats.org/officeDocument/2006/relationships/diagramColors" Target="../diagrams/colors93.xml"/><Relationship Id="rId13" Type="http://schemas.openxmlformats.org/officeDocument/2006/relationships/diagramQuickStyle" Target="../diagrams/quickStyle93.xml"/><Relationship Id="rId12" Type="http://schemas.openxmlformats.org/officeDocument/2006/relationships/diagramLayout" Target="../diagrams/layout93.xml"/><Relationship Id="rId11" Type="http://schemas.openxmlformats.org/officeDocument/2006/relationships/diagramData" Target="../diagrams/data93.xml"/><Relationship Id="rId10" Type="http://schemas.microsoft.com/office/2007/relationships/diagramDrawing" Target="../diagrams/drawing92.xml"/><Relationship Id="rId1" Type="http://schemas.openxmlformats.org/officeDocument/2006/relationships/diagramData" Target="../diagrams/data91.xml"/></Relationships>
</file>

<file path=ppt/slides/_rels/slide43.xml.rels><?xml version="1.0" encoding="UTF-8" standalone="yes"?>
<Relationships xmlns="http://schemas.openxmlformats.org/package/2006/relationships"><Relationship Id="rId9" Type="http://schemas.openxmlformats.org/officeDocument/2006/relationships/diagramColors" Target="../diagrams/colors100.xml"/><Relationship Id="rId8" Type="http://schemas.openxmlformats.org/officeDocument/2006/relationships/diagramQuickStyle" Target="../diagrams/quickStyle100.xml"/><Relationship Id="rId7" Type="http://schemas.openxmlformats.org/officeDocument/2006/relationships/diagramLayout" Target="../diagrams/layout100.xml"/><Relationship Id="rId6" Type="http://schemas.openxmlformats.org/officeDocument/2006/relationships/diagramData" Target="../diagrams/data100.xml"/><Relationship Id="rId5" Type="http://schemas.microsoft.com/office/2007/relationships/diagramDrawing" Target="../diagrams/drawing99.xml"/><Relationship Id="rId4" Type="http://schemas.openxmlformats.org/officeDocument/2006/relationships/diagramColors" Target="../diagrams/colors99.xml"/><Relationship Id="rId3" Type="http://schemas.openxmlformats.org/officeDocument/2006/relationships/diagramQuickStyle" Target="../diagrams/quickStyle99.xml"/><Relationship Id="rId21" Type="http://schemas.openxmlformats.org/officeDocument/2006/relationships/slideLayout" Target="../slideLayouts/slideLayout2.xml"/><Relationship Id="rId20" Type="http://schemas.microsoft.com/office/2007/relationships/diagramDrawing" Target="../diagrams/drawing102.xml"/><Relationship Id="rId2" Type="http://schemas.openxmlformats.org/officeDocument/2006/relationships/diagramLayout" Target="../diagrams/layout99.xml"/><Relationship Id="rId19" Type="http://schemas.openxmlformats.org/officeDocument/2006/relationships/diagramColors" Target="../diagrams/colors102.xml"/><Relationship Id="rId18" Type="http://schemas.openxmlformats.org/officeDocument/2006/relationships/diagramQuickStyle" Target="../diagrams/quickStyle102.xml"/><Relationship Id="rId17" Type="http://schemas.openxmlformats.org/officeDocument/2006/relationships/diagramLayout" Target="../diagrams/layout102.xml"/><Relationship Id="rId16" Type="http://schemas.openxmlformats.org/officeDocument/2006/relationships/diagramData" Target="../diagrams/data102.xml"/><Relationship Id="rId15" Type="http://schemas.microsoft.com/office/2007/relationships/diagramDrawing" Target="../diagrams/drawing101.xml"/><Relationship Id="rId14" Type="http://schemas.openxmlformats.org/officeDocument/2006/relationships/diagramColors" Target="../diagrams/colors101.xml"/><Relationship Id="rId13" Type="http://schemas.openxmlformats.org/officeDocument/2006/relationships/diagramQuickStyle" Target="../diagrams/quickStyle101.xml"/><Relationship Id="rId12" Type="http://schemas.openxmlformats.org/officeDocument/2006/relationships/diagramLayout" Target="../diagrams/layout101.xml"/><Relationship Id="rId11" Type="http://schemas.openxmlformats.org/officeDocument/2006/relationships/diagramData" Target="../diagrams/data101.xml"/><Relationship Id="rId10" Type="http://schemas.microsoft.com/office/2007/relationships/diagramDrawing" Target="../diagrams/drawing100.xml"/><Relationship Id="rId1" Type="http://schemas.openxmlformats.org/officeDocument/2006/relationships/diagramData" Target="../diagrams/data99.xml"/></Relationships>
</file>

<file path=ppt/slides/_rels/slide44.xml.rels><?xml version="1.0" encoding="UTF-8" standalone="yes"?>
<Relationships xmlns="http://schemas.openxmlformats.org/package/2006/relationships"><Relationship Id="rId9" Type="http://schemas.openxmlformats.org/officeDocument/2006/relationships/diagramColors" Target="../diagrams/colors104.xml"/><Relationship Id="rId8" Type="http://schemas.openxmlformats.org/officeDocument/2006/relationships/diagramQuickStyle" Target="../diagrams/quickStyle104.xml"/><Relationship Id="rId7" Type="http://schemas.openxmlformats.org/officeDocument/2006/relationships/diagramLayout" Target="../diagrams/layout104.xml"/><Relationship Id="rId6" Type="http://schemas.openxmlformats.org/officeDocument/2006/relationships/diagramData" Target="../diagrams/data104.xml"/><Relationship Id="rId5" Type="http://schemas.microsoft.com/office/2007/relationships/diagramDrawing" Target="../diagrams/drawing103.xml"/><Relationship Id="rId4" Type="http://schemas.openxmlformats.org/officeDocument/2006/relationships/diagramColors" Target="../diagrams/colors103.xml"/><Relationship Id="rId3" Type="http://schemas.openxmlformats.org/officeDocument/2006/relationships/diagramQuickStyle" Target="../diagrams/quickStyle103.xml"/><Relationship Id="rId21" Type="http://schemas.openxmlformats.org/officeDocument/2006/relationships/slideLayout" Target="../slideLayouts/slideLayout2.xml"/><Relationship Id="rId20" Type="http://schemas.microsoft.com/office/2007/relationships/diagramDrawing" Target="../diagrams/drawing106.xml"/><Relationship Id="rId2" Type="http://schemas.openxmlformats.org/officeDocument/2006/relationships/diagramLayout" Target="../diagrams/layout103.xml"/><Relationship Id="rId19" Type="http://schemas.openxmlformats.org/officeDocument/2006/relationships/diagramColors" Target="../diagrams/colors106.xml"/><Relationship Id="rId18" Type="http://schemas.openxmlformats.org/officeDocument/2006/relationships/diagramQuickStyle" Target="../diagrams/quickStyle106.xml"/><Relationship Id="rId17" Type="http://schemas.openxmlformats.org/officeDocument/2006/relationships/diagramLayout" Target="../diagrams/layout106.xml"/><Relationship Id="rId16" Type="http://schemas.openxmlformats.org/officeDocument/2006/relationships/diagramData" Target="../diagrams/data106.xml"/><Relationship Id="rId15" Type="http://schemas.microsoft.com/office/2007/relationships/diagramDrawing" Target="../diagrams/drawing105.xml"/><Relationship Id="rId14" Type="http://schemas.openxmlformats.org/officeDocument/2006/relationships/diagramColors" Target="../diagrams/colors105.xml"/><Relationship Id="rId13" Type="http://schemas.openxmlformats.org/officeDocument/2006/relationships/diagramQuickStyle" Target="../diagrams/quickStyle105.xml"/><Relationship Id="rId12" Type="http://schemas.openxmlformats.org/officeDocument/2006/relationships/diagramLayout" Target="../diagrams/layout105.xml"/><Relationship Id="rId11" Type="http://schemas.openxmlformats.org/officeDocument/2006/relationships/diagramData" Target="../diagrams/data105.xml"/><Relationship Id="rId10" Type="http://schemas.microsoft.com/office/2007/relationships/diagramDrawing" Target="../diagrams/drawing104.xml"/><Relationship Id="rId1" Type="http://schemas.openxmlformats.org/officeDocument/2006/relationships/diagramData" Target="../diagrams/data10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9" Type="http://schemas.openxmlformats.org/officeDocument/2006/relationships/diagramColors" Target="../diagrams/colors108.xml"/><Relationship Id="rId8" Type="http://schemas.openxmlformats.org/officeDocument/2006/relationships/diagramQuickStyle" Target="../diagrams/quickStyle108.xml"/><Relationship Id="rId7" Type="http://schemas.openxmlformats.org/officeDocument/2006/relationships/diagramLayout" Target="../diagrams/layout108.xml"/><Relationship Id="rId6" Type="http://schemas.openxmlformats.org/officeDocument/2006/relationships/diagramData" Target="../diagrams/data108.xml"/><Relationship Id="rId5" Type="http://schemas.microsoft.com/office/2007/relationships/diagramDrawing" Target="../diagrams/drawing107.xml"/><Relationship Id="rId4" Type="http://schemas.openxmlformats.org/officeDocument/2006/relationships/diagramColors" Target="../diagrams/colors107.xml"/><Relationship Id="rId3" Type="http://schemas.openxmlformats.org/officeDocument/2006/relationships/diagramQuickStyle" Target="../diagrams/quickStyle107.xml"/><Relationship Id="rId21" Type="http://schemas.openxmlformats.org/officeDocument/2006/relationships/slideLayout" Target="../slideLayouts/slideLayout2.xml"/><Relationship Id="rId20" Type="http://schemas.microsoft.com/office/2007/relationships/diagramDrawing" Target="../diagrams/drawing110.xml"/><Relationship Id="rId2" Type="http://schemas.openxmlformats.org/officeDocument/2006/relationships/diagramLayout" Target="../diagrams/layout107.xml"/><Relationship Id="rId19" Type="http://schemas.openxmlformats.org/officeDocument/2006/relationships/diagramColors" Target="../diagrams/colors110.xml"/><Relationship Id="rId18" Type="http://schemas.openxmlformats.org/officeDocument/2006/relationships/diagramQuickStyle" Target="../diagrams/quickStyle110.xml"/><Relationship Id="rId17" Type="http://schemas.openxmlformats.org/officeDocument/2006/relationships/diagramLayout" Target="../diagrams/layout110.xml"/><Relationship Id="rId16" Type="http://schemas.openxmlformats.org/officeDocument/2006/relationships/diagramData" Target="../diagrams/data110.xml"/><Relationship Id="rId15" Type="http://schemas.microsoft.com/office/2007/relationships/diagramDrawing" Target="../diagrams/drawing109.xml"/><Relationship Id="rId14" Type="http://schemas.openxmlformats.org/officeDocument/2006/relationships/diagramColors" Target="../diagrams/colors109.xml"/><Relationship Id="rId13" Type="http://schemas.openxmlformats.org/officeDocument/2006/relationships/diagramQuickStyle" Target="../diagrams/quickStyle109.xml"/><Relationship Id="rId12" Type="http://schemas.openxmlformats.org/officeDocument/2006/relationships/diagramLayout" Target="../diagrams/layout109.xml"/><Relationship Id="rId11" Type="http://schemas.openxmlformats.org/officeDocument/2006/relationships/diagramData" Target="../diagrams/data109.xml"/><Relationship Id="rId10" Type="http://schemas.microsoft.com/office/2007/relationships/diagramDrawing" Target="../diagrams/drawing108.xml"/><Relationship Id="rId1" Type="http://schemas.openxmlformats.org/officeDocument/2006/relationships/diagramData" Target="../diagrams/data107.xml"/></Relationships>
</file>

<file path=ppt/slides/_rels/slide5.xml.rels><?xml version="1.0" encoding="UTF-8" standalone="yes"?>
<Relationships xmlns="http://schemas.openxmlformats.org/package/2006/relationships"><Relationship Id="rId9" Type="http://schemas.openxmlformats.org/officeDocument/2006/relationships/diagramColors" Target="../diagrams/colors2.xml"/><Relationship Id="rId8" Type="http://schemas.openxmlformats.org/officeDocument/2006/relationships/diagramQuickStyle" Target="../diagrams/quickStyle2.xml"/><Relationship Id="rId7" Type="http://schemas.openxmlformats.org/officeDocument/2006/relationships/diagramLayout" Target="../diagrams/layout2.xml"/><Relationship Id="rId6" Type="http://schemas.openxmlformats.org/officeDocument/2006/relationships/diagramData" Target="../diagrams/data2.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6" Type="http://schemas.openxmlformats.org/officeDocument/2006/relationships/slideLayout" Target="../slideLayouts/slideLayout2.xml"/><Relationship Id="rId15" Type="http://schemas.microsoft.com/office/2007/relationships/diagramDrawing" Target="../diagrams/drawing3.xml"/><Relationship Id="rId14" Type="http://schemas.openxmlformats.org/officeDocument/2006/relationships/diagramColors" Target="../diagrams/colors3.xml"/><Relationship Id="rId13" Type="http://schemas.openxmlformats.org/officeDocument/2006/relationships/diagramQuickStyle" Target="../diagrams/quickStyle3.xml"/><Relationship Id="rId12" Type="http://schemas.openxmlformats.org/officeDocument/2006/relationships/diagramLayout" Target="../diagrams/layout3.xml"/><Relationship Id="rId11" Type="http://schemas.openxmlformats.org/officeDocument/2006/relationships/diagramData" Target="../diagrams/data3.xml"/><Relationship Id="rId10" Type="http://schemas.microsoft.com/office/2007/relationships/diagramDrawing" Target="../diagrams/drawing2.xml"/><Relationship Id="rId1" Type="http://schemas.openxmlformats.org/officeDocument/2006/relationships/diagramData" Target="../diagrams/data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9" Type="http://schemas.openxmlformats.org/officeDocument/2006/relationships/diagramColors" Target="../diagrams/colors112.xml"/><Relationship Id="rId8" Type="http://schemas.openxmlformats.org/officeDocument/2006/relationships/diagramQuickStyle" Target="../diagrams/quickStyle112.xml"/><Relationship Id="rId7" Type="http://schemas.openxmlformats.org/officeDocument/2006/relationships/diagramLayout" Target="../diagrams/layout112.xml"/><Relationship Id="rId6" Type="http://schemas.openxmlformats.org/officeDocument/2006/relationships/diagramData" Target="../diagrams/data112.xml"/><Relationship Id="rId5" Type="http://schemas.microsoft.com/office/2007/relationships/diagramDrawing" Target="../diagrams/drawing111.xml"/><Relationship Id="rId4" Type="http://schemas.openxmlformats.org/officeDocument/2006/relationships/diagramColors" Target="../diagrams/colors111.xml"/><Relationship Id="rId3" Type="http://schemas.openxmlformats.org/officeDocument/2006/relationships/diagramQuickStyle" Target="../diagrams/quickStyle111.xml"/><Relationship Id="rId2" Type="http://schemas.openxmlformats.org/officeDocument/2006/relationships/diagramLayout" Target="../diagrams/layout111.xml"/><Relationship Id="rId16" Type="http://schemas.openxmlformats.org/officeDocument/2006/relationships/slideLayout" Target="../slideLayouts/slideLayout2.xml"/><Relationship Id="rId15" Type="http://schemas.microsoft.com/office/2007/relationships/diagramDrawing" Target="../diagrams/drawing113.xml"/><Relationship Id="rId14" Type="http://schemas.openxmlformats.org/officeDocument/2006/relationships/diagramColors" Target="../diagrams/colors113.xml"/><Relationship Id="rId13" Type="http://schemas.openxmlformats.org/officeDocument/2006/relationships/diagramQuickStyle" Target="../diagrams/quickStyle113.xml"/><Relationship Id="rId12" Type="http://schemas.openxmlformats.org/officeDocument/2006/relationships/diagramLayout" Target="../diagrams/layout113.xml"/><Relationship Id="rId11" Type="http://schemas.openxmlformats.org/officeDocument/2006/relationships/diagramData" Target="../diagrams/data113.xml"/><Relationship Id="rId10" Type="http://schemas.microsoft.com/office/2007/relationships/diagramDrawing" Target="../diagrams/drawing112.xml"/><Relationship Id="rId1" Type="http://schemas.openxmlformats.org/officeDocument/2006/relationships/diagramData" Target="../diagrams/data1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9" Type="http://schemas.openxmlformats.org/officeDocument/2006/relationships/diagramColors" Target="../diagrams/colors115.xml"/><Relationship Id="rId8" Type="http://schemas.openxmlformats.org/officeDocument/2006/relationships/diagramQuickStyle" Target="../diagrams/quickStyle115.xml"/><Relationship Id="rId7" Type="http://schemas.openxmlformats.org/officeDocument/2006/relationships/diagramLayout" Target="../diagrams/layout115.xml"/><Relationship Id="rId6" Type="http://schemas.openxmlformats.org/officeDocument/2006/relationships/diagramData" Target="../diagrams/data115.xml"/><Relationship Id="rId5" Type="http://schemas.microsoft.com/office/2007/relationships/diagramDrawing" Target="../diagrams/drawing114.xml"/><Relationship Id="rId4" Type="http://schemas.openxmlformats.org/officeDocument/2006/relationships/diagramColors" Target="../diagrams/colors114.xml"/><Relationship Id="rId3" Type="http://schemas.openxmlformats.org/officeDocument/2006/relationships/diagramQuickStyle" Target="../diagrams/quickStyle114.xml"/><Relationship Id="rId21" Type="http://schemas.openxmlformats.org/officeDocument/2006/relationships/slideLayout" Target="../slideLayouts/slideLayout2.xml"/><Relationship Id="rId20" Type="http://schemas.microsoft.com/office/2007/relationships/diagramDrawing" Target="../diagrams/drawing117.xml"/><Relationship Id="rId2" Type="http://schemas.openxmlformats.org/officeDocument/2006/relationships/diagramLayout" Target="../diagrams/layout114.xml"/><Relationship Id="rId19" Type="http://schemas.openxmlformats.org/officeDocument/2006/relationships/diagramColors" Target="../diagrams/colors117.xml"/><Relationship Id="rId18" Type="http://schemas.openxmlformats.org/officeDocument/2006/relationships/diagramQuickStyle" Target="../diagrams/quickStyle117.xml"/><Relationship Id="rId17" Type="http://schemas.openxmlformats.org/officeDocument/2006/relationships/diagramLayout" Target="../diagrams/layout117.xml"/><Relationship Id="rId16" Type="http://schemas.openxmlformats.org/officeDocument/2006/relationships/diagramData" Target="../diagrams/data117.xml"/><Relationship Id="rId15" Type="http://schemas.microsoft.com/office/2007/relationships/diagramDrawing" Target="../diagrams/drawing116.xml"/><Relationship Id="rId14" Type="http://schemas.openxmlformats.org/officeDocument/2006/relationships/diagramColors" Target="../diagrams/colors116.xml"/><Relationship Id="rId13" Type="http://schemas.openxmlformats.org/officeDocument/2006/relationships/diagramQuickStyle" Target="../diagrams/quickStyle116.xml"/><Relationship Id="rId12" Type="http://schemas.openxmlformats.org/officeDocument/2006/relationships/diagramLayout" Target="../diagrams/layout116.xml"/><Relationship Id="rId11" Type="http://schemas.openxmlformats.org/officeDocument/2006/relationships/diagramData" Target="../diagrams/data116.xml"/><Relationship Id="rId10" Type="http://schemas.microsoft.com/office/2007/relationships/diagramDrawing" Target="../diagrams/drawing115.xml"/><Relationship Id="rId1" Type="http://schemas.openxmlformats.org/officeDocument/2006/relationships/diagramData" Target="../diagrams/data1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9" Type="http://schemas.openxmlformats.org/officeDocument/2006/relationships/diagramColors" Target="../diagrams/colors119.xml"/><Relationship Id="rId8" Type="http://schemas.openxmlformats.org/officeDocument/2006/relationships/diagramQuickStyle" Target="../diagrams/quickStyle119.xml"/><Relationship Id="rId7" Type="http://schemas.openxmlformats.org/officeDocument/2006/relationships/diagramLayout" Target="../diagrams/layout119.xml"/><Relationship Id="rId6" Type="http://schemas.openxmlformats.org/officeDocument/2006/relationships/diagramData" Target="../diagrams/data119.xml"/><Relationship Id="rId5" Type="http://schemas.microsoft.com/office/2007/relationships/diagramDrawing" Target="../diagrams/drawing118.xml"/><Relationship Id="rId4" Type="http://schemas.openxmlformats.org/officeDocument/2006/relationships/diagramColors" Target="../diagrams/colors118.xml"/><Relationship Id="rId3" Type="http://schemas.openxmlformats.org/officeDocument/2006/relationships/diagramQuickStyle" Target="../diagrams/quickStyle118.xml"/><Relationship Id="rId21" Type="http://schemas.openxmlformats.org/officeDocument/2006/relationships/slideLayout" Target="../slideLayouts/slideLayout2.xml"/><Relationship Id="rId20" Type="http://schemas.microsoft.com/office/2007/relationships/diagramDrawing" Target="../diagrams/drawing121.xml"/><Relationship Id="rId2" Type="http://schemas.openxmlformats.org/officeDocument/2006/relationships/diagramLayout" Target="../diagrams/layout118.xml"/><Relationship Id="rId19" Type="http://schemas.openxmlformats.org/officeDocument/2006/relationships/diagramColors" Target="../diagrams/colors121.xml"/><Relationship Id="rId18" Type="http://schemas.openxmlformats.org/officeDocument/2006/relationships/diagramQuickStyle" Target="../diagrams/quickStyle121.xml"/><Relationship Id="rId17" Type="http://schemas.openxmlformats.org/officeDocument/2006/relationships/diagramLayout" Target="../diagrams/layout121.xml"/><Relationship Id="rId16" Type="http://schemas.openxmlformats.org/officeDocument/2006/relationships/diagramData" Target="../diagrams/data121.xml"/><Relationship Id="rId15" Type="http://schemas.microsoft.com/office/2007/relationships/diagramDrawing" Target="../diagrams/drawing120.xml"/><Relationship Id="rId14" Type="http://schemas.openxmlformats.org/officeDocument/2006/relationships/diagramColors" Target="../diagrams/colors120.xml"/><Relationship Id="rId13" Type="http://schemas.openxmlformats.org/officeDocument/2006/relationships/diagramQuickStyle" Target="../diagrams/quickStyle120.xml"/><Relationship Id="rId12" Type="http://schemas.openxmlformats.org/officeDocument/2006/relationships/diagramLayout" Target="../diagrams/layout120.xml"/><Relationship Id="rId11" Type="http://schemas.openxmlformats.org/officeDocument/2006/relationships/diagramData" Target="../diagrams/data120.xml"/><Relationship Id="rId10" Type="http://schemas.microsoft.com/office/2007/relationships/diagramDrawing" Target="../diagrams/drawing119.xml"/><Relationship Id="rId1" Type="http://schemas.openxmlformats.org/officeDocument/2006/relationships/diagramData" Target="../diagrams/data118.xml"/></Relationships>
</file>

<file path=ppt/slides/_rels/slide58.xml.rels><?xml version="1.0" encoding="UTF-8" standalone="yes"?>
<Relationships xmlns="http://schemas.openxmlformats.org/package/2006/relationships"><Relationship Id="rId9" Type="http://schemas.openxmlformats.org/officeDocument/2006/relationships/diagramColors" Target="../diagrams/colors123.xml"/><Relationship Id="rId8" Type="http://schemas.openxmlformats.org/officeDocument/2006/relationships/diagramQuickStyle" Target="../diagrams/quickStyle123.xml"/><Relationship Id="rId7" Type="http://schemas.openxmlformats.org/officeDocument/2006/relationships/diagramLayout" Target="../diagrams/layout123.xml"/><Relationship Id="rId6" Type="http://schemas.openxmlformats.org/officeDocument/2006/relationships/diagramData" Target="../diagrams/data123.xml"/><Relationship Id="rId5" Type="http://schemas.microsoft.com/office/2007/relationships/diagramDrawing" Target="../diagrams/drawing122.xml"/><Relationship Id="rId4" Type="http://schemas.openxmlformats.org/officeDocument/2006/relationships/diagramColors" Target="../diagrams/colors122.xml"/><Relationship Id="rId3" Type="http://schemas.openxmlformats.org/officeDocument/2006/relationships/diagramQuickStyle" Target="../diagrams/quickStyle122.xml"/><Relationship Id="rId2" Type="http://schemas.openxmlformats.org/officeDocument/2006/relationships/diagramLayout" Target="../diagrams/layout122.xml"/><Relationship Id="rId16" Type="http://schemas.openxmlformats.org/officeDocument/2006/relationships/slideLayout" Target="../slideLayouts/slideLayout2.xml"/><Relationship Id="rId15" Type="http://schemas.microsoft.com/office/2007/relationships/diagramDrawing" Target="../diagrams/drawing124.xml"/><Relationship Id="rId14" Type="http://schemas.openxmlformats.org/officeDocument/2006/relationships/diagramColors" Target="../diagrams/colors124.xml"/><Relationship Id="rId13" Type="http://schemas.openxmlformats.org/officeDocument/2006/relationships/diagramQuickStyle" Target="../diagrams/quickStyle124.xml"/><Relationship Id="rId12" Type="http://schemas.openxmlformats.org/officeDocument/2006/relationships/diagramLayout" Target="../diagrams/layout124.xml"/><Relationship Id="rId11" Type="http://schemas.openxmlformats.org/officeDocument/2006/relationships/diagramData" Target="../diagrams/data124.xml"/><Relationship Id="rId10" Type="http://schemas.microsoft.com/office/2007/relationships/diagramDrawing" Target="../diagrams/drawing123.xml"/><Relationship Id="rId1" Type="http://schemas.openxmlformats.org/officeDocument/2006/relationships/diagramData" Target="../diagrams/data122.xml"/></Relationships>
</file>

<file path=ppt/slides/_rels/slide5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5.xml"/><Relationship Id="rId4" Type="http://schemas.openxmlformats.org/officeDocument/2006/relationships/diagramColors" Target="../diagrams/colors125.xml"/><Relationship Id="rId3" Type="http://schemas.openxmlformats.org/officeDocument/2006/relationships/diagramQuickStyle" Target="../diagrams/quickStyle125.xml"/><Relationship Id="rId2" Type="http://schemas.openxmlformats.org/officeDocument/2006/relationships/diagramLayout" Target="../diagrams/layout125.xml"/><Relationship Id="rId1" Type="http://schemas.openxmlformats.org/officeDocument/2006/relationships/diagramData" Target="../diagrams/data125.xml"/></Relationships>
</file>

<file path=ppt/slides/_rels/slide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4.xml"/><Relationship Id="rId4" Type="http://schemas.openxmlformats.org/officeDocument/2006/relationships/diagramColors" Target="../diagrams/colors4.xml"/><Relationship Id="rId3" Type="http://schemas.openxmlformats.org/officeDocument/2006/relationships/diagramQuickStyle" Target="../diagrams/quickStyle4.xml"/><Relationship Id="rId2" Type="http://schemas.openxmlformats.org/officeDocument/2006/relationships/diagramLayout" Target="../diagrams/layout4.xml"/><Relationship Id="rId1" Type="http://schemas.openxmlformats.org/officeDocument/2006/relationships/diagramData" Target="../diagrams/data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9" Type="http://schemas.openxmlformats.org/officeDocument/2006/relationships/diagramColors" Target="../diagrams/colors127.xml"/><Relationship Id="rId8" Type="http://schemas.openxmlformats.org/officeDocument/2006/relationships/diagramQuickStyle" Target="../diagrams/quickStyle127.xml"/><Relationship Id="rId7" Type="http://schemas.openxmlformats.org/officeDocument/2006/relationships/diagramLayout" Target="../diagrams/layout127.xml"/><Relationship Id="rId6" Type="http://schemas.openxmlformats.org/officeDocument/2006/relationships/diagramData" Target="../diagrams/data127.xml"/><Relationship Id="rId5" Type="http://schemas.microsoft.com/office/2007/relationships/diagramDrawing" Target="../diagrams/drawing126.xml"/><Relationship Id="rId4" Type="http://schemas.openxmlformats.org/officeDocument/2006/relationships/diagramColors" Target="../diagrams/colors126.xml"/><Relationship Id="rId3" Type="http://schemas.openxmlformats.org/officeDocument/2006/relationships/diagramQuickStyle" Target="../diagrams/quickStyle126.xml"/><Relationship Id="rId2" Type="http://schemas.openxmlformats.org/officeDocument/2006/relationships/diagramLayout" Target="../diagrams/layout126.xml"/><Relationship Id="rId11" Type="http://schemas.openxmlformats.org/officeDocument/2006/relationships/slideLayout" Target="../slideLayouts/slideLayout2.xml"/><Relationship Id="rId10" Type="http://schemas.microsoft.com/office/2007/relationships/diagramDrawing" Target="../diagrams/drawing127.xml"/><Relationship Id="rId1" Type="http://schemas.openxmlformats.org/officeDocument/2006/relationships/diagramData" Target="../diagrams/data126.xml"/></Relationships>
</file>

<file path=ppt/slides/_rels/slide62.xml.rels><?xml version="1.0" encoding="UTF-8" standalone="yes"?>
<Relationships xmlns="http://schemas.openxmlformats.org/package/2006/relationships"><Relationship Id="rId9" Type="http://schemas.openxmlformats.org/officeDocument/2006/relationships/diagramColors" Target="../diagrams/colors129.xml"/><Relationship Id="rId8" Type="http://schemas.openxmlformats.org/officeDocument/2006/relationships/diagramQuickStyle" Target="../diagrams/quickStyle129.xml"/><Relationship Id="rId7" Type="http://schemas.openxmlformats.org/officeDocument/2006/relationships/diagramLayout" Target="../diagrams/layout129.xml"/><Relationship Id="rId6" Type="http://schemas.openxmlformats.org/officeDocument/2006/relationships/diagramData" Target="../diagrams/data129.xml"/><Relationship Id="rId5" Type="http://schemas.microsoft.com/office/2007/relationships/diagramDrawing" Target="../diagrams/drawing128.xml"/><Relationship Id="rId4" Type="http://schemas.openxmlformats.org/officeDocument/2006/relationships/diagramColors" Target="../diagrams/colors128.xml"/><Relationship Id="rId3" Type="http://schemas.openxmlformats.org/officeDocument/2006/relationships/diagramQuickStyle" Target="../diagrams/quickStyle128.xml"/><Relationship Id="rId21" Type="http://schemas.openxmlformats.org/officeDocument/2006/relationships/slideLayout" Target="../slideLayouts/slideLayout2.xml"/><Relationship Id="rId20" Type="http://schemas.microsoft.com/office/2007/relationships/diagramDrawing" Target="../diagrams/drawing131.xml"/><Relationship Id="rId2" Type="http://schemas.openxmlformats.org/officeDocument/2006/relationships/diagramLayout" Target="../diagrams/layout128.xml"/><Relationship Id="rId19" Type="http://schemas.openxmlformats.org/officeDocument/2006/relationships/diagramColors" Target="../diagrams/colors131.xml"/><Relationship Id="rId18" Type="http://schemas.openxmlformats.org/officeDocument/2006/relationships/diagramQuickStyle" Target="../diagrams/quickStyle131.xml"/><Relationship Id="rId17" Type="http://schemas.openxmlformats.org/officeDocument/2006/relationships/diagramLayout" Target="../diagrams/layout131.xml"/><Relationship Id="rId16" Type="http://schemas.openxmlformats.org/officeDocument/2006/relationships/diagramData" Target="../diagrams/data131.xml"/><Relationship Id="rId15" Type="http://schemas.microsoft.com/office/2007/relationships/diagramDrawing" Target="../diagrams/drawing130.xml"/><Relationship Id="rId14" Type="http://schemas.openxmlformats.org/officeDocument/2006/relationships/diagramColors" Target="../diagrams/colors130.xml"/><Relationship Id="rId13" Type="http://schemas.openxmlformats.org/officeDocument/2006/relationships/diagramQuickStyle" Target="../diagrams/quickStyle130.xml"/><Relationship Id="rId12" Type="http://schemas.openxmlformats.org/officeDocument/2006/relationships/diagramLayout" Target="../diagrams/layout130.xml"/><Relationship Id="rId11" Type="http://schemas.openxmlformats.org/officeDocument/2006/relationships/diagramData" Target="../diagrams/data130.xml"/><Relationship Id="rId10" Type="http://schemas.microsoft.com/office/2007/relationships/diagramDrawing" Target="../diagrams/drawing129.xml"/><Relationship Id="rId1" Type="http://schemas.openxmlformats.org/officeDocument/2006/relationships/diagramData" Target="../diagrams/data128.xml"/></Relationships>
</file>

<file path=ppt/slides/_rels/slide63.xml.rels><?xml version="1.0" encoding="UTF-8" standalone="yes"?>
<Relationships xmlns="http://schemas.openxmlformats.org/package/2006/relationships"><Relationship Id="rId9" Type="http://schemas.openxmlformats.org/officeDocument/2006/relationships/diagramColors" Target="../diagrams/colors133.xml"/><Relationship Id="rId8" Type="http://schemas.openxmlformats.org/officeDocument/2006/relationships/diagramQuickStyle" Target="../diagrams/quickStyle133.xml"/><Relationship Id="rId7" Type="http://schemas.openxmlformats.org/officeDocument/2006/relationships/diagramLayout" Target="../diagrams/layout133.xml"/><Relationship Id="rId6" Type="http://schemas.openxmlformats.org/officeDocument/2006/relationships/diagramData" Target="../diagrams/data133.xml"/><Relationship Id="rId5" Type="http://schemas.microsoft.com/office/2007/relationships/diagramDrawing" Target="../diagrams/drawing132.xml"/><Relationship Id="rId4" Type="http://schemas.openxmlformats.org/officeDocument/2006/relationships/diagramColors" Target="../diagrams/colors132.xml"/><Relationship Id="rId3" Type="http://schemas.openxmlformats.org/officeDocument/2006/relationships/diagramQuickStyle" Target="../diagrams/quickStyle132.xml"/><Relationship Id="rId21" Type="http://schemas.openxmlformats.org/officeDocument/2006/relationships/slideLayout" Target="../slideLayouts/slideLayout2.xml"/><Relationship Id="rId20" Type="http://schemas.microsoft.com/office/2007/relationships/diagramDrawing" Target="../diagrams/drawing135.xml"/><Relationship Id="rId2" Type="http://schemas.openxmlformats.org/officeDocument/2006/relationships/diagramLayout" Target="../diagrams/layout132.xml"/><Relationship Id="rId19" Type="http://schemas.openxmlformats.org/officeDocument/2006/relationships/diagramColors" Target="../diagrams/colors135.xml"/><Relationship Id="rId18" Type="http://schemas.openxmlformats.org/officeDocument/2006/relationships/diagramQuickStyle" Target="../diagrams/quickStyle135.xml"/><Relationship Id="rId17" Type="http://schemas.openxmlformats.org/officeDocument/2006/relationships/diagramLayout" Target="../diagrams/layout135.xml"/><Relationship Id="rId16" Type="http://schemas.openxmlformats.org/officeDocument/2006/relationships/diagramData" Target="../diagrams/data135.xml"/><Relationship Id="rId15" Type="http://schemas.microsoft.com/office/2007/relationships/diagramDrawing" Target="../diagrams/drawing134.xml"/><Relationship Id="rId14" Type="http://schemas.openxmlformats.org/officeDocument/2006/relationships/diagramColors" Target="../diagrams/colors134.xml"/><Relationship Id="rId13" Type="http://schemas.openxmlformats.org/officeDocument/2006/relationships/diagramQuickStyle" Target="../diagrams/quickStyle134.xml"/><Relationship Id="rId12" Type="http://schemas.openxmlformats.org/officeDocument/2006/relationships/diagramLayout" Target="../diagrams/layout134.xml"/><Relationship Id="rId11" Type="http://schemas.openxmlformats.org/officeDocument/2006/relationships/diagramData" Target="../diagrams/data134.xml"/><Relationship Id="rId10" Type="http://schemas.microsoft.com/office/2007/relationships/diagramDrawing" Target="../diagrams/drawing133.xml"/><Relationship Id="rId1" Type="http://schemas.openxmlformats.org/officeDocument/2006/relationships/diagramData" Target="../diagrams/data13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9" Type="http://schemas.openxmlformats.org/officeDocument/2006/relationships/diagramColors" Target="../diagrams/colors137.xml"/><Relationship Id="rId8" Type="http://schemas.openxmlformats.org/officeDocument/2006/relationships/diagramQuickStyle" Target="../diagrams/quickStyle137.xml"/><Relationship Id="rId7" Type="http://schemas.openxmlformats.org/officeDocument/2006/relationships/diagramLayout" Target="../diagrams/layout137.xml"/><Relationship Id="rId6" Type="http://schemas.openxmlformats.org/officeDocument/2006/relationships/diagramData" Target="../diagrams/data137.xml"/><Relationship Id="rId5" Type="http://schemas.microsoft.com/office/2007/relationships/diagramDrawing" Target="../diagrams/drawing136.xml"/><Relationship Id="rId4" Type="http://schemas.openxmlformats.org/officeDocument/2006/relationships/diagramColors" Target="../diagrams/colors136.xml"/><Relationship Id="rId3" Type="http://schemas.openxmlformats.org/officeDocument/2006/relationships/diagramQuickStyle" Target="../diagrams/quickStyle136.xml"/><Relationship Id="rId2" Type="http://schemas.openxmlformats.org/officeDocument/2006/relationships/diagramLayout" Target="../diagrams/layout136.xml"/><Relationship Id="rId11" Type="http://schemas.openxmlformats.org/officeDocument/2006/relationships/slideLayout" Target="../slideLayouts/slideLayout2.xml"/><Relationship Id="rId10" Type="http://schemas.microsoft.com/office/2007/relationships/diagramDrawing" Target="../diagrams/drawing137.xml"/><Relationship Id="rId1" Type="http://schemas.openxmlformats.org/officeDocument/2006/relationships/diagramData" Target="../diagrams/data13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9" Type="http://schemas.openxmlformats.org/officeDocument/2006/relationships/diagramColors" Target="../diagrams/colors139.xml"/><Relationship Id="rId8" Type="http://schemas.openxmlformats.org/officeDocument/2006/relationships/diagramQuickStyle" Target="../diagrams/quickStyle139.xml"/><Relationship Id="rId7" Type="http://schemas.openxmlformats.org/officeDocument/2006/relationships/diagramLayout" Target="../diagrams/layout139.xml"/><Relationship Id="rId6" Type="http://schemas.openxmlformats.org/officeDocument/2006/relationships/diagramData" Target="../diagrams/data139.xml"/><Relationship Id="rId5" Type="http://schemas.microsoft.com/office/2007/relationships/diagramDrawing" Target="../diagrams/drawing138.xml"/><Relationship Id="rId4" Type="http://schemas.openxmlformats.org/officeDocument/2006/relationships/diagramColors" Target="../diagrams/colors138.xml"/><Relationship Id="rId3" Type="http://schemas.openxmlformats.org/officeDocument/2006/relationships/diagramQuickStyle" Target="../diagrams/quickStyle138.xml"/><Relationship Id="rId21" Type="http://schemas.openxmlformats.org/officeDocument/2006/relationships/slideLayout" Target="../slideLayouts/slideLayout2.xml"/><Relationship Id="rId20" Type="http://schemas.microsoft.com/office/2007/relationships/diagramDrawing" Target="../diagrams/drawing141.xml"/><Relationship Id="rId2" Type="http://schemas.openxmlformats.org/officeDocument/2006/relationships/diagramLayout" Target="../diagrams/layout138.xml"/><Relationship Id="rId19" Type="http://schemas.openxmlformats.org/officeDocument/2006/relationships/diagramColors" Target="../diagrams/colors141.xml"/><Relationship Id="rId18" Type="http://schemas.openxmlformats.org/officeDocument/2006/relationships/diagramQuickStyle" Target="../diagrams/quickStyle141.xml"/><Relationship Id="rId17" Type="http://schemas.openxmlformats.org/officeDocument/2006/relationships/diagramLayout" Target="../diagrams/layout141.xml"/><Relationship Id="rId16" Type="http://schemas.openxmlformats.org/officeDocument/2006/relationships/diagramData" Target="../diagrams/data141.xml"/><Relationship Id="rId15" Type="http://schemas.microsoft.com/office/2007/relationships/diagramDrawing" Target="../diagrams/drawing140.xml"/><Relationship Id="rId14" Type="http://schemas.openxmlformats.org/officeDocument/2006/relationships/diagramColors" Target="../diagrams/colors140.xml"/><Relationship Id="rId13" Type="http://schemas.openxmlformats.org/officeDocument/2006/relationships/diagramQuickStyle" Target="../diagrams/quickStyle140.xml"/><Relationship Id="rId12" Type="http://schemas.openxmlformats.org/officeDocument/2006/relationships/diagramLayout" Target="../diagrams/layout140.xml"/><Relationship Id="rId11" Type="http://schemas.openxmlformats.org/officeDocument/2006/relationships/diagramData" Target="../diagrams/data140.xml"/><Relationship Id="rId10" Type="http://schemas.microsoft.com/office/2007/relationships/diagramDrawing" Target="../diagrams/drawing139.xml"/><Relationship Id="rId1" Type="http://schemas.openxmlformats.org/officeDocument/2006/relationships/diagramData" Target="../diagrams/data13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9" Type="http://schemas.openxmlformats.org/officeDocument/2006/relationships/diagramColors" Target="../diagrams/colors143.xml"/><Relationship Id="rId8" Type="http://schemas.openxmlformats.org/officeDocument/2006/relationships/diagramQuickStyle" Target="../diagrams/quickStyle143.xml"/><Relationship Id="rId7" Type="http://schemas.openxmlformats.org/officeDocument/2006/relationships/diagramLayout" Target="../diagrams/layout143.xml"/><Relationship Id="rId6" Type="http://schemas.openxmlformats.org/officeDocument/2006/relationships/diagramData" Target="../diagrams/data143.xml"/><Relationship Id="rId5" Type="http://schemas.microsoft.com/office/2007/relationships/diagramDrawing" Target="../diagrams/drawing142.xml"/><Relationship Id="rId4" Type="http://schemas.openxmlformats.org/officeDocument/2006/relationships/diagramColors" Target="../diagrams/colors142.xml"/><Relationship Id="rId3" Type="http://schemas.openxmlformats.org/officeDocument/2006/relationships/diagramQuickStyle" Target="../diagrams/quickStyle142.xml"/><Relationship Id="rId21" Type="http://schemas.openxmlformats.org/officeDocument/2006/relationships/slideLayout" Target="../slideLayouts/slideLayout2.xml"/><Relationship Id="rId20" Type="http://schemas.microsoft.com/office/2007/relationships/diagramDrawing" Target="../diagrams/drawing145.xml"/><Relationship Id="rId2" Type="http://schemas.openxmlformats.org/officeDocument/2006/relationships/diagramLayout" Target="../diagrams/layout142.xml"/><Relationship Id="rId19" Type="http://schemas.openxmlformats.org/officeDocument/2006/relationships/diagramColors" Target="../diagrams/colors145.xml"/><Relationship Id="rId18" Type="http://schemas.openxmlformats.org/officeDocument/2006/relationships/diagramQuickStyle" Target="../diagrams/quickStyle145.xml"/><Relationship Id="rId17" Type="http://schemas.openxmlformats.org/officeDocument/2006/relationships/diagramLayout" Target="../diagrams/layout145.xml"/><Relationship Id="rId16" Type="http://schemas.openxmlformats.org/officeDocument/2006/relationships/diagramData" Target="../diagrams/data145.xml"/><Relationship Id="rId15" Type="http://schemas.microsoft.com/office/2007/relationships/diagramDrawing" Target="../diagrams/drawing144.xml"/><Relationship Id="rId14" Type="http://schemas.openxmlformats.org/officeDocument/2006/relationships/diagramColors" Target="../diagrams/colors144.xml"/><Relationship Id="rId13" Type="http://schemas.openxmlformats.org/officeDocument/2006/relationships/diagramQuickStyle" Target="../diagrams/quickStyle144.xml"/><Relationship Id="rId12" Type="http://schemas.openxmlformats.org/officeDocument/2006/relationships/diagramLayout" Target="../diagrams/layout144.xml"/><Relationship Id="rId11" Type="http://schemas.openxmlformats.org/officeDocument/2006/relationships/diagramData" Target="../diagrams/data144.xml"/><Relationship Id="rId10" Type="http://schemas.microsoft.com/office/2007/relationships/diagramDrawing" Target="../diagrams/drawing143.xml"/><Relationship Id="rId1" Type="http://schemas.openxmlformats.org/officeDocument/2006/relationships/diagramData" Target="../diagrams/data14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9" Type="http://schemas.openxmlformats.org/officeDocument/2006/relationships/diagramColors" Target="../diagrams/colors147.xml"/><Relationship Id="rId8" Type="http://schemas.openxmlformats.org/officeDocument/2006/relationships/diagramQuickStyle" Target="../diagrams/quickStyle147.xml"/><Relationship Id="rId7" Type="http://schemas.openxmlformats.org/officeDocument/2006/relationships/diagramLayout" Target="../diagrams/layout147.xml"/><Relationship Id="rId6" Type="http://schemas.openxmlformats.org/officeDocument/2006/relationships/diagramData" Target="../diagrams/data147.xml"/><Relationship Id="rId5" Type="http://schemas.microsoft.com/office/2007/relationships/diagramDrawing" Target="../diagrams/drawing146.xml"/><Relationship Id="rId4" Type="http://schemas.openxmlformats.org/officeDocument/2006/relationships/diagramColors" Target="../diagrams/colors146.xml"/><Relationship Id="rId31" Type="http://schemas.openxmlformats.org/officeDocument/2006/relationships/slideLayout" Target="../slideLayouts/slideLayout2.xml"/><Relationship Id="rId30" Type="http://schemas.microsoft.com/office/2007/relationships/diagramDrawing" Target="../diagrams/drawing151.xml"/><Relationship Id="rId3" Type="http://schemas.openxmlformats.org/officeDocument/2006/relationships/diagramQuickStyle" Target="../diagrams/quickStyle146.xml"/><Relationship Id="rId29" Type="http://schemas.openxmlformats.org/officeDocument/2006/relationships/diagramColors" Target="../diagrams/colors151.xml"/><Relationship Id="rId28" Type="http://schemas.openxmlformats.org/officeDocument/2006/relationships/diagramQuickStyle" Target="../diagrams/quickStyle151.xml"/><Relationship Id="rId27" Type="http://schemas.openxmlformats.org/officeDocument/2006/relationships/diagramLayout" Target="../diagrams/layout151.xml"/><Relationship Id="rId26" Type="http://schemas.openxmlformats.org/officeDocument/2006/relationships/diagramData" Target="../diagrams/data151.xml"/><Relationship Id="rId25" Type="http://schemas.microsoft.com/office/2007/relationships/diagramDrawing" Target="../diagrams/drawing150.xml"/><Relationship Id="rId24" Type="http://schemas.openxmlformats.org/officeDocument/2006/relationships/diagramColors" Target="../diagrams/colors150.xml"/><Relationship Id="rId23" Type="http://schemas.openxmlformats.org/officeDocument/2006/relationships/diagramQuickStyle" Target="../diagrams/quickStyle150.xml"/><Relationship Id="rId22" Type="http://schemas.openxmlformats.org/officeDocument/2006/relationships/diagramLayout" Target="../diagrams/layout150.xml"/><Relationship Id="rId21" Type="http://schemas.openxmlformats.org/officeDocument/2006/relationships/diagramData" Target="../diagrams/data150.xml"/><Relationship Id="rId20" Type="http://schemas.microsoft.com/office/2007/relationships/diagramDrawing" Target="../diagrams/drawing149.xml"/><Relationship Id="rId2" Type="http://schemas.openxmlformats.org/officeDocument/2006/relationships/diagramLayout" Target="../diagrams/layout146.xml"/><Relationship Id="rId19" Type="http://schemas.openxmlformats.org/officeDocument/2006/relationships/diagramColors" Target="../diagrams/colors149.xml"/><Relationship Id="rId18" Type="http://schemas.openxmlformats.org/officeDocument/2006/relationships/diagramQuickStyle" Target="../diagrams/quickStyle149.xml"/><Relationship Id="rId17" Type="http://schemas.openxmlformats.org/officeDocument/2006/relationships/diagramLayout" Target="../diagrams/layout149.xml"/><Relationship Id="rId16" Type="http://schemas.openxmlformats.org/officeDocument/2006/relationships/diagramData" Target="../diagrams/data149.xml"/><Relationship Id="rId15" Type="http://schemas.microsoft.com/office/2007/relationships/diagramDrawing" Target="../diagrams/drawing148.xml"/><Relationship Id="rId14" Type="http://schemas.openxmlformats.org/officeDocument/2006/relationships/diagramColors" Target="../diagrams/colors148.xml"/><Relationship Id="rId13" Type="http://schemas.openxmlformats.org/officeDocument/2006/relationships/diagramQuickStyle" Target="../diagrams/quickStyle148.xml"/><Relationship Id="rId12" Type="http://schemas.openxmlformats.org/officeDocument/2006/relationships/diagramLayout" Target="../diagrams/layout148.xml"/><Relationship Id="rId11" Type="http://schemas.openxmlformats.org/officeDocument/2006/relationships/diagramData" Target="../diagrams/data148.xml"/><Relationship Id="rId10" Type="http://schemas.microsoft.com/office/2007/relationships/diagramDrawing" Target="../diagrams/drawing147.xml"/><Relationship Id="rId1" Type="http://schemas.openxmlformats.org/officeDocument/2006/relationships/diagramData" Target="../diagrams/data14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9" Type="http://schemas.openxmlformats.org/officeDocument/2006/relationships/diagramColors" Target="../diagrams/colors153.xml"/><Relationship Id="rId8" Type="http://schemas.openxmlformats.org/officeDocument/2006/relationships/diagramQuickStyle" Target="../diagrams/quickStyle153.xml"/><Relationship Id="rId7" Type="http://schemas.openxmlformats.org/officeDocument/2006/relationships/diagramLayout" Target="../diagrams/layout153.xml"/><Relationship Id="rId6" Type="http://schemas.openxmlformats.org/officeDocument/2006/relationships/diagramData" Target="../diagrams/data153.xml"/><Relationship Id="rId5" Type="http://schemas.microsoft.com/office/2007/relationships/diagramDrawing" Target="../diagrams/drawing152.xml"/><Relationship Id="rId4" Type="http://schemas.openxmlformats.org/officeDocument/2006/relationships/diagramColors" Target="../diagrams/colors152.xml"/><Relationship Id="rId3" Type="http://schemas.openxmlformats.org/officeDocument/2006/relationships/diagramQuickStyle" Target="../diagrams/quickStyle152.xml"/><Relationship Id="rId2" Type="http://schemas.openxmlformats.org/officeDocument/2006/relationships/diagramLayout" Target="../diagrams/layout152.xml"/><Relationship Id="rId16" Type="http://schemas.openxmlformats.org/officeDocument/2006/relationships/slideLayout" Target="../slideLayouts/slideLayout2.xml"/><Relationship Id="rId15" Type="http://schemas.microsoft.com/office/2007/relationships/diagramDrawing" Target="../diagrams/drawing154.xml"/><Relationship Id="rId14" Type="http://schemas.openxmlformats.org/officeDocument/2006/relationships/diagramColors" Target="../diagrams/colors154.xml"/><Relationship Id="rId13" Type="http://schemas.openxmlformats.org/officeDocument/2006/relationships/diagramQuickStyle" Target="../diagrams/quickStyle154.xml"/><Relationship Id="rId12" Type="http://schemas.openxmlformats.org/officeDocument/2006/relationships/diagramLayout" Target="../diagrams/layout154.xml"/><Relationship Id="rId11" Type="http://schemas.openxmlformats.org/officeDocument/2006/relationships/diagramData" Target="../diagrams/data154.xml"/><Relationship Id="rId10" Type="http://schemas.microsoft.com/office/2007/relationships/diagramDrawing" Target="../diagrams/drawing153.xml"/><Relationship Id="rId1" Type="http://schemas.openxmlformats.org/officeDocument/2006/relationships/diagramData" Target="../diagrams/data152.xml"/></Relationships>
</file>

<file path=ppt/slides/_rels/slide76.xml.rels><?xml version="1.0" encoding="UTF-8" standalone="yes"?>
<Relationships xmlns="http://schemas.openxmlformats.org/package/2006/relationships"><Relationship Id="rId9" Type="http://schemas.openxmlformats.org/officeDocument/2006/relationships/diagramColors" Target="../diagrams/colors156.xml"/><Relationship Id="rId8" Type="http://schemas.openxmlformats.org/officeDocument/2006/relationships/diagramQuickStyle" Target="../diagrams/quickStyle156.xml"/><Relationship Id="rId7" Type="http://schemas.openxmlformats.org/officeDocument/2006/relationships/diagramLayout" Target="../diagrams/layout156.xml"/><Relationship Id="rId6" Type="http://schemas.openxmlformats.org/officeDocument/2006/relationships/diagramData" Target="../diagrams/data156.xml"/><Relationship Id="rId5" Type="http://schemas.microsoft.com/office/2007/relationships/diagramDrawing" Target="../diagrams/drawing155.xml"/><Relationship Id="rId4" Type="http://schemas.openxmlformats.org/officeDocument/2006/relationships/diagramColors" Target="../diagrams/colors155.xml"/><Relationship Id="rId3" Type="http://schemas.openxmlformats.org/officeDocument/2006/relationships/diagramQuickStyle" Target="../diagrams/quickStyle155.xml"/><Relationship Id="rId2" Type="http://schemas.openxmlformats.org/officeDocument/2006/relationships/diagramLayout" Target="../diagrams/layout155.xml"/><Relationship Id="rId16" Type="http://schemas.openxmlformats.org/officeDocument/2006/relationships/slideLayout" Target="../slideLayouts/slideLayout2.xml"/><Relationship Id="rId15" Type="http://schemas.microsoft.com/office/2007/relationships/diagramDrawing" Target="../diagrams/drawing157.xml"/><Relationship Id="rId14" Type="http://schemas.openxmlformats.org/officeDocument/2006/relationships/diagramColors" Target="../diagrams/colors157.xml"/><Relationship Id="rId13" Type="http://schemas.openxmlformats.org/officeDocument/2006/relationships/diagramQuickStyle" Target="../diagrams/quickStyle157.xml"/><Relationship Id="rId12" Type="http://schemas.openxmlformats.org/officeDocument/2006/relationships/diagramLayout" Target="../diagrams/layout157.xml"/><Relationship Id="rId11" Type="http://schemas.openxmlformats.org/officeDocument/2006/relationships/diagramData" Target="../diagrams/data157.xml"/><Relationship Id="rId10" Type="http://schemas.microsoft.com/office/2007/relationships/diagramDrawing" Target="../diagrams/drawing156.xml"/><Relationship Id="rId1" Type="http://schemas.openxmlformats.org/officeDocument/2006/relationships/diagramData" Target="../diagrams/data155.xml"/></Relationships>
</file>

<file path=ppt/slides/_rels/slide77.xml.rels><?xml version="1.0" encoding="UTF-8" standalone="yes"?>
<Relationships xmlns="http://schemas.openxmlformats.org/package/2006/relationships"><Relationship Id="rId9" Type="http://schemas.openxmlformats.org/officeDocument/2006/relationships/diagramColors" Target="../diagrams/colors159.xml"/><Relationship Id="rId8" Type="http://schemas.openxmlformats.org/officeDocument/2006/relationships/diagramQuickStyle" Target="../diagrams/quickStyle159.xml"/><Relationship Id="rId7" Type="http://schemas.openxmlformats.org/officeDocument/2006/relationships/diagramLayout" Target="../diagrams/layout159.xml"/><Relationship Id="rId6" Type="http://schemas.openxmlformats.org/officeDocument/2006/relationships/diagramData" Target="../diagrams/data159.xml"/><Relationship Id="rId5" Type="http://schemas.microsoft.com/office/2007/relationships/diagramDrawing" Target="../diagrams/drawing158.xml"/><Relationship Id="rId4" Type="http://schemas.openxmlformats.org/officeDocument/2006/relationships/diagramColors" Target="../diagrams/colors158.xml"/><Relationship Id="rId3" Type="http://schemas.openxmlformats.org/officeDocument/2006/relationships/diagramQuickStyle" Target="../diagrams/quickStyle158.xml"/><Relationship Id="rId21" Type="http://schemas.openxmlformats.org/officeDocument/2006/relationships/slideLayout" Target="../slideLayouts/slideLayout2.xml"/><Relationship Id="rId20" Type="http://schemas.microsoft.com/office/2007/relationships/diagramDrawing" Target="../diagrams/drawing161.xml"/><Relationship Id="rId2" Type="http://schemas.openxmlformats.org/officeDocument/2006/relationships/diagramLayout" Target="../diagrams/layout158.xml"/><Relationship Id="rId19" Type="http://schemas.openxmlformats.org/officeDocument/2006/relationships/diagramColors" Target="../diagrams/colors161.xml"/><Relationship Id="rId18" Type="http://schemas.openxmlformats.org/officeDocument/2006/relationships/diagramQuickStyle" Target="../diagrams/quickStyle161.xml"/><Relationship Id="rId17" Type="http://schemas.openxmlformats.org/officeDocument/2006/relationships/diagramLayout" Target="../diagrams/layout161.xml"/><Relationship Id="rId16" Type="http://schemas.openxmlformats.org/officeDocument/2006/relationships/diagramData" Target="../diagrams/data161.xml"/><Relationship Id="rId15" Type="http://schemas.microsoft.com/office/2007/relationships/diagramDrawing" Target="../diagrams/drawing160.xml"/><Relationship Id="rId14" Type="http://schemas.openxmlformats.org/officeDocument/2006/relationships/diagramColors" Target="../diagrams/colors160.xml"/><Relationship Id="rId13" Type="http://schemas.openxmlformats.org/officeDocument/2006/relationships/diagramQuickStyle" Target="../diagrams/quickStyle160.xml"/><Relationship Id="rId12" Type="http://schemas.openxmlformats.org/officeDocument/2006/relationships/diagramLayout" Target="../diagrams/layout160.xml"/><Relationship Id="rId11" Type="http://schemas.openxmlformats.org/officeDocument/2006/relationships/diagramData" Target="../diagrams/data160.xml"/><Relationship Id="rId10" Type="http://schemas.microsoft.com/office/2007/relationships/diagramDrawing" Target="../diagrams/drawing159.xml"/><Relationship Id="rId1" Type="http://schemas.openxmlformats.org/officeDocument/2006/relationships/diagramData" Target="../diagrams/data15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9" Type="http://schemas.openxmlformats.org/officeDocument/2006/relationships/diagramColors" Target="../diagrams/colors6.xml"/><Relationship Id="rId8" Type="http://schemas.openxmlformats.org/officeDocument/2006/relationships/diagramQuickStyle" Target="../diagrams/quickStyle6.xml"/><Relationship Id="rId7" Type="http://schemas.openxmlformats.org/officeDocument/2006/relationships/diagramLayout" Target="../diagrams/layout6.xml"/><Relationship Id="rId6" Type="http://schemas.openxmlformats.org/officeDocument/2006/relationships/diagramData" Target="../diagrams/data6.xml"/><Relationship Id="rId5" Type="http://schemas.microsoft.com/office/2007/relationships/diagramDrawing" Target="../diagrams/drawing5.xml"/><Relationship Id="rId4" Type="http://schemas.openxmlformats.org/officeDocument/2006/relationships/diagramColors" Target="../diagrams/colors5.xml"/><Relationship Id="rId3" Type="http://schemas.openxmlformats.org/officeDocument/2006/relationships/diagramQuickStyle" Target="../diagrams/quickStyle5.xml"/><Relationship Id="rId2" Type="http://schemas.openxmlformats.org/officeDocument/2006/relationships/diagramLayout" Target="../diagrams/layout5.xml"/><Relationship Id="rId16" Type="http://schemas.openxmlformats.org/officeDocument/2006/relationships/slideLayout" Target="../slideLayouts/slideLayout2.xml"/><Relationship Id="rId15" Type="http://schemas.microsoft.com/office/2007/relationships/diagramDrawing" Target="../diagrams/drawing7.xml"/><Relationship Id="rId14" Type="http://schemas.openxmlformats.org/officeDocument/2006/relationships/diagramColors" Target="../diagrams/colors7.xml"/><Relationship Id="rId13" Type="http://schemas.openxmlformats.org/officeDocument/2006/relationships/diagramQuickStyle" Target="../diagrams/quickStyle7.xml"/><Relationship Id="rId12" Type="http://schemas.openxmlformats.org/officeDocument/2006/relationships/diagramLayout" Target="../diagrams/layout7.xml"/><Relationship Id="rId11" Type="http://schemas.openxmlformats.org/officeDocument/2006/relationships/diagramData" Target="../diagrams/data7.xml"/><Relationship Id="rId10" Type="http://schemas.microsoft.com/office/2007/relationships/diagramDrawing" Target="../diagrams/drawing6.xml"/><Relationship Id="rId1" Type="http://schemas.openxmlformats.org/officeDocument/2006/relationships/diagramData" Target="../diagrams/data5.xml"/></Relationships>
</file>

<file path=ppt/slides/_rels/slide80.xml.rels><?xml version="1.0" encoding="UTF-8" standalone="yes"?>
<Relationships xmlns="http://schemas.openxmlformats.org/package/2006/relationships"><Relationship Id="rId9" Type="http://schemas.openxmlformats.org/officeDocument/2006/relationships/diagramColors" Target="../diagrams/colors163.xml"/><Relationship Id="rId8" Type="http://schemas.openxmlformats.org/officeDocument/2006/relationships/diagramQuickStyle" Target="../diagrams/quickStyle163.xml"/><Relationship Id="rId7" Type="http://schemas.openxmlformats.org/officeDocument/2006/relationships/diagramLayout" Target="../diagrams/layout163.xml"/><Relationship Id="rId6" Type="http://schemas.openxmlformats.org/officeDocument/2006/relationships/diagramData" Target="../diagrams/data163.xml"/><Relationship Id="rId5" Type="http://schemas.microsoft.com/office/2007/relationships/diagramDrawing" Target="../diagrams/drawing162.xml"/><Relationship Id="rId4" Type="http://schemas.openxmlformats.org/officeDocument/2006/relationships/diagramColors" Target="../diagrams/colors162.xml"/><Relationship Id="rId3" Type="http://schemas.openxmlformats.org/officeDocument/2006/relationships/diagramQuickStyle" Target="../diagrams/quickStyle162.xml"/><Relationship Id="rId21" Type="http://schemas.openxmlformats.org/officeDocument/2006/relationships/slideLayout" Target="../slideLayouts/slideLayout2.xml"/><Relationship Id="rId20" Type="http://schemas.microsoft.com/office/2007/relationships/diagramDrawing" Target="../diagrams/drawing165.xml"/><Relationship Id="rId2" Type="http://schemas.openxmlformats.org/officeDocument/2006/relationships/diagramLayout" Target="../diagrams/layout162.xml"/><Relationship Id="rId19" Type="http://schemas.openxmlformats.org/officeDocument/2006/relationships/diagramColors" Target="../diagrams/colors165.xml"/><Relationship Id="rId18" Type="http://schemas.openxmlformats.org/officeDocument/2006/relationships/diagramQuickStyle" Target="../diagrams/quickStyle165.xml"/><Relationship Id="rId17" Type="http://schemas.openxmlformats.org/officeDocument/2006/relationships/diagramLayout" Target="../diagrams/layout165.xml"/><Relationship Id="rId16" Type="http://schemas.openxmlformats.org/officeDocument/2006/relationships/diagramData" Target="../diagrams/data165.xml"/><Relationship Id="rId15" Type="http://schemas.microsoft.com/office/2007/relationships/diagramDrawing" Target="../diagrams/drawing164.xml"/><Relationship Id="rId14" Type="http://schemas.openxmlformats.org/officeDocument/2006/relationships/diagramColors" Target="../diagrams/colors164.xml"/><Relationship Id="rId13" Type="http://schemas.openxmlformats.org/officeDocument/2006/relationships/diagramQuickStyle" Target="../diagrams/quickStyle164.xml"/><Relationship Id="rId12" Type="http://schemas.openxmlformats.org/officeDocument/2006/relationships/diagramLayout" Target="../diagrams/layout164.xml"/><Relationship Id="rId11" Type="http://schemas.openxmlformats.org/officeDocument/2006/relationships/diagramData" Target="../diagrams/data164.xml"/><Relationship Id="rId10" Type="http://schemas.microsoft.com/office/2007/relationships/diagramDrawing" Target="../diagrams/drawing163.xml"/><Relationship Id="rId1" Type="http://schemas.openxmlformats.org/officeDocument/2006/relationships/diagramData" Target="../diagrams/data16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9" Type="http://schemas.openxmlformats.org/officeDocument/2006/relationships/diagramColors" Target="../diagrams/colors167.xml"/><Relationship Id="rId8" Type="http://schemas.openxmlformats.org/officeDocument/2006/relationships/diagramQuickStyle" Target="../diagrams/quickStyle167.xml"/><Relationship Id="rId7" Type="http://schemas.openxmlformats.org/officeDocument/2006/relationships/diagramLayout" Target="../diagrams/layout167.xml"/><Relationship Id="rId6" Type="http://schemas.openxmlformats.org/officeDocument/2006/relationships/diagramData" Target="../diagrams/data167.xml"/><Relationship Id="rId5" Type="http://schemas.microsoft.com/office/2007/relationships/diagramDrawing" Target="../diagrams/drawing166.xml"/><Relationship Id="rId4" Type="http://schemas.openxmlformats.org/officeDocument/2006/relationships/diagramColors" Target="../diagrams/colors166.xml"/><Relationship Id="rId3" Type="http://schemas.openxmlformats.org/officeDocument/2006/relationships/diagramQuickStyle" Target="../diagrams/quickStyle166.xml"/><Relationship Id="rId2" Type="http://schemas.openxmlformats.org/officeDocument/2006/relationships/diagramLayout" Target="../diagrams/layout166.xml"/><Relationship Id="rId16" Type="http://schemas.openxmlformats.org/officeDocument/2006/relationships/slideLayout" Target="../slideLayouts/slideLayout2.xml"/><Relationship Id="rId15" Type="http://schemas.microsoft.com/office/2007/relationships/diagramDrawing" Target="../diagrams/drawing168.xml"/><Relationship Id="rId14" Type="http://schemas.openxmlformats.org/officeDocument/2006/relationships/diagramColors" Target="../diagrams/colors168.xml"/><Relationship Id="rId13" Type="http://schemas.openxmlformats.org/officeDocument/2006/relationships/diagramQuickStyle" Target="../diagrams/quickStyle168.xml"/><Relationship Id="rId12" Type="http://schemas.openxmlformats.org/officeDocument/2006/relationships/diagramLayout" Target="../diagrams/layout168.xml"/><Relationship Id="rId11" Type="http://schemas.openxmlformats.org/officeDocument/2006/relationships/diagramData" Target="../diagrams/data168.xml"/><Relationship Id="rId10" Type="http://schemas.microsoft.com/office/2007/relationships/diagramDrawing" Target="../diagrams/drawing167.xml"/><Relationship Id="rId1" Type="http://schemas.openxmlformats.org/officeDocument/2006/relationships/diagramData" Target="../diagrams/data166.xml"/></Relationships>
</file>

<file path=ppt/slides/_rels/slide83.xml.rels><?xml version="1.0" encoding="UTF-8" standalone="yes"?>
<Relationships xmlns="http://schemas.openxmlformats.org/package/2006/relationships"><Relationship Id="rId9" Type="http://schemas.openxmlformats.org/officeDocument/2006/relationships/diagramColors" Target="../diagrams/colors170.xml"/><Relationship Id="rId8" Type="http://schemas.openxmlformats.org/officeDocument/2006/relationships/diagramQuickStyle" Target="../diagrams/quickStyle170.xml"/><Relationship Id="rId7" Type="http://schemas.openxmlformats.org/officeDocument/2006/relationships/diagramLayout" Target="../diagrams/layout170.xml"/><Relationship Id="rId6" Type="http://schemas.openxmlformats.org/officeDocument/2006/relationships/diagramData" Target="../diagrams/data170.xml"/><Relationship Id="rId5" Type="http://schemas.microsoft.com/office/2007/relationships/diagramDrawing" Target="../diagrams/drawing169.xml"/><Relationship Id="rId4" Type="http://schemas.openxmlformats.org/officeDocument/2006/relationships/diagramColors" Target="../diagrams/colors169.xml"/><Relationship Id="rId3" Type="http://schemas.openxmlformats.org/officeDocument/2006/relationships/diagramQuickStyle" Target="../diagrams/quickStyle169.xml"/><Relationship Id="rId2" Type="http://schemas.openxmlformats.org/officeDocument/2006/relationships/diagramLayout" Target="../diagrams/layout169.xml"/><Relationship Id="rId16" Type="http://schemas.openxmlformats.org/officeDocument/2006/relationships/slideLayout" Target="../slideLayouts/slideLayout2.xml"/><Relationship Id="rId15" Type="http://schemas.microsoft.com/office/2007/relationships/diagramDrawing" Target="../diagrams/drawing171.xml"/><Relationship Id="rId14" Type="http://schemas.openxmlformats.org/officeDocument/2006/relationships/diagramColors" Target="../diagrams/colors171.xml"/><Relationship Id="rId13" Type="http://schemas.openxmlformats.org/officeDocument/2006/relationships/diagramQuickStyle" Target="../diagrams/quickStyle171.xml"/><Relationship Id="rId12" Type="http://schemas.openxmlformats.org/officeDocument/2006/relationships/diagramLayout" Target="../diagrams/layout171.xml"/><Relationship Id="rId11" Type="http://schemas.openxmlformats.org/officeDocument/2006/relationships/diagramData" Target="../diagrams/data171.xml"/><Relationship Id="rId10" Type="http://schemas.microsoft.com/office/2007/relationships/diagramDrawing" Target="../diagrams/drawing170.xml"/><Relationship Id="rId1" Type="http://schemas.openxmlformats.org/officeDocument/2006/relationships/diagramData" Target="../diagrams/data16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9" Type="http://schemas.openxmlformats.org/officeDocument/2006/relationships/diagramColors" Target="../diagrams/colors173.xml"/><Relationship Id="rId8" Type="http://schemas.openxmlformats.org/officeDocument/2006/relationships/diagramQuickStyle" Target="../diagrams/quickStyle173.xml"/><Relationship Id="rId7" Type="http://schemas.openxmlformats.org/officeDocument/2006/relationships/diagramLayout" Target="../diagrams/layout173.xml"/><Relationship Id="rId6" Type="http://schemas.openxmlformats.org/officeDocument/2006/relationships/diagramData" Target="../diagrams/data173.xml"/><Relationship Id="rId5" Type="http://schemas.microsoft.com/office/2007/relationships/diagramDrawing" Target="../diagrams/drawing172.xml"/><Relationship Id="rId4" Type="http://schemas.openxmlformats.org/officeDocument/2006/relationships/diagramColors" Target="../diagrams/colors172.xml"/><Relationship Id="rId3" Type="http://schemas.openxmlformats.org/officeDocument/2006/relationships/diagramQuickStyle" Target="../diagrams/quickStyle172.xml"/><Relationship Id="rId21" Type="http://schemas.openxmlformats.org/officeDocument/2006/relationships/slideLayout" Target="../slideLayouts/slideLayout2.xml"/><Relationship Id="rId20" Type="http://schemas.microsoft.com/office/2007/relationships/diagramDrawing" Target="../diagrams/drawing175.xml"/><Relationship Id="rId2" Type="http://schemas.openxmlformats.org/officeDocument/2006/relationships/diagramLayout" Target="../diagrams/layout172.xml"/><Relationship Id="rId19" Type="http://schemas.openxmlformats.org/officeDocument/2006/relationships/diagramColors" Target="../diagrams/colors175.xml"/><Relationship Id="rId18" Type="http://schemas.openxmlformats.org/officeDocument/2006/relationships/diagramQuickStyle" Target="../diagrams/quickStyle175.xml"/><Relationship Id="rId17" Type="http://schemas.openxmlformats.org/officeDocument/2006/relationships/diagramLayout" Target="../diagrams/layout175.xml"/><Relationship Id="rId16" Type="http://schemas.openxmlformats.org/officeDocument/2006/relationships/diagramData" Target="../diagrams/data175.xml"/><Relationship Id="rId15" Type="http://schemas.microsoft.com/office/2007/relationships/diagramDrawing" Target="../diagrams/drawing174.xml"/><Relationship Id="rId14" Type="http://schemas.openxmlformats.org/officeDocument/2006/relationships/diagramColors" Target="../diagrams/colors174.xml"/><Relationship Id="rId13" Type="http://schemas.openxmlformats.org/officeDocument/2006/relationships/diagramQuickStyle" Target="../diagrams/quickStyle174.xml"/><Relationship Id="rId12" Type="http://schemas.openxmlformats.org/officeDocument/2006/relationships/diagramLayout" Target="../diagrams/layout174.xml"/><Relationship Id="rId11" Type="http://schemas.openxmlformats.org/officeDocument/2006/relationships/diagramData" Target="../diagrams/data174.xml"/><Relationship Id="rId10" Type="http://schemas.microsoft.com/office/2007/relationships/diagramDrawing" Target="../diagrams/drawing173.xml"/><Relationship Id="rId1" Type="http://schemas.openxmlformats.org/officeDocument/2006/relationships/diagramData" Target="../diagrams/data17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76.xml"/><Relationship Id="rId4" Type="http://schemas.openxmlformats.org/officeDocument/2006/relationships/diagramColors" Target="../diagrams/colors176.xml"/><Relationship Id="rId3" Type="http://schemas.openxmlformats.org/officeDocument/2006/relationships/diagramQuickStyle" Target="../diagrams/quickStyle176.xml"/><Relationship Id="rId2" Type="http://schemas.openxmlformats.org/officeDocument/2006/relationships/diagramLayout" Target="../diagrams/layout176.xml"/><Relationship Id="rId1" Type="http://schemas.openxmlformats.org/officeDocument/2006/relationships/diagramData" Target="../diagrams/data17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9" Type="http://schemas.openxmlformats.org/officeDocument/2006/relationships/diagramColors" Target="../diagrams/colors178.xml"/><Relationship Id="rId8" Type="http://schemas.openxmlformats.org/officeDocument/2006/relationships/diagramQuickStyle" Target="../diagrams/quickStyle178.xml"/><Relationship Id="rId7" Type="http://schemas.openxmlformats.org/officeDocument/2006/relationships/diagramLayout" Target="../diagrams/layout178.xml"/><Relationship Id="rId6" Type="http://schemas.openxmlformats.org/officeDocument/2006/relationships/diagramData" Target="../diagrams/data178.xml"/><Relationship Id="rId5" Type="http://schemas.microsoft.com/office/2007/relationships/diagramDrawing" Target="../diagrams/drawing177.xml"/><Relationship Id="rId4" Type="http://schemas.openxmlformats.org/officeDocument/2006/relationships/diagramColors" Target="../diagrams/colors177.xml"/><Relationship Id="rId3" Type="http://schemas.openxmlformats.org/officeDocument/2006/relationships/diagramQuickStyle" Target="../diagrams/quickStyle177.xml"/><Relationship Id="rId21" Type="http://schemas.openxmlformats.org/officeDocument/2006/relationships/slideLayout" Target="../slideLayouts/slideLayout2.xml"/><Relationship Id="rId20" Type="http://schemas.microsoft.com/office/2007/relationships/diagramDrawing" Target="../diagrams/drawing180.xml"/><Relationship Id="rId2" Type="http://schemas.openxmlformats.org/officeDocument/2006/relationships/diagramLayout" Target="../diagrams/layout177.xml"/><Relationship Id="rId19" Type="http://schemas.openxmlformats.org/officeDocument/2006/relationships/diagramColors" Target="../diagrams/colors180.xml"/><Relationship Id="rId18" Type="http://schemas.openxmlformats.org/officeDocument/2006/relationships/diagramQuickStyle" Target="../diagrams/quickStyle180.xml"/><Relationship Id="rId17" Type="http://schemas.openxmlformats.org/officeDocument/2006/relationships/diagramLayout" Target="../diagrams/layout180.xml"/><Relationship Id="rId16" Type="http://schemas.openxmlformats.org/officeDocument/2006/relationships/diagramData" Target="../diagrams/data180.xml"/><Relationship Id="rId15" Type="http://schemas.microsoft.com/office/2007/relationships/diagramDrawing" Target="../diagrams/drawing179.xml"/><Relationship Id="rId14" Type="http://schemas.openxmlformats.org/officeDocument/2006/relationships/diagramColors" Target="../diagrams/colors179.xml"/><Relationship Id="rId13" Type="http://schemas.openxmlformats.org/officeDocument/2006/relationships/diagramQuickStyle" Target="../diagrams/quickStyle179.xml"/><Relationship Id="rId12" Type="http://schemas.openxmlformats.org/officeDocument/2006/relationships/diagramLayout" Target="../diagrams/layout179.xml"/><Relationship Id="rId11" Type="http://schemas.openxmlformats.org/officeDocument/2006/relationships/diagramData" Target="../diagrams/data179.xml"/><Relationship Id="rId10" Type="http://schemas.microsoft.com/office/2007/relationships/diagramDrawing" Target="../diagrams/drawing178.xml"/><Relationship Id="rId1" Type="http://schemas.openxmlformats.org/officeDocument/2006/relationships/diagramData" Target="../diagrams/data17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744980" y="2557145"/>
            <a:ext cx="6306820" cy="1106805"/>
          </a:xfrm>
          <a:prstGeom prst="rect">
            <a:avLst/>
          </a:prstGeom>
          <a:noFill/>
        </p:spPr>
        <p:txBody>
          <a:bodyPr wrap="square" rtlCol="0">
            <a:spAutoFit/>
          </a:bodyPr>
          <a:lstStyle/>
          <a:p>
            <a:r>
              <a:rPr lang="en-US" sz="6600" smtClean="0">
                <a:solidFill>
                  <a:schemeClr val="bg1"/>
                </a:solidFill>
                <a:latin typeface="Bebas Neue" panose="020B0606020202050201" pitchFamily="34" charset="0"/>
              </a:rPr>
              <a:t>THE </a:t>
            </a:r>
            <a:r>
              <a:rPr lang="en-US" sz="6600" smtClean="0">
                <a:solidFill>
                  <a:schemeClr val="bg1">
                    <a:lumMod val="95000"/>
                  </a:schemeClr>
                </a:solidFill>
                <a:latin typeface="Bebas Neue" panose="020B0606020202050201" pitchFamily="34" charset="0"/>
              </a:rPr>
              <a:t>DIGITAL</a:t>
            </a:r>
            <a:endParaRPr lang="en-US" sz="6600">
              <a:solidFill>
                <a:schemeClr val="bg1">
                  <a:lumMod val="95000"/>
                </a:schemeClr>
              </a:solidFill>
              <a:latin typeface="Bebas Neue" panose="020B0606020202050201" pitchFamily="34" charset="0"/>
            </a:endParaRPr>
          </a:p>
        </p:txBody>
      </p:sp>
      <p:sp>
        <p:nvSpPr>
          <p:cNvPr id="14" name="Rectangle 13"/>
          <p:cNvSpPr/>
          <p:nvPr/>
        </p:nvSpPr>
        <p:spPr>
          <a:xfrm>
            <a:off x="1821110" y="3588663"/>
            <a:ext cx="1463040" cy="762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680960" y="3588663"/>
            <a:ext cx="1463040" cy="762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747190" y="3588663"/>
            <a:ext cx="1463040" cy="762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6210230" y="3588663"/>
            <a:ext cx="1463040" cy="762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284150" y="3588663"/>
            <a:ext cx="1463040" cy="762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4754286" y="3790950"/>
            <a:ext cx="4237314" cy="430887"/>
          </a:xfrm>
          <a:prstGeom prst="rect">
            <a:avLst/>
          </a:prstGeom>
          <a:noFill/>
        </p:spPr>
        <p:txBody>
          <a:bodyPr wrap="none" rtlCol="0">
            <a:spAutoFit/>
          </a:bodyPr>
          <a:lstStyle/>
          <a:p>
            <a:r>
              <a:rPr lang="en-US" sz="2200" smtClean="0">
                <a:solidFill>
                  <a:schemeClr val="bg1">
                    <a:lumMod val="85000"/>
                  </a:schemeClr>
                </a:solidFill>
              </a:rPr>
              <a:t>Modern Presentation Template.</a:t>
            </a:r>
            <a:endParaRPr lang="en-US" sz="2200">
              <a:solidFill>
                <a:schemeClr val="bg1">
                  <a:lumMod val="85000"/>
                </a:schemeClr>
              </a:solidFill>
            </a:endParaRPr>
          </a:p>
        </p:txBody>
      </p:sp>
    </p:spTree>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250"/>
                                        <p:tgtEl>
                                          <p:spTgt spid="14"/>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250"/>
                                        <p:tgtEl>
                                          <p:spTgt spid="18"/>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250"/>
                                        <p:tgtEl>
                                          <p:spTgt spid="16"/>
                                        </p:tgtEl>
                                      </p:cBhvr>
                                    </p:animEffect>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250"/>
                                        <p:tgtEl>
                                          <p:spTgt spid="17"/>
                                        </p:tgtEl>
                                      </p:cBhvr>
                                    </p:animEffect>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250"/>
                                        <p:tgtEl>
                                          <p:spTgt spid="1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anim calcmode="lin" valueType="num">
                                      <p:cBhvr>
                                        <p:cTn id="35" dur="500" fill="hold"/>
                                        <p:tgtEl>
                                          <p:spTgt spid="20"/>
                                        </p:tgtEl>
                                        <p:attrNameLst>
                                          <p:attrName>ppt_x</p:attrName>
                                        </p:attrNameLst>
                                      </p:cBhvr>
                                      <p:tavLst>
                                        <p:tav tm="0">
                                          <p:val>
                                            <p:strVal val="#ppt_x"/>
                                          </p:val>
                                        </p:tav>
                                        <p:tav tm="100000">
                                          <p:val>
                                            <p:strVal val="#ppt_x"/>
                                          </p:val>
                                        </p:tav>
                                      </p:tavLst>
                                    </p:anim>
                                    <p:anim calcmode="lin" valueType="num">
                                      <p:cBhvr>
                                        <p:cTn id="36"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animBg="1"/>
      <p:bldP spid="15" grpId="0" animBg="1"/>
      <p:bldP spid="16" grpId="0" animBg="1"/>
      <p:bldP spid="17" grpId="0" animBg="1"/>
      <p:bldP spid="18" grpId="0" animBg="1"/>
      <p:bldP spid="2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#01</a:t>
            </a:r>
            <a:endParaRPr lang="en-US" sz="1200">
              <a:solidFill>
                <a:schemeClr val="bg1">
                  <a:lumMod val="75000"/>
                </a:schemeClr>
              </a:solidFill>
              <a:latin typeface="Rockwell" panose="02060603020205020403" pitchFamily="18" charset="0"/>
            </a:endParaRPr>
          </a:p>
        </p:txBody>
      </p:sp>
      <p:graphicFrame>
        <p:nvGraphicFramePr>
          <p:cNvPr id="10" name="Diagram 9"/>
          <p:cNvGraphicFramePr/>
          <p:nvPr/>
        </p:nvGraphicFramePr>
        <p:xfrm>
          <a:off x="609600" y="1581150"/>
          <a:ext cx="1524000" cy="1524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1" name="Diagram 10"/>
          <p:cNvGraphicFramePr/>
          <p:nvPr/>
        </p:nvGraphicFramePr>
        <p:xfrm>
          <a:off x="2743200" y="1581150"/>
          <a:ext cx="1524000" cy="1524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2" name="Diagram 11"/>
          <p:cNvGraphicFramePr/>
          <p:nvPr/>
        </p:nvGraphicFramePr>
        <p:xfrm>
          <a:off x="4876800" y="1581150"/>
          <a:ext cx="1524000" cy="1524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3" name="Diagram 12"/>
          <p:cNvGraphicFramePr/>
          <p:nvPr/>
        </p:nvGraphicFramePr>
        <p:xfrm>
          <a:off x="7010400" y="1581150"/>
          <a:ext cx="1524000" cy="1524000"/>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5" name="Parallelogram 14"/>
          <p:cNvSpPr/>
          <p:nvPr/>
        </p:nvSpPr>
        <p:spPr>
          <a:xfrm>
            <a:off x="533400" y="2800350"/>
            <a:ext cx="1600200" cy="381000"/>
          </a:xfrm>
          <a:prstGeom prst="parallelogram">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arallelogram 15"/>
          <p:cNvSpPr/>
          <p:nvPr/>
        </p:nvSpPr>
        <p:spPr>
          <a:xfrm>
            <a:off x="2667000" y="2800350"/>
            <a:ext cx="1600200" cy="381000"/>
          </a:xfrm>
          <a:prstGeom prst="parallelogram">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arallelogram 16"/>
          <p:cNvSpPr/>
          <p:nvPr/>
        </p:nvSpPr>
        <p:spPr>
          <a:xfrm>
            <a:off x="4800600" y="2810961"/>
            <a:ext cx="1600200" cy="381000"/>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arallelogram 17"/>
          <p:cNvSpPr/>
          <p:nvPr/>
        </p:nvSpPr>
        <p:spPr>
          <a:xfrm>
            <a:off x="6934200" y="2821573"/>
            <a:ext cx="1600200" cy="381000"/>
          </a:xfrm>
          <a:prstGeom prst="parallelogram">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00601" y="2821573"/>
            <a:ext cx="1265798" cy="338554"/>
          </a:xfrm>
          <a:prstGeom prst="rect">
            <a:avLst/>
          </a:prstGeom>
          <a:noFill/>
        </p:spPr>
        <p:txBody>
          <a:bodyPr wrap="square" rtlCol="0">
            <a:spAutoFit/>
          </a:bodyPr>
          <a:lstStyle/>
          <a:p>
            <a:r>
              <a:rPr lang="en-US" sz="1600" smtClean="0">
                <a:solidFill>
                  <a:schemeClr val="bg1"/>
                </a:solidFill>
                <a:latin typeface="+mj-lt"/>
              </a:rPr>
              <a:t>CO-FOUNDER, CEO</a:t>
            </a:r>
            <a:endParaRPr lang="en-US" sz="1600">
              <a:solidFill>
                <a:schemeClr val="bg1"/>
              </a:solidFill>
              <a:latin typeface="+mj-lt"/>
            </a:endParaRPr>
          </a:p>
        </p:txBody>
      </p:sp>
      <p:sp>
        <p:nvSpPr>
          <p:cNvPr id="20" name="TextBox 19"/>
          <p:cNvSpPr txBox="1"/>
          <p:nvPr/>
        </p:nvSpPr>
        <p:spPr>
          <a:xfrm>
            <a:off x="2772802" y="2821573"/>
            <a:ext cx="1388596" cy="338554"/>
          </a:xfrm>
          <a:prstGeom prst="rect">
            <a:avLst/>
          </a:prstGeom>
          <a:noFill/>
        </p:spPr>
        <p:txBody>
          <a:bodyPr wrap="square" rtlCol="0">
            <a:spAutoFit/>
          </a:bodyPr>
          <a:lstStyle/>
          <a:p>
            <a:r>
              <a:rPr lang="en-US" sz="1600" smtClean="0">
                <a:solidFill>
                  <a:schemeClr val="bg1"/>
                </a:solidFill>
                <a:latin typeface="+mj-lt"/>
              </a:rPr>
              <a:t>MARKETING STAFF</a:t>
            </a:r>
            <a:endParaRPr lang="en-US" sz="1600">
              <a:solidFill>
                <a:schemeClr val="bg1"/>
              </a:solidFill>
              <a:latin typeface="+mj-lt"/>
            </a:endParaRPr>
          </a:p>
        </p:txBody>
      </p:sp>
      <p:sp>
        <p:nvSpPr>
          <p:cNvPr id="21" name="TextBox 20"/>
          <p:cNvSpPr txBox="1"/>
          <p:nvPr/>
        </p:nvSpPr>
        <p:spPr>
          <a:xfrm>
            <a:off x="4967801" y="2832184"/>
            <a:ext cx="1265798" cy="338554"/>
          </a:xfrm>
          <a:prstGeom prst="rect">
            <a:avLst/>
          </a:prstGeom>
          <a:noFill/>
        </p:spPr>
        <p:txBody>
          <a:bodyPr wrap="square" rtlCol="0">
            <a:spAutoFit/>
          </a:bodyPr>
          <a:lstStyle/>
          <a:p>
            <a:r>
              <a:rPr lang="en-US" sz="1600" smtClean="0">
                <a:solidFill>
                  <a:schemeClr val="bg1"/>
                </a:solidFill>
                <a:latin typeface="+mj-lt"/>
              </a:rPr>
              <a:t>UX/UI DESIGNER</a:t>
            </a:r>
            <a:endParaRPr lang="en-US" sz="1600">
              <a:solidFill>
                <a:schemeClr val="bg1"/>
              </a:solidFill>
              <a:latin typeface="+mj-lt"/>
            </a:endParaRPr>
          </a:p>
        </p:txBody>
      </p:sp>
      <p:sp>
        <p:nvSpPr>
          <p:cNvPr id="22" name="TextBox 21"/>
          <p:cNvSpPr txBox="1"/>
          <p:nvPr/>
        </p:nvSpPr>
        <p:spPr>
          <a:xfrm>
            <a:off x="7101401" y="2842796"/>
            <a:ext cx="1265798" cy="338554"/>
          </a:xfrm>
          <a:prstGeom prst="rect">
            <a:avLst/>
          </a:prstGeom>
          <a:noFill/>
        </p:spPr>
        <p:txBody>
          <a:bodyPr wrap="square" rtlCol="0">
            <a:spAutoFit/>
          </a:bodyPr>
          <a:lstStyle/>
          <a:p>
            <a:r>
              <a:rPr lang="en-US" sz="1600" smtClean="0">
                <a:solidFill>
                  <a:schemeClr val="bg1"/>
                </a:solidFill>
                <a:latin typeface="+mj-lt"/>
              </a:rPr>
              <a:t>SUPPORT STAFF</a:t>
            </a:r>
            <a:endParaRPr lang="en-US" sz="1600">
              <a:solidFill>
                <a:schemeClr val="bg1"/>
              </a:solidFill>
              <a:latin typeface="+mj-lt"/>
            </a:endParaRPr>
          </a:p>
        </p:txBody>
      </p:sp>
      <p:sp>
        <p:nvSpPr>
          <p:cNvPr id="23" name="TextBox 22"/>
          <p:cNvSpPr txBox="1"/>
          <p:nvPr/>
        </p:nvSpPr>
        <p:spPr>
          <a:xfrm>
            <a:off x="741017" y="3202573"/>
            <a:ext cx="1246365" cy="369332"/>
          </a:xfrm>
          <a:prstGeom prst="rect">
            <a:avLst/>
          </a:prstGeom>
          <a:noFill/>
        </p:spPr>
        <p:txBody>
          <a:bodyPr wrap="square" rtlCol="0">
            <a:spAutoFit/>
          </a:bodyPr>
          <a:lstStyle/>
          <a:p>
            <a:pPr algn="ctr"/>
            <a:r>
              <a:rPr lang="en-US" smtClean="0">
                <a:solidFill>
                  <a:schemeClr val="bg1">
                    <a:lumMod val="95000"/>
                  </a:schemeClr>
                </a:solidFill>
                <a:latin typeface="+mj-lt"/>
              </a:rPr>
              <a:t>JOHN DOE</a:t>
            </a:r>
            <a:endParaRPr lang="en-US">
              <a:solidFill>
                <a:schemeClr val="bg1">
                  <a:lumMod val="95000"/>
                </a:schemeClr>
              </a:solidFill>
              <a:latin typeface="+mj-lt"/>
            </a:endParaRPr>
          </a:p>
        </p:txBody>
      </p:sp>
      <p:sp>
        <p:nvSpPr>
          <p:cNvPr id="24" name="Rectangle 23"/>
          <p:cNvSpPr/>
          <p:nvPr/>
        </p:nvSpPr>
        <p:spPr>
          <a:xfrm>
            <a:off x="609600" y="3486150"/>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5" name="TextBox 24"/>
          <p:cNvSpPr txBox="1"/>
          <p:nvPr/>
        </p:nvSpPr>
        <p:spPr>
          <a:xfrm>
            <a:off x="2874617" y="3212009"/>
            <a:ext cx="1246365" cy="369332"/>
          </a:xfrm>
          <a:prstGeom prst="rect">
            <a:avLst/>
          </a:prstGeom>
          <a:noFill/>
        </p:spPr>
        <p:txBody>
          <a:bodyPr wrap="square" rtlCol="0">
            <a:spAutoFit/>
          </a:bodyPr>
          <a:lstStyle/>
          <a:p>
            <a:pPr algn="ctr"/>
            <a:r>
              <a:rPr lang="en-US" smtClean="0">
                <a:solidFill>
                  <a:schemeClr val="bg1">
                    <a:lumMod val="95000"/>
                  </a:schemeClr>
                </a:solidFill>
                <a:latin typeface="+mj-lt"/>
              </a:rPr>
              <a:t>JANE DOE</a:t>
            </a:r>
            <a:endParaRPr lang="en-US">
              <a:solidFill>
                <a:schemeClr val="bg1">
                  <a:lumMod val="95000"/>
                </a:schemeClr>
              </a:solidFill>
              <a:latin typeface="+mj-lt"/>
            </a:endParaRPr>
          </a:p>
        </p:txBody>
      </p:sp>
      <p:sp>
        <p:nvSpPr>
          <p:cNvPr id="26" name="Rectangle 25"/>
          <p:cNvSpPr/>
          <p:nvPr/>
        </p:nvSpPr>
        <p:spPr>
          <a:xfrm>
            <a:off x="2743200" y="34955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7" name="TextBox 26"/>
          <p:cNvSpPr txBox="1"/>
          <p:nvPr/>
        </p:nvSpPr>
        <p:spPr>
          <a:xfrm>
            <a:off x="5008217" y="3221445"/>
            <a:ext cx="1246365" cy="369332"/>
          </a:xfrm>
          <a:prstGeom prst="rect">
            <a:avLst/>
          </a:prstGeom>
          <a:noFill/>
        </p:spPr>
        <p:txBody>
          <a:bodyPr wrap="square" rtlCol="0">
            <a:spAutoFit/>
          </a:bodyPr>
          <a:lstStyle/>
          <a:p>
            <a:pPr algn="ctr"/>
            <a:r>
              <a:rPr lang="en-US" smtClean="0">
                <a:solidFill>
                  <a:schemeClr val="bg1">
                    <a:lumMod val="95000"/>
                  </a:schemeClr>
                </a:solidFill>
                <a:latin typeface="+mj-lt"/>
              </a:rPr>
              <a:t>PETER DOE</a:t>
            </a:r>
            <a:endParaRPr lang="en-US">
              <a:solidFill>
                <a:schemeClr val="bg1">
                  <a:lumMod val="95000"/>
                </a:schemeClr>
              </a:solidFill>
              <a:latin typeface="+mj-lt"/>
            </a:endParaRPr>
          </a:p>
        </p:txBody>
      </p:sp>
      <p:sp>
        <p:nvSpPr>
          <p:cNvPr id="28" name="Rectangle 27"/>
          <p:cNvSpPr/>
          <p:nvPr/>
        </p:nvSpPr>
        <p:spPr>
          <a:xfrm>
            <a:off x="4876800" y="3505022"/>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9" name="TextBox 28"/>
          <p:cNvSpPr txBox="1"/>
          <p:nvPr/>
        </p:nvSpPr>
        <p:spPr>
          <a:xfrm>
            <a:off x="7141817" y="3230881"/>
            <a:ext cx="1246365" cy="369332"/>
          </a:xfrm>
          <a:prstGeom prst="rect">
            <a:avLst/>
          </a:prstGeom>
          <a:noFill/>
        </p:spPr>
        <p:txBody>
          <a:bodyPr wrap="square" rtlCol="0">
            <a:spAutoFit/>
          </a:bodyPr>
          <a:lstStyle/>
          <a:p>
            <a:pPr algn="ctr"/>
            <a:r>
              <a:rPr lang="en-US" smtClean="0">
                <a:solidFill>
                  <a:schemeClr val="bg1">
                    <a:lumMod val="95000"/>
                  </a:schemeClr>
                </a:solidFill>
                <a:latin typeface="+mj-lt"/>
              </a:rPr>
              <a:t>MARLIN DOE</a:t>
            </a:r>
            <a:endParaRPr lang="en-US">
              <a:solidFill>
                <a:schemeClr val="bg1">
                  <a:lumMod val="95000"/>
                </a:schemeClr>
              </a:solidFill>
              <a:latin typeface="+mj-lt"/>
            </a:endParaRPr>
          </a:p>
        </p:txBody>
      </p:sp>
      <p:sp>
        <p:nvSpPr>
          <p:cNvPr id="30" name="Rectangle 29"/>
          <p:cNvSpPr/>
          <p:nvPr/>
        </p:nvSpPr>
        <p:spPr>
          <a:xfrm>
            <a:off x="7010400" y="3514458"/>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1" name="Freeform 30"/>
          <p:cNvSpPr>
            <a:spLocks noEditPoints="1"/>
          </p:cNvSpPr>
          <p:nvPr/>
        </p:nvSpPr>
        <p:spPr bwMode="auto">
          <a:xfrm>
            <a:off x="609600" y="41888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a:spLocks noEditPoints="1"/>
          </p:cNvSpPr>
          <p:nvPr/>
        </p:nvSpPr>
        <p:spPr bwMode="auto">
          <a:xfrm>
            <a:off x="1292439" y="41844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1625586" y="41882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945373" y="41919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2746328" y="41888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3429167" y="41844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3762314" y="41882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3082101" y="41919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4883056" y="41888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5565895" y="41844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a:off x="5899042" y="41882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5218829" y="41919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7019784" y="41888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7702623" y="41844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8035770" y="41882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a:spLocks noEditPoints="1"/>
          </p:cNvSpPr>
          <p:nvPr/>
        </p:nvSpPr>
        <p:spPr bwMode="auto">
          <a:xfrm>
            <a:off x="7355557" y="41919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750"/>
                                        <p:tgtEl>
                                          <p:spTgt spid="19"/>
                                        </p:tgtEl>
                                      </p:cBhvr>
                                    </p:animEffect>
                                    <p:anim calcmode="lin" valueType="num">
                                      <p:cBhvr>
                                        <p:cTn id="29" dur="750" fill="hold"/>
                                        <p:tgtEl>
                                          <p:spTgt spid="19"/>
                                        </p:tgtEl>
                                        <p:attrNameLst>
                                          <p:attrName>ppt_x</p:attrName>
                                        </p:attrNameLst>
                                      </p:cBhvr>
                                      <p:tavLst>
                                        <p:tav tm="0">
                                          <p:val>
                                            <p:strVal val="#ppt_x"/>
                                          </p:val>
                                        </p:tav>
                                        <p:tav tm="100000">
                                          <p:val>
                                            <p:strVal val="#ppt_x"/>
                                          </p:val>
                                        </p:tav>
                                      </p:tavLst>
                                    </p:anim>
                                    <p:anim calcmode="lin" valueType="num">
                                      <p:cBhvr>
                                        <p:cTn id="30" dur="675" decel="100000" fill="hold"/>
                                        <p:tgtEl>
                                          <p:spTgt spid="19"/>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19"/>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childTnLst>
                          </p:cTn>
                        </p:par>
                        <p:par>
                          <p:cTn id="40" fill="hold">
                            <p:stCondLst>
                              <p:cond delay="4500"/>
                            </p:stCondLst>
                            <p:childTnLst>
                              <p:par>
                                <p:cTn id="41" presetID="2" presetClass="entr" presetSubtype="4"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250" fill="hold"/>
                                        <p:tgtEl>
                                          <p:spTgt spid="31"/>
                                        </p:tgtEl>
                                        <p:attrNameLst>
                                          <p:attrName>ppt_x</p:attrName>
                                        </p:attrNameLst>
                                      </p:cBhvr>
                                      <p:tavLst>
                                        <p:tav tm="0">
                                          <p:val>
                                            <p:strVal val="#ppt_x"/>
                                          </p:val>
                                        </p:tav>
                                        <p:tav tm="100000">
                                          <p:val>
                                            <p:strVal val="#ppt_x"/>
                                          </p:val>
                                        </p:tav>
                                      </p:tavLst>
                                    </p:anim>
                                    <p:anim calcmode="lin" valueType="num">
                                      <p:cBhvr additive="base">
                                        <p:cTn id="44" dur="250" fill="hold"/>
                                        <p:tgtEl>
                                          <p:spTgt spid="31"/>
                                        </p:tgtEl>
                                        <p:attrNameLst>
                                          <p:attrName>ppt_y</p:attrName>
                                        </p:attrNameLst>
                                      </p:cBhvr>
                                      <p:tavLst>
                                        <p:tav tm="0">
                                          <p:val>
                                            <p:strVal val="1+#ppt_h/2"/>
                                          </p:val>
                                        </p:tav>
                                        <p:tav tm="100000">
                                          <p:val>
                                            <p:strVal val="#ppt_y"/>
                                          </p:val>
                                        </p:tav>
                                      </p:tavLst>
                                    </p:anim>
                                  </p:childTnLst>
                                </p:cTn>
                              </p:par>
                            </p:childTnLst>
                          </p:cTn>
                        </p:par>
                        <p:par>
                          <p:cTn id="45" fill="hold">
                            <p:stCondLst>
                              <p:cond delay="5000"/>
                            </p:stCondLst>
                            <p:childTnLst>
                              <p:par>
                                <p:cTn id="46" presetID="2" presetClass="entr" presetSubtype="4"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250" fill="hold"/>
                                        <p:tgtEl>
                                          <p:spTgt spid="34"/>
                                        </p:tgtEl>
                                        <p:attrNameLst>
                                          <p:attrName>ppt_x</p:attrName>
                                        </p:attrNameLst>
                                      </p:cBhvr>
                                      <p:tavLst>
                                        <p:tav tm="0">
                                          <p:val>
                                            <p:strVal val="#ppt_x"/>
                                          </p:val>
                                        </p:tav>
                                        <p:tav tm="100000">
                                          <p:val>
                                            <p:strVal val="#ppt_x"/>
                                          </p:val>
                                        </p:tav>
                                      </p:tavLst>
                                    </p:anim>
                                    <p:anim calcmode="lin" valueType="num">
                                      <p:cBhvr additive="base">
                                        <p:cTn id="49" dur="250" fill="hold"/>
                                        <p:tgtEl>
                                          <p:spTgt spid="34"/>
                                        </p:tgtEl>
                                        <p:attrNameLst>
                                          <p:attrName>ppt_y</p:attrName>
                                        </p:attrNameLst>
                                      </p:cBhvr>
                                      <p:tavLst>
                                        <p:tav tm="0">
                                          <p:val>
                                            <p:strVal val="1+#ppt_h/2"/>
                                          </p:val>
                                        </p:tav>
                                        <p:tav tm="100000">
                                          <p:val>
                                            <p:strVal val="#ppt_y"/>
                                          </p:val>
                                        </p:tav>
                                      </p:tavLst>
                                    </p:anim>
                                  </p:childTnLst>
                                </p:cTn>
                              </p:par>
                            </p:childTnLst>
                          </p:cTn>
                        </p:par>
                        <p:par>
                          <p:cTn id="50" fill="hold">
                            <p:stCondLst>
                              <p:cond delay="5500"/>
                            </p:stCondLst>
                            <p:childTnLst>
                              <p:par>
                                <p:cTn id="51" presetID="2" presetClass="entr" presetSubtype="4"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250" fill="hold"/>
                                        <p:tgtEl>
                                          <p:spTgt spid="32"/>
                                        </p:tgtEl>
                                        <p:attrNameLst>
                                          <p:attrName>ppt_x</p:attrName>
                                        </p:attrNameLst>
                                      </p:cBhvr>
                                      <p:tavLst>
                                        <p:tav tm="0">
                                          <p:val>
                                            <p:strVal val="#ppt_x"/>
                                          </p:val>
                                        </p:tav>
                                        <p:tav tm="100000">
                                          <p:val>
                                            <p:strVal val="#ppt_x"/>
                                          </p:val>
                                        </p:tav>
                                      </p:tavLst>
                                    </p:anim>
                                    <p:anim calcmode="lin" valueType="num">
                                      <p:cBhvr additive="base">
                                        <p:cTn id="54" dur="250" fill="hold"/>
                                        <p:tgtEl>
                                          <p:spTgt spid="32"/>
                                        </p:tgtEl>
                                        <p:attrNameLst>
                                          <p:attrName>ppt_y</p:attrName>
                                        </p:attrNameLst>
                                      </p:cBhvr>
                                      <p:tavLst>
                                        <p:tav tm="0">
                                          <p:val>
                                            <p:strVal val="1+#ppt_h/2"/>
                                          </p:val>
                                        </p:tav>
                                        <p:tav tm="100000">
                                          <p:val>
                                            <p:strVal val="#ppt_y"/>
                                          </p:val>
                                        </p:tav>
                                      </p:tavLst>
                                    </p:anim>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additive="base">
                                        <p:cTn id="58" dur="250" fill="hold"/>
                                        <p:tgtEl>
                                          <p:spTgt spid="33"/>
                                        </p:tgtEl>
                                        <p:attrNameLst>
                                          <p:attrName>ppt_x</p:attrName>
                                        </p:attrNameLst>
                                      </p:cBhvr>
                                      <p:tavLst>
                                        <p:tav tm="0">
                                          <p:val>
                                            <p:strVal val="#ppt_x"/>
                                          </p:val>
                                        </p:tav>
                                        <p:tav tm="100000">
                                          <p:val>
                                            <p:strVal val="#ppt_x"/>
                                          </p:val>
                                        </p:tav>
                                      </p:tavLst>
                                    </p:anim>
                                    <p:anim calcmode="lin" valueType="num">
                                      <p:cBhvr additive="base">
                                        <p:cTn id="59" dur="250" fill="hold"/>
                                        <p:tgtEl>
                                          <p:spTgt spid="33"/>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p:cTn id="63" dur="500" fill="hold"/>
                                        <p:tgtEl>
                                          <p:spTgt spid="11"/>
                                        </p:tgtEl>
                                        <p:attrNameLst>
                                          <p:attrName>ppt_w</p:attrName>
                                        </p:attrNameLst>
                                      </p:cBhvr>
                                      <p:tavLst>
                                        <p:tav tm="0">
                                          <p:val>
                                            <p:fltVal val="0"/>
                                          </p:val>
                                        </p:tav>
                                        <p:tav tm="100000">
                                          <p:val>
                                            <p:strVal val="#ppt_w"/>
                                          </p:val>
                                        </p:tav>
                                      </p:tavLst>
                                    </p:anim>
                                    <p:anim calcmode="lin" valueType="num">
                                      <p:cBhvr>
                                        <p:cTn id="64" dur="500" fill="hold"/>
                                        <p:tgtEl>
                                          <p:spTgt spid="11"/>
                                        </p:tgtEl>
                                        <p:attrNameLst>
                                          <p:attrName>ppt_h</p:attrName>
                                        </p:attrNameLst>
                                      </p:cBhvr>
                                      <p:tavLst>
                                        <p:tav tm="0">
                                          <p:val>
                                            <p:fltVal val="0"/>
                                          </p:val>
                                        </p:tav>
                                        <p:tav tm="100000">
                                          <p:val>
                                            <p:strVal val="#ppt_h"/>
                                          </p:val>
                                        </p:tav>
                                      </p:tavLst>
                                    </p:anim>
                                    <p:animEffect transition="in" filter="fade">
                                      <p:cBhvr>
                                        <p:cTn id="65" dur="500"/>
                                        <p:tgtEl>
                                          <p:spTgt spid="11"/>
                                        </p:tgtEl>
                                      </p:cBhvr>
                                    </p:animEffect>
                                  </p:childTnLst>
                                </p:cTn>
                              </p:par>
                            </p:childTnLst>
                          </p:cTn>
                        </p:par>
                        <p:par>
                          <p:cTn id="66" fill="hold">
                            <p:stCondLst>
                              <p:cond delay="7000"/>
                            </p:stCondLst>
                            <p:childTnLst>
                              <p:par>
                                <p:cTn id="67" presetID="16" presetClass="entr" presetSubtype="21"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barn(inVertical)">
                                      <p:cBhvr>
                                        <p:cTn id="69" dur="500"/>
                                        <p:tgtEl>
                                          <p:spTgt spid="16"/>
                                        </p:tgtEl>
                                      </p:cBhvr>
                                    </p:animEffect>
                                  </p:childTnLst>
                                </p:cTn>
                              </p:par>
                            </p:childTnLst>
                          </p:cTn>
                        </p:par>
                        <p:par>
                          <p:cTn id="70" fill="hold">
                            <p:stCondLst>
                              <p:cond delay="7500"/>
                            </p:stCondLst>
                            <p:childTnLst>
                              <p:par>
                                <p:cTn id="71" presetID="37" presetClass="entr" presetSubtype="0" fill="hold" grpId="0" nodeType="after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750"/>
                                        <p:tgtEl>
                                          <p:spTgt spid="20"/>
                                        </p:tgtEl>
                                      </p:cBhvr>
                                    </p:animEffect>
                                    <p:anim calcmode="lin" valueType="num">
                                      <p:cBhvr>
                                        <p:cTn id="74" dur="750" fill="hold"/>
                                        <p:tgtEl>
                                          <p:spTgt spid="20"/>
                                        </p:tgtEl>
                                        <p:attrNameLst>
                                          <p:attrName>ppt_x</p:attrName>
                                        </p:attrNameLst>
                                      </p:cBhvr>
                                      <p:tavLst>
                                        <p:tav tm="0">
                                          <p:val>
                                            <p:strVal val="#ppt_x"/>
                                          </p:val>
                                        </p:tav>
                                        <p:tav tm="100000">
                                          <p:val>
                                            <p:strVal val="#ppt_x"/>
                                          </p:val>
                                        </p:tav>
                                      </p:tavLst>
                                    </p:anim>
                                    <p:anim calcmode="lin" valueType="num">
                                      <p:cBhvr>
                                        <p:cTn id="75" dur="675" decel="100000" fill="hold"/>
                                        <p:tgtEl>
                                          <p:spTgt spid="20"/>
                                        </p:tgtEl>
                                        <p:attrNameLst>
                                          <p:attrName>ppt_y</p:attrName>
                                        </p:attrNameLst>
                                      </p:cBhvr>
                                      <p:tavLst>
                                        <p:tav tm="0">
                                          <p:val>
                                            <p:strVal val="#ppt_y+1"/>
                                          </p:val>
                                        </p:tav>
                                        <p:tav tm="100000">
                                          <p:val>
                                            <p:strVal val="#ppt_y-.03"/>
                                          </p:val>
                                        </p:tav>
                                      </p:tavLst>
                                    </p:anim>
                                    <p:anim calcmode="lin" valueType="num">
                                      <p:cBhvr>
                                        <p:cTn id="76" dur="75" accel="100000" fill="hold">
                                          <p:stCondLst>
                                            <p:cond delay="675"/>
                                          </p:stCondLst>
                                        </p:cTn>
                                        <p:tgtEl>
                                          <p:spTgt spid="20"/>
                                        </p:tgtEl>
                                        <p:attrNameLst>
                                          <p:attrName>ppt_y</p:attrName>
                                        </p:attrNameLst>
                                      </p:cBhvr>
                                      <p:tavLst>
                                        <p:tav tm="0">
                                          <p:val>
                                            <p:strVal val="#ppt_y-.03"/>
                                          </p:val>
                                        </p:tav>
                                        <p:tav tm="100000">
                                          <p:val>
                                            <p:strVal val="#ppt_y"/>
                                          </p:val>
                                        </p:tav>
                                      </p:tavLst>
                                    </p:anim>
                                  </p:childTnLst>
                                </p:cTn>
                              </p:par>
                            </p:childTnLst>
                          </p:cTn>
                        </p:par>
                        <p:par>
                          <p:cTn id="77" fill="hold">
                            <p:stCondLst>
                              <p:cond delay="8500"/>
                            </p:stCondLst>
                            <p:childTnLst>
                              <p:par>
                                <p:cTn id="78" presetID="22" presetClass="entr" presetSubtype="8" fill="hold" grpId="0" nodeType="afterEffect">
                                  <p:stCondLst>
                                    <p:cond delay="0"/>
                                  </p:stCondLst>
                                  <p:childTnLst>
                                    <p:set>
                                      <p:cBhvr>
                                        <p:cTn id="79" dur="1" fill="hold">
                                          <p:stCondLst>
                                            <p:cond delay="0"/>
                                          </p:stCondLst>
                                        </p:cTn>
                                        <p:tgtEl>
                                          <p:spTgt spid="25"/>
                                        </p:tgtEl>
                                        <p:attrNameLst>
                                          <p:attrName>style.visibility</p:attrName>
                                        </p:attrNameLst>
                                      </p:cBhvr>
                                      <p:to>
                                        <p:strVal val="visible"/>
                                      </p:to>
                                    </p:set>
                                    <p:animEffect transition="in" filter="wipe(left)">
                                      <p:cBhvr>
                                        <p:cTn id="80" dur="500"/>
                                        <p:tgtEl>
                                          <p:spTgt spid="25"/>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500"/>
                                        <p:tgtEl>
                                          <p:spTgt spid="26"/>
                                        </p:tgtEl>
                                      </p:cBhvr>
                                    </p:animEffect>
                                  </p:childTnLst>
                                </p:cTn>
                              </p:par>
                            </p:childTnLst>
                          </p:cTn>
                        </p:par>
                        <p:par>
                          <p:cTn id="85" fill="hold">
                            <p:stCondLst>
                              <p:cond delay="9500"/>
                            </p:stCondLst>
                            <p:childTnLst>
                              <p:par>
                                <p:cTn id="86" presetID="2" presetClass="entr" presetSubtype="4" fill="hold" grpId="0" nodeType="afterEffect">
                                  <p:stCondLst>
                                    <p:cond delay="0"/>
                                  </p:stCondLst>
                                  <p:childTnLst>
                                    <p:set>
                                      <p:cBhvr>
                                        <p:cTn id="87" dur="1" fill="hold">
                                          <p:stCondLst>
                                            <p:cond delay="0"/>
                                          </p:stCondLst>
                                        </p:cTn>
                                        <p:tgtEl>
                                          <p:spTgt spid="35"/>
                                        </p:tgtEl>
                                        <p:attrNameLst>
                                          <p:attrName>style.visibility</p:attrName>
                                        </p:attrNameLst>
                                      </p:cBhvr>
                                      <p:to>
                                        <p:strVal val="visible"/>
                                      </p:to>
                                    </p:set>
                                    <p:anim calcmode="lin" valueType="num">
                                      <p:cBhvr additive="base">
                                        <p:cTn id="88" dur="250" fill="hold"/>
                                        <p:tgtEl>
                                          <p:spTgt spid="35"/>
                                        </p:tgtEl>
                                        <p:attrNameLst>
                                          <p:attrName>ppt_x</p:attrName>
                                        </p:attrNameLst>
                                      </p:cBhvr>
                                      <p:tavLst>
                                        <p:tav tm="0">
                                          <p:val>
                                            <p:strVal val="#ppt_x"/>
                                          </p:val>
                                        </p:tav>
                                        <p:tav tm="100000">
                                          <p:val>
                                            <p:strVal val="#ppt_x"/>
                                          </p:val>
                                        </p:tav>
                                      </p:tavLst>
                                    </p:anim>
                                    <p:anim calcmode="lin" valueType="num">
                                      <p:cBhvr additive="base">
                                        <p:cTn id="89" dur="250" fill="hold"/>
                                        <p:tgtEl>
                                          <p:spTgt spid="35"/>
                                        </p:tgtEl>
                                        <p:attrNameLst>
                                          <p:attrName>ppt_y</p:attrName>
                                        </p:attrNameLst>
                                      </p:cBhvr>
                                      <p:tavLst>
                                        <p:tav tm="0">
                                          <p:val>
                                            <p:strVal val="1+#ppt_h/2"/>
                                          </p:val>
                                        </p:tav>
                                        <p:tav tm="100000">
                                          <p:val>
                                            <p:strVal val="#ppt_y"/>
                                          </p:val>
                                        </p:tav>
                                      </p:tavLst>
                                    </p:anim>
                                  </p:childTnLst>
                                </p:cTn>
                              </p:par>
                            </p:childTnLst>
                          </p:cTn>
                        </p:par>
                        <p:par>
                          <p:cTn id="90" fill="hold">
                            <p:stCondLst>
                              <p:cond delay="10000"/>
                            </p:stCondLst>
                            <p:childTnLst>
                              <p:par>
                                <p:cTn id="91" presetID="2" presetClass="entr" presetSubtype="4" fill="hold" grpId="0" nodeType="afterEffect">
                                  <p:stCondLst>
                                    <p:cond delay="0"/>
                                  </p:stCondLst>
                                  <p:childTnLst>
                                    <p:set>
                                      <p:cBhvr>
                                        <p:cTn id="92" dur="1" fill="hold">
                                          <p:stCondLst>
                                            <p:cond delay="0"/>
                                          </p:stCondLst>
                                        </p:cTn>
                                        <p:tgtEl>
                                          <p:spTgt spid="38"/>
                                        </p:tgtEl>
                                        <p:attrNameLst>
                                          <p:attrName>style.visibility</p:attrName>
                                        </p:attrNameLst>
                                      </p:cBhvr>
                                      <p:to>
                                        <p:strVal val="visible"/>
                                      </p:to>
                                    </p:set>
                                    <p:anim calcmode="lin" valueType="num">
                                      <p:cBhvr additive="base">
                                        <p:cTn id="93" dur="250" fill="hold"/>
                                        <p:tgtEl>
                                          <p:spTgt spid="38"/>
                                        </p:tgtEl>
                                        <p:attrNameLst>
                                          <p:attrName>ppt_x</p:attrName>
                                        </p:attrNameLst>
                                      </p:cBhvr>
                                      <p:tavLst>
                                        <p:tav tm="0">
                                          <p:val>
                                            <p:strVal val="#ppt_x"/>
                                          </p:val>
                                        </p:tav>
                                        <p:tav tm="100000">
                                          <p:val>
                                            <p:strVal val="#ppt_x"/>
                                          </p:val>
                                        </p:tav>
                                      </p:tavLst>
                                    </p:anim>
                                    <p:anim calcmode="lin" valueType="num">
                                      <p:cBhvr additive="base">
                                        <p:cTn id="94" dur="250" fill="hold"/>
                                        <p:tgtEl>
                                          <p:spTgt spid="38"/>
                                        </p:tgtEl>
                                        <p:attrNameLst>
                                          <p:attrName>ppt_y</p:attrName>
                                        </p:attrNameLst>
                                      </p:cBhvr>
                                      <p:tavLst>
                                        <p:tav tm="0">
                                          <p:val>
                                            <p:strVal val="1+#ppt_h/2"/>
                                          </p:val>
                                        </p:tav>
                                        <p:tav tm="100000">
                                          <p:val>
                                            <p:strVal val="#ppt_y"/>
                                          </p:val>
                                        </p:tav>
                                      </p:tavLst>
                                    </p:anim>
                                  </p:childTnLst>
                                </p:cTn>
                              </p:par>
                            </p:childTnLst>
                          </p:cTn>
                        </p:par>
                        <p:par>
                          <p:cTn id="95" fill="hold">
                            <p:stCondLst>
                              <p:cond delay="10500"/>
                            </p:stCondLst>
                            <p:childTnLst>
                              <p:par>
                                <p:cTn id="96" presetID="2" presetClass="entr" presetSubtype="4" fill="hold" grpId="0" nodeType="afterEffect">
                                  <p:stCondLst>
                                    <p:cond delay="0"/>
                                  </p:stCondLst>
                                  <p:childTnLst>
                                    <p:set>
                                      <p:cBhvr>
                                        <p:cTn id="97" dur="1" fill="hold">
                                          <p:stCondLst>
                                            <p:cond delay="0"/>
                                          </p:stCondLst>
                                        </p:cTn>
                                        <p:tgtEl>
                                          <p:spTgt spid="36"/>
                                        </p:tgtEl>
                                        <p:attrNameLst>
                                          <p:attrName>style.visibility</p:attrName>
                                        </p:attrNameLst>
                                      </p:cBhvr>
                                      <p:to>
                                        <p:strVal val="visible"/>
                                      </p:to>
                                    </p:set>
                                    <p:anim calcmode="lin" valueType="num">
                                      <p:cBhvr additive="base">
                                        <p:cTn id="98" dur="250" fill="hold"/>
                                        <p:tgtEl>
                                          <p:spTgt spid="36"/>
                                        </p:tgtEl>
                                        <p:attrNameLst>
                                          <p:attrName>ppt_x</p:attrName>
                                        </p:attrNameLst>
                                      </p:cBhvr>
                                      <p:tavLst>
                                        <p:tav tm="0">
                                          <p:val>
                                            <p:strVal val="#ppt_x"/>
                                          </p:val>
                                        </p:tav>
                                        <p:tav tm="100000">
                                          <p:val>
                                            <p:strVal val="#ppt_x"/>
                                          </p:val>
                                        </p:tav>
                                      </p:tavLst>
                                    </p:anim>
                                    <p:anim calcmode="lin" valueType="num">
                                      <p:cBhvr additive="base">
                                        <p:cTn id="99" dur="250" fill="hold"/>
                                        <p:tgtEl>
                                          <p:spTgt spid="36"/>
                                        </p:tgtEl>
                                        <p:attrNameLst>
                                          <p:attrName>ppt_y</p:attrName>
                                        </p:attrNameLst>
                                      </p:cBhvr>
                                      <p:tavLst>
                                        <p:tav tm="0">
                                          <p:val>
                                            <p:strVal val="1+#ppt_h/2"/>
                                          </p:val>
                                        </p:tav>
                                        <p:tav tm="100000">
                                          <p:val>
                                            <p:strVal val="#ppt_y"/>
                                          </p:val>
                                        </p:tav>
                                      </p:tavLst>
                                    </p:anim>
                                  </p:childTnLst>
                                </p:cTn>
                              </p:par>
                            </p:childTnLst>
                          </p:cTn>
                        </p:par>
                        <p:par>
                          <p:cTn id="100" fill="hold">
                            <p:stCondLst>
                              <p:cond delay="11000"/>
                            </p:stCondLst>
                            <p:childTnLst>
                              <p:par>
                                <p:cTn id="101" presetID="2" presetClass="entr" presetSubtype="4" fill="hold" grpId="0" nodeType="afterEffect">
                                  <p:stCondLst>
                                    <p:cond delay="0"/>
                                  </p:stCondLst>
                                  <p:childTnLst>
                                    <p:set>
                                      <p:cBhvr>
                                        <p:cTn id="102" dur="1" fill="hold">
                                          <p:stCondLst>
                                            <p:cond delay="0"/>
                                          </p:stCondLst>
                                        </p:cTn>
                                        <p:tgtEl>
                                          <p:spTgt spid="37"/>
                                        </p:tgtEl>
                                        <p:attrNameLst>
                                          <p:attrName>style.visibility</p:attrName>
                                        </p:attrNameLst>
                                      </p:cBhvr>
                                      <p:to>
                                        <p:strVal val="visible"/>
                                      </p:to>
                                    </p:set>
                                    <p:anim calcmode="lin" valueType="num">
                                      <p:cBhvr additive="base">
                                        <p:cTn id="103" dur="250" fill="hold"/>
                                        <p:tgtEl>
                                          <p:spTgt spid="37"/>
                                        </p:tgtEl>
                                        <p:attrNameLst>
                                          <p:attrName>ppt_x</p:attrName>
                                        </p:attrNameLst>
                                      </p:cBhvr>
                                      <p:tavLst>
                                        <p:tav tm="0">
                                          <p:val>
                                            <p:strVal val="#ppt_x"/>
                                          </p:val>
                                        </p:tav>
                                        <p:tav tm="100000">
                                          <p:val>
                                            <p:strVal val="#ppt_x"/>
                                          </p:val>
                                        </p:tav>
                                      </p:tavLst>
                                    </p:anim>
                                    <p:anim calcmode="lin" valueType="num">
                                      <p:cBhvr additive="base">
                                        <p:cTn id="104" dur="250" fill="hold"/>
                                        <p:tgtEl>
                                          <p:spTgt spid="37"/>
                                        </p:tgtEl>
                                        <p:attrNameLst>
                                          <p:attrName>ppt_y</p:attrName>
                                        </p:attrNameLst>
                                      </p:cBhvr>
                                      <p:tavLst>
                                        <p:tav tm="0">
                                          <p:val>
                                            <p:strVal val="1+#ppt_h/2"/>
                                          </p:val>
                                        </p:tav>
                                        <p:tav tm="100000">
                                          <p:val>
                                            <p:strVal val="#ppt_y"/>
                                          </p:val>
                                        </p:tav>
                                      </p:tavLst>
                                    </p:anim>
                                  </p:childTnLst>
                                </p:cTn>
                              </p:par>
                            </p:childTnLst>
                          </p:cTn>
                        </p:par>
                        <p:par>
                          <p:cTn id="105" fill="hold">
                            <p:stCondLst>
                              <p:cond delay="11500"/>
                            </p:stCondLst>
                            <p:childTnLst>
                              <p:par>
                                <p:cTn id="106" presetID="53" presetClass="entr" presetSubtype="16" fill="hold" grpId="0" nodeType="afterEffect">
                                  <p:stCondLst>
                                    <p:cond delay="0"/>
                                  </p:stCondLst>
                                  <p:childTnLst>
                                    <p:set>
                                      <p:cBhvr>
                                        <p:cTn id="107" dur="1" fill="hold">
                                          <p:stCondLst>
                                            <p:cond delay="0"/>
                                          </p:stCondLst>
                                        </p:cTn>
                                        <p:tgtEl>
                                          <p:spTgt spid="12"/>
                                        </p:tgtEl>
                                        <p:attrNameLst>
                                          <p:attrName>style.visibility</p:attrName>
                                        </p:attrNameLst>
                                      </p:cBhvr>
                                      <p:to>
                                        <p:strVal val="visible"/>
                                      </p:to>
                                    </p:set>
                                    <p:anim calcmode="lin" valueType="num">
                                      <p:cBhvr>
                                        <p:cTn id="108" dur="500" fill="hold"/>
                                        <p:tgtEl>
                                          <p:spTgt spid="12"/>
                                        </p:tgtEl>
                                        <p:attrNameLst>
                                          <p:attrName>ppt_w</p:attrName>
                                        </p:attrNameLst>
                                      </p:cBhvr>
                                      <p:tavLst>
                                        <p:tav tm="0">
                                          <p:val>
                                            <p:fltVal val="0"/>
                                          </p:val>
                                        </p:tav>
                                        <p:tav tm="100000">
                                          <p:val>
                                            <p:strVal val="#ppt_w"/>
                                          </p:val>
                                        </p:tav>
                                      </p:tavLst>
                                    </p:anim>
                                    <p:anim calcmode="lin" valueType="num">
                                      <p:cBhvr>
                                        <p:cTn id="109" dur="500" fill="hold"/>
                                        <p:tgtEl>
                                          <p:spTgt spid="12"/>
                                        </p:tgtEl>
                                        <p:attrNameLst>
                                          <p:attrName>ppt_h</p:attrName>
                                        </p:attrNameLst>
                                      </p:cBhvr>
                                      <p:tavLst>
                                        <p:tav tm="0">
                                          <p:val>
                                            <p:fltVal val="0"/>
                                          </p:val>
                                        </p:tav>
                                        <p:tav tm="100000">
                                          <p:val>
                                            <p:strVal val="#ppt_h"/>
                                          </p:val>
                                        </p:tav>
                                      </p:tavLst>
                                    </p:anim>
                                    <p:animEffect transition="in" filter="fade">
                                      <p:cBhvr>
                                        <p:cTn id="110" dur="500"/>
                                        <p:tgtEl>
                                          <p:spTgt spid="12"/>
                                        </p:tgtEl>
                                      </p:cBhvr>
                                    </p:animEffect>
                                  </p:childTnLst>
                                </p:cTn>
                              </p:par>
                            </p:childTnLst>
                          </p:cTn>
                        </p:par>
                        <p:par>
                          <p:cTn id="111" fill="hold">
                            <p:stCondLst>
                              <p:cond delay="12000"/>
                            </p:stCondLst>
                            <p:childTnLst>
                              <p:par>
                                <p:cTn id="112" presetID="16" presetClass="entr" presetSubtype="21"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Effect transition="in" filter="barn(inVertical)">
                                      <p:cBhvr>
                                        <p:cTn id="114" dur="500"/>
                                        <p:tgtEl>
                                          <p:spTgt spid="17"/>
                                        </p:tgtEl>
                                      </p:cBhvr>
                                    </p:animEffect>
                                  </p:childTnLst>
                                </p:cTn>
                              </p:par>
                            </p:childTnLst>
                          </p:cTn>
                        </p:par>
                        <p:par>
                          <p:cTn id="115" fill="hold">
                            <p:stCondLst>
                              <p:cond delay="12500"/>
                            </p:stCondLst>
                            <p:childTnLst>
                              <p:par>
                                <p:cTn id="116" presetID="37" presetClass="entr" presetSubtype="0" fill="hold" grpId="0" nodeType="afterEffect">
                                  <p:stCondLst>
                                    <p:cond delay="0"/>
                                  </p:stCondLst>
                                  <p:childTnLst>
                                    <p:set>
                                      <p:cBhvr>
                                        <p:cTn id="117" dur="1" fill="hold">
                                          <p:stCondLst>
                                            <p:cond delay="0"/>
                                          </p:stCondLst>
                                        </p:cTn>
                                        <p:tgtEl>
                                          <p:spTgt spid="21"/>
                                        </p:tgtEl>
                                        <p:attrNameLst>
                                          <p:attrName>style.visibility</p:attrName>
                                        </p:attrNameLst>
                                      </p:cBhvr>
                                      <p:to>
                                        <p:strVal val="visible"/>
                                      </p:to>
                                    </p:set>
                                    <p:animEffect transition="in" filter="fade">
                                      <p:cBhvr>
                                        <p:cTn id="118" dur="750"/>
                                        <p:tgtEl>
                                          <p:spTgt spid="21"/>
                                        </p:tgtEl>
                                      </p:cBhvr>
                                    </p:animEffect>
                                    <p:anim calcmode="lin" valueType="num">
                                      <p:cBhvr>
                                        <p:cTn id="119" dur="750" fill="hold"/>
                                        <p:tgtEl>
                                          <p:spTgt spid="21"/>
                                        </p:tgtEl>
                                        <p:attrNameLst>
                                          <p:attrName>ppt_x</p:attrName>
                                        </p:attrNameLst>
                                      </p:cBhvr>
                                      <p:tavLst>
                                        <p:tav tm="0">
                                          <p:val>
                                            <p:strVal val="#ppt_x"/>
                                          </p:val>
                                        </p:tav>
                                        <p:tav tm="100000">
                                          <p:val>
                                            <p:strVal val="#ppt_x"/>
                                          </p:val>
                                        </p:tav>
                                      </p:tavLst>
                                    </p:anim>
                                    <p:anim calcmode="lin" valueType="num">
                                      <p:cBhvr>
                                        <p:cTn id="120" dur="675" decel="100000" fill="hold"/>
                                        <p:tgtEl>
                                          <p:spTgt spid="21"/>
                                        </p:tgtEl>
                                        <p:attrNameLst>
                                          <p:attrName>ppt_y</p:attrName>
                                        </p:attrNameLst>
                                      </p:cBhvr>
                                      <p:tavLst>
                                        <p:tav tm="0">
                                          <p:val>
                                            <p:strVal val="#ppt_y+1"/>
                                          </p:val>
                                        </p:tav>
                                        <p:tav tm="100000">
                                          <p:val>
                                            <p:strVal val="#ppt_y-.03"/>
                                          </p:val>
                                        </p:tav>
                                      </p:tavLst>
                                    </p:anim>
                                    <p:anim calcmode="lin" valueType="num">
                                      <p:cBhvr>
                                        <p:cTn id="121" dur="75" accel="100000" fill="hold">
                                          <p:stCondLst>
                                            <p:cond delay="675"/>
                                          </p:stCondLst>
                                        </p:cTn>
                                        <p:tgtEl>
                                          <p:spTgt spid="21"/>
                                        </p:tgtEl>
                                        <p:attrNameLst>
                                          <p:attrName>ppt_y</p:attrName>
                                        </p:attrNameLst>
                                      </p:cBhvr>
                                      <p:tavLst>
                                        <p:tav tm="0">
                                          <p:val>
                                            <p:strVal val="#ppt_y-.03"/>
                                          </p:val>
                                        </p:tav>
                                        <p:tav tm="100000">
                                          <p:val>
                                            <p:strVal val="#ppt_y"/>
                                          </p:val>
                                        </p:tav>
                                      </p:tavLst>
                                    </p:anim>
                                  </p:childTnLst>
                                </p:cTn>
                              </p:par>
                            </p:childTnLst>
                          </p:cTn>
                        </p:par>
                        <p:par>
                          <p:cTn id="122" fill="hold">
                            <p:stCondLst>
                              <p:cond delay="13500"/>
                            </p:stCondLst>
                            <p:childTnLst>
                              <p:par>
                                <p:cTn id="123" presetID="22" presetClass="entr" presetSubtype="8" fill="hold" grpId="0" nodeType="afterEffect">
                                  <p:stCondLst>
                                    <p:cond delay="0"/>
                                  </p:stCondLst>
                                  <p:childTnLst>
                                    <p:set>
                                      <p:cBhvr>
                                        <p:cTn id="124" dur="1" fill="hold">
                                          <p:stCondLst>
                                            <p:cond delay="0"/>
                                          </p:stCondLst>
                                        </p:cTn>
                                        <p:tgtEl>
                                          <p:spTgt spid="27"/>
                                        </p:tgtEl>
                                        <p:attrNameLst>
                                          <p:attrName>style.visibility</p:attrName>
                                        </p:attrNameLst>
                                      </p:cBhvr>
                                      <p:to>
                                        <p:strVal val="visible"/>
                                      </p:to>
                                    </p:set>
                                    <p:animEffect transition="in" filter="wipe(left)">
                                      <p:cBhvr>
                                        <p:cTn id="125" dur="500"/>
                                        <p:tgtEl>
                                          <p:spTgt spid="27"/>
                                        </p:tgtEl>
                                      </p:cBhvr>
                                    </p:animEffect>
                                  </p:childTnLst>
                                </p:cTn>
                              </p:par>
                            </p:childTnLst>
                          </p:cTn>
                        </p:par>
                        <p:par>
                          <p:cTn id="126" fill="hold">
                            <p:stCondLst>
                              <p:cond delay="14000"/>
                            </p:stCondLst>
                            <p:childTnLst>
                              <p:par>
                                <p:cTn id="127" presetID="10" presetClass="entr" presetSubtype="0" fill="hold" grpId="0" nodeType="after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fade">
                                      <p:cBhvr>
                                        <p:cTn id="129" dur="500"/>
                                        <p:tgtEl>
                                          <p:spTgt spid="28"/>
                                        </p:tgtEl>
                                      </p:cBhvr>
                                    </p:animEffect>
                                  </p:childTnLst>
                                </p:cTn>
                              </p:par>
                            </p:childTnLst>
                          </p:cTn>
                        </p:par>
                        <p:par>
                          <p:cTn id="130" fill="hold">
                            <p:stCondLst>
                              <p:cond delay="14500"/>
                            </p:stCondLst>
                            <p:childTnLst>
                              <p:par>
                                <p:cTn id="131" presetID="2" presetClass="entr" presetSubtype="4" fill="hold" grpId="0" nodeType="afterEffect">
                                  <p:stCondLst>
                                    <p:cond delay="0"/>
                                  </p:stCondLst>
                                  <p:childTnLst>
                                    <p:set>
                                      <p:cBhvr>
                                        <p:cTn id="132" dur="1" fill="hold">
                                          <p:stCondLst>
                                            <p:cond delay="0"/>
                                          </p:stCondLst>
                                        </p:cTn>
                                        <p:tgtEl>
                                          <p:spTgt spid="39"/>
                                        </p:tgtEl>
                                        <p:attrNameLst>
                                          <p:attrName>style.visibility</p:attrName>
                                        </p:attrNameLst>
                                      </p:cBhvr>
                                      <p:to>
                                        <p:strVal val="visible"/>
                                      </p:to>
                                    </p:set>
                                    <p:anim calcmode="lin" valueType="num">
                                      <p:cBhvr additive="base">
                                        <p:cTn id="133" dur="250" fill="hold"/>
                                        <p:tgtEl>
                                          <p:spTgt spid="39"/>
                                        </p:tgtEl>
                                        <p:attrNameLst>
                                          <p:attrName>ppt_x</p:attrName>
                                        </p:attrNameLst>
                                      </p:cBhvr>
                                      <p:tavLst>
                                        <p:tav tm="0">
                                          <p:val>
                                            <p:strVal val="#ppt_x"/>
                                          </p:val>
                                        </p:tav>
                                        <p:tav tm="100000">
                                          <p:val>
                                            <p:strVal val="#ppt_x"/>
                                          </p:val>
                                        </p:tav>
                                      </p:tavLst>
                                    </p:anim>
                                    <p:anim calcmode="lin" valueType="num">
                                      <p:cBhvr additive="base">
                                        <p:cTn id="134" dur="250" fill="hold"/>
                                        <p:tgtEl>
                                          <p:spTgt spid="39"/>
                                        </p:tgtEl>
                                        <p:attrNameLst>
                                          <p:attrName>ppt_y</p:attrName>
                                        </p:attrNameLst>
                                      </p:cBhvr>
                                      <p:tavLst>
                                        <p:tav tm="0">
                                          <p:val>
                                            <p:strVal val="1+#ppt_h/2"/>
                                          </p:val>
                                        </p:tav>
                                        <p:tav tm="100000">
                                          <p:val>
                                            <p:strVal val="#ppt_y"/>
                                          </p:val>
                                        </p:tav>
                                      </p:tavLst>
                                    </p:anim>
                                  </p:childTnLst>
                                </p:cTn>
                              </p:par>
                            </p:childTnLst>
                          </p:cTn>
                        </p:par>
                        <p:par>
                          <p:cTn id="135" fill="hold">
                            <p:stCondLst>
                              <p:cond delay="15000"/>
                            </p:stCondLst>
                            <p:childTnLst>
                              <p:par>
                                <p:cTn id="136" presetID="2" presetClass="entr" presetSubtype="4" fill="hold" grpId="0" nodeType="afterEffect">
                                  <p:stCondLst>
                                    <p:cond delay="0"/>
                                  </p:stCondLst>
                                  <p:childTnLst>
                                    <p:set>
                                      <p:cBhvr>
                                        <p:cTn id="137" dur="1" fill="hold">
                                          <p:stCondLst>
                                            <p:cond delay="0"/>
                                          </p:stCondLst>
                                        </p:cTn>
                                        <p:tgtEl>
                                          <p:spTgt spid="42"/>
                                        </p:tgtEl>
                                        <p:attrNameLst>
                                          <p:attrName>style.visibility</p:attrName>
                                        </p:attrNameLst>
                                      </p:cBhvr>
                                      <p:to>
                                        <p:strVal val="visible"/>
                                      </p:to>
                                    </p:set>
                                    <p:anim calcmode="lin" valueType="num">
                                      <p:cBhvr additive="base">
                                        <p:cTn id="138" dur="250" fill="hold"/>
                                        <p:tgtEl>
                                          <p:spTgt spid="42"/>
                                        </p:tgtEl>
                                        <p:attrNameLst>
                                          <p:attrName>ppt_x</p:attrName>
                                        </p:attrNameLst>
                                      </p:cBhvr>
                                      <p:tavLst>
                                        <p:tav tm="0">
                                          <p:val>
                                            <p:strVal val="#ppt_x"/>
                                          </p:val>
                                        </p:tav>
                                        <p:tav tm="100000">
                                          <p:val>
                                            <p:strVal val="#ppt_x"/>
                                          </p:val>
                                        </p:tav>
                                      </p:tavLst>
                                    </p:anim>
                                    <p:anim calcmode="lin" valueType="num">
                                      <p:cBhvr additive="base">
                                        <p:cTn id="139" dur="250" fill="hold"/>
                                        <p:tgtEl>
                                          <p:spTgt spid="42"/>
                                        </p:tgtEl>
                                        <p:attrNameLst>
                                          <p:attrName>ppt_y</p:attrName>
                                        </p:attrNameLst>
                                      </p:cBhvr>
                                      <p:tavLst>
                                        <p:tav tm="0">
                                          <p:val>
                                            <p:strVal val="1+#ppt_h/2"/>
                                          </p:val>
                                        </p:tav>
                                        <p:tav tm="100000">
                                          <p:val>
                                            <p:strVal val="#ppt_y"/>
                                          </p:val>
                                        </p:tav>
                                      </p:tavLst>
                                    </p:anim>
                                  </p:childTnLst>
                                </p:cTn>
                              </p:par>
                            </p:childTnLst>
                          </p:cTn>
                        </p:par>
                        <p:par>
                          <p:cTn id="140" fill="hold">
                            <p:stCondLst>
                              <p:cond delay="15500"/>
                            </p:stCondLst>
                            <p:childTnLst>
                              <p:par>
                                <p:cTn id="141" presetID="2" presetClass="entr" presetSubtype="4"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additive="base">
                                        <p:cTn id="143" dur="250" fill="hold"/>
                                        <p:tgtEl>
                                          <p:spTgt spid="40"/>
                                        </p:tgtEl>
                                        <p:attrNameLst>
                                          <p:attrName>ppt_x</p:attrName>
                                        </p:attrNameLst>
                                      </p:cBhvr>
                                      <p:tavLst>
                                        <p:tav tm="0">
                                          <p:val>
                                            <p:strVal val="#ppt_x"/>
                                          </p:val>
                                        </p:tav>
                                        <p:tav tm="100000">
                                          <p:val>
                                            <p:strVal val="#ppt_x"/>
                                          </p:val>
                                        </p:tav>
                                      </p:tavLst>
                                    </p:anim>
                                    <p:anim calcmode="lin" valueType="num">
                                      <p:cBhvr additive="base">
                                        <p:cTn id="144" dur="250" fill="hold"/>
                                        <p:tgtEl>
                                          <p:spTgt spid="40"/>
                                        </p:tgtEl>
                                        <p:attrNameLst>
                                          <p:attrName>ppt_y</p:attrName>
                                        </p:attrNameLst>
                                      </p:cBhvr>
                                      <p:tavLst>
                                        <p:tav tm="0">
                                          <p:val>
                                            <p:strVal val="1+#ppt_h/2"/>
                                          </p:val>
                                        </p:tav>
                                        <p:tav tm="100000">
                                          <p:val>
                                            <p:strVal val="#ppt_y"/>
                                          </p:val>
                                        </p:tav>
                                      </p:tavLst>
                                    </p:anim>
                                  </p:childTnLst>
                                </p:cTn>
                              </p:par>
                            </p:childTnLst>
                          </p:cTn>
                        </p:par>
                        <p:par>
                          <p:cTn id="145" fill="hold">
                            <p:stCondLst>
                              <p:cond delay="16000"/>
                            </p:stCondLst>
                            <p:childTnLst>
                              <p:par>
                                <p:cTn id="146" presetID="2" presetClass="entr" presetSubtype="4" fill="hold" grpId="0" nodeType="after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additive="base">
                                        <p:cTn id="148" dur="250" fill="hold"/>
                                        <p:tgtEl>
                                          <p:spTgt spid="41"/>
                                        </p:tgtEl>
                                        <p:attrNameLst>
                                          <p:attrName>ppt_x</p:attrName>
                                        </p:attrNameLst>
                                      </p:cBhvr>
                                      <p:tavLst>
                                        <p:tav tm="0">
                                          <p:val>
                                            <p:strVal val="#ppt_x"/>
                                          </p:val>
                                        </p:tav>
                                        <p:tav tm="100000">
                                          <p:val>
                                            <p:strVal val="#ppt_x"/>
                                          </p:val>
                                        </p:tav>
                                      </p:tavLst>
                                    </p:anim>
                                    <p:anim calcmode="lin" valueType="num">
                                      <p:cBhvr additive="base">
                                        <p:cTn id="149" dur="250" fill="hold"/>
                                        <p:tgtEl>
                                          <p:spTgt spid="41"/>
                                        </p:tgtEl>
                                        <p:attrNameLst>
                                          <p:attrName>ppt_y</p:attrName>
                                        </p:attrNameLst>
                                      </p:cBhvr>
                                      <p:tavLst>
                                        <p:tav tm="0">
                                          <p:val>
                                            <p:strVal val="1+#ppt_h/2"/>
                                          </p:val>
                                        </p:tav>
                                        <p:tav tm="100000">
                                          <p:val>
                                            <p:strVal val="#ppt_y"/>
                                          </p:val>
                                        </p:tav>
                                      </p:tavLst>
                                    </p:anim>
                                  </p:childTnLst>
                                </p:cTn>
                              </p:par>
                            </p:childTnLst>
                          </p:cTn>
                        </p:par>
                        <p:par>
                          <p:cTn id="150" fill="hold">
                            <p:stCondLst>
                              <p:cond delay="16500"/>
                            </p:stCondLst>
                            <p:childTnLst>
                              <p:par>
                                <p:cTn id="151" presetID="53" presetClass="entr" presetSubtype="16" fill="hold" grpId="0" nodeType="afterEffect">
                                  <p:stCondLst>
                                    <p:cond delay="0"/>
                                  </p:stCondLst>
                                  <p:childTnLst>
                                    <p:set>
                                      <p:cBhvr>
                                        <p:cTn id="152" dur="1" fill="hold">
                                          <p:stCondLst>
                                            <p:cond delay="0"/>
                                          </p:stCondLst>
                                        </p:cTn>
                                        <p:tgtEl>
                                          <p:spTgt spid="13"/>
                                        </p:tgtEl>
                                        <p:attrNameLst>
                                          <p:attrName>style.visibility</p:attrName>
                                        </p:attrNameLst>
                                      </p:cBhvr>
                                      <p:to>
                                        <p:strVal val="visible"/>
                                      </p:to>
                                    </p:set>
                                    <p:anim calcmode="lin" valueType="num">
                                      <p:cBhvr>
                                        <p:cTn id="153" dur="500" fill="hold"/>
                                        <p:tgtEl>
                                          <p:spTgt spid="13"/>
                                        </p:tgtEl>
                                        <p:attrNameLst>
                                          <p:attrName>ppt_w</p:attrName>
                                        </p:attrNameLst>
                                      </p:cBhvr>
                                      <p:tavLst>
                                        <p:tav tm="0">
                                          <p:val>
                                            <p:fltVal val="0"/>
                                          </p:val>
                                        </p:tav>
                                        <p:tav tm="100000">
                                          <p:val>
                                            <p:strVal val="#ppt_w"/>
                                          </p:val>
                                        </p:tav>
                                      </p:tavLst>
                                    </p:anim>
                                    <p:anim calcmode="lin" valueType="num">
                                      <p:cBhvr>
                                        <p:cTn id="154" dur="500" fill="hold"/>
                                        <p:tgtEl>
                                          <p:spTgt spid="13"/>
                                        </p:tgtEl>
                                        <p:attrNameLst>
                                          <p:attrName>ppt_h</p:attrName>
                                        </p:attrNameLst>
                                      </p:cBhvr>
                                      <p:tavLst>
                                        <p:tav tm="0">
                                          <p:val>
                                            <p:fltVal val="0"/>
                                          </p:val>
                                        </p:tav>
                                        <p:tav tm="100000">
                                          <p:val>
                                            <p:strVal val="#ppt_h"/>
                                          </p:val>
                                        </p:tav>
                                      </p:tavLst>
                                    </p:anim>
                                    <p:animEffect transition="in" filter="fade">
                                      <p:cBhvr>
                                        <p:cTn id="155" dur="500"/>
                                        <p:tgtEl>
                                          <p:spTgt spid="13"/>
                                        </p:tgtEl>
                                      </p:cBhvr>
                                    </p:animEffect>
                                  </p:childTnLst>
                                </p:cTn>
                              </p:par>
                            </p:childTnLst>
                          </p:cTn>
                        </p:par>
                        <p:par>
                          <p:cTn id="156" fill="hold">
                            <p:stCondLst>
                              <p:cond delay="17000"/>
                            </p:stCondLst>
                            <p:childTnLst>
                              <p:par>
                                <p:cTn id="157" presetID="16" presetClass="entr" presetSubtype="21" fill="hold" grpId="0" nodeType="afterEffect">
                                  <p:stCondLst>
                                    <p:cond delay="0"/>
                                  </p:stCondLst>
                                  <p:childTnLst>
                                    <p:set>
                                      <p:cBhvr>
                                        <p:cTn id="158" dur="1" fill="hold">
                                          <p:stCondLst>
                                            <p:cond delay="0"/>
                                          </p:stCondLst>
                                        </p:cTn>
                                        <p:tgtEl>
                                          <p:spTgt spid="18"/>
                                        </p:tgtEl>
                                        <p:attrNameLst>
                                          <p:attrName>style.visibility</p:attrName>
                                        </p:attrNameLst>
                                      </p:cBhvr>
                                      <p:to>
                                        <p:strVal val="visible"/>
                                      </p:to>
                                    </p:set>
                                    <p:animEffect transition="in" filter="barn(inVertical)">
                                      <p:cBhvr>
                                        <p:cTn id="159" dur="500"/>
                                        <p:tgtEl>
                                          <p:spTgt spid="18"/>
                                        </p:tgtEl>
                                      </p:cBhvr>
                                    </p:animEffect>
                                  </p:childTnLst>
                                </p:cTn>
                              </p:par>
                            </p:childTnLst>
                          </p:cTn>
                        </p:par>
                        <p:par>
                          <p:cTn id="160" fill="hold">
                            <p:stCondLst>
                              <p:cond delay="17500"/>
                            </p:stCondLst>
                            <p:childTnLst>
                              <p:par>
                                <p:cTn id="161" presetID="37" presetClass="entr" presetSubtype="0" fill="hold" grpId="0" nodeType="afterEffect">
                                  <p:stCondLst>
                                    <p:cond delay="0"/>
                                  </p:stCondLst>
                                  <p:childTnLst>
                                    <p:set>
                                      <p:cBhvr>
                                        <p:cTn id="162" dur="1" fill="hold">
                                          <p:stCondLst>
                                            <p:cond delay="0"/>
                                          </p:stCondLst>
                                        </p:cTn>
                                        <p:tgtEl>
                                          <p:spTgt spid="22"/>
                                        </p:tgtEl>
                                        <p:attrNameLst>
                                          <p:attrName>style.visibility</p:attrName>
                                        </p:attrNameLst>
                                      </p:cBhvr>
                                      <p:to>
                                        <p:strVal val="visible"/>
                                      </p:to>
                                    </p:set>
                                    <p:animEffect transition="in" filter="fade">
                                      <p:cBhvr>
                                        <p:cTn id="163" dur="750"/>
                                        <p:tgtEl>
                                          <p:spTgt spid="22"/>
                                        </p:tgtEl>
                                      </p:cBhvr>
                                    </p:animEffect>
                                    <p:anim calcmode="lin" valueType="num">
                                      <p:cBhvr>
                                        <p:cTn id="164" dur="750" fill="hold"/>
                                        <p:tgtEl>
                                          <p:spTgt spid="22"/>
                                        </p:tgtEl>
                                        <p:attrNameLst>
                                          <p:attrName>ppt_x</p:attrName>
                                        </p:attrNameLst>
                                      </p:cBhvr>
                                      <p:tavLst>
                                        <p:tav tm="0">
                                          <p:val>
                                            <p:strVal val="#ppt_x"/>
                                          </p:val>
                                        </p:tav>
                                        <p:tav tm="100000">
                                          <p:val>
                                            <p:strVal val="#ppt_x"/>
                                          </p:val>
                                        </p:tav>
                                      </p:tavLst>
                                    </p:anim>
                                    <p:anim calcmode="lin" valueType="num">
                                      <p:cBhvr>
                                        <p:cTn id="165" dur="675" decel="100000" fill="hold"/>
                                        <p:tgtEl>
                                          <p:spTgt spid="22"/>
                                        </p:tgtEl>
                                        <p:attrNameLst>
                                          <p:attrName>ppt_y</p:attrName>
                                        </p:attrNameLst>
                                      </p:cBhvr>
                                      <p:tavLst>
                                        <p:tav tm="0">
                                          <p:val>
                                            <p:strVal val="#ppt_y+1"/>
                                          </p:val>
                                        </p:tav>
                                        <p:tav tm="100000">
                                          <p:val>
                                            <p:strVal val="#ppt_y-.03"/>
                                          </p:val>
                                        </p:tav>
                                      </p:tavLst>
                                    </p:anim>
                                    <p:anim calcmode="lin" valueType="num">
                                      <p:cBhvr>
                                        <p:cTn id="166" dur="75" accel="100000" fill="hold">
                                          <p:stCondLst>
                                            <p:cond delay="675"/>
                                          </p:stCondLst>
                                        </p:cTn>
                                        <p:tgtEl>
                                          <p:spTgt spid="22"/>
                                        </p:tgtEl>
                                        <p:attrNameLst>
                                          <p:attrName>ppt_y</p:attrName>
                                        </p:attrNameLst>
                                      </p:cBhvr>
                                      <p:tavLst>
                                        <p:tav tm="0">
                                          <p:val>
                                            <p:strVal val="#ppt_y-.03"/>
                                          </p:val>
                                        </p:tav>
                                        <p:tav tm="100000">
                                          <p:val>
                                            <p:strVal val="#ppt_y"/>
                                          </p:val>
                                        </p:tav>
                                      </p:tavLst>
                                    </p:anim>
                                  </p:childTnLst>
                                </p:cTn>
                              </p:par>
                            </p:childTnLst>
                          </p:cTn>
                        </p:par>
                        <p:par>
                          <p:cTn id="167" fill="hold">
                            <p:stCondLst>
                              <p:cond delay="18500"/>
                            </p:stCondLst>
                            <p:childTnLst>
                              <p:par>
                                <p:cTn id="168" presetID="22" presetClass="entr" presetSubtype="8" fill="hold" grpId="0" nodeType="afterEffect">
                                  <p:stCondLst>
                                    <p:cond delay="0"/>
                                  </p:stCondLst>
                                  <p:childTnLst>
                                    <p:set>
                                      <p:cBhvr>
                                        <p:cTn id="169" dur="1" fill="hold">
                                          <p:stCondLst>
                                            <p:cond delay="0"/>
                                          </p:stCondLst>
                                        </p:cTn>
                                        <p:tgtEl>
                                          <p:spTgt spid="29"/>
                                        </p:tgtEl>
                                        <p:attrNameLst>
                                          <p:attrName>style.visibility</p:attrName>
                                        </p:attrNameLst>
                                      </p:cBhvr>
                                      <p:to>
                                        <p:strVal val="visible"/>
                                      </p:to>
                                    </p:set>
                                    <p:animEffect transition="in" filter="wipe(left)">
                                      <p:cBhvr>
                                        <p:cTn id="170" dur="500"/>
                                        <p:tgtEl>
                                          <p:spTgt spid="29"/>
                                        </p:tgtEl>
                                      </p:cBhvr>
                                    </p:animEffect>
                                  </p:childTnLst>
                                </p:cTn>
                              </p:par>
                            </p:childTnLst>
                          </p:cTn>
                        </p:par>
                        <p:par>
                          <p:cTn id="171" fill="hold">
                            <p:stCondLst>
                              <p:cond delay="19000"/>
                            </p:stCondLst>
                            <p:childTnLst>
                              <p:par>
                                <p:cTn id="172" presetID="10" presetClass="entr" presetSubtype="0" fill="hold" grpId="0" nodeType="afterEffect">
                                  <p:stCondLst>
                                    <p:cond delay="0"/>
                                  </p:stCondLst>
                                  <p:childTnLst>
                                    <p:set>
                                      <p:cBhvr>
                                        <p:cTn id="173" dur="1" fill="hold">
                                          <p:stCondLst>
                                            <p:cond delay="0"/>
                                          </p:stCondLst>
                                        </p:cTn>
                                        <p:tgtEl>
                                          <p:spTgt spid="30"/>
                                        </p:tgtEl>
                                        <p:attrNameLst>
                                          <p:attrName>style.visibility</p:attrName>
                                        </p:attrNameLst>
                                      </p:cBhvr>
                                      <p:to>
                                        <p:strVal val="visible"/>
                                      </p:to>
                                    </p:set>
                                    <p:animEffect transition="in" filter="fade">
                                      <p:cBhvr>
                                        <p:cTn id="174" dur="500"/>
                                        <p:tgtEl>
                                          <p:spTgt spid="30"/>
                                        </p:tgtEl>
                                      </p:cBhvr>
                                    </p:animEffect>
                                  </p:childTnLst>
                                </p:cTn>
                              </p:par>
                            </p:childTnLst>
                          </p:cTn>
                        </p:par>
                        <p:par>
                          <p:cTn id="175" fill="hold">
                            <p:stCondLst>
                              <p:cond delay="19500"/>
                            </p:stCondLst>
                            <p:childTnLst>
                              <p:par>
                                <p:cTn id="176" presetID="2" presetClass="entr" presetSubtype="4" fill="hold" grpId="0" nodeType="afterEffect">
                                  <p:stCondLst>
                                    <p:cond delay="0"/>
                                  </p:stCondLst>
                                  <p:childTnLst>
                                    <p:set>
                                      <p:cBhvr>
                                        <p:cTn id="177" dur="1" fill="hold">
                                          <p:stCondLst>
                                            <p:cond delay="0"/>
                                          </p:stCondLst>
                                        </p:cTn>
                                        <p:tgtEl>
                                          <p:spTgt spid="43"/>
                                        </p:tgtEl>
                                        <p:attrNameLst>
                                          <p:attrName>style.visibility</p:attrName>
                                        </p:attrNameLst>
                                      </p:cBhvr>
                                      <p:to>
                                        <p:strVal val="visible"/>
                                      </p:to>
                                    </p:set>
                                    <p:anim calcmode="lin" valueType="num">
                                      <p:cBhvr additive="base">
                                        <p:cTn id="178" dur="250" fill="hold"/>
                                        <p:tgtEl>
                                          <p:spTgt spid="43"/>
                                        </p:tgtEl>
                                        <p:attrNameLst>
                                          <p:attrName>ppt_x</p:attrName>
                                        </p:attrNameLst>
                                      </p:cBhvr>
                                      <p:tavLst>
                                        <p:tav tm="0">
                                          <p:val>
                                            <p:strVal val="#ppt_x"/>
                                          </p:val>
                                        </p:tav>
                                        <p:tav tm="100000">
                                          <p:val>
                                            <p:strVal val="#ppt_x"/>
                                          </p:val>
                                        </p:tav>
                                      </p:tavLst>
                                    </p:anim>
                                    <p:anim calcmode="lin" valueType="num">
                                      <p:cBhvr additive="base">
                                        <p:cTn id="179" dur="250" fill="hold"/>
                                        <p:tgtEl>
                                          <p:spTgt spid="43"/>
                                        </p:tgtEl>
                                        <p:attrNameLst>
                                          <p:attrName>ppt_y</p:attrName>
                                        </p:attrNameLst>
                                      </p:cBhvr>
                                      <p:tavLst>
                                        <p:tav tm="0">
                                          <p:val>
                                            <p:strVal val="1+#ppt_h/2"/>
                                          </p:val>
                                        </p:tav>
                                        <p:tav tm="100000">
                                          <p:val>
                                            <p:strVal val="#ppt_y"/>
                                          </p:val>
                                        </p:tav>
                                      </p:tavLst>
                                    </p:anim>
                                  </p:childTnLst>
                                </p:cTn>
                              </p:par>
                            </p:childTnLst>
                          </p:cTn>
                        </p:par>
                        <p:par>
                          <p:cTn id="180" fill="hold">
                            <p:stCondLst>
                              <p:cond delay="20000"/>
                            </p:stCondLst>
                            <p:childTnLst>
                              <p:par>
                                <p:cTn id="181" presetID="2" presetClass="entr" presetSubtype="4" fill="hold" grpId="0" nodeType="afterEffect">
                                  <p:stCondLst>
                                    <p:cond delay="0"/>
                                  </p:stCondLst>
                                  <p:childTnLst>
                                    <p:set>
                                      <p:cBhvr>
                                        <p:cTn id="182" dur="1" fill="hold">
                                          <p:stCondLst>
                                            <p:cond delay="0"/>
                                          </p:stCondLst>
                                        </p:cTn>
                                        <p:tgtEl>
                                          <p:spTgt spid="46"/>
                                        </p:tgtEl>
                                        <p:attrNameLst>
                                          <p:attrName>style.visibility</p:attrName>
                                        </p:attrNameLst>
                                      </p:cBhvr>
                                      <p:to>
                                        <p:strVal val="visible"/>
                                      </p:to>
                                    </p:set>
                                    <p:anim calcmode="lin" valueType="num">
                                      <p:cBhvr additive="base">
                                        <p:cTn id="183" dur="250" fill="hold"/>
                                        <p:tgtEl>
                                          <p:spTgt spid="46"/>
                                        </p:tgtEl>
                                        <p:attrNameLst>
                                          <p:attrName>ppt_x</p:attrName>
                                        </p:attrNameLst>
                                      </p:cBhvr>
                                      <p:tavLst>
                                        <p:tav tm="0">
                                          <p:val>
                                            <p:strVal val="#ppt_x"/>
                                          </p:val>
                                        </p:tav>
                                        <p:tav tm="100000">
                                          <p:val>
                                            <p:strVal val="#ppt_x"/>
                                          </p:val>
                                        </p:tav>
                                      </p:tavLst>
                                    </p:anim>
                                    <p:anim calcmode="lin" valueType="num">
                                      <p:cBhvr additive="base">
                                        <p:cTn id="184" dur="250" fill="hold"/>
                                        <p:tgtEl>
                                          <p:spTgt spid="46"/>
                                        </p:tgtEl>
                                        <p:attrNameLst>
                                          <p:attrName>ppt_y</p:attrName>
                                        </p:attrNameLst>
                                      </p:cBhvr>
                                      <p:tavLst>
                                        <p:tav tm="0">
                                          <p:val>
                                            <p:strVal val="1+#ppt_h/2"/>
                                          </p:val>
                                        </p:tav>
                                        <p:tav tm="100000">
                                          <p:val>
                                            <p:strVal val="#ppt_y"/>
                                          </p:val>
                                        </p:tav>
                                      </p:tavLst>
                                    </p:anim>
                                  </p:childTnLst>
                                </p:cTn>
                              </p:par>
                            </p:childTnLst>
                          </p:cTn>
                        </p:par>
                        <p:par>
                          <p:cTn id="185" fill="hold">
                            <p:stCondLst>
                              <p:cond delay="20500"/>
                            </p:stCondLst>
                            <p:childTnLst>
                              <p:par>
                                <p:cTn id="186" presetID="2" presetClass="entr" presetSubtype="4" fill="hold" grpId="0" nodeType="afterEffect">
                                  <p:stCondLst>
                                    <p:cond delay="0"/>
                                  </p:stCondLst>
                                  <p:childTnLst>
                                    <p:set>
                                      <p:cBhvr>
                                        <p:cTn id="187" dur="1" fill="hold">
                                          <p:stCondLst>
                                            <p:cond delay="0"/>
                                          </p:stCondLst>
                                        </p:cTn>
                                        <p:tgtEl>
                                          <p:spTgt spid="44"/>
                                        </p:tgtEl>
                                        <p:attrNameLst>
                                          <p:attrName>style.visibility</p:attrName>
                                        </p:attrNameLst>
                                      </p:cBhvr>
                                      <p:to>
                                        <p:strVal val="visible"/>
                                      </p:to>
                                    </p:set>
                                    <p:anim calcmode="lin" valueType="num">
                                      <p:cBhvr additive="base">
                                        <p:cTn id="188" dur="250" fill="hold"/>
                                        <p:tgtEl>
                                          <p:spTgt spid="44"/>
                                        </p:tgtEl>
                                        <p:attrNameLst>
                                          <p:attrName>ppt_x</p:attrName>
                                        </p:attrNameLst>
                                      </p:cBhvr>
                                      <p:tavLst>
                                        <p:tav tm="0">
                                          <p:val>
                                            <p:strVal val="#ppt_x"/>
                                          </p:val>
                                        </p:tav>
                                        <p:tav tm="100000">
                                          <p:val>
                                            <p:strVal val="#ppt_x"/>
                                          </p:val>
                                        </p:tav>
                                      </p:tavLst>
                                    </p:anim>
                                    <p:anim calcmode="lin" valueType="num">
                                      <p:cBhvr additive="base">
                                        <p:cTn id="189" dur="250" fill="hold"/>
                                        <p:tgtEl>
                                          <p:spTgt spid="44"/>
                                        </p:tgtEl>
                                        <p:attrNameLst>
                                          <p:attrName>ppt_y</p:attrName>
                                        </p:attrNameLst>
                                      </p:cBhvr>
                                      <p:tavLst>
                                        <p:tav tm="0">
                                          <p:val>
                                            <p:strVal val="1+#ppt_h/2"/>
                                          </p:val>
                                        </p:tav>
                                        <p:tav tm="100000">
                                          <p:val>
                                            <p:strVal val="#ppt_y"/>
                                          </p:val>
                                        </p:tav>
                                      </p:tavLst>
                                    </p:anim>
                                  </p:childTnLst>
                                </p:cTn>
                              </p:par>
                            </p:childTnLst>
                          </p:cTn>
                        </p:par>
                        <p:par>
                          <p:cTn id="190" fill="hold">
                            <p:stCondLst>
                              <p:cond delay="21000"/>
                            </p:stCondLst>
                            <p:childTnLst>
                              <p:par>
                                <p:cTn id="191" presetID="2" presetClass="entr" presetSubtype="4" fill="hold" grpId="0" nodeType="afterEffect">
                                  <p:stCondLst>
                                    <p:cond delay="0"/>
                                  </p:stCondLst>
                                  <p:childTnLst>
                                    <p:set>
                                      <p:cBhvr>
                                        <p:cTn id="192" dur="1" fill="hold">
                                          <p:stCondLst>
                                            <p:cond delay="0"/>
                                          </p:stCondLst>
                                        </p:cTn>
                                        <p:tgtEl>
                                          <p:spTgt spid="45"/>
                                        </p:tgtEl>
                                        <p:attrNameLst>
                                          <p:attrName>style.visibility</p:attrName>
                                        </p:attrNameLst>
                                      </p:cBhvr>
                                      <p:to>
                                        <p:strVal val="visible"/>
                                      </p:to>
                                    </p:set>
                                    <p:anim calcmode="lin" valueType="num">
                                      <p:cBhvr additive="base">
                                        <p:cTn id="193" dur="250" fill="hold"/>
                                        <p:tgtEl>
                                          <p:spTgt spid="45"/>
                                        </p:tgtEl>
                                        <p:attrNameLst>
                                          <p:attrName>ppt_x</p:attrName>
                                        </p:attrNameLst>
                                      </p:cBhvr>
                                      <p:tavLst>
                                        <p:tav tm="0">
                                          <p:val>
                                            <p:strVal val="#ppt_x"/>
                                          </p:val>
                                        </p:tav>
                                        <p:tav tm="100000">
                                          <p:val>
                                            <p:strVal val="#ppt_x"/>
                                          </p:val>
                                        </p:tav>
                                      </p:tavLst>
                                    </p:anim>
                                    <p:anim calcmode="lin" valueType="num">
                                      <p:cBhvr additive="base">
                                        <p:cTn id="194"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10" grpId="0">
        <p:bldAsOne/>
      </p:bldGraphic>
      <p:bldGraphic spid="11" grpId="0">
        <p:bldAsOne/>
      </p:bldGraphic>
      <p:bldGraphic spid="12" grpId="0">
        <p:bldAsOne/>
      </p:bldGraphic>
      <p:bldGraphic spid="13" grpId="0">
        <p:bldAsOne/>
      </p:bldGraphic>
      <p:bldP spid="15" grpId="0" animBg="1"/>
      <p:bldP spid="16" grpId="0" animBg="1"/>
      <p:bldP spid="17" grpId="0" animBg="1"/>
      <p:bldP spid="18" grpId="0" animBg="1"/>
      <p:bldP spid="19" grpId="0"/>
      <p:bldP spid="20" grpId="0"/>
      <p:bldP spid="21" grpId="0"/>
      <p:bldP spid="22" grpId="0"/>
      <p:bldP spid="23" grpId="0"/>
      <p:bldP spid="24" grpId="0"/>
      <p:bldP spid="25" grpId="0"/>
      <p:bldP spid="26" grpId="0"/>
      <p:bldP spid="27" grpId="0"/>
      <p:bldP spid="28" grpId="0"/>
      <p:bldP spid="29" grpId="0"/>
      <p:bldP spid="30" grpId="0"/>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7"/>
          <p:cNvSpPr/>
          <p:nvPr/>
        </p:nvSpPr>
        <p:spPr bwMode="auto">
          <a:xfrm>
            <a:off x="4572000" y="1548823"/>
            <a:ext cx="1485900" cy="1722088"/>
          </a:xfrm>
          <a:custGeom>
            <a:avLst/>
            <a:gdLst>
              <a:gd name="T0" fmla="*/ 0 w 209"/>
              <a:gd name="T1" fmla="*/ 66 h 242"/>
              <a:gd name="T2" fmla="*/ 0 w 209"/>
              <a:gd name="T3" fmla="*/ 79 h 242"/>
              <a:gd name="T4" fmla="*/ 131 w 209"/>
              <a:gd name="T5" fmla="*/ 209 h 242"/>
              <a:gd name="T6" fmla="*/ 144 w 209"/>
              <a:gd name="T7" fmla="*/ 209 h 242"/>
              <a:gd name="T8" fmla="*/ 176 w 209"/>
              <a:gd name="T9" fmla="*/ 242 h 242"/>
              <a:gd name="T10" fmla="*/ 209 w 209"/>
              <a:gd name="T11" fmla="*/ 209 h 242"/>
              <a:gd name="T12" fmla="*/ 0 w 209"/>
              <a:gd name="T13" fmla="*/ 0 h 242"/>
              <a:gd name="T14" fmla="*/ 33 w 209"/>
              <a:gd name="T15" fmla="*/ 33 h 242"/>
              <a:gd name="T16" fmla="*/ 0 w 209"/>
              <a:gd name="T17" fmla="*/ 6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242">
                <a:moveTo>
                  <a:pt x="0" y="66"/>
                </a:moveTo>
                <a:cubicBezTo>
                  <a:pt x="0" y="79"/>
                  <a:pt x="0" y="79"/>
                  <a:pt x="0" y="79"/>
                </a:cubicBezTo>
                <a:cubicBezTo>
                  <a:pt x="72" y="79"/>
                  <a:pt x="131" y="137"/>
                  <a:pt x="131" y="209"/>
                </a:cubicBezTo>
                <a:cubicBezTo>
                  <a:pt x="144" y="209"/>
                  <a:pt x="144" y="209"/>
                  <a:pt x="144" y="209"/>
                </a:cubicBezTo>
                <a:cubicBezTo>
                  <a:pt x="176" y="242"/>
                  <a:pt x="176" y="242"/>
                  <a:pt x="176" y="242"/>
                </a:cubicBezTo>
                <a:cubicBezTo>
                  <a:pt x="209" y="209"/>
                  <a:pt x="209" y="209"/>
                  <a:pt x="209" y="209"/>
                </a:cubicBezTo>
                <a:cubicBezTo>
                  <a:pt x="209" y="94"/>
                  <a:pt x="116" y="0"/>
                  <a:pt x="0" y="0"/>
                </a:cubicBezTo>
                <a:cubicBezTo>
                  <a:pt x="33" y="33"/>
                  <a:pt x="33" y="33"/>
                  <a:pt x="33" y="33"/>
                </a:cubicBezTo>
                <a:cubicBezTo>
                  <a:pt x="0" y="66"/>
                  <a:pt x="0" y="66"/>
                  <a:pt x="0" y="66"/>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38"/>
          <p:cNvSpPr/>
          <p:nvPr/>
        </p:nvSpPr>
        <p:spPr bwMode="auto">
          <a:xfrm>
            <a:off x="3086100" y="2807503"/>
            <a:ext cx="1485900" cy="1713120"/>
          </a:xfrm>
          <a:custGeom>
            <a:avLst/>
            <a:gdLst>
              <a:gd name="T0" fmla="*/ 209 w 209"/>
              <a:gd name="T1" fmla="*/ 176 h 241"/>
              <a:gd name="T2" fmla="*/ 209 w 209"/>
              <a:gd name="T3" fmla="*/ 163 h 241"/>
              <a:gd name="T4" fmla="*/ 79 w 209"/>
              <a:gd name="T5" fmla="*/ 32 h 241"/>
              <a:gd name="T6" fmla="*/ 65 w 209"/>
              <a:gd name="T7" fmla="*/ 32 h 241"/>
              <a:gd name="T8" fmla="*/ 33 w 209"/>
              <a:gd name="T9" fmla="*/ 0 h 241"/>
              <a:gd name="T10" fmla="*/ 0 w 209"/>
              <a:gd name="T11" fmla="*/ 32 h 241"/>
              <a:gd name="T12" fmla="*/ 209 w 209"/>
              <a:gd name="T13" fmla="*/ 241 h 241"/>
              <a:gd name="T14" fmla="*/ 176 w 209"/>
              <a:gd name="T15" fmla="*/ 209 h 241"/>
              <a:gd name="T16" fmla="*/ 209 w 209"/>
              <a:gd name="T17" fmla="*/ 17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241">
                <a:moveTo>
                  <a:pt x="209" y="176"/>
                </a:moveTo>
                <a:cubicBezTo>
                  <a:pt x="209" y="163"/>
                  <a:pt x="209" y="163"/>
                  <a:pt x="209" y="163"/>
                </a:cubicBezTo>
                <a:cubicBezTo>
                  <a:pt x="137" y="163"/>
                  <a:pt x="79" y="104"/>
                  <a:pt x="79" y="32"/>
                </a:cubicBezTo>
                <a:cubicBezTo>
                  <a:pt x="65" y="32"/>
                  <a:pt x="65" y="32"/>
                  <a:pt x="65" y="32"/>
                </a:cubicBezTo>
                <a:cubicBezTo>
                  <a:pt x="33" y="0"/>
                  <a:pt x="33" y="0"/>
                  <a:pt x="33" y="0"/>
                </a:cubicBezTo>
                <a:cubicBezTo>
                  <a:pt x="0" y="32"/>
                  <a:pt x="0" y="32"/>
                  <a:pt x="0" y="32"/>
                </a:cubicBezTo>
                <a:cubicBezTo>
                  <a:pt x="0" y="148"/>
                  <a:pt x="94" y="241"/>
                  <a:pt x="209" y="241"/>
                </a:cubicBezTo>
                <a:cubicBezTo>
                  <a:pt x="176" y="209"/>
                  <a:pt x="176" y="209"/>
                  <a:pt x="176" y="209"/>
                </a:cubicBezTo>
                <a:cubicBezTo>
                  <a:pt x="209" y="176"/>
                  <a:pt x="209" y="176"/>
                  <a:pt x="209" y="176"/>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39"/>
          <p:cNvSpPr/>
          <p:nvPr/>
        </p:nvSpPr>
        <p:spPr bwMode="auto">
          <a:xfrm>
            <a:off x="3086100" y="1548823"/>
            <a:ext cx="1719099" cy="1485900"/>
          </a:xfrm>
          <a:custGeom>
            <a:avLst/>
            <a:gdLst>
              <a:gd name="T0" fmla="*/ 65 w 242"/>
              <a:gd name="T1" fmla="*/ 209 h 209"/>
              <a:gd name="T2" fmla="*/ 79 w 242"/>
              <a:gd name="T3" fmla="*/ 209 h 209"/>
              <a:gd name="T4" fmla="*/ 209 w 242"/>
              <a:gd name="T5" fmla="*/ 79 h 209"/>
              <a:gd name="T6" fmla="*/ 209 w 242"/>
              <a:gd name="T7" fmla="*/ 66 h 209"/>
              <a:gd name="T8" fmla="*/ 242 w 242"/>
              <a:gd name="T9" fmla="*/ 33 h 209"/>
              <a:gd name="T10" fmla="*/ 209 w 242"/>
              <a:gd name="T11" fmla="*/ 0 h 209"/>
              <a:gd name="T12" fmla="*/ 0 w 242"/>
              <a:gd name="T13" fmla="*/ 209 h 209"/>
              <a:gd name="T14" fmla="*/ 33 w 242"/>
              <a:gd name="T15" fmla="*/ 177 h 209"/>
              <a:gd name="T16" fmla="*/ 65 w 242"/>
              <a:gd name="T1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09">
                <a:moveTo>
                  <a:pt x="65" y="209"/>
                </a:moveTo>
                <a:cubicBezTo>
                  <a:pt x="79" y="209"/>
                  <a:pt x="79" y="209"/>
                  <a:pt x="79" y="209"/>
                </a:cubicBezTo>
                <a:cubicBezTo>
                  <a:pt x="79" y="137"/>
                  <a:pt x="137" y="79"/>
                  <a:pt x="209" y="79"/>
                </a:cubicBezTo>
                <a:cubicBezTo>
                  <a:pt x="209" y="66"/>
                  <a:pt x="209" y="66"/>
                  <a:pt x="209" y="66"/>
                </a:cubicBezTo>
                <a:cubicBezTo>
                  <a:pt x="242" y="33"/>
                  <a:pt x="242" y="33"/>
                  <a:pt x="242" y="33"/>
                </a:cubicBezTo>
                <a:cubicBezTo>
                  <a:pt x="209" y="0"/>
                  <a:pt x="209" y="0"/>
                  <a:pt x="209" y="0"/>
                </a:cubicBezTo>
                <a:cubicBezTo>
                  <a:pt x="94" y="0"/>
                  <a:pt x="0" y="94"/>
                  <a:pt x="0" y="209"/>
                </a:cubicBezTo>
                <a:cubicBezTo>
                  <a:pt x="33" y="177"/>
                  <a:pt x="33" y="177"/>
                  <a:pt x="33" y="177"/>
                </a:cubicBezTo>
                <a:cubicBezTo>
                  <a:pt x="65" y="209"/>
                  <a:pt x="65" y="209"/>
                  <a:pt x="65" y="209"/>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40"/>
          <p:cNvSpPr/>
          <p:nvPr/>
        </p:nvSpPr>
        <p:spPr bwMode="auto">
          <a:xfrm>
            <a:off x="4335810" y="3034723"/>
            <a:ext cx="1722088" cy="1485900"/>
          </a:xfrm>
          <a:custGeom>
            <a:avLst/>
            <a:gdLst>
              <a:gd name="T0" fmla="*/ 209 w 242"/>
              <a:gd name="T1" fmla="*/ 33 h 209"/>
              <a:gd name="T2" fmla="*/ 177 w 242"/>
              <a:gd name="T3" fmla="*/ 0 h 209"/>
              <a:gd name="T4" fmla="*/ 164 w 242"/>
              <a:gd name="T5" fmla="*/ 0 h 209"/>
              <a:gd name="T6" fmla="*/ 33 w 242"/>
              <a:gd name="T7" fmla="*/ 131 h 209"/>
              <a:gd name="T8" fmla="*/ 33 w 242"/>
              <a:gd name="T9" fmla="*/ 144 h 209"/>
              <a:gd name="T10" fmla="*/ 0 w 242"/>
              <a:gd name="T11" fmla="*/ 177 h 209"/>
              <a:gd name="T12" fmla="*/ 33 w 242"/>
              <a:gd name="T13" fmla="*/ 209 h 209"/>
              <a:gd name="T14" fmla="*/ 242 w 242"/>
              <a:gd name="T15" fmla="*/ 0 h 209"/>
              <a:gd name="T16" fmla="*/ 209 w 242"/>
              <a:gd name="T17" fmla="*/ 3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09">
                <a:moveTo>
                  <a:pt x="209" y="33"/>
                </a:moveTo>
                <a:cubicBezTo>
                  <a:pt x="177" y="0"/>
                  <a:pt x="177" y="0"/>
                  <a:pt x="177" y="0"/>
                </a:cubicBezTo>
                <a:cubicBezTo>
                  <a:pt x="164" y="0"/>
                  <a:pt x="164" y="0"/>
                  <a:pt x="164" y="0"/>
                </a:cubicBezTo>
                <a:cubicBezTo>
                  <a:pt x="164" y="72"/>
                  <a:pt x="105" y="131"/>
                  <a:pt x="33" y="131"/>
                </a:cubicBezTo>
                <a:cubicBezTo>
                  <a:pt x="33" y="144"/>
                  <a:pt x="33" y="144"/>
                  <a:pt x="33" y="144"/>
                </a:cubicBezTo>
                <a:cubicBezTo>
                  <a:pt x="0" y="177"/>
                  <a:pt x="0" y="177"/>
                  <a:pt x="0" y="177"/>
                </a:cubicBezTo>
                <a:cubicBezTo>
                  <a:pt x="33" y="209"/>
                  <a:pt x="33" y="209"/>
                  <a:pt x="33" y="209"/>
                </a:cubicBezTo>
                <a:cubicBezTo>
                  <a:pt x="149" y="209"/>
                  <a:pt x="242" y="116"/>
                  <a:pt x="242" y="0"/>
                </a:cubicBezTo>
                <a:cubicBezTo>
                  <a:pt x="209" y="33"/>
                  <a:pt x="209" y="33"/>
                  <a:pt x="209" y="33"/>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41"/>
          <p:cNvSpPr>
            <a:spLocks noEditPoints="1"/>
          </p:cNvSpPr>
          <p:nvPr/>
        </p:nvSpPr>
        <p:spPr bwMode="auto">
          <a:xfrm>
            <a:off x="3648170" y="2110893"/>
            <a:ext cx="1853637" cy="923830"/>
          </a:xfrm>
          <a:custGeom>
            <a:avLst/>
            <a:gdLst>
              <a:gd name="T0" fmla="*/ 130 w 261"/>
              <a:gd name="T1" fmla="*/ 0 h 130"/>
              <a:gd name="T2" fmla="*/ 0 w 261"/>
              <a:gd name="T3" fmla="*/ 130 h 130"/>
              <a:gd name="T4" fmla="*/ 130 w 261"/>
              <a:gd name="T5" fmla="*/ 0 h 130"/>
              <a:gd name="T6" fmla="*/ 130 w 261"/>
              <a:gd name="T7" fmla="*/ 0 h 130"/>
              <a:gd name="T8" fmla="*/ 261 w 261"/>
              <a:gd name="T9" fmla="*/ 130 h 130"/>
              <a:gd name="T10" fmla="*/ 130 w 261"/>
              <a:gd name="T11" fmla="*/ 0 h 130"/>
            </a:gdLst>
            <a:ahLst/>
            <a:cxnLst>
              <a:cxn ang="0">
                <a:pos x="T0" y="T1"/>
              </a:cxn>
              <a:cxn ang="0">
                <a:pos x="T2" y="T3"/>
              </a:cxn>
              <a:cxn ang="0">
                <a:pos x="T4" y="T5"/>
              </a:cxn>
              <a:cxn ang="0">
                <a:pos x="T6" y="T7"/>
              </a:cxn>
              <a:cxn ang="0">
                <a:pos x="T8" y="T9"/>
              </a:cxn>
              <a:cxn ang="0">
                <a:pos x="T10" y="T11"/>
              </a:cxn>
            </a:cxnLst>
            <a:rect l="0" t="0" r="r" b="b"/>
            <a:pathLst>
              <a:path w="261" h="130">
                <a:moveTo>
                  <a:pt x="130" y="0"/>
                </a:moveTo>
                <a:cubicBezTo>
                  <a:pt x="58" y="0"/>
                  <a:pt x="0" y="58"/>
                  <a:pt x="0" y="130"/>
                </a:cubicBezTo>
                <a:cubicBezTo>
                  <a:pt x="0" y="58"/>
                  <a:pt x="58" y="0"/>
                  <a:pt x="130" y="0"/>
                </a:cubicBezTo>
                <a:moveTo>
                  <a:pt x="130" y="0"/>
                </a:moveTo>
                <a:cubicBezTo>
                  <a:pt x="202" y="0"/>
                  <a:pt x="261" y="58"/>
                  <a:pt x="261" y="130"/>
                </a:cubicBezTo>
                <a:cubicBezTo>
                  <a:pt x="261" y="58"/>
                  <a:pt x="202" y="0"/>
                  <a:pt x="13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46"/>
          <p:cNvSpPr/>
          <p:nvPr/>
        </p:nvSpPr>
        <p:spPr bwMode="auto">
          <a:xfrm>
            <a:off x="3351114" y="1771718"/>
            <a:ext cx="382686" cy="391656"/>
          </a:xfrm>
          <a:custGeom>
            <a:avLst/>
            <a:gdLst>
              <a:gd name="T0" fmla="*/ 4 w 54"/>
              <a:gd name="T1" fmla="*/ 1 h 55"/>
              <a:gd name="T2" fmla="*/ 0 w 54"/>
              <a:gd name="T3" fmla="*/ 4 h 55"/>
              <a:gd name="T4" fmla="*/ 5 w 54"/>
              <a:gd name="T5" fmla="*/ 23 h 55"/>
              <a:gd name="T6" fmla="*/ 8 w 54"/>
              <a:gd name="T7" fmla="*/ 33 h 55"/>
              <a:gd name="T8" fmla="*/ 13 w 54"/>
              <a:gd name="T9" fmla="*/ 51 h 55"/>
              <a:gd name="T10" fmla="*/ 18 w 54"/>
              <a:gd name="T11" fmla="*/ 53 h 55"/>
              <a:gd name="T12" fmla="*/ 32 w 54"/>
              <a:gd name="T13" fmla="*/ 39 h 55"/>
              <a:gd name="T14" fmla="*/ 39 w 54"/>
              <a:gd name="T15" fmla="*/ 32 h 55"/>
              <a:gd name="T16" fmla="*/ 52 w 54"/>
              <a:gd name="T17" fmla="*/ 18 h 55"/>
              <a:gd name="T18" fmla="*/ 51 w 54"/>
              <a:gd name="T19" fmla="*/ 14 h 55"/>
              <a:gd name="T20" fmla="*/ 32 w 54"/>
              <a:gd name="T21" fmla="*/ 9 h 55"/>
              <a:gd name="T22" fmla="*/ 23 w 54"/>
              <a:gd name="T23" fmla="*/ 6 h 55"/>
              <a:gd name="T24" fmla="*/ 4 w 54"/>
              <a:gd name="T2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22" name="Freeform 46"/>
          <p:cNvSpPr/>
          <p:nvPr/>
        </p:nvSpPr>
        <p:spPr bwMode="auto">
          <a:xfrm rot="5564150">
            <a:off x="5471319" y="1771718"/>
            <a:ext cx="382686" cy="391656"/>
          </a:xfrm>
          <a:custGeom>
            <a:avLst/>
            <a:gdLst>
              <a:gd name="T0" fmla="*/ 4 w 54"/>
              <a:gd name="T1" fmla="*/ 1 h 55"/>
              <a:gd name="T2" fmla="*/ 0 w 54"/>
              <a:gd name="T3" fmla="*/ 4 h 55"/>
              <a:gd name="T4" fmla="*/ 5 w 54"/>
              <a:gd name="T5" fmla="*/ 23 h 55"/>
              <a:gd name="T6" fmla="*/ 8 w 54"/>
              <a:gd name="T7" fmla="*/ 33 h 55"/>
              <a:gd name="T8" fmla="*/ 13 w 54"/>
              <a:gd name="T9" fmla="*/ 51 h 55"/>
              <a:gd name="T10" fmla="*/ 18 w 54"/>
              <a:gd name="T11" fmla="*/ 53 h 55"/>
              <a:gd name="T12" fmla="*/ 32 w 54"/>
              <a:gd name="T13" fmla="*/ 39 h 55"/>
              <a:gd name="T14" fmla="*/ 39 w 54"/>
              <a:gd name="T15" fmla="*/ 32 h 55"/>
              <a:gd name="T16" fmla="*/ 52 w 54"/>
              <a:gd name="T17" fmla="*/ 18 h 55"/>
              <a:gd name="T18" fmla="*/ 51 w 54"/>
              <a:gd name="T19" fmla="*/ 14 h 55"/>
              <a:gd name="T20" fmla="*/ 32 w 54"/>
              <a:gd name="T21" fmla="*/ 9 h 55"/>
              <a:gd name="T22" fmla="*/ 23 w 54"/>
              <a:gd name="T23" fmla="*/ 6 h 55"/>
              <a:gd name="T24" fmla="*/ 4 w 54"/>
              <a:gd name="T2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3" name="Freeform 46"/>
          <p:cNvSpPr/>
          <p:nvPr/>
        </p:nvSpPr>
        <p:spPr bwMode="auto">
          <a:xfrm rot="10800000">
            <a:off x="5486401" y="3876623"/>
            <a:ext cx="382686" cy="391656"/>
          </a:xfrm>
          <a:custGeom>
            <a:avLst/>
            <a:gdLst>
              <a:gd name="T0" fmla="*/ 4 w 54"/>
              <a:gd name="T1" fmla="*/ 1 h 55"/>
              <a:gd name="T2" fmla="*/ 0 w 54"/>
              <a:gd name="T3" fmla="*/ 4 h 55"/>
              <a:gd name="T4" fmla="*/ 5 w 54"/>
              <a:gd name="T5" fmla="*/ 23 h 55"/>
              <a:gd name="T6" fmla="*/ 8 w 54"/>
              <a:gd name="T7" fmla="*/ 33 h 55"/>
              <a:gd name="T8" fmla="*/ 13 w 54"/>
              <a:gd name="T9" fmla="*/ 51 h 55"/>
              <a:gd name="T10" fmla="*/ 18 w 54"/>
              <a:gd name="T11" fmla="*/ 53 h 55"/>
              <a:gd name="T12" fmla="*/ 32 w 54"/>
              <a:gd name="T13" fmla="*/ 39 h 55"/>
              <a:gd name="T14" fmla="*/ 39 w 54"/>
              <a:gd name="T15" fmla="*/ 32 h 55"/>
              <a:gd name="T16" fmla="*/ 52 w 54"/>
              <a:gd name="T17" fmla="*/ 18 h 55"/>
              <a:gd name="T18" fmla="*/ 51 w 54"/>
              <a:gd name="T19" fmla="*/ 14 h 55"/>
              <a:gd name="T20" fmla="*/ 32 w 54"/>
              <a:gd name="T21" fmla="*/ 9 h 55"/>
              <a:gd name="T22" fmla="*/ 23 w 54"/>
              <a:gd name="T23" fmla="*/ 6 h 55"/>
              <a:gd name="T24" fmla="*/ 4 w 54"/>
              <a:gd name="T2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4" name="Freeform 46"/>
          <p:cNvSpPr/>
          <p:nvPr/>
        </p:nvSpPr>
        <p:spPr bwMode="auto">
          <a:xfrm rot="16505887">
            <a:off x="3254200" y="3876623"/>
            <a:ext cx="382686" cy="391656"/>
          </a:xfrm>
          <a:custGeom>
            <a:avLst/>
            <a:gdLst>
              <a:gd name="T0" fmla="*/ 4 w 54"/>
              <a:gd name="T1" fmla="*/ 1 h 55"/>
              <a:gd name="T2" fmla="*/ 0 w 54"/>
              <a:gd name="T3" fmla="*/ 4 h 55"/>
              <a:gd name="T4" fmla="*/ 5 w 54"/>
              <a:gd name="T5" fmla="*/ 23 h 55"/>
              <a:gd name="T6" fmla="*/ 8 w 54"/>
              <a:gd name="T7" fmla="*/ 33 h 55"/>
              <a:gd name="T8" fmla="*/ 13 w 54"/>
              <a:gd name="T9" fmla="*/ 51 h 55"/>
              <a:gd name="T10" fmla="*/ 18 w 54"/>
              <a:gd name="T11" fmla="*/ 53 h 55"/>
              <a:gd name="T12" fmla="*/ 32 w 54"/>
              <a:gd name="T13" fmla="*/ 39 h 55"/>
              <a:gd name="T14" fmla="*/ 39 w 54"/>
              <a:gd name="T15" fmla="*/ 32 h 55"/>
              <a:gd name="T16" fmla="*/ 52 w 54"/>
              <a:gd name="T17" fmla="*/ 18 h 55"/>
              <a:gd name="T18" fmla="*/ 51 w 54"/>
              <a:gd name="T19" fmla="*/ 14 h 55"/>
              <a:gd name="T20" fmla="*/ 32 w 54"/>
              <a:gd name="T21" fmla="*/ 9 h 55"/>
              <a:gd name="T22" fmla="*/ 23 w 54"/>
              <a:gd name="T23" fmla="*/ 6 h 55"/>
              <a:gd name="T24" fmla="*/ 4 w 54"/>
              <a:gd name="T2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5" name="Freeform 24"/>
          <p:cNvSpPr>
            <a:spLocks noEditPoints="1"/>
          </p:cNvSpPr>
          <p:nvPr/>
        </p:nvSpPr>
        <p:spPr bwMode="auto">
          <a:xfrm>
            <a:off x="4073069" y="2466491"/>
            <a:ext cx="1031640" cy="1031640"/>
          </a:xfrm>
          <a:custGeom>
            <a:avLst/>
            <a:gdLst>
              <a:gd name="T0" fmla="*/ 445 w 498"/>
              <a:gd name="T1" fmla="*/ 408 h 498"/>
              <a:gd name="T2" fmla="*/ 407 w 498"/>
              <a:gd name="T3" fmla="*/ 435 h 498"/>
              <a:gd name="T4" fmla="*/ 411 w 498"/>
              <a:gd name="T5" fmla="*/ 422 h 498"/>
              <a:gd name="T6" fmla="*/ 393 w 498"/>
              <a:gd name="T7" fmla="*/ 425 h 498"/>
              <a:gd name="T8" fmla="*/ 394 w 498"/>
              <a:gd name="T9" fmla="*/ 486 h 498"/>
              <a:gd name="T10" fmla="*/ 308 w 498"/>
              <a:gd name="T11" fmla="*/ 482 h 498"/>
              <a:gd name="T12" fmla="*/ 498 w 498"/>
              <a:gd name="T13" fmla="*/ 482 h 498"/>
              <a:gd name="T14" fmla="*/ 353 w 498"/>
              <a:gd name="T15" fmla="*/ 322 h 498"/>
              <a:gd name="T16" fmla="*/ 353 w 498"/>
              <a:gd name="T17" fmla="*/ 318 h 498"/>
              <a:gd name="T18" fmla="*/ 453 w 498"/>
              <a:gd name="T19" fmla="*/ 322 h 498"/>
              <a:gd name="T20" fmla="*/ 438 w 498"/>
              <a:gd name="T21" fmla="*/ 368 h 498"/>
              <a:gd name="T22" fmla="*/ 403 w 498"/>
              <a:gd name="T23" fmla="*/ 382 h 498"/>
              <a:gd name="T24" fmla="*/ 444 w 498"/>
              <a:gd name="T25" fmla="*/ 311 h 498"/>
              <a:gd name="T26" fmla="*/ 421 w 498"/>
              <a:gd name="T27" fmla="*/ 285 h 498"/>
              <a:gd name="T28" fmla="*/ 386 w 498"/>
              <a:gd name="T29" fmla="*/ 285 h 498"/>
              <a:gd name="T30" fmla="*/ 363 w 498"/>
              <a:gd name="T31" fmla="*/ 311 h 498"/>
              <a:gd name="T32" fmla="*/ 95 w 498"/>
              <a:gd name="T33" fmla="*/ 141 h 498"/>
              <a:gd name="T34" fmla="*/ 45 w 498"/>
              <a:gd name="T35" fmla="*/ 74 h 498"/>
              <a:gd name="T36" fmla="*/ 95 w 498"/>
              <a:gd name="T37" fmla="*/ 0 h 498"/>
              <a:gd name="T38" fmla="*/ 145 w 498"/>
              <a:gd name="T39" fmla="*/ 74 h 498"/>
              <a:gd name="T40" fmla="*/ 95 w 498"/>
              <a:gd name="T41" fmla="*/ 141 h 498"/>
              <a:gd name="T42" fmla="*/ 124 w 498"/>
              <a:gd name="T43" fmla="*/ 116 h 498"/>
              <a:gd name="T44" fmla="*/ 134 w 498"/>
              <a:gd name="T45" fmla="*/ 51 h 498"/>
              <a:gd name="T46" fmla="*/ 95 w 498"/>
              <a:gd name="T47" fmla="*/ 40 h 498"/>
              <a:gd name="T48" fmla="*/ 58 w 498"/>
              <a:gd name="T49" fmla="*/ 38 h 498"/>
              <a:gd name="T50" fmla="*/ 52 w 498"/>
              <a:gd name="T51" fmla="*/ 75 h 498"/>
              <a:gd name="T52" fmla="*/ 190 w 498"/>
              <a:gd name="T53" fmla="*/ 202 h 498"/>
              <a:gd name="T54" fmla="*/ 99 w 498"/>
              <a:gd name="T55" fmla="*/ 190 h 498"/>
              <a:gd name="T56" fmla="*/ 105 w 498"/>
              <a:gd name="T57" fmla="*/ 175 h 498"/>
              <a:gd name="T58" fmla="*/ 85 w 498"/>
              <a:gd name="T59" fmla="*/ 175 h 498"/>
              <a:gd name="T60" fmla="*/ 91 w 498"/>
              <a:gd name="T61" fmla="*/ 190 h 498"/>
              <a:gd name="T62" fmla="*/ 0 w 498"/>
              <a:gd name="T63" fmla="*/ 202 h 498"/>
              <a:gd name="T64" fmla="*/ 174 w 498"/>
              <a:gd name="T65" fmla="*/ 250 h 498"/>
              <a:gd name="T66" fmla="*/ 220 w 498"/>
              <a:gd name="T67" fmla="*/ 421 h 498"/>
              <a:gd name="T68" fmla="*/ 216 w 498"/>
              <a:gd name="T69" fmla="*/ 447 h 498"/>
              <a:gd name="T70" fmla="*/ 285 w 498"/>
              <a:gd name="T71" fmla="*/ 399 h 498"/>
              <a:gd name="T72" fmla="*/ 216 w 498"/>
              <a:gd name="T73" fmla="*/ 352 h 498"/>
              <a:gd name="T74" fmla="*/ 220 w 498"/>
              <a:gd name="T75" fmla="*/ 377 h 498"/>
              <a:gd name="T76" fmla="*/ 108 w 498"/>
              <a:gd name="T77" fmla="*/ 344 h 498"/>
              <a:gd name="T78" fmla="*/ 280 w 498"/>
              <a:gd name="T79" fmla="*/ 102 h 498"/>
              <a:gd name="T80" fmla="*/ 282 w 498"/>
              <a:gd name="T81" fmla="*/ 78 h 498"/>
              <a:gd name="T82" fmla="*/ 214 w 498"/>
              <a:gd name="T83" fmla="*/ 122 h 498"/>
              <a:gd name="T84" fmla="*/ 279 w 498"/>
              <a:gd name="T85" fmla="*/ 171 h 498"/>
              <a:gd name="T86" fmla="*/ 278 w 498"/>
              <a:gd name="T87" fmla="*/ 148 h 498"/>
              <a:gd name="T88" fmla="*/ 303 w 498"/>
              <a:gd name="T89" fmla="*/ 144 h 498"/>
              <a:gd name="T90" fmla="*/ 280 w 498"/>
              <a:gd name="T91" fmla="*/ 10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8" h="498">
                <a:moveTo>
                  <a:pt x="498" y="482"/>
                </a:moveTo>
                <a:cubicBezTo>
                  <a:pt x="498" y="472"/>
                  <a:pt x="498" y="461"/>
                  <a:pt x="498" y="451"/>
                </a:cubicBezTo>
                <a:cubicBezTo>
                  <a:pt x="498" y="429"/>
                  <a:pt x="475" y="415"/>
                  <a:pt x="445" y="408"/>
                </a:cubicBezTo>
                <a:cubicBezTo>
                  <a:pt x="436" y="445"/>
                  <a:pt x="427" y="458"/>
                  <a:pt x="412" y="487"/>
                </a:cubicBezTo>
                <a:cubicBezTo>
                  <a:pt x="407" y="438"/>
                  <a:pt x="407" y="438"/>
                  <a:pt x="407" y="438"/>
                </a:cubicBezTo>
                <a:cubicBezTo>
                  <a:pt x="407" y="437"/>
                  <a:pt x="407" y="436"/>
                  <a:pt x="407" y="435"/>
                </a:cubicBezTo>
                <a:cubicBezTo>
                  <a:pt x="413" y="425"/>
                  <a:pt x="413" y="425"/>
                  <a:pt x="413" y="425"/>
                </a:cubicBezTo>
                <a:cubicBezTo>
                  <a:pt x="413" y="424"/>
                  <a:pt x="413" y="423"/>
                  <a:pt x="413" y="423"/>
                </a:cubicBezTo>
                <a:cubicBezTo>
                  <a:pt x="413" y="422"/>
                  <a:pt x="412" y="422"/>
                  <a:pt x="411" y="422"/>
                </a:cubicBezTo>
                <a:cubicBezTo>
                  <a:pt x="406" y="422"/>
                  <a:pt x="400" y="422"/>
                  <a:pt x="394" y="422"/>
                </a:cubicBezTo>
                <a:cubicBezTo>
                  <a:pt x="394" y="422"/>
                  <a:pt x="393" y="422"/>
                  <a:pt x="393" y="423"/>
                </a:cubicBezTo>
                <a:cubicBezTo>
                  <a:pt x="392" y="423"/>
                  <a:pt x="392" y="424"/>
                  <a:pt x="393" y="425"/>
                </a:cubicBezTo>
                <a:cubicBezTo>
                  <a:pt x="398" y="435"/>
                  <a:pt x="398" y="435"/>
                  <a:pt x="398" y="435"/>
                </a:cubicBezTo>
                <a:cubicBezTo>
                  <a:pt x="399" y="436"/>
                  <a:pt x="399" y="437"/>
                  <a:pt x="399" y="438"/>
                </a:cubicBezTo>
                <a:cubicBezTo>
                  <a:pt x="394" y="486"/>
                  <a:pt x="394" y="486"/>
                  <a:pt x="394" y="486"/>
                </a:cubicBezTo>
                <a:cubicBezTo>
                  <a:pt x="379" y="457"/>
                  <a:pt x="370" y="445"/>
                  <a:pt x="361" y="408"/>
                </a:cubicBezTo>
                <a:cubicBezTo>
                  <a:pt x="331" y="415"/>
                  <a:pt x="308" y="429"/>
                  <a:pt x="308" y="451"/>
                </a:cubicBezTo>
                <a:cubicBezTo>
                  <a:pt x="308" y="461"/>
                  <a:pt x="308" y="472"/>
                  <a:pt x="308" y="482"/>
                </a:cubicBezTo>
                <a:cubicBezTo>
                  <a:pt x="308" y="491"/>
                  <a:pt x="315" y="498"/>
                  <a:pt x="324" y="498"/>
                </a:cubicBezTo>
                <a:cubicBezTo>
                  <a:pt x="377" y="498"/>
                  <a:pt x="430" y="498"/>
                  <a:pt x="482" y="498"/>
                </a:cubicBezTo>
                <a:cubicBezTo>
                  <a:pt x="491" y="498"/>
                  <a:pt x="498" y="491"/>
                  <a:pt x="498" y="482"/>
                </a:cubicBezTo>
                <a:close/>
                <a:moveTo>
                  <a:pt x="403" y="389"/>
                </a:moveTo>
                <a:cubicBezTo>
                  <a:pt x="391" y="389"/>
                  <a:pt x="378" y="381"/>
                  <a:pt x="368" y="368"/>
                </a:cubicBezTo>
                <a:cubicBezTo>
                  <a:pt x="359" y="355"/>
                  <a:pt x="353" y="338"/>
                  <a:pt x="353" y="322"/>
                </a:cubicBezTo>
                <a:cubicBezTo>
                  <a:pt x="353" y="322"/>
                  <a:pt x="353" y="322"/>
                  <a:pt x="353" y="322"/>
                </a:cubicBezTo>
                <a:cubicBezTo>
                  <a:pt x="353" y="322"/>
                  <a:pt x="353" y="322"/>
                  <a:pt x="353" y="322"/>
                </a:cubicBezTo>
                <a:cubicBezTo>
                  <a:pt x="353" y="321"/>
                  <a:pt x="353" y="320"/>
                  <a:pt x="353" y="318"/>
                </a:cubicBezTo>
                <a:cubicBezTo>
                  <a:pt x="353" y="280"/>
                  <a:pt x="346" y="248"/>
                  <a:pt x="403" y="248"/>
                </a:cubicBezTo>
                <a:cubicBezTo>
                  <a:pt x="460" y="248"/>
                  <a:pt x="453" y="280"/>
                  <a:pt x="453" y="318"/>
                </a:cubicBezTo>
                <a:cubicBezTo>
                  <a:pt x="453" y="320"/>
                  <a:pt x="453" y="321"/>
                  <a:pt x="453" y="322"/>
                </a:cubicBezTo>
                <a:cubicBezTo>
                  <a:pt x="453" y="322"/>
                  <a:pt x="453" y="322"/>
                  <a:pt x="453" y="322"/>
                </a:cubicBezTo>
                <a:cubicBezTo>
                  <a:pt x="453" y="322"/>
                  <a:pt x="453" y="322"/>
                  <a:pt x="453" y="322"/>
                </a:cubicBezTo>
                <a:cubicBezTo>
                  <a:pt x="453" y="338"/>
                  <a:pt x="447" y="355"/>
                  <a:pt x="438" y="368"/>
                </a:cubicBezTo>
                <a:cubicBezTo>
                  <a:pt x="428" y="381"/>
                  <a:pt x="416" y="389"/>
                  <a:pt x="403" y="389"/>
                </a:cubicBezTo>
                <a:close/>
                <a:moveTo>
                  <a:pt x="374" y="364"/>
                </a:moveTo>
                <a:cubicBezTo>
                  <a:pt x="382" y="375"/>
                  <a:pt x="393" y="382"/>
                  <a:pt x="403" y="382"/>
                </a:cubicBezTo>
                <a:cubicBezTo>
                  <a:pt x="413" y="382"/>
                  <a:pt x="424" y="375"/>
                  <a:pt x="432" y="364"/>
                </a:cubicBezTo>
                <a:cubicBezTo>
                  <a:pt x="441" y="352"/>
                  <a:pt x="446" y="337"/>
                  <a:pt x="446" y="323"/>
                </a:cubicBezTo>
                <a:cubicBezTo>
                  <a:pt x="444" y="311"/>
                  <a:pt x="444" y="311"/>
                  <a:pt x="444" y="311"/>
                </a:cubicBezTo>
                <a:cubicBezTo>
                  <a:pt x="442" y="307"/>
                  <a:pt x="442" y="303"/>
                  <a:pt x="442" y="299"/>
                </a:cubicBezTo>
                <a:cubicBezTo>
                  <a:pt x="442" y="295"/>
                  <a:pt x="442" y="290"/>
                  <a:pt x="439" y="286"/>
                </a:cubicBezTo>
                <a:cubicBezTo>
                  <a:pt x="435" y="281"/>
                  <a:pt x="429" y="283"/>
                  <a:pt x="421" y="285"/>
                </a:cubicBezTo>
                <a:cubicBezTo>
                  <a:pt x="415" y="286"/>
                  <a:pt x="410" y="288"/>
                  <a:pt x="403" y="288"/>
                </a:cubicBezTo>
                <a:cubicBezTo>
                  <a:pt x="397" y="288"/>
                  <a:pt x="391" y="286"/>
                  <a:pt x="386" y="285"/>
                </a:cubicBezTo>
                <a:cubicBezTo>
                  <a:pt x="386" y="285"/>
                  <a:pt x="386" y="285"/>
                  <a:pt x="386" y="285"/>
                </a:cubicBezTo>
                <a:cubicBezTo>
                  <a:pt x="378" y="283"/>
                  <a:pt x="371" y="281"/>
                  <a:pt x="367" y="286"/>
                </a:cubicBezTo>
                <a:cubicBezTo>
                  <a:pt x="364" y="290"/>
                  <a:pt x="364" y="295"/>
                  <a:pt x="364" y="299"/>
                </a:cubicBezTo>
                <a:cubicBezTo>
                  <a:pt x="364" y="303"/>
                  <a:pt x="364" y="307"/>
                  <a:pt x="363" y="311"/>
                </a:cubicBezTo>
                <a:cubicBezTo>
                  <a:pt x="360" y="323"/>
                  <a:pt x="360" y="323"/>
                  <a:pt x="360" y="323"/>
                </a:cubicBezTo>
                <a:cubicBezTo>
                  <a:pt x="360" y="337"/>
                  <a:pt x="366" y="352"/>
                  <a:pt x="374" y="364"/>
                </a:cubicBezTo>
                <a:close/>
                <a:moveTo>
                  <a:pt x="95" y="141"/>
                </a:moveTo>
                <a:cubicBezTo>
                  <a:pt x="82" y="141"/>
                  <a:pt x="70" y="133"/>
                  <a:pt x="60" y="120"/>
                </a:cubicBezTo>
                <a:cubicBezTo>
                  <a:pt x="51" y="107"/>
                  <a:pt x="45" y="90"/>
                  <a:pt x="45" y="74"/>
                </a:cubicBezTo>
                <a:cubicBezTo>
                  <a:pt x="45" y="74"/>
                  <a:pt x="45" y="74"/>
                  <a:pt x="45" y="74"/>
                </a:cubicBezTo>
                <a:cubicBezTo>
                  <a:pt x="45" y="74"/>
                  <a:pt x="45" y="74"/>
                  <a:pt x="45" y="74"/>
                </a:cubicBezTo>
                <a:cubicBezTo>
                  <a:pt x="45" y="72"/>
                  <a:pt x="45" y="71"/>
                  <a:pt x="45" y="70"/>
                </a:cubicBezTo>
                <a:cubicBezTo>
                  <a:pt x="45" y="31"/>
                  <a:pt x="38" y="0"/>
                  <a:pt x="95" y="0"/>
                </a:cubicBezTo>
                <a:cubicBezTo>
                  <a:pt x="152" y="0"/>
                  <a:pt x="145" y="31"/>
                  <a:pt x="145" y="70"/>
                </a:cubicBezTo>
                <a:cubicBezTo>
                  <a:pt x="145" y="71"/>
                  <a:pt x="145" y="72"/>
                  <a:pt x="145" y="74"/>
                </a:cubicBezTo>
                <a:cubicBezTo>
                  <a:pt x="145" y="74"/>
                  <a:pt x="145" y="74"/>
                  <a:pt x="145" y="74"/>
                </a:cubicBezTo>
                <a:cubicBezTo>
                  <a:pt x="145" y="74"/>
                  <a:pt x="145" y="74"/>
                  <a:pt x="145" y="74"/>
                </a:cubicBezTo>
                <a:cubicBezTo>
                  <a:pt x="145" y="90"/>
                  <a:pt x="139" y="107"/>
                  <a:pt x="130" y="120"/>
                </a:cubicBezTo>
                <a:cubicBezTo>
                  <a:pt x="120" y="133"/>
                  <a:pt x="107" y="141"/>
                  <a:pt x="95" y="141"/>
                </a:cubicBezTo>
                <a:close/>
                <a:moveTo>
                  <a:pt x="66" y="116"/>
                </a:moveTo>
                <a:cubicBezTo>
                  <a:pt x="74" y="127"/>
                  <a:pt x="85" y="134"/>
                  <a:pt x="95" y="134"/>
                </a:cubicBezTo>
                <a:cubicBezTo>
                  <a:pt x="105" y="134"/>
                  <a:pt x="116" y="127"/>
                  <a:pt x="124" y="116"/>
                </a:cubicBezTo>
                <a:cubicBezTo>
                  <a:pt x="132" y="104"/>
                  <a:pt x="138" y="89"/>
                  <a:pt x="138" y="75"/>
                </a:cubicBezTo>
                <a:cubicBezTo>
                  <a:pt x="135" y="63"/>
                  <a:pt x="135" y="63"/>
                  <a:pt x="135" y="63"/>
                </a:cubicBezTo>
                <a:cubicBezTo>
                  <a:pt x="134" y="59"/>
                  <a:pt x="134" y="55"/>
                  <a:pt x="134" y="51"/>
                </a:cubicBezTo>
                <a:cubicBezTo>
                  <a:pt x="134" y="46"/>
                  <a:pt x="134" y="42"/>
                  <a:pt x="131" y="38"/>
                </a:cubicBezTo>
                <a:cubicBezTo>
                  <a:pt x="127" y="33"/>
                  <a:pt x="120" y="34"/>
                  <a:pt x="112" y="37"/>
                </a:cubicBezTo>
                <a:cubicBezTo>
                  <a:pt x="107" y="38"/>
                  <a:pt x="101" y="40"/>
                  <a:pt x="95" y="40"/>
                </a:cubicBezTo>
                <a:cubicBezTo>
                  <a:pt x="88" y="40"/>
                  <a:pt x="83" y="38"/>
                  <a:pt x="77" y="37"/>
                </a:cubicBezTo>
                <a:cubicBezTo>
                  <a:pt x="77" y="37"/>
                  <a:pt x="77" y="37"/>
                  <a:pt x="77" y="37"/>
                </a:cubicBezTo>
                <a:cubicBezTo>
                  <a:pt x="69" y="34"/>
                  <a:pt x="63" y="33"/>
                  <a:pt x="58" y="38"/>
                </a:cubicBezTo>
                <a:cubicBezTo>
                  <a:pt x="56" y="42"/>
                  <a:pt x="56" y="46"/>
                  <a:pt x="56" y="51"/>
                </a:cubicBezTo>
                <a:cubicBezTo>
                  <a:pt x="56" y="55"/>
                  <a:pt x="55" y="59"/>
                  <a:pt x="54" y="63"/>
                </a:cubicBezTo>
                <a:cubicBezTo>
                  <a:pt x="52" y="75"/>
                  <a:pt x="52" y="75"/>
                  <a:pt x="52" y="75"/>
                </a:cubicBezTo>
                <a:cubicBezTo>
                  <a:pt x="52" y="89"/>
                  <a:pt x="57" y="104"/>
                  <a:pt x="66" y="116"/>
                </a:cubicBezTo>
                <a:close/>
                <a:moveTo>
                  <a:pt x="190" y="234"/>
                </a:moveTo>
                <a:cubicBezTo>
                  <a:pt x="190" y="202"/>
                  <a:pt x="190" y="202"/>
                  <a:pt x="190" y="202"/>
                </a:cubicBezTo>
                <a:cubicBezTo>
                  <a:pt x="190" y="181"/>
                  <a:pt x="167" y="167"/>
                  <a:pt x="137" y="160"/>
                </a:cubicBezTo>
                <a:cubicBezTo>
                  <a:pt x="128" y="196"/>
                  <a:pt x="119" y="209"/>
                  <a:pt x="104" y="238"/>
                </a:cubicBezTo>
                <a:cubicBezTo>
                  <a:pt x="99" y="190"/>
                  <a:pt x="99" y="190"/>
                  <a:pt x="99" y="190"/>
                </a:cubicBezTo>
                <a:cubicBezTo>
                  <a:pt x="99" y="189"/>
                  <a:pt x="99" y="188"/>
                  <a:pt x="100" y="187"/>
                </a:cubicBezTo>
                <a:cubicBezTo>
                  <a:pt x="105" y="176"/>
                  <a:pt x="105" y="176"/>
                  <a:pt x="105" y="176"/>
                </a:cubicBezTo>
                <a:cubicBezTo>
                  <a:pt x="106" y="176"/>
                  <a:pt x="106" y="175"/>
                  <a:pt x="105" y="175"/>
                </a:cubicBezTo>
                <a:cubicBezTo>
                  <a:pt x="105" y="174"/>
                  <a:pt x="104" y="174"/>
                  <a:pt x="104" y="174"/>
                </a:cubicBezTo>
                <a:cubicBezTo>
                  <a:pt x="98" y="174"/>
                  <a:pt x="92" y="174"/>
                  <a:pt x="87" y="174"/>
                </a:cubicBezTo>
                <a:cubicBezTo>
                  <a:pt x="86" y="174"/>
                  <a:pt x="85" y="174"/>
                  <a:pt x="85" y="175"/>
                </a:cubicBezTo>
                <a:cubicBezTo>
                  <a:pt x="85" y="175"/>
                  <a:pt x="85" y="176"/>
                  <a:pt x="85" y="176"/>
                </a:cubicBezTo>
                <a:cubicBezTo>
                  <a:pt x="91" y="187"/>
                  <a:pt x="91" y="187"/>
                  <a:pt x="91" y="187"/>
                </a:cubicBezTo>
                <a:cubicBezTo>
                  <a:pt x="91" y="188"/>
                  <a:pt x="91" y="189"/>
                  <a:pt x="91" y="190"/>
                </a:cubicBezTo>
                <a:cubicBezTo>
                  <a:pt x="86" y="239"/>
                  <a:pt x="86" y="239"/>
                  <a:pt x="86" y="239"/>
                </a:cubicBezTo>
                <a:cubicBezTo>
                  <a:pt x="71" y="209"/>
                  <a:pt x="62" y="197"/>
                  <a:pt x="53" y="160"/>
                </a:cubicBezTo>
                <a:cubicBezTo>
                  <a:pt x="23" y="167"/>
                  <a:pt x="0" y="181"/>
                  <a:pt x="0" y="202"/>
                </a:cubicBezTo>
                <a:cubicBezTo>
                  <a:pt x="0" y="213"/>
                  <a:pt x="0" y="224"/>
                  <a:pt x="0" y="234"/>
                </a:cubicBezTo>
                <a:cubicBezTo>
                  <a:pt x="0" y="243"/>
                  <a:pt x="7" y="250"/>
                  <a:pt x="16" y="250"/>
                </a:cubicBezTo>
                <a:cubicBezTo>
                  <a:pt x="68" y="250"/>
                  <a:pt x="121" y="250"/>
                  <a:pt x="174" y="250"/>
                </a:cubicBezTo>
                <a:cubicBezTo>
                  <a:pt x="183" y="250"/>
                  <a:pt x="190" y="243"/>
                  <a:pt x="190" y="234"/>
                </a:cubicBezTo>
                <a:close/>
                <a:moveTo>
                  <a:pt x="218" y="420"/>
                </a:moveTo>
                <a:cubicBezTo>
                  <a:pt x="219" y="420"/>
                  <a:pt x="219" y="421"/>
                  <a:pt x="220" y="421"/>
                </a:cubicBezTo>
                <a:cubicBezTo>
                  <a:pt x="220" y="422"/>
                  <a:pt x="220" y="422"/>
                  <a:pt x="220" y="423"/>
                </a:cubicBezTo>
                <a:cubicBezTo>
                  <a:pt x="216" y="444"/>
                  <a:pt x="216" y="444"/>
                  <a:pt x="216" y="444"/>
                </a:cubicBezTo>
                <a:cubicBezTo>
                  <a:pt x="215" y="445"/>
                  <a:pt x="216" y="446"/>
                  <a:pt x="216" y="447"/>
                </a:cubicBezTo>
                <a:cubicBezTo>
                  <a:pt x="217" y="447"/>
                  <a:pt x="218" y="447"/>
                  <a:pt x="219" y="447"/>
                </a:cubicBezTo>
                <a:cubicBezTo>
                  <a:pt x="241" y="432"/>
                  <a:pt x="262" y="416"/>
                  <a:pt x="284" y="401"/>
                </a:cubicBezTo>
                <a:cubicBezTo>
                  <a:pt x="285" y="401"/>
                  <a:pt x="285" y="400"/>
                  <a:pt x="285" y="399"/>
                </a:cubicBezTo>
                <a:cubicBezTo>
                  <a:pt x="285" y="398"/>
                  <a:pt x="285" y="398"/>
                  <a:pt x="284" y="397"/>
                </a:cubicBezTo>
                <a:cubicBezTo>
                  <a:pt x="219" y="352"/>
                  <a:pt x="219" y="352"/>
                  <a:pt x="219" y="352"/>
                </a:cubicBezTo>
                <a:cubicBezTo>
                  <a:pt x="218" y="351"/>
                  <a:pt x="217" y="351"/>
                  <a:pt x="216" y="352"/>
                </a:cubicBezTo>
                <a:cubicBezTo>
                  <a:pt x="216" y="352"/>
                  <a:pt x="215" y="353"/>
                  <a:pt x="215" y="354"/>
                </a:cubicBezTo>
                <a:cubicBezTo>
                  <a:pt x="220" y="375"/>
                  <a:pt x="220" y="375"/>
                  <a:pt x="220" y="375"/>
                </a:cubicBezTo>
                <a:cubicBezTo>
                  <a:pt x="220" y="376"/>
                  <a:pt x="220" y="377"/>
                  <a:pt x="220" y="377"/>
                </a:cubicBezTo>
                <a:cubicBezTo>
                  <a:pt x="219" y="378"/>
                  <a:pt x="219" y="378"/>
                  <a:pt x="218" y="378"/>
                </a:cubicBezTo>
                <a:cubicBezTo>
                  <a:pt x="210" y="378"/>
                  <a:pt x="203" y="379"/>
                  <a:pt x="195" y="379"/>
                </a:cubicBezTo>
                <a:cubicBezTo>
                  <a:pt x="145" y="379"/>
                  <a:pt x="142" y="377"/>
                  <a:pt x="108" y="344"/>
                </a:cubicBezTo>
                <a:cubicBezTo>
                  <a:pt x="107" y="406"/>
                  <a:pt x="140" y="420"/>
                  <a:pt x="195" y="420"/>
                </a:cubicBezTo>
                <a:cubicBezTo>
                  <a:pt x="203" y="420"/>
                  <a:pt x="211" y="420"/>
                  <a:pt x="218" y="420"/>
                </a:cubicBezTo>
                <a:close/>
                <a:moveTo>
                  <a:pt x="280" y="102"/>
                </a:moveTo>
                <a:cubicBezTo>
                  <a:pt x="279" y="102"/>
                  <a:pt x="279" y="102"/>
                  <a:pt x="278" y="102"/>
                </a:cubicBezTo>
                <a:cubicBezTo>
                  <a:pt x="278" y="101"/>
                  <a:pt x="278" y="100"/>
                  <a:pt x="278" y="100"/>
                </a:cubicBezTo>
                <a:cubicBezTo>
                  <a:pt x="282" y="78"/>
                  <a:pt x="282" y="78"/>
                  <a:pt x="282" y="78"/>
                </a:cubicBezTo>
                <a:cubicBezTo>
                  <a:pt x="283" y="77"/>
                  <a:pt x="282" y="76"/>
                  <a:pt x="282" y="76"/>
                </a:cubicBezTo>
                <a:cubicBezTo>
                  <a:pt x="281" y="75"/>
                  <a:pt x="280" y="75"/>
                  <a:pt x="279" y="76"/>
                </a:cubicBezTo>
                <a:cubicBezTo>
                  <a:pt x="257" y="91"/>
                  <a:pt x="236" y="107"/>
                  <a:pt x="214" y="122"/>
                </a:cubicBezTo>
                <a:cubicBezTo>
                  <a:pt x="213" y="122"/>
                  <a:pt x="213" y="123"/>
                  <a:pt x="213" y="124"/>
                </a:cubicBezTo>
                <a:cubicBezTo>
                  <a:pt x="213" y="124"/>
                  <a:pt x="213" y="125"/>
                  <a:pt x="214" y="125"/>
                </a:cubicBezTo>
                <a:cubicBezTo>
                  <a:pt x="279" y="171"/>
                  <a:pt x="279" y="171"/>
                  <a:pt x="279" y="171"/>
                </a:cubicBezTo>
                <a:cubicBezTo>
                  <a:pt x="280" y="172"/>
                  <a:pt x="281" y="172"/>
                  <a:pt x="282" y="171"/>
                </a:cubicBezTo>
                <a:cubicBezTo>
                  <a:pt x="282" y="171"/>
                  <a:pt x="283" y="170"/>
                  <a:pt x="283" y="169"/>
                </a:cubicBezTo>
                <a:cubicBezTo>
                  <a:pt x="278" y="148"/>
                  <a:pt x="278" y="148"/>
                  <a:pt x="278" y="148"/>
                </a:cubicBezTo>
                <a:cubicBezTo>
                  <a:pt x="278" y="147"/>
                  <a:pt x="278" y="146"/>
                  <a:pt x="278" y="146"/>
                </a:cubicBezTo>
                <a:cubicBezTo>
                  <a:pt x="279" y="145"/>
                  <a:pt x="279" y="145"/>
                  <a:pt x="280" y="145"/>
                </a:cubicBezTo>
                <a:cubicBezTo>
                  <a:pt x="288" y="145"/>
                  <a:pt x="295" y="144"/>
                  <a:pt x="303" y="144"/>
                </a:cubicBezTo>
                <a:cubicBezTo>
                  <a:pt x="353" y="144"/>
                  <a:pt x="356" y="145"/>
                  <a:pt x="390" y="179"/>
                </a:cubicBezTo>
                <a:cubicBezTo>
                  <a:pt x="390" y="134"/>
                  <a:pt x="372" y="103"/>
                  <a:pt x="313" y="103"/>
                </a:cubicBezTo>
                <a:cubicBezTo>
                  <a:pt x="302" y="103"/>
                  <a:pt x="291" y="103"/>
                  <a:pt x="280" y="102"/>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TextBox 19"/>
          <p:cNvSpPr txBox="1"/>
          <p:nvPr/>
        </p:nvSpPr>
        <p:spPr>
          <a:xfrm rot="2625658">
            <a:off x="4970329" y="2046763"/>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1" name="TextBox 20"/>
          <p:cNvSpPr txBox="1"/>
          <p:nvPr/>
        </p:nvSpPr>
        <p:spPr>
          <a:xfrm rot="18915177">
            <a:off x="3345634" y="1961681"/>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6" name="TextBox 25"/>
          <p:cNvSpPr txBox="1"/>
          <p:nvPr/>
        </p:nvSpPr>
        <p:spPr>
          <a:xfrm rot="18915177">
            <a:off x="4913753" y="3706276"/>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7" name="TextBox 26"/>
          <p:cNvSpPr txBox="1"/>
          <p:nvPr/>
        </p:nvSpPr>
        <p:spPr>
          <a:xfrm rot="2625658">
            <a:off x="3246284" y="3693212"/>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8" name="TextBox 27"/>
          <p:cNvSpPr txBox="1"/>
          <p:nvPr/>
        </p:nvSpPr>
        <p:spPr>
          <a:xfrm>
            <a:off x="2151199" y="14287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29" name="Rectangle 28"/>
          <p:cNvSpPr/>
          <p:nvPr/>
        </p:nvSpPr>
        <p:spPr>
          <a:xfrm>
            <a:off x="852523" y="1694132"/>
            <a:ext cx="2271677"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1" name="TextBox 30"/>
          <p:cNvSpPr txBox="1"/>
          <p:nvPr/>
        </p:nvSpPr>
        <p:spPr>
          <a:xfrm>
            <a:off x="5821709" y="143456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2" name="TextBox 31"/>
          <p:cNvSpPr txBox="1"/>
          <p:nvPr/>
        </p:nvSpPr>
        <p:spPr>
          <a:xfrm>
            <a:off x="5854817" y="426808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23CADC"/>
                </a:solidFill>
                <a:latin typeface="+mj-lt"/>
              </a:rPr>
              <a:t>TEXT</a:t>
            </a:r>
            <a:endParaRPr lang="en-US">
              <a:solidFill>
                <a:srgbClr val="23CADC"/>
              </a:solidFill>
              <a:latin typeface="+mj-lt"/>
            </a:endParaRPr>
          </a:p>
        </p:txBody>
      </p:sp>
      <p:sp>
        <p:nvSpPr>
          <p:cNvPr id="33" name="TextBox 32"/>
          <p:cNvSpPr txBox="1"/>
          <p:nvPr/>
        </p:nvSpPr>
        <p:spPr>
          <a:xfrm>
            <a:off x="2151199" y="426808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34" name="Rectangle 33"/>
          <p:cNvSpPr/>
          <p:nvPr/>
        </p:nvSpPr>
        <p:spPr>
          <a:xfrm>
            <a:off x="852523" y="3678852"/>
            <a:ext cx="2271677"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5" name="Rectangle 34"/>
          <p:cNvSpPr/>
          <p:nvPr/>
        </p:nvSpPr>
        <p:spPr>
          <a:xfrm>
            <a:off x="6187542" y="1686045"/>
            <a:ext cx="2271677"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6" name="Rectangle 35"/>
          <p:cNvSpPr/>
          <p:nvPr/>
        </p:nvSpPr>
        <p:spPr>
          <a:xfrm>
            <a:off x="6187542" y="3670765"/>
            <a:ext cx="2271677"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8" name="TextBox 3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0" name="TextBox 3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20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500"/>
                                        <p:tgtEl>
                                          <p:spTgt spid="13"/>
                                        </p:tgtEl>
                                      </p:cBhvr>
                                    </p:animEffect>
                                  </p:childTnLst>
                                </p:cTn>
                              </p:par>
                            </p:childTnLst>
                          </p:cTn>
                        </p:par>
                        <p:par>
                          <p:cTn id="22" fill="hold">
                            <p:stCondLst>
                              <p:cond delay="2500"/>
                            </p:stCondLst>
                            <p:childTnLst>
                              <p:par>
                                <p:cTn id="23" presetID="22" presetClass="entr" presetSubtype="2"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500"/>
                                        <p:tgtEl>
                                          <p:spTgt spid="22"/>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5000"/>
                            </p:stCondLst>
                            <p:childTnLst>
                              <p:par>
                                <p:cTn id="43" presetID="2" presetClass="entr" presetSubtype="4"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additive="base">
                                        <p:cTn id="45" dur="250" fill="hold"/>
                                        <p:tgtEl>
                                          <p:spTgt spid="21"/>
                                        </p:tgtEl>
                                        <p:attrNameLst>
                                          <p:attrName>ppt_x</p:attrName>
                                        </p:attrNameLst>
                                      </p:cBhvr>
                                      <p:tavLst>
                                        <p:tav tm="0">
                                          <p:val>
                                            <p:strVal val="#ppt_x"/>
                                          </p:val>
                                        </p:tav>
                                        <p:tav tm="100000">
                                          <p:val>
                                            <p:strVal val="#ppt_x"/>
                                          </p:val>
                                        </p:tav>
                                      </p:tavLst>
                                    </p:anim>
                                    <p:anim calcmode="lin" valueType="num">
                                      <p:cBhvr additive="base">
                                        <p:cTn id="46" dur="250" fill="hold"/>
                                        <p:tgtEl>
                                          <p:spTgt spid="21"/>
                                        </p:tgtEl>
                                        <p:attrNameLst>
                                          <p:attrName>ppt_y</p:attrName>
                                        </p:attrNameLst>
                                      </p:cBhvr>
                                      <p:tavLst>
                                        <p:tav tm="0">
                                          <p:val>
                                            <p:strVal val="1+#ppt_h/2"/>
                                          </p:val>
                                        </p:tav>
                                        <p:tav tm="100000">
                                          <p:val>
                                            <p:strVal val="#ppt_y"/>
                                          </p:val>
                                        </p:tav>
                                      </p:tavLst>
                                    </p:anim>
                                  </p:childTnLst>
                                </p:cTn>
                              </p:par>
                            </p:childTnLst>
                          </p:cTn>
                        </p:par>
                        <p:par>
                          <p:cTn id="47" fill="hold">
                            <p:stCondLst>
                              <p:cond delay="5500"/>
                            </p:stCondLst>
                            <p:childTnLst>
                              <p:par>
                                <p:cTn id="48" presetID="2" presetClass="entr" presetSubtype="4"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250" fill="hold"/>
                                        <p:tgtEl>
                                          <p:spTgt spid="20"/>
                                        </p:tgtEl>
                                        <p:attrNameLst>
                                          <p:attrName>ppt_x</p:attrName>
                                        </p:attrNameLst>
                                      </p:cBhvr>
                                      <p:tavLst>
                                        <p:tav tm="0">
                                          <p:val>
                                            <p:strVal val="#ppt_x"/>
                                          </p:val>
                                        </p:tav>
                                        <p:tav tm="100000">
                                          <p:val>
                                            <p:strVal val="#ppt_x"/>
                                          </p:val>
                                        </p:tav>
                                      </p:tavLst>
                                    </p:anim>
                                    <p:anim calcmode="lin" valueType="num">
                                      <p:cBhvr additive="base">
                                        <p:cTn id="51" dur="250" fill="hold"/>
                                        <p:tgtEl>
                                          <p:spTgt spid="20"/>
                                        </p:tgtEl>
                                        <p:attrNameLst>
                                          <p:attrName>ppt_y</p:attrName>
                                        </p:attrNameLst>
                                      </p:cBhvr>
                                      <p:tavLst>
                                        <p:tav tm="0">
                                          <p:val>
                                            <p:strVal val="1+#ppt_h/2"/>
                                          </p:val>
                                        </p:tav>
                                        <p:tav tm="100000">
                                          <p:val>
                                            <p:strVal val="#ppt_y"/>
                                          </p:val>
                                        </p:tav>
                                      </p:tavLst>
                                    </p:anim>
                                  </p:childTnLst>
                                </p:cTn>
                              </p:par>
                            </p:childTnLst>
                          </p:cTn>
                        </p:par>
                        <p:par>
                          <p:cTn id="52" fill="hold">
                            <p:stCondLst>
                              <p:cond delay="6000"/>
                            </p:stCondLst>
                            <p:childTnLst>
                              <p:par>
                                <p:cTn id="53" presetID="2" presetClass="entr" presetSubtype="4"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250" fill="hold"/>
                                        <p:tgtEl>
                                          <p:spTgt spid="26"/>
                                        </p:tgtEl>
                                        <p:attrNameLst>
                                          <p:attrName>ppt_x</p:attrName>
                                        </p:attrNameLst>
                                      </p:cBhvr>
                                      <p:tavLst>
                                        <p:tav tm="0">
                                          <p:val>
                                            <p:strVal val="#ppt_x"/>
                                          </p:val>
                                        </p:tav>
                                        <p:tav tm="100000">
                                          <p:val>
                                            <p:strVal val="#ppt_x"/>
                                          </p:val>
                                        </p:tav>
                                      </p:tavLst>
                                    </p:anim>
                                    <p:anim calcmode="lin" valueType="num">
                                      <p:cBhvr additive="base">
                                        <p:cTn id="56" dur="250" fill="hold"/>
                                        <p:tgtEl>
                                          <p:spTgt spid="26"/>
                                        </p:tgtEl>
                                        <p:attrNameLst>
                                          <p:attrName>ppt_y</p:attrName>
                                        </p:attrNameLst>
                                      </p:cBhvr>
                                      <p:tavLst>
                                        <p:tav tm="0">
                                          <p:val>
                                            <p:strVal val="1+#ppt_h/2"/>
                                          </p:val>
                                        </p:tav>
                                        <p:tav tm="100000">
                                          <p:val>
                                            <p:strVal val="#ppt_y"/>
                                          </p:val>
                                        </p:tav>
                                      </p:tavLst>
                                    </p:anim>
                                  </p:childTnLst>
                                </p:cTn>
                              </p:par>
                            </p:childTnLst>
                          </p:cTn>
                        </p:par>
                        <p:par>
                          <p:cTn id="57" fill="hold">
                            <p:stCondLst>
                              <p:cond delay="6500"/>
                            </p:stCondLst>
                            <p:childTnLst>
                              <p:par>
                                <p:cTn id="58" presetID="2" presetClass="entr" presetSubtype="4"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250" fill="hold"/>
                                        <p:tgtEl>
                                          <p:spTgt spid="27"/>
                                        </p:tgtEl>
                                        <p:attrNameLst>
                                          <p:attrName>ppt_x</p:attrName>
                                        </p:attrNameLst>
                                      </p:cBhvr>
                                      <p:tavLst>
                                        <p:tav tm="0">
                                          <p:val>
                                            <p:strVal val="#ppt_x"/>
                                          </p:val>
                                        </p:tav>
                                        <p:tav tm="100000">
                                          <p:val>
                                            <p:strVal val="#ppt_x"/>
                                          </p:val>
                                        </p:tav>
                                      </p:tavLst>
                                    </p:anim>
                                    <p:anim calcmode="lin" valueType="num">
                                      <p:cBhvr additive="base">
                                        <p:cTn id="61" dur="250" fill="hold"/>
                                        <p:tgtEl>
                                          <p:spTgt spid="27"/>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wipe(left)">
                                      <p:cBhvr>
                                        <p:cTn id="65" dur="500"/>
                                        <p:tgtEl>
                                          <p:spTgt spid="28"/>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31"/>
                                        </p:tgtEl>
                                        <p:attrNameLst>
                                          <p:attrName>style.visibility</p:attrName>
                                        </p:attrNameLst>
                                      </p:cBhvr>
                                      <p:to>
                                        <p:strVal val="visible"/>
                                      </p:to>
                                    </p:set>
                                    <p:animEffect transition="in" filter="wipe(left)">
                                      <p:cBhvr>
                                        <p:cTn id="69" dur="500"/>
                                        <p:tgtEl>
                                          <p:spTgt spid="31"/>
                                        </p:tgtEl>
                                      </p:cBhvr>
                                    </p:animEffect>
                                  </p:childTnLst>
                                </p:cTn>
                              </p:par>
                            </p:childTnLst>
                          </p:cTn>
                        </p:par>
                        <p:par>
                          <p:cTn id="70" fill="hold">
                            <p:stCondLst>
                              <p:cond delay="8000"/>
                            </p:stCondLst>
                            <p:childTnLst>
                              <p:par>
                                <p:cTn id="71" presetID="22" presetClass="entr" presetSubtype="8"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left)">
                                      <p:cBhvr>
                                        <p:cTn id="73" dur="500"/>
                                        <p:tgtEl>
                                          <p:spTgt spid="32"/>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wipe(left)">
                                      <p:cBhvr>
                                        <p:cTn id="77" dur="500"/>
                                        <p:tgtEl>
                                          <p:spTgt spid="33"/>
                                        </p:tgtEl>
                                      </p:cBhvr>
                                    </p:animEffect>
                                  </p:childTnLst>
                                </p:cTn>
                              </p:par>
                            </p:childTnLst>
                          </p:cTn>
                        </p:par>
                        <p:par>
                          <p:cTn id="78" fill="hold">
                            <p:stCondLst>
                              <p:cond delay="9000"/>
                            </p:stCondLst>
                            <p:childTnLst>
                              <p:par>
                                <p:cTn id="79" presetID="10" presetClass="entr" presetSubtype="0" fill="hold" grpId="0" nodeType="afterEffect">
                                  <p:stCondLst>
                                    <p:cond delay="0"/>
                                  </p:stCondLst>
                                  <p:childTnLst>
                                    <p:set>
                                      <p:cBhvr>
                                        <p:cTn id="80" dur="1" fill="hold">
                                          <p:stCondLst>
                                            <p:cond delay="0"/>
                                          </p:stCondLst>
                                        </p:cTn>
                                        <p:tgtEl>
                                          <p:spTgt spid="29"/>
                                        </p:tgtEl>
                                        <p:attrNameLst>
                                          <p:attrName>style.visibility</p:attrName>
                                        </p:attrNameLst>
                                      </p:cBhvr>
                                      <p:to>
                                        <p:strVal val="visible"/>
                                      </p:to>
                                    </p:set>
                                    <p:animEffect transition="in" filter="fade">
                                      <p:cBhvr>
                                        <p:cTn id="81" dur="500"/>
                                        <p:tgtEl>
                                          <p:spTgt spid="29"/>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35"/>
                                        </p:tgtEl>
                                        <p:attrNameLst>
                                          <p:attrName>style.visibility</p:attrName>
                                        </p:attrNameLst>
                                      </p:cBhvr>
                                      <p:to>
                                        <p:strVal val="visible"/>
                                      </p:to>
                                    </p:set>
                                    <p:animEffect transition="in" filter="fade">
                                      <p:cBhvr>
                                        <p:cTn id="85" dur="500"/>
                                        <p:tgtEl>
                                          <p:spTgt spid="35"/>
                                        </p:tgtEl>
                                      </p:cBhvr>
                                    </p:animEffect>
                                  </p:childTnLst>
                                </p:cTn>
                              </p:par>
                            </p:childTnLst>
                          </p:cTn>
                        </p:par>
                        <p:par>
                          <p:cTn id="86" fill="hold">
                            <p:stCondLst>
                              <p:cond delay="10000"/>
                            </p:stCondLst>
                            <p:childTnLst>
                              <p:par>
                                <p:cTn id="87" presetID="10" presetClass="entr" presetSubtype="0" fill="hold" grpId="0"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500"/>
                                        <p:tgtEl>
                                          <p:spTgt spid="36"/>
                                        </p:tgtEl>
                                      </p:cBhvr>
                                    </p:animEffect>
                                  </p:childTnLst>
                                </p:cTn>
                              </p:par>
                            </p:childTnLst>
                          </p:cTn>
                        </p:par>
                        <p:par>
                          <p:cTn id="90" fill="hold">
                            <p:stCondLst>
                              <p:cond delay="10500"/>
                            </p:stCondLst>
                            <p:childTnLst>
                              <p:par>
                                <p:cTn id="91" presetID="10" presetClass="entr" presetSubtype="0" fill="hold" grpId="0" nodeType="afterEffect">
                                  <p:stCondLst>
                                    <p:cond delay="0"/>
                                  </p:stCondLst>
                                  <p:childTnLst>
                                    <p:set>
                                      <p:cBhvr>
                                        <p:cTn id="92" dur="1" fill="hold">
                                          <p:stCondLst>
                                            <p:cond delay="0"/>
                                          </p:stCondLst>
                                        </p:cTn>
                                        <p:tgtEl>
                                          <p:spTgt spid="34"/>
                                        </p:tgtEl>
                                        <p:attrNameLst>
                                          <p:attrName>style.visibility</p:attrName>
                                        </p:attrNameLst>
                                      </p:cBhvr>
                                      <p:to>
                                        <p:strVal val="visible"/>
                                      </p:to>
                                    </p:set>
                                    <p:animEffect transition="in" filter="fade">
                                      <p:cBhvr>
                                        <p:cTn id="93" dur="500"/>
                                        <p:tgtEl>
                                          <p:spTgt spid="34"/>
                                        </p:tgtEl>
                                      </p:cBhvr>
                                    </p:animEffect>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750"/>
                                        <p:tgtEl>
                                          <p:spTgt spid="38"/>
                                        </p:tgtEl>
                                      </p:cBhvr>
                                    </p:animEffect>
                                    <p:anim calcmode="lin" valueType="num">
                                      <p:cBhvr>
                                        <p:cTn id="98" dur="750" fill="hold"/>
                                        <p:tgtEl>
                                          <p:spTgt spid="38"/>
                                        </p:tgtEl>
                                        <p:attrNameLst>
                                          <p:attrName>ppt_x</p:attrName>
                                        </p:attrNameLst>
                                      </p:cBhvr>
                                      <p:tavLst>
                                        <p:tav tm="0">
                                          <p:val>
                                            <p:strVal val="#ppt_x"/>
                                          </p:val>
                                        </p:tav>
                                        <p:tav tm="100000">
                                          <p:val>
                                            <p:strVal val="#ppt_x"/>
                                          </p:val>
                                        </p:tav>
                                      </p:tavLst>
                                    </p:anim>
                                    <p:anim calcmode="lin" valueType="num">
                                      <p:cBhvr>
                                        <p:cTn id="99" dur="675" decel="100000" fill="hold"/>
                                        <p:tgtEl>
                                          <p:spTgt spid="38"/>
                                        </p:tgtEl>
                                        <p:attrNameLst>
                                          <p:attrName>ppt_y</p:attrName>
                                        </p:attrNameLst>
                                      </p:cBhvr>
                                      <p:tavLst>
                                        <p:tav tm="0">
                                          <p:val>
                                            <p:strVal val="#ppt_y+1"/>
                                          </p:val>
                                        </p:tav>
                                        <p:tav tm="100000">
                                          <p:val>
                                            <p:strVal val="#ppt_y-.03"/>
                                          </p:val>
                                        </p:tav>
                                      </p:tavLst>
                                    </p:anim>
                                    <p:anim calcmode="lin" valueType="num">
                                      <p:cBhvr>
                                        <p:cTn id="100" dur="75" accel="100000" fill="hold">
                                          <p:stCondLst>
                                            <p:cond delay="675"/>
                                          </p:stCondLst>
                                        </p:cTn>
                                        <p:tgtEl>
                                          <p:spTgt spid="38"/>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10" presetClass="entr" presetSubtype="0"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fade">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9" grpId="0" animBg="1"/>
      <p:bldP spid="22" grpId="0" animBg="1"/>
      <p:bldP spid="23" grpId="0" animBg="1"/>
      <p:bldP spid="24" grpId="0" animBg="1"/>
      <p:bldP spid="25" grpId="0" animBg="1"/>
      <p:bldP spid="20" grpId="0"/>
      <p:bldP spid="21" grpId="0"/>
      <p:bldP spid="26" grpId="0"/>
      <p:bldP spid="27" grpId="0"/>
      <p:bldP spid="28" grpId="0"/>
      <p:bldP spid="29" grpId="0"/>
      <p:bldP spid="31" grpId="0"/>
      <p:bldP spid="32" grpId="0"/>
      <p:bldP spid="33" grpId="0"/>
      <p:bldP spid="34" grpId="0"/>
      <p:bldP spid="35" grpId="0"/>
      <p:bldP spid="36" grpId="0"/>
      <p:bldP spid="38" grpId="0"/>
      <p:bldP spid="40"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p:cNvCxnSpPr/>
          <p:nvPr/>
        </p:nvCxnSpPr>
        <p:spPr>
          <a:xfrm>
            <a:off x="-4802" y="3916917"/>
            <a:ext cx="9148801"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Freeform 23"/>
          <p:cNvSpPr/>
          <p:nvPr/>
        </p:nvSpPr>
        <p:spPr bwMode="auto">
          <a:xfrm>
            <a:off x="6996832" y="1581150"/>
            <a:ext cx="1359334" cy="1981200"/>
          </a:xfrm>
          <a:custGeom>
            <a:avLst/>
            <a:gdLst>
              <a:gd name="T0" fmla="*/ 69 w 140"/>
              <a:gd name="T1" fmla="*/ 204 h 204"/>
              <a:gd name="T2" fmla="*/ 80 w 140"/>
              <a:gd name="T3" fmla="*/ 169 h 204"/>
              <a:gd name="T4" fmla="*/ 90 w 140"/>
              <a:gd name="T5" fmla="*/ 137 h 204"/>
              <a:gd name="T6" fmla="*/ 140 w 140"/>
              <a:gd name="T7" fmla="*/ 70 h 204"/>
              <a:gd name="T8" fmla="*/ 70 w 140"/>
              <a:gd name="T9" fmla="*/ 0 h 204"/>
              <a:gd name="T10" fmla="*/ 0 w 140"/>
              <a:gd name="T11" fmla="*/ 70 h 204"/>
              <a:gd name="T12" fmla="*/ 48 w 140"/>
              <a:gd name="T13" fmla="*/ 136 h 204"/>
              <a:gd name="T14" fmla="*/ 58 w 140"/>
              <a:gd name="T15" fmla="*/ 169 h 204"/>
              <a:gd name="T16" fmla="*/ 69 w 140"/>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9" name="Oval 18"/>
          <p:cNvSpPr/>
          <p:nvPr/>
        </p:nvSpPr>
        <p:spPr>
          <a:xfrm>
            <a:off x="7440122" y="3680539"/>
            <a:ext cx="472755" cy="47275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23"/>
          <p:cNvSpPr/>
          <p:nvPr/>
        </p:nvSpPr>
        <p:spPr bwMode="auto">
          <a:xfrm>
            <a:off x="4927166" y="1581150"/>
            <a:ext cx="1359334" cy="1981200"/>
          </a:xfrm>
          <a:custGeom>
            <a:avLst/>
            <a:gdLst>
              <a:gd name="T0" fmla="*/ 69 w 140"/>
              <a:gd name="T1" fmla="*/ 204 h 204"/>
              <a:gd name="T2" fmla="*/ 80 w 140"/>
              <a:gd name="T3" fmla="*/ 169 h 204"/>
              <a:gd name="T4" fmla="*/ 90 w 140"/>
              <a:gd name="T5" fmla="*/ 137 h 204"/>
              <a:gd name="T6" fmla="*/ 140 w 140"/>
              <a:gd name="T7" fmla="*/ 70 h 204"/>
              <a:gd name="T8" fmla="*/ 70 w 140"/>
              <a:gd name="T9" fmla="*/ 0 h 204"/>
              <a:gd name="T10" fmla="*/ 0 w 140"/>
              <a:gd name="T11" fmla="*/ 70 h 204"/>
              <a:gd name="T12" fmla="*/ 48 w 140"/>
              <a:gd name="T13" fmla="*/ 136 h 204"/>
              <a:gd name="T14" fmla="*/ 58 w 140"/>
              <a:gd name="T15" fmla="*/ 169 h 204"/>
              <a:gd name="T16" fmla="*/ 69 w 140"/>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1" name="Oval 20"/>
          <p:cNvSpPr/>
          <p:nvPr/>
        </p:nvSpPr>
        <p:spPr>
          <a:xfrm>
            <a:off x="5370456" y="3680539"/>
            <a:ext cx="472755" cy="47275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3"/>
          <p:cNvSpPr/>
          <p:nvPr/>
        </p:nvSpPr>
        <p:spPr bwMode="auto">
          <a:xfrm>
            <a:off x="2857500" y="1581150"/>
            <a:ext cx="1359334" cy="1981200"/>
          </a:xfrm>
          <a:custGeom>
            <a:avLst/>
            <a:gdLst>
              <a:gd name="T0" fmla="*/ 69 w 140"/>
              <a:gd name="T1" fmla="*/ 204 h 204"/>
              <a:gd name="T2" fmla="*/ 80 w 140"/>
              <a:gd name="T3" fmla="*/ 169 h 204"/>
              <a:gd name="T4" fmla="*/ 90 w 140"/>
              <a:gd name="T5" fmla="*/ 137 h 204"/>
              <a:gd name="T6" fmla="*/ 140 w 140"/>
              <a:gd name="T7" fmla="*/ 70 h 204"/>
              <a:gd name="T8" fmla="*/ 70 w 140"/>
              <a:gd name="T9" fmla="*/ 0 h 204"/>
              <a:gd name="T10" fmla="*/ 0 w 140"/>
              <a:gd name="T11" fmla="*/ 70 h 204"/>
              <a:gd name="T12" fmla="*/ 48 w 140"/>
              <a:gd name="T13" fmla="*/ 136 h 204"/>
              <a:gd name="T14" fmla="*/ 58 w 140"/>
              <a:gd name="T15" fmla="*/ 169 h 204"/>
              <a:gd name="T16" fmla="*/ 69 w 140"/>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3" name="Oval 22"/>
          <p:cNvSpPr/>
          <p:nvPr/>
        </p:nvSpPr>
        <p:spPr>
          <a:xfrm>
            <a:off x="3300790" y="3680539"/>
            <a:ext cx="472755" cy="47275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bwMode="auto">
          <a:xfrm>
            <a:off x="787834" y="1581150"/>
            <a:ext cx="1359334" cy="1981200"/>
          </a:xfrm>
          <a:custGeom>
            <a:avLst/>
            <a:gdLst>
              <a:gd name="T0" fmla="*/ 69 w 140"/>
              <a:gd name="T1" fmla="*/ 204 h 204"/>
              <a:gd name="T2" fmla="*/ 80 w 140"/>
              <a:gd name="T3" fmla="*/ 169 h 204"/>
              <a:gd name="T4" fmla="*/ 90 w 140"/>
              <a:gd name="T5" fmla="*/ 137 h 204"/>
              <a:gd name="T6" fmla="*/ 140 w 140"/>
              <a:gd name="T7" fmla="*/ 70 h 204"/>
              <a:gd name="T8" fmla="*/ 70 w 140"/>
              <a:gd name="T9" fmla="*/ 0 h 204"/>
              <a:gd name="T10" fmla="*/ 0 w 140"/>
              <a:gd name="T11" fmla="*/ 70 h 204"/>
              <a:gd name="T12" fmla="*/ 48 w 140"/>
              <a:gd name="T13" fmla="*/ 136 h 204"/>
              <a:gd name="T14" fmla="*/ 58 w 140"/>
              <a:gd name="T15" fmla="*/ 169 h 204"/>
              <a:gd name="T16" fmla="*/ 69 w 140"/>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5" name="Oval 24"/>
          <p:cNvSpPr/>
          <p:nvPr/>
        </p:nvSpPr>
        <p:spPr>
          <a:xfrm>
            <a:off x="1231124" y="3680539"/>
            <a:ext cx="472755" cy="47275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1006281" y="232560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grpSp>
        <p:nvGrpSpPr>
          <p:cNvPr id="28" name="Group 27"/>
          <p:cNvGrpSpPr/>
          <p:nvPr/>
        </p:nvGrpSpPr>
        <p:grpSpPr>
          <a:xfrm>
            <a:off x="1298170" y="1903474"/>
            <a:ext cx="338662" cy="338662"/>
            <a:chOff x="4949825" y="1449388"/>
            <a:chExt cx="455613" cy="455612"/>
          </a:xfrm>
          <a:solidFill>
            <a:schemeClr val="bg1"/>
          </a:solidFill>
        </p:grpSpPr>
        <p:sp>
          <p:nvSpPr>
            <p:cNvPr id="29" name="Freeform 28"/>
            <p:cNvSpPr/>
            <p:nvPr/>
          </p:nvSpPr>
          <p:spPr bwMode="auto">
            <a:xfrm>
              <a:off x="5148263" y="1670050"/>
              <a:ext cx="193675" cy="234950"/>
            </a:xfrm>
            <a:custGeom>
              <a:avLst/>
              <a:gdLst>
                <a:gd name="T0" fmla="*/ 48 w 52"/>
                <a:gd name="T1" fmla="*/ 16 h 63"/>
                <a:gd name="T2" fmla="*/ 4 w 52"/>
                <a:gd name="T3" fmla="*/ 0 h 63"/>
                <a:gd name="T4" fmla="*/ 0 w 52"/>
                <a:gd name="T5" fmla="*/ 3 h 63"/>
                <a:gd name="T6" fmla="*/ 3 w 52"/>
                <a:gd name="T7" fmla="*/ 50 h 63"/>
                <a:gd name="T8" fmla="*/ 9 w 52"/>
                <a:gd name="T9" fmla="*/ 53 h 63"/>
                <a:gd name="T10" fmla="*/ 20 w 52"/>
                <a:gd name="T11" fmla="*/ 45 h 63"/>
                <a:gd name="T12" fmla="*/ 34 w 52"/>
                <a:gd name="T13" fmla="*/ 63 h 63"/>
                <a:gd name="T14" fmla="*/ 52 w 52"/>
                <a:gd name="T15" fmla="*/ 50 h 63"/>
                <a:gd name="T16" fmla="*/ 38 w 52"/>
                <a:gd name="T17" fmla="*/ 31 h 63"/>
                <a:gd name="T18" fmla="*/ 50 w 52"/>
                <a:gd name="T19" fmla="*/ 23 h 63"/>
                <a:gd name="T20" fmla="*/ 48 w 52"/>
                <a:gd name="T21"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3">
                  <a:moveTo>
                    <a:pt x="48" y="16"/>
                  </a:moveTo>
                  <a:cubicBezTo>
                    <a:pt x="4" y="0"/>
                    <a:pt x="4" y="0"/>
                    <a:pt x="4" y="0"/>
                  </a:cubicBezTo>
                  <a:cubicBezTo>
                    <a:pt x="2" y="0"/>
                    <a:pt x="0" y="1"/>
                    <a:pt x="0" y="3"/>
                  </a:cubicBezTo>
                  <a:cubicBezTo>
                    <a:pt x="3" y="50"/>
                    <a:pt x="3" y="50"/>
                    <a:pt x="3" y="50"/>
                  </a:cubicBezTo>
                  <a:cubicBezTo>
                    <a:pt x="3" y="53"/>
                    <a:pt x="6" y="55"/>
                    <a:pt x="9" y="53"/>
                  </a:cubicBezTo>
                  <a:cubicBezTo>
                    <a:pt x="20" y="45"/>
                    <a:pt x="20" y="45"/>
                    <a:pt x="20" y="45"/>
                  </a:cubicBezTo>
                  <a:cubicBezTo>
                    <a:pt x="34" y="63"/>
                    <a:pt x="34" y="63"/>
                    <a:pt x="34" y="63"/>
                  </a:cubicBezTo>
                  <a:cubicBezTo>
                    <a:pt x="52" y="50"/>
                    <a:pt x="52" y="50"/>
                    <a:pt x="52" y="50"/>
                  </a:cubicBezTo>
                  <a:cubicBezTo>
                    <a:pt x="38" y="31"/>
                    <a:pt x="38" y="31"/>
                    <a:pt x="38" y="31"/>
                  </a:cubicBezTo>
                  <a:cubicBezTo>
                    <a:pt x="50" y="23"/>
                    <a:pt x="50" y="23"/>
                    <a:pt x="50" y="23"/>
                  </a:cubicBezTo>
                  <a:cubicBezTo>
                    <a:pt x="52" y="21"/>
                    <a:pt x="51" y="17"/>
                    <a:pt x="4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4949825" y="1711325"/>
              <a:ext cx="292100" cy="193675"/>
            </a:xfrm>
            <a:custGeom>
              <a:avLst/>
              <a:gdLst>
                <a:gd name="T0" fmla="*/ 66 w 78"/>
                <a:gd name="T1" fmla="*/ 48 h 52"/>
                <a:gd name="T2" fmla="*/ 60 w 78"/>
                <a:gd name="T3" fmla="*/ 50 h 52"/>
                <a:gd name="T4" fmla="*/ 51 w 78"/>
                <a:gd name="T5" fmla="*/ 46 h 52"/>
                <a:gd name="T6" fmla="*/ 49 w 78"/>
                <a:gd name="T7" fmla="*/ 38 h 52"/>
                <a:gd name="T8" fmla="*/ 48 w 78"/>
                <a:gd name="T9" fmla="*/ 29 h 52"/>
                <a:gd name="T10" fmla="*/ 0 w 78"/>
                <a:gd name="T11" fmla="*/ 0 h 52"/>
                <a:gd name="T12" fmla="*/ 0 w 78"/>
                <a:gd name="T13" fmla="*/ 32 h 52"/>
                <a:gd name="T14" fmla="*/ 20 w 78"/>
                <a:gd name="T15" fmla="*/ 52 h 52"/>
                <a:gd name="T16" fmla="*/ 78 w 78"/>
                <a:gd name="T17" fmla="*/ 52 h 52"/>
                <a:gd name="T18" fmla="*/ 72 w 78"/>
                <a:gd name="T19" fmla="*/ 44 h 52"/>
                <a:gd name="T20" fmla="*/ 66 w 78"/>
                <a:gd name="T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52">
                  <a:moveTo>
                    <a:pt x="66" y="48"/>
                  </a:moveTo>
                  <a:cubicBezTo>
                    <a:pt x="65" y="49"/>
                    <a:pt x="62" y="50"/>
                    <a:pt x="60" y="50"/>
                  </a:cubicBezTo>
                  <a:cubicBezTo>
                    <a:pt x="57" y="50"/>
                    <a:pt x="53" y="49"/>
                    <a:pt x="51" y="46"/>
                  </a:cubicBezTo>
                  <a:cubicBezTo>
                    <a:pt x="49" y="44"/>
                    <a:pt x="48" y="41"/>
                    <a:pt x="49" y="38"/>
                  </a:cubicBezTo>
                  <a:cubicBezTo>
                    <a:pt x="48" y="29"/>
                    <a:pt x="48" y="29"/>
                    <a:pt x="48" y="29"/>
                  </a:cubicBezTo>
                  <a:cubicBezTo>
                    <a:pt x="0" y="0"/>
                    <a:pt x="0" y="0"/>
                    <a:pt x="0" y="0"/>
                  </a:cubicBezTo>
                  <a:cubicBezTo>
                    <a:pt x="0" y="32"/>
                    <a:pt x="0" y="32"/>
                    <a:pt x="0" y="32"/>
                  </a:cubicBezTo>
                  <a:cubicBezTo>
                    <a:pt x="0" y="43"/>
                    <a:pt x="9" y="52"/>
                    <a:pt x="20" y="52"/>
                  </a:cubicBezTo>
                  <a:cubicBezTo>
                    <a:pt x="78" y="52"/>
                    <a:pt x="78" y="52"/>
                    <a:pt x="78" y="52"/>
                  </a:cubicBezTo>
                  <a:cubicBezTo>
                    <a:pt x="72" y="44"/>
                    <a:pt x="72" y="44"/>
                    <a:pt x="72" y="44"/>
                  </a:cubicBezTo>
                  <a:lnTo>
                    <a:pt x="66"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5324475" y="1711325"/>
              <a:ext cx="80963" cy="193675"/>
            </a:xfrm>
            <a:custGeom>
              <a:avLst/>
              <a:gdLst>
                <a:gd name="T0" fmla="*/ 11 w 22"/>
                <a:gd name="T1" fmla="*/ 6 h 52"/>
                <a:gd name="T2" fmla="*/ 7 w 22"/>
                <a:gd name="T3" fmla="*/ 18 h 52"/>
                <a:gd name="T4" fmla="*/ 2 w 22"/>
                <a:gd name="T5" fmla="*/ 22 h 52"/>
                <a:gd name="T6" fmla="*/ 11 w 22"/>
                <a:gd name="T7" fmla="*/ 34 h 52"/>
                <a:gd name="T8" fmla="*/ 10 w 22"/>
                <a:gd name="T9" fmla="*/ 45 h 52"/>
                <a:gd name="T10" fmla="*/ 0 w 22"/>
                <a:gd name="T11" fmla="*/ 52 h 52"/>
                <a:gd name="T12" fmla="*/ 2 w 22"/>
                <a:gd name="T13" fmla="*/ 52 h 52"/>
                <a:gd name="T14" fmla="*/ 22 w 22"/>
                <a:gd name="T15" fmla="*/ 32 h 52"/>
                <a:gd name="T16" fmla="*/ 22 w 22"/>
                <a:gd name="T17" fmla="*/ 0 h 52"/>
                <a:gd name="T18" fmla="*/ 11 w 22"/>
                <a:gd name="T1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52">
                  <a:moveTo>
                    <a:pt x="11" y="6"/>
                  </a:moveTo>
                  <a:cubicBezTo>
                    <a:pt x="12" y="11"/>
                    <a:pt x="11" y="15"/>
                    <a:pt x="7" y="18"/>
                  </a:cubicBezTo>
                  <a:cubicBezTo>
                    <a:pt x="2" y="22"/>
                    <a:pt x="2" y="22"/>
                    <a:pt x="2" y="22"/>
                  </a:cubicBezTo>
                  <a:cubicBezTo>
                    <a:pt x="11" y="34"/>
                    <a:pt x="11" y="34"/>
                    <a:pt x="11" y="34"/>
                  </a:cubicBezTo>
                  <a:cubicBezTo>
                    <a:pt x="14" y="38"/>
                    <a:pt x="13" y="42"/>
                    <a:pt x="10" y="45"/>
                  </a:cubicBezTo>
                  <a:cubicBezTo>
                    <a:pt x="0" y="52"/>
                    <a:pt x="0" y="52"/>
                    <a:pt x="0" y="52"/>
                  </a:cubicBezTo>
                  <a:cubicBezTo>
                    <a:pt x="2" y="52"/>
                    <a:pt x="2" y="52"/>
                    <a:pt x="2" y="52"/>
                  </a:cubicBezTo>
                  <a:cubicBezTo>
                    <a:pt x="13" y="52"/>
                    <a:pt x="22" y="43"/>
                    <a:pt x="22" y="32"/>
                  </a:cubicBezTo>
                  <a:cubicBezTo>
                    <a:pt x="22" y="0"/>
                    <a:pt x="22" y="0"/>
                    <a:pt x="22" y="0"/>
                  </a:cubicBezTo>
                  <a:lnTo>
                    <a:pt x="1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4949825" y="1449388"/>
              <a:ext cx="455613" cy="231775"/>
            </a:xfrm>
            <a:custGeom>
              <a:avLst/>
              <a:gdLst>
                <a:gd name="T0" fmla="*/ 8 w 122"/>
                <a:gd name="T1" fmla="*/ 57 h 62"/>
                <a:gd name="T2" fmla="*/ 16 w 122"/>
                <a:gd name="T3" fmla="*/ 62 h 62"/>
                <a:gd name="T4" fmla="*/ 16 w 122"/>
                <a:gd name="T5" fmla="*/ 31 h 62"/>
                <a:gd name="T6" fmla="*/ 16 w 122"/>
                <a:gd name="T7" fmla="*/ 23 h 62"/>
                <a:gd name="T8" fmla="*/ 26 w 122"/>
                <a:gd name="T9" fmla="*/ 23 h 62"/>
                <a:gd name="T10" fmla="*/ 97 w 122"/>
                <a:gd name="T11" fmla="*/ 23 h 62"/>
                <a:gd name="T12" fmla="*/ 107 w 122"/>
                <a:gd name="T13" fmla="*/ 23 h 62"/>
                <a:gd name="T14" fmla="*/ 107 w 122"/>
                <a:gd name="T15" fmla="*/ 31 h 62"/>
                <a:gd name="T16" fmla="*/ 107 w 122"/>
                <a:gd name="T17" fmla="*/ 62 h 62"/>
                <a:gd name="T18" fmla="*/ 114 w 122"/>
                <a:gd name="T19" fmla="*/ 57 h 62"/>
                <a:gd name="T20" fmla="*/ 122 w 122"/>
                <a:gd name="T21" fmla="*/ 52 h 62"/>
                <a:gd name="T22" fmla="*/ 117 w 122"/>
                <a:gd name="T23" fmla="*/ 38 h 62"/>
                <a:gd name="T24" fmla="*/ 114 w 122"/>
                <a:gd name="T25" fmla="*/ 36 h 62"/>
                <a:gd name="T26" fmla="*/ 114 w 122"/>
                <a:gd name="T27" fmla="*/ 22 h 62"/>
                <a:gd name="T28" fmla="*/ 108 w 122"/>
                <a:gd name="T29" fmla="*/ 16 h 62"/>
                <a:gd name="T30" fmla="*/ 86 w 122"/>
                <a:gd name="T31" fmla="*/ 16 h 62"/>
                <a:gd name="T32" fmla="*/ 73 w 122"/>
                <a:gd name="T33" fmla="*/ 6 h 62"/>
                <a:gd name="T34" fmla="*/ 50 w 122"/>
                <a:gd name="T35" fmla="*/ 6 h 62"/>
                <a:gd name="T36" fmla="*/ 36 w 122"/>
                <a:gd name="T37" fmla="*/ 16 h 62"/>
                <a:gd name="T38" fmla="*/ 15 w 122"/>
                <a:gd name="T39" fmla="*/ 16 h 62"/>
                <a:gd name="T40" fmla="*/ 8 w 122"/>
                <a:gd name="T41" fmla="*/ 22 h 62"/>
                <a:gd name="T42" fmla="*/ 8 w 122"/>
                <a:gd name="T43" fmla="*/ 36 h 62"/>
                <a:gd name="T44" fmla="*/ 5 w 122"/>
                <a:gd name="T45" fmla="*/ 38 h 62"/>
                <a:gd name="T46" fmla="*/ 1 w 122"/>
                <a:gd name="T47" fmla="*/ 52 h 62"/>
                <a:gd name="T48" fmla="*/ 8 w 122"/>
                <a:gd name="T49"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 h="62">
                  <a:moveTo>
                    <a:pt x="8" y="57"/>
                  </a:moveTo>
                  <a:cubicBezTo>
                    <a:pt x="16" y="62"/>
                    <a:pt x="16" y="62"/>
                    <a:pt x="16" y="62"/>
                  </a:cubicBezTo>
                  <a:cubicBezTo>
                    <a:pt x="16" y="31"/>
                    <a:pt x="16" y="31"/>
                    <a:pt x="16" y="31"/>
                  </a:cubicBezTo>
                  <a:cubicBezTo>
                    <a:pt x="16" y="23"/>
                    <a:pt x="16" y="23"/>
                    <a:pt x="16" y="23"/>
                  </a:cubicBezTo>
                  <a:cubicBezTo>
                    <a:pt x="26" y="23"/>
                    <a:pt x="26" y="23"/>
                    <a:pt x="26" y="23"/>
                  </a:cubicBezTo>
                  <a:cubicBezTo>
                    <a:pt x="97" y="23"/>
                    <a:pt x="97" y="23"/>
                    <a:pt x="97" y="23"/>
                  </a:cubicBezTo>
                  <a:cubicBezTo>
                    <a:pt x="107" y="23"/>
                    <a:pt x="107" y="23"/>
                    <a:pt x="107" y="23"/>
                  </a:cubicBezTo>
                  <a:cubicBezTo>
                    <a:pt x="107" y="31"/>
                    <a:pt x="107" y="31"/>
                    <a:pt x="107" y="31"/>
                  </a:cubicBezTo>
                  <a:cubicBezTo>
                    <a:pt x="107" y="62"/>
                    <a:pt x="107" y="62"/>
                    <a:pt x="107" y="62"/>
                  </a:cubicBezTo>
                  <a:cubicBezTo>
                    <a:pt x="114" y="57"/>
                    <a:pt x="114" y="57"/>
                    <a:pt x="114" y="57"/>
                  </a:cubicBezTo>
                  <a:cubicBezTo>
                    <a:pt x="122" y="52"/>
                    <a:pt x="122" y="52"/>
                    <a:pt x="122" y="52"/>
                  </a:cubicBezTo>
                  <a:cubicBezTo>
                    <a:pt x="122" y="47"/>
                    <a:pt x="121" y="42"/>
                    <a:pt x="117" y="38"/>
                  </a:cubicBezTo>
                  <a:cubicBezTo>
                    <a:pt x="114" y="36"/>
                    <a:pt x="114" y="36"/>
                    <a:pt x="114" y="36"/>
                  </a:cubicBezTo>
                  <a:cubicBezTo>
                    <a:pt x="114" y="22"/>
                    <a:pt x="114" y="22"/>
                    <a:pt x="114" y="22"/>
                  </a:cubicBezTo>
                  <a:cubicBezTo>
                    <a:pt x="114" y="19"/>
                    <a:pt x="111" y="16"/>
                    <a:pt x="108" y="16"/>
                  </a:cubicBezTo>
                  <a:cubicBezTo>
                    <a:pt x="86" y="16"/>
                    <a:pt x="86" y="16"/>
                    <a:pt x="86" y="16"/>
                  </a:cubicBezTo>
                  <a:cubicBezTo>
                    <a:pt x="73" y="6"/>
                    <a:pt x="73" y="6"/>
                    <a:pt x="73" y="6"/>
                  </a:cubicBezTo>
                  <a:cubicBezTo>
                    <a:pt x="66" y="0"/>
                    <a:pt x="56" y="0"/>
                    <a:pt x="50" y="6"/>
                  </a:cubicBezTo>
                  <a:cubicBezTo>
                    <a:pt x="36" y="16"/>
                    <a:pt x="36" y="16"/>
                    <a:pt x="36" y="16"/>
                  </a:cubicBezTo>
                  <a:cubicBezTo>
                    <a:pt x="15" y="16"/>
                    <a:pt x="15" y="16"/>
                    <a:pt x="15" y="16"/>
                  </a:cubicBezTo>
                  <a:cubicBezTo>
                    <a:pt x="11" y="16"/>
                    <a:pt x="8" y="19"/>
                    <a:pt x="8" y="22"/>
                  </a:cubicBezTo>
                  <a:cubicBezTo>
                    <a:pt x="8" y="36"/>
                    <a:pt x="8" y="36"/>
                    <a:pt x="8" y="36"/>
                  </a:cubicBezTo>
                  <a:cubicBezTo>
                    <a:pt x="5" y="38"/>
                    <a:pt x="5" y="38"/>
                    <a:pt x="5" y="38"/>
                  </a:cubicBezTo>
                  <a:cubicBezTo>
                    <a:pt x="1" y="42"/>
                    <a:pt x="0" y="47"/>
                    <a:pt x="1" y="52"/>
                  </a:cubicBezTo>
                  <a:lnTo>
                    <a:pt x="8"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5065713" y="1651000"/>
              <a:ext cx="71438" cy="26987"/>
            </a:xfrm>
            <a:custGeom>
              <a:avLst/>
              <a:gdLst>
                <a:gd name="T0" fmla="*/ 19 w 19"/>
                <a:gd name="T1" fmla="*/ 0 h 7"/>
                <a:gd name="T2" fmla="*/ 4 w 19"/>
                <a:gd name="T3" fmla="*/ 0 h 7"/>
                <a:gd name="T4" fmla="*/ 0 w 19"/>
                <a:gd name="T5" fmla="*/ 4 h 7"/>
                <a:gd name="T6" fmla="*/ 4 w 19"/>
                <a:gd name="T7" fmla="*/ 7 h 7"/>
                <a:gd name="T8" fmla="*/ 15 w 19"/>
                <a:gd name="T9" fmla="*/ 7 h 7"/>
                <a:gd name="T10" fmla="*/ 15 w 19"/>
                <a:gd name="T11" fmla="*/ 7 h 7"/>
                <a:gd name="T12" fmla="*/ 19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9" y="0"/>
                  </a:moveTo>
                  <a:cubicBezTo>
                    <a:pt x="4" y="0"/>
                    <a:pt x="4" y="0"/>
                    <a:pt x="4" y="0"/>
                  </a:cubicBezTo>
                  <a:cubicBezTo>
                    <a:pt x="2" y="0"/>
                    <a:pt x="0" y="1"/>
                    <a:pt x="0" y="4"/>
                  </a:cubicBezTo>
                  <a:cubicBezTo>
                    <a:pt x="0" y="6"/>
                    <a:pt x="2" y="7"/>
                    <a:pt x="4" y="7"/>
                  </a:cubicBezTo>
                  <a:cubicBezTo>
                    <a:pt x="15" y="7"/>
                    <a:pt x="15" y="7"/>
                    <a:pt x="15" y="7"/>
                  </a:cubicBezTo>
                  <a:cubicBezTo>
                    <a:pt x="15" y="7"/>
                    <a:pt x="15" y="7"/>
                    <a:pt x="15" y="7"/>
                  </a:cubicBezTo>
                  <a:cubicBezTo>
                    <a:pt x="15" y="4"/>
                    <a:pt x="17"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5192713" y="1651000"/>
              <a:ext cx="101600" cy="26987"/>
            </a:xfrm>
            <a:custGeom>
              <a:avLst/>
              <a:gdLst>
                <a:gd name="T0" fmla="*/ 23 w 27"/>
                <a:gd name="T1" fmla="*/ 7 h 7"/>
                <a:gd name="T2" fmla="*/ 27 w 27"/>
                <a:gd name="T3" fmla="*/ 4 h 7"/>
                <a:gd name="T4" fmla="*/ 23 w 27"/>
                <a:gd name="T5" fmla="*/ 0 h 7"/>
                <a:gd name="T6" fmla="*/ 0 w 27"/>
                <a:gd name="T7" fmla="*/ 0 h 7"/>
                <a:gd name="T8" fmla="*/ 21 w 27"/>
                <a:gd name="T9" fmla="*/ 7 h 7"/>
                <a:gd name="T10" fmla="*/ 23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23" y="7"/>
                  </a:moveTo>
                  <a:cubicBezTo>
                    <a:pt x="25" y="7"/>
                    <a:pt x="27" y="6"/>
                    <a:pt x="27" y="4"/>
                  </a:cubicBezTo>
                  <a:cubicBezTo>
                    <a:pt x="27" y="1"/>
                    <a:pt x="25" y="0"/>
                    <a:pt x="23" y="0"/>
                  </a:cubicBezTo>
                  <a:cubicBezTo>
                    <a:pt x="0" y="0"/>
                    <a:pt x="0" y="0"/>
                    <a:pt x="0" y="0"/>
                  </a:cubicBezTo>
                  <a:cubicBezTo>
                    <a:pt x="21" y="7"/>
                    <a:pt x="21" y="7"/>
                    <a:pt x="21" y="7"/>
                  </a:cubicBezTo>
                  <a:lnTo>
                    <a:pt x="2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5065713" y="1595438"/>
              <a:ext cx="228600" cy="25400"/>
            </a:xfrm>
            <a:custGeom>
              <a:avLst/>
              <a:gdLst>
                <a:gd name="T0" fmla="*/ 4 w 61"/>
                <a:gd name="T1" fmla="*/ 0 h 7"/>
                <a:gd name="T2" fmla="*/ 0 w 61"/>
                <a:gd name="T3" fmla="*/ 3 h 7"/>
                <a:gd name="T4" fmla="*/ 4 w 61"/>
                <a:gd name="T5" fmla="*/ 7 h 7"/>
                <a:gd name="T6" fmla="*/ 57 w 61"/>
                <a:gd name="T7" fmla="*/ 7 h 7"/>
                <a:gd name="T8" fmla="*/ 61 w 61"/>
                <a:gd name="T9" fmla="*/ 3 h 7"/>
                <a:gd name="T10" fmla="*/ 57 w 61"/>
                <a:gd name="T11" fmla="*/ 0 h 7"/>
                <a:gd name="T12" fmla="*/ 4 w 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1" h="7">
                  <a:moveTo>
                    <a:pt x="4" y="0"/>
                  </a:moveTo>
                  <a:cubicBezTo>
                    <a:pt x="2" y="0"/>
                    <a:pt x="0" y="1"/>
                    <a:pt x="0" y="3"/>
                  </a:cubicBezTo>
                  <a:cubicBezTo>
                    <a:pt x="0" y="5"/>
                    <a:pt x="2" y="7"/>
                    <a:pt x="4" y="7"/>
                  </a:cubicBezTo>
                  <a:cubicBezTo>
                    <a:pt x="57" y="7"/>
                    <a:pt x="57" y="7"/>
                    <a:pt x="57" y="7"/>
                  </a:cubicBezTo>
                  <a:cubicBezTo>
                    <a:pt x="59" y="7"/>
                    <a:pt x="61" y="5"/>
                    <a:pt x="61" y="3"/>
                  </a:cubicBezTo>
                  <a:cubicBezTo>
                    <a:pt x="61" y="1"/>
                    <a:pt x="59" y="0"/>
                    <a:pt x="5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5065713" y="1706563"/>
              <a:ext cx="60325" cy="30162"/>
            </a:xfrm>
            <a:custGeom>
              <a:avLst/>
              <a:gdLst>
                <a:gd name="T0" fmla="*/ 4 w 16"/>
                <a:gd name="T1" fmla="*/ 0 h 8"/>
                <a:gd name="T2" fmla="*/ 0 w 16"/>
                <a:gd name="T3" fmla="*/ 4 h 8"/>
                <a:gd name="T4" fmla="*/ 4 w 16"/>
                <a:gd name="T5" fmla="*/ 8 h 8"/>
                <a:gd name="T6" fmla="*/ 16 w 16"/>
                <a:gd name="T7" fmla="*/ 8 h 8"/>
                <a:gd name="T8" fmla="*/ 15 w 16"/>
                <a:gd name="T9" fmla="*/ 0 h 8"/>
                <a:gd name="T10" fmla="*/ 4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4" y="0"/>
                  </a:moveTo>
                  <a:cubicBezTo>
                    <a:pt x="2" y="0"/>
                    <a:pt x="0" y="2"/>
                    <a:pt x="0" y="4"/>
                  </a:cubicBezTo>
                  <a:cubicBezTo>
                    <a:pt x="0" y="6"/>
                    <a:pt x="2" y="8"/>
                    <a:pt x="4" y="8"/>
                  </a:cubicBezTo>
                  <a:cubicBezTo>
                    <a:pt x="16" y="8"/>
                    <a:pt x="16" y="8"/>
                    <a:pt x="16" y="8"/>
                  </a:cubicBezTo>
                  <a:cubicBezTo>
                    <a:pt x="15" y="0"/>
                    <a:pt x="15" y="0"/>
                    <a:pt x="1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7" name="TextBox 36"/>
          <p:cNvSpPr txBox="1"/>
          <p:nvPr/>
        </p:nvSpPr>
        <p:spPr>
          <a:xfrm>
            <a:off x="3075947" y="232560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8" name="TextBox 37"/>
          <p:cNvSpPr txBox="1"/>
          <p:nvPr/>
        </p:nvSpPr>
        <p:spPr>
          <a:xfrm>
            <a:off x="5145613" y="232560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9" name="TextBox 38"/>
          <p:cNvSpPr txBox="1"/>
          <p:nvPr/>
        </p:nvSpPr>
        <p:spPr>
          <a:xfrm>
            <a:off x="7215279" y="232560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grpSp>
        <p:nvGrpSpPr>
          <p:cNvPr id="40" name="Group 39"/>
          <p:cNvGrpSpPr/>
          <p:nvPr/>
        </p:nvGrpSpPr>
        <p:grpSpPr>
          <a:xfrm>
            <a:off x="3357008" y="1893556"/>
            <a:ext cx="360317" cy="358499"/>
            <a:chOff x="5143500" y="4643438"/>
            <a:chExt cx="466725" cy="466726"/>
          </a:xfrm>
          <a:solidFill>
            <a:schemeClr val="bg1"/>
          </a:solidFill>
        </p:grpSpPr>
        <p:sp>
          <p:nvSpPr>
            <p:cNvPr id="41" name="Freeform 40"/>
            <p:cNvSpPr>
              <a:spLocks noEditPoints="1"/>
            </p:cNvSpPr>
            <p:nvPr/>
          </p:nvSpPr>
          <p:spPr bwMode="auto">
            <a:xfrm>
              <a:off x="5149850" y="4643438"/>
              <a:ext cx="460375" cy="350838"/>
            </a:xfrm>
            <a:custGeom>
              <a:avLst/>
              <a:gdLst>
                <a:gd name="T0" fmla="*/ 112 w 123"/>
                <a:gd name="T1" fmla="*/ 94 h 94"/>
                <a:gd name="T2" fmla="*/ 11 w 123"/>
                <a:gd name="T3" fmla="*/ 94 h 94"/>
                <a:gd name="T4" fmla="*/ 0 w 123"/>
                <a:gd name="T5" fmla="*/ 83 h 94"/>
                <a:gd name="T6" fmla="*/ 0 w 123"/>
                <a:gd name="T7" fmla="*/ 11 h 94"/>
                <a:gd name="T8" fmla="*/ 11 w 123"/>
                <a:gd name="T9" fmla="*/ 0 h 94"/>
                <a:gd name="T10" fmla="*/ 112 w 123"/>
                <a:gd name="T11" fmla="*/ 0 h 94"/>
                <a:gd name="T12" fmla="*/ 123 w 123"/>
                <a:gd name="T13" fmla="*/ 11 h 94"/>
                <a:gd name="T14" fmla="*/ 123 w 123"/>
                <a:gd name="T15" fmla="*/ 83 h 94"/>
                <a:gd name="T16" fmla="*/ 112 w 123"/>
                <a:gd name="T17" fmla="*/ 94 h 94"/>
                <a:gd name="T18" fmla="*/ 13 w 123"/>
                <a:gd name="T19" fmla="*/ 9 h 94"/>
                <a:gd name="T20" fmla="*/ 9 w 123"/>
                <a:gd name="T21" fmla="*/ 12 h 94"/>
                <a:gd name="T22" fmla="*/ 9 w 123"/>
                <a:gd name="T23" fmla="*/ 82 h 94"/>
                <a:gd name="T24" fmla="*/ 13 w 123"/>
                <a:gd name="T25" fmla="*/ 86 h 94"/>
                <a:gd name="T26" fmla="*/ 110 w 123"/>
                <a:gd name="T27" fmla="*/ 86 h 94"/>
                <a:gd name="T28" fmla="*/ 114 w 123"/>
                <a:gd name="T29" fmla="*/ 82 h 94"/>
                <a:gd name="T30" fmla="*/ 114 w 123"/>
                <a:gd name="T31" fmla="*/ 12 h 94"/>
                <a:gd name="T32" fmla="*/ 110 w 123"/>
                <a:gd name="T33" fmla="*/ 9 h 94"/>
                <a:gd name="T34" fmla="*/ 13 w 123"/>
                <a:gd name="T35"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4">
                  <a:moveTo>
                    <a:pt x="112" y="94"/>
                  </a:moveTo>
                  <a:cubicBezTo>
                    <a:pt x="11" y="94"/>
                    <a:pt x="11" y="94"/>
                    <a:pt x="11" y="94"/>
                  </a:cubicBezTo>
                  <a:cubicBezTo>
                    <a:pt x="5" y="94"/>
                    <a:pt x="0" y="89"/>
                    <a:pt x="0" y="83"/>
                  </a:cubicBezTo>
                  <a:cubicBezTo>
                    <a:pt x="0" y="11"/>
                    <a:pt x="0" y="11"/>
                    <a:pt x="0" y="11"/>
                  </a:cubicBezTo>
                  <a:cubicBezTo>
                    <a:pt x="0" y="5"/>
                    <a:pt x="5" y="0"/>
                    <a:pt x="11" y="0"/>
                  </a:cubicBezTo>
                  <a:cubicBezTo>
                    <a:pt x="112" y="0"/>
                    <a:pt x="112" y="0"/>
                    <a:pt x="112" y="0"/>
                  </a:cubicBezTo>
                  <a:cubicBezTo>
                    <a:pt x="118" y="0"/>
                    <a:pt x="123" y="5"/>
                    <a:pt x="123" y="11"/>
                  </a:cubicBezTo>
                  <a:cubicBezTo>
                    <a:pt x="123" y="83"/>
                    <a:pt x="123" y="83"/>
                    <a:pt x="123" y="83"/>
                  </a:cubicBezTo>
                  <a:cubicBezTo>
                    <a:pt x="123" y="89"/>
                    <a:pt x="118" y="94"/>
                    <a:pt x="112" y="94"/>
                  </a:cubicBezTo>
                  <a:close/>
                  <a:moveTo>
                    <a:pt x="13" y="9"/>
                  </a:moveTo>
                  <a:cubicBezTo>
                    <a:pt x="11" y="9"/>
                    <a:pt x="9" y="10"/>
                    <a:pt x="9" y="12"/>
                  </a:cubicBezTo>
                  <a:cubicBezTo>
                    <a:pt x="9" y="82"/>
                    <a:pt x="9" y="82"/>
                    <a:pt x="9" y="82"/>
                  </a:cubicBezTo>
                  <a:cubicBezTo>
                    <a:pt x="9" y="84"/>
                    <a:pt x="11" y="86"/>
                    <a:pt x="13" y="86"/>
                  </a:cubicBezTo>
                  <a:cubicBezTo>
                    <a:pt x="110" y="86"/>
                    <a:pt x="110" y="86"/>
                    <a:pt x="110" y="86"/>
                  </a:cubicBezTo>
                  <a:cubicBezTo>
                    <a:pt x="112" y="86"/>
                    <a:pt x="114" y="84"/>
                    <a:pt x="114" y="82"/>
                  </a:cubicBezTo>
                  <a:cubicBezTo>
                    <a:pt x="114" y="12"/>
                    <a:pt x="114" y="12"/>
                    <a:pt x="114" y="12"/>
                  </a:cubicBezTo>
                  <a:cubicBezTo>
                    <a:pt x="114" y="10"/>
                    <a:pt x="112" y="9"/>
                    <a:pt x="110" y="9"/>
                  </a:cubicBezTo>
                  <a:lnTo>
                    <a:pt x="1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5143500" y="5051426"/>
              <a:ext cx="466725" cy="25400"/>
            </a:xfrm>
            <a:custGeom>
              <a:avLst/>
              <a:gdLst>
                <a:gd name="T0" fmla="*/ 125 w 125"/>
                <a:gd name="T1" fmla="*/ 3 h 7"/>
                <a:gd name="T2" fmla="*/ 121 w 125"/>
                <a:gd name="T3" fmla="*/ 7 h 7"/>
                <a:gd name="T4" fmla="*/ 4 w 125"/>
                <a:gd name="T5" fmla="*/ 7 h 7"/>
                <a:gd name="T6" fmla="*/ 0 w 125"/>
                <a:gd name="T7" fmla="*/ 3 h 7"/>
                <a:gd name="T8" fmla="*/ 0 w 125"/>
                <a:gd name="T9" fmla="*/ 3 h 7"/>
                <a:gd name="T10" fmla="*/ 4 w 125"/>
                <a:gd name="T11" fmla="*/ 0 h 7"/>
                <a:gd name="T12" fmla="*/ 121 w 125"/>
                <a:gd name="T13" fmla="*/ 0 h 7"/>
                <a:gd name="T14" fmla="*/ 125 w 12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
                  <a:moveTo>
                    <a:pt x="125" y="3"/>
                  </a:moveTo>
                  <a:cubicBezTo>
                    <a:pt x="125" y="6"/>
                    <a:pt x="123" y="7"/>
                    <a:pt x="121" y="7"/>
                  </a:cubicBezTo>
                  <a:cubicBezTo>
                    <a:pt x="4" y="7"/>
                    <a:pt x="4" y="7"/>
                    <a:pt x="4" y="7"/>
                  </a:cubicBezTo>
                  <a:cubicBezTo>
                    <a:pt x="2" y="7"/>
                    <a:pt x="0" y="6"/>
                    <a:pt x="0" y="3"/>
                  </a:cubicBezTo>
                  <a:cubicBezTo>
                    <a:pt x="0" y="3"/>
                    <a:pt x="0" y="3"/>
                    <a:pt x="0" y="3"/>
                  </a:cubicBezTo>
                  <a:cubicBezTo>
                    <a:pt x="0" y="1"/>
                    <a:pt x="2" y="0"/>
                    <a:pt x="4" y="0"/>
                  </a:cubicBezTo>
                  <a:cubicBezTo>
                    <a:pt x="121" y="0"/>
                    <a:pt x="121" y="0"/>
                    <a:pt x="121" y="0"/>
                  </a:cubicBezTo>
                  <a:cubicBezTo>
                    <a:pt x="123" y="0"/>
                    <a:pt x="125" y="1"/>
                    <a:pt x="1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5232400" y="5016501"/>
              <a:ext cx="49213" cy="93663"/>
            </a:xfrm>
            <a:custGeom>
              <a:avLst/>
              <a:gdLst>
                <a:gd name="T0" fmla="*/ 13 w 13"/>
                <a:gd name="T1" fmla="*/ 6 h 25"/>
                <a:gd name="T2" fmla="*/ 6 w 13"/>
                <a:gd name="T3" fmla="*/ 0 h 25"/>
                <a:gd name="T4" fmla="*/ 6 w 13"/>
                <a:gd name="T5" fmla="*/ 0 h 25"/>
                <a:gd name="T6" fmla="*/ 0 w 13"/>
                <a:gd name="T7" fmla="*/ 6 h 25"/>
                <a:gd name="T8" fmla="*/ 0 w 13"/>
                <a:gd name="T9" fmla="*/ 19 h 25"/>
                <a:gd name="T10" fmla="*/ 6 w 13"/>
                <a:gd name="T11" fmla="*/ 25 h 25"/>
                <a:gd name="T12" fmla="*/ 6 w 13"/>
                <a:gd name="T13" fmla="*/ 25 h 25"/>
                <a:gd name="T14" fmla="*/ 13 w 13"/>
                <a:gd name="T15" fmla="*/ 19 h 25"/>
                <a:gd name="T16" fmla="*/ 13 w 13"/>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13" y="6"/>
                  </a:moveTo>
                  <a:cubicBezTo>
                    <a:pt x="13" y="3"/>
                    <a:pt x="10" y="0"/>
                    <a:pt x="6" y="0"/>
                  </a:cubicBezTo>
                  <a:cubicBezTo>
                    <a:pt x="6" y="0"/>
                    <a:pt x="6" y="0"/>
                    <a:pt x="6" y="0"/>
                  </a:cubicBezTo>
                  <a:cubicBezTo>
                    <a:pt x="3" y="0"/>
                    <a:pt x="0" y="3"/>
                    <a:pt x="0" y="6"/>
                  </a:cubicBezTo>
                  <a:cubicBezTo>
                    <a:pt x="0" y="19"/>
                    <a:pt x="0" y="19"/>
                    <a:pt x="0" y="19"/>
                  </a:cubicBezTo>
                  <a:cubicBezTo>
                    <a:pt x="0" y="22"/>
                    <a:pt x="3" y="25"/>
                    <a:pt x="6" y="25"/>
                  </a:cubicBezTo>
                  <a:cubicBezTo>
                    <a:pt x="6" y="25"/>
                    <a:pt x="6" y="25"/>
                    <a:pt x="6" y="25"/>
                  </a:cubicBezTo>
                  <a:cubicBezTo>
                    <a:pt x="10" y="25"/>
                    <a:pt x="13" y="22"/>
                    <a:pt x="13" y="19"/>
                  </a:cubicBezTo>
                  <a:lnTo>
                    <a:pt x="1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5262563" y="4718051"/>
              <a:ext cx="236538" cy="204788"/>
            </a:xfrm>
            <a:custGeom>
              <a:avLst/>
              <a:gdLst>
                <a:gd name="T0" fmla="*/ 53 w 63"/>
                <a:gd name="T1" fmla="*/ 7 h 55"/>
                <a:gd name="T2" fmla="*/ 50 w 63"/>
                <a:gd name="T3" fmla="*/ 7 h 55"/>
                <a:gd name="T4" fmla="*/ 50 w 63"/>
                <a:gd name="T5" fmla="*/ 7 h 55"/>
                <a:gd name="T6" fmla="*/ 47 w 63"/>
                <a:gd name="T7" fmla="*/ 2 h 55"/>
                <a:gd name="T8" fmla="*/ 43 w 63"/>
                <a:gd name="T9" fmla="*/ 0 h 55"/>
                <a:gd name="T10" fmla="*/ 20 w 63"/>
                <a:gd name="T11" fmla="*/ 0 h 55"/>
                <a:gd name="T12" fmla="*/ 16 w 63"/>
                <a:gd name="T13" fmla="*/ 2 h 55"/>
                <a:gd name="T14" fmla="*/ 13 w 63"/>
                <a:gd name="T15" fmla="*/ 7 h 55"/>
                <a:gd name="T16" fmla="*/ 13 w 63"/>
                <a:gd name="T17" fmla="*/ 7 h 55"/>
                <a:gd name="T18" fmla="*/ 10 w 63"/>
                <a:gd name="T19" fmla="*/ 7 h 55"/>
                <a:gd name="T20" fmla="*/ 0 w 63"/>
                <a:gd name="T21" fmla="*/ 18 h 55"/>
                <a:gd name="T22" fmla="*/ 0 w 63"/>
                <a:gd name="T23" fmla="*/ 44 h 55"/>
                <a:gd name="T24" fmla="*/ 10 w 63"/>
                <a:gd name="T25" fmla="*/ 55 h 55"/>
                <a:gd name="T26" fmla="*/ 53 w 63"/>
                <a:gd name="T27" fmla="*/ 55 h 55"/>
                <a:gd name="T28" fmla="*/ 63 w 63"/>
                <a:gd name="T29" fmla="*/ 44 h 55"/>
                <a:gd name="T30" fmla="*/ 63 w 63"/>
                <a:gd name="T31" fmla="*/ 18 h 55"/>
                <a:gd name="T32" fmla="*/ 53 w 63"/>
                <a:gd name="T33" fmla="*/ 7 h 55"/>
                <a:gd name="T34" fmla="*/ 31 w 63"/>
                <a:gd name="T35" fmla="*/ 46 h 55"/>
                <a:gd name="T36" fmla="*/ 16 w 63"/>
                <a:gd name="T37" fmla="*/ 31 h 55"/>
                <a:gd name="T38" fmla="*/ 31 w 63"/>
                <a:gd name="T39" fmla="*/ 16 h 55"/>
                <a:gd name="T40" fmla="*/ 47 w 63"/>
                <a:gd name="T41" fmla="*/ 31 h 55"/>
                <a:gd name="T42" fmla="*/ 31 w 63"/>
                <a:gd name="T43" fmla="*/ 46 h 55"/>
                <a:gd name="T44" fmla="*/ 10 w 63"/>
                <a:gd name="T45" fmla="*/ 21 h 55"/>
                <a:gd name="T46" fmla="*/ 6 w 63"/>
                <a:gd name="T47" fmla="*/ 17 h 55"/>
                <a:gd name="T48" fmla="*/ 10 w 63"/>
                <a:gd name="T49" fmla="*/ 13 h 55"/>
                <a:gd name="T50" fmla="*/ 14 w 63"/>
                <a:gd name="T51" fmla="*/ 17 h 55"/>
                <a:gd name="T52" fmla="*/ 10 w 63"/>
                <a:gd name="T5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5">
                  <a:moveTo>
                    <a:pt x="53" y="7"/>
                  </a:moveTo>
                  <a:cubicBezTo>
                    <a:pt x="50" y="7"/>
                    <a:pt x="50" y="7"/>
                    <a:pt x="50" y="7"/>
                  </a:cubicBezTo>
                  <a:cubicBezTo>
                    <a:pt x="50" y="7"/>
                    <a:pt x="50" y="7"/>
                    <a:pt x="50" y="7"/>
                  </a:cubicBezTo>
                  <a:cubicBezTo>
                    <a:pt x="47" y="2"/>
                    <a:pt x="47" y="2"/>
                    <a:pt x="47" y="2"/>
                  </a:cubicBezTo>
                  <a:cubicBezTo>
                    <a:pt x="46" y="1"/>
                    <a:pt x="45" y="0"/>
                    <a:pt x="43" y="0"/>
                  </a:cubicBezTo>
                  <a:cubicBezTo>
                    <a:pt x="20" y="0"/>
                    <a:pt x="20" y="0"/>
                    <a:pt x="20" y="0"/>
                  </a:cubicBezTo>
                  <a:cubicBezTo>
                    <a:pt x="18" y="0"/>
                    <a:pt x="17" y="1"/>
                    <a:pt x="16" y="2"/>
                  </a:cubicBezTo>
                  <a:cubicBezTo>
                    <a:pt x="13" y="7"/>
                    <a:pt x="13" y="7"/>
                    <a:pt x="13" y="7"/>
                  </a:cubicBezTo>
                  <a:cubicBezTo>
                    <a:pt x="13" y="7"/>
                    <a:pt x="13" y="7"/>
                    <a:pt x="13" y="7"/>
                  </a:cubicBezTo>
                  <a:cubicBezTo>
                    <a:pt x="10" y="7"/>
                    <a:pt x="10" y="7"/>
                    <a:pt x="10" y="7"/>
                  </a:cubicBezTo>
                  <a:cubicBezTo>
                    <a:pt x="4" y="7"/>
                    <a:pt x="0" y="12"/>
                    <a:pt x="0" y="18"/>
                  </a:cubicBezTo>
                  <a:cubicBezTo>
                    <a:pt x="0" y="44"/>
                    <a:pt x="0" y="44"/>
                    <a:pt x="0" y="44"/>
                  </a:cubicBezTo>
                  <a:cubicBezTo>
                    <a:pt x="0" y="50"/>
                    <a:pt x="4" y="55"/>
                    <a:pt x="10" y="55"/>
                  </a:cubicBezTo>
                  <a:cubicBezTo>
                    <a:pt x="53" y="55"/>
                    <a:pt x="53" y="55"/>
                    <a:pt x="53" y="55"/>
                  </a:cubicBezTo>
                  <a:cubicBezTo>
                    <a:pt x="59" y="55"/>
                    <a:pt x="63" y="50"/>
                    <a:pt x="63" y="44"/>
                  </a:cubicBezTo>
                  <a:cubicBezTo>
                    <a:pt x="63" y="18"/>
                    <a:pt x="63" y="18"/>
                    <a:pt x="63" y="18"/>
                  </a:cubicBezTo>
                  <a:cubicBezTo>
                    <a:pt x="63" y="12"/>
                    <a:pt x="59" y="7"/>
                    <a:pt x="53" y="7"/>
                  </a:cubicBezTo>
                  <a:close/>
                  <a:moveTo>
                    <a:pt x="31" y="46"/>
                  </a:moveTo>
                  <a:cubicBezTo>
                    <a:pt x="23" y="46"/>
                    <a:pt x="16" y="39"/>
                    <a:pt x="16" y="31"/>
                  </a:cubicBezTo>
                  <a:cubicBezTo>
                    <a:pt x="16" y="23"/>
                    <a:pt x="23" y="16"/>
                    <a:pt x="31" y="16"/>
                  </a:cubicBezTo>
                  <a:cubicBezTo>
                    <a:pt x="40" y="16"/>
                    <a:pt x="47" y="23"/>
                    <a:pt x="47" y="31"/>
                  </a:cubicBezTo>
                  <a:cubicBezTo>
                    <a:pt x="47" y="39"/>
                    <a:pt x="40" y="46"/>
                    <a:pt x="31" y="46"/>
                  </a:cubicBezTo>
                  <a:close/>
                  <a:moveTo>
                    <a:pt x="10" y="21"/>
                  </a:moveTo>
                  <a:cubicBezTo>
                    <a:pt x="8" y="21"/>
                    <a:pt x="6" y="19"/>
                    <a:pt x="6" y="17"/>
                  </a:cubicBezTo>
                  <a:cubicBezTo>
                    <a:pt x="6" y="15"/>
                    <a:pt x="8" y="13"/>
                    <a:pt x="10" y="13"/>
                  </a:cubicBezTo>
                  <a:cubicBezTo>
                    <a:pt x="12" y="13"/>
                    <a:pt x="14" y="15"/>
                    <a:pt x="14" y="17"/>
                  </a:cubicBezTo>
                  <a:cubicBezTo>
                    <a:pt x="14" y="19"/>
                    <a:pt x="12" y="21"/>
                    <a:pt x="1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5" name="Group 44"/>
          <p:cNvGrpSpPr/>
          <p:nvPr/>
        </p:nvGrpSpPr>
        <p:grpSpPr>
          <a:xfrm>
            <a:off x="7510434" y="1905750"/>
            <a:ext cx="332130" cy="334111"/>
            <a:chOff x="8931275" y="3716338"/>
            <a:chExt cx="430213" cy="434975"/>
          </a:xfrm>
          <a:solidFill>
            <a:schemeClr val="bg1"/>
          </a:solidFill>
        </p:grpSpPr>
        <p:sp>
          <p:nvSpPr>
            <p:cNvPr id="46" name="Freeform 45"/>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 name="Group 47"/>
          <p:cNvGrpSpPr/>
          <p:nvPr/>
        </p:nvGrpSpPr>
        <p:grpSpPr>
          <a:xfrm>
            <a:off x="5370456" y="1867294"/>
            <a:ext cx="420744" cy="411023"/>
            <a:chOff x="6276975" y="4392613"/>
            <a:chExt cx="481013" cy="469900"/>
          </a:xfrm>
          <a:solidFill>
            <a:schemeClr val="bg1"/>
          </a:solidFill>
        </p:grpSpPr>
        <p:sp>
          <p:nvSpPr>
            <p:cNvPr id="49" name="Freeform 48"/>
            <p:cNvSpPr>
              <a:spLocks noEditPoints="1"/>
            </p:cNvSpPr>
            <p:nvPr/>
          </p:nvSpPr>
          <p:spPr bwMode="auto">
            <a:xfrm>
              <a:off x="6276975" y="4392613"/>
              <a:ext cx="481013" cy="469900"/>
            </a:xfrm>
            <a:custGeom>
              <a:avLst/>
              <a:gdLst>
                <a:gd name="T0" fmla="*/ 121 w 128"/>
                <a:gd name="T1" fmla="*/ 121 h 125"/>
                <a:gd name="T2" fmla="*/ 110 w 128"/>
                <a:gd name="T3" fmla="*/ 125 h 125"/>
                <a:gd name="T4" fmla="*/ 98 w 128"/>
                <a:gd name="T5" fmla="*/ 121 h 125"/>
                <a:gd name="T6" fmla="*/ 78 w 128"/>
                <a:gd name="T7" fmla="*/ 101 h 125"/>
                <a:gd name="T8" fmla="*/ 54 w 128"/>
                <a:gd name="T9" fmla="*/ 107 h 125"/>
                <a:gd name="T10" fmla="*/ 0 w 128"/>
                <a:gd name="T11" fmla="*/ 54 h 125"/>
                <a:gd name="T12" fmla="*/ 54 w 128"/>
                <a:gd name="T13" fmla="*/ 0 h 125"/>
                <a:gd name="T14" fmla="*/ 107 w 128"/>
                <a:gd name="T15" fmla="*/ 54 h 125"/>
                <a:gd name="T16" fmla="*/ 102 w 128"/>
                <a:gd name="T17" fmla="*/ 78 h 125"/>
                <a:gd name="T18" fmla="*/ 121 w 128"/>
                <a:gd name="T19" fmla="*/ 97 h 125"/>
                <a:gd name="T20" fmla="*/ 121 w 128"/>
                <a:gd name="T21" fmla="*/ 121 h 125"/>
                <a:gd name="T22" fmla="*/ 54 w 128"/>
                <a:gd name="T23" fmla="*/ 97 h 125"/>
                <a:gd name="T24" fmla="*/ 98 w 128"/>
                <a:gd name="T25" fmla="*/ 54 h 125"/>
                <a:gd name="T26" fmla="*/ 54 w 128"/>
                <a:gd name="T27" fmla="*/ 10 h 125"/>
                <a:gd name="T28" fmla="*/ 10 w 128"/>
                <a:gd name="T29" fmla="*/ 54 h 125"/>
                <a:gd name="T30" fmla="*/ 54 w 128"/>
                <a:gd name="T31"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25">
                  <a:moveTo>
                    <a:pt x="121" y="121"/>
                  </a:moveTo>
                  <a:cubicBezTo>
                    <a:pt x="118" y="124"/>
                    <a:pt x="114" y="125"/>
                    <a:pt x="110" y="125"/>
                  </a:cubicBezTo>
                  <a:cubicBezTo>
                    <a:pt x="105" y="125"/>
                    <a:pt x="101" y="124"/>
                    <a:pt x="98" y="121"/>
                  </a:cubicBezTo>
                  <a:cubicBezTo>
                    <a:pt x="78" y="101"/>
                    <a:pt x="78" y="101"/>
                    <a:pt x="78" y="101"/>
                  </a:cubicBezTo>
                  <a:cubicBezTo>
                    <a:pt x="71" y="105"/>
                    <a:pt x="63" y="107"/>
                    <a:pt x="54" y="107"/>
                  </a:cubicBezTo>
                  <a:cubicBezTo>
                    <a:pt x="24" y="107"/>
                    <a:pt x="0" y="83"/>
                    <a:pt x="0" y="54"/>
                  </a:cubicBezTo>
                  <a:cubicBezTo>
                    <a:pt x="0" y="24"/>
                    <a:pt x="24" y="0"/>
                    <a:pt x="54" y="0"/>
                  </a:cubicBezTo>
                  <a:cubicBezTo>
                    <a:pt x="83" y="0"/>
                    <a:pt x="107" y="24"/>
                    <a:pt x="107" y="54"/>
                  </a:cubicBezTo>
                  <a:cubicBezTo>
                    <a:pt x="107" y="62"/>
                    <a:pt x="105" y="71"/>
                    <a:pt x="102" y="78"/>
                  </a:cubicBezTo>
                  <a:cubicBezTo>
                    <a:pt x="121" y="97"/>
                    <a:pt x="121" y="97"/>
                    <a:pt x="121" y="97"/>
                  </a:cubicBezTo>
                  <a:cubicBezTo>
                    <a:pt x="128" y="104"/>
                    <a:pt x="128" y="114"/>
                    <a:pt x="121" y="121"/>
                  </a:cubicBezTo>
                  <a:close/>
                  <a:moveTo>
                    <a:pt x="54" y="97"/>
                  </a:moveTo>
                  <a:cubicBezTo>
                    <a:pt x="78" y="97"/>
                    <a:pt x="98" y="78"/>
                    <a:pt x="98" y="54"/>
                  </a:cubicBezTo>
                  <a:cubicBezTo>
                    <a:pt x="98" y="29"/>
                    <a:pt x="78" y="10"/>
                    <a:pt x="54" y="10"/>
                  </a:cubicBezTo>
                  <a:cubicBezTo>
                    <a:pt x="30" y="10"/>
                    <a:pt x="10" y="29"/>
                    <a:pt x="10" y="54"/>
                  </a:cubicBezTo>
                  <a:cubicBezTo>
                    <a:pt x="10" y="78"/>
                    <a:pt x="30" y="97"/>
                    <a:pt x="54"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6378575" y="4581526"/>
              <a:ext cx="200025" cy="146050"/>
            </a:xfrm>
            <a:custGeom>
              <a:avLst/>
              <a:gdLst>
                <a:gd name="T0" fmla="*/ 39 w 53"/>
                <a:gd name="T1" fmla="*/ 0 h 39"/>
                <a:gd name="T2" fmla="*/ 32 w 53"/>
                <a:gd name="T3" fmla="*/ 0 h 39"/>
                <a:gd name="T4" fmla="*/ 30 w 53"/>
                <a:gd name="T5" fmla="*/ 4 h 39"/>
                <a:gd name="T6" fmla="*/ 32 w 53"/>
                <a:gd name="T7" fmla="*/ 25 h 39"/>
                <a:gd name="T8" fmla="*/ 27 w 53"/>
                <a:gd name="T9" fmla="*/ 32 h 39"/>
                <a:gd name="T10" fmla="*/ 22 w 53"/>
                <a:gd name="T11" fmla="*/ 25 h 39"/>
                <a:gd name="T12" fmla="*/ 25 w 53"/>
                <a:gd name="T13" fmla="*/ 5 h 39"/>
                <a:gd name="T14" fmla="*/ 23 w 53"/>
                <a:gd name="T15" fmla="*/ 0 h 39"/>
                <a:gd name="T16" fmla="*/ 15 w 53"/>
                <a:gd name="T17" fmla="*/ 0 h 39"/>
                <a:gd name="T18" fmla="*/ 15 w 53"/>
                <a:gd name="T19" fmla="*/ 0 h 39"/>
                <a:gd name="T20" fmla="*/ 1 w 53"/>
                <a:gd name="T21" fmla="*/ 12 h 39"/>
                <a:gd name="T22" fmla="*/ 3 w 53"/>
                <a:gd name="T23" fmla="*/ 32 h 39"/>
                <a:gd name="T24" fmla="*/ 27 w 53"/>
                <a:gd name="T25" fmla="*/ 39 h 39"/>
                <a:gd name="T26" fmla="*/ 51 w 53"/>
                <a:gd name="T27" fmla="*/ 32 h 39"/>
                <a:gd name="T28" fmla="*/ 52 w 53"/>
                <a:gd name="T29" fmla="*/ 11 h 39"/>
                <a:gd name="T30" fmla="*/ 39 w 53"/>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9">
                  <a:moveTo>
                    <a:pt x="39" y="0"/>
                  </a:moveTo>
                  <a:cubicBezTo>
                    <a:pt x="32" y="0"/>
                    <a:pt x="32" y="0"/>
                    <a:pt x="32" y="0"/>
                  </a:cubicBezTo>
                  <a:cubicBezTo>
                    <a:pt x="32" y="0"/>
                    <a:pt x="32" y="3"/>
                    <a:pt x="30" y="4"/>
                  </a:cubicBezTo>
                  <a:cubicBezTo>
                    <a:pt x="30" y="4"/>
                    <a:pt x="33" y="20"/>
                    <a:pt x="32" y="25"/>
                  </a:cubicBezTo>
                  <a:cubicBezTo>
                    <a:pt x="31" y="27"/>
                    <a:pt x="29" y="32"/>
                    <a:pt x="27" y="32"/>
                  </a:cubicBezTo>
                  <a:cubicBezTo>
                    <a:pt x="24" y="32"/>
                    <a:pt x="22" y="27"/>
                    <a:pt x="22" y="25"/>
                  </a:cubicBezTo>
                  <a:cubicBezTo>
                    <a:pt x="21" y="20"/>
                    <a:pt x="25" y="5"/>
                    <a:pt x="25" y="5"/>
                  </a:cubicBezTo>
                  <a:cubicBezTo>
                    <a:pt x="24" y="4"/>
                    <a:pt x="23" y="3"/>
                    <a:pt x="23" y="0"/>
                  </a:cubicBezTo>
                  <a:cubicBezTo>
                    <a:pt x="15" y="0"/>
                    <a:pt x="15" y="0"/>
                    <a:pt x="15" y="0"/>
                  </a:cubicBezTo>
                  <a:cubicBezTo>
                    <a:pt x="15" y="0"/>
                    <a:pt x="15" y="0"/>
                    <a:pt x="15" y="0"/>
                  </a:cubicBezTo>
                  <a:cubicBezTo>
                    <a:pt x="7" y="0"/>
                    <a:pt x="0" y="5"/>
                    <a:pt x="1" y="12"/>
                  </a:cubicBezTo>
                  <a:cubicBezTo>
                    <a:pt x="3" y="32"/>
                    <a:pt x="3" y="32"/>
                    <a:pt x="3" y="32"/>
                  </a:cubicBezTo>
                  <a:cubicBezTo>
                    <a:pt x="10" y="36"/>
                    <a:pt x="18" y="39"/>
                    <a:pt x="27" y="39"/>
                  </a:cubicBezTo>
                  <a:cubicBezTo>
                    <a:pt x="36" y="39"/>
                    <a:pt x="44" y="36"/>
                    <a:pt x="51" y="32"/>
                  </a:cubicBezTo>
                  <a:cubicBezTo>
                    <a:pt x="52" y="11"/>
                    <a:pt x="52" y="11"/>
                    <a:pt x="52" y="11"/>
                  </a:cubicBezTo>
                  <a:cubicBezTo>
                    <a:pt x="53" y="5"/>
                    <a:pt x="46"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Oval 50"/>
            <p:cNvSpPr>
              <a:spLocks noChangeArrowheads="1"/>
            </p:cNvSpPr>
            <p:nvPr/>
          </p:nvSpPr>
          <p:spPr bwMode="auto">
            <a:xfrm>
              <a:off x="6427788" y="4460876"/>
              <a:ext cx="101600" cy="1016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2" name="TextBox 51"/>
          <p:cNvSpPr txBox="1"/>
          <p:nvPr/>
        </p:nvSpPr>
        <p:spPr>
          <a:xfrm>
            <a:off x="933585" y="4205006"/>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1D48F"/>
                </a:solidFill>
                <a:latin typeface="+mj-lt"/>
              </a:rPr>
              <a:t>TEXT</a:t>
            </a:r>
            <a:endParaRPr lang="en-US">
              <a:solidFill>
                <a:srgbClr val="01D48F"/>
              </a:solidFill>
              <a:latin typeface="+mj-lt"/>
            </a:endParaRPr>
          </a:p>
        </p:txBody>
      </p:sp>
      <p:sp>
        <p:nvSpPr>
          <p:cNvPr id="53" name="TextBox 52"/>
          <p:cNvSpPr txBox="1"/>
          <p:nvPr/>
        </p:nvSpPr>
        <p:spPr>
          <a:xfrm>
            <a:off x="2989399" y="420500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54" name="TextBox 53"/>
          <p:cNvSpPr txBox="1"/>
          <p:nvPr/>
        </p:nvSpPr>
        <p:spPr>
          <a:xfrm>
            <a:off x="5046799" y="420500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55" name="TextBox 54"/>
          <p:cNvSpPr txBox="1"/>
          <p:nvPr/>
        </p:nvSpPr>
        <p:spPr>
          <a:xfrm>
            <a:off x="7104199" y="420500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58" name="TextBox 5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9" name="TextBox 5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up)">
                                      <p:cBhvr>
                                        <p:cTn id="27" dur="500"/>
                                        <p:tgtEl>
                                          <p:spTgt spid="24"/>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500"/>
                                        <p:tgtEl>
                                          <p:spTgt spid="15"/>
                                        </p:tgtEl>
                                      </p:cBhvr>
                                    </p:animEffect>
                                  </p:childTnLst>
                                </p:cTn>
                              </p:par>
                            </p:childTnLst>
                          </p:cTn>
                        </p:par>
                        <p:par>
                          <p:cTn id="40" fill="hold">
                            <p:stCondLst>
                              <p:cond delay="4500"/>
                            </p:stCondLst>
                            <p:childTnLst>
                              <p:par>
                                <p:cTn id="41" presetID="42" presetClass="entr" presetSubtype="0" fill="hold" nodeType="after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anim calcmode="lin" valueType="num">
                                      <p:cBhvr>
                                        <p:cTn id="44" dur="500" fill="hold"/>
                                        <p:tgtEl>
                                          <p:spTgt spid="28"/>
                                        </p:tgtEl>
                                        <p:attrNameLst>
                                          <p:attrName>ppt_x</p:attrName>
                                        </p:attrNameLst>
                                      </p:cBhvr>
                                      <p:tavLst>
                                        <p:tav tm="0">
                                          <p:val>
                                            <p:strVal val="#ppt_x"/>
                                          </p:val>
                                        </p:tav>
                                        <p:tav tm="100000">
                                          <p:val>
                                            <p:strVal val="#ppt_x"/>
                                          </p:val>
                                        </p:tav>
                                      </p:tavLst>
                                    </p:anim>
                                    <p:anim calcmode="lin" valueType="num">
                                      <p:cBhvr>
                                        <p:cTn id="45" dur="500" fill="hold"/>
                                        <p:tgtEl>
                                          <p:spTgt spid="28"/>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42" presetClass="entr" presetSubtype="0"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anim calcmode="lin" valueType="num">
                                      <p:cBhvr>
                                        <p:cTn id="50" dur="500" fill="hold"/>
                                        <p:tgtEl>
                                          <p:spTgt spid="40"/>
                                        </p:tgtEl>
                                        <p:attrNameLst>
                                          <p:attrName>ppt_x</p:attrName>
                                        </p:attrNameLst>
                                      </p:cBhvr>
                                      <p:tavLst>
                                        <p:tav tm="0">
                                          <p:val>
                                            <p:strVal val="#ppt_x"/>
                                          </p:val>
                                        </p:tav>
                                        <p:tav tm="100000">
                                          <p:val>
                                            <p:strVal val="#ppt_x"/>
                                          </p:val>
                                        </p:tav>
                                      </p:tavLst>
                                    </p:anim>
                                    <p:anim calcmode="lin" valueType="num">
                                      <p:cBhvr>
                                        <p:cTn id="51" dur="500" fill="hold"/>
                                        <p:tgtEl>
                                          <p:spTgt spid="40"/>
                                        </p:tgtEl>
                                        <p:attrNameLst>
                                          <p:attrName>ppt_y</p:attrName>
                                        </p:attrNameLst>
                                      </p:cBhvr>
                                      <p:tavLst>
                                        <p:tav tm="0">
                                          <p:val>
                                            <p:strVal val="#ppt_y+.1"/>
                                          </p:val>
                                        </p:tav>
                                        <p:tav tm="100000">
                                          <p:val>
                                            <p:strVal val="#ppt_y"/>
                                          </p:val>
                                        </p:tav>
                                      </p:tavLst>
                                    </p:anim>
                                  </p:childTnLst>
                                </p:cTn>
                              </p:par>
                            </p:childTnLst>
                          </p:cTn>
                        </p:par>
                        <p:par>
                          <p:cTn id="52" fill="hold">
                            <p:stCondLst>
                              <p:cond delay="5500"/>
                            </p:stCondLst>
                            <p:childTnLst>
                              <p:par>
                                <p:cTn id="53" presetID="42" presetClass="entr" presetSubtype="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anim calcmode="lin" valueType="num">
                                      <p:cBhvr>
                                        <p:cTn id="56" dur="500" fill="hold"/>
                                        <p:tgtEl>
                                          <p:spTgt spid="48"/>
                                        </p:tgtEl>
                                        <p:attrNameLst>
                                          <p:attrName>ppt_x</p:attrName>
                                        </p:attrNameLst>
                                      </p:cBhvr>
                                      <p:tavLst>
                                        <p:tav tm="0">
                                          <p:val>
                                            <p:strVal val="#ppt_x"/>
                                          </p:val>
                                        </p:tav>
                                        <p:tav tm="100000">
                                          <p:val>
                                            <p:strVal val="#ppt_x"/>
                                          </p:val>
                                        </p:tav>
                                      </p:tavLst>
                                    </p:anim>
                                    <p:anim calcmode="lin" valueType="num">
                                      <p:cBhvr>
                                        <p:cTn id="57" dur="500" fill="hold"/>
                                        <p:tgtEl>
                                          <p:spTgt spid="4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nodeType="after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anim calcmode="lin" valueType="num">
                                      <p:cBhvr>
                                        <p:cTn id="62" dur="500" fill="hold"/>
                                        <p:tgtEl>
                                          <p:spTgt spid="45"/>
                                        </p:tgtEl>
                                        <p:attrNameLst>
                                          <p:attrName>ppt_x</p:attrName>
                                        </p:attrNameLst>
                                      </p:cBhvr>
                                      <p:tavLst>
                                        <p:tav tm="0">
                                          <p:val>
                                            <p:strVal val="#ppt_x"/>
                                          </p:val>
                                        </p:tav>
                                        <p:tav tm="100000">
                                          <p:val>
                                            <p:strVal val="#ppt_x"/>
                                          </p:val>
                                        </p:tav>
                                      </p:tavLst>
                                    </p:anim>
                                    <p:anim calcmode="lin" valueType="num">
                                      <p:cBhvr>
                                        <p:cTn id="63" dur="500" fill="hold"/>
                                        <p:tgtEl>
                                          <p:spTgt spid="45"/>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wipe(left)">
                                      <p:cBhvr>
                                        <p:cTn id="67" dur="250"/>
                                        <p:tgtEl>
                                          <p:spTgt spid="27"/>
                                        </p:tgtEl>
                                      </p:cBhvr>
                                    </p:animEffect>
                                  </p:childTnLst>
                                </p:cTn>
                              </p:par>
                            </p:childTnLst>
                          </p:cTn>
                        </p:par>
                        <p:par>
                          <p:cTn id="68" fill="hold">
                            <p:stCondLst>
                              <p:cond delay="7000"/>
                            </p:stCondLst>
                            <p:childTnLst>
                              <p:par>
                                <p:cTn id="69" presetID="22" presetClass="entr" presetSubtype="8" fill="hold" grpId="0" nodeType="afterEffect">
                                  <p:stCondLst>
                                    <p:cond delay="0"/>
                                  </p:stCondLst>
                                  <p:childTnLst>
                                    <p:set>
                                      <p:cBhvr>
                                        <p:cTn id="70" dur="1" fill="hold">
                                          <p:stCondLst>
                                            <p:cond delay="0"/>
                                          </p:stCondLst>
                                        </p:cTn>
                                        <p:tgtEl>
                                          <p:spTgt spid="37"/>
                                        </p:tgtEl>
                                        <p:attrNameLst>
                                          <p:attrName>style.visibility</p:attrName>
                                        </p:attrNameLst>
                                      </p:cBhvr>
                                      <p:to>
                                        <p:strVal val="visible"/>
                                      </p:to>
                                    </p:set>
                                    <p:animEffect transition="in" filter="wipe(left)">
                                      <p:cBhvr>
                                        <p:cTn id="71" dur="250"/>
                                        <p:tgtEl>
                                          <p:spTgt spid="37"/>
                                        </p:tgtEl>
                                      </p:cBhvr>
                                    </p:animEffect>
                                  </p:childTnLst>
                                </p:cTn>
                              </p:par>
                            </p:childTnLst>
                          </p:cTn>
                        </p:par>
                        <p:par>
                          <p:cTn id="72" fill="hold">
                            <p:stCondLst>
                              <p:cond delay="7500"/>
                            </p:stCondLst>
                            <p:childTnLst>
                              <p:par>
                                <p:cTn id="73" presetID="22" presetClass="entr" presetSubtype="8"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wipe(left)">
                                      <p:cBhvr>
                                        <p:cTn id="75" dur="250"/>
                                        <p:tgtEl>
                                          <p:spTgt spid="38"/>
                                        </p:tgtEl>
                                      </p:cBhvr>
                                    </p:animEffect>
                                  </p:childTnLst>
                                </p:cTn>
                              </p:par>
                            </p:childTnLst>
                          </p:cTn>
                        </p:par>
                        <p:par>
                          <p:cTn id="76" fill="hold">
                            <p:stCondLst>
                              <p:cond delay="8000"/>
                            </p:stCondLst>
                            <p:childTnLst>
                              <p:par>
                                <p:cTn id="77" presetID="22" presetClass="entr" presetSubtype="8"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wipe(left)">
                                      <p:cBhvr>
                                        <p:cTn id="79" dur="250"/>
                                        <p:tgtEl>
                                          <p:spTgt spid="39"/>
                                        </p:tgtEl>
                                      </p:cBhvr>
                                    </p:animEffect>
                                  </p:childTnLst>
                                </p:cTn>
                              </p:par>
                            </p:childTnLst>
                          </p:cTn>
                        </p:par>
                        <p:par>
                          <p:cTn id="80" fill="hold">
                            <p:stCondLst>
                              <p:cond delay="8500"/>
                            </p:stCondLst>
                            <p:childTnLst>
                              <p:par>
                                <p:cTn id="81" presetID="2" presetClass="entr" presetSubtype="4"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 calcmode="lin" valueType="num">
                                      <p:cBhvr additive="base">
                                        <p:cTn id="83" dur="250" fill="hold"/>
                                        <p:tgtEl>
                                          <p:spTgt spid="52"/>
                                        </p:tgtEl>
                                        <p:attrNameLst>
                                          <p:attrName>ppt_x</p:attrName>
                                        </p:attrNameLst>
                                      </p:cBhvr>
                                      <p:tavLst>
                                        <p:tav tm="0">
                                          <p:val>
                                            <p:strVal val="#ppt_x"/>
                                          </p:val>
                                        </p:tav>
                                        <p:tav tm="100000">
                                          <p:val>
                                            <p:strVal val="#ppt_x"/>
                                          </p:val>
                                        </p:tav>
                                      </p:tavLst>
                                    </p:anim>
                                    <p:anim calcmode="lin" valueType="num">
                                      <p:cBhvr additive="base">
                                        <p:cTn id="84" dur="250" fill="hold"/>
                                        <p:tgtEl>
                                          <p:spTgt spid="52"/>
                                        </p:tgtEl>
                                        <p:attrNameLst>
                                          <p:attrName>ppt_y</p:attrName>
                                        </p:attrNameLst>
                                      </p:cBhvr>
                                      <p:tavLst>
                                        <p:tav tm="0">
                                          <p:val>
                                            <p:strVal val="1+#ppt_h/2"/>
                                          </p:val>
                                        </p:tav>
                                        <p:tav tm="100000">
                                          <p:val>
                                            <p:strVal val="#ppt_y"/>
                                          </p:val>
                                        </p:tav>
                                      </p:tavLst>
                                    </p:anim>
                                  </p:childTnLst>
                                </p:cTn>
                              </p:par>
                            </p:childTnLst>
                          </p:cTn>
                        </p:par>
                        <p:par>
                          <p:cTn id="85" fill="hold">
                            <p:stCondLst>
                              <p:cond delay="9000"/>
                            </p:stCondLst>
                            <p:childTnLst>
                              <p:par>
                                <p:cTn id="86" presetID="2" presetClass="entr" presetSubtype="4" fill="hold" grpId="0" nodeType="afterEffect">
                                  <p:stCondLst>
                                    <p:cond delay="0"/>
                                  </p:stCondLst>
                                  <p:childTnLst>
                                    <p:set>
                                      <p:cBhvr>
                                        <p:cTn id="87" dur="1" fill="hold">
                                          <p:stCondLst>
                                            <p:cond delay="0"/>
                                          </p:stCondLst>
                                        </p:cTn>
                                        <p:tgtEl>
                                          <p:spTgt spid="53"/>
                                        </p:tgtEl>
                                        <p:attrNameLst>
                                          <p:attrName>style.visibility</p:attrName>
                                        </p:attrNameLst>
                                      </p:cBhvr>
                                      <p:to>
                                        <p:strVal val="visible"/>
                                      </p:to>
                                    </p:set>
                                    <p:anim calcmode="lin" valueType="num">
                                      <p:cBhvr additive="base">
                                        <p:cTn id="88" dur="250" fill="hold"/>
                                        <p:tgtEl>
                                          <p:spTgt spid="53"/>
                                        </p:tgtEl>
                                        <p:attrNameLst>
                                          <p:attrName>ppt_x</p:attrName>
                                        </p:attrNameLst>
                                      </p:cBhvr>
                                      <p:tavLst>
                                        <p:tav tm="0">
                                          <p:val>
                                            <p:strVal val="#ppt_x"/>
                                          </p:val>
                                        </p:tav>
                                        <p:tav tm="100000">
                                          <p:val>
                                            <p:strVal val="#ppt_x"/>
                                          </p:val>
                                        </p:tav>
                                      </p:tavLst>
                                    </p:anim>
                                    <p:anim calcmode="lin" valueType="num">
                                      <p:cBhvr additive="base">
                                        <p:cTn id="89" dur="250" fill="hold"/>
                                        <p:tgtEl>
                                          <p:spTgt spid="53"/>
                                        </p:tgtEl>
                                        <p:attrNameLst>
                                          <p:attrName>ppt_y</p:attrName>
                                        </p:attrNameLst>
                                      </p:cBhvr>
                                      <p:tavLst>
                                        <p:tav tm="0">
                                          <p:val>
                                            <p:strVal val="1+#ppt_h/2"/>
                                          </p:val>
                                        </p:tav>
                                        <p:tav tm="100000">
                                          <p:val>
                                            <p:strVal val="#ppt_y"/>
                                          </p:val>
                                        </p:tav>
                                      </p:tavLst>
                                    </p:anim>
                                  </p:childTnLst>
                                </p:cTn>
                              </p:par>
                            </p:childTnLst>
                          </p:cTn>
                        </p:par>
                        <p:par>
                          <p:cTn id="90" fill="hold">
                            <p:stCondLst>
                              <p:cond delay="9500"/>
                            </p:stCondLst>
                            <p:childTnLst>
                              <p:par>
                                <p:cTn id="91" presetID="2" presetClass="entr" presetSubtype="4" fill="hold" grpId="0" nodeType="afterEffect">
                                  <p:stCondLst>
                                    <p:cond delay="0"/>
                                  </p:stCondLst>
                                  <p:childTnLst>
                                    <p:set>
                                      <p:cBhvr>
                                        <p:cTn id="92" dur="1" fill="hold">
                                          <p:stCondLst>
                                            <p:cond delay="0"/>
                                          </p:stCondLst>
                                        </p:cTn>
                                        <p:tgtEl>
                                          <p:spTgt spid="54"/>
                                        </p:tgtEl>
                                        <p:attrNameLst>
                                          <p:attrName>style.visibility</p:attrName>
                                        </p:attrNameLst>
                                      </p:cBhvr>
                                      <p:to>
                                        <p:strVal val="visible"/>
                                      </p:to>
                                    </p:set>
                                    <p:anim calcmode="lin" valueType="num">
                                      <p:cBhvr additive="base">
                                        <p:cTn id="93" dur="250" fill="hold"/>
                                        <p:tgtEl>
                                          <p:spTgt spid="54"/>
                                        </p:tgtEl>
                                        <p:attrNameLst>
                                          <p:attrName>ppt_x</p:attrName>
                                        </p:attrNameLst>
                                      </p:cBhvr>
                                      <p:tavLst>
                                        <p:tav tm="0">
                                          <p:val>
                                            <p:strVal val="#ppt_x"/>
                                          </p:val>
                                        </p:tav>
                                        <p:tav tm="100000">
                                          <p:val>
                                            <p:strVal val="#ppt_x"/>
                                          </p:val>
                                        </p:tav>
                                      </p:tavLst>
                                    </p:anim>
                                    <p:anim calcmode="lin" valueType="num">
                                      <p:cBhvr additive="base">
                                        <p:cTn id="94" dur="250" fill="hold"/>
                                        <p:tgtEl>
                                          <p:spTgt spid="54"/>
                                        </p:tgtEl>
                                        <p:attrNameLst>
                                          <p:attrName>ppt_y</p:attrName>
                                        </p:attrNameLst>
                                      </p:cBhvr>
                                      <p:tavLst>
                                        <p:tav tm="0">
                                          <p:val>
                                            <p:strVal val="1+#ppt_h/2"/>
                                          </p:val>
                                        </p:tav>
                                        <p:tav tm="100000">
                                          <p:val>
                                            <p:strVal val="#ppt_y"/>
                                          </p:val>
                                        </p:tav>
                                      </p:tavLst>
                                    </p:anim>
                                  </p:childTnLst>
                                </p:cTn>
                              </p:par>
                            </p:childTnLst>
                          </p:cTn>
                        </p:par>
                        <p:par>
                          <p:cTn id="95" fill="hold">
                            <p:stCondLst>
                              <p:cond delay="10000"/>
                            </p:stCondLst>
                            <p:childTnLst>
                              <p:par>
                                <p:cTn id="96" presetID="2" presetClass="entr" presetSubtype="4" fill="hold" grpId="0" nodeType="afterEffect">
                                  <p:stCondLst>
                                    <p:cond delay="0"/>
                                  </p:stCondLst>
                                  <p:childTnLst>
                                    <p:set>
                                      <p:cBhvr>
                                        <p:cTn id="97" dur="1" fill="hold">
                                          <p:stCondLst>
                                            <p:cond delay="0"/>
                                          </p:stCondLst>
                                        </p:cTn>
                                        <p:tgtEl>
                                          <p:spTgt spid="55"/>
                                        </p:tgtEl>
                                        <p:attrNameLst>
                                          <p:attrName>style.visibility</p:attrName>
                                        </p:attrNameLst>
                                      </p:cBhvr>
                                      <p:to>
                                        <p:strVal val="visible"/>
                                      </p:to>
                                    </p:set>
                                    <p:anim calcmode="lin" valueType="num">
                                      <p:cBhvr additive="base">
                                        <p:cTn id="98" dur="250" fill="hold"/>
                                        <p:tgtEl>
                                          <p:spTgt spid="55"/>
                                        </p:tgtEl>
                                        <p:attrNameLst>
                                          <p:attrName>ppt_x</p:attrName>
                                        </p:attrNameLst>
                                      </p:cBhvr>
                                      <p:tavLst>
                                        <p:tav tm="0">
                                          <p:val>
                                            <p:strVal val="#ppt_x"/>
                                          </p:val>
                                        </p:tav>
                                        <p:tav tm="100000">
                                          <p:val>
                                            <p:strVal val="#ppt_x"/>
                                          </p:val>
                                        </p:tav>
                                      </p:tavLst>
                                    </p:anim>
                                    <p:anim calcmode="lin" valueType="num">
                                      <p:cBhvr additive="base">
                                        <p:cTn id="99" dur="250" fill="hold"/>
                                        <p:tgtEl>
                                          <p:spTgt spid="55"/>
                                        </p:tgtEl>
                                        <p:attrNameLst>
                                          <p:attrName>ppt_y</p:attrName>
                                        </p:attrNameLst>
                                      </p:cBhvr>
                                      <p:tavLst>
                                        <p:tav tm="0">
                                          <p:val>
                                            <p:strVal val="1+#ppt_h/2"/>
                                          </p:val>
                                        </p:tav>
                                        <p:tav tm="100000">
                                          <p:val>
                                            <p:strVal val="#ppt_y"/>
                                          </p:val>
                                        </p:tav>
                                      </p:tavLst>
                                    </p:anim>
                                  </p:childTnLst>
                                </p:cTn>
                              </p:par>
                            </p:childTnLst>
                          </p:cTn>
                        </p:par>
                        <p:par>
                          <p:cTn id="100" fill="hold">
                            <p:stCondLst>
                              <p:cond delay="10500"/>
                            </p:stCondLst>
                            <p:childTnLst>
                              <p:par>
                                <p:cTn id="101" presetID="37" presetClass="entr" presetSubtype="0" fill="hold" grpId="0" nodeType="afterEffect">
                                  <p:stCondLst>
                                    <p:cond delay="0"/>
                                  </p:stCondLst>
                                  <p:childTnLst>
                                    <p:set>
                                      <p:cBhvr>
                                        <p:cTn id="102" dur="1" fill="hold">
                                          <p:stCondLst>
                                            <p:cond delay="0"/>
                                          </p:stCondLst>
                                        </p:cTn>
                                        <p:tgtEl>
                                          <p:spTgt spid="58"/>
                                        </p:tgtEl>
                                        <p:attrNameLst>
                                          <p:attrName>style.visibility</p:attrName>
                                        </p:attrNameLst>
                                      </p:cBhvr>
                                      <p:to>
                                        <p:strVal val="visible"/>
                                      </p:to>
                                    </p:set>
                                    <p:animEffect transition="in" filter="fade">
                                      <p:cBhvr>
                                        <p:cTn id="103" dur="750"/>
                                        <p:tgtEl>
                                          <p:spTgt spid="58"/>
                                        </p:tgtEl>
                                      </p:cBhvr>
                                    </p:animEffect>
                                    <p:anim calcmode="lin" valueType="num">
                                      <p:cBhvr>
                                        <p:cTn id="104" dur="750" fill="hold"/>
                                        <p:tgtEl>
                                          <p:spTgt spid="58"/>
                                        </p:tgtEl>
                                        <p:attrNameLst>
                                          <p:attrName>ppt_x</p:attrName>
                                        </p:attrNameLst>
                                      </p:cBhvr>
                                      <p:tavLst>
                                        <p:tav tm="0">
                                          <p:val>
                                            <p:strVal val="#ppt_x"/>
                                          </p:val>
                                        </p:tav>
                                        <p:tav tm="100000">
                                          <p:val>
                                            <p:strVal val="#ppt_x"/>
                                          </p:val>
                                        </p:tav>
                                      </p:tavLst>
                                    </p:anim>
                                    <p:anim calcmode="lin" valueType="num">
                                      <p:cBhvr>
                                        <p:cTn id="105" dur="675" decel="100000" fill="hold"/>
                                        <p:tgtEl>
                                          <p:spTgt spid="58"/>
                                        </p:tgtEl>
                                        <p:attrNameLst>
                                          <p:attrName>ppt_y</p:attrName>
                                        </p:attrNameLst>
                                      </p:cBhvr>
                                      <p:tavLst>
                                        <p:tav tm="0">
                                          <p:val>
                                            <p:strVal val="#ppt_y+1"/>
                                          </p:val>
                                        </p:tav>
                                        <p:tav tm="100000">
                                          <p:val>
                                            <p:strVal val="#ppt_y-.03"/>
                                          </p:val>
                                        </p:tav>
                                      </p:tavLst>
                                    </p:anim>
                                    <p:anim calcmode="lin" valueType="num">
                                      <p:cBhvr>
                                        <p:cTn id="106" dur="75" accel="100000" fill="hold">
                                          <p:stCondLst>
                                            <p:cond delay="675"/>
                                          </p:stCondLst>
                                        </p:cTn>
                                        <p:tgtEl>
                                          <p:spTgt spid="58"/>
                                        </p:tgtEl>
                                        <p:attrNameLst>
                                          <p:attrName>ppt_y</p:attrName>
                                        </p:attrNameLst>
                                      </p:cBhvr>
                                      <p:tavLst>
                                        <p:tav tm="0">
                                          <p:val>
                                            <p:strVal val="#ppt_y-.03"/>
                                          </p:val>
                                        </p:tav>
                                        <p:tav tm="100000">
                                          <p:val>
                                            <p:strVal val="#ppt_y"/>
                                          </p:val>
                                        </p:tav>
                                      </p:tavLst>
                                    </p:anim>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9" grpId="0" animBg="1"/>
      <p:bldP spid="20" grpId="0" animBg="1"/>
      <p:bldP spid="21" grpId="0" animBg="1"/>
      <p:bldP spid="22" grpId="0" animBg="1"/>
      <p:bldP spid="23" grpId="0" animBg="1"/>
      <p:bldP spid="24" grpId="0" animBg="1"/>
      <p:bldP spid="25" grpId="0" animBg="1"/>
      <p:bldP spid="27" grpId="0"/>
      <p:bldP spid="37" grpId="0"/>
      <p:bldP spid="38" grpId="0"/>
      <p:bldP spid="39" grpId="0"/>
      <p:bldP spid="52" grpId="0"/>
      <p:bldP spid="53" grpId="0"/>
      <p:bldP spid="54" grpId="0"/>
      <p:bldP spid="55" grpId="0"/>
      <p:bldP spid="58" grpId="0"/>
      <p:bldP spid="5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724399" y="1746587"/>
            <a:ext cx="1952805" cy="1015663"/>
          </a:xfrm>
          <a:prstGeom prst="rect">
            <a:avLst/>
          </a:prstGeom>
          <a:noFill/>
        </p:spPr>
        <p:txBody>
          <a:bodyPr wrap="square" rtlCol="0">
            <a:spAutoFit/>
          </a:bodyPr>
          <a:lstStyle/>
          <a:p>
            <a:r>
              <a:rPr lang="en-US" sz="6000" smtClean="0">
                <a:solidFill>
                  <a:schemeClr val="bg1"/>
                </a:solidFill>
                <a:latin typeface="+mj-lt"/>
              </a:rPr>
              <a:t>COFFEE</a:t>
            </a:r>
            <a:endParaRPr lang="en-US" sz="6000">
              <a:solidFill>
                <a:schemeClr val="bg1"/>
              </a:solidFill>
              <a:latin typeface="+mj-lt"/>
            </a:endParaRPr>
          </a:p>
        </p:txBody>
      </p:sp>
      <p:sp>
        <p:nvSpPr>
          <p:cNvPr id="3" name="TextBox 2"/>
          <p:cNvSpPr txBox="1"/>
          <p:nvPr/>
        </p:nvSpPr>
        <p:spPr>
          <a:xfrm>
            <a:off x="5562600" y="2381250"/>
            <a:ext cx="1752600" cy="1015663"/>
          </a:xfrm>
          <a:prstGeom prst="rect">
            <a:avLst/>
          </a:prstGeom>
          <a:noFill/>
        </p:spPr>
        <p:txBody>
          <a:bodyPr wrap="square" rtlCol="0">
            <a:spAutoFit/>
          </a:bodyPr>
          <a:lstStyle/>
          <a:p>
            <a:r>
              <a:rPr lang="en-US" sz="6000" smtClean="0">
                <a:solidFill>
                  <a:schemeClr val="bg1">
                    <a:lumMod val="95000"/>
                  </a:schemeClr>
                </a:solidFill>
                <a:latin typeface="+mj-lt"/>
              </a:rPr>
              <a:t>BREAK</a:t>
            </a:r>
            <a:endParaRPr lang="en-US" sz="6000">
              <a:solidFill>
                <a:schemeClr val="bg1">
                  <a:lumMod val="95000"/>
                </a:schemeClr>
              </a:solidFill>
              <a:latin typeface="+mj-lt"/>
            </a:endParaRPr>
          </a:p>
        </p:txBody>
      </p:sp>
      <p:grpSp>
        <p:nvGrpSpPr>
          <p:cNvPr id="17" name="Group 16"/>
          <p:cNvGrpSpPr/>
          <p:nvPr/>
        </p:nvGrpSpPr>
        <p:grpSpPr>
          <a:xfrm>
            <a:off x="1306133" y="986485"/>
            <a:ext cx="2743200" cy="3170531"/>
            <a:chOff x="1143000" y="498278"/>
            <a:chExt cx="3200400" cy="3698953"/>
          </a:xfrm>
        </p:grpSpPr>
        <p:sp>
          <p:nvSpPr>
            <p:cNvPr id="11" name="Freeform 10"/>
            <p:cNvSpPr/>
            <p:nvPr/>
          </p:nvSpPr>
          <p:spPr bwMode="auto">
            <a:xfrm>
              <a:off x="1330080" y="3863161"/>
              <a:ext cx="2318453" cy="334070"/>
            </a:xfrm>
            <a:custGeom>
              <a:avLst/>
              <a:gdLst>
                <a:gd name="T0" fmla="*/ 21 w 147"/>
                <a:gd name="T1" fmla="*/ 21 h 21"/>
                <a:gd name="T2" fmla="*/ 126 w 147"/>
                <a:gd name="T3" fmla="*/ 21 h 21"/>
                <a:gd name="T4" fmla="*/ 147 w 147"/>
                <a:gd name="T5" fmla="*/ 0 h 21"/>
                <a:gd name="T6" fmla="*/ 0 w 147"/>
                <a:gd name="T7" fmla="*/ 0 h 21"/>
                <a:gd name="T8" fmla="*/ 21 w 147"/>
                <a:gd name="T9" fmla="*/ 21 h 21"/>
              </a:gdLst>
              <a:ahLst/>
              <a:cxnLst>
                <a:cxn ang="0">
                  <a:pos x="T0" y="T1"/>
                </a:cxn>
                <a:cxn ang="0">
                  <a:pos x="T2" y="T3"/>
                </a:cxn>
                <a:cxn ang="0">
                  <a:pos x="T4" y="T5"/>
                </a:cxn>
                <a:cxn ang="0">
                  <a:pos x="T6" y="T7"/>
                </a:cxn>
                <a:cxn ang="0">
                  <a:pos x="T8" y="T9"/>
                </a:cxn>
              </a:cxnLst>
              <a:rect l="0" t="0" r="r" b="b"/>
              <a:pathLst>
                <a:path w="147" h="21">
                  <a:moveTo>
                    <a:pt x="21" y="21"/>
                  </a:moveTo>
                  <a:cubicBezTo>
                    <a:pt x="126" y="21"/>
                    <a:pt x="126" y="21"/>
                    <a:pt x="126" y="21"/>
                  </a:cubicBezTo>
                  <a:cubicBezTo>
                    <a:pt x="138" y="21"/>
                    <a:pt x="147" y="12"/>
                    <a:pt x="147" y="0"/>
                  </a:cubicBezTo>
                  <a:cubicBezTo>
                    <a:pt x="0" y="0"/>
                    <a:pt x="0" y="0"/>
                    <a:pt x="0" y="0"/>
                  </a:cubicBezTo>
                  <a:cubicBezTo>
                    <a:pt x="0" y="12"/>
                    <a:pt x="10" y="21"/>
                    <a:pt x="21" y="21"/>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Freeform 11"/>
            <p:cNvSpPr>
              <a:spLocks noEditPoints="1"/>
            </p:cNvSpPr>
            <p:nvPr/>
          </p:nvSpPr>
          <p:spPr bwMode="auto">
            <a:xfrm>
              <a:off x="1143000" y="2099274"/>
              <a:ext cx="3200400" cy="1690394"/>
            </a:xfrm>
            <a:custGeom>
              <a:avLst/>
              <a:gdLst>
                <a:gd name="T0" fmla="*/ 185 w 203"/>
                <a:gd name="T1" fmla="*/ 28 h 107"/>
                <a:gd name="T2" fmla="*/ 170 w 203"/>
                <a:gd name="T3" fmla="*/ 27 h 107"/>
                <a:gd name="T4" fmla="*/ 171 w 203"/>
                <a:gd name="T5" fmla="*/ 6 h 107"/>
                <a:gd name="T6" fmla="*/ 165 w 203"/>
                <a:gd name="T7" fmla="*/ 0 h 107"/>
                <a:gd name="T8" fmla="*/ 6 w 203"/>
                <a:gd name="T9" fmla="*/ 0 h 107"/>
                <a:gd name="T10" fmla="*/ 0 w 203"/>
                <a:gd name="T11" fmla="*/ 6 h 107"/>
                <a:gd name="T12" fmla="*/ 32 w 203"/>
                <a:gd name="T13" fmla="*/ 105 h 107"/>
                <a:gd name="T14" fmla="*/ 37 w 203"/>
                <a:gd name="T15" fmla="*/ 107 h 107"/>
                <a:gd name="T16" fmla="*/ 134 w 203"/>
                <a:gd name="T17" fmla="*/ 107 h 107"/>
                <a:gd name="T18" fmla="*/ 139 w 203"/>
                <a:gd name="T19" fmla="*/ 105 h 107"/>
                <a:gd name="T20" fmla="*/ 151 w 203"/>
                <a:gd name="T21" fmla="*/ 88 h 107"/>
                <a:gd name="T22" fmla="*/ 156 w 203"/>
                <a:gd name="T23" fmla="*/ 91 h 107"/>
                <a:gd name="T24" fmla="*/ 165 w 203"/>
                <a:gd name="T25" fmla="*/ 93 h 107"/>
                <a:gd name="T26" fmla="*/ 195 w 203"/>
                <a:gd name="T27" fmla="*/ 71 h 107"/>
                <a:gd name="T28" fmla="*/ 185 w 203"/>
                <a:gd name="T29" fmla="*/ 28 h 107"/>
                <a:gd name="T30" fmla="*/ 131 w 203"/>
                <a:gd name="T31" fmla="*/ 95 h 107"/>
                <a:gd name="T32" fmla="*/ 40 w 203"/>
                <a:gd name="T33" fmla="*/ 95 h 107"/>
                <a:gd name="T34" fmla="*/ 13 w 203"/>
                <a:gd name="T35" fmla="*/ 12 h 107"/>
                <a:gd name="T36" fmla="*/ 159 w 203"/>
                <a:gd name="T37" fmla="*/ 12 h 107"/>
                <a:gd name="T38" fmla="*/ 131 w 203"/>
                <a:gd name="T39" fmla="*/ 95 h 107"/>
                <a:gd name="T40" fmla="*/ 184 w 203"/>
                <a:gd name="T41" fmla="*/ 66 h 107"/>
                <a:gd name="T42" fmla="*/ 161 w 203"/>
                <a:gd name="T43" fmla="*/ 80 h 107"/>
                <a:gd name="T44" fmla="*/ 157 w 203"/>
                <a:gd name="T45" fmla="*/ 76 h 107"/>
                <a:gd name="T46" fmla="*/ 168 w 203"/>
                <a:gd name="T47" fmla="*/ 40 h 107"/>
                <a:gd name="T48" fmla="*/ 180 w 203"/>
                <a:gd name="T49" fmla="*/ 39 h 107"/>
                <a:gd name="T50" fmla="*/ 184 w 203"/>
                <a:gd name="T51" fmla="*/ 6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07">
                  <a:moveTo>
                    <a:pt x="185" y="28"/>
                  </a:moveTo>
                  <a:cubicBezTo>
                    <a:pt x="180" y="26"/>
                    <a:pt x="175" y="25"/>
                    <a:pt x="170" y="27"/>
                  </a:cubicBezTo>
                  <a:cubicBezTo>
                    <a:pt x="171" y="20"/>
                    <a:pt x="171" y="13"/>
                    <a:pt x="171" y="6"/>
                  </a:cubicBezTo>
                  <a:cubicBezTo>
                    <a:pt x="171" y="2"/>
                    <a:pt x="168" y="0"/>
                    <a:pt x="165" y="0"/>
                  </a:cubicBezTo>
                  <a:cubicBezTo>
                    <a:pt x="6" y="0"/>
                    <a:pt x="6" y="0"/>
                    <a:pt x="6" y="0"/>
                  </a:cubicBezTo>
                  <a:cubicBezTo>
                    <a:pt x="3" y="0"/>
                    <a:pt x="0" y="2"/>
                    <a:pt x="0" y="6"/>
                  </a:cubicBezTo>
                  <a:cubicBezTo>
                    <a:pt x="0" y="45"/>
                    <a:pt x="12" y="81"/>
                    <a:pt x="32" y="105"/>
                  </a:cubicBezTo>
                  <a:cubicBezTo>
                    <a:pt x="34" y="107"/>
                    <a:pt x="35" y="107"/>
                    <a:pt x="37" y="107"/>
                  </a:cubicBezTo>
                  <a:cubicBezTo>
                    <a:pt x="134" y="107"/>
                    <a:pt x="134" y="107"/>
                    <a:pt x="134" y="107"/>
                  </a:cubicBezTo>
                  <a:cubicBezTo>
                    <a:pt x="136" y="107"/>
                    <a:pt x="138" y="107"/>
                    <a:pt x="139" y="105"/>
                  </a:cubicBezTo>
                  <a:cubicBezTo>
                    <a:pt x="143" y="100"/>
                    <a:pt x="147" y="94"/>
                    <a:pt x="151" y="88"/>
                  </a:cubicBezTo>
                  <a:cubicBezTo>
                    <a:pt x="152" y="89"/>
                    <a:pt x="154" y="90"/>
                    <a:pt x="156" y="91"/>
                  </a:cubicBezTo>
                  <a:cubicBezTo>
                    <a:pt x="159" y="92"/>
                    <a:pt x="162" y="93"/>
                    <a:pt x="165" y="93"/>
                  </a:cubicBezTo>
                  <a:cubicBezTo>
                    <a:pt x="176" y="93"/>
                    <a:pt x="189" y="84"/>
                    <a:pt x="195" y="71"/>
                  </a:cubicBezTo>
                  <a:cubicBezTo>
                    <a:pt x="203" y="54"/>
                    <a:pt x="198" y="34"/>
                    <a:pt x="185" y="28"/>
                  </a:cubicBezTo>
                  <a:close/>
                  <a:moveTo>
                    <a:pt x="131" y="95"/>
                  </a:moveTo>
                  <a:cubicBezTo>
                    <a:pt x="40" y="95"/>
                    <a:pt x="40" y="95"/>
                    <a:pt x="40" y="95"/>
                  </a:cubicBezTo>
                  <a:cubicBezTo>
                    <a:pt x="23" y="75"/>
                    <a:pt x="14" y="45"/>
                    <a:pt x="13" y="12"/>
                  </a:cubicBezTo>
                  <a:cubicBezTo>
                    <a:pt x="159" y="12"/>
                    <a:pt x="159" y="12"/>
                    <a:pt x="159" y="12"/>
                  </a:cubicBezTo>
                  <a:cubicBezTo>
                    <a:pt x="158" y="45"/>
                    <a:pt x="148" y="75"/>
                    <a:pt x="131" y="95"/>
                  </a:cubicBezTo>
                  <a:close/>
                  <a:moveTo>
                    <a:pt x="184" y="66"/>
                  </a:moveTo>
                  <a:cubicBezTo>
                    <a:pt x="179" y="77"/>
                    <a:pt x="168" y="83"/>
                    <a:pt x="161" y="80"/>
                  </a:cubicBezTo>
                  <a:cubicBezTo>
                    <a:pt x="159" y="79"/>
                    <a:pt x="158" y="78"/>
                    <a:pt x="157" y="76"/>
                  </a:cubicBezTo>
                  <a:cubicBezTo>
                    <a:pt x="162" y="65"/>
                    <a:pt x="165" y="53"/>
                    <a:pt x="168" y="40"/>
                  </a:cubicBezTo>
                  <a:cubicBezTo>
                    <a:pt x="171" y="39"/>
                    <a:pt x="175" y="37"/>
                    <a:pt x="180" y="39"/>
                  </a:cubicBezTo>
                  <a:cubicBezTo>
                    <a:pt x="187" y="43"/>
                    <a:pt x="189" y="55"/>
                    <a:pt x="184" y="66"/>
                  </a:cubicBezTo>
                  <a:close/>
                </a:path>
              </a:pathLst>
            </a:custGeom>
            <a:solidFill>
              <a:srgbClr val="00C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p:nvPr/>
          </p:nvSpPr>
          <p:spPr bwMode="auto">
            <a:xfrm>
              <a:off x="1503796" y="2607060"/>
              <a:ext cx="1971020" cy="861901"/>
            </a:xfrm>
            <a:custGeom>
              <a:avLst/>
              <a:gdLst>
                <a:gd name="T0" fmla="*/ 0 w 125"/>
                <a:gd name="T1" fmla="*/ 0 h 55"/>
                <a:gd name="T2" fmla="*/ 21 w 125"/>
                <a:gd name="T3" fmla="*/ 55 h 55"/>
                <a:gd name="T4" fmla="*/ 104 w 125"/>
                <a:gd name="T5" fmla="*/ 55 h 55"/>
                <a:gd name="T6" fmla="*/ 125 w 125"/>
                <a:gd name="T7" fmla="*/ 0 h 55"/>
                <a:gd name="T8" fmla="*/ 0 w 125"/>
                <a:gd name="T9" fmla="*/ 0 h 55"/>
              </a:gdLst>
              <a:ahLst/>
              <a:cxnLst>
                <a:cxn ang="0">
                  <a:pos x="T0" y="T1"/>
                </a:cxn>
                <a:cxn ang="0">
                  <a:pos x="T2" y="T3"/>
                </a:cxn>
                <a:cxn ang="0">
                  <a:pos x="T4" y="T5"/>
                </a:cxn>
                <a:cxn ang="0">
                  <a:pos x="T6" y="T7"/>
                </a:cxn>
                <a:cxn ang="0">
                  <a:pos x="T8" y="T9"/>
                </a:cxn>
              </a:cxnLst>
              <a:rect l="0" t="0" r="r" b="b"/>
              <a:pathLst>
                <a:path w="125" h="55">
                  <a:moveTo>
                    <a:pt x="0" y="0"/>
                  </a:moveTo>
                  <a:cubicBezTo>
                    <a:pt x="3" y="21"/>
                    <a:pt x="11" y="40"/>
                    <a:pt x="21" y="55"/>
                  </a:cubicBezTo>
                  <a:cubicBezTo>
                    <a:pt x="104" y="55"/>
                    <a:pt x="104" y="55"/>
                    <a:pt x="104" y="55"/>
                  </a:cubicBezTo>
                  <a:cubicBezTo>
                    <a:pt x="114" y="40"/>
                    <a:pt x="122" y="21"/>
                    <a:pt x="125" y="0"/>
                  </a:cubicBez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 name="Freeform 13"/>
            <p:cNvSpPr/>
            <p:nvPr/>
          </p:nvSpPr>
          <p:spPr bwMode="auto">
            <a:xfrm>
              <a:off x="1784936" y="814570"/>
              <a:ext cx="427611" cy="1075706"/>
            </a:xfrm>
            <a:custGeom>
              <a:avLst/>
              <a:gdLst>
                <a:gd name="T0" fmla="*/ 13 w 27"/>
                <a:gd name="T1" fmla="*/ 68 h 68"/>
                <a:gd name="T2" fmla="*/ 13 w 27"/>
                <a:gd name="T3" fmla="*/ 51 h 68"/>
                <a:gd name="T4" fmla="*/ 21 w 27"/>
                <a:gd name="T5" fmla="*/ 34 h 68"/>
                <a:gd name="T6" fmla="*/ 26 w 27"/>
                <a:gd name="T7" fmla="*/ 17 h 68"/>
                <a:gd name="T8" fmla="*/ 13 w 27"/>
                <a:gd name="T9" fmla="*/ 0 h 68"/>
                <a:gd name="T10" fmla="*/ 14 w 27"/>
                <a:gd name="T11" fmla="*/ 17 h 68"/>
                <a:gd name="T12" fmla="*/ 6 w 27"/>
                <a:gd name="T13" fmla="*/ 34 h 68"/>
                <a:gd name="T14" fmla="*/ 1 w 27"/>
                <a:gd name="T15" fmla="*/ 51 h 68"/>
                <a:gd name="T16" fmla="*/ 13 w 27"/>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8">
                  <a:moveTo>
                    <a:pt x="13" y="68"/>
                  </a:moveTo>
                  <a:cubicBezTo>
                    <a:pt x="11" y="63"/>
                    <a:pt x="11" y="57"/>
                    <a:pt x="13" y="51"/>
                  </a:cubicBezTo>
                  <a:cubicBezTo>
                    <a:pt x="15" y="46"/>
                    <a:pt x="19" y="40"/>
                    <a:pt x="21" y="34"/>
                  </a:cubicBezTo>
                  <a:cubicBezTo>
                    <a:pt x="24" y="29"/>
                    <a:pt x="27" y="23"/>
                    <a:pt x="26" y="17"/>
                  </a:cubicBezTo>
                  <a:cubicBezTo>
                    <a:pt x="26" y="11"/>
                    <a:pt x="23" y="6"/>
                    <a:pt x="13" y="0"/>
                  </a:cubicBezTo>
                  <a:cubicBezTo>
                    <a:pt x="16" y="6"/>
                    <a:pt x="16" y="11"/>
                    <a:pt x="14" y="17"/>
                  </a:cubicBezTo>
                  <a:cubicBezTo>
                    <a:pt x="12" y="23"/>
                    <a:pt x="8" y="29"/>
                    <a:pt x="6" y="34"/>
                  </a:cubicBezTo>
                  <a:cubicBezTo>
                    <a:pt x="3" y="40"/>
                    <a:pt x="0" y="46"/>
                    <a:pt x="1" y="51"/>
                  </a:cubicBezTo>
                  <a:cubicBezTo>
                    <a:pt x="1" y="57"/>
                    <a:pt x="4" y="63"/>
                    <a:pt x="13" y="68"/>
                  </a:cubicBezTo>
                  <a:close/>
                </a:path>
              </a:pathLst>
            </a:custGeom>
            <a:solidFill>
              <a:srgbClr val="1FD8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 name="Freeform 14"/>
            <p:cNvSpPr/>
            <p:nvPr/>
          </p:nvSpPr>
          <p:spPr bwMode="auto">
            <a:xfrm>
              <a:off x="2286000" y="498278"/>
              <a:ext cx="544698" cy="1391998"/>
            </a:xfrm>
            <a:custGeom>
              <a:avLst/>
              <a:gdLst>
                <a:gd name="T0" fmla="*/ 13 w 27"/>
                <a:gd name="T1" fmla="*/ 68 h 68"/>
                <a:gd name="T2" fmla="*/ 13 w 27"/>
                <a:gd name="T3" fmla="*/ 51 h 68"/>
                <a:gd name="T4" fmla="*/ 21 w 27"/>
                <a:gd name="T5" fmla="*/ 34 h 68"/>
                <a:gd name="T6" fmla="*/ 26 w 27"/>
                <a:gd name="T7" fmla="*/ 17 h 68"/>
                <a:gd name="T8" fmla="*/ 13 w 27"/>
                <a:gd name="T9" fmla="*/ 0 h 68"/>
                <a:gd name="T10" fmla="*/ 14 w 27"/>
                <a:gd name="T11" fmla="*/ 17 h 68"/>
                <a:gd name="T12" fmla="*/ 5 w 27"/>
                <a:gd name="T13" fmla="*/ 34 h 68"/>
                <a:gd name="T14" fmla="*/ 0 w 27"/>
                <a:gd name="T15" fmla="*/ 51 h 68"/>
                <a:gd name="T16" fmla="*/ 13 w 27"/>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8">
                  <a:moveTo>
                    <a:pt x="13" y="68"/>
                  </a:moveTo>
                  <a:cubicBezTo>
                    <a:pt x="11" y="63"/>
                    <a:pt x="11" y="57"/>
                    <a:pt x="13" y="51"/>
                  </a:cubicBezTo>
                  <a:cubicBezTo>
                    <a:pt x="15" y="46"/>
                    <a:pt x="18" y="40"/>
                    <a:pt x="21" y="34"/>
                  </a:cubicBezTo>
                  <a:cubicBezTo>
                    <a:pt x="24" y="29"/>
                    <a:pt x="27" y="23"/>
                    <a:pt x="26" y="17"/>
                  </a:cubicBezTo>
                  <a:cubicBezTo>
                    <a:pt x="26" y="11"/>
                    <a:pt x="23" y="6"/>
                    <a:pt x="13" y="0"/>
                  </a:cubicBezTo>
                  <a:cubicBezTo>
                    <a:pt x="16" y="6"/>
                    <a:pt x="16" y="11"/>
                    <a:pt x="14" y="17"/>
                  </a:cubicBezTo>
                  <a:cubicBezTo>
                    <a:pt x="12" y="23"/>
                    <a:pt x="8" y="29"/>
                    <a:pt x="5" y="34"/>
                  </a:cubicBezTo>
                  <a:cubicBezTo>
                    <a:pt x="2" y="40"/>
                    <a:pt x="0" y="46"/>
                    <a:pt x="0" y="51"/>
                  </a:cubicBezTo>
                  <a:cubicBezTo>
                    <a:pt x="1" y="57"/>
                    <a:pt x="4" y="63"/>
                    <a:pt x="13" y="68"/>
                  </a:cubicBezTo>
                  <a:close/>
                </a:path>
              </a:pathLst>
            </a:custGeom>
            <a:solidFill>
              <a:srgbClr val="F4C6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Freeform 15"/>
            <p:cNvSpPr/>
            <p:nvPr/>
          </p:nvSpPr>
          <p:spPr bwMode="auto">
            <a:xfrm>
              <a:off x="2904152" y="814570"/>
              <a:ext cx="427611" cy="1075706"/>
            </a:xfrm>
            <a:custGeom>
              <a:avLst/>
              <a:gdLst>
                <a:gd name="T0" fmla="*/ 13 w 27"/>
                <a:gd name="T1" fmla="*/ 68 h 68"/>
                <a:gd name="T2" fmla="*/ 13 w 27"/>
                <a:gd name="T3" fmla="*/ 51 h 68"/>
                <a:gd name="T4" fmla="*/ 21 w 27"/>
                <a:gd name="T5" fmla="*/ 34 h 68"/>
                <a:gd name="T6" fmla="*/ 26 w 27"/>
                <a:gd name="T7" fmla="*/ 17 h 68"/>
                <a:gd name="T8" fmla="*/ 13 w 27"/>
                <a:gd name="T9" fmla="*/ 0 h 68"/>
                <a:gd name="T10" fmla="*/ 14 w 27"/>
                <a:gd name="T11" fmla="*/ 17 h 68"/>
                <a:gd name="T12" fmla="*/ 6 w 27"/>
                <a:gd name="T13" fmla="*/ 34 h 68"/>
                <a:gd name="T14" fmla="*/ 1 w 27"/>
                <a:gd name="T15" fmla="*/ 51 h 68"/>
                <a:gd name="T16" fmla="*/ 13 w 27"/>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8">
                  <a:moveTo>
                    <a:pt x="13" y="68"/>
                  </a:moveTo>
                  <a:cubicBezTo>
                    <a:pt x="11" y="63"/>
                    <a:pt x="11" y="57"/>
                    <a:pt x="13" y="51"/>
                  </a:cubicBezTo>
                  <a:cubicBezTo>
                    <a:pt x="15" y="46"/>
                    <a:pt x="19" y="40"/>
                    <a:pt x="21" y="34"/>
                  </a:cubicBezTo>
                  <a:cubicBezTo>
                    <a:pt x="24" y="29"/>
                    <a:pt x="27" y="23"/>
                    <a:pt x="26" y="17"/>
                  </a:cubicBezTo>
                  <a:cubicBezTo>
                    <a:pt x="26" y="11"/>
                    <a:pt x="23" y="6"/>
                    <a:pt x="13" y="0"/>
                  </a:cubicBezTo>
                  <a:cubicBezTo>
                    <a:pt x="16" y="6"/>
                    <a:pt x="16" y="11"/>
                    <a:pt x="14" y="17"/>
                  </a:cubicBezTo>
                  <a:cubicBezTo>
                    <a:pt x="12" y="23"/>
                    <a:pt x="8" y="29"/>
                    <a:pt x="6" y="34"/>
                  </a:cubicBezTo>
                  <a:cubicBezTo>
                    <a:pt x="3" y="40"/>
                    <a:pt x="0" y="46"/>
                    <a:pt x="1" y="51"/>
                  </a:cubicBezTo>
                  <a:cubicBezTo>
                    <a:pt x="1" y="57"/>
                    <a:pt x="4" y="63"/>
                    <a:pt x="13" y="68"/>
                  </a:cubicBezTo>
                  <a:close/>
                </a:path>
              </a:pathLst>
            </a:custGeom>
            <a:solidFill>
              <a:srgbClr val="028985"/>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1500">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37"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anim calcmode="lin" valueType="num">
                                      <p:cBhvr>
                                        <p:cTn id="14" dur="500" fill="hold"/>
                                        <p:tgtEl>
                                          <p:spTgt spid="2"/>
                                        </p:tgtEl>
                                        <p:attrNameLst>
                                          <p:attrName>ppt_x</p:attrName>
                                        </p:attrNameLst>
                                      </p:cBhvr>
                                      <p:tavLst>
                                        <p:tav tm="0">
                                          <p:val>
                                            <p:strVal val="#ppt_x"/>
                                          </p:val>
                                        </p:tav>
                                        <p:tav tm="100000">
                                          <p:val>
                                            <p:strVal val="#ppt_x"/>
                                          </p:val>
                                        </p:tav>
                                      </p:tavLst>
                                    </p:anim>
                                    <p:anim calcmode="lin" valueType="num">
                                      <p:cBhvr>
                                        <p:cTn id="15" dur="450" decel="100000" fill="hold"/>
                                        <p:tgtEl>
                                          <p:spTgt spid="2"/>
                                        </p:tgtEl>
                                        <p:attrNameLst>
                                          <p:attrName>ppt_y</p:attrName>
                                        </p:attrNameLst>
                                      </p:cBhvr>
                                      <p:tavLst>
                                        <p:tav tm="0">
                                          <p:val>
                                            <p:strVal val="#ppt_y+1"/>
                                          </p:val>
                                        </p:tav>
                                        <p:tav tm="100000">
                                          <p:val>
                                            <p:strVal val="#ppt_y-.03"/>
                                          </p:val>
                                        </p:tav>
                                      </p:tavLst>
                                    </p:anim>
                                    <p:anim calcmode="lin" valueType="num">
                                      <p:cBhvr>
                                        <p:cTn id="16" dur="50" accel="100000" fill="hold">
                                          <p:stCondLst>
                                            <p:cond delay="450"/>
                                          </p:stCondLst>
                                        </p:cTn>
                                        <p:tgtEl>
                                          <p:spTgt spid="2"/>
                                        </p:tgtEl>
                                        <p:attrNameLst>
                                          <p:attrName>ppt_y</p:attrName>
                                        </p:attrNameLst>
                                      </p:cBhvr>
                                      <p:tavLst>
                                        <p:tav tm="0">
                                          <p:val>
                                            <p:strVal val="#ppt_y-.03"/>
                                          </p:val>
                                        </p:tav>
                                        <p:tav tm="100000">
                                          <p:val>
                                            <p:strVal val="#ppt_y"/>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left)">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637562" y="1657350"/>
            <a:ext cx="2534876" cy="2527471"/>
            <a:chOff x="4934200" y="2731463"/>
            <a:chExt cx="1087439" cy="1084263"/>
          </a:xfrm>
          <a:solidFill>
            <a:srgbClr val="F4C60E"/>
          </a:solidFill>
        </p:grpSpPr>
        <p:sp>
          <p:nvSpPr>
            <p:cNvPr id="11" name="Freeform 42"/>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43"/>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44"/>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45"/>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4239235" y="1657350"/>
            <a:ext cx="2534876" cy="2527471"/>
            <a:chOff x="4934200" y="2731463"/>
            <a:chExt cx="1087439" cy="1084263"/>
          </a:xfrm>
          <a:solidFill>
            <a:srgbClr val="DE6E00"/>
          </a:solidFill>
        </p:grpSpPr>
        <p:sp>
          <p:nvSpPr>
            <p:cNvPr id="21" name="Freeform 42"/>
            <p:cNvSpPr/>
            <p:nvPr/>
          </p:nvSpPr>
          <p:spPr bwMode="auto">
            <a:xfrm>
              <a:off x="5478714"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43"/>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4"/>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45"/>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2486635" y="1657350"/>
            <a:ext cx="2534876" cy="2527471"/>
            <a:chOff x="4934200" y="2731463"/>
            <a:chExt cx="1087439" cy="1084263"/>
          </a:xfrm>
          <a:solidFill>
            <a:srgbClr val="00C3D9"/>
          </a:solidFill>
        </p:grpSpPr>
        <p:sp>
          <p:nvSpPr>
            <p:cNvPr id="31" name="Freeform 42"/>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43"/>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44"/>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45"/>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5971562" y="1657350"/>
            <a:ext cx="2534876" cy="2527471"/>
            <a:chOff x="4934200" y="2731463"/>
            <a:chExt cx="1087439" cy="1084263"/>
          </a:xfrm>
          <a:solidFill>
            <a:srgbClr val="01D48F"/>
          </a:solidFill>
        </p:grpSpPr>
        <p:sp>
          <p:nvSpPr>
            <p:cNvPr id="36" name="Freeform 42"/>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43"/>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44"/>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45"/>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1221052" y="2434790"/>
            <a:ext cx="940692" cy="961480"/>
            <a:chOff x="9351963" y="5002213"/>
            <a:chExt cx="457201" cy="404812"/>
          </a:xfrm>
          <a:solidFill>
            <a:schemeClr val="bg1">
              <a:lumMod val="95000"/>
            </a:schemeClr>
          </a:solidFill>
        </p:grpSpPr>
        <p:sp>
          <p:nvSpPr>
            <p:cNvPr id="44" name="Oval 43"/>
            <p:cNvSpPr>
              <a:spLocks noChangeArrowheads="1"/>
            </p:cNvSpPr>
            <p:nvPr/>
          </p:nvSpPr>
          <p:spPr bwMode="auto">
            <a:xfrm>
              <a:off x="9390063" y="5062538"/>
              <a:ext cx="63500" cy="635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45" name="Freeform 44"/>
            <p:cNvSpPr/>
            <p:nvPr/>
          </p:nvSpPr>
          <p:spPr bwMode="auto">
            <a:xfrm>
              <a:off x="9351963" y="5106988"/>
              <a:ext cx="214313" cy="300037"/>
            </a:xfrm>
            <a:custGeom>
              <a:avLst/>
              <a:gdLst>
                <a:gd name="T0" fmla="*/ 56 w 57"/>
                <a:gd name="T1" fmla="*/ 2 h 80"/>
                <a:gd name="T2" fmla="*/ 51 w 57"/>
                <a:gd name="T3" fmla="*/ 1 h 80"/>
                <a:gd name="T4" fmla="*/ 40 w 57"/>
                <a:gd name="T5" fmla="*/ 9 h 80"/>
                <a:gd name="T6" fmla="*/ 30 w 57"/>
                <a:gd name="T7" fmla="*/ 7 h 80"/>
                <a:gd name="T8" fmla="*/ 27 w 57"/>
                <a:gd name="T9" fmla="*/ 7 h 80"/>
                <a:gd name="T10" fmla="*/ 27 w 57"/>
                <a:gd name="T11" fmla="*/ 7 h 80"/>
                <a:gd name="T12" fmla="*/ 27 w 57"/>
                <a:gd name="T13" fmla="*/ 7 h 80"/>
                <a:gd name="T14" fmla="*/ 25 w 57"/>
                <a:gd name="T15" fmla="*/ 7 h 80"/>
                <a:gd name="T16" fmla="*/ 25 w 57"/>
                <a:gd name="T17" fmla="*/ 7 h 80"/>
                <a:gd name="T18" fmla="*/ 25 w 57"/>
                <a:gd name="T19" fmla="*/ 7 h 80"/>
                <a:gd name="T20" fmla="*/ 24 w 57"/>
                <a:gd name="T21" fmla="*/ 7 h 80"/>
                <a:gd name="T22" fmla="*/ 20 w 57"/>
                <a:gd name="T23" fmla="*/ 7 h 80"/>
                <a:gd name="T24" fmla="*/ 19 w 57"/>
                <a:gd name="T25" fmla="*/ 10 h 80"/>
                <a:gd name="T26" fmla="*/ 21 w 57"/>
                <a:gd name="T27" fmla="*/ 21 h 80"/>
                <a:gd name="T28" fmla="*/ 18 w 57"/>
                <a:gd name="T29" fmla="*/ 26 h 80"/>
                <a:gd name="T30" fmla="*/ 16 w 57"/>
                <a:gd name="T31" fmla="*/ 21 h 80"/>
                <a:gd name="T32" fmla="*/ 17 w 57"/>
                <a:gd name="T33" fmla="*/ 10 h 80"/>
                <a:gd name="T34" fmla="*/ 16 w 57"/>
                <a:gd name="T35" fmla="*/ 7 h 80"/>
                <a:gd name="T36" fmla="*/ 13 w 57"/>
                <a:gd name="T37" fmla="*/ 7 h 80"/>
                <a:gd name="T38" fmla="*/ 11 w 57"/>
                <a:gd name="T39" fmla="*/ 7 h 80"/>
                <a:gd name="T40" fmla="*/ 11 w 57"/>
                <a:gd name="T41" fmla="*/ 7 h 80"/>
                <a:gd name="T42" fmla="*/ 11 w 57"/>
                <a:gd name="T43" fmla="*/ 7 h 80"/>
                <a:gd name="T44" fmla="*/ 0 w 57"/>
                <a:gd name="T45" fmla="*/ 17 h 80"/>
                <a:gd name="T46" fmla="*/ 0 w 57"/>
                <a:gd name="T47" fmla="*/ 18 h 80"/>
                <a:gd name="T48" fmla="*/ 0 w 57"/>
                <a:gd name="T49" fmla="*/ 19 h 80"/>
                <a:gd name="T50" fmla="*/ 0 w 57"/>
                <a:gd name="T51" fmla="*/ 42 h 80"/>
                <a:gd name="T52" fmla="*/ 4 w 57"/>
                <a:gd name="T53" fmla="*/ 45 h 80"/>
                <a:gd name="T54" fmla="*/ 7 w 57"/>
                <a:gd name="T55" fmla="*/ 42 h 80"/>
                <a:gd name="T56" fmla="*/ 7 w 57"/>
                <a:gd name="T57" fmla="*/ 20 h 80"/>
                <a:gd name="T58" fmla="*/ 8 w 57"/>
                <a:gd name="T59" fmla="*/ 20 h 80"/>
                <a:gd name="T60" fmla="*/ 8 w 57"/>
                <a:gd name="T61" fmla="*/ 42 h 80"/>
                <a:gd name="T62" fmla="*/ 8 w 57"/>
                <a:gd name="T63" fmla="*/ 42 h 80"/>
                <a:gd name="T64" fmla="*/ 8 w 57"/>
                <a:gd name="T65" fmla="*/ 75 h 80"/>
                <a:gd name="T66" fmla="*/ 13 w 57"/>
                <a:gd name="T67" fmla="*/ 80 h 80"/>
                <a:gd name="T68" fmla="*/ 13 w 57"/>
                <a:gd name="T69" fmla="*/ 80 h 80"/>
                <a:gd name="T70" fmla="*/ 13 w 57"/>
                <a:gd name="T71" fmla="*/ 80 h 80"/>
                <a:gd name="T72" fmla="*/ 17 w 57"/>
                <a:gd name="T73" fmla="*/ 75 h 80"/>
                <a:gd name="T74" fmla="*/ 17 w 57"/>
                <a:gd name="T75" fmla="*/ 46 h 80"/>
                <a:gd name="T76" fmla="*/ 19 w 57"/>
                <a:gd name="T77" fmla="*/ 46 h 80"/>
                <a:gd name="T78" fmla="*/ 19 w 57"/>
                <a:gd name="T79" fmla="*/ 75 h 80"/>
                <a:gd name="T80" fmla="*/ 24 w 57"/>
                <a:gd name="T81" fmla="*/ 80 h 80"/>
                <a:gd name="T82" fmla="*/ 24 w 57"/>
                <a:gd name="T83" fmla="*/ 80 h 80"/>
                <a:gd name="T84" fmla="*/ 24 w 57"/>
                <a:gd name="T85" fmla="*/ 80 h 80"/>
                <a:gd name="T86" fmla="*/ 28 w 57"/>
                <a:gd name="T87" fmla="*/ 75 h 80"/>
                <a:gd name="T88" fmla="*/ 28 w 57"/>
                <a:gd name="T89" fmla="*/ 42 h 80"/>
                <a:gd name="T90" fmla="*/ 28 w 57"/>
                <a:gd name="T91" fmla="*/ 40 h 80"/>
                <a:gd name="T92" fmla="*/ 28 w 57"/>
                <a:gd name="T93" fmla="*/ 20 h 80"/>
                <a:gd name="T94" fmla="*/ 32 w 57"/>
                <a:gd name="T95" fmla="*/ 15 h 80"/>
                <a:gd name="T96" fmla="*/ 42 w 57"/>
                <a:gd name="T97" fmla="*/ 17 h 80"/>
                <a:gd name="T98" fmla="*/ 47 w 57"/>
                <a:gd name="T99" fmla="*/ 13 h 80"/>
                <a:gd name="T100" fmla="*/ 55 w 57"/>
                <a:gd name="T101" fmla="*/ 6 h 80"/>
                <a:gd name="T102" fmla="*/ 56 w 57"/>
                <a:gd name="T10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80">
                  <a:moveTo>
                    <a:pt x="56" y="2"/>
                  </a:moveTo>
                  <a:cubicBezTo>
                    <a:pt x="55" y="0"/>
                    <a:pt x="53" y="0"/>
                    <a:pt x="51" y="1"/>
                  </a:cubicBezTo>
                  <a:cubicBezTo>
                    <a:pt x="40" y="9"/>
                    <a:pt x="40" y="9"/>
                    <a:pt x="40" y="9"/>
                  </a:cubicBezTo>
                  <a:cubicBezTo>
                    <a:pt x="30" y="7"/>
                    <a:pt x="30" y="7"/>
                    <a:pt x="30" y="7"/>
                  </a:cubicBezTo>
                  <a:cubicBezTo>
                    <a:pt x="29" y="7"/>
                    <a:pt x="28" y="7"/>
                    <a:pt x="27" y="7"/>
                  </a:cubicBezTo>
                  <a:cubicBezTo>
                    <a:pt x="27" y="7"/>
                    <a:pt x="27" y="7"/>
                    <a:pt x="27" y="7"/>
                  </a:cubicBezTo>
                  <a:cubicBezTo>
                    <a:pt x="27" y="7"/>
                    <a:pt x="27" y="7"/>
                    <a:pt x="27" y="7"/>
                  </a:cubicBezTo>
                  <a:cubicBezTo>
                    <a:pt x="26" y="7"/>
                    <a:pt x="26" y="7"/>
                    <a:pt x="25" y="7"/>
                  </a:cubicBezTo>
                  <a:cubicBezTo>
                    <a:pt x="25" y="7"/>
                    <a:pt x="25" y="7"/>
                    <a:pt x="25" y="7"/>
                  </a:cubicBezTo>
                  <a:cubicBezTo>
                    <a:pt x="25" y="7"/>
                    <a:pt x="25" y="7"/>
                    <a:pt x="25" y="7"/>
                  </a:cubicBezTo>
                  <a:cubicBezTo>
                    <a:pt x="24" y="7"/>
                    <a:pt x="24" y="7"/>
                    <a:pt x="24" y="7"/>
                  </a:cubicBezTo>
                  <a:cubicBezTo>
                    <a:pt x="20" y="7"/>
                    <a:pt x="20" y="7"/>
                    <a:pt x="20" y="7"/>
                  </a:cubicBezTo>
                  <a:cubicBezTo>
                    <a:pt x="20" y="9"/>
                    <a:pt x="20" y="9"/>
                    <a:pt x="19" y="10"/>
                  </a:cubicBezTo>
                  <a:cubicBezTo>
                    <a:pt x="19" y="10"/>
                    <a:pt x="21" y="18"/>
                    <a:pt x="21" y="21"/>
                  </a:cubicBezTo>
                  <a:cubicBezTo>
                    <a:pt x="20" y="23"/>
                    <a:pt x="20" y="26"/>
                    <a:pt x="18" y="26"/>
                  </a:cubicBezTo>
                  <a:cubicBezTo>
                    <a:pt x="17" y="26"/>
                    <a:pt x="16" y="23"/>
                    <a:pt x="16" y="21"/>
                  </a:cubicBezTo>
                  <a:cubicBezTo>
                    <a:pt x="15" y="18"/>
                    <a:pt x="17" y="10"/>
                    <a:pt x="17" y="10"/>
                  </a:cubicBezTo>
                  <a:cubicBezTo>
                    <a:pt x="16" y="9"/>
                    <a:pt x="16" y="7"/>
                    <a:pt x="16" y="7"/>
                  </a:cubicBezTo>
                  <a:cubicBezTo>
                    <a:pt x="13" y="7"/>
                    <a:pt x="13" y="7"/>
                    <a:pt x="13" y="7"/>
                  </a:cubicBezTo>
                  <a:cubicBezTo>
                    <a:pt x="11" y="7"/>
                    <a:pt x="11" y="7"/>
                    <a:pt x="11" y="7"/>
                  </a:cubicBezTo>
                  <a:cubicBezTo>
                    <a:pt x="11" y="7"/>
                    <a:pt x="11" y="7"/>
                    <a:pt x="11" y="7"/>
                  </a:cubicBezTo>
                  <a:cubicBezTo>
                    <a:pt x="11" y="7"/>
                    <a:pt x="11" y="7"/>
                    <a:pt x="11" y="7"/>
                  </a:cubicBezTo>
                  <a:cubicBezTo>
                    <a:pt x="5" y="7"/>
                    <a:pt x="0" y="12"/>
                    <a:pt x="0" y="17"/>
                  </a:cubicBezTo>
                  <a:cubicBezTo>
                    <a:pt x="0" y="18"/>
                    <a:pt x="0" y="18"/>
                    <a:pt x="0" y="18"/>
                  </a:cubicBezTo>
                  <a:cubicBezTo>
                    <a:pt x="0" y="18"/>
                    <a:pt x="0" y="19"/>
                    <a:pt x="0" y="19"/>
                  </a:cubicBezTo>
                  <a:cubicBezTo>
                    <a:pt x="0" y="42"/>
                    <a:pt x="0" y="42"/>
                    <a:pt x="0" y="42"/>
                  </a:cubicBezTo>
                  <a:cubicBezTo>
                    <a:pt x="0" y="44"/>
                    <a:pt x="2" y="45"/>
                    <a:pt x="4" y="45"/>
                  </a:cubicBezTo>
                  <a:cubicBezTo>
                    <a:pt x="6" y="45"/>
                    <a:pt x="7" y="44"/>
                    <a:pt x="7" y="42"/>
                  </a:cubicBezTo>
                  <a:cubicBezTo>
                    <a:pt x="7" y="20"/>
                    <a:pt x="7" y="20"/>
                    <a:pt x="7" y="20"/>
                  </a:cubicBezTo>
                  <a:cubicBezTo>
                    <a:pt x="8" y="20"/>
                    <a:pt x="8" y="20"/>
                    <a:pt x="8" y="20"/>
                  </a:cubicBezTo>
                  <a:cubicBezTo>
                    <a:pt x="8" y="42"/>
                    <a:pt x="8" y="42"/>
                    <a:pt x="8" y="42"/>
                  </a:cubicBezTo>
                  <a:cubicBezTo>
                    <a:pt x="8" y="42"/>
                    <a:pt x="8" y="42"/>
                    <a:pt x="8" y="42"/>
                  </a:cubicBezTo>
                  <a:cubicBezTo>
                    <a:pt x="8" y="75"/>
                    <a:pt x="8" y="75"/>
                    <a:pt x="8" y="75"/>
                  </a:cubicBezTo>
                  <a:cubicBezTo>
                    <a:pt x="8" y="78"/>
                    <a:pt x="10" y="80"/>
                    <a:pt x="13" y="80"/>
                  </a:cubicBezTo>
                  <a:cubicBezTo>
                    <a:pt x="13" y="80"/>
                    <a:pt x="13" y="80"/>
                    <a:pt x="13" y="80"/>
                  </a:cubicBezTo>
                  <a:cubicBezTo>
                    <a:pt x="13" y="80"/>
                    <a:pt x="13" y="80"/>
                    <a:pt x="13" y="80"/>
                  </a:cubicBezTo>
                  <a:cubicBezTo>
                    <a:pt x="15" y="80"/>
                    <a:pt x="17" y="78"/>
                    <a:pt x="17" y="75"/>
                  </a:cubicBezTo>
                  <a:cubicBezTo>
                    <a:pt x="17" y="46"/>
                    <a:pt x="17" y="46"/>
                    <a:pt x="17" y="46"/>
                  </a:cubicBezTo>
                  <a:cubicBezTo>
                    <a:pt x="19" y="46"/>
                    <a:pt x="19" y="46"/>
                    <a:pt x="19" y="46"/>
                  </a:cubicBezTo>
                  <a:cubicBezTo>
                    <a:pt x="19" y="75"/>
                    <a:pt x="19" y="75"/>
                    <a:pt x="19" y="75"/>
                  </a:cubicBezTo>
                  <a:cubicBezTo>
                    <a:pt x="19" y="78"/>
                    <a:pt x="21" y="80"/>
                    <a:pt x="24" y="80"/>
                  </a:cubicBezTo>
                  <a:cubicBezTo>
                    <a:pt x="24" y="80"/>
                    <a:pt x="24" y="80"/>
                    <a:pt x="24" y="80"/>
                  </a:cubicBezTo>
                  <a:cubicBezTo>
                    <a:pt x="24" y="80"/>
                    <a:pt x="24" y="80"/>
                    <a:pt x="24" y="80"/>
                  </a:cubicBezTo>
                  <a:cubicBezTo>
                    <a:pt x="26" y="80"/>
                    <a:pt x="28" y="78"/>
                    <a:pt x="28" y="75"/>
                  </a:cubicBezTo>
                  <a:cubicBezTo>
                    <a:pt x="28" y="42"/>
                    <a:pt x="28" y="42"/>
                    <a:pt x="28" y="42"/>
                  </a:cubicBezTo>
                  <a:cubicBezTo>
                    <a:pt x="28" y="40"/>
                    <a:pt x="28" y="40"/>
                    <a:pt x="28" y="40"/>
                  </a:cubicBezTo>
                  <a:cubicBezTo>
                    <a:pt x="28" y="20"/>
                    <a:pt x="28" y="20"/>
                    <a:pt x="28" y="20"/>
                  </a:cubicBezTo>
                  <a:cubicBezTo>
                    <a:pt x="28" y="20"/>
                    <a:pt x="28" y="14"/>
                    <a:pt x="32" y="15"/>
                  </a:cubicBezTo>
                  <a:cubicBezTo>
                    <a:pt x="34" y="15"/>
                    <a:pt x="42" y="17"/>
                    <a:pt x="42" y="17"/>
                  </a:cubicBezTo>
                  <a:cubicBezTo>
                    <a:pt x="47" y="13"/>
                    <a:pt x="47" y="13"/>
                    <a:pt x="47" y="13"/>
                  </a:cubicBezTo>
                  <a:cubicBezTo>
                    <a:pt x="55" y="6"/>
                    <a:pt x="55" y="6"/>
                    <a:pt x="55" y="6"/>
                  </a:cubicBezTo>
                  <a:cubicBezTo>
                    <a:pt x="57" y="5"/>
                    <a:pt x="57" y="3"/>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46" name="Freeform 45"/>
            <p:cNvSpPr>
              <a:spLocks noEditPoints="1"/>
            </p:cNvSpPr>
            <p:nvPr/>
          </p:nvSpPr>
          <p:spPr bwMode="auto">
            <a:xfrm>
              <a:off x="9726613" y="5070475"/>
              <a:ext cx="38100" cy="36512"/>
            </a:xfrm>
            <a:custGeom>
              <a:avLst/>
              <a:gdLst>
                <a:gd name="T0" fmla="*/ 6 w 10"/>
                <a:gd name="T1" fmla="*/ 10 h 10"/>
                <a:gd name="T2" fmla="*/ 0 w 10"/>
                <a:gd name="T3" fmla="*/ 6 h 10"/>
                <a:gd name="T4" fmla="*/ 5 w 10"/>
                <a:gd name="T5" fmla="*/ 1 h 10"/>
                <a:gd name="T6" fmla="*/ 10 w 10"/>
                <a:gd name="T7" fmla="*/ 5 h 10"/>
                <a:gd name="T8" fmla="*/ 6 w 10"/>
                <a:gd name="T9" fmla="*/ 10 h 10"/>
                <a:gd name="T10" fmla="*/ 5 w 10"/>
                <a:gd name="T11" fmla="*/ 3 h 10"/>
                <a:gd name="T12" fmla="*/ 3 w 10"/>
                <a:gd name="T13" fmla="*/ 6 h 10"/>
                <a:gd name="T14" fmla="*/ 5 w 10"/>
                <a:gd name="T15" fmla="*/ 8 h 10"/>
                <a:gd name="T16" fmla="*/ 8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9"/>
                    <a:pt x="0" y="6"/>
                  </a:cubicBezTo>
                  <a:cubicBezTo>
                    <a:pt x="0" y="3"/>
                    <a:pt x="2" y="1"/>
                    <a:pt x="5" y="1"/>
                  </a:cubicBezTo>
                  <a:cubicBezTo>
                    <a:pt x="7" y="0"/>
                    <a:pt x="10" y="2"/>
                    <a:pt x="10" y="5"/>
                  </a:cubicBezTo>
                  <a:cubicBezTo>
                    <a:pt x="10" y="8"/>
                    <a:pt x="8" y="10"/>
                    <a:pt x="6" y="10"/>
                  </a:cubicBezTo>
                  <a:close/>
                  <a:moveTo>
                    <a:pt x="5" y="3"/>
                  </a:moveTo>
                  <a:cubicBezTo>
                    <a:pt x="4" y="3"/>
                    <a:pt x="3" y="4"/>
                    <a:pt x="3" y="6"/>
                  </a:cubicBezTo>
                  <a:cubicBezTo>
                    <a:pt x="3" y="7"/>
                    <a:pt x="4" y="8"/>
                    <a:pt x="5" y="8"/>
                  </a:cubicBezTo>
                  <a:cubicBezTo>
                    <a:pt x="7" y="8"/>
                    <a:pt x="8" y="6"/>
                    <a:pt x="8"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47" name="Freeform 46"/>
            <p:cNvSpPr>
              <a:spLocks noEditPoints="1"/>
            </p:cNvSpPr>
            <p:nvPr/>
          </p:nvSpPr>
          <p:spPr bwMode="auto">
            <a:xfrm>
              <a:off x="9671051" y="5118100"/>
              <a:ext cx="36513" cy="38100"/>
            </a:xfrm>
            <a:custGeom>
              <a:avLst/>
              <a:gdLst>
                <a:gd name="T0" fmla="*/ 6 w 10"/>
                <a:gd name="T1" fmla="*/ 10 h 10"/>
                <a:gd name="T2" fmla="*/ 0 w 10"/>
                <a:gd name="T3" fmla="*/ 6 h 10"/>
                <a:gd name="T4" fmla="*/ 5 w 10"/>
                <a:gd name="T5" fmla="*/ 0 h 10"/>
                <a:gd name="T6" fmla="*/ 10 w 10"/>
                <a:gd name="T7" fmla="*/ 5 h 10"/>
                <a:gd name="T8" fmla="*/ 6 w 10"/>
                <a:gd name="T9" fmla="*/ 10 h 10"/>
                <a:gd name="T10" fmla="*/ 5 w 10"/>
                <a:gd name="T11" fmla="*/ 3 h 10"/>
                <a:gd name="T12" fmla="*/ 3 w 10"/>
                <a:gd name="T13" fmla="*/ 5 h 10"/>
                <a:gd name="T14" fmla="*/ 5 w 10"/>
                <a:gd name="T15" fmla="*/ 7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8"/>
                    <a:pt x="0" y="6"/>
                  </a:cubicBezTo>
                  <a:cubicBezTo>
                    <a:pt x="0" y="3"/>
                    <a:pt x="2" y="0"/>
                    <a:pt x="5" y="0"/>
                  </a:cubicBezTo>
                  <a:cubicBezTo>
                    <a:pt x="7" y="0"/>
                    <a:pt x="10" y="2"/>
                    <a:pt x="10" y="5"/>
                  </a:cubicBezTo>
                  <a:cubicBezTo>
                    <a:pt x="10" y="7"/>
                    <a:pt x="8" y="10"/>
                    <a:pt x="6" y="10"/>
                  </a:cubicBezTo>
                  <a:close/>
                  <a:moveTo>
                    <a:pt x="5" y="3"/>
                  </a:moveTo>
                  <a:cubicBezTo>
                    <a:pt x="4" y="3"/>
                    <a:pt x="3" y="4"/>
                    <a:pt x="3" y="5"/>
                  </a:cubicBezTo>
                  <a:cubicBezTo>
                    <a:pt x="3" y="7"/>
                    <a:pt x="4" y="7"/>
                    <a:pt x="5" y="7"/>
                  </a:cubicBezTo>
                  <a:cubicBezTo>
                    <a:pt x="7" y="7"/>
                    <a:pt x="8"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48" name="Freeform 47"/>
            <p:cNvSpPr>
              <a:spLocks noEditPoints="1"/>
            </p:cNvSpPr>
            <p:nvPr/>
          </p:nvSpPr>
          <p:spPr bwMode="auto">
            <a:xfrm>
              <a:off x="9602788" y="5106988"/>
              <a:ext cx="38100" cy="38100"/>
            </a:xfrm>
            <a:custGeom>
              <a:avLst/>
              <a:gdLst>
                <a:gd name="T0" fmla="*/ 5 w 10"/>
                <a:gd name="T1" fmla="*/ 10 h 10"/>
                <a:gd name="T2" fmla="*/ 0 w 10"/>
                <a:gd name="T3" fmla="*/ 6 h 10"/>
                <a:gd name="T4" fmla="*/ 4 w 10"/>
                <a:gd name="T5" fmla="*/ 0 h 10"/>
                <a:gd name="T6" fmla="*/ 10 w 10"/>
                <a:gd name="T7" fmla="*/ 5 h 10"/>
                <a:gd name="T8" fmla="*/ 5 w 10"/>
                <a:gd name="T9" fmla="*/ 10 h 10"/>
                <a:gd name="T10" fmla="*/ 5 w 10"/>
                <a:gd name="T11" fmla="*/ 3 h 10"/>
                <a:gd name="T12" fmla="*/ 3 w 10"/>
                <a:gd name="T13" fmla="*/ 6 h 10"/>
                <a:gd name="T14" fmla="*/ 5 w 10"/>
                <a:gd name="T15" fmla="*/ 8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5" y="10"/>
                  </a:moveTo>
                  <a:cubicBezTo>
                    <a:pt x="3" y="10"/>
                    <a:pt x="0" y="8"/>
                    <a:pt x="0" y="6"/>
                  </a:cubicBezTo>
                  <a:cubicBezTo>
                    <a:pt x="0" y="3"/>
                    <a:pt x="2" y="1"/>
                    <a:pt x="4" y="0"/>
                  </a:cubicBezTo>
                  <a:cubicBezTo>
                    <a:pt x="7" y="0"/>
                    <a:pt x="10" y="2"/>
                    <a:pt x="10" y="5"/>
                  </a:cubicBezTo>
                  <a:cubicBezTo>
                    <a:pt x="10" y="7"/>
                    <a:pt x="8" y="10"/>
                    <a:pt x="5" y="10"/>
                  </a:cubicBezTo>
                  <a:close/>
                  <a:moveTo>
                    <a:pt x="5" y="3"/>
                  </a:moveTo>
                  <a:cubicBezTo>
                    <a:pt x="3" y="3"/>
                    <a:pt x="3" y="4"/>
                    <a:pt x="3" y="6"/>
                  </a:cubicBezTo>
                  <a:cubicBezTo>
                    <a:pt x="3" y="7"/>
                    <a:pt x="4" y="8"/>
                    <a:pt x="5" y="8"/>
                  </a:cubicBezTo>
                  <a:cubicBezTo>
                    <a:pt x="6" y="7"/>
                    <a:pt x="7"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49" name="Freeform 48"/>
            <p:cNvSpPr>
              <a:spLocks noEditPoints="1"/>
            </p:cNvSpPr>
            <p:nvPr/>
          </p:nvSpPr>
          <p:spPr bwMode="auto">
            <a:xfrm>
              <a:off x="9547226" y="5156200"/>
              <a:ext cx="38100" cy="36512"/>
            </a:xfrm>
            <a:custGeom>
              <a:avLst/>
              <a:gdLst>
                <a:gd name="T0" fmla="*/ 6 w 10"/>
                <a:gd name="T1" fmla="*/ 10 h 10"/>
                <a:gd name="T2" fmla="*/ 0 w 10"/>
                <a:gd name="T3" fmla="*/ 6 h 10"/>
                <a:gd name="T4" fmla="*/ 5 w 10"/>
                <a:gd name="T5" fmla="*/ 0 h 10"/>
                <a:gd name="T6" fmla="*/ 10 w 10"/>
                <a:gd name="T7" fmla="*/ 5 h 10"/>
                <a:gd name="T8" fmla="*/ 6 w 10"/>
                <a:gd name="T9" fmla="*/ 10 h 10"/>
                <a:gd name="T10" fmla="*/ 5 w 10"/>
                <a:gd name="T11" fmla="*/ 3 h 10"/>
                <a:gd name="T12" fmla="*/ 3 w 10"/>
                <a:gd name="T13" fmla="*/ 5 h 10"/>
                <a:gd name="T14" fmla="*/ 5 w 10"/>
                <a:gd name="T15" fmla="*/ 7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8"/>
                    <a:pt x="0" y="6"/>
                  </a:cubicBezTo>
                  <a:cubicBezTo>
                    <a:pt x="0" y="3"/>
                    <a:pt x="2" y="1"/>
                    <a:pt x="5" y="0"/>
                  </a:cubicBezTo>
                  <a:cubicBezTo>
                    <a:pt x="7" y="0"/>
                    <a:pt x="10" y="2"/>
                    <a:pt x="10" y="5"/>
                  </a:cubicBezTo>
                  <a:cubicBezTo>
                    <a:pt x="10" y="7"/>
                    <a:pt x="8" y="10"/>
                    <a:pt x="6" y="10"/>
                  </a:cubicBezTo>
                  <a:close/>
                  <a:moveTo>
                    <a:pt x="5" y="3"/>
                  </a:moveTo>
                  <a:cubicBezTo>
                    <a:pt x="4" y="3"/>
                    <a:pt x="3" y="4"/>
                    <a:pt x="3" y="5"/>
                  </a:cubicBezTo>
                  <a:cubicBezTo>
                    <a:pt x="3" y="7"/>
                    <a:pt x="4" y="8"/>
                    <a:pt x="5" y="7"/>
                  </a:cubicBezTo>
                  <a:cubicBezTo>
                    <a:pt x="7" y="7"/>
                    <a:pt x="8"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0" name="Freeform 49"/>
            <p:cNvSpPr/>
            <p:nvPr/>
          </p:nvSpPr>
          <p:spPr bwMode="auto">
            <a:xfrm>
              <a:off x="9701213" y="5095875"/>
              <a:ext cx="41275" cy="33337"/>
            </a:xfrm>
            <a:custGeom>
              <a:avLst/>
              <a:gdLst>
                <a:gd name="T0" fmla="*/ 2 w 11"/>
                <a:gd name="T1" fmla="*/ 9 h 9"/>
                <a:gd name="T2" fmla="*/ 11 w 11"/>
                <a:gd name="T3" fmla="*/ 1 h 9"/>
                <a:gd name="T4" fmla="*/ 9 w 11"/>
                <a:gd name="T5" fmla="*/ 0 h 9"/>
                <a:gd name="T6" fmla="*/ 0 w 11"/>
                <a:gd name="T7" fmla="*/ 7 h 9"/>
                <a:gd name="T8" fmla="*/ 2 w 11"/>
                <a:gd name="T9" fmla="*/ 9 h 9"/>
              </a:gdLst>
              <a:ahLst/>
              <a:cxnLst>
                <a:cxn ang="0">
                  <a:pos x="T0" y="T1"/>
                </a:cxn>
                <a:cxn ang="0">
                  <a:pos x="T2" y="T3"/>
                </a:cxn>
                <a:cxn ang="0">
                  <a:pos x="T4" y="T5"/>
                </a:cxn>
                <a:cxn ang="0">
                  <a:pos x="T6" y="T7"/>
                </a:cxn>
                <a:cxn ang="0">
                  <a:pos x="T8" y="T9"/>
                </a:cxn>
              </a:cxnLst>
              <a:rect l="0" t="0" r="r" b="b"/>
              <a:pathLst>
                <a:path w="11" h="9">
                  <a:moveTo>
                    <a:pt x="2" y="9"/>
                  </a:moveTo>
                  <a:cubicBezTo>
                    <a:pt x="11" y="1"/>
                    <a:pt x="11" y="1"/>
                    <a:pt x="11" y="1"/>
                  </a:cubicBezTo>
                  <a:cubicBezTo>
                    <a:pt x="9" y="0"/>
                    <a:pt x="9" y="0"/>
                    <a:pt x="9" y="0"/>
                  </a:cubicBezTo>
                  <a:cubicBezTo>
                    <a:pt x="0" y="7"/>
                    <a:pt x="0" y="7"/>
                    <a:pt x="0" y="7"/>
                  </a:cubicBezTo>
                  <a:cubicBezTo>
                    <a:pt x="1" y="8"/>
                    <a:pt x="1"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1" name="Freeform 50"/>
            <p:cNvSpPr/>
            <p:nvPr/>
          </p:nvSpPr>
          <p:spPr bwMode="auto">
            <a:xfrm>
              <a:off x="9574213" y="5133975"/>
              <a:ext cx="36513" cy="36512"/>
            </a:xfrm>
            <a:custGeom>
              <a:avLst/>
              <a:gdLst>
                <a:gd name="T0" fmla="*/ 9 w 10"/>
                <a:gd name="T1" fmla="*/ 0 h 10"/>
                <a:gd name="T2" fmla="*/ 0 w 10"/>
                <a:gd name="T3" fmla="*/ 8 h 10"/>
                <a:gd name="T4" fmla="*/ 2 w 10"/>
                <a:gd name="T5" fmla="*/ 10 h 10"/>
                <a:gd name="T6" fmla="*/ 10 w 10"/>
                <a:gd name="T7" fmla="*/ 2 h 10"/>
                <a:gd name="T8" fmla="*/ 9 w 10"/>
                <a:gd name="T9" fmla="*/ 0 h 10"/>
              </a:gdLst>
              <a:ahLst/>
              <a:cxnLst>
                <a:cxn ang="0">
                  <a:pos x="T0" y="T1"/>
                </a:cxn>
                <a:cxn ang="0">
                  <a:pos x="T2" y="T3"/>
                </a:cxn>
                <a:cxn ang="0">
                  <a:pos x="T4" y="T5"/>
                </a:cxn>
                <a:cxn ang="0">
                  <a:pos x="T6" y="T7"/>
                </a:cxn>
                <a:cxn ang="0">
                  <a:pos x="T8" y="T9"/>
                </a:cxn>
              </a:cxnLst>
              <a:rect l="0" t="0" r="r" b="b"/>
              <a:pathLst>
                <a:path w="10" h="10">
                  <a:moveTo>
                    <a:pt x="9" y="0"/>
                  </a:moveTo>
                  <a:cubicBezTo>
                    <a:pt x="0" y="8"/>
                    <a:pt x="0" y="8"/>
                    <a:pt x="0" y="8"/>
                  </a:cubicBezTo>
                  <a:cubicBezTo>
                    <a:pt x="2" y="10"/>
                    <a:pt x="2" y="10"/>
                    <a:pt x="2" y="10"/>
                  </a:cubicBezTo>
                  <a:cubicBezTo>
                    <a:pt x="10" y="2"/>
                    <a:pt x="10" y="2"/>
                    <a:pt x="10" y="2"/>
                  </a:cubicBezTo>
                  <a:cubicBezTo>
                    <a:pt x="10" y="2"/>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2" name="Freeform 51"/>
            <p:cNvSpPr/>
            <p:nvPr/>
          </p:nvSpPr>
          <p:spPr bwMode="auto">
            <a:xfrm>
              <a:off x="9637713" y="5126038"/>
              <a:ext cx="36513" cy="14287"/>
            </a:xfrm>
            <a:custGeom>
              <a:avLst/>
              <a:gdLst>
                <a:gd name="T0" fmla="*/ 10 w 10"/>
                <a:gd name="T1" fmla="*/ 1 h 4"/>
                <a:gd name="T2" fmla="*/ 1 w 10"/>
                <a:gd name="T3" fmla="*/ 0 h 4"/>
                <a:gd name="T4" fmla="*/ 1 w 10"/>
                <a:gd name="T5" fmla="*/ 0 h 4"/>
                <a:gd name="T6" fmla="*/ 0 w 10"/>
                <a:gd name="T7" fmla="*/ 2 h 4"/>
                <a:gd name="T8" fmla="*/ 9 w 10"/>
                <a:gd name="T9" fmla="*/ 4 h 4"/>
                <a:gd name="T10" fmla="*/ 9 w 10"/>
                <a:gd name="T11" fmla="*/ 4 h 4"/>
                <a:gd name="T12" fmla="*/ 10 w 10"/>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1" y="0"/>
                    <a:pt x="1" y="0"/>
                    <a:pt x="1" y="0"/>
                  </a:cubicBezTo>
                  <a:cubicBezTo>
                    <a:pt x="1" y="0"/>
                    <a:pt x="1" y="0"/>
                    <a:pt x="1" y="0"/>
                  </a:cubicBezTo>
                  <a:cubicBezTo>
                    <a:pt x="1" y="1"/>
                    <a:pt x="1" y="2"/>
                    <a:pt x="0" y="2"/>
                  </a:cubicBezTo>
                  <a:cubicBezTo>
                    <a:pt x="9" y="4"/>
                    <a:pt x="9" y="4"/>
                    <a:pt x="9" y="4"/>
                  </a:cubicBezTo>
                  <a:cubicBezTo>
                    <a:pt x="9" y="4"/>
                    <a:pt x="9" y="4"/>
                    <a:pt x="9" y="4"/>
                  </a:cubicBezTo>
                  <a:cubicBezTo>
                    <a:pt x="9" y="3"/>
                    <a:pt x="9"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3" name="Freeform 52"/>
            <p:cNvSpPr/>
            <p:nvPr/>
          </p:nvSpPr>
          <p:spPr bwMode="auto">
            <a:xfrm>
              <a:off x="9580563" y="5253038"/>
              <a:ext cx="150813" cy="153987"/>
            </a:xfrm>
            <a:custGeom>
              <a:avLst/>
              <a:gdLst>
                <a:gd name="T0" fmla="*/ 40 w 40"/>
                <a:gd name="T1" fmla="*/ 37 h 41"/>
                <a:gd name="T2" fmla="*/ 23 w 40"/>
                <a:gd name="T3" fmla="*/ 20 h 41"/>
                <a:gd name="T4" fmla="*/ 23 w 40"/>
                <a:gd name="T5" fmla="*/ 19 h 41"/>
                <a:gd name="T6" fmla="*/ 23 w 40"/>
                <a:gd name="T7" fmla="*/ 0 h 41"/>
                <a:gd name="T8" fmla="*/ 18 w 40"/>
                <a:gd name="T9" fmla="*/ 0 h 41"/>
                <a:gd name="T10" fmla="*/ 18 w 40"/>
                <a:gd name="T11" fmla="*/ 19 h 41"/>
                <a:gd name="T12" fmla="*/ 17 w 40"/>
                <a:gd name="T13" fmla="*/ 21 h 41"/>
                <a:gd name="T14" fmla="*/ 0 w 40"/>
                <a:gd name="T15" fmla="*/ 37 h 41"/>
                <a:gd name="T16" fmla="*/ 4 w 40"/>
                <a:gd name="T17" fmla="*/ 37 h 41"/>
                <a:gd name="T18" fmla="*/ 17 w 40"/>
                <a:gd name="T19" fmla="*/ 25 h 41"/>
                <a:gd name="T20" fmla="*/ 17 w 40"/>
                <a:gd name="T21" fmla="*/ 25 h 41"/>
                <a:gd name="T22" fmla="*/ 18 w 40"/>
                <a:gd name="T23" fmla="*/ 25 h 41"/>
                <a:gd name="T24" fmla="*/ 19 w 40"/>
                <a:gd name="T25" fmla="*/ 26 h 41"/>
                <a:gd name="T26" fmla="*/ 19 w 40"/>
                <a:gd name="T27" fmla="*/ 41 h 41"/>
                <a:gd name="T28" fmla="*/ 22 w 40"/>
                <a:gd name="T29" fmla="*/ 41 h 41"/>
                <a:gd name="T30" fmla="*/ 22 w 40"/>
                <a:gd name="T31" fmla="*/ 26 h 41"/>
                <a:gd name="T32" fmla="*/ 23 w 40"/>
                <a:gd name="T33" fmla="*/ 25 h 41"/>
                <a:gd name="T34" fmla="*/ 23 w 40"/>
                <a:gd name="T35" fmla="*/ 25 h 41"/>
                <a:gd name="T36" fmla="*/ 24 w 40"/>
                <a:gd name="T37" fmla="*/ 25 h 41"/>
                <a:gd name="T38" fmla="*/ 36 w 40"/>
                <a:gd name="T39" fmla="*/ 37 h 41"/>
                <a:gd name="T40" fmla="*/ 40 w 40"/>
                <a:gd name="T41"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41">
                  <a:moveTo>
                    <a:pt x="40" y="37"/>
                  </a:moveTo>
                  <a:cubicBezTo>
                    <a:pt x="23" y="20"/>
                    <a:pt x="23" y="20"/>
                    <a:pt x="23" y="20"/>
                  </a:cubicBezTo>
                  <a:cubicBezTo>
                    <a:pt x="23" y="20"/>
                    <a:pt x="23" y="20"/>
                    <a:pt x="23" y="19"/>
                  </a:cubicBezTo>
                  <a:cubicBezTo>
                    <a:pt x="23" y="0"/>
                    <a:pt x="23" y="0"/>
                    <a:pt x="23" y="0"/>
                  </a:cubicBezTo>
                  <a:cubicBezTo>
                    <a:pt x="18" y="0"/>
                    <a:pt x="18" y="0"/>
                    <a:pt x="18" y="0"/>
                  </a:cubicBezTo>
                  <a:cubicBezTo>
                    <a:pt x="18" y="19"/>
                    <a:pt x="18" y="19"/>
                    <a:pt x="18" y="19"/>
                  </a:cubicBezTo>
                  <a:cubicBezTo>
                    <a:pt x="18" y="20"/>
                    <a:pt x="17" y="20"/>
                    <a:pt x="17" y="21"/>
                  </a:cubicBezTo>
                  <a:cubicBezTo>
                    <a:pt x="0" y="37"/>
                    <a:pt x="0" y="37"/>
                    <a:pt x="0" y="37"/>
                  </a:cubicBezTo>
                  <a:cubicBezTo>
                    <a:pt x="4" y="37"/>
                    <a:pt x="4" y="37"/>
                    <a:pt x="4" y="37"/>
                  </a:cubicBezTo>
                  <a:cubicBezTo>
                    <a:pt x="17" y="25"/>
                    <a:pt x="17" y="25"/>
                    <a:pt x="17" y="25"/>
                  </a:cubicBezTo>
                  <a:cubicBezTo>
                    <a:pt x="17" y="25"/>
                    <a:pt x="17" y="25"/>
                    <a:pt x="17" y="25"/>
                  </a:cubicBezTo>
                  <a:cubicBezTo>
                    <a:pt x="18" y="25"/>
                    <a:pt x="18" y="25"/>
                    <a:pt x="18" y="25"/>
                  </a:cubicBezTo>
                  <a:cubicBezTo>
                    <a:pt x="18" y="25"/>
                    <a:pt x="19" y="26"/>
                    <a:pt x="19" y="26"/>
                  </a:cubicBezTo>
                  <a:cubicBezTo>
                    <a:pt x="19" y="41"/>
                    <a:pt x="19" y="41"/>
                    <a:pt x="19" y="41"/>
                  </a:cubicBezTo>
                  <a:cubicBezTo>
                    <a:pt x="22" y="41"/>
                    <a:pt x="22" y="41"/>
                    <a:pt x="22" y="41"/>
                  </a:cubicBezTo>
                  <a:cubicBezTo>
                    <a:pt x="22" y="26"/>
                    <a:pt x="22" y="26"/>
                    <a:pt x="22" y="26"/>
                  </a:cubicBezTo>
                  <a:cubicBezTo>
                    <a:pt x="22" y="26"/>
                    <a:pt x="22" y="25"/>
                    <a:pt x="23" y="25"/>
                  </a:cubicBezTo>
                  <a:cubicBezTo>
                    <a:pt x="23" y="25"/>
                    <a:pt x="23" y="25"/>
                    <a:pt x="23" y="25"/>
                  </a:cubicBezTo>
                  <a:cubicBezTo>
                    <a:pt x="23" y="25"/>
                    <a:pt x="24" y="25"/>
                    <a:pt x="24" y="25"/>
                  </a:cubicBezTo>
                  <a:cubicBezTo>
                    <a:pt x="36" y="37"/>
                    <a:pt x="36" y="37"/>
                    <a:pt x="36" y="37"/>
                  </a:cubicBezTo>
                  <a:lnTo>
                    <a:pt x="4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4" name="Freeform 53"/>
            <p:cNvSpPr/>
            <p:nvPr/>
          </p:nvSpPr>
          <p:spPr bwMode="auto">
            <a:xfrm>
              <a:off x="9505951" y="5002213"/>
              <a:ext cx="303213" cy="38100"/>
            </a:xfrm>
            <a:custGeom>
              <a:avLst/>
              <a:gdLst>
                <a:gd name="T0" fmla="*/ 76 w 81"/>
                <a:gd name="T1" fmla="*/ 0 h 10"/>
                <a:gd name="T2" fmla="*/ 5 w 81"/>
                <a:gd name="T3" fmla="*/ 0 h 10"/>
                <a:gd name="T4" fmla="*/ 0 w 81"/>
                <a:gd name="T5" fmla="*/ 4 h 10"/>
                <a:gd name="T6" fmla="*/ 0 w 81"/>
                <a:gd name="T7" fmla="*/ 10 h 10"/>
                <a:gd name="T8" fmla="*/ 81 w 81"/>
                <a:gd name="T9" fmla="*/ 10 h 10"/>
                <a:gd name="T10" fmla="*/ 81 w 81"/>
                <a:gd name="T11" fmla="*/ 4 h 10"/>
                <a:gd name="T12" fmla="*/ 76 w 8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1" h="10">
                  <a:moveTo>
                    <a:pt x="76" y="0"/>
                  </a:moveTo>
                  <a:cubicBezTo>
                    <a:pt x="5" y="0"/>
                    <a:pt x="5" y="0"/>
                    <a:pt x="5" y="0"/>
                  </a:cubicBezTo>
                  <a:cubicBezTo>
                    <a:pt x="2" y="0"/>
                    <a:pt x="0" y="2"/>
                    <a:pt x="0" y="4"/>
                  </a:cubicBezTo>
                  <a:cubicBezTo>
                    <a:pt x="0" y="10"/>
                    <a:pt x="0" y="10"/>
                    <a:pt x="0" y="10"/>
                  </a:cubicBezTo>
                  <a:cubicBezTo>
                    <a:pt x="81" y="10"/>
                    <a:pt x="81" y="10"/>
                    <a:pt x="81" y="10"/>
                  </a:cubicBezTo>
                  <a:cubicBezTo>
                    <a:pt x="81" y="4"/>
                    <a:pt x="81" y="4"/>
                    <a:pt x="81" y="4"/>
                  </a:cubicBezTo>
                  <a:cubicBezTo>
                    <a:pt x="81" y="2"/>
                    <a:pt x="78" y="0"/>
                    <a:pt x="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5" name="Freeform 54"/>
            <p:cNvSpPr/>
            <p:nvPr/>
          </p:nvSpPr>
          <p:spPr bwMode="auto">
            <a:xfrm>
              <a:off x="9513888" y="5013325"/>
              <a:ext cx="287338" cy="220662"/>
            </a:xfrm>
            <a:custGeom>
              <a:avLst/>
              <a:gdLst>
                <a:gd name="T0" fmla="*/ 70 w 77"/>
                <a:gd name="T1" fmla="*/ 0 h 59"/>
                <a:gd name="T2" fmla="*/ 7 w 77"/>
                <a:gd name="T3" fmla="*/ 0 h 59"/>
                <a:gd name="T4" fmla="*/ 0 w 77"/>
                <a:gd name="T5" fmla="*/ 6 h 59"/>
                <a:gd name="T6" fmla="*/ 0 w 77"/>
                <a:gd name="T7" fmla="*/ 30 h 59"/>
                <a:gd name="T8" fmla="*/ 4 w 77"/>
                <a:gd name="T9" fmla="*/ 26 h 59"/>
                <a:gd name="T10" fmla="*/ 4 w 77"/>
                <a:gd name="T11" fmla="*/ 6 h 59"/>
                <a:gd name="T12" fmla="*/ 7 w 77"/>
                <a:gd name="T13" fmla="*/ 4 h 59"/>
                <a:gd name="T14" fmla="*/ 70 w 77"/>
                <a:gd name="T15" fmla="*/ 4 h 59"/>
                <a:gd name="T16" fmla="*/ 72 w 77"/>
                <a:gd name="T17" fmla="*/ 6 h 59"/>
                <a:gd name="T18" fmla="*/ 72 w 77"/>
                <a:gd name="T19" fmla="*/ 52 h 59"/>
                <a:gd name="T20" fmla="*/ 70 w 77"/>
                <a:gd name="T21" fmla="*/ 54 h 59"/>
                <a:gd name="T22" fmla="*/ 7 w 77"/>
                <a:gd name="T23" fmla="*/ 54 h 59"/>
                <a:gd name="T24" fmla="*/ 4 w 77"/>
                <a:gd name="T25" fmla="*/ 52 h 59"/>
                <a:gd name="T26" fmla="*/ 4 w 77"/>
                <a:gd name="T27" fmla="*/ 41 h 59"/>
                <a:gd name="T28" fmla="*/ 0 w 77"/>
                <a:gd name="T29" fmla="*/ 44 h 59"/>
                <a:gd name="T30" fmla="*/ 0 w 77"/>
                <a:gd name="T31" fmla="*/ 52 h 59"/>
                <a:gd name="T32" fmla="*/ 7 w 77"/>
                <a:gd name="T33" fmla="*/ 59 h 59"/>
                <a:gd name="T34" fmla="*/ 70 w 77"/>
                <a:gd name="T35" fmla="*/ 59 h 59"/>
                <a:gd name="T36" fmla="*/ 77 w 77"/>
                <a:gd name="T37" fmla="*/ 52 h 59"/>
                <a:gd name="T38" fmla="*/ 77 w 77"/>
                <a:gd name="T39" fmla="*/ 6 h 59"/>
                <a:gd name="T40" fmla="*/ 70 w 77"/>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59">
                  <a:moveTo>
                    <a:pt x="70" y="0"/>
                  </a:moveTo>
                  <a:cubicBezTo>
                    <a:pt x="7" y="0"/>
                    <a:pt x="7" y="0"/>
                    <a:pt x="7" y="0"/>
                  </a:cubicBezTo>
                  <a:cubicBezTo>
                    <a:pt x="3" y="0"/>
                    <a:pt x="0" y="3"/>
                    <a:pt x="0" y="6"/>
                  </a:cubicBezTo>
                  <a:cubicBezTo>
                    <a:pt x="0" y="30"/>
                    <a:pt x="0" y="30"/>
                    <a:pt x="0" y="30"/>
                  </a:cubicBezTo>
                  <a:cubicBezTo>
                    <a:pt x="4" y="26"/>
                    <a:pt x="4" y="26"/>
                    <a:pt x="4" y="26"/>
                  </a:cubicBezTo>
                  <a:cubicBezTo>
                    <a:pt x="4" y="6"/>
                    <a:pt x="4" y="6"/>
                    <a:pt x="4" y="6"/>
                  </a:cubicBezTo>
                  <a:cubicBezTo>
                    <a:pt x="4" y="5"/>
                    <a:pt x="5" y="4"/>
                    <a:pt x="7" y="4"/>
                  </a:cubicBezTo>
                  <a:cubicBezTo>
                    <a:pt x="70" y="4"/>
                    <a:pt x="70" y="4"/>
                    <a:pt x="70" y="4"/>
                  </a:cubicBezTo>
                  <a:cubicBezTo>
                    <a:pt x="71" y="4"/>
                    <a:pt x="72" y="5"/>
                    <a:pt x="72" y="6"/>
                  </a:cubicBezTo>
                  <a:cubicBezTo>
                    <a:pt x="72" y="52"/>
                    <a:pt x="72" y="52"/>
                    <a:pt x="72" y="52"/>
                  </a:cubicBezTo>
                  <a:cubicBezTo>
                    <a:pt x="72" y="53"/>
                    <a:pt x="71" y="54"/>
                    <a:pt x="70" y="54"/>
                  </a:cubicBezTo>
                  <a:cubicBezTo>
                    <a:pt x="7" y="54"/>
                    <a:pt x="7" y="54"/>
                    <a:pt x="7" y="54"/>
                  </a:cubicBezTo>
                  <a:cubicBezTo>
                    <a:pt x="5" y="54"/>
                    <a:pt x="4" y="53"/>
                    <a:pt x="4" y="52"/>
                  </a:cubicBezTo>
                  <a:cubicBezTo>
                    <a:pt x="4" y="41"/>
                    <a:pt x="4" y="41"/>
                    <a:pt x="4" y="41"/>
                  </a:cubicBezTo>
                  <a:cubicBezTo>
                    <a:pt x="0" y="44"/>
                    <a:pt x="0" y="44"/>
                    <a:pt x="0" y="44"/>
                  </a:cubicBezTo>
                  <a:cubicBezTo>
                    <a:pt x="0" y="52"/>
                    <a:pt x="0" y="52"/>
                    <a:pt x="0" y="52"/>
                  </a:cubicBezTo>
                  <a:cubicBezTo>
                    <a:pt x="0" y="55"/>
                    <a:pt x="3" y="59"/>
                    <a:pt x="7" y="59"/>
                  </a:cubicBezTo>
                  <a:cubicBezTo>
                    <a:pt x="70" y="59"/>
                    <a:pt x="70" y="59"/>
                    <a:pt x="70" y="59"/>
                  </a:cubicBezTo>
                  <a:cubicBezTo>
                    <a:pt x="74" y="59"/>
                    <a:pt x="77" y="55"/>
                    <a:pt x="77" y="52"/>
                  </a:cubicBezTo>
                  <a:cubicBezTo>
                    <a:pt x="77" y="6"/>
                    <a:pt x="77" y="6"/>
                    <a:pt x="77" y="6"/>
                  </a:cubicBezTo>
                  <a:cubicBezTo>
                    <a:pt x="77" y="3"/>
                    <a:pt x="74" y="0"/>
                    <a:pt x="7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grpSp>
      <p:grpSp>
        <p:nvGrpSpPr>
          <p:cNvPr id="56" name="Group 55"/>
          <p:cNvGrpSpPr/>
          <p:nvPr/>
        </p:nvGrpSpPr>
        <p:grpSpPr>
          <a:xfrm>
            <a:off x="3430802" y="2461182"/>
            <a:ext cx="474996" cy="949983"/>
            <a:chOff x="8116888" y="4549775"/>
            <a:chExt cx="273050" cy="546100"/>
          </a:xfrm>
          <a:solidFill>
            <a:schemeClr val="bg1">
              <a:lumMod val="95000"/>
            </a:schemeClr>
          </a:solidFill>
        </p:grpSpPr>
        <p:sp>
          <p:nvSpPr>
            <p:cNvPr id="57" name="Freeform 56"/>
            <p:cNvSpPr/>
            <p:nvPr/>
          </p:nvSpPr>
          <p:spPr bwMode="auto">
            <a:xfrm>
              <a:off x="8116888" y="4845050"/>
              <a:ext cx="157163" cy="60325"/>
            </a:xfrm>
            <a:custGeom>
              <a:avLst/>
              <a:gdLst>
                <a:gd name="T0" fmla="*/ 42 w 42"/>
                <a:gd name="T1" fmla="*/ 10 h 16"/>
                <a:gd name="T2" fmla="*/ 37 w 42"/>
                <a:gd name="T3" fmla="*/ 5 h 16"/>
                <a:gd name="T4" fmla="*/ 36 w 42"/>
                <a:gd name="T5" fmla="*/ 5 h 16"/>
                <a:gd name="T6" fmla="*/ 35 w 42"/>
                <a:gd name="T7" fmla="*/ 5 h 16"/>
                <a:gd name="T8" fmla="*/ 30 w 42"/>
                <a:gd name="T9" fmla="*/ 5 h 16"/>
                <a:gd name="T10" fmla="*/ 28 w 42"/>
                <a:gd name="T11" fmla="*/ 2 h 16"/>
                <a:gd name="T12" fmla="*/ 26 w 42"/>
                <a:gd name="T13" fmla="*/ 0 h 16"/>
                <a:gd name="T14" fmla="*/ 15 w 42"/>
                <a:gd name="T15" fmla="*/ 0 h 16"/>
                <a:gd name="T16" fmla="*/ 13 w 42"/>
                <a:gd name="T17" fmla="*/ 2 h 16"/>
                <a:gd name="T18" fmla="*/ 11 w 42"/>
                <a:gd name="T19" fmla="*/ 5 h 16"/>
                <a:gd name="T20" fmla="*/ 6 w 42"/>
                <a:gd name="T21" fmla="*/ 5 h 16"/>
                <a:gd name="T22" fmla="*/ 5 w 42"/>
                <a:gd name="T23" fmla="*/ 5 h 16"/>
                <a:gd name="T24" fmla="*/ 5 w 42"/>
                <a:gd name="T25" fmla="*/ 5 h 16"/>
                <a:gd name="T26" fmla="*/ 0 w 42"/>
                <a:gd name="T27" fmla="*/ 10 h 16"/>
                <a:gd name="T28" fmla="*/ 0 w 42"/>
                <a:gd name="T29" fmla="*/ 16 h 16"/>
                <a:gd name="T30" fmla="*/ 17 w 42"/>
                <a:gd name="T31" fmla="*/ 16 h 16"/>
                <a:gd name="T32" fmla="*/ 21 w 42"/>
                <a:gd name="T33" fmla="*/ 13 h 16"/>
                <a:gd name="T34" fmla="*/ 25 w 42"/>
                <a:gd name="T35" fmla="*/ 16 h 16"/>
                <a:gd name="T36" fmla="*/ 42 w 42"/>
                <a:gd name="T37" fmla="*/ 16 h 16"/>
                <a:gd name="T38" fmla="*/ 42 w 42"/>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6">
                  <a:moveTo>
                    <a:pt x="42" y="10"/>
                  </a:moveTo>
                  <a:cubicBezTo>
                    <a:pt x="42" y="8"/>
                    <a:pt x="40" y="5"/>
                    <a:pt x="37" y="5"/>
                  </a:cubicBezTo>
                  <a:cubicBezTo>
                    <a:pt x="36" y="5"/>
                    <a:pt x="36" y="5"/>
                    <a:pt x="36" y="5"/>
                  </a:cubicBezTo>
                  <a:cubicBezTo>
                    <a:pt x="36" y="5"/>
                    <a:pt x="36" y="5"/>
                    <a:pt x="35" y="5"/>
                  </a:cubicBezTo>
                  <a:cubicBezTo>
                    <a:pt x="30" y="5"/>
                    <a:pt x="30" y="5"/>
                    <a:pt x="30" y="5"/>
                  </a:cubicBezTo>
                  <a:cubicBezTo>
                    <a:pt x="28" y="2"/>
                    <a:pt x="28" y="2"/>
                    <a:pt x="28" y="2"/>
                  </a:cubicBezTo>
                  <a:cubicBezTo>
                    <a:pt x="28" y="1"/>
                    <a:pt x="27" y="0"/>
                    <a:pt x="26" y="0"/>
                  </a:cubicBezTo>
                  <a:cubicBezTo>
                    <a:pt x="15" y="0"/>
                    <a:pt x="15" y="0"/>
                    <a:pt x="15" y="0"/>
                  </a:cubicBezTo>
                  <a:cubicBezTo>
                    <a:pt x="14" y="0"/>
                    <a:pt x="13" y="1"/>
                    <a:pt x="13" y="2"/>
                  </a:cubicBezTo>
                  <a:cubicBezTo>
                    <a:pt x="11" y="5"/>
                    <a:pt x="11" y="5"/>
                    <a:pt x="11" y="5"/>
                  </a:cubicBezTo>
                  <a:cubicBezTo>
                    <a:pt x="6" y="5"/>
                    <a:pt x="6" y="5"/>
                    <a:pt x="6" y="5"/>
                  </a:cubicBezTo>
                  <a:cubicBezTo>
                    <a:pt x="6" y="5"/>
                    <a:pt x="6" y="5"/>
                    <a:pt x="5" y="5"/>
                  </a:cubicBezTo>
                  <a:cubicBezTo>
                    <a:pt x="5" y="5"/>
                    <a:pt x="5" y="5"/>
                    <a:pt x="5" y="5"/>
                  </a:cubicBezTo>
                  <a:cubicBezTo>
                    <a:pt x="2" y="5"/>
                    <a:pt x="0" y="8"/>
                    <a:pt x="0" y="10"/>
                  </a:cubicBezTo>
                  <a:cubicBezTo>
                    <a:pt x="0" y="16"/>
                    <a:pt x="0" y="16"/>
                    <a:pt x="0" y="16"/>
                  </a:cubicBezTo>
                  <a:cubicBezTo>
                    <a:pt x="17" y="16"/>
                    <a:pt x="17" y="16"/>
                    <a:pt x="17" y="16"/>
                  </a:cubicBezTo>
                  <a:cubicBezTo>
                    <a:pt x="18" y="15"/>
                    <a:pt x="19" y="13"/>
                    <a:pt x="21" y="13"/>
                  </a:cubicBezTo>
                  <a:cubicBezTo>
                    <a:pt x="23" y="13"/>
                    <a:pt x="24" y="15"/>
                    <a:pt x="25" y="16"/>
                  </a:cubicBezTo>
                  <a:cubicBezTo>
                    <a:pt x="42" y="16"/>
                    <a:pt x="42" y="16"/>
                    <a:pt x="42" y="16"/>
                  </a:cubicBezTo>
                  <a:lnTo>
                    <a:pt x="42"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8" name="Freeform 57"/>
            <p:cNvSpPr/>
            <p:nvPr/>
          </p:nvSpPr>
          <p:spPr bwMode="auto">
            <a:xfrm>
              <a:off x="8116888" y="4916488"/>
              <a:ext cx="157163" cy="66675"/>
            </a:xfrm>
            <a:custGeom>
              <a:avLst/>
              <a:gdLst>
                <a:gd name="T0" fmla="*/ 21 w 42"/>
                <a:gd name="T1" fmla="*/ 5 h 18"/>
                <a:gd name="T2" fmla="*/ 17 w 42"/>
                <a:gd name="T3" fmla="*/ 1 h 18"/>
                <a:gd name="T4" fmla="*/ 17 w 42"/>
                <a:gd name="T5" fmla="*/ 0 h 18"/>
                <a:gd name="T6" fmla="*/ 0 w 42"/>
                <a:gd name="T7" fmla="*/ 0 h 18"/>
                <a:gd name="T8" fmla="*/ 0 w 42"/>
                <a:gd name="T9" fmla="*/ 13 h 18"/>
                <a:gd name="T10" fmla="*/ 5 w 42"/>
                <a:gd name="T11" fmla="*/ 18 h 18"/>
                <a:gd name="T12" fmla="*/ 37 w 42"/>
                <a:gd name="T13" fmla="*/ 18 h 18"/>
                <a:gd name="T14" fmla="*/ 42 w 42"/>
                <a:gd name="T15" fmla="*/ 13 h 18"/>
                <a:gd name="T16" fmla="*/ 42 w 42"/>
                <a:gd name="T17" fmla="*/ 0 h 18"/>
                <a:gd name="T18" fmla="*/ 25 w 42"/>
                <a:gd name="T19" fmla="*/ 0 h 18"/>
                <a:gd name="T20" fmla="*/ 25 w 42"/>
                <a:gd name="T21" fmla="*/ 1 h 18"/>
                <a:gd name="T22" fmla="*/ 21 w 42"/>
                <a:gd name="T2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8">
                  <a:moveTo>
                    <a:pt x="21" y="5"/>
                  </a:moveTo>
                  <a:cubicBezTo>
                    <a:pt x="19" y="5"/>
                    <a:pt x="17" y="3"/>
                    <a:pt x="17" y="1"/>
                  </a:cubicBezTo>
                  <a:cubicBezTo>
                    <a:pt x="17" y="0"/>
                    <a:pt x="17" y="0"/>
                    <a:pt x="17" y="0"/>
                  </a:cubicBezTo>
                  <a:cubicBezTo>
                    <a:pt x="0" y="0"/>
                    <a:pt x="0" y="0"/>
                    <a:pt x="0" y="0"/>
                  </a:cubicBezTo>
                  <a:cubicBezTo>
                    <a:pt x="0" y="13"/>
                    <a:pt x="0" y="13"/>
                    <a:pt x="0" y="13"/>
                  </a:cubicBezTo>
                  <a:cubicBezTo>
                    <a:pt x="0" y="16"/>
                    <a:pt x="2" y="18"/>
                    <a:pt x="5" y="18"/>
                  </a:cubicBezTo>
                  <a:cubicBezTo>
                    <a:pt x="37" y="18"/>
                    <a:pt x="37" y="18"/>
                    <a:pt x="37" y="18"/>
                  </a:cubicBezTo>
                  <a:cubicBezTo>
                    <a:pt x="40" y="18"/>
                    <a:pt x="42" y="16"/>
                    <a:pt x="42" y="13"/>
                  </a:cubicBezTo>
                  <a:cubicBezTo>
                    <a:pt x="42" y="0"/>
                    <a:pt x="42" y="0"/>
                    <a:pt x="42" y="0"/>
                  </a:cubicBezTo>
                  <a:cubicBezTo>
                    <a:pt x="25" y="0"/>
                    <a:pt x="25" y="0"/>
                    <a:pt x="25" y="0"/>
                  </a:cubicBezTo>
                  <a:cubicBezTo>
                    <a:pt x="25" y="1"/>
                    <a:pt x="25" y="1"/>
                    <a:pt x="25" y="1"/>
                  </a:cubicBezTo>
                  <a:cubicBezTo>
                    <a:pt x="25" y="3"/>
                    <a:pt x="23" y="5"/>
                    <a:pt x="2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59" name="Oval 58"/>
            <p:cNvSpPr>
              <a:spLocks noChangeArrowheads="1"/>
            </p:cNvSpPr>
            <p:nvPr/>
          </p:nvSpPr>
          <p:spPr bwMode="auto">
            <a:xfrm>
              <a:off x="8232776" y="4549775"/>
              <a:ext cx="101600" cy="968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60" name="Freeform 59"/>
            <p:cNvSpPr/>
            <p:nvPr/>
          </p:nvSpPr>
          <p:spPr bwMode="auto">
            <a:xfrm>
              <a:off x="8177213" y="4657725"/>
              <a:ext cx="212725" cy="438150"/>
            </a:xfrm>
            <a:custGeom>
              <a:avLst/>
              <a:gdLst>
                <a:gd name="T0" fmla="*/ 57 w 57"/>
                <a:gd name="T1" fmla="*/ 19 h 117"/>
                <a:gd name="T2" fmla="*/ 57 w 57"/>
                <a:gd name="T3" fmla="*/ 17 h 117"/>
                <a:gd name="T4" fmla="*/ 40 w 57"/>
                <a:gd name="T5" fmla="*/ 0 h 117"/>
                <a:gd name="T6" fmla="*/ 40 w 57"/>
                <a:gd name="T7" fmla="*/ 0 h 117"/>
                <a:gd name="T8" fmla="*/ 40 w 57"/>
                <a:gd name="T9" fmla="*/ 0 h 117"/>
                <a:gd name="T10" fmla="*/ 37 w 57"/>
                <a:gd name="T11" fmla="*/ 0 h 117"/>
                <a:gd name="T12" fmla="*/ 32 w 57"/>
                <a:gd name="T13" fmla="*/ 0 h 117"/>
                <a:gd name="T14" fmla="*/ 30 w 57"/>
                <a:gd name="T15" fmla="*/ 5 h 117"/>
                <a:gd name="T16" fmla="*/ 32 w 57"/>
                <a:gd name="T17" fmla="*/ 24 h 117"/>
                <a:gd name="T18" fmla="*/ 29 w 57"/>
                <a:gd name="T19" fmla="*/ 31 h 117"/>
                <a:gd name="T20" fmla="*/ 25 w 57"/>
                <a:gd name="T21" fmla="*/ 24 h 117"/>
                <a:gd name="T22" fmla="*/ 26 w 57"/>
                <a:gd name="T23" fmla="*/ 5 h 117"/>
                <a:gd name="T24" fmla="*/ 25 w 57"/>
                <a:gd name="T25" fmla="*/ 0 h 117"/>
                <a:gd name="T26" fmla="*/ 19 w 57"/>
                <a:gd name="T27" fmla="*/ 0 h 117"/>
                <a:gd name="T28" fmla="*/ 17 w 57"/>
                <a:gd name="T29" fmla="*/ 0 h 117"/>
                <a:gd name="T30" fmla="*/ 17 w 57"/>
                <a:gd name="T31" fmla="*/ 0 h 117"/>
                <a:gd name="T32" fmla="*/ 17 w 57"/>
                <a:gd name="T33" fmla="*/ 0 h 117"/>
                <a:gd name="T34" fmla="*/ 0 w 57"/>
                <a:gd name="T35" fmla="*/ 17 h 117"/>
                <a:gd name="T36" fmla="*/ 0 w 57"/>
                <a:gd name="T37" fmla="*/ 19 h 117"/>
                <a:gd name="T38" fmla="*/ 0 w 57"/>
                <a:gd name="T39" fmla="*/ 20 h 117"/>
                <a:gd name="T40" fmla="*/ 0 w 57"/>
                <a:gd name="T41" fmla="*/ 47 h 117"/>
                <a:gd name="T42" fmla="*/ 10 w 57"/>
                <a:gd name="T43" fmla="*/ 47 h 117"/>
                <a:gd name="T44" fmla="*/ 11 w 57"/>
                <a:gd name="T45" fmla="*/ 47 h 117"/>
                <a:gd name="T46" fmla="*/ 11 w 57"/>
                <a:gd name="T47" fmla="*/ 21 h 117"/>
                <a:gd name="T48" fmla="*/ 12 w 57"/>
                <a:gd name="T49" fmla="*/ 21 h 117"/>
                <a:gd name="T50" fmla="*/ 12 w 57"/>
                <a:gd name="T51" fmla="*/ 47 h 117"/>
                <a:gd name="T52" fmla="*/ 16 w 57"/>
                <a:gd name="T53" fmla="*/ 50 h 117"/>
                <a:gd name="T54" fmla="*/ 17 w 57"/>
                <a:gd name="T55" fmla="*/ 52 h 117"/>
                <a:gd name="T56" fmla="*/ 19 w 57"/>
                <a:gd name="T57" fmla="*/ 52 h 117"/>
                <a:gd name="T58" fmla="*/ 20 w 57"/>
                <a:gd name="T59" fmla="*/ 52 h 117"/>
                <a:gd name="T60" fmla="*/ 21 w 57"/>
                <a:gd name="T61" fmla="*/ 52 h 117"/>
                <a:gd name="T62" fmla="*/ 30 w 57"/>
                <a:gd name="T63" fmla="*/ 61 h 117"/>
                <a:gd name="T64" fmla="*/ 30 w 57"/>
                <a:gd name="T65" fmla="*/ 63 h 117"/>
                <a:gd name="T66" fmla="*/ 30 w 57"/>
                <a:gd name="T67" fmla="*/ 63 h 117"/>
                <a:gd name="T68" fmla="*/ 30 w 57"/>
                <a:gd name="T69" fmla="*/ 110 h 117"/>
                <a:gd name="T70" fmla="*/ 37 w 57"/>
                <a:gd name="T71" fmla="*/ 117 h 117"/>
                <a:gd name="T72" fmla="*/ 37 w 57"/>
                <a:gd name="T73" fmla="*/ 117 h 117"/>
                <a:gd name="T74" fmla="*/ 37 w 57"/>
                <a:gd name="T75" fmla="*/ 117 h 117"/>
                <a:gd name="T76" fmla="*/ 44 w 57"/>
                <a:gd name="T77" fmla="*/ 111 h 117"/>
                <a:gd name="T78" fmla="*/ 44 w 57"/>
                <a:gd name="T79" fmla="*/ 56 h 117"/>
                <a:gd name="T80" fmla="*/ 44 w 57"/>
                <a:gd name="T81" fmla="*/ 53 h 117"/>
                <a:gd name="T82" fmla="*/ 44 w 57"/>
                <a:gd name="T83" fmla="*/ 21 h 117"/>
                <a:gd name="T84" fmla="*/ 46 w 57"/>
                <a:gd name="T85" fmla="*/ 21 h 117"/>
                <a:gd name="T86" fmla="*/ 46 w 57"/>
                <a:gd name="T87" fmla="*/ 56 h 117"/>
                <a:gd name="T88" fmla="*/ 52 w 57"/>
                <a:gd name="T89" fmla="*/ 62 h 117"/>
                <a:gd name="T90" fmla="*/ 57 w 57"/>
                <a:gd name="T91" fmla="*/ 56 h 117"/>
                <a:gd name="T92" fmla="*/ 57 w 57"/>
                <a:gd name="T93" fmla="*/ 20 h 117"/>
                <a:gd name="T94" fmla="*/ 57 w 57"/>
                <a:gd name="T95"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117">
                  <a:moveTo>
                    <a:pt x="57" y="19"/>
                  </a:moveTo>
                  <a:cubicBezTo>
                    <a:pt x="57" y="17"/>
                    <a:pt x="57" y="17"/>
                    <a:pt x="57" y="17"/>
                  </a:cubicBezTo>
                  <a:cubicBezTo>
                    <a:pt x="57" y="8"/>
                    <a:pt x="49" y="0"/>
                    <a:pt x="40" y="0"/>
                  </a:cubicBezTo>
                  <a:cubicBezTo>
                    <a:pt x="40" y="0"/>
                    <a:pt x="40" y="0"/>
                    <a:pt x="40" y="0"/>
                  </a:cubicBezTo>
                  <a:cubicBezTo>
                    <a:pt x="40" y="0"/>
                    <a:pt x="40" y="0"/>
                    <a:pt x="40" y="0"/>
                  </a:cubicBezTo>
                  <a:cubicBezTo>
                    <a:pt x="37" y="0"/>
                    <a:pt x="37" y="0"/>
                    <a:pt x="37" y="0"/>
                  </a:cubicBezTo>
                  <a:cubicBezTo>
                    <a:pt x="32" y="0"/>
                    <a:pt x="32" y="0"/>
                    <a:pt x="32" y="0"/>
                  </a:cubicBezTo>
                  <a:cubicBezTo>
                    <a:pt x="31" y="4"/>
                    <a:pt x="31" y="5"/>
                    <a:pt x="30" y="5"/>
                  </a:cubicBezTo>
                  <a:cubicBezTo>
                    <a:pt x="30" y="5"/>
                    <a:pt x="33" y="19"/>
                    <a:pt x="32" y="24"/>
                  </a:cubicBezTo>
                  <a:cubicBezTo>
                    <a:pt x="32" y="26"/>
                    <a:pt x="31" y="30"/>
                    <a:pt x="29" y="31"/>
                  </a:cubicBezTo>
                  <a:cubicBezTo>
                    <a:pt x="27" y="31"/>
                    <a:pt x="25" y="26"/>
                    <a:pt x="25" y="24"/>
                  </a:cubicBezTo>
                  <a:cubicBezTo>
                    <a:pt x="24" y="19"/>
                    <a:pt x="26" y="5"/>
                    <a:pt x="26" y="5"/>
                  </a:cubicBezTo>
                  <a:cubicBezTo>
                    <a:pt x="25" y="4"/>
                    <a:pt x="25" y="1"/>
                    <a:pt x="25" y="0"/>
                  </a:cubicBezTo>
                  <a:cubicBezTo>
                    <a:pt x="19" y="0"/>
                    <a:pt x="19" y="0"/>
                    <a:pt x="19" y="0"/>
                  </a:cubicBezTo>
                  <a:cubicBezTo>
                    <a:pt x="17" y="0"/>
                    <a:pt x="17" y="0"/>
                    <a:pt x="17" y="0"/>
                  </a:cubicBezTo>
                  <a:cubicBezTo>
                    <a:pt x="17" y="0"/>
                    <a:pt x="17" y="0"/>
                    <a:pt x="17" y="0"/>
                  </a:cubicBezTo>
                  <a:cubicBezTo>
                    <a:pt x="17" y="0"/>
                    <a:pt x="17" y="0"/>
                    <a:pt x="17" y="0"/>
                  </a:cubicBezTo>
                  <a:cubicBezTo>
                    <a:pt x="7" y="0"/>
                    <a:pt x="0" y="8"/>
                    <a:pt x="0" y="17"/>
                  </a:cubicBezTo>
                  <a:cubicBezTo>
                    <a:pt x="0" y="19"/>
                    <a:pt x="0" y="19"/>
                    <a:pt x="0" y="19"/>
                  </a:cubicBezTo>
                  <a:cubicBezTo>
                    <a:pt x="0" y="19"/>
                    <a:pt x="0" y="19"/>
                    <a:pt x="0" y="20"/>
                  </a:cubicBezTo>
                  <a:cubicBezTo>
                    <a:pt x="0" y="47"/>
                    <a:pt x="0" y="47"/>
                    <a:pt x="0" y="47"/>
                  </a:cubicBezTo>
                  <a:cubicBezTo>
                    <a:pt x="10" y="47"/>
                    <a:pt x="10" y="47"/>
                    <a:pt x="10" y="47"/>
                  </a:cubicBezTo>
                  <a:cubicBezTo>
                    <a:pt x="10" y="47"/>
                    <a:pt x="10" y="47"/>
                    <a:pt x="11" y="47"/>
                  </a:cubicBezTo>
                  <a:cubicBezTo>
                    <a:pt x="11" y="21"/>
                    <a:pt x="11" y="21"/>
                    <a:pt x="11" y="21"/>
                  </a:cubicBezTo>
                  <a:cubicBezTo>
                    <a:pt x="12" y="21"/>
                    <a:pt x="12" y="21"/>
                    <a:pt x="12" y="21"/>
                  </a:cubicBezTo>
                  <a:cubicBezTo>
                    <a:pt x="12" y="47"/>
                    <a:pt x="12" y="47"/>
                    <a:pt x="12" y="47"/>
                  </a:cubicBezTo>
                  <a:cubicBezTo>
                    <a:pt x="14" y="48"/>
                    <a:pt x="15" y="49"/>
                    <a:pt x="16" y="50"/>
                  </a:cubicBezTo>
                  <a:cubicBezTo>
                    <a:pt x="17" y="52"/>
                    <a:pt x="17" y="52"/>
                    <a:pt x="17" y="52"/>
                  </a:cubicBezTo>
                  <a:cubicBezTo>
                    <a:pt x="19" y="52"/>
                    <a:pt x="19" y="52"/>
                    <a:pt x="19" y="52"/>
                  </a:cubicBezTo>
                  <a:cubicBezTo>
                    <a:pt x="19" y="52"/>
                    <a:pt x="20" y="52"/>
                    <a:pt x="20" y="52"/>
                  </a:cubicBezTo>
                  <a:cubicBezTo>
                    <a:pt x="21" y="52"/>
                    <a:pt x="21" y="52"/>
                    <a:pt x="21" y="52"/>
                  </a:cubicBezTo>
                  <a:cubicBezTo>
                    <a:pt x="26" y="52"/>
                    <a:pt x="30" y="56"/>
                    <a:pt x="30" y="61"/>
                  </a:cubicBezTo>
                  <a:cubicBezTo>
                    <a:pt x="30" y="63"/>
                    <a:pt x="30" y="63"/>
                    <a:pt x="30" y="63"/>
                  </a:cubicBezTo>
                  <a:cubicBezTo>
                    <a:pt x="30" y="63"/>
                    <a:pt x="30" y="63"/>
                    <a:pt x="30" y="63"/>
                  </a:cubicBezTo>
                  <a:cubicBezTo>
                    <a:pt x="30" y="110"/>
                    <a:pt x="30" y="110"/>
                    <a:pt x="30" y="110"/>
                  </a:cubicBezTo>
                  <a:cubicBezTo>
                    <a:pt x="30" y="114"/>
                    <a:pt x="33" y="117"/>
                    <a:pt x="37" y="117"/>
                  </a:cubicBezTo>
                  <a:cubicBezTo>
                    <a:pt x="37" y="117"/>
                    <a:pt x="37" y="117"/>
                    <a:pt x="37" y="117"/>
                  </a:cubicBezTo>
                  <a:cubicBezTo>
                    <a:pt x="37" y="117"/>
                    <a:pt x="37" y="117"/>
                    <a:pt x="37" y="117"/>
                  </a:cubicBezTo>
                  <a:cubicBezTo>
                    <a:pt x="41" y="117"/>
                    <a:pt x="44" y="114"/>
                    <a:pt x="44" y="111"/>
                  </a:cubicBezTo>
                  <a:cubicBezTo>
                    <a:pt x="44" y="56"/>
                    <a:pt x="44" y="56"/>
                    <a:pt x="44" y="56"/>
                  </a:cubicBezTo>
                  <a:cubicBezTo>
                    <a:pt x="44" y="53"/>
                    <a:pt x="44" y="53"/>
                    <a:pt x="44" y="53"/>
                  </a:cubicBezTo>
                  <a:cubicBezTo>
                    <a:pt x="44" y="21"/>
                    <a:pt x="44" y="21"/>
                    <a:pt x="44" y="21"/>
                  </a:cubicBezTo>
                  <a:cubicBezTo>
                    <a:pt x="46" y="21"/>
                    <a:pt x="46" y="21"/>
                    <a:pt x="46" y="21"/>
                  </a:cubicBezTo>
                  <a:cubicBezTo>
                    <a:pt x="46" y="56"/>
                    <a:pt x="46" y="56"/>
                    <a:pt x="46" y="56"/>
                  </a:cubicBezTo>
                  <a:cubicBezTo>
                    <a:pt x="46" y="59"/>
                    <a:pt x="48" y="62"/>
                    <a:pt x="52" y="62"/>
                  </a:cubicBezTo>
                  <a:cubicBezTo>
                    <a:pt x="55" y="62"/>
                    <a:pt x="57" y="59"/>
                    <a:pt x="57" y="56"/>
                  </a:cubicBezTo>
                  <a:cubicBezTo>
                    <a:pt x="57" y="20"/>
                    <a:pt x="57" y="20"/>
                    <a:pt x="57" y="20"/>
                  </a:cubicBezTo>
                  <a:cubicBezTo>
                    <a:pt x="57" y="19"/>
                    <a:pt x="57" y="19"/>
                    <a:pt x="57"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61" name="Freeform 60"/>
            <p:cNvSpPr/>
            <p:nvPr/>
          </p:nvSpPr>
          <p:spPr bwMode="auto">
            <a:xfrm>
              <a:off x="8221663" y="4987925"/>
              <a:ext cx="55563" cy="107950"/>
            </a:xfrm>
            <a:custGeom>
              <a:avLst/>
              <a:gdLst>
                <a:gd name="T0" fmla="*/ 0 w 15"/>
                <a:gd name="T1" fmla="*/ 3 h 29"/>
                <a:gd name="T2" fmla="*/ 0 w 15"/>
                <a:gd name="T3" fmla="*/ 22 h 29"/>
                <a:gd name="T4" fmla="*/ 8 w 15"/>
                <a:gd name="T5" fmla="*/ 29 h 29"/>
                <a:gd name="T6" fmla="*/ 8 w 15"/>
                <a:gd name="T7" fmla="*/ 29 h 29"/>
                <a:gd name="T8" fmla="*/ 8 w 15"/>
                <a:gd name="T9" fmla="*/ 29 h 29"/>
                <a:gd name="T10" fmla="*/ 15 w 15"/>
                <a:gd name="T11" fmla="*/ 22 h 29"/>
                <a:gd name="T12" fmla="*/ 15 w 15"/>
                <a:gd name="T13" fmla="*/ 0 h 29"/>
                <a:gd name="T14" fmla="*/ 9 w 15"/>
                <a:gd name="T15" fmla="*/ 3 h 29"/>
                <a:gd name="T16" fmla="*/ 0 w 15"/>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0" y="3"/>
                  </a:moveTo>
                  <a:cubicBezTo>
                    <a:pt x="0" y="22"/>
                    <a:pt x="0" y="22"/>
                    <a:pt x="0" y="22"/>
                  </a:cubicBezTo>
                  <a:cubicBezTo>
                    <a:pt x="0" y="26"/>
                    <a:pt x="4" y="29"/>
                    <a:pt x="8" y="29"/>
                  </a:cubicBezTo>
                  <a:cubicBezTo>
                    <a:pt x="8" y="29"/>
                    <a:pt x="8" y="29"/>
                    <a:pt x="8" y="29"/>
                  </a:cubicBezTo>
                  <a:cubicBezTo>
                    <a:pt x="8" y="29"/>
                    <a:pt x="8" y="29"/>
                    <a:pt x="8" y="29"/>
                  </a:cubicBezTo>
                  <a:cubicBezTo>
                    <a:pt x="12" y="29"/>
                    <a:pt x="15" y="26"/>
                    <a:pt x="15" y="22"/>
                  </a:cubicBezTo>
                  <a:cubicBezTo>
                    <a:pt x="15" y="0"/>
                    <a:pt x="15" y="0"/>
                    <a:pt x="15" y="0"/>
                  </a:cubicBezTo>
                  <a:cubicBezTo>
                    <a:pt x="13" y="2"/>
                    <a:pt x="11" y="3"/>
                    <a:pt x="9" y="3"/>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grpSp>
      <p:grpSp>
        <p:nvGrpSpPr>
          <p:cNvPr id="68" name="Group 67"/>
          <p:cNvGrpSpPr/>
          <p:nvPr/>
        </p:nvGrpSpPr>
        <p:grpSpPr>
          <a:xfrm>
            <a:off x="5011871" y="2508421"/>
            <a:ext cx="962760" cy="937923"/>
            <a:chOff x="6480175" y="4365625"/>
            <a:chExt cx="492126" cy="479426"/>
          </a:xfrm>
          <a:solidFill>
            <a:schemeClr val="bg1">
              <a:lumMod val="95000"/>
            </a:schemeClr>
          </a:solidFill>
        </p:grpSpPr>
        <p:sp>
          <p:nvSpPr>
            <p:cNvPr id="69" name="Freeform 68"/>
            <p:cNvSpPr/>
            <p:nvPr/>
          </p:nvSpPr>
          <p:spPr bwMode="auto">
            <a:xfrm>
              <a:off x="6637338" y="4789488"/>
              <a:ext cx="176213" cy="55563"/>
            </a:xfrm>
            <a:custGeom>
              <a:avLst/>
              <a:gdLst>
                <a:gd name="T0" fmla="*/ 43 w 47"/>
                <a:gd name="T1" fmla="*/ 7 h 15"/>
                <a:gd name="T2" fmla="*/ 35 w 47"/>
                <a:gd name="T3" fmla="*/ 7 h 15"/>
                <a:gd name="T4" fmla="*/ 35 w 47"/>
                <a:gd name="T5" fmla="*/ 0 h 15"/>
                <a:gd name="T6" fmla="*/ 12 w 47"/>
                <a:gd name="T7" fmla="*/ 0 h 15"/>
                <a:gd name="T8" fmla="*/ 12 w 47"/>
                <a:gd name="T9" fmla="*/ 7 h 15"/>
                <a:gd name="T10" fmla="*/ 4 w 47"/>
                <a:gd name="T11" fmla="*/ 7 h 15"/>
                <a:gd name="T12" fmla="*/ 2 w 47"/>
                <a:gd name="T13" fmla="*/ 8 h 15"/>
                <a:gd name="T14" fmla="*/ 22 w 47"/>
                <a:gd name="T15" fmla="*/ 15 h 15"/>
                <a:gd name="T16" fmla="*/ 23 w 47"/>
                <a:gd name="T17" fmla="*/ 15 h 15"/>
                <a:gd name="T18" fmla="*/ 26 w 47"/>
                <a:gd name="T19" fmla="*/ 15 h 15"/>
                <a:gd name="T20" fmla="*/ 45 w 47"/>
                <a:gd name="T21" fmla="*/ 8 h 15"/>
                <a:gd name="T22" fmla="*/ 43 w 47"/>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5">
                  <a:moveTo>
                    <a:pt x="43" y="7"/>
                  </a:moveTo>
                  <a:cubicBezTo>
                    <a:pt x="35" y="7"/>
                    <a:pt x="35" y="7"/>
                    <a:pt x="35" y="7"/>
                  </a:cubicBezTo>
                  <a:cubicBezTo>
                    <a:pt x="35" y="0"/>
                    <a:pt x="35" y="0"/>
                    <a:pt x="35" y="0"/>
                  </a:cubicBezTo>
                  <a:cubicBezTo>
                    <a:pt x="12" y="0"/>
                    <a:pt x="12" y="0"/>
                    <a:pt x="12" y="0"/>
                  </a:cubicBezTo>
                  <a:cubicBezTo>
                    <a:pt x="12" y="7"/>
                    <a:pt x="12" y="7"/>
                    <a:pt x="12" y="7"/>
                  </a:cubicBezTo>
                  <a:cubicBezTo>
                    <a:pt x="4" y="7"/>
                    <a:pt x="4" y="7"/>
                    <a:pt x="4" y="7"/>
                  </a:cubicBezTo>
                  <a:cubicBezTo>
                    <a:pt x="1" y="7"/>
                    <a:pt x="0" y="8"/>
                    <a:pt x="2" y="8"/>
                  </a:cubicBezTo>
                  <a:cubicBezTo>
                    <a:pt x="22" y="15"/>
                    <a:pt x="22" y="15"/>
                    <a:pt x="22" y="15"/>
                  </a:cubicBezTo>
                  <a:cubicBezTo>
                    <a:pt x="22" y="15"/>
                    <a:pt x="23" y="15"/>
                    <a:pt x="23" y="15"/>
                  </a:cubicBezTo>
                  <a:cubicBezTo>
                    <a:pt x="24" y="15"/>
                    <a:pt x="25" y="15"/>
                    <a:pt x="26" y="15"/>
                  </a:cubicBezTo>
                  <a:cubicBezTo>
                    <a:pt x="45" y="8"/>
                    <a:pt x="45" y="8"/>
                    <a:pt x="45" y="8"/>
                  </a:cubicBezTo>
                  <a:cubicBezTo>
                    <a:pt x="47" y="8"/>
                    <a:pt x="46" y="7"/>
                    <a:pt x="4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0" name="Freeform 69"/>
            <p:cNvSpPr/>
            <p:nvPr/>
          </p:nvSpPr>
          <p:spPr bwMode="auto">
            <a:xfrm>
              <a:off x="6799263" y="4745038"/>
              <a:ext cx="173038" cy="55563"/>
            </a:xfrm>
            <a:custGeom>
              <a:avLst/>
              <a:gdLst>
                <a:gd name="T0" fmla="*/ 45 w 46"/>
                <a:gd name="T1" fmla="*/ 7 h 15"/>
                <a:gd name="T2" fmla="*/ 25 w 46"/>
                <a:gd name="T3" fmla="*/ 0 h 15"/>
                <a:gd name="T4" fmla="*/ 23 w 46"/>
                <a:gd name="T5" fmla="*/ 0 h 15"/>
                <a:gd name="T6" fmla="*/ 20 w 46"/>
                <a:gd name="T7" fmla="*/ 1 h 15"/>
                <a:gd name="T8" fmla="*/ 20 w 46"/>
                <a:gd name="T9" fmla="*/ 4 h 15"/>
                <a:gd name="T10" fmla="*/ 0 w 46"/>
                <a:gd name="T11" fmla="*/ 4 h 15"/>
                <a:gd name="T12" fmla="*/ 0 w 46"/>
                <a:gd name="T13" fmla="*/ 11 h 15"/>
                <a:gd name="T14" fmla="*/ 20 w 46"/>
                <a:gd name="T15" fmla="*/ 11 h 15"/>
                <a:gd name="T16" fmla="*/ 20 w 46"/>
                <a:gd name="T17" fmla="*/ 14 h 15"/>
                <a:gd name="T18" fmla="*/ 23 w 46"/>
                <a:gd name="T19" fmla="*/ 15 h 15"/>
                <a:gd name="T20" fmla="*/ 25 w 46"/>
                <a:gd name="T21" fmla="*/ 15 h 15"/>
                <a:gd name="T22" fmla="*/ 45 w 46"/>
                <a:gd name="T23" fmla="*/ 8 h 15"/>
                <a:gd name="T24" fmla="*/ 45 w 46"/>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5" y="7"/>
                  </a:moveTo>
                  <a:cubicBezTo>
                    <a:pt x="25" y="0"/>
                    <a:pt x="25" y="0"/>
                    <a:pt x="25" y="0"/>
                  </a:cubicBezTo>
                  <a:cubicBezTo>
                    <a:pt x="25" y="0"/>
                    <a:pt x="24" y="0"/>
                    <a:pt x="23" y="0"/>
                  </a:cubicBezTo>
                  <a:cubicBezTo>
                    <a:pt x="22" y="0"/>
                    <a:pt x="20" y="1"/>
                    <a:pt x="20" y="1"/>
                  </a:cubicBezTo>
                  <a:cubicBezTo>
                    <a:pt x="20" y="4"/>
                    <a:pt x="20" y="4"/>
                    <a:pt x="20" y="4"/>
                  </a:cubicBezTo>
                  <a:cubicBezTo>
                    <a:pt x="0" y="4"/>
                    <a:pt x="0" y="4"/>
                    <a:pt x="0" y="4"/>
                  </a:cubicBezTo>
                  <a:cubicBezTo>
                    <a:pt x="0" y="11"/>
                    <a:pt x="0" y="11"/>
                    <a:pt x="0" y="11"/>
                  </a:cubicBezTo>
                  <a:cubicBezTo>
                    <a:pt x="20" y="11"/>
                    <a:pt x="20" y="11"/>
                    <a:pt x="20" y="11"/>
                  </a:cubicBezTo>
                  <a:cubicBezTo>
                    <a:pt x="20" y="14"/>
                    <a:pt x="20" y="14"/>
                    <a:pt x="20" y="14"/>
                  </a:cubicBezTo>
                  <a:cubicBezTo>
                    <a:pt x="20" y="15"/>
                    <a:pt x="22" y="15"/>
                    <a:pt x="23" y="15"/>
                  </a:cubicBezTo>
                  <a:cubicBezTo>
                    <a:pt x="24" y="15"/>
                    <a:pt x="25" y="15"/>
                    <a:pt x="25" y="15"/>
                  </a:cubicBezTo>
                  <a:cubicBezTo>
                    <a:pt x="45" y="8"/>
                    <a:pt x="45" y="8"/>
                    <a:pt x="45" y="8"/>
                  </a:cubicBezTo>
                  <a:cubicBezTo>
                    <a:pt x="46" y="8"/>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1" name="Freeform 70"/>
            <p:cNvSpPr/>
            <p:nvPr/>
          </p:nvSpPr>
          <p:spPr bwMode="auto">
            <a:xfrm>
              <a:off x="6480175" y="4745038"/>
              <a:ext cx="173038" cy="55563"/>
            </a:xfrm>
            <a:custGeom>
              <a:avLst/>
              <a:gdLst>
                <a:gd name="T0" fmla="*/ 46 w 46"/>
                <a:gd name="T1" fmla="*/ 4 h 15"/>
                <a:gd name="T2" fmla="*/ 26 w 46"/>
                <a:gd name="T3" fmla="*/ 4 h 15"/>
                <a:gd name="T4" fmla="*/ 26 w 46"/>
                <a:gd name="T5" fmla="*/ 1 h 15"/>
                <a:gd name="T6" fmla="*/ 23 w 46"/>
                <a:gd name="T7" fmla="*/ 0 h 15"/>
                <a:gd name="T8" fmla="*/ 21 w 46"/>
                <a:gd name="T9" fmla="*/ 0 h 15"/>
                <a:gd name="T10" fmla="*/ 1 w 46"/>
                <a:gd name="T11" fmla="*/ 7 h 15"/>
                <a:gd name="T12" fmla="*/ 1 w 46"/>
                <a:gd name="T13" fmla="*/ 8 h 15"/>
                <a:gd name="T14" fmla="*/ 21 w 46"/>
                <a:gd name="T15" fmla="*/ 15 h 15"/>
                <a:gd name="T16" fmla="*/ 23 w 46"/>
                <a:gd name="T17" fmla="*/ 15 h 15"/>
                <a:gd name="T18" fmla="*/ 26 w 46"/>
                <a:gd name="T19" fmla="*/ 14 h 15"/>
                <a:gd name="T20" fmla="*/ 26 w 46"/>
                <a:gd name="T21" fmla="*/ 11 h 15"/>
                <a:gd name="T22" fmla="*/ 46 w 46"/>
                <a:gd name="T23" fmla="*/ 11 h 15"/>
                <a:gd name="T24" fmla="*/ 46 w 4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6" y="4"/>
                  </a:moveTo>
                  <a:cubicBezTo>
                    <a:pt x="26" y="4"/>
                    <a:pt x="26" y="4"/>
                    <a:pt x="26" y="4"/>
                  </a:cubicBezTo>
                  <a:cubicBezTo>
                    <a:pt x="26" y="1"/>
                    <a:pt x="26" y="1"/>
                    <a:pt x="26" y="1"/>
                  </a:cubicBezTo>
                  <a:cubicBezTo>
                    <a:pt x="26" y="1"/>
                    <a:pt x="24" y="0"/>
                    <a:pt x="23" y="0"/>
                  </a:cubicBezTo>
                  <a:cubicBezTo>
                    <a:pt x="22" y="0"/>
                    <a:pt x="21" y="0"/>
                    <a:pt x="21" y="0"/>
                  </a:cubicBezTo>
                  <a:cubicBezTo>
                    <a:pt x="1" y="7"/>
                    <a:pt x="1" y="7"/>
                    <a:pt x="1" y="7"/>
                  </a:cubicBezTo>
                  <a:cubicBezTo>
                    <a:pt x="0" y="7"/>
                    <a:pt x="0" y="8"/>
                    <a:pt x="1" y="8"/>
                  </a:cubicBezTo>
                  <a:cubicBezTo>
                    <a:pt x="21" y="15"/>
                    <a:pt x="21" y="15"/>
                    <a:pt x="21" y="15"/>
                  </a:cubicBezTo>
                  <a:cubicBezTo>
                    <a:pt x="21" y="15"/>
                    <a:pt x="22" y="15"/>
                    <a:pt x="23" y="15"/>
                  </a:cubicBezTo>
                  <a:cubicBezTo>
                    <a:pt x="24" y="15"/>
                    <a:pt x="26" y="15"/>
                    <a:pt x="26" y="14"/>
                  </a:cubicBezTo>
                  <a:cubicBezTo>
                    <a:pt x="26" y="11"/>
                    <a:pt x="26" y="11"/>
                    <a:pt x="26" y="11"/>
                  </a:cubicBezTo>
                  <a:cubicBezTo>
                    <a:pt x="46" y="11"/>
                    <a:pt x="46" y="11"/>
                    <a:pt x="46" y="11"/>
                  </a:cubicBezTo>
                  <a:lnTo>
                    <a:pt x="4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2" name="Oval 71"/>
            <p:cNvSpPr>
              <a:spLocks noChangeArrowheads="1"/>
            </p:cNvSpPr>
            <p:nvPr/>
          </p:nvSpPr>
          <p:spPr bwMode="auto">
            <a:xfrm>
              <a:off x="6689725" y="4365625"/>
              <a:ext cx="76200" cy="714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3" name="Freeform 72"/>
            <p:cNvSpPr/>
            <p:nvPr/>
          </p:nvSpPr>
          <p:spPr bwMode="auto">
            <a:xfrm>
              <a:off x="6645275" y="4443413"/>
              <a:ext cx="161925" cy="323850"/>
            </a:xfrm>
            <a:custGeom>
              <a:avLst/>
              <a:gdLst>
                <a:gd name="T0" fmla="*/ 43 w 43"/>
                <a:gd name="T1" fmla="*/ 14 h 86"/>
                <a:gd name="T2" fmla="*/ 43 w 43"/>
                <a:gd name="T3" fmla="*/ 13 h 86"/>
                <a:gd name="T4" fmla="*/ 30 w 43"/>
                <a:gd name="T5" fmla="*/ 0 h 86"/>
                <a:gd name="T6" fmla="*/ 30 w 43"/>
                <a:gd name="T7" fmla="*/ 0 h 86"/>
                <a:gd name="T8" fmla="*/ 30 w 43"/>
                <a:gd name="T9" fmla="*/ 0 h 86"/>
                <a:gd name="T10" fmla="*/ 28 w 43"/>
                <a:gd name="T11" fmla="*/ 0 h 86"/>
                <a:gd name="T12" fmla="*/ 24 w 43"/>
                <a:gd name="T13" fmla="*/ 0 h 86"/>
                <a:gd name="T14" fmla="*/ 23 w 43"/>
                <a:gd name="T15" fmla="*/ 4 h 86"/>
                <a:gd name="T16" fmla="*/ 24 w 43"/>
                <a:gd name="T17" fmla="*/ 18 h 86"/>
                <a:gd name="T18" fmla="*/ 22 w 43"/>
                <a:gd name="T19" fmla="*/ 23 h 86"/>
                <a:gd name="T20" fmla="*/ 19 w 43"/>
                <a:gd name="T21" fmla="*/ 18 h 86"/>
                <a:gd name="T22" fmla="*/ 20 w 43"/>
                <a:gd name="T23" fmla="*/ 4 h 86"/>
                <a:gd name="T24" fmla="*/ 19 w 43"/>
                <a:gd name="T25" fmla="*/ 0 h 86"/>
                <a:gd name="T26" fmla="*/ 15 w 43"/>
                <a:gd name="T27" fmla="*/ 0 h 86"/>
                <a:gd name="T28" fmla="*/ 13 w 43"/>
                <a:gd name="T29" fmla="*/ 0 h 86"/>
                <a:gd name="T30" fmla="*/ 13 w 43"/>
                <a:gd name="T31" fmla="*/ 0 h 86"/>
                <a:gd name="T32" fmla="*/ 13 w 43"/>
                <a:gd name="T33" fmla="*/ 0 h 86"/>
                <a:gd name="T34" fmla="*/ 0 w 43"/>
                <a:gd name="T35" fmla="*/ 13 h 86"/>
                <a:gd name="T36" fmla="*/ 0 w 43"/>
                <a:gd name="T37" fmla="*/ 14 h 86"/>
                <a:gd name="T38" fmla="*/ 0 w 43"/>
                <a:gd name="T39" fmla="*/ 15 h 86"/>
                <a:gd name="T40" fmla="*/ 0 w 43"/>
                <a:gd name="T41" fmla="*/ 41 h 86"/>
                <a:gd name="T42" fmla="*/ 4 w 43"/>
                <a:gd name="T43" fmla="*/ 46 h 86"/>
                <a:gd name="T44" fmla="*/ 8 w 43"/>
                <a:gd name="T45" fmla="*/ 41 h 86"/>
                <a:gd name="T46" fmla="*/ 8 w 43"/>
                <a:gd name="T47" fmla="*/ 16 h 86"/>
                <a:gd name="T48" fmla="*/ 10 w 43"/>
                <a:gd name="T49" fmla="*/ 16 h 86"/>
                <a:gd name="T50" fmla="*/ 10 w 43"/>
                <a:gd name="T51" fmla="*/ 41 h 86"/>
                <a:gd name="T52" fmla="*/ 10 w 43"/>
                <a:gd name="T53" fmla="*/ 41 h 86"/>
                <a:gd name="T54" fmla="*/ 10 w 43"/>
                <a:gd name="T55" fmla="*/ 81 h 86"/>
                <a:gd name="T56" fmla="*/ 15 w 43"/>
                <a:gd name="T57" fmla="*/ 86 h 86"/>
                <a:gd name="T58" fmla="*/ 15 w 43"/>
                <a:gd name="T59" fmla="*/ 86 h 86"/>
                <a:gd name="T60" fmla="*/ 15 w 43"/>
                <a:gd name="T61" fmla="*/ 86 h 86"/>
                <a:gd name="T62" fmla="*/ 20 w 43"/>
                <a:gd name="T63" fmla="*/ 81 h 86"/>
                <a:gd name="T64" fmla="*/ 20 w 43"/>
                <a:gd name="T65" fmla="*/ 47 h 86"/>
                <a:gd name="T66" fmla="*/ 23 w 43"/>
                <a:gd name="T67" fmla="*/ 47 h 86"/>
                <a:gd name="T68" fmla="*/ 23 w 43"/>
                <a:gd name="T69" fmla="*/ 81 h 86"/>
                <a:gd name="T70" fmla="*/ 28 w 43"/>
                <a:gd name="T71" fmla="*/ 86 h 86"/>
                <a:gd name="T72" fmla="*/ 28 w 43"/>
                <a:gd name="T73" fmla="*/ 86 h 86"/>
                <a:gd name="T74" fmla="*/ 28 w 43"/>
                <a:gd name="T75" fmla="*/ 86 h 86"/>
                <a:gd name="T76" fmla="*/ 33 w 43"/>
                <a:gd name="T77" fmla="*/ 81 h 86"/>
                <a:gd name="T78" fmla="*/ 33 w 43"/>
                <a:gd name="T79" fmla="*/ 39 h 86"/>
                <a:gd name="T80" fmla="*/ 33 w 43"/>
                <a:gd name="T81" fmla="*/ 41 h 86"/>
                <a:gd name="T82" fmla="*/ 33 w 43"/>
                <a:gd name="T83" fmla="*/ 16 h 86"/>
                <a:gd name="T84" fmla="*/ 35 w 43"/>
                <a:gd name="T85" fmla="*/ 16 h 86"/>
                <a:gd name="T86" fmla="*/ 35 w 43"/>
                <a:gd name="T87" fmla="*/ 41 h 86"/>
                <a:gd name="T88" fmla="*/ 39 w 43"/>
                <a:gd name="T89" fmla="*/ 46 h 86"/>
                <a:gd name="T90" fmla="*/ 43 w 43"/>
                <a:gd name="T91" fmla="*/ 41 h 86"/>
                <a:gd name="T92" fmla="*/ 43 w 43"/>
                <a:gd name="T93" fmla="*/ 15 h 86"/>
                <a:gd name="T94" fmla="*/ 43 w 43"/>
                <a:gd name="T9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6">
                  <a:moveTo>
                    <a:pt x="43" y="14"/>
                  </a:moveTo>
                  <a:cubicBezTo>
                    <a:pt x="43" y="13"/>
                    <a:pt x="43" y="13"/>
                    <a:pt x="43" y="13"/>
                  </a:cubicBezTo>
                  <a:cubicBezTo>
                    <a:pt x="43" y="6"/>
                    <a:pt x="37" y="0"/>
                    <a:pt x="30" y="0"/>
                  </a:cubicBezTo>
                  <a:cubicBezTo>
                    <a:pt x="30" y="0"/>
                    <a:pt x="30" y="0"/>
                    <a:pt x="30" y="0"/>
                  </a:cubicBezTo>
                  <a:cubicBezTo>
                    <a:pt x="30" y="0"/>
                    <a:pt x="30" y="0"/>
                    <a:pt x="30" y="0"/>
                  </a:cubicBezTo>
                  <a:cubicBezTo>
                    <a:pt x="28" y="0"/>
                    <a:pt x="28" y="0"/>
                    <a:pt x="28" y="0"/>
                  </a:cubicBezTo>
                  <a:cubicBezTo>
                    <a:pt x="24" y="0"/>
                    <a:pt x="24" y="0"/>
                    <a:pt x="24" y="0"/>
                  </a:cubicBezTo>
                  <a:cubicBezTo>
                    <a:pt x="24" y="3"/>
                    <a:pt x="23" y="4"/>
                    <a:pt x="23" y="4"/>
                  </a:cubicBezTo>
                  <a:cubicBezTo>
                    <a:pt x="23" y="4"/>
                    <a:pt x="25" y="14"/>
                    <a:pt x="24" y="18"/>
                  </a:cubicBezTo>
                  <a:cubicBezTo>
                    <a:pt x="24" y="19"/>
                    <a:pt x="23" y="23"/>
                    <a:pt x="22" y="23"/>
                  </a:cubicBezTo>
                  <a:cubicBezTo>
                    <a:pt x="20" y="23"/>
                    <a:pt x="19" y="19"/>
                    <a:pt x="19" y="18"/>
                  </a:cubicBezTo>
                  <a:cubicBezTo>
                    <a:pt x="18" y="14"/>
                    <a:pt x="20" y="4"/>
                    <a:pt x="20" y="4"/>
                  </a:cubicBezTo>
                  <a:cubicBezTo>
                    <a:pt x="19" y="3"/>
                    <a:pt x="19" y="1"/>
                    <a:pt x="19" y="0"/>
                  </a:cubicBezTo>
                  <a:cubicBezTo>
                    <a:pt x="15" y="0"/>
                    <a:pt x="15" y="0"/>
                    <a:pt x="15" y="0"/>
                  </a:cubicBezTo>
                  <a:cubicBezTo>
                    <a:pt x="13" y="0"/>
                    <a:pt x="13" y="0"/>
                    <a:pt x="13" y="0"/>
                  </a:cubicBezTo>
                  <a:cubicBezTo>
                    <a:pt x="13" y="0"/>
                    <a:pt x="13" y="0"/>
                    <a:pt x="13" y="0"/>
                  </a:cubicBezTo>
                  <a:cubicBezTo>
                    <a:pt x="13" y="0"/>
                    <a:pt x="13" y="0"/>
                    <a:pt x="13" y="0"/>
                  </a:cubicBezTo>
                  <a:cubicBezTo>
                    <a:pt x="6" y="0"/>
                    <a:pt x="0" y="6"/>
                    <a:pt x="0" y="13"/>
                  </a:cubicBezTo>
                  <a:cubicBezTo>
                    <a:pt x="0" y="14"/>
                    <a:pt x="0" y="14"/>
                    <a:pt x="0" y="14"/>
                  </a:cubicBezTo>
                  <a:cubicBezTo>
                    <a:pt x="0" y="14"/>
                    <a:pt x="0" y="14"/>
                    <a:pt x="0" y="15"/>
                  </a:cubicBezTo>
                  <a:cubicBezTo>
                    <a:pt x="0" y="41"/>
                    <a:pt x="0" y="41"/>
                    <a:pt x="0" y="41"/>
                  </a:cubicBezTo>
                  <a:cubicBezTo>
                    <a:pt x="0" y="44"/>
                    <a:pt x="2" y="46"/>
                    <a:pt x="4" y="46"/>
                  </a:cubicBezTo>
                  <a:cubicBezTo>
                    <a:pt x="7" y="46"/>
                    <a:pt x="8" y="44"/>
                    <a:pt x="8" y="41"/>
                  </a:cubicBezTo>
                  <a:cubicBezTo>
                    <a:pt x="8" y="16"/>
                    <a:pt x="8" y="16"/>
                    <a:pt x="8" y="16"/>
                  </a:cubicBezTo>
                  <a:cubicBezTo>
                    <a:pt x="10" y="16"/>
                    <a:pt x="10" y="16"/>
                    <a:pt x="10" y="16"/>
                  </a:cubicBezTo>
                  <a:cubicBezTo>
                    <a:pt x="10" y="41"/>
                    <a:pt x="10" y="41"/>
                    <a:pt x="10" y="41"/>
                  </a:cubicBezTo>
                  <a:cubicBezTo>
                    <a:pt x="10" y="41"/>
                    <a:pt x="10" y="41"/>
                    <a:pt x="10" y="41"/>
                  </a:cubicBezTo>
                  <a:cubicBezTo>
                    <a:pt x="10" y="81"/>
                    <a:pt x="10" y="81"/>
                    <a:pt x="10" y="81"/>
                  </a:cubicBezTo>
                  <a:cubicBezTo>
                    <a:pt x="10" y="84"/>
                    <a:pt x="12" y="86"/>
                    <a:pt x="15" y="86"/>
                  </a:cubicBezTo>
                  <a:cubicBezTo>
                    <a:pt x="15" y="86"/>
                    <a:pt x="15" y="86"/>
                    <a:pt x="15" y="86"/>
                  </a:cubicBezTo>
                  <a:cubicBezTo>
                    <a:pt x="15" y="86"/>
                    <a:pt x="15" y="86"/>
                    <a:pt x="15" y="86"/>
                  </a:cubicBezTo>
                  <a:cubicBezTo>
                    <a:pt x="18" y="86"/>
                    <a:pt x="20" y="84"/>
                    <a:pt x="20" y="81"/>
                  </a:cubicBezTo>
                  <a:cubicBezTo>
                    <a:pt x="20" y="47"/>
                    <a:pt x="20" y="47"/>
                    <a:pt x="20" y="47"/>
                  </a:cubicBezTo>
                  <a:cubicBezTo>
                    <a:pt x="23" y="47"/>
                    <a:pt x="23" y="47"/>
                    <a:pt x="23" y="47"/>
                  </a:cubicBezTo>
                  <a:cubicBezTo>
                    <a:pt x="23" y="81"/>
                    <a:pt x="23" y="81"/>
                    <a:pt x="23" y="81"/>
                  </a:cubicBezTo>
                  <a:cubicBezTo>
                    <a:pt x="23" y="84"/>
                    <a:pt x="25" y="86"/>
                    <a:pt x="28" y="86"/>
                  </a:cubicBezTo>
                  <a:cubicBezTo>
                    <a:pt x="28" y="86"/>
                    <a:pt x="28" y="86"/>
                    <a:pt x="28" y="86"/>
                  </a:cubicBezTo>
                  <a:cubicBezTo>
                    <a:pt x="28" y="86"/>
                    <a:pt x="28" y="86"/>
                    <a:pt x="28" y="86"/>
                  </a:cubicBezTo>
                  <a:cubicBezTo>
                    <a:pt x="31" y="86"/>
                    <a:pt x="33" y="84"/>
                    <a:pt x="33" y="81"/>
                  </a:cubicBezTo>
                  <a:cubicBezTo>
                    <a:pt x="33" y="39"/>
                    <a:pt x="33" y="39"/>
                    <a:pt x="33" y="39"/>
                  </a:cubicBezTo>
                  <a:cubicBezTo>
                    <a:pt x="33" y="41"/>
                    <a:pt x="33" y="41"/>
                    <a:pt x="33" y="41"/>
                  </a:cubicBezTo>
                  <a:cubicBezTo>
                    <a:pt x="33" y="16"/>
                    <a:pt x="33" y="16"/>
                    <a:pt x="33" y="16"/>
                  </a:cubicBezTo>
                  <a:cubicBezTo>
                    <a:pt x="35" y="16"/>
                    <a:pt x="35" y="16"/>
                    <a:pt x="35" y="16"/>
                  </a:cubicBezTo>
                  <a:cubicBezTo>
                    <a:pt x="35" y="41"/>
                    <a:pt x="35" y="41"/>
                    <a:pt x="35" y="41"/>
                  </a:cubicBezTo>
                  <a:cubicBezTo>
                    <a:pt x="35" y="44"/>
                    <a:pt x="36" y="46"/>
                    <a:pt x="39" y="46"/>
                  </a:cubicBezTo>
                  <a:cubicBezTo>
                    <a:pt x="41" y="46"/>
                    <a:pt x="43" y="44"/>
                    <a:pt x="43" y="41"/>
                  </a:cubicBezTo>
                  <a:cubicBezTo>
                    <a:pt x="43" y="15"/>
                    <a:pt x="43" y="15"/>
                    <a:pt x="43" y="15"/>
                  </a:cubicBezTo>
                  <a:cubicBezTo>
                    <a:pt x="43" y="14"/>
                    <a:pt x="43" y="14"/>
                    <a:pt x="4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grpSp>
      <p:grpSp>
        <p:nvGrpSpPr>
          <p:cNvPr id="74" name="Group 73"/>
          <p:cNvGrpSpPr/>
          <p:nvPr/>
        </p:nvGrpSpPr>
        <p:grpSpPr>
          <a:xfrm flipH="1">
            <a:off x="7010400" y="2434790"/>
            <a:ext cx="962185" cy="955254"/>
            <a:chOff x="8386763" y="4811713"/>
            <a:chExt cx="531812" cy="476250"/>
          </a:xfrm>
          <a:solidFill>
            <a:schemeClr val="bg1">
              <a:lumMod val="95000"/>
            </a:schemeClr>
          </a:solidFill>
        </p:grpSpPr>
        <p:sp>
          <p:nvSpPr>
            <p:cNvPr id="75" name="Oval 74"/>
            <p:cNvSpPr>
              <a:spLocks noChangeArrowheads="1"/>
            </p:cNvSpPr>
            <p:nvPr/>
          </p:nvSpPr>
          <p:spPr bwMode="auto">
            <a:xfrm>
              <a:off x="8431213" y="4886326"/>
              <a:ext cx="71437" cy="746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6" name="Freeform 75"/>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7" name="Freeform 76"/>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8" name="Freeform 77"/>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79" name="Freeform 78"/>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80" name="Freeform 79"/>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81" name="Freeform 80"/>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sp>
          <p:nvSpPr>
            <p:cNvPr id="82" name="Freeform 81"/>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lumMod val="95000"/>
                  </a:schemeClr>
                </a:solidFill>
              </a:endParaRPr>
            </a:p>
          </p:txBody>
        </p:sp>
      </p:grpSp>
      <p:sp>
        <p:nvSpPr>
          <p:cNvPr id="84" name="TextBox 83"/>
          <p:cNvSpPr txBox="1"/>
          <p:nvPr/>
        </p:nvSpPr>
        <p:spPr>
          <a:xfrm>
            <a:off x="1447800" y="3557568"/>
            <a:ext cx="1038839" cy="369332"/>
          </a:xfrm>
          <a:prstGeom prst="rect">
            <a:avLst/>
          </a:prstGeom>
          <a:noFill/>
        </p:spPr>
        <p:txBody>
          <a:bodyPr wrap="square" rtlCol="0">
            <a:spAutoFit/>
          </a:bodyPr>
          <a:lstStyle/>
          <a:p>
            <a:r>
              <a:rPr lang="en-US" smtClean="0">
                <a:solidFill>
                  <a:schemeClr val="bg1">
                    <a:lumMod val="95000"/>
                  </a:schemeClr>
                </a:solidFill>
                <a:latin typeface="+mj-lt"/>
              </a:rPr>
              <a:t>TEXT</a:t>
            </a:r>
            <a:r>
              <a:rPr lang="en-US" smtClean="0">
                <a:solidFill>
                  <a:schemeClr val="tx1">
                    <a:lumMod val="65000"/>
                    <a:lumOff val="35000"/>
                  </a:schemeClr>
                </a:solidFill>
                <a:latin typeface="+mj-lt"/>
              </a:rPr>
              <a:t> </a:t>
            </a:r>
            <a:r>
              <a:rPr lang="en-US" smtClean="0">
                <a:solidFill>
                  <a:srgbClr val="F4C60E"/>
                </a:solidFill>
                <a:latin typeface="+mj-lt"/>
              </a:rPr>
              <a:t>HERE</a:t>
            </a:r>
            <a:endParaRPr lang="en-US">
              <a:solidFill>
                <a:srgbClr val="F4C60E"/>
              </a:solidFill>
              <a:latin typeface="+mj-lt"/>
            </a:endParaRPr>
          </a:p>
        </p:txBody>
      </p:sp>
      <p:sp>
        <p:nvSpPr>
          <p:cNvPr id="85" name="TextBox 84"/>
          <p:cNvSpPr txBox="1"/>
          <p:nvPr/>
        </p:nvSpPr>
        <p:spPr>
          <a:xfrm>
            <a:off x="3286619" y="3557568"/>
            <a:ext cx="1038839" cy="369332"/>
          </a:xfrm>
          <a:prstGeom prst="rect">
            <a:avLst/>
          </a:prstGeom>
          <a:noFill/>
        </p:spPr>
        <p:txBody>
          <a:bodyPr wrap="square" rtlCol="0">
            <a:spAutoFit/>
          </a:bodyPr>
          <a:lstStyle/>
          <a:p>
            <a:r>
              <a:rPr lang="en-US" smtClean="0">
                <a:solidFill>
                  <a:schemeClr val="bg1">
                    <a:lumMod val="95000"/>
                  </a:schemeClr>
                </a:solidFill>
                <a:latin typeface="+mj-lt"/>
              </a:rPr>
              <a:t>TEXT</a:t>
            </a:r>
            <a:r>
              <a:rPr lang="en-US" smtClean="0">
                <a:solidFill>
                  <a:schemeClr val="tx1">
                    <a:lumMod val="65000"/>
                    <a:lumOff val="35000"/>
                  </a:schemeClr>
                </a:solidFill>
                <a:latin typeface="+mj-lt"/>
              </a:rPr>
              <a:t> </a:t>
            </a:r>
            <a:r>
              <a:rPr lang="en-US" smtClean="0">
                <a:solidFill>
                  <a:srgbClr val="00C3D9"/>
                </a:solidFill>
                <a:latin typeface="+mj-lt"/>
              </a:rPr>
              <a:t>HERE</a:t>
            </a:r>
            <a:endParaRPr lang="en-US">
              <a:solidFill>
                <a:srgbClr val="00C3D9"/>
              </a:solidFill>
              <a:latin typeface="+mj-lt"/>
            </a:endParaRPr>
          </a:p>
        </p:txBody>
      </p:sp>
      <p:sp>
        <p:nvSpPr>
          <p:cNvPr id="86" name="TextBox 85"/>
          <p:cNvSpPr txBox="1"/>
          <p:nvPr/>
        </p:nvSpPr>
        <p:spPr>
          <a:xfrm>
            <a:off x="5074867" y="3557568"/>
            <a:ext cx="1038839" cy="369332"/>
          </a:xfrm>
          <a:prstGeom prst="rect">
            <a:avLst/>
          </a:prstGeom>
          <a:noFill/>
        </p:spPr>
        <p:txBody>
          <a:bodyPr wrap="square" rtlCol="0">
            <a:spAutoFit/>
          </a:bodyPr>
          <a:lstStyle/>
          <a:p>
            <a:r>
              <a:rPr lang="en-US" smtClean="0">
                <a:solidFill>
                  <a:schemeClr val="bg1">
                    <a:lumMod val="95000"/>
                  </a:schemeClr>
                </a:solidFill>
                <a:latin typeface="+mj-lt"/>
              </a:rPr>
              <a:t>TEXT </a:t>
            </a:r>
            <a:r>
              <a:rPr lang="en-US" smtClean="0">
                <a:solidFill>
                  <a:srgbClr val="DE6E00"/>
                </a:solidFill>
                <a:latin typeface="+mj-lt"/>
              </a:rPr>
              <a:t>HERE</a:t>
            </a:r>
            <a:endParaRPr lang="en-US">
              <a:solidFill>
                <a:srgbClr val="DE6E00"/>
              </a:solidFill>
              <a:latin typeface="+mj-lt"/>
            </a:endParaRPr>
          </a:p>
        </p:txBody>
      </p:sp>
      <p:sp>
        <p:nvSpPr>
          <p:cNvPr id="87" name="TextBox 86"/>
          <p:cNvSpPr txBox="1"/>
          <p:nvPr/>
        </p:nvSpPr>
        <p:spPr>
          <a:xfrm>
            <a:off x="6799506" y="3557568"/>
            <a:ext cx="1038839" cy="369332"/>
          </a:xfrm>
          <a:prstGeom prst="rect">
            <a:avLst/>
          </a:prstGeom>
          <a:noFill/>
        </p:spPr>
        <p:txBody>
          <a:bodyPr wrap="square" rtlCol="0">
            <a:spAutoFit/>
          </a:bodyPr>
          <a:lstStyle/>
          <a:p>
            <a:r>
              <a:rPr lang="en-US" smtClean="0">
                <a:solidFill>
                  <a:schemeClr val="bg1">
                    <a:lumMod val="95000"/>
                  </a:schemeClr>
                </a:solidFill>
                <a:latin typeface="+mj-lt"/>
              </a:rPr>
              <a:t>TEXT</a:t>
            </a:r>
            <a:r>
              <a:rPr lang="en-US" smtClean="0">
                <a:solidFill>
                  <a:schemeClr val="tx1">
                    <a:lumMod val="65000"/>
                    <a:lumOff val="35000"/>
                  </a:schemeClr>
                </a:solidFill>
                <a:latin typeface="+mj-lt"/>
              </a:rPr>
              <a:t> </a:t>
            </a:r>
            <a:r>
              <a:rPr lang="en-US" smtClean="0">
                <a:solidFill>
                  <a:srgbClr val="01D48F"/>
                </a:solidFill>
                <a:latin typeface="+mj-lt"/>
              </a:rPr>
              <a:t>HERE</a:t>
            </a:r>
            <a:endParaRPr lang="en-US">
              <a:solidFill>
                <a:srgbClr val="01D48F"/>
              </a:solidFill>
              <a:latin typeface="+mj-lt"/>
            </a:endParaRPr>
          </a:p>
        </p:txBody>
      </p:sp>
      <p:sp>
        <p:nvSpPr>
          <p:cNvPr id="64" name="TextBox 6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5" name="TextBox 6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anim calcmode="lin" valueType="num">
                                      <p:cBhvr>
                                        <p:cTn id="8" dur="500" fill="hold"/>
                                        <p:tgtEl>
                                          <p:spTgt spid="43"/>
                                        </p:tgtEl>
                                        <p:attrNameLst>
                                          <p:attrName>ppt_x</p:attrName>
                                        </p:attrNameLst>
                                      </p:cBhvr>
                                      <p:tavLst>
                                        <p:tav tm="0">
                                          <p:val>
                                            <p:strVal val="#ppt_x"/>
                                          </p:val>
                                        </p:tav>
                                        <p:tav tm="100000">
                                          <p:val>
                                            <p:strVal val="#ppt_x"/>
                                          </p:val>
                                        </p:tav>
                                      </p:tavLst>
                                    </p:anim>
                                    <p:anim calcmode="lin" valueType="num">
                                      <p:cBhvr>
                                        <p:cTn id="9" dur="5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anim calcmode="lin" valueType="num">
                                      <p:cBhvr>
                                        <p:cTn id="14" dur="500" fill="hold"/>
                                        <p:tgtEl>
                                          <p:spTgt spid="56"/>
                                        </p:tgtEl>
                                        <p:attrNameLst>
                                          <p:attrName>ppt_x</p:attrName>
                                        </p:attrNameLst>
                                      </p:cBhvr>
                                      <p:tavLst>
                                        <p:tav tm="0">
                                          <p:val>
                                            <p:strVal val="#ppt_x"/>
                                          </p:val>
                                        </p:tav>
                                        <p:tav tm="100000">
                                          <p:val>
                                            <p:strVal val="#ppt_x"/>
                                          </p:val>
                                        </p:tav>
                                      </p:tavLst>
                                    </p:anim>
                                    <p:anim calcmode="lin" valueType="num">
                                      <p:cBhvr>
                                        <p:cTn id="15" dur="500" fill="hold"/>
                                        <p:tgtEl>
                                          <p:spTgt spid="56"/>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fade">
                                      <p:cBhvr>
                                        <p:cTn id="19" dur="500"/>
                                        <p:tgtEl>
                                          <p:spTgt spid="68"/>
                                        </p:tgtEl>
                                      </p:cBhvr>
                                    </p:animEffect>
                                    <p:anim calcmode="lin" valueType="num">
                                      <p:cBhvr>
                                        <p:cTn id="20" dur="500" fill="hold"/>
                                        <p:tgtEl>
                                          <p:spTgt spid="68"/>
                                        </p:tgtEl>
                                        <p:attrNameLst>
                                          <p:attrName>ppt_x</p:attrName>
                                        </p:attrNameLst>
                                      </p:cBhvr>
                                      <p:tavLst>
                                        <p:tav tm="0">
                                          <p:val>
                                            <p:strVal val="#ppt_x"/>
                                          </p:val>
                                        </p:tav>
                                        <p:tav tm="100000">
                                          <p:val>
                                            <p:strVal val="#ppt_x"/>
                                          </p:val>
                                        </p:tav>
                                      </p:tavLst>
                                    </p:anim>
                                    <p:anim calcmode="lin" valueType="num">
                                      <p:cBhvr>
                                        <p:cTn id="21" dur="500" fill="hold"/>
                                        <p:tgtEl>
                                          <p:spTgt spid="68"/>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Effect transition="in" filter="fade">
                                      <p:cBhvr>
                                        <p:cTn id="25" dur="500"/>
                                        <p:tgtEl>
                                          <p:spTgt spid="74"/>
                                        </p:tgtEl>
                                      </p:cBhvr>
                                    </p:animEffect>
                                    <p:anim calcmode="lin" valueType="num">
                                      <p:cBhvr>
                                        <p:cTn id="26" dur="500" fill="hold"/>
                                        <p:tgtEl>
                                          <p:spTgt spid="74"/>
                                        </p:tgtEl>
                                        <p:attrNameLst>
                                          <p:attrName>ppt_x</p:attrName>
                                        </p:attrNameLst>
                                      </p:cBhvr>
                                      <p:tavLst>
                                        <p:tav tm="0">
                                          <p:val>
                                            <p:strVal val="#ppt_x"/>
                                          </p:val>
                                        </p:tav>
                                        <p:tav tm="100000">
                                          <p:val>
                                            <p:strVal val="#ppt_x"/>
                                          </p:val>
                                        </p:tav>
                                      </p:tavLst>
                                    </p:anim>
                                    <p:anim calcmode="lin" valueType="num">
                                      <p:cBhvr>
                                        <p:cTn id="27" dur="500" fill="hold"/>
                                        <p:tgtEl>
                                          <p:spTgt spid="74"/>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84"/>
                                        </p:tgtEl>
                                        <p:attrNameLst>
                                          <p:attrName>style.visibility</p:attrName>
                                        </p:attrNameLst>
                                      </p:cBhvr>
                                      <p:to>
                                        <p:strVal val="visible"/>
                                      </p:to>
                                    </p:set>
                                    <p:anim calcmode="lin" valueType="num">
                                      <p:cBhvr additive="base">
                                        <p:cTn id="31" dur="250" fill="hold"/>
                                        <p:tgtEl>
                                          <p:spTgt spid="84"/>
                                        </p:tgtEl>
                                        <p:attrNameLst>
                                          <p:attrName>ppt_x</p:attrName>
                                        </p:attrNameLst>
                                      </p:cBhvr>
                                      <p:tavLst>
                                        <p:tav tm="0">
                                          <p:val>
                                            <p:strVal val="#ppt_x"/>
                                          </p:val>
                                        </p:tav>
                                        <p:tav tm="100000">
                                          <p:val>
                                            <p:strVal val="#ppt_x"/>
                                          </p:val>
                                        </p:tav>
                                      </p:tavLst>
                                    </p:anim>
                                    <p:anim calcmode="lin" valueType="num">
                                      <p:cBhvr additive="base">
                                        <p:cTn id="32" dur="250" fill="hold"/>
                                        <p:tgtEl>
                                          <p:spTgt spid="84"/>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2" presetClass="entr" presetSubtype="4" fill="hold" grpId="0" nodeType="afterEffect">
                                  <p:stCondLst>
                                    <p:cond delay="0"/>
                                  </p:stCondLst>
                                  <p:childTnLst>
                                    <p:set>
                                      <p:cBhvr>
                                        <p:cTn id="35" dur="1" fill="hold">
                                          <p:stCondLst>
                                            <p:cond delay="0"/>
                                          </p:stCondLst>
                                        </p:cTn>
                                        <p:tgtEl>
                                          <p:spTgt spid="85"/>
                                        </p:tgtEl>
                                        <p:attrNameLst>
                                          <p:attrName>style.visibility</p:attrName>
                                        </p:attrNameLst>
                                      </p:cBhvr>
                                      <p:to>
                                        <p:strVal val="visible"/>
                                      </p:to>
                                    </p:set>
                                    <p:anim calcmode="lin" valueType="num">
                                      <p:cBhvr additive="base">
                                        <p:cTn id="36" dur="250" fill="hold"/>
                                        <p:tgtEl>
                                          <p:spTgt spid="85"/>
                                        </p:tgtEl>
                                        <p:attrNameLst>
                                          <p:attrName>ppt_x</p:attrName>
                                        </p:attrNameLst>
                                      </p:cBhvr>
                                      <p:tavLst>
                                        <p:tav tm="0">
                                          <p:val>
                                            <p:strVal val="#ppt_x"/>
                                          </p:val>
                                        </p:tav>
                                        <p:tav tm="100000">
                                          <p:val>
                                            <p:strVal val="#ppt_x"/>
                                          </p:val>
                                        </p:tav>
                                      </p:tavLst>
                                    </p:anim>
                                    <p:anim calcmode="lin" valueType="num">
                                      <p:cBhvr additive="base">
                                        <p:cTn id="37" dur="250" fill="hold"/>
                                        <p:tgtEl>
                                          <p:spTgt spid="85"/>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2" presetClass="entr" presetSubtype="4" fill="hold" grpId="0" nodeType="afterEffect">
                                  <p:stCondLst>
                                    <p:cond delay="0"/>
                                  </p:stCondLst>
                                  <p:childTnLst>
                                    <p:set>
                                      <p:cBhvr>
                                        <p:cTn id="40" dur="1" fill="hold">
                                          <p:stCondLst>
                                            <p:cond delay="0"/>
                                          </p:stCondLst>
                                        </p:cTn>
                                        <p:tgtEl>
                                          <p:spTgt spid="86"/>
                                        </p:tgtEl>
                                        <p:attrNameLst>
                                          <p:attrName>style.visibility</p:attrName>
                                        </p:attrNameLst>
                                      </p:cBhvr>
                                      <p:to>
                                        <p:strVal val="visible"/>
                                      </p:to>
                                    </p:set>
                                    <p:anim calcmode="lin" valueType="num">
                                      <p:cBhvr additive="base">
                                        <p:cTn id="41" dur="250" fill="hold"/>
                                        <p:tgtEl>
                                          <p:spTgt spid="86"/>
                                        </p:tgtEl>
                                        <p:attrNameLst>
                                          <p:attrName>ppt_x</p:attrName>
                                        </p:attrNameLst>
                                      </p:cBhvr>
                                      <p:tavLst>
                                        <p:tav tm="0">
                                          <p:val>
                                            <p:strVal val="#ppt_x"/>
                                          </p:val>
                                        </p:tav>
                                        <p:tav tm="100000">
                                          <p:val>
                                            <p:strVal val="#ppt_x"/>
                                          </p:val>
                                        </p:tav>
                                      </p:tavLst>
                                    </p:anim>
                                    <p:anim calcmode="lin" valueType="num">
                                      <p:cBhvr additive="base">
                                        <p:cTn id="42" dur="250" fill="hold"/>
                                        <p:tgtEl>
                                          <p:spTgt spid="86"/>
                                        </p:tgtEl>
                                        <p:attrNameLst>
                                          <p:attrName>ppt_y</p:attrName>
                                        </p:attrNameLst>
                                      </p:cBhvr>
                                      <p:tavLst>
                                        <p:tav tm="0">
                                          <p:val>
                                            <p:strVal val="1+#ppt_h/2"/>
                                          </p:val>
                                        </p:tav>
                                        <p:tav tm="100000">
                                          <p:val>
                                            <p:strVal val="#ppt_y"/>
                                          </p:val>
                                        </p:tav>
                                      </p:tavLst>
                                    </p:anim>
                                  </p:childTnLst>
                                </p:cTn>
                              </p:par>
                            </p:childTnLst>
                          </p:cTn>
                        </p:par>
                        <p:par>
                          <p:cTn id="43" fill="hold">
                            <p:stCondLst>
                              <p:cond delay="3500"/>
                            </p:stCondLst>
                            <p:childTnLst>
                              <p:par>
                                <p:cTn id="44" presetID="2" presetClass="entr" presetSubtype="4" fill="hold" grpId="0" nodeType="afterEffect">
                                  <p:stCondLst>
                                    <p:cond delay="0"/>
                                  </p:stCondLst>
                                  <p:childTnLst>
                                    <p:set>
                                      <p:cBhvr>
                                        <p:cTn id="45" dur="1" fill="hold">
                                          <p:stCondLst>
                                            <p:cond delay="0"/>
                                          </p:stCondLst>
                                        </p:cTn>
                                        <p:tgtEl>
                                          <p:spTgt spid="87"/>
                                        </p:tgtEl>
                                        <p:attrNameLst>
                                          <p:attrName>style.visibility</p:attrName>
                                        </p:attrNameLst>
                                      </p:cBhvr>
                                      <p:to>
                                        <p:strVal val="visible"/>
                                      </p:to>
                                    </p:set>
                                    <p:anim calcmode="lin" valueType="num">
                                      <p:cBhvr additive="base">
                                        <p:cTn id="46" dur="250" fill="hold"/>
                                        <p:tgtEl>
                                          <p:spTgt spid="87"/>
                                        </p:tgtEl>
                                        <p:attrNameLst>
                                          <p:attrName>ppt_x</p:attrName>
                                        </p:attrNameLst>
                                      </p:cBhvr>
                                      <p:tavLst>
                                        <p:tav tm="0">
                                          <p:val>
                                            <p:strVal val="#ppt_x"/>
                                          </p:val>
                                        </p:tav>
                                        <p:tav tm="100000">
                                          <p:val>
                                            <p:strVal val="#ppt_x"/>
                                          </p:val>
                                        </p:tav>
                                      </p:tavLst>
                                    </p:anim>
                                    <p:anim calcmode="lin" valueType="num">
                                      <p:cBhvr additive="base">
                                        <p:cTn id="47" dur="250" fill="hold"/>
                                        <p:tgtEl>
                                          <p:spTgt spid="87"/>
                                        </p:tgtEl>
                                        <p:attrNameLst>
                                          <p:attrName>ppt_y</p:attrName>
                                        </p:attrNameLst>
                                      </p:cBhvr>
                                      <p:tavLst>
                                        <p:tav tm="0">
                                          <p:val>
                                            <p:strVal val="1+#ppt_h/2"/>
                                          </p:val>
                                        </p:tav>
                                        <p:tav tm="100000">
                                          <p:val>
                                            <p:strVal val="#ppt_y"/>
                                          </p:val>
                                        </p:tav>
                                      </p:tavLst>
                                    </p:anim>
                                  </p:childTnLst>
                                </p:cTn>
                              </p:par>
                            </p:childTnLst>
                          </p:cTn>
                        </p:par>
                        <p:par>
                          <p:cTn id="48" fill="hold">
                            <p:stCondLst>
                              <p:cond delay="4000"/>
                            </p:stCondLst>
                            <p:childTnLst>
                              <p:par>
                                <p:cTn id="49" presetID="16" presetClass="entr" presetSubtype="21" fill="hold"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barn(inVertical)">
                                      <p:cBhvr>
                                        <p:cTn id="51" dur="500"/>
                                        <p:tgtEl>
                                          <p:spTgt spid="10"/>
                                        </p:tgtEl>
                                      </p:cBhvr>
                                    </p:animEffect>
                                  </p:childTnLst>
                                </p:cTn>
                              </p:par>
                            </p:childTnLst>
                          </p:cTn>
                        </p:par>
                        <p:par>
                          <p:cTn id="52" fill="hold">
                            <p:stCondLst>
                              <p:cond delay="4500"/>
                            </p:stCondLst>
                            <p:childTnLst>
                              <p:par>
                                <p:cTn id="53" presetID="16" presetClass="entr" presetSubtype="21"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barn(inVertical)">
                                      <p:cBhvr>
                                        <p:cTn id="55" dur="500"/>
                                        <p:tgtEl>
                                          <p:spTgt spid="30"/>
                                        </p:tgtEl>
                                      </p:cBhvr>
                                    </p:animEffect>
                                  </p:childTnLst>
                                </p:cTn>
                              </p:par>
                            </p:childTnLst>
                          </p:cTn>
                        </p:par>
                        <p:par>
                          <p:cTn id="56" fill="hold">
                            <p:stCondLst>
                              <p:cond delay="5000"/>
                            </p:stCondLst>
                            <p:childTnLst>
                              <p:par>
                                <p:cTn id="57" presetID="16" presetClass="entr" presetSubtype="21"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barn(inVertical)">
                                      <p:cBhvr>
                                        <p:cTn id="59" dur="500"/>
                                        <p:tgtEl>
                                          <p:spTgt spid="20"/>
                                        </p:tgtEl>
                                      </p:cBhvr>
                                    </p:animEffect>
                                  </p:childTnLst>
                                </p:cTn>
                              </p:par>
                            </p:childTnLst>
                          </p:cTn>
                        </p:par>
                        <p:par>
                          <p:cTn id="60" fill="hold">
                            <p:stCondLst>
                              <p:cond delay="5500"/>
                            </p:stCondLst>
                            <p:childTnLst>
                              <p:par>
                                <p:cTn id="61" presetID="16" presetClass="entr" presetSubtype="21"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barn(inVertical)">
                                      <p:cBhvr>
                                        <p:cTn id="63" dur="500"/>
                                        <p:tgtEl>
                                          <p:spTgt spid="35"/>
                                        </p:tgtEl>
                                      </p:cBhvr>
                                    </p:animEffect>
                                  </p:childTnLst>
                                </p:cTn>
                              </p:par>
                            </p:childTnLst>
                          </p:cTn>
                        </p:par>
                        <p:par>
                          <p:cTn id="64" fill="hold">
                            <p:stCondLst>
                              <p:cond delay="6000"/>
                            </p:stCondLst>
                            <p:childTnLst>
                              <p:par>
                                <p:cTn id="65" presetID="37" presetClass="entr" presetSubtype="0"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750"/>
                                        <p:tgtEl>
                                          <p:spTgt spid="64"/>
                                        </p:tgtEl>
                                      </p:cBhvr>
                                    </p:animEffect>
                                    <p:anim calcmode="lin" valueType="num">
                                      <p:cBhvr>
                                        <p:cTn id="68" dur="750" fill="hold"/>
                                        <p:tgtEl>
                                          <p:spTgt spid="64"/>
                                        </p:tgtEl>
                                        <p:attrNameLst>
                                          <p:attrName>ppt_x</p:attrName>
                                        </p:attrNameLst>
                                      </p:cBhvr>
                                      <p:tavLst>
                                        <p:tav tm="0">
                                          <p:val>
                                            <p:strVal val="#ppt_x"/>
                                          </p:val>
                                        </p:tav>
                                        <p:tav tm="100000">
                                          <p:val>
                                            <p:strVal val="#ppt_x"/>
                                          </p:val>
                                        </p:tav>
                                      </p:tavLst>
                                    </p:anim>
                                    <p:anim calcmode="lin" valueType="num">
                                      <p:cBhvr>
                                        <p:cTn id="69" dur="675" decel="100000" fill="hold"/>
                                        <p:tgtEl>
                                          <p:spTgt spid="64"/>
                                        </p:tgtEl>
                                        <p:attrNameLst>
                                          <p:attrName>ppt_y</p:attrName>
                                        </p:attrNameLst>
                                      </p:cBhvr>
                                      <p:tavLst>
                                        <p:tav tm="0">
                                          <p:val>
                                            <p:strVal val="#ppt_y+1"/>
                                          </p:val>
                                        </p:tav>
                                        <p:tav tm="100000">
                                          <p:val>
                                            <p:strVal val="#ppt_y-.03"/>
                                          </p:val>
                                        </p:tav>
                                      </p:tavLst>
                                    </p:anim>
                                    <p:anim calcmode="lin" valueType="num">
                                      <p:cBhvr>
                                        <p:cTn id="70" dur="75" accel="100000" fill="hold">
                                          <p:stCondLst>
                                            <p:cond delay="675"/>
                                          </p:stCondLst>
                                        </p:cTn>
                                        <p:tgtEl>
                                          <p:spTgt spid="64"/>
                                        </p:tgtEl>
                                        <p:attrNameLst>
                                          <p:attrName>ppt_y</p:attrName>
                                        </p:attrNameLst>
                                      </p:cBhvr>
                                      <p:tavLst>
                                        <p:tav tm="0">
                                          <p:val>
                                            <p:strVal val="#ppt_y-.03"/>
                                          </p:val>
                                        </p:tav>
                                        <p:tav tm="100000">
                                          <p:val>
                                            <p:strVal val="#ppt_y"/>
                                          </p:val>
                                        </p:tav>
                                      </p:tavLst>
                                    </p:anim>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5" grpId="0"/>
      <p:bldP spid="86" grpId="0"/>
      <p:bldP spid="87" grpId="0"/>
      <p:bldP spid="64" grpId="0"/>
      <p:bldP spid="6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42"/>
          <p:cNvSpPr/>
          <p:nvPr/>
        </p:nvSpPr>
        <p:spPr bwMode="auto">
          <a:xfrm>
            <a:off x="4574243" y="1428750"/>
            <a:ext cx="1536173" cy="1527188"/>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2" name="Freeform 43"/>
          <p:cNvSpPr/>
          <p:nvPr/>
        </p:nvSpPr>
        <p:spPr bwMode="auto">
          <a:xfrm>
            <a:off x="3033580" y="2955938"/>
            <a:ext cx="1540666" cy="1540665"/>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solidFill>
            <a:srgbClr val="F4C6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44"/>
          <p:cNvSpPr/>
          <p:nvPr/>
        </p:nvSpPr>
        <p:spPr bwMode="auto">
          <a:xfrm>
            <a:off x="3033580" y="1428750"/>
            <a:ext cx="1540666" cy="1527188"/>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45"/>
          <p:cNvSpPr/>
          <p:nvPr/>
        </p:nvSpPr>
        <p:spPr bwMode="auto">
          <a:xfrm>
            <a:off x="4574248" y="2955935"/>
            <a:ext cx="1536173" cy="1540665"/>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3573419" y="1964095"/>
          <a:ext cx="1997163" cy="1997163"/>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3" name="Group 22"/>
          <p:cNvGrpSpPr/>
          <p:nvPr/>
        </p:nvGrpSpPr>
        <p:grpSpPr>
          <a:xfrm>
            <a:off x="685800" y="1735144"/>
            <a:ext cx="2736956" cy="304800"/>
            <a:chOff x="671534" y="1791491"/>
            <a:chExt cx="2736956" cy="304800"/>
          </a:xfrm>
        </p:grpSpPr>
        <p:cxnSp>
          <p:nvCxnSpPr>
            <p:cNvPr id="19" name="Straight Connector 18"/>
            <p:cNvCxnSpPr/>
            <p:nvPr/>
          </p:nvCxnSpPr>
          <p:spPr>
            <a:xfrm flipH="1" flipV="1">
              <a:off x="2646490" y="1791491"/>
              <a:ext cx="76200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a:off x="671534" y="1791491"/>
              <a:ext cx="197495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p:cNvGrpSpPr/>
          <p:nvPr/>
        </p:nvGrpSpPr>
        <p:grpSpPr>
          <a:xfrm flipV="1">
            <a:off x="685800" y="3871932"/>
            <a:ext cx="2736956" cy="304801"/>
            <a:chOff x="671534" y="1791491"/>
            <a:chExt cx="2736956" cy="304800"/>
          </a:xfrm>
        </p:grpSpPr>
        <p:cxnSp>
          <p:nvCxnSpPr>
            <p:cNvPr id="25" name="Straight Connector 24"/>
            <p:cNvCxnSpPr/>
            <p:nvPr/>
          </p:nvCxnSpPr>
          <p:spPr>
            <a:xfrm flipH="1" flipV="1">
              <a:off x="2646490" y="1791491"/>
              <a:ext cx="76200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671534" y="1791491"/>
              <a:ext cx="197495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flipH="1">
            <a:off x="5725733" y="1735144"/>
            <a:ext cx="2708299" cy="304800"/>
            <a:chOff x="671534" y="1791491"/>
            <a:chExt cx="2736956" cy="304800"/>
          </a:xfrm>
        </p:grpSpPr>
        <p:cxnSp>
          <p:nvCxnSpPr>
            <p:cNvPr id="33" name="Straight Connector 32"/>
            <p:cNvCxnSpPr/>
            <p:nvPr/>
          </p:nvCxnSpPr>
          <p:spPr>
            <a:xfrm flipH="1" flipV="1">
              <a:off x="2646490" y="1791491"/>
              <a:ext cx="76200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671534" y="1791491"/>
              <a:ext cx="197495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flipH="1" flipV="1">
            <a:off x="5725733" y="3871932"/>
            <a:ext cx="2708299" cy="304801"/>
            <a:chOff x="671534" y="1791491"/>
            <a:chExt cx="2736956" cy="304800"/>
          </a:xfrm>
        </p:grpSpPr>
        <p:cxnSp>
          <p:nvCxnSpPr>
            <p:cNvPr id="31" name="Straight Connector 30"/>
            <p:cNvCxnSpPr/>
            <p:nvPr/>
          </p:nvCxnSpPr>
          <p:spPr>
            <a:xfrm flipH="1" flipV="1">
              <a:off x="2646490" y="1791491"/>
              <a:ext cx="76200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671534" y="1791491"/>
              <a:ext cx="197495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5" name="TextBox 34"/>
          <p:cNvSpPr txBox="1"/>
          <p:nvPr/>
        </p:nvSpPr>
        <p:spPr>
          <a:xfrm>
            <a:off x="604024" y="1376775"/>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0C3D9"/>
                </a:solidFill>
                <a:latin typeface="+mj-lt"/>
              </a:rPr>
              <a:t>DESCRIPTION</a:t>
            </a:r>
            <a:endParaRPr lang="en-US">
              <a:solidFill>
                <a:srgbClr val="00C3D9"/>
              </a:solidFill>
              <a:latin typeface="+mj-lt"/>
            </a:endParaRPr>
          </a:p>
        </p:txBody>
      </p:sp>
      <p:sp>
        <p:nvSpPr>
          <p:cNvPr id="36" name="Rectangle 35"/>
          <p:cNvSpPr/>
          <p:nvPr/>
        </p:nvSpPr>
        <p:spPr>
          <a:xfrm>
            <a:off x="599830" y="1753509"/>
            <a:ext cx="206092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7" name="TextBox 36"/>
          <p:cNvSpPr txBox="1"/>
          <p:nvPr/>
        </p:nvSpPr>
        <p:spPr>
          <a:xfrm>
            <a:off x="604024" y="3807401"/>
            <a:ext cx="1910576" cy="369332"/>
          </a:xfrm>
          <a:prstGeom prst="rect">
            <a:avLst/>
          </a:prstGeom>
          <a:noFill/>
        </p:spPr>
        <p:txBody>
          <a:bodyPr wrap="square" rtlCol="0">
            <a:spAutoFit/>
          </a:bodyPr>
          <a:lstStyle/>
          <a:p>
            <a:r>
              <a:rPr lang="en-US" smtClean="0">
                <a:solidFill>
                  <a:schemeClr val="bg1">
                    <a:lumMod val="95000"/>
                  </a:schemeClr>
                </a:solidFill>
                <a:latin typeface="+mj-lt"/>
              </a:rPr>
              <a:t>CONTENT </a:t>
            </a:r>
            <a:r>
              <a:rPr lang="en-US" smtClean="0">
                <a:solidFill>
                  <a:srgbClr val="F4C60E"/>
                </a:solidFill>
                <a:latin typeface="+mj-lt"/>
              </a:rPr>
              <a:t>DESCRIPTION</a:t>
            </a:r>
            <a:endParaRPr lang="en-US">
              <a:solidFill>
                <a:srgbClr val="F4C60E"/>
              </a:solidFill>
              <a:latin typeface="+mj-lt"/>
            </a:endParaRPr>
          </a:p>
        </p:txBody>
      </p:sp>
      <p:sp>
        <p:nvSpPr>
          <p:cNvPr id="38" name="Rectangle 37"/>
          <p:cNvSpPr/>
          <p:nvPr/>
        </p:nvSpPr>
        <p:spPr>
          <a:xfrm>
            <a:off x="599830" y="4184135"/>
            <a:ext cx="206092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9" name="TextBox 38"/>
          <p:cNvSpPr txBox="1"/>
          <p:nvPr/>
        </p:nvSpPr>
        <p:spPr>
          <a:xfrm>
            <a:off x="6426433" y="1365812"/>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DE6E00"/>
                </a:solidFill>
                <a:latin typeface="+mj-lt"/>
              </a:rPr>
              <a:t>DESCRIPTION</a:t>
            </a:r>
            <a:endParaRPr lang="en-US">
              <a:solidFill>
                <a:srgbClr val="DE6E00"/>
              </a:solidFill>
              <a:latin typeface="+mj-lt"/>
            </a:endParaRPr>
          </a:p>
        </p:txBody>
      </p:sp>
      <p:sp>
        <p:nvSpPr>
          <p:cNvPr id="40" name="Rectangle 39"/>
          <p:cNvSpPr/>
          <p:nvPr/>
        </p:nvSpPr>
        <p:spPr>
          <a:xfrm>
            <a:off x="6422239" y="1742546"/>
            <a:ext cx="206092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1" name="TextBox 40"/>
          <p:cNvSpPr txBox="1"/>
          <p:nvPr/>
        </p:nvSpPr>
        <p:spPr>
          <a:xfrm>
            <a:off x="6426433" y="3834685"/>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1D48F"/>
                </a:solidFill>
                <a:latin typeface="+mj-lt"/>
              </a:rPr>
              <a:t>DESCRIPTION</a:t>
            </a:r>
            <a:endParaRPr lang="en-US">
              <a:solidFill>
                <a:srgbClr val="01D48F"/>
              </a:solidFill>
              <a:latin typeface="+mj-lt"/>
            </a:endParaRPr>
          </a:p>
        </p:txBody>
      </p:sp>
      <p:sp>
        <p:nvSpPr>
          <p:cNvPr id="42" name="Rectangle 41"/>
          <p:cNvSpPr/>
          <p:nvPr/>
        </p:nvSpPr>
        <p:spPr>
          <a:xfrm>
            <a:off x="6422239" y="4211419"/>
            <a:ext cx="206092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5" name="TextBox 4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6" name="TextBox 4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500"/>
                                        <p:tgtEl>
                                          <p:spTgt spid="13"/>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right)">
                                      <p:cBhvr>
                                        <p:cTn id="21" dur="500"/>
                                        <p:tgtEl>
                                          <p:spTgt spid="14"/>
                                        </p:tgtEl>
                                      </p:cBhvr>
                                    </p:animEffect>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right)">
                                      <p:cBhvr>
                                        <p:cTn id="25" dur="500"/>
                                        <p:tgtEl>
                                          <p:spTgt spid="12"/>
                                        </p:tgtEl>
                                      </p:cBhvr>
                                    </p:animEffect>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250" fill="hold"/>
                                        <p:tgtEl>
                                          <p:spTgt spid="35"/>
                                        </p:tgtEl>
                                        <p:attrNameLst>
                                          <p:attrName>ppt_x</p:attrName>
                                        </p:attrNameLst>
                                      </p:cBhvr>
                                      <p:tavLst>
                                        <p:tav tm="0">
                                          <p:val>
                                            <p:strVal val="#ppt_x"/>
                                          </p:val>
                                        </p:tav>
                                        <p:tav tm="100000">
                                          <p:val>
                                            <p:strVal val="#ppt_x"/>
                                          </p:val>
                                        </p:tav>
                                      </p:tavLst>
                                    </p:anim>
                                    <p:anim calcmode="lin" valueType="num">
                                      <p:cBhvr additive="base">
                                        <p:cTn id="30" dur="250" fill="hold"/>
                                        <p:tgtEl>
                                          <p:spTgt spid="35"/>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250" fill="hold"/>
                                        <p:tgtEl>
                                          <p:spTgt spid="39"/>
                                        </p:tgtEl>
                                        <p:attrNameLst>
                                          <p:attrName>ppt_x</p:attrName>
                                        </p:attrNameLst>
                                      </p:cBhvr>
                                      <p:tavLst>
                                        <p:tav tm="0">
                                          <p:val>
                                            <p:strVal val="#ppt_x"/>
                                          </p:val>
                                        </p:tav>
                                        <p:tav tm="100000">
                                          <p:val>
                                            <p:strVal val="#ppt_x"/>
                                          </p:val>
                                        </p:tav>
                                      </p:tavLst>
                                    </p:anim>
                                    <p:anim calcmode="lin" valueType="num">
                                      <p:cBhvr additive="base">
                                        <p:cTn id="35" dur="250" fill="hold"/>
                                        <p:tgtEl>
                                          <p:spTgt spid="3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250" fill="hold"/>
                                        <p:tgtEl>
                                          <p:spTgt spid="41"/>
                                        </p:tgtEl>
                                        <p:attrNameLst>
                                          <p:attrName>ppt_x</p:attrName>
                                        </p:attrNameLst>
                                      </p:cBhvr>
                                      <p:tavLst>
                                        <p:tav tm="0">
                                          <p:val>
                                            <p:strVal val="#ppt_x"/>
                                          </p:val>
                                        </p:tav>
                                        <p:tav tm="100000">
                                          <p:val>
                                            <p:strVal val="#ppt_x"/>
                                          </p:val>
                                        </p:tav>
                                      </p:tavLst>
                                    </p:anim>
                                    <p:anim calcmode="lin" valueType="num">
                                      <p:cBhvr additive="base">
                                        <p:cTn id="40" dur="250" fill="hold"/>
                                        <p:tgtEl>
                                          <p:spTgt spid="41"/>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 calcmode="lin" valueType="num">
                                      <p:cBhvr additive="base">
                                        <p:cTn id="44" dur="250" fill="hold"/>
                                        <p:tgtEl>
                                          <p:spTgt spid="37"/>
                                        </p:tgtEl>
                                        <p:attrNameLst>
                                          <p:attrName>ppt_x</p:attrName>
                                        </p:attrNameLst>
                                      </p:cBhvr>
                                      <p:tavLst>
                                        <p:tav tm="0">
                                          <p:val>
                                            <p:strVal val="#ppt_x"/>
                                          </p:val>
                                        </p:tav>
                                        <p:tav tm="100000">
                                          <p:val>
                                            <p:strVal val="#ppt_x"/>
                                          </p:val>
                                        </p:tav>
                                      </p:tavLst>
                                    </p:anim>
                                    <p:anim calcmode="lin" valueType="num">
                                      <p:cBhvr additive="base">
                                        <p:cTn id="45" dur="250" fill="hold"/>
                                        <p:tgtEl>
                                          <p:spTgt spid="37"/>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500"/>
                                        <p:tgtEl>
                                          <p:spTgt spid="42"/>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fade">
                                      <p:cBhvr>
                                        <p:cTn id="61" dur="500"/>
                                        <p:tgtEl>
                                          <p:spTgt spid="38"/>
                                        </p:tgtEl>
                                      </p:cBhvr>
                                    </p:animEffect>
                                  </p:childTnLst>
                                </p:cTn>
                              </p:par>
                            </p:childTnLst>
                          </p:cTn>
                        </p:par>
                        <p:par>
                          <p:cTn id="62" fill="hold">
                            <p:stCondLst>
                              <p:cond delay="6500"/>
                            </p:stCondLst>
                            <p:childTnLst>
                              <p:par>
                                <p:cTn id="63" presetID="22" presetClass="entr" presetSubtype="8" fill="hold"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wipe(left)">
                                      <p:cBhvr>
                                        <p:cTn id="65" dur="500"/>
                                        <p:tgtEl>
                                          <p:spTgt spid="23"/>
                                        </p:tgtEl>
                                      </p:cBhvr>
                                    </p:animEffect>
                                  </p:childTnLst>
                                </p:cTn>
                              </p:par>
                            </p:childTnLst>
                          </p:cTn>
                        </p:par>
                        <p:par>
                          <p:cTn id="66" fill="hold">
                            <p:stCondLst>
                              <p:cond delay="7000"/>
                            </p:stCondLst>
                            <p:childTnLst>
                              <p:par>
                                <p:cTn id="67" presetID="22" presetClass="entr" presetSubtype="2" fill="hold" nodeType="after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wipe(right)">
                                      <p:cBhvr>
                                        <p:cTn id="69" dur="500"/>
                                        <p:tgtEl>
                                          <p:spTgt spid="29"/>
                                        </p:tgtEl>
                                      </p:cBhvr>
                                    </p:animEffect>
                                  </p:childTnLst>
                                </p:cTn>
                              </p:par>
                            </p:childTnLst>
                          </p:cTn>
                        </p:par>
                        <p:par>
                          <p:cTn id="70" fill="hold">
                            <p:stCondLst>
                              <p:cond delay="7500"/>
                            </p:stCondLst>
                            <p:childTnLst>
                              <p:par>
                                <p:cTn id="71" presetID="22" presetClass="entr" presetSubtype="2" fill="hold" nodeType="after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wipe(right)">
                                      <p:cBhvr>
                                        <p:cTn id="73" dur="500"/>
                                        <p:tgtEl>
                                          <p:spTgt spid="30"/>
                                        </p:tgtEl>
                                      </p:cBhvr>
                                    </p:animEffect>
                                  </p:childTnLst>
                                </p:cTn>
                              </p:par>
                            </p:childTnLst>
                          </p:cTn>
                        </p:par>
                        <p:par>
                          <p:cTn id="74" fill="hold">
                            <p:stCondLst>
                              <p:cond delay="8000"/>
                            </p:stCondLst>
                            <p:childTnLst>
                              <p:par>
                                <p:cTn id="75" presetID="22" presetClass="entr" presetSubtype="8" fill="hold" nodeType="after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childTnLst>
                          </p:cTn>
                        </p:par>
                        <p:par>
                          <p:cTn id="78" fill="hold">
                            <p:stCondLst>
                              <p:cond delay="8500"/>
                            </p:stCondLst>
                            <p:childTnLst>
                              <p:par>
                                <p:cTn id="79" presetID="37" presetClass="entr" presetSubtype="0" fill="hold" grpId="0" nodeType="afterEffect">
                                  <p:stCondLst>
                                    <p:cond delay="0"/>
                                  </p:stCondLst>
                                  <p:childTnLst>
                                    <p:set>
                                      <p:cBhvr>
                                        <p:cTn id="80" dur="1" fill="hold">
                                          <p:stCondLst>
                                            <p:cond delay="0"/>
                                          </p:stCondLst>
                                        </p:cTn>
                                        <p:tgtEl>
                                          <p:spTgt spid="45"/>
                                        </p:tgtEl>
                                        <p:attrNameLst>
                                          <p:attrName>style.visibility</p:attrName>
                                        </p:attrNameLst>
                                      </p:cBhvr>
                                      <p:to>
                                        <p:strVal val="visible"/>
                                      </p:to>
                                    </p:set>
                                    <p:animEffect transition="in" filter="fade">
                                      <p:cBhvr>
                                        <p:cTn id="81" dur="750"/>
                                        <p:tgtEl>
                                          <p:spTgt spid="45"/>
                                        </p:tgtEl>
                                      </p:cBhvr>
                                    </p:animEffect>
                                    <p:anim calcmode="lin" valueType="num">
                                      <p:cBhvr>
                                        <p:cTn id="82" dur="750" fill="hold"/>
                                        <p:tgtEl>
                                          <p:spTgt spid="45"/>
                                        </p:tgtEl>
                                        <p:attrNameLst>
                                          <p:attrName>ppt_x</p:attrName>
                                        </p:attrNameLst>
                                      </p:cBhvr>
                                      <p:tavLst>
                                        <p:tav tm="0">
                                          <p:val>
                                            <p:strVal val="#ppt_x"/>
                                          </p:val>
                                        </p:tav>
                                        <p:tav tm="100000">
                                          <p:val>
                                            <p:strVal val="#ppt_x"/>
                                          </p:val>
                                        </p:tav>
                                      </p:tavLst>
                                    </p:anim>
                                    <p:anim calcmode="lin" valueType="num">
                                      <p:cBhvr>
                                        <p:cTn id="83" dur="675" decel="100000" fill="hold"/>
                                        <p:tgtEl>
                                          <p:spTgt spid="45"/>
                                        </p:tgtEl>
                                        <p:attrNameLst>
                                          <p:attrName>ppt_y</p:attrName>
                                        </p:attrNameLst>
                                      </p:cBhvr>
                                      <p:tavLst>
                                        <p:tav tm="0">
                                          <p:val>
                                            <p:strVal val="#ppt_y+1"/>
                                          </p:val>
                                        </p:tav>
                                        <p:tav tm="100000">
                                          <p:val>
                                            <p:strVal val="#ppt_y-.03"/>
                                          </p:val>
                                        </p:tav>
                                      </p:tavLst>
                                    </p:anim>
                                    <p:anim calcmode="lin" valueType="num">
                                      <p:cBhvr>
                                        <p:cTn id="84"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Graphic spid="15" grpId="0">
        <p:bldAsOne/>
      </p:bldGraphic>
      <p:bldP spid="35" grpId="0"/>
      <p:bldP spid="36" grpId="0"/>
      <p:bldP spid="37" grpId="0"/>
      <p:bldP spid="38" grpId="0"/>
      <p:bldP spid="39" grpId="0"/>
      <p:bldP spid="40" grpId="0"/>
      <p:bldP spid="41" grpId="0"/>
      <p:bldP spid="42" grpId="0"/>
      <p:bldP spid="45" grpId="0"/>
      <p:bldP spid="4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6270299" y="1428750"/>
            <a:ext cx="1652420" cy="534094"/>
          </a:xfrm>
          <a:custGeom>
            <a:avLst/>
            <a:gdLst>
              <a:gd name="T0" fmla="*/ 120 w 133"/>
              <a:gd name="T1" fmla="*/ 0 h 43"/>
              <a:gd name="T2" fmla="*/ 108 w 133"/>
              <a:gd name="T3" fmla="*/ 0 h 43"/>
              <a:gd name="T4" fmla="*/ 108 w 133"/>
              <a:gd name="T5" fmla="*/ 0 h 43"/>
              <a:gd name="T6" fmla="*/ 0 w 133"/>
              <a:gd name="T7" fmla="*/ 0 h 43"/>
              <a:gd name="T8" fmla="*/ 0 w 133"/>
              <a:gd name="T9" fmla="*/ 43 h 43"/>
              <a:gd name="T10" fmla="*/ 103 w 133"/>
              <a:gd name="T11" fmla="*/ 43 h 43"/>
              <a:gd name="T12" fmla="*/ 103 w 133"/>
              <a:gd name="T13" fmla="*/ 43 h 43"/>
              <a:gd name="T14" fmla="*/ 104 w 133"/>
              <a:gd name="T15" fmla="*/ 43 h 43"/>
              <a:gd name="T16" fmla="*/ 107 w 133"/>
              <a:gd name="T17" fmla="*/ 32 h 43"/>
              <a:gd name="T18" fmla="*/ 119 w 133"/>
              <a:gd name="T19" fmla="*/ 32 h 43"/>
              <a:gd name="T20" fmla="*/ 123 w 133"/>
              <a:gd name="T21" fmla="*/ 43 h 43"/>
              <a:gd name="T22" fmla="*/ 133 w 133"/>
              <a:gd name="T23" fmla="*/ 43 h 43"/>
              <a:gd name="T24" fmla="*/ 120 w 133"/>
              <a:gd name="T25" fmla="*/ 0 h 43"/>
              <a:gd name="T26" fmla="*/ 109 w 133"/>
              <a:gd name="T27" fmla="*/ 25 h 43"/>
              <a:gd name="T28" fmla="*/ 111 w 133"/>
              <a:gd name="T29" fmla="*/ 16 h 43"/>
              <a:gd name="T30" fmla="*/ 113 w 133"/>
              <a:gd name="T31" fmla="*/ 8 h 43"/>
              <a:gd name="T32" fmla="*/ 113 w 133"/>
              <a:gd name="T33" fmla="*/ 8 h 43"/>
              <a:gd name="T34" fmla="*/ 115 w 133"/>
              <a:gd name="T35" fmla="*/ 16 h 43"/>
              <a:gd name="T36" fmla="*/ 118 w 133"/>
              <a:gd name="T37" fmla="*/ 25 h 43"/>
              <a:gd name="T38" fmla="*/ 109 w 133"/>
              <a:gd name="T39"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3" h="43">
                <a:moveTo>
                  <a:pt x="120" y="0"/>
                </a:moveTo>
                <a:cubicBezTo>
                  <a:pt x="108" y="0"/>
                  <a:pt x="108" y="0"/>
                  <a:pt x="108" y="0"/>
                </a:cubicBezTo>
                <a:cubicBezTo>
                  <a:pt x="108" y="0"/>
                  <a:pt x="108" y="0"/>
                  <a:pt x="108" y="0"/>
                </a:cubicBezTo>
                <a:cubicBezTo>
                  <a:pt x="0" y="0"/>
                  <a:pt x="0" y="0"/>
                  <a:pt x="0" y="0"/>
                </a:cubicBezTo>
                <a:cubicBezTo>
                  <a:pt x="0" y="43"/>
                  <a:pt x="0" y="43"/>
                  <a:pt x="0" y="43"/>
                </a:cubicBezTo>
                <a:cubicBezTo>
                  <a:pt x="103" y="43"/>
                  <a:pt x="103" y="43"/>
                  <a:pt x="103" y="43"/>
                </a:cubicBezTo>
                <a:cubicBezTo>
                  <a:pt x="103" y="43"/>
                  <a:pt x="103" y="43"/>
                  <a:pt x="103" y="43"/>
                </a:cubicBezTo>
                <a:cubicBezTo>
                  <a:pt x="104" y="43"/>
                  <a:pt x="104" y="43"/>
                  <a:pt x="104" y="43"/>
                </a:cubicBezTo>
                <a:cubicBezTo>
                  <a:pt x="107" y="32"/>
                  <a:pt x="107" y="32"/>
                  <a:pt x="107" y="32"/>
                </a:cubicBezTo>
                <a:cubicBezTo>
                  <a:pt x="119" y="32"/>
                  <a:pt x="119" y="32"/>
                  <a:pt x="119" y="32"/>
                </a:cubicBezTo>
                <a:cubicBezTo>
                  <a:pt x="123" y="43"/>
                  <a:pt x="123" y="43"/>
                  <a:pt x="123" y="43"/>
                </a:cubicBezTo>
                <a:cubicBezTo>
                  <a:pt x="133" y="43"/>
                  <a:pt x="133" y="43"/>
                  <a:pt x="133" y="43"/>
                </a:cubicBezTo>
                <a:lnTo>
                  <a:pt x="120" y="0"/>
                </a:lnTo>
                <a:close/>
                <a:moveTo>
                  <a:pt x="109" y="25"/>
                </a:moveTo>
                <a:cubicBezTo>
                  <a:pt x="111" y="16"/>
                  <a:pt x="111" y="16"/>
                  <a:pt x="111" y="16"/>
                </a:cubicBezTo>
                <a:cubicBezTo>
                  <a:pt x="112" y="13"/>
                  <a:pt x="112" y="10"/>
                  <a:pt x="113" y="8"/>
                </a:cubicBezTo>
                <a:cubicBezTo>
                  <a:pt x="113" y="8"/>
                  <a:pt x="113" y="8"/>
                  <a:pt x="113" y="8"/>
                </a:cubicBezTo>
                <a:cubicBezTo>
                  <a:pt x="114" y="10"/>
                  <a:pt x="115" y="13"/>
                  <a:pt x="115" y="16"/>
                </a:cubicBezTo>
                <a:cubicBezTo>
                  <a:pt x="118" y="25"/>
                  <a:pt x="118" y="25"/>
                  <a:pt x="118" y="25"/>
                </a:cubicBezTo>
                <a:lnTo>
                  <a:pt x="109" y="25"/>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6"/>
          <p:cNvSpPr>
            <a:spLocks noEditPoints="1"/>
          </p:cNvSpPr>
          <p:nvPr/>
        </p:nvSpPr>
        <p:spPr bwMode="auto">
          <a:xfrm>
            <a:off x="6474919" y="2100182"/>
            <a:ext cx="1615361" cy="544993"/>
          </a:xfrm>
          <a:custGeom>
            <a:avLst/>
            <a:gdLst>
              <a:gd name="T0" fmla="*/ 121 w 130"/>
              <a:gd name="T1" fmla="*/ 20 h 44"/>
              <a:gd name="T2" fmla="*/ 121 w 130"/>
              <a:gd name="T3" fmla="*/ 20 h 44"/>
              <a:gd name="T4" fmla="*/ 128 w 130"/>
              <a:gd name="T5" fmla="*/ 11 h 44"/>
              <a:gd name="T6" fmla="*/ 123 w 130"/>
              <a:gd name="T7" fmla="*/ 2 h 44"/>
              <a:gd name="T8" fmla="*/ 110 w 130"/>
              <a:gd name="T9" fmla="*/ 0 h 44"/>
              <a:gd name="T10" fmla="*/ 106 w 130"/>
              <a:gd name="T11" fmla="*/ 0 h 44"/>
              <a:gd name="T12" fmla="*/ 0 w 130"/>
              <a:gd name="T13" fmla="*/ 0 h 44"/>
              <a:gd name="T14" fmla="*/ 0 w 130"/>
              <a:gd name="T15" fmla="*/ 43 h 44"/>
              <a:gd name="T16" fmla="*/ 100 w 130"/>
              <a:gd name="T17" fmla="*/ 43 h 44"/>
              <a:gd name="T18" fmla="*/ 108 w 130"/>
              <a:gd name="T19" fmla="*/ 44 h 44"/>
              <a:gd name="T20" fmla="*/ 125 w 130"/>
              <a:gd name="T21" fmla="*/ 40 h 44"/>
              <a:gd name="T22" fmla="*/ 130 w 130"/>
              <a:gd name="T23" fmla="*/ 31 h 44"/>
              <a:gd name="T24" fmla="*/ 121 w 130"/>
              <a:gd name="T25" fmla="*/ 20 h 44"/>
              <a:gd name="T26" fmla="*/ 112 w 130"/>
              <a:gd name="T27" fmla="*/ 7 h 44"/>
              <a:gd name="T28" fmla="*/ 118 w 130"/>
              <a:gd name="T29" fmla="*/ 12 h 44"/>
              <a:gd name="T30" fmla="*/ 111 w 130"/>
              <a:gd name="T31" fmla="*/ 17 h 44"/>
              <a:gd name="T32" fmla="*/ 108 w 130"/>
              <a:gd name="T33" fmla="*/ 17 h 44"/>
              <a:gd name="T34" fmla="*/ 108 w 130"/>
              <a:gd name="T35" fmla="*/ 7 h 44"/>
              <a:gd name="T36" fmla="*/ 112 w 130"/>
              <a:gd name="T37" fmla="*/ 7 h 44"/>
              <a:gd name="T38" fmla="*/ 111 w 130"/>
              <a:gd name="T39" fmla="*/ 36 h 44"/>
              <a:gd name="T40" fmla="*/ 108 w 130"/>
              <a:gd name="T41" fmla="*/ 36 h 44"/>
              <a:gd name="T42" fmla="*/ 108 w 130"/>
              <a:gd name="T43" fmla="*/ 24 h 44"/>
              <a:gd name="T44" fmla="*/ 111 w 130"/>
              <a:gd name="T45" fmla="*/ 24 h 44"/>
              <a:gd name="T46" fmla="*/ 119 w 130"/>
              <a:gd name="T47" fmla="*/ 30 h 44"/>
              <a:gd name="T48" fmla="*/ 111 w 130"/>
              <a:gd name="T4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44">
                <a:moveTo>
                  <a:pt x="121" y="20"/>
                </a:moveTo>
                <a:cubicBezTo>
                  <a:pt x="121" y="20"/>
                  <a:pt x="121" y="20"/>
                  <a:pt x="121" y="20"/>
                </a:cubicBezTo>
                <a:cubicBezTo>
                  <a:pt x="126" y="18"/>
                  <a:pt x="128" y="15"/>
                  <a:pt x="128" y="11"/>
                </a:cubicBezTo>
                <a:cubicBezTo>
                  <a:pt x="128" y="7"/>
                  <a:pt x="126" y="4"/>
                  <a:pt x="123" y="2"/>
                </a:cubicBezTo>
                <a:cubicBezTo>
                  <a:pt x="120" y="1"/>
                  <a:pt x="116" y="0"/>
                  <a:pt x="110" y="0"/>
                </a:cubicBezTo>
                <a:cubicBezTo>
                  <a:pt x="109" y="0"/>
                  <a:pt x="107" y="0"/>
                  <a:pt x="106" y="0"/>
                </a:cubicBezTo>
                <a:cubicBezTo>
                  <a:pt x="0" y="0"/>
                  <a:pt x="0" y="0"/>
                  <a:pt x="0" y="0"/>
                </a:cubicBezTo>
                <a:cubicBezTo>
                  <a:pt x="0" y="43"/>
                  <a:pt x="0" y="43"/>
                  <a:pt x="0" y="43"/>
                </a:cubicBezTo>
                <a:cubicBezTo>
                  <a:pt x="100" y="43"/>
                  <a:pt x="100" y="43"/>
                  <a:pt x="100" y="43"/>
                </a:cubicBezTo>
                <a:cubicBezTo>
                  <a:pt x="102" y="43"/>
                  <a:pt x="105" y="44"/>
                  <a:pt x="108" y="44"/>
                </a:cubicBezTo>
                <a:cubicBezTo>
                  <a:pt x="117" y="44"/>
                  <a:pt x="122" y="42"/>
                  <a:pt x="125" y="40"/>
                </a:cubicBezTo>
                <a:cubicBezTo>
                  <a:pt x="128" y="38"/>
                  <a:pt x="130" y="35"/>
                  <a:pt x="130" y="31"/>
                </a:cubicBezTo>
                <a:cubicBezTo>
                  <a:pt x="130" y="25"/>
                  <a:pt x="126" y="21"/>
                  <a:pt x="121" y="20"/>
                </a:cubicBezTo>
                <a:close/>
                <a:moveTo>
                  <a:pt x="112" y="7"/>
                </a:moveTo>
                <a:cubicBezTo>
                  <a:pt x="116" y="7"/>
                  <a:pt x="118" y="9"/>
                  <a:pt x="118" y="12"/>
                </a:cubicBezTo>
                <a:cubicBezTo>
                  <a:pt x="118" y="15"/>
                  <a:pt x="116" y="17"/>
                  <a:pt x="111" y="17"/>
                </a:cubicBezTo>
                <a:cubicBezTo>
                  <a:pt x="108" y="17"/>
                  <a:pt x="108" y="17"/>
                  <a:pt x="108" y="17"/>
                </a:cubicBezTo>
                <a:cubicBezTo>
                  <a:pt x="108" y="7"/>
                  <a:pt x="108" y="7"/>
                  <a:pt x="108" y="7"/>
                </a:cubicBezTo>
                <a:cubicBezTo>
                  <a:pt x="108" y="7"/>
                  <a:pt x="110" y="7"/>
                  <a:pt x="112" y="7"/>
                </a:cubicBezTo>
                <a:close/>
                <a:moveTo>
                  <a:pt x="111" y="36"/>
                </a:moveTo>
                <a:cubicBezTo>
                  <a:pt x="110" y="36"/>
                  <a:pt x="108" y="36"/>
                  <a:pt x="108" y="36"/>
                </a:cubicBezTo>
                <a:cubicBezTo>
                  <a:pt x="108" y="24"/>
                  <a:pt x="108" y="24"/>
                  <a:pt x="108" y="24"/>
                </a:cubicBezTo>
                <a:cubicBezTo>
                  <a:pt x="111" y="24"/>
                  <a:pt x="111" y="24"/>
                  <a:pt x="111" y="24"/>
                </a:cubicBezTo>
                <a:cubicBezTo>
                  <a:pt x="115" y="24"/>
                  <a:pt x="119" y="26"/>
                  <a:pt x="119" y="30"/>
                </a:cubicBezTo>
                <a:cubicBezTo>
                  <a:pt x="119" y="35"/>
                  <a:pt x="115" y="36"/>
                  <a:pt x="111" y="36"/>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6703519" y="2758533"/>
            <a:ext cx="1602281" cy="547174"/>
          </a:xfrm>
          <a:custGeom>
            <a:avLst/>
            <a:gdLst>
              <a:gd name="T0" fmla="*/ 119 w 129"/>
              <a:gd name="T1" fmla="*/ 36 h 44"/>
              <a:gd name="T2" fmla="*/ 115 w 129"/>
              <a:gd name="T3" fmla="*/ 35 h 44"/>
              <a:gd name="T4" fmla="*/ 105 w 129"/>
              <a:gd name="T5" fmla="*/ 22 h 44"/>
              <a:gd name="T6" fmla="*/ 115 w 129"/>
              <a:gd name="T7" fmla="*/ 8 h 44"/>
              <a:gd name="T8" fmla="*/ 119 w 129"/>
              <a:gd name="T9" fmla="*/ 8 h 44"/>
              <a:gd name="T10" fmla="*/ 127 w 129"/>
              <a:gd name="T11" fmla="*/ 9 h 44"/>
              <a:gd name="T12" fmla="*/ 129 w 129"/>
              <a:gd name="T13" fmla="*/ 2 h 44"/>
              <a:gd name="T14" fmla="*/ 119 w 129"/>
              <a:gd name="T15" fmla="*/ 0 h 44"/>
              <a:gd name="T16" fmla="*/ 114 w 129"/>
              <a:gd name="T17" fmla="*/ 0 h 44"/>
              <a:gd name="T18" fmla="*/ 0 w 129"/>
              <a:gd name="T19" fmla="*/ 0 h 44"/>
              <a:gd name="T20" fmla="*/ 0 w 129"/>
              <a:gd name="T21" fmla="*/ 43 h 44"/>
              <a:gd name="T22" fmla="*/ 111 w 129"/>
              <a:gd name="T23" fmla="*/ 43 h 44"/>
              <a:gd name="T24" fmla="*/ 118 w 129"/>
              <a:gd name="T25" fmla="*/ 44 h 44"/>
              <a:gd name="T26" fmla="*/ 129 w 129"/>
              <a:gd name="T27" fmla="*/ 42 h 44"/>
              <a:gd name="T28" fmla="*/ 127 w 129"/>
              <a:gd name="T29" fmla="*/ 34 h 44"/>
              <a:gd name="T30" fmla="*/ 119 w 12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44">
                <a:moveTo>
                  <a:pt x="119" y="36"/>
                </a:moveTo>
                <a:cubicBezTo>
                  <a:pt x="118" y="36"/>
                  <a:pt x="116" y="36"/>
                  <a:pt x="115" y="35"/>
                </a:cubicBezTo>
                <a:cubicBezTo>
                  <a:pt x="109" y="34"/>
                  <a:pt x="105" y="29"/>
                  <a:pt x="105" y="22"/>
                </a:cubicBezTo>
                <a:cubicBezTo>
                  <a:pt x="105" y="14"/>
                  <a:pt x="109" y="10"/>
                  <a:pt x="115" y="8"/>
                </a:cubicBezTo>
                <a:cubicBezTo>
                  <a:pt x="116" y="8"/>
                  <a:pt x="118" y="8"/>
                  <a:pt x="119" y="8"/>
                </a:cubicBezTo>
                <a:cubicBezTo>
                  <a:pt x="122" y="8"/>
                  <a:pt x="125" y="8"/>
                  <a:pt x="127" y="9"/>
                </a:cubicBezTo>
                <a:cubicBezTo>
                  <a:pt x="129" y="2"/>
                  <a:pt x="129" y="2"/>
                  <a:pt x="129" y="2"/>
                </a:cubicBezTo>
                <a:cubicBezTo>
                  <a:pt x="127" y="1"/>
                  <a:pt x="124" y="0"/>
                  <a:pt x="119" y="0"/>
                </a:cubicBezTo>
                <a:cubicBezTo>
                  <a:pt x="117" y="0"/>
                  <a:pt x="115" y="0"/>
                  <a:pt x="114" y="0"/>
                </a:cubicBezTo>
                <a:cubicBezTo>
                  <a:pt x="0" y="0"/>
                  <a:pt x="0" y="0"/>
                  <a:pt x="0" y="0"/>
                </a:cubicBezTo>
                <a:cubicBezTo>
                  <a:pt x="0" y="43"/>
                  <a:pt x="0" y="43"/>
                  <a:pt x="0" y="43"/>
                </a:cubicBezTo>
                <a:cubicBezTo>
                  <a:pt x="111" y="43"/>
                  <a:pt x="111" y="43"/>
                  <a:pt x="111" y="43"/>
                </a:cubicBezTo>
                <a:cubicBezTo>
                  <a:pt x="113" y="44"/>
                  <a:pt x="115" y="44"/>
                  <a:pt x="118" y="44"/>
                </a:cubicBezTo>
                <a:cubicBezTo>
                  <a:pt x="123" y="44"/>
                  <a:pt x="127" y="43"/>
                  <a:pt x="129" y="42"/>
                </a:cubicBezTo>
                <a:cubicBezTo>
                  <a:pt x="127" y="34"/>
                  <a:pt x="127" y="34"/>
                  <a:pt x="127" y="34"/>
                </a:cubicBezTo>
                <a:cubicBezTo>
                  <a:pt x="125" y="35"/>
                  <a:pt x="122" y="36"/>
                  <a:pt x="119" y="36"/>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3" name="Freeform 8"/>
          <p:cNvSpPr>
            <a:spLocks noEditPoints="1"/>
          </p:cNvSpPr>
          <p:nvPr/>
        </p:nvSpPr>
        <p:spPr bwMode="auto">
          <a:xfrm>
            <a:off x="6474919" y="3414705"/>
            <a:ext cx="1676400" cy="547174"/>
          </a:xfrm>
          <a:custGeom>
            <a:avLst/>
            <a:gdLst>
              <a:gd name="T0" fmla="*/ 128 w 135"/>
              <a:gd name="T1" fmla="*/ 5 h 44"/>
              <a:gd name="T2" fmla="*/ 110 w 135"/>
              <a:gd name="T3" fmla="*/ 0 h 44"/>
              <a:gd name="T4" fmla="*/ 105 w 135"/>
              <a:gd name="T5" fmla="*/ 0 h 44"/>
              <a:gd name="T6" fmla="*/ 0 w 135"/>
              <a:gd name="T7" fmla="*/ 0 h 44"/>
              <a:gd name="T8" fmla="*/ 0 w 135"/>
              <a:gd name="T9" fmla="*/ 43 h 44"/>
              <a:gd name="T10" fmla="*/ 100 w 135"/>
              <a:gd name="T11" fmla="*/ 43 h 44"/>
              <a:gd name="T12" fmla="*/ 108 w 135"/>
              <a:gd name="T13" fmla="*/ 44 h 44"/>
              <a:gd name="T14" fmla="*/ 128 w 135"/>
              <a:gd name="T15" fmla="*/ 38 h 44"/>
              <a:gd name="T16" fmla="*/ 135 w 135"/>
              <a:gd name="T17" fmla="*/ 21 h 44"/>
              <a:gd name="T18" fmla="*/ 128 w 135"/>
              <a:gd name="T19" fmla="*/ 5 h 44"/>
              <a:gd name="T20" fmla="*/ 110 w 135"/>
              <a:gd name="T21" fmla="*/ 36 h 44"/>
              <a:gd name="T22" fmla="*/ 108 w 135"/>
              <a:gd name="T23" fmla="*/ 36 h 44"/>
              <a:gd name="T24" fmla="*/ 108 w 135"/>
              <a:gd name="T25" fmla="*/ 8 h 44"/>
              <a:gd name="T26" fmla="*/ 111 w 135"/>
              <a:gd name="T27" fmla="*/ 8 h 44"/>
              <a:gd name="T28" fmla="*/ 125 w 135"/>
              <a:gd name="T29" fmla="*/ 21 h 44"/>
              <a:gd name="T30" fmla="*/ 110 w 135"/>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44">
                <a:moveTo>
                  <a:pt x="128" y="5"/>
                </a:moveTo>
                <a:cubicBezTo>
                  <a:pt x="124" y="2"/>
                  <a:pt x="118" y="0"/>
                  <a:pt x="110" y="0"/>
                </a:cubicBezTo>
                <a:cubicBezTo>
                  <a:pt x="109" y="0"/>
                  <a:pt x="107" y="0"/>
                  <a:pt x="105" y="0"/>
                </a:cubicBezTo>
                <a:cubicBezTo>
                  <a:pt x="0" y="0"/>
                  <a:pt x="0" y="0"/>
                  <a:pt x="0" y="0"/>
                </a:cubicBezTo>
                <a:cubicBezTo>
                  <a:pt x="0" y="43"/>
                  <a:pt x="0" y="43"/>
                  <a:pt x="0" y="43"/>
                </a:cubicBezTo>
                <a:cubicBezTo>
                  <a:pt x="100" y="43"/>
                  <a:pt x="100" y="43"/>
                  <a:pt x="100" y="43"/>
                </a:cubicBezTo>
                <a:cubicBezTo>
                  <a:pt x="102" y="43"/>
                  <a:pt x="105" y="44"/>
                  <a:pt x="108" y="44"/>
                </a:cubicBezTo>
                <a:cubicBezTo>
                  <a:pt x="117" y="44"/>
                  <a:pt x="123" y="42"/>
                  <a:pt x="128" y="38"/>
                </a:cubicBezTo>
                <a:cubicBezTo>
                  <a:pt x="132" y="35"/>
                  <a:pt x="135" y="29"/>
                  <a:pt x="135" y="21"/>
                </a:cubicBezTo>
                <a:cubicBezTo>
                  <a:pt x="135" y="13"/>
                  <a:pt x="132" y="8"/>
                  <a:pt x="128" y="5"/>
                </a:cubicBezTo>
                <a:close/>
                <a:moveTo>
                  <a:pt x="110" y="36"/>
                </a:moveTo>
                <a:cubicBezTo>
                  <a:pt x="109" y="36"/>
                  <a:pt x="108" y="36"/>
                  <a:pt x="108" y="36"/>
                </a:cubicBezTo>
                <a:cubicBezTo>
                  <a:pt x="108" y="8"/>
                  <a:pt x="108" y="8"/>
                  <a:pt x="108" y="8"/>
                </a:cubicBezTo>
                <a:cubicBezTo>
                  <a:pt x="108" y="8"/>
                  <a:pt x="110" y="8"/>
                  <a:pt x="111" y="8"/>
                </a:cubicBezTo>
                <a:cubicBezTo>
                  <a:pt x="120" y="8"/>
                  <a:pt x="125" y="12"/>
                  <a:pt x="125" y="21"/>
                </a:cubicBezTo>
                <a:cubicBezTo>
                  <a:pt x="125" y="31"/>
                  <a:pt x="119" y="36"/>
                  <a:pt x="110" y="36"/>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Freeform 9"/>
          <p:cNvSpPr/>
          <p:nvPr/>
        </p:nvSpPr>
        <p:spPr bwMode="auto">
          <a:xfrm>
            <a:off x="6270299" y="4070877"/>
            <a:ext cx="1552141" cy="534094"/>
          </a:xfrm>
          <a:custGeom>
            <a:avLst/>
            <a:gdLst>
              <a:gd name="T0" fmla="*/ 615 w 712"/>
              <a:gd name="T1" fmla="*/ 200 h 245"/>
              <a:gd name="T2" fmla="*/ 615 w 712"/>
              <a:gd name="T3" fmla="*/ 143 h 245"/>
              <a:gd name="T4" fmla="*/ 701 w 712"/>
              <a:gd name="T5" fmla="*/ 143 h 245"/>
              <a:gd name="T6" fmla="*/ 701 w 712"/>
              <a:gd name="T7" fmla="*/ 97 h 245"/>
              <a:gd name="T8" fmla="*/ 615 w 712"/>
              <a:gd name="T9" fmla="*/ 97 h 245"/>
              <a:gd name="T10" fmla="*/ 615 w 712"/>
              <a:gd name="T11" fmla="*/ 46 h 245"/>
              <a:gd name="T12" fmla="*/ 707 w 712"/>
              <a:gd name="T13" fmla="*/ 46 h 245"/>
              <a:gd name="T14" fmla="*/ 707 w 712"/>
              <a:gd name="T15" fmla="*/ 0 h 245"/>
              <a:gd name="T16" fmla="*/ 0 w 712"/>
              <a:gd name="T17" fmla="*/ 0 h 245"/>
              <a:gd name="T18" fmla="*/ 0 w 712"/>
              <a:gd name="T19" fmla="*/ 245 h 245"/>
              <a:gd name="T20" fmla="*/ 712 w 712"/>
              <a:gd name="T21" fmla="*/ 245 h 245"/>
              <a:gd name="T22" fmla="*/ 712 w 712"/>
              <a:gd name="T23" fmla="*/ 200 h 245"/>
              <a:gd name="T24" fmla="*/ 615 w 712"/>
              <a:gd name="T25" fmla="*/ 20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2" h="245">
                <a:moveTo>
                  <a:pt x="615" y="200"/>
                </a:moveTo>
                <a:lnTo>
                  <a:pt x="615" y="143"/>
                </a:lnTo>
                <a:lnTo>
                  <a:pt x="701" y="143"/>
                </a:lnTo>
                <a:lnTo>
                  <a:pt x="701" y="97"/>
                </a:lnTo>
                <a:lnTo>
                  <a:pt x="615" y="97"/>
                </a:lnTo>
                <a:lnTo>
                  <a:pt x="615" y="46"/>
                </a:lnTo>
                <a:lnTo>
                  <a:pt x="707" y="46"/>
                </a:lnTo>
                <a:lnTo>
                  <a:pt x="707" y="0"/>
                </a:lnTo>
                <a:lnTo>
                  <a:pt x="0" y="0"/>
                </a:lnTo>
                <a:lnTo>
                  <a:pt x="0" y="245"/>
                </a:lnTo>
                <a:lnTo>
                  <a:pt x="712" y="245"/>
                </a:lnTo>
                <a:lnTo>
                  <a:pt x="712" y="200"/>
                </a:lnTo>
                <a:lnTo>
                  <a:pt x="615" y="200"/>
                </a:ln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16" name="Diagram 15"/>
          <p:cNvGraphicFramePr/>
          <p:nvPr/>
        </p:nvGraphicFramePr>
        <p:xfrm>
          <a:off x="3456901" y="1719182"/>
          <a:ext cx="2562899" cy="2562899"/>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Oval 16"/>
          <p:cNvSpPr/>
          <p:nvPr/>
        </p:nvSpPr>
        <p:spPr>
          <a:xfrm>
            <a:off x="2390089" y="1428750"/>
            <a:ext cx="858610" cy="85861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1503590" y="1990654"/>
            <a:ext cx="858610" cy="85861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390089" y="3746361"/>
            <a:ext cx="858610" cy="858610"/>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503590" y="3212267"/>
            <a:ext cx="858610" cy="858610"/>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44980" y="2602815"/>
            <a:ext cx="858610" cy="85861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p:cNvGrpSpPr/>
          <p:nvPr/>
        </p:nvGrpSpPr>
        <p:grpSpPr>
          <a:xfrm>
            <a:off x="919244" y="2843322"/>
            <a:ext cx="310083" cy="377597"/>
            <a:chOff x="8269288" y="4060825"/>
            <a:chExt cx="393700" cy="479426"/>
          </a:xfrm>
          <a:solidFill>
            <a:schemeClr val="bg1"/>
          </a:solidFill>
        </p:grpSpPr>
        <p:sp>
          <p:nvSpPr>
            <p:cNvPr id="23" name="Freeform 22"/>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6" name="Group 25"/>
          <p:cNvGrpSpPr/>
          <p:nvPr/>
        </p:nvGrpSpPr>
        <p:grpSpPr>
          <a:xfrm>
            <a:off x="1778823" y="2286014"/>
            <a:ext cx="308145" cy="267891"/>
            <a:chOff x="6951663" y="3189288"/>
            <a:chExt cx="469900" cy="390525"/>
          </a:xfrm>
          <a:solidFill>
            <a:schemeClr val="bg1"/>
          </a:solidFill>
        </p:grpSpPr>
        <p:sp>
          <p:nvSpPr>
            <p:cNvPr id="27" name="Freeform 26"/>
            <p:cNvSpPr>
              <a:spLocks noEditPoints="1"/>
            </p:cNvSpPr>
            <p:nvPr/>
          </p:nvSpPr>
          <p:spPr bwMode="auto">
            <a:xfrm>
              <a:off x="6951663" y="3189288"/>
              <a:ext cx="469900" cy="390525"/>
            </a:xfrm>
            <a:custGeom>
              <a:avLst/>
              <a:gdLst>
                <a:gd name="T0" fmla="*/ 17 w 125"/>
                <a:gd name="T1" fmla="*/ 0 h 104"/>
                <a:gd name="T2" fmla="*/ 0 w 125"/>
                <a:gd name="T3" fmla="*/ 87 h 104"/>
                <a:gd name="T4" fmla="*/ 108 w 125"/>
                <a:gd name="T5" fmla="*/ 104 h 104"/>
                <a:gd name="T6" fmla="*/ 125 w 125"/>
                <a:gd name="T7" fmla="*/ 18 h 104"/>
                <a:gd name="T8" fmla="*/ 94 w 125"/>
                <a:gd name="T9" fmla="*/ 10 h 104"/>
                <a:gd name="T10" fmla="*/ 104 w 125"/>
                <a:gd name="T11" fmla="*/ 6 h 104"/>
                <a:gd name="T12" fmla="*/ 107 w 125"/>
                <a:gd name="T13" fmla="*/ 16 h 104"/>
                <a:gd name="T14" fmla="*/ 98 w 125"/>
                <a:gd name="T15" fmla="*/ 19 h 104"/>
                <a:gd name="T16" fmla="*/ 94 w 125"/>
                <a:gd name="T17" fmla="*/ 10 h 104"/>
                <a:gd name="T18" fmla="*/ 72 w 125"/>
                <a:gd name="T19" fmla="*/ 6 h 104"/>
                <a:gd name="T20" fmla="*/ 82 w 125"/>
                <a:gd name="T21" fmla="*/ 10 h 104"/>
                <a:gd name="T22" fmla="*/ 79 w 125"/>
                <a:gd name="T23" fmla="*/ 19 h 104"/>
                <a:gd name="T24" fmla="*/ 69 w 125"/>
                <a:gd name="T25" fmla="*/ 16 h 104"/>
                <a:gd name="T26" fmla="*/ 43 w 125"/>
                <a:gd name="T27" fmla="*/ 10 h 104"/>
                <a:gd name="T28" fmla="*/ 53 w 125"/>
                <a:gd name="T29" fmla="*/ 6 h 104"/>
                <a:gd name="T30" fmla="*/ 56 w 125"/>
                <a:gd name="T31" fmla="*/ 16 h 104"/>
                <a:gd name="T32" fmla="*/ 47 w 125"/>
                <a:gd name="T33" fmla="*/ 19 h 104"/>
                <a:gd name="T34" fmla="*/ 43 w 125"/>
                <a:gd name="T35" fmla="*/ 10 h 104"/>
                <a:gd name="T36" fmla="*/ 21 w 125"/>
                <a:gd name="T37" fmla="*/ 6 h 104"/>
                <a:gd name="T38" fmla="*/ 31 w 125"/>
                <a:gd name="T39" fmla="*/ 10 h 104"/>
                <a:gd name="T40" fmla="*/ 28 w 125"/>
                <a:gd name="T41" fmla="*/ 19 h 104"/>
                <a:gd name="T42" fmla="*/ 18 w 125"/>
                <a:gd name="T43" fmla="*/ 16 h 104"/>
                <a:gd name="T44" fmla="*/ 31 w 125"/>
                <a:gd name="T45" fmla="*/ 95 h 104"/>
                <a:gd name="T46" fmla="*/ 21 w 125"/>
                <a:gd name="T47" fmla="*/ 98 h 104"/>
                <a:gd name="T48" fmla="*/ 18 w 125"/>
                <a:gd name="T49" fmla="*/ 88 h 104"/>
                <a:gd name="T50" fmla="*/ 28 w 125"/>
                <a:gd name="T51" fmla="*/ 85 h 104"/>
                <a:gd name="T52" fmla="*/ 31 w 125"/>
                <a:gd name="T53" fmla="*/ 95 h 104"/>
                <a:gd name="T54" fmla="*/ 53 w 125"/>
                <a:gd name="T55" fmla="*/ 98 h 104"/>
                <a:gd name="T56" fmla="*/ 43 w 125"/>
                <a:gd name="T57" fmla="*/ 95 h 104"/>
                <a:gd name="T58" fmla="*/ 47 w 125"/>
                <a:gd name="T59" fmla="*/ 85 h 104"/>
                <a:gd name="T60" fmla="*/ 56 w 125"/>
                <a:gd name="T61" fmla="*/ 88 h 104"/>
                <a:gd name="T62" fmla="*/ 82 w 125"/>
                <a:gd name="T63" fmla="*/ 95 h 104"/>
                <a:gd name="T64" fmla="*/ 72 w 125"/>
                <a:gd name="T65" fmla="*/ 98 h 104"/>
                <a:gd name="T66" fmla="*/ 69 w 125"/>
                <a:gd name="T67" fmla="*/ 88 h 104"/>
                <a:gd name="T68" fmla="*/ 79 w 125"/>
                <a:gd name="T69" fmla="*/ 85 h 104"/>
                <a:gd name="T70" fmla="*/ 82 w 125"/>
                <a:gd name="T71" fmla="*/ 95 h 104"/>
                <a:gd name="T72" fmla="*/ 104 w 125"/>
                <a:gd name="T73" fmla="*/ 98 h 104"/>
                <a:gd name="T74" fmla="*/ 94 w 125"/>
                <a:gd name="T75" fmla="*/ 95 h 104"/>
                <a:gd name="T76" fmla="*/ 98 w 125"/>
                <a:gd name="T77" fmla="*/ 85 h 104"/>
                <a:gd name="T78" fmla="*/ 107 w 125"/>
                <a:gd name="T79" fmla="*/ 88 h 104"/>
                <a:gd name="T80" fmla="*/ 109 w 125"/>
                <a:gd name="T81" fmla="*/ 76 h 104"/>
                <a:gd name="T82" fmla="*/ 20 w 125"/>
                <a:gd name="T83" fmla="*/ 80 h 104"/>
                <a:gd name="T84" fmla="*/ 17 w 125"/>
                <a:gd name="T85" fmla="*/ 29 h 104"/>
                <a:gd name="T86" fmla="*/ 105 w 125"/>
                <a:gd name="T87" fmla="*/ 25 h 104"/>
                <a:gd name="T88" fmla="*/ 109 w 125"/>
                <a:gd name="T89"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04">
                  <a:moveTo>
                    <a:pt x="108" y="0"/>
                  </a:moveTo>
                  <a:cubicBezTo>
                    <a:pt x="17" y="0"/>
                    <a:pt x="17" y="0"/>
                    <a:pt x="17" y="0"/>
                  </a:cubicBezTo>
                  <a:cubicBezTo>
                    <a:pt x="8" y="0"/>
                    <a:pt x="0" y="8"/>
                    <a:pt x="0" y="18"/>
                  </a:cubicBezTo>
                  <a:cubicBezTo>
                    <a:pt x="0" y="87"/>
                    <a:pt x="0" y="87"/>
                    <a:pt x="0" y="87"/>
                  </a:cubicBezTo>
                  <a:cubicBezTo>
                    <a:pt x="0" y="96"/>
                    <a:pt x="8" y="104"/>
                    <a:pt x="17" y="104"/>
                  </a:cubicBezTo>
                  <a:cubicBezTo>
                    <a:pt x="108" y="104"/>
                    <a:pt x="108" y="104"/>
                    <a:pt x="108" y="104"/>
                  </a:cubicBezTo>
                  <a:cubicBezTo>
                    <a:pt x="118" y="104"/>
                    <a:pt x="125" y="96"/>
                    <a:pt x="125" y="87"/>
                  </a:cubicBezTo>
                  <a:cubicBezTo>
                    <a:pt x="125" y="18"/>
                    <a:pt x="125" y="18"/>
                    <a:pt x="125" y="18"/>
                  </a:cubicBezTo>
                  <a:cubicBezTo>
                    <a:pt x="125" y="8"/>
                    <a:pt x="118" y="0"/>
                    <a:pt x="108" y="0"/>
                  </a:cubicBezTo>
                  <a:close/>
                  <a:moveTo>
                    <a:pt x="94" y="10"/>
                  </a:moveTo>
                  <a:cubicBezTo>
                    <a:pt x="94" y="8"/>
                    <a:pt x="96" y="6"/>
                    <a:pt x="98" y="6"/>
                  </a:cubicBezTo>
                  <a:cubicBezTo>
                    <a:pt x="104" y="6"/>
                    <a:pt x="104" y="6"/>
                    <a:pt x="104" y="6"/>
                  </a:cubicBezTo>
                  <a:cubicBezTo>
                    <a:pt x="106" y="6"/>
                    <a:pt x="107" y="8"/>
                    <a:pt x="107" y="10"/>
                  </a:cubicBezTo>
                  <a:cubicBezTo>
                    <a:pt x="107" y="16"/>
                    <a:pt x="107" y="16"/>
                    <a:pt x="107" y="16"/>
                  </a:cubicBezTo>
                  <a:cubicBezTo>
                    <a:pt x="107" y="18"/>
                    <a:pt x="106" y="19"/>
                    <a:pt x="104" y="19"/>
                  </a:cubicBezTo>
                  <a:cubicBezTo>
                    <a:pt x="98" y="19"/>
                    <a:pt x="98" y="19"/>
                    <a:pt x="98" y="19"/>
                  </a:cubicBezTo>
                  <a:cubicBezTo>
                    <a:pt x="96" y="19"/>
                    <a:pt x="94" y="18"/>
                    <a:pt x="94" y="16"/>
                  </a:cubicBezTo>
                  <a:lnTo>
                    <a:pt x="94" y="10"/>
                  </a:lnTo>
                  <a:close/>
                  <a:moveTo>
                    <a:pt x="69" y="10"/>
                  </a:moveTo>
                  <a:cubicBezTo>
                    <a:pt x="69" y="8"/>
                    <a:pt x="70" y="6"/>
                    <a:pt x="72" y="6"/>
                  </a:cubicBezTo>
                  <a:cubicBezTo>
                    <a:pt x="79" y="6"/>
                    <a:pt x="79" y="6"/>
                    <a:pt x="79" y="6"/>
                  </a:cubicBezTo>
                  <a:cubicBezTo>
                    <a:pt x="80" y="6"/>
                    <a:pt x="82" y="8"/>
                    <a:pt x="82" y="10"/>
                  </a:cubicBezTo>
                  <a:cubicBezTo>
                    <a:pt x="82" y="16"/>
                    <a:pt x="82" y="16"/>
                    <a:pt x="82" y="16"/>
                  </a:cubicBezTo>
                  <a:cubicBezTo>
                    <a:pt x="82" y="18"/>
                    <a:pt x="80" y="19"/>
                    <a:pt x="79" y="19"/>
                  </a:cubicBezTo>
                  <a:cubicBezTo>
                    <a:pt x="72" y="19"/>
                    <a:pt x="72" y="19"/>
                    <a:pt x="72" y="19"/>
                  </a:cubicBezTo>
                  <a:cubicBezTo>
                    <a:pt x="70" y="19"/>
                    <a:pt x="69" y="18"/>
                    <a:pt x="69" y="16"/>
                  </a:cubicBezTo>
                  <a:lnTo>
                    <a:pt x="69" y="10"/>
                  </a:lnTo>
                  <a:close/>
                  <a:moveTo>
                    <a:pt x="43" y="10"/>
                  </a:moveTo>
                  <a:cubicBezTo>
                    <a:pt x="43" y="8"/>
                    <a:pt x="45" y="6"/>
                    <a:pt x="47" y="6"/>
                  </a:cubicBezTo>
                  <a:cubicBezTo>
                    <a:pt x="53" y="6"/>
                    <a:pt x="53" y="6"/>
                    <a:pt x="53" y="6"/>
                  </a:cubicBezTo>
                  <a:cubicBezTo>
                    <a:pt x="55" y="6"/>
                    <a:pt x="56" y="8"/>
                    <a:pt x="56" y="10"/>
                  </a:cubicBezTo>
                  <a:cubicBezTo>
                    <a:pt x="56" y="16"/>
                    <a:pt x="56" y="16"/>
                    <a:pt x="56" y="16"/>
                  </a:cubicBezTo>
                  <a:cubicBezTo>
                    <a:pt x="56" y="18"/>
                    <a:pt x="55" y="19"/>
                    <a:pt x="53" y="19"/>
                  </a:cubicBezTo>
                  <a:cubicBezTo>
                    <a:pt x="47" y="19"/>
                    <a:pt x="47" y="19"/>
                    <a:pt x="47" y="19"/>
                  </a:cubicBezTo>
                  <a:cubicBezTo>
                    <a:pt x="45" y="19"/>
                    <a:pt x="43" y="18"/>
                    <a:pt x="43" y="16"/>
                  </a:cubicBezTo>
                  <a:lnTo>
                    <a:pt x="43" y="10"/>
                  </a:lnTo>
                  <a:close/>
                  <a:moveTo>
                    <a:pt x="18" y="10"/>
                  </a:moveTo>
                  <a:cubicBezTo>
                    <a:pt x="18" y="8"/>
                    <a:pt x="19" y="6"/>
                    <a:pt x="21" y="6"/>
                  </a:cubicBezTo>
                  <a:cubicBezTo>
                    <a:pt x="28" y="6"/>
                    <a:pt x="28" y="6"/>
                    <a:pt x="28" y="6"/>
                  </a:cubicBezTo>
                  <a:cubicBezTo>
                    <a:pt x="29" y="6"/>
                    <a:pt x="31" y="8"/>
                    <a:pt x="31" y="10"/>
                  </a:cubicBezTo>
                  <a:cubicBezTo>
                    <a:pt x="31" y="16"/>
                    <a:pt x="31" y="16"/>
                    <a:pt x="31" y="16"/>
                  </a:cubicBezTo>
                  <a:cubicBezTo>
                    <a:pt x="31" y="18"/>
                    <a:pt x="29" y="19"/>
                    <a:pt x="28" y="19"/>
                  </a:cubicBezTo>
                  <a:cubicBezTo>
                    <a:pt x="21" y="19"/>
                    <a:pt x="21" y="19"/>
                    <a:pt x="21" y="19"/>
                  </a:cubicBezTo>
                  <a:cubicBezTo>
                    <a:pt x="19" y="19"/>
                    <a:pt x="18" y="18"/>
                    <a:pt x="18" y="16"/>
                  </a:cubicBezTo>
                  <a:lnTo>
                    <a:pt x="18" y="10"/>
                  </a:lnTo>
                  <a:close/>
                  <a:moveTo>
                    <a:pt x="31" y="95"/>
                  </a:moveTo>
                  <a:cubicBezTo>
                    <a:pt x="31" y="97"/>
                    <a:pt x="29" y="98"/>
                    <a:pt x="28" y="98"/>
                  </a:cubicBezTo>
                  <a:cubicBezTo>
                    <a:pt x="21" y="98"/>
                    <a:pt x="21" y="98"/>
                    <a:pt x="21" y="98"/>
                  </a:cubicBezTo>
                  <a:cubicBezTo>
                    <a:pt x="19" y="98"/>
                    <a:pt x="18" y="97"/>
                    <a:pt x="18" y="95"/>
                  </a:cubicBezTo>
                  <a:cubicBezTo>
                    <a:pt x="18" y="88"/>
                    <a:pt x="18" y="88"/>
                    <a:pt x="18" y="88"/>
                  </a:cubicBezTo>
                  <a:cubicBezTo>
                    <a:pt x="18" y="86"/>
                    <a:pt x="19" y="85"/>
                    <a:pt x="21" y="85"/>
                  </a:cubicBezTo>
                  <a:cubicBezTo>
                    <a:pt x="28" y="85"/>
                    <a:pt x="28" y="85"/>
                    <a:pt x="28" y="85"/>
                  </a:cubicBezTo>
                  <a:cubicBezTo>
                    <a:pt x="29" y="85"/>
                    <a:pt x="31" y="86"/>
                    <a:pt x="31" y="88"/>
                  </a:cubicBezTo>
                  <a:lnTo>
                    <a:pt x="31" y="95"/>
                  </a:lnTo>
                  <a:close/>
                  <a:moveTo>
                    <a:pt x="56" y="95"/>
                  </a:moveTo>
                  <a:cubicBezTo>
                    <a:pt x="56" y="97"/>
                    <a:pt x="55" y="98"/>
                    <a:pt x="53" y="98"/>
                  </a:cubicBezTo>
                  <a:cubicBezTo>
                    <a:pt x="47" y="98"/>
                    <a:pt x="47" y="98"/>
                    <a:pt x="47" y="98"/>
                  </a:cubicBezTo>
                  <a:cubicBezTo>
                    <a:pt x="45" y="98"/>
                    <a:pt x="43" y="97"/>
                    <a:pt x="43" y="95"/>
                  </a:cubicBezTo>
                  <a:cubicBezTo>
                    <a:pt x="43" y="88"/>
                    <a:pt x="43" y="88"/>
                    <a:pt x="43" y="88"/>
                  </a:cubicBezTo>
                  <a:cubicBezTo>
                    <a:pt x="43" y="86"/>
                    <a:pt x="45" y="85"/>
                    <a:pt x="47" y="85"/>
                  </a:cubicBezTo>
                  <a:cubicBezTo>
                    <a:pt x="53" y="85"/>
                    <a:pt x="53" y="85"/>
                    <a:pt x="53" y="85"/>
                  </a:cubicBezTo>
                  <a:cubicBezTo>
                    <a:pt x="55" y="85"/>
                    <a:pt x="56" y="86"/>
                    <a:pt x="56" y="88"/>
                  </a:cubicBezTo>
                  <a:lnTo>
                    <a:pt x="56" y="95"/>
                  </a:lnTo>
                  <a:close/>
                  <a:moveTo>
                    <a:pt x="82" y="95"/>
                  </a:moveTo>
                  <a:cubicBezTo>
                    <a:pt x="82" y="97"/>
                    <a:pt x="80" y="98"/>
                    <a:pt x="79" y="98"/>
                  </a:cubicBezTo>
                  <a:cubicBezTo>
                    <a:pt x="72" y="98"/>
                    <a:pt x="72" y="98"/>
                    <a:pt x="72" y="98"/>
                  </a:cubicBezTo>
                  <a:cubicBezTo>
                    <a:pt x="70" y="98"/>
                    <a:pt x="69" y="97"/>
                    <a:pt x="69" y="95"/>
                  </a:cubicBezTo>
                  <a:cubicBezTo>
                    <a:pt x="69" y="88"/>
                    <a:pt x="69" y="88"/>
                    <a:pt x="69" y="88"/>
                  </a:cubicBezTo>
                  <a:cubicBezTo>
                    <a:pt x="69" y="86"/>
                    <a:pt x="70" y="85"/>
                    <a:pt x="72" y="85"/>
                  </a:cubicBezTo>
                  <a:cubicBezTo>
                    <a:pt x="79" y="85"/>
                    <a:pt x="79" y="85"/>
                    <a:pt x="79" y="85"/>
                  </a:cubicBezTo>
                  <a:cubicBezTo>
                    <a:pt x="80" y="85"/>
                    <a:pt x="82" y="86"/>
                    <a:pt x="82" y="88"/>
                  </a:cubicBezTo>
                  <a:lnTo>
                    <a:pt x="82" y="95"/>
                  </a:lnTo>
                  <a:close/>
                  <a:moveTo>
                    <a:pt x="107" y="95"/>
                  </a:moveTo>
                  <a:cubicBezTo>
                    <a:pt x="107" y="97"/>
                    <a:pt x="106" y="98"/>
                    <a:pt x="104" y="98"/>
                  </a:cubicBezTo>
                  <a:cubicBezTo>
                    <a:pt x="98" y="98"/>
                    <a:pt x="98" y="98"/>
                    <a:pt x="98" y="98"/>
                  </a:cubicBezTo>
                  <a:cubicBezTo>
                    <a:pt x="96" y="98"/>
                    <a:pt x="94" y="97"/>
                    <a:pt x="94" y="95"/>
                  </a:cubicBezTo>
                  <a:cubicBezTo>
                    <a:pt x="94" y="88"/>
                    <a:pt x="94" y="88"/>
                    <a:pt x="94" y="88"/>
                  </a:cubicBezTo>
                  <a:cubicBezTo>
                    <a:pt x="94" y="86"/>
                    <a:pt x="96" y="85"/>
                    <a:pt x="98" y="85"/>
                  </a:cubicBezTo>
                  <a:cubicBezTo>
                    <a:pt x="104" y="85"/>
                    <a:pt x="104" y="85"/>
                    <a:pt x="104" y="85"/>
                  </a:cubicBezTo>
                  <a:cubicBezTo>
                    <a:pt x="106" y="85"/>
                    <a:pt x="107" y="86"/>
                    <a:pt x="107" y="88"/>
                  </a:cubicBezTo>
                  <a:lnTo>
                    <a:pt x="107" y="95"/>
                  </a:lnTo>
                  <a:close/>
                  <a:moveTo>
                    <a:pt x="109" y="76"/>
                  </a:moveTo>
                  <a:cubicBezTo>
                    <a:pt x="109" y="78"/>
                    <a:pt x="107" y="80"/>
                    <a:pt x="105" y="80"/>
                  </a:cubicBezTo>
                  <a:cubicBezTo>
                    <a:pt x="20" y="80"/>
                    <a:pt x="20" y="80"/>
                    <a:pt x="20" y="80"/>
                  </a:cubicBezTo>
                  <a:cubicBezTo>
                    <a:pt x="18" y="80"/>
                    <a:pt x="17" y="78"/>
                    <a:pt x="17" y="76"/>
                  </a:cubicBezTo>
                  <a:cubicBezTo>
                    <a:pt x="17" y="29"/>
                    <a:pt x="17" y="29"/>
                    <a:pt x="17" y="29"/>
                  </a:cubicBezTo>
                  <a:cubicBezTo>
                    <a:pt x="17" y="27"/>
                    <a:pt x="18" y="25"/>
                    <a:pt x="20" y="25"/>
                  </a:cubicBezTo>
                  <a:cubicBezTo>
                    <a:pt x="105" y="25"/>
                    <a:pt x="105" y="25"/>
                    <a:pt x="105" y="25"/>
                  </a:cubicBezTo>
                  <a:cubicBezTo>
                    <a:pt x="107" y="25"/>
                    <a:pt x="109" y="27"/>
                    <a:pt x="109" y="29"/>
                  </a:cubicBezTo>
                  <a:lnTo>
                    <a:pt x="109"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7135813" y="3316288"/>
              <a:ext cx="117475" cy="134938"/>
            </a:xfrm>
            <a:custGeom>
              <a:avLst/>
              <a:gdLst>
                <a:gd name="T0" fmla="*/ 0 w 31"/>
                <a:gd name="T1" fmla="*/ 33 h 36"/>
                <a:gd name="T2" fmla="*/ 4 w 31"/>
                <a:gd name="T3" fmla="*/ 35 h 36"/>
                <a:gd name="T4" fmla="*/ 29 w 31"/>
                <a:gd name="T5" fmla="*/ 20 h 36"/>
                <a:gd name="T6" fmla="*/ 29 w 31"/>
                <a:gd name="T7" fmla="*/ 16 h 36"/>
                <a:gd name="T8" fmla="*/ 4 w 31"/>
                <a:gd name="T9" fmla="*/ 2 h 36"/>
                <a:gd name="T10" fmla="*/ 0 w 31"/>
                <a:gd name="T11" fmla="*/ 4 h 36"/>
                <a:gd name="T12" fmla="*/ 0 w 31"/>
                <a:gd name="T13" fmla="*/ 33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0" y="33"/>
                  </a:moveTo>
                  <a:cubicBezTo>
                    <a:pt x="0" y="35"/>
                    <a:pt x="2" y="36"/>
                    <a:pt x="4" y="35"/>
                  </a:cubicBezTo>
                  <a:cubicBezTo>
                    <a:pt x="29" y="20"/>
                    <a:pt x="29" y="20"/>
                    <a:pt x="29" y="20"/>
                  </a:cubicBezTo>
                  <a:cubicBezTo>
                    <a:pt x="31" y="19"/>
                    <a:pt x="31" y="17"/>
                    <a:pt x="29" y="16"/>
                  </a:cubicBezTo>
                  <a:cubicBezTo>
                    <a:pt x="4" y="2"/>
                    <a:pt x="4" y="2"/>
                    <a:pt x="4" y="2"/>
                  </a:cubicBezTo>
                  <a:cubicBezTo>
                    <a:pt x="2" y="0"/>
                    <a:pt x="0" y="1"/>
                    <a:pt x="0" y="4"/>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 name="Group 28"/>
          <p:cNvGrpSpPr/>
          <p:nvPr/>
        </p:nvGrpSpPr>
        <p:grpSpPr>
          <a:xfrm>
            <a:off x="2677293" y="1707372"/>
            <a:ext cx="284203" cy="301367"/>
            <a:chOff x="6526213" y="3856038"/>
            <a:chExt cx="463550" cy="469900"/>
          </a:xfrm>
          <a:solidFill>
            <a:schemeClr val="bg1"/>
          </a:solidFill>
        </p:grpSpPr>
        <p:sp>
          <p:nvSpPr>
            <p:cNvPr id="30" name="Freeform 29"/>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 name="Group 31"/>
          <p:cNvGrpSpPr/>
          <p:nvPr/>
        </p:nvGrpSpPr>
        <p:grpSpPr>
          <a:xfrm>
            <a:off x="1766830" y="3474516"/>
            <a:ext cx="332130" cy="334111"/>
            <a:chOff x="8931275" y="3716338"/>
            <a:chExt cx="430213" cy="434975"/>
          </a:xfrm>
          <a:solidFill>
            <a:schemeClr val="bg1"/>
          </a:solidFill>
        </p:grpSpPr>
        <p:sp>
          <p:nvSpPr>
            <p:cNvPr id="33" name="Freeform 32"/>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5" name="Group 34"/>
          <p:cNvGrpSpPr/>
          <p:nvPr/>
        </p:nvGrpSpPr>
        <p:grpSpPr>
          <a:xfrm>
            <a:off x="2704949" y="3977335"/>
            <a:ext cx="228891" cy="396663"/>
            <a:chOff x="7121525" y="4951413"/>
            <a:chExt cx="303213" cy="525462"/>
          </a:xfrm>
          <a:solidFill>
            <a:schemeClr val="bg1"/>
          </a:solidFill>
        </p:grpSpPr>
        <p:sp>
          <p:nvSpPr>
            <p:cNvPr id="36" name="Freeform 35"/>
            <p:cNvSpPr/>
            <p:nvPr/>
          </p:nvSpPr>
          <p:spPr bwMode="auto">
            <a:xfrm>
              <a:off x="7162800" y="5067300"/>
              <a:ext cx="261938" cy="315912"/>
            </a:xfrm>
            <a:custGeom>
              <a:avLst/>
              <a:gdLst>
                <a:gd name="T0" fmla="*/ 69 w 70"/>
                <a:gd name="T1" fmla="*/ 51 h 84"/>
                <a:gd name="T2" fmla="*/ 61 w 70"/>
                <a:gd name="T3" fmla="*/ 84 h 84"/>
                <a:gd name="T4" fmla="*/ 22 w 70"/>
                <a:gd name="T5" fmla="*/ 84 h 84"/>
                <a:gd name="T6" fmla="*/ 4 w 70"/>
                <a:gd name="T7" fmla="*/ 47 h 84"/>
                <a:gd name="T8" fmla="*/ 3 w 70"/>
                <a:gd name="T9" fmla="*/ 36 h 84"/>
                <a:gd name="T10" fmla="*/ 13 w 70"/>
                <a:gd name="T11" fmla="*/ 37 h 84"/>
                <a:gd name="T12" fmla="*/ 19 w 70"/>
                <a:gd name="T13" fmla="*/ 44 h 84"/>
                <a:gd name="T14" fmla="*/ 19 w 70"/>
                <a:gd name="T15" fmla="*/ 6 h 84"/>
                <a:gd name="T16" fmla="*/ 25 w 70"/>
                <a:gd name="T17" fmla="*/ 0 h 84"/>
                <a:gd name="T18" fmla="*/ 32 w 70"/>
                <a:gd name="T19" fmla="*/ 7 h 84"/>
                <a:gd name="T20" fmla="*/ 32 w 70"/>
                <a:gd name="T21" fmla="*/ 31 h 84"/>
                <a:gd name="T22" fmla="*/ 34 w 70"/>
                <a:gd name="T23" fmla="*/ 34 h 84"/>
                <a:gd name="T24" fmla="*/ 36 w 70"/>
                <a:gd name="T25" fmla="*/ 31 h 84"/>
                <a:gd name="T26" fmla="*/ 36 w 70"/>
                <a:gd name="T27" fmla="*/ 25 h 84"/>
                <a:gd name="T28" fmla="*/ 42 w 70"/>
                <a:gd name="T29" fmla="*/ 27 h 84"/>
                <a:gd name="T30" fmla="*/ 45 w 70"/>
                <a:gd name="T31" fmla="*/ 31 h 84"/>
                <a:gd name="T32" fmla="*/ 44 w 70"/>
                <a:gd name="T33" fmla="*/ 36 h 84"/>
                <a:gd name="T34" fmla="*/ 47 w 70"/>
                <a:gd name="T35" fmla="*/ 39 h 84"/>
                <a:gd name="T36" fmla="*/ 49 w 70"/>
                <a:gd name="T37" fmla="*/ 37 h 84"/>
                <a:gd name="T38" fmla="*/ 49 w 70"/>
                <a:gd name="T39" fmla="*/ 30 h 84"/>
                <a:gd name="T40" fmla="*/ 55 w 70"/>
                <a:gd name="T41" fmla="*/ 33 h 84"/>
                <a:gd name="T42" fmla="*/ 57 w 70"/>
                <a:gd name="T43" fmla="*/ 37 h 84"/>
                <a:gd name="T44" fmla="*/ 57 w 70"/>
                <a:gd name="T45" fmla="*/ 41 h 84"/>
                <a:gd name="T46" fmla="*/ 59 w 70"/>
                <a:gd name="T47" fmla="*/ 43 h 84"/>
                <a:gd name="T48" fmla="*/ 62 w 70"/>
                <a:gd name="T49" fmla="*/ 41 h 84"/>
                <a:gd name="T50" fmla="*/ 62 w 70"/>
                <a:gd name="T51" fmla="*/ 36 h 84"/>
                <a:gd name="T52" fmla="*/ 63 w 70"/>
                <a:gd name="T53" fmla="*/ 37 h 84"/>
                <a:gd name="T54" fmla="*/ 69 w 70"/>
                <a:gd name="T55" fmla="*/ 51 h 84"/>
                <a:gd name="T56" fmla="*/ 69 w 70"/>
                <a:gd name="T5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84">
                  <a:moveTo>
                    <a:pt x="69" y="51"/>
                  </a:moveTo>
                  <a:cubicBezTo>
                    <a:pt x="69" y="65"/>
                    <a:pt x="64" y="69"/>
                    <a:pt x="61" y="84"/>
                  </a:cubicBezTo>
                  <a:cubicBezTo>
                    <a:pt x="48" y="84"/>
                    <a:pt x="36" y="84"/>
                    <a:pt x="22" y="84"/>
                  </a:cubicBezTo>
                  <a:cubicBezTo>
                    <a:pt x="16" y="63"/>
                    <a:pt x="6" y="51"/>
                    <a:pt x="4" y="47"/>
                  </a:cubicBezTo>
                  <a:cubicBezTo>
                    <a:pt x="1" y="43"/>
                    <a:pt x="0" y="38"/>
                    <a:pt x="3" y="36"/>
                  </a:cubicBezTo>
                  <a:cubicBezTo>
                    <a:pt x="6" y="34"/>
                    <a:pt x="10" y="35"/>
                    <a:pt x="13" y="37"/>
                  </a:cubicBezTo>
                  <a:cubicBezTo>
                    <a:pt x="16" y="40"/>
                    <a:pt x="19" y="44"/>
                    <a:pt x="19" y="44"/>
                  </a:cubicBezTo>
                  <a:cubicBezTo>
                    <a:pt x="19" y="6"/>
                    <a:pt x="19" y="6"/>
                    <a:pt x="19" y="6"/>
                  </a:cubicBezTo>
                  <a:cubicBezTo>
                    <a:pt x="19" y="3"/>
                    <a:pt x="22" y="0"/>
                    <a:pt x="25" y="0"/>
                  </a:cubicBezTo>
                  <a:cubicBezTo>
                    <a:pt x="29" y="0"/>
                    <a:pt x="32" y="3"/>
                    <a:pt x="32" y="7"/>
                  </a:cubicBezTo>
                  <a:cubicBezTo>
                    <a:pt x="32" y="31"/>
                    <a:pt x="32" y="31"/>
                    <a:pt x="32" y="31"/>
                  </a:cubicBezTo>
                  <a:cubicBezTo>
                    <a:pt x="32" y="33"/>
                    <a:pt x="33" y="34"/>
                    <a:pt x="34" y="34"/>
                  </a:cubicBezTo>
                  <a:cubicBezTo>
                    <a:pt x="35" y="34"/>
                    <a:pt x="36" y="33"/>
                    <a:pt x="36" y="31"/>
                  </a:cubicBezTo>
                  <a:cubicBezTo>
                    <a:pt x="36" y="25"/>
                    <a:pt x="36" y="25"/>
                    <a:pt x="36" y="25"/>
                  </a:cubicBezTo>
                  <a:cubicBezTo>
                    <a:pt x="38" y="26"/>
                    <a:pt x="40" y="26"/>
                    <a:pt x="42" y="27"/>
                  </a:cubicBezTo>
                  <a:cubicBezTo>
                    <a:pt x="44" y="28"/>
                    <a:pt x="45" y="30"/>
                    <a:pt x="45" y="31"/>
                  </a:cubicBezTo>
                  <a:cubicBezTo>
                    <a:pt x="44" y="36"/>
                    <a:pt x="44" y="36"/>
                    <a:pt x="44" y="36"/>
                  </a:cubicBezTo>
                  <a:cubicBezTo>
                    <a:pt x="44" y="38"/>
                    <a:pt x="45" y="39"/>
                    <a:pt x="47" y="39"/>
                  </a:cubicBezTo>
                  <a:cubicBezTo>
                    <a:pt x="48" y="39"/>
                    <a:pt x="49" y="38"/>
                    <a:pt x="49" y="37"/>
                  </a:cubicBezTo>
                  <a:cubicBezTo>
                    <a:pt x="49" y="30"/>
                    <a:pt x="49" y="30"/>
                    <a:pt x="49" y="30"/>
                  </a:cubicBezTo>
                  <a:cubicBezTo>
                    <a:pt x="51" y="31"/>
                    <a:pt x="53" y="32"/>
                    <a:pt x="55" y="33"/>
                  </a:cubicBezTo>
                  <a:cubicBezTo>
                    <a:pt x="56" y="34"/>
                    <a:pt x="57" y="35"/>
                    <a:pt x="57" y="37"/>
                  </a:cubicBezTo>
                  <a:cubicBezTo>
                    <a:pt x="57" y="41"/>
                    <a:pt x="57" y="41"/>
                    <a:pt x="57" y="41"/>
                  </a:cubicBezTo>
                  <a:cubicBezTo>
                    <a:pt x="57" y="42"/>
                    <a:pt x="58" y="43"/>
                    <a:pt x="59" y="43"/>
                  </a:cubicBezTo>
                  <a:cubicBezTo>
                    <a:pt x="60" y="44"/>
                    <a:pt x="62" y="43"/>
                    <a:pt x="62" y="41"/>
                  </a:cubicBezTo>
                  <a:cubicBezTo>
                    <a:pt x="62" y="36"/>
                    <a:pt x="62" y="36"/>
                    <a:pt x="62" y="36"/>
                  </a:cubicBezTo>
                  <a:cubicBezTo>
                    <a:pt x="62" y="36"/>
                    <a:pt x="63" y="37"/>
                    <a:pt x="63" y="37"/>
                  </a:cubicBezTo>
                  <a:cubicBezTo>
                    <a:pt x="69" y="40"/>
                    <a:pt x="70" y="44"/>
                    <a:pt x="69" y="51"/>
                  </a:cubicBezTo>
                  <a:cubicBezTo>
                    <a:pt x="69" y="65"/>
                    <a:pt x="70" y="44"/>
                    <a:pt x="6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7215188" y="5397500"/>
              <a:ext cx="209550" cy="79375"/>
            </a:xfrm>
            <a:custGeom>
              <a:avLst/>
              <a:gdLst>
                <a:gd name="T0" fmla="*/ 49 w 56"/>
                <a:gd name="T1" fmla="*/ 0 h 21"/>
                <a:gd name="T2" fmla="*/ 6 w 56"/>
                <a:gd name="T3" fmla="*/ 0 h 21"/>
                <a:gd name="T4" fmla="*/ 0 w 56"/>
                <a:gd name="T5" fmla="*/ 7 h 21"/>
                <a:gd name="T6" fmla="*/ 0 w 56"/>
                <a:gd name="T7" fmla="*/ 15 h 21"/>
                <a:gd name="T8" fmla="*/ 6 w 56"/>
                <a:gd name="T9" fmla="*/ 21 h 21"/>
                <a:gd name="T10" fmla="*/ 49 w 56"/>
                <a:gd name="T11" fmla="*/ 21 h 21"/>
                <a:gd name="T12" fmla="*/ 56 w 56"/>
                <a:gd name="T13" fmla="*/ 15 h 21"/>
                <a:gd name="T14" fmla="*/ 56 w 56"/>
                <a:gd name="T15" fmla="*/ 7 h 21"/>
                <a:gd name="T16" fmla="*/ 49 w 56"/>
                <a:gd name="T17" fmla="*/ 0 h 21"/>
                <a:gd name="T18" fmla="*/ 45 w 56"/>
                <a:gd name="T19" fmla="*/ 14 h 21"/>
                <a:gd name="T20" fmla="*/ 41 w 56"/>
                <a:gd name="T21" fmla="*/ 11 h 21"/>
                <a:gd name="T22" fmla="*/ 45 w 56"/>
                <a:gd name="T23" fmla="*/ 7 h 21"/>
                <a:gd name="T24" fmla="*/ 48 w 56"/>
                <a:gd name="T25" fmla="*/ 11 h 21"/>
                <a:gd name="T26" fmla="*/ 45 w 56"/>
                <a:gd name="T2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1">
                  <a:moveTo>
                    <a:pt x="49" y="0"/>
                  </a:moveTo>
                  <a:cubicBezTo>
                    <a:pt x="6" y="0"/>
                    <a:pt x="6" y="0"/>
                    <a:pt x="6" y="0"/>
                  </a:cubicBezTo>
                  <a:cubicBezTo>
                    <a:pt x="3" y="0"/>
                    <a:pt x="0" y="3"/>
                    <a:pt x="0" y="7"/>
                  </a:cubicBezTo>
                  <a:cubicBezTo>
                    <a:pt x="0" y="15"/>
                    <a:pt x="0" y="15"/>
                    <a:pt x="0" y="15"/>
                  </a:cubicBezTo>
                  <a:cubicBezTo>
                    <a:pt x="0" y="18"/>
                    <a:pt x="3" y="21"/>
                    <a:pt x="6" y="21"/>
                  </a:cubicBezTo>
                  <a:cubicBezTo>
                    <a:pt x="49" y="21"/>
                    <a:pt x="49" y="21"/>
                    <a:pt x="49" y="21"/>
                  </a:cubicBezTo>
                  <a:cubicBezTo>
                    <a:pt x="53" y="21"/>
                    <a:pt x="56" y="18"/>
                    <a:pt x="56" y="15"/>
                  </a:cubicBezTo>
                  <a:cubicBezTo>
                    <a:pt x="56" y="7"/>
                    <a:pt x="56" y="7"/>
                    <a:pt x="56" y="7"/>
                  </a:cubicBezTo>
                  <a:cubicBezTo>
                    <a:pt x="56" y="3"/>
                    <a:pt x="53" y="0"/>
                    <a:pt x="49" y="0"/>
                  </a:cubicBezTo>
                  <a:close/>
                  <a:moveTo>
                    <a:pt x="45" y="14"/>
                  </a:moveTo>
                  <a:cubicBezTo>
                    <a:pt x="43" y="14"/>
                    <a:pt x="41" y="13"/>
                    <a:pt x="41" y="11"/>
                  </a:cubicBezTo>
                  <a:cubicBezTo>
                    <a:pt x="41" y="9"/>
                    <a:pt x="43" y="7"/>
                    <a:pt x="45" y="7"/>
                  </a:cubicBezTo>
                  <a:cubicBezTo>
                    <a:pt x="47" y="7"/>
                    <a:pt x="48" y="9"/>
                    <a:pt x="48" y="11"/>
                  </a:cubicBezTo>
                  <a:cubicBezTo>
                    <a:pt x="48" y="13"/>
                    <a:pt x="47" y="14"/>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7121525" y="4951413"/>
              <a:ext cx="269875" cy="206375"/>
            </a:xfrm>
            <a:custGeom>
              <a:avLst/>
              <a:gdLst>
                <a:gd name="T0" fmla="*/ 72 w 72"/>
                <a:gd name="T1" fmla="*/ 31 h 55"/>
                <a:gd name="T2" fmla="*/ 57 w 72"/>
                <a:gd name="T3" fmla="*/ 23 h 55"/>
                <a:gd name="T4" fmla="*/ 57 w 72"/>
                <a:gd name="T5" fmla="*/ 23 h 55"/>
                <a:gd name="T6" fmla="*/ 56 w 72"/>
                <a:gd name="T7" fmla="*/ 23 h 55"/>
                <a:gd name="T8" fmla="*/ 56 w 72"/>
                <a:gd name="T9" fmla="*/ 24 h 55"/>
                <a:gd name="T10" fmla="*/ 56 w 72"/>
                <a:gd name="T11" fmla="*/ 27 h 55"/>
                <a:gd name="T12" fmla="*/ 41 w 72"/>
                <a:gd name="T13" fmla="*/ 33 h 55"/>
                <a:gd name="T14" fmla="*/ 41 w 72"/>
                <a:gd name="T15" fmla="*/ 17 h 55"/>
                <a:gd name="T16" fmla="*/ 45 w 72"/>
                <a:gd name="T17" fmla="*/ 17 h 55"/>
                <a:gd name="T18" fmla="*/ 45 w 72"/>
                <a:gd name="T19" fmla="*/ 16 h 55"/>
                <a:gd name="T20" fmla="*/ 45 w 72"/>
                <a:gd name="T21" fmla="*/ 15 h 55"/>
                <a:gd name="T22" fmla="*/ 37 w 72"/>
                <a:gd name="T23" fmla="*/ 1 h 55"/>
                <a:gd name="T24" fmla="*/ 36 w 72"/>
                <a:gd name="T25" fmla="*/ 0 h 55"/>
                <a:gd name="T26" fmla="*/ 35 w 72"/>
                <a:gd name="T27" fmla="*/ 1 h 55"/>
                <a:gd name="T28" fmla="*/ 27 w 72"/>
                <a:gd name="T29" fmla="*/ 15 h 55"/>
                <a:gd name="T30" fmla="*/ 27 w 72"/>
                <a:gd name="T31" fmla="*/ 16 h 55"/>
                <a:gd name="T32" fmla="*/ 28 w 72"/>
                <a:gd name="T33" fmla="*/ 17 h 55"/>
                <a:gd name="T34" fmla="*/ 31 w 72"/>
                <a:gd name="T35" fmla="*/ 17 h 55"/>
                <a:gd name="T36" fmla="*/ 31 w 72"/>
                <a:gd name="T37" fmla="*/ 33 h 55"/>
                <a:gd name="T38" fmla="*/ 17 w 72"/>
                <a:gd name="T39" fmla="*/ 27 h 55"/>
                <a:gd name="T40" fmla="*/ 17 w 72"/>
                <a:gd name="T41" fmla="*/ 24 h 55"/>
                <a:gd name="T42" fmla="*/ 16 w 72"/>
                <a:gd name="T43" fmla="*/ 23 h 55"/>
                <a:gd name="T44" fmla="*/ 16 w 72"/>
                <a:gd name="T45" fmla="*/ 23 h 55"/>
                <a:gd name="T46" fmla="*/ 15 w 72"/>
                <a:gd name="T47" fmla="*/ 23 h 55"/>
                <a:gd name="T48" fmla="*/ 0 w 72"/>
                <a:gd name="T49" fmla="*/ 31 h 55"/>
                <a:gd name="T50" fmla="*/ 0 w 72"/>
                <a:gd name="T51" fmla="*/ 32 h 55"/>
                <a:gd name="T52" fmla="*/ 0 w 72"/>
                <a:gd name="T53" fmla="*/ 33 h 55"/>
                <a:gd name="T54" fmla="*/ 15 w 72"/>
                <a:gd name="T55" fmla="*/ 41 h 55"/>
                <a:gd name="T56" fmla="*/ 16 w 72"/>
                <a:gd name="T57" fmla="*/ 41 h 55"/>
                <a:gd name="T58" fmla="*/ 16 w 72"/>
                <a:gd name="T59" fmla="*/ 41 h 55"/>
                <a:gd name="T60" fmla="*/ 17 w 72"/>
                <a:gd name="T61" fmla="*/ 40 h 55"/>
                <a:gd name="T62" fmla="*/ 17 w 72"/>
                <a:gd name="T63" fmla="*/ 38 h 55"/>
                <a:gd name="T64" fmla="*/ 31 w 72"/>
                <a:gd name="T65" fmla="*/ 55 h 55"/>
                <a:gd name="T66" fmla="*/ 41 w 72"/>
                <a:gd name="T67" fmla="*/ 55 h 55"/>
                <a:gd name="T68" fmla="*/ 56 w 72"/>
                <a:gd name="T69" fmla="*/ 38 h 55"/>
                <a:gd name="T70" fmla="*/ 56 w 72"/>
                <a:gd name="T71" fmla="*/ 40 h 55"/>
                <a:gd name="T72" fmla="*/ 56 w 72"/>
                <a:gd name="T73" fmla="*/ 41 h 55"/>
                <a:gd name="T74" fmla="*/ 57 w 72"/>
                <a:gd name="T75" fmla="*/ 41 h 55"/>
                <a:gd name="T76" fmla="*/ 57 w 72"/>
                <a:gd name="T77" fmla="*/ 41 h 55"/>
                <a:gd name="T78" fmla="*/ 72 w 72"/>
                <a:gd name="T79" fmla="*/ 33 h 55"/>
                <a:gd name="T80" fmla="*/ 72 w 72"/>
                <a:gd name="T81" fmla="*/ 32 h 55"/>
                <a:gd name="T82" fmla="*/ 72 w 72"/>
                <a:gd name="T8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55">
                  <a:moveTo>
                    <a:pt x="72" y="31"/>
                  </a:moveTo>
                  <a:cubicBezTo>
                    <a:pt x="57" y="23"/>
                    <a:pt x="57" y="23"/>
                    <a:pt x="57" y="23"/>
                  </a:cubicBezTo>
                  <a:cubicBezTo>
                    <a:pt x="57" y="23"/>
                    <a:pt x="57" y="23"/>
                    <a:pt x="57" y="23"/>
                  </a:cubicBezTo>
                  <a:cubicBezTo>
                    <a:pt x="57" y="23"/>
                    <a:pt x="56" y="23"/>
                    <a:pt x="56" y="23"/>
                  </a:cubicBezTo>
                  <a:cubicBezTo>
                    <a:pt x="56" y="23"/>
                    <a:pt x="56" y="23"/>
                    <a:pt x="56" y="24"/>
                  </a:cubicBezTo>
                  <a:cubicBezTo>
                    <a:pt x="56" y="27"/>
                    <a:pt x="56" y="27"/>
                    <a:pt x="56" y="27"/>
                  </a:cubicBezTo>
                  <a:cubicBezTo>
                    <a:pt x="50" y="28"/>
                    <a:pt x="46" y="30"/>
                    <a:pt x="41" y="33"/>
                  </a:cubicBezTo>
                  <a:cubicBezTo>
                    <a:pt x="41" y="17"/>
                    <a:pt x="41" y="17"/>
                    <a:pt x="41" y="17"/>
                  </a:cubicBezTo>
                  <a:cubicBezTo>
                    <a:pt x="45" y="17"/>
                    <a:pt x="45" y="17"/>
                    <a:pt x="45" y="17"/>
                  </a:cubicBezTo>
                  <a:cubicBezTo>
                    <a:pt x="45" y="17"/>
                    <a:pt x="45" y="16"/>
                    <a:pt x="45" y="16"/>
                  </a:cubicBezTo>
                  <a:cubicBezTo>
                    <a:pt x="46" y="16"/>
                    <a:pt x="46" y="15"/>
                    <a:pt x="45" y="15"/>
                  </a:cubicBezTo>
                  <a:cubicBezTo>
                    <a:pt x="37" y="1"/>
                    <a:pt x="37" y="1"/>
                    <a:pt x="37" y="1"/>
                  </a:cubicBezTo>
                  <a:cubicBezTo>
                    <a:pt x="37" y="0"/>
                    <a:pt x="37" y="0"/>
                    <a:pt x="36" y="0"/>
                  </a:cubicBezTo>
                  <a:cubicBezTo>
                    <a:pt x="36" y="0"/>
                    <a:pt x="35" y="0"/>
                    <a:pt x="35" y="1"/>
                  </a:cubicBezTo>
                  <a:cubicBezTo>
                    <a:pt x="27" y="15"/>
                    <a:pt x="27" y="15"/>
                    <a:pt x="27" y="15"/>
                  </a:cubicBezTo>
                  <a:cubicBezTo>
                    <a:pt x="27" y="15"/>
                    <a:pt x="27" y="16"/>
                    <a:pt x="27" y="16"/>
                  </a:cubicBezTo>
                  <a:cubicBezTo>
                    <a:pt x="27" y="16"/>
                    <a:pt x="27" y="17"/>
                    <a:pt x="28" y="17"/>
                  </a:cubicBezTo>
                  <a:cubicBezTo>
                    <a:pt x="31" y="17"/>
                    <a:pt x="31" y="17"/>
                    <a:pt x="31" y="17"/>
                  </a:cubicBezTo>
                  <a:cubicBezTo>
                    <a:pt x="31" y="33"/>
                    <a:pt x="31" y="33"/>
                    <a:pt x="31" y="33"/>
                  </a:cubicBezTo>
                  <a:cubicBezTo>
                    <a:pt x="27" y="30"/>
                    <a:pt x="22" y="28"/>
                    <a:pt x="17" y="27"/>
                  </a:cubicBezTo>
                  <a:cubicBezTo>
                    <a:pt x="17" y="24"/>
                    <a:pt x="17" y="24"/>
                    <a:pt x="17" y="24"/>
                  </a:cubicBezTo>
                  <a:cubicBezTo>
                    <a:pt x="17" y="23"/>
                    <a:pt x="16" y="23"/>
                    <a:pt x="16" y="23"/>
                  </a:cubicBezTo>
                  <a:cubicBezTo>
                    <a:pt x="16" y="23"/>
                    <a:pt x="16" y="23"/>
                    <a:pt x="16" y="23"/>
                  </a:cubicBezTo>
                  <a:cubicBezTo>
                    <a:pt x="15" y="23"/>
                    <a:pt x="15" y="23"/>
                    <a:pt x="15" y="23"/>
                  </a:cubicBezTo>
                  <a:cubicBezTo>
                    <a:pt x="0" y="31"/>
                    <a:pt x="0" y="31"/>
                    <a:pt x="0" y="31"/>
                  </a:cubicBezTo>
                  <a:cubicBezTo>
                    <a:pt x="0" y="31"/>
                    <a:pt x="0" y="32"/>
                    <a:pt x="0" y="32"/>
                  </a:cubicBezTo>
                  <a:cubicBezTo>
                    <a:pt x="0" y="32"/>
                    <a:pt x="0" y="33"/>
                    <a:pt x="0" y="33"/>
                  </a:cubicBezTo>
                  <a:cubicBezTo>
                    <a:pt x="15" y="41"/>
                    <a:pt x="15" y="41"/>
                    <a:pt x="15" y="41"/>
                  </a:cubicBezTo>
                  <a:cubicBezTo>
                    <a:pt x="15" y="41"/>
                    <a:pt x="15" y="41"/>
                    <a:pt x="16" y="41"/>
                  </a:cubicBezTo>
                  <a:cubicBezTo>
                    <a:pt x="16" y="41"/>
                    <a:pt x="16" y="41"/>
                    <a:pt x="16" y="41"/>
                  </a:cubicBezTo>
                  <a:cubicBezTo>
                    <a:pt x="16" y="41"/>
                    <a:pt x="17" y="41"/>
                    <a:pt x="17" y="40"/>
                  </a:cubicBezTo>
                  <a:cubicBezTo>
                    <a:pt x="17" y="38"/>
                    <a:pt x="17" y="38"/>
                    <a:pt x="17" y="38"/>
                  </a:cubicBezTo>
                  <a:cubicBezTo>
                    <a:pt x="25" y="39"/>
                    <a:pt x="31" y="47"/>
                    <a:pt x="31" y="55"/>
                  </a:cubicBezTo>
                  <a:cubicBezTo>
                    <a:pt x="41" y="55"/>
                    <a:pt x="41" y="55"/>
                    <a:pt x="41" y="55"/>
                  </a:cubicBezTo>
                  <a:cubicBezTo>
                    <a:pt x="42" y="47"/>
                    <a:pt x="48" y="39"/>
                    <a:pt x="56" y="38"/>
                  </a:cubicBezTo>
                  <a:cubicBezTo>
                    <a:pt x="56" y="40"/>
                    <a:pt x="56" y="40"/>
                    <a:pt x="56" y="40"/>
                  </a:cubicBezTo>
                  <a:cubicBezTo>
                    <a:pt x="56" y="41"/>
                    <a:pt x="56" y="41"/>
                    <a:pt x="56" y="41"/>
                  </a:cubicBezTo>
                  <a:cubicBezTo>
                    <a:pt x="56" y="41"/>
                    <a:pt x="57" y="41"/>
                    <a:pt x="57" y="41"/>
                  </a:cubicBezTo>
                  <a:cubicBezTo>
                    <a:pt x="57" y="41"/>
                    <a:pt x="57" y="41"/>
                    <a:pt x="57" y="41"/>
                  </a:cubicBezTo>
                  <a:cubicBezTo>
                    <a:pt x="72" y="33"/>
                    <a:pt x="72" y="33"/>
                    <a:pt x="72" y="33"/>
                  </a:cubicBezTo>
                  <a:cubicBezTo>
                    <a:pt x="72" y="33"/>
                    <a:pt x="72" y="32"/>
                    <a:pt x="72" y="32"/>
                  </a:cubicBezTo>
                  <a:cubicBezTo>
                    <a:pt x="72" y="32"/>
                    <a:pt x="72" y="31"/>
                    <a:pt x="7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9" name="TextBox 38"/>
          <p:cNvSpPr txBox="1"/>
          <p:nvPr/>
        </p:nvSpPr>
        <p:spPr>
          <a:xfrm>
            <a:off x="6464433" y="1509512"/>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0" name="TextBox 39"/>
          <p:cNvSpPr txBox="1"/>
          <p:nvPr/>
        </p:nvSpPr>
        <p:spPr>
          <a:xfrm>
            <a:off x="6703261" y="2200792"/>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1" name="TextBox 40"/>
          <p:cNvSpPr txBox="1"/>
          <p:nvPr/>
        </p:nvSpPr>
        <p:spPr>
          <a:xfrm>
            <a:off x="6925653" y="286621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2" name="TextBox 41"/>
          <p:cNvSpPr txBox="1"/>
          <p:nvPr/>
        </p:nvSpPr>
        <p:spPr>
          <a:xfrm>
            <a:off x="6703261" y="3513753"/>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3" name="TextBox 42"/>
          <p:cNvSpPr txBox="1"/>
          <p:nvPr/>
        </p:nvSpPr>
        <p:spPr>
          <a:xfrm>
            <a:off x="6480869" y="4161296"/>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6" name="TextBox 45"/>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7" name="TextBox 4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85000"/>
                  </a:schemeClr>
                </a:solidFill>
                <a:latin typeface="Rockwell" panose="02060603020205020403" pitchFamily="18" charset="0"/>
              </a:rPr>
              <a:t>Handcrafted design layouts</a:t>
            </a:r>
            <a:endParaRPr lang="en-US" sz="1200">
              <a:solidFill>
                <a:schemeClr val="bg1">
                  <a:lumMod val="85000"/>
                </a:schemeClr>
              </a:solidFill>
              <a:latin typeface="Rockwell" panose="02060603020205020403" pitchFamily="18" charset="0"/>
            </a:endParaRPr>
          </a:p>
        </p:txBody>
      </p:sp>
    </p:spTree>
  </p:cSld>
  <p:clrMapOvr>
    <a:masterClrMapping/>
  </p:clrMapOvr>
  <p:transition spd="slow">
    <p:cover dir="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2" presetClass="entr" presetSubtype="8"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250" fill="hold"/>
                                        <p:tgtEl>
                                          <p:spTgt spid="19"/>
                                        </p:tgtEl>
                                        <p:attrNameLst>
                                          <p:attrName>ppt_x</p:attrName>
                                        </p:attrNameLst>
                                      </p:cBhvr>
                                      <p:tavLst>
                                        <p:tav tm="0">
                                          <p:val>
                                            <p:strVal val="0-#ppt_w/2"/>
                                          </p:val>
                                        </p:tav>
                                        <p:tav tm="100000">
                                          <p:val>
                                            <p:strVal val="#ppt_x"/>
                                          </p:val>
                                        </p:tav>
                                      </p:tavLst>
                                    </p:anim>
                                    <p:anim calcmode="lin" valueType="num">
                                      <p:cBhvr additive="base">
                                        <p:cTn id="14" dur="250" fill="hold"/>
                                        <p:tgtEl>
                                          <p:spTgt spid="19"/>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additive="base">
                                        <p:cTn id="18" dur="250" fill="hold"/>
                                        <p:tgtEl>
                                          <p:spTgt spid="20"/>
                                        </p:tgtEl>
                                        <p:attrNameLst>
                                          <p:attrName>ppt_x</p:attrName>
                                        </p:attrNameLst>
                                      </p:cBhvr>
                                      <p:tavLst>
                                        <p:tav tm="0">
                                          <p:val>
                                            <p:strVal val="0-#ppt_w/2"/>
                                          </p:val>
                                        </p:tav>
                                        <p:tav tm="100000">
                                          <p:val>
                                            <p:strVal val="#ppt_x"/>
                                          </p:val>
                                        </p:tav>
                                      </p:tavLst>
                                    </p:anim>
                                    <p:anim calcmode="lin" valueType="num">
                                      <p:cBhvr additive="base">
                                        <p:cTn id="19" dur="250" fill="hold"/>
                                        <p:tgtEl>
                                          <p:spTgt spid="20"/>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250" fill="hold"/>
                                        <p:tgtEl>
                                          <p:spTgt spid="21"/>
                                        </p:tgtEl>
                                        <p:attrNameLst>
                                          <p:attrName>ppt_x</p:attrName>
                                        </p:attrNameLst>
                                      </p:cBhvr>
                                      <p:tavLst>
                                        <p:tav tm="0">
                                          <p:val>
                                            <p:strVal val="0-#ppt_w/2"/>
                                          </p:val>
                                        </p:tav>
                                        <p:tav tm="100000">
                                          <p:val>
                                            <p:strVal val="#ppt_x"/>
                                          </p:val>
                                        </p:tav>
                                      </p:tavLst>
                                    </p:anim>
                                    <p:anim calcmode="lin" valueType="num">
                                      <p:cBhvr additive="base">
                                        <p:cTn id="24" dur="250" fill="hold"/>
                                        <p:tgtEl>
                                          <p:spTgt spid="2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250" fill="hold"/>
                                        <p:tgtEl>
                                          <p:spTgt spid="18"/>
                                        </p:tgtEl>
                                        <p:attrNameLst>
                                          <p:attrName>ppt_x</p:attrName>
                                        </p:attrNameLst>
                                      </p:cBhvr>
                                      <p:tavLst>
                                        <p:tav tm="0">
                                          <p:val>
                                            <p:strVal val="0-#ppt_w/2"/>
                                          </p:val>
                                        </p:tav>
                                        <p:tav tm="100000">
                                          <p:val>
                                            <p:strVal val="#ppt_x"/>
                                          </p:val>
                                        </p:tav>
                                      </p:tavLst>
                                    </p:anim>
                                    <p:anim calcmode="lin" valueType="num">
                                      <p:cBhvr additive="base">
                                        <p:cTn id="29" dur="250" fill="hold"/>
                                        <p:tgtEl>
                                          <p:spTgt spid="18"/>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8"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250" fill="hold"/>
                                        <p:tgtEl>
                                          <p:spTgt spid="17"/>
                                        </p:tgtEl>
                                        <p:attrNameLst>
                                          <p:attrName>ppt_x</p:attrName>
                                        </p:attrNameLst>
                                      </p:cBhvr>
                                      <p:tavLst>
                                        <p:tav tm="0">
                                          <p:val>
                                            <p:strVal val="0-#ppt_w/2"/>
                                          </p:val>
                                        </p:tav>
                                        <p:tav tm="100000">
                                          <p:val>
                                            <p:strVal val="#ppt_x"/>
                                          </p:val>
                                        </p:tav>
                                      </p:tavLst>
                                    </p:anim>
                                    <p:anim calcmode="lin" valueType="num">
                                      <p:cBhvr additive="base">
                                        <p:cTn id="34" dur="250" fill="hold"/>
                                        <p:tgtEl>
                                          <p:spTgt spid="17"/>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500"/>
                                        <p:tgtEl>
                                          <p:spTgt spid="32"/>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500"/>
                                        <p:tgtEl>
                                          <p:spTgt spid="29"/>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left)">
                                      <p:cBhvr>
                                        <p:cTn id="58" dur="500"/>
                                        <p:tgtEl>
                                          <p:spTgt spid="10"/>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wipe(left)">
                                      <p:cBhvr>
                                        <p:cTn id="62" dur="500"/>
                                        <p:tgtEl>
                                          <p:spTgt spid="11"/>
                                        </p:tgtEl>
                                      </p:cBhvr>
                                    </p:animEffect>
                                  </p:childTnLst>
                                </p:cTn>
                              </p:par>
                            </p:childTnLst>
                          </p:cTn>
                        </p:par>
                        <p:par>
                          <p:cTn id="63" fill="hold">
                            <p:stCondLst>
                              <p:cond delay="6500"/>
                            </p:stCondLst>
                            <p:childTnLst>
                              <p:par>
                                <p:cTn id="64" presetID="22" presetClass="entr" presetSubtype="8"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500"/>
                                        <p:tgtEl>
                                          <p:spTgt spid="12"/>
                                        </p:tgtEl>
                                      </p:cBhvr>
                                    </p:animEffect>
                                  </p:childTnLst>
                                </p:cTn>
                              </p:par>
                            </p:childTnLst>
                          </p:cTn>
                        </p:par>
                        <p:par>
                          <p:cTn id="67" fill="hold">
                            <p:stCondLst>
                              <p:cond delay="7000"/>
                            </p:stCondLst>
                            <p:childTnLst>
                              <p:par>
                                <p:cTn id="68" presetID="22" presetClass="entr" presetSubtype="8" fill="hold" grpId="0" nodeType="after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
                                        <p:tgtEl>
                                          <p:spTgt spid="13"/>
                                        </p:tgtEl>
                                      </p:cBhvr>
                                    </p:animEffect>
                                  </p:childTnLst>
                                </p:cTn>
                              </p:par>
                            </p:childTnLst>
                          </p:cTn>
                        </p:par>
                        <p:par>
                          <p:cTn id="71" fill="hold">
                            <p:stCondLst>
                              <p:cond delay="7500"/>
                            </p:stCondLst>
                            <p:childTnLst>
                              <p:par>
                                <p:cTn id="72" presetID="22" presetClass="entr" presetSubtype="8"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wipe(left)">
                                      <p:cBhvr>
                                        <p:cTn id="74" dur="500"/>
                                        <p:tgtEl>
                                          <p:spTgt spid="14"/>
                                        </p:tgtEl>
                                      </p:cBhvr>
                                    </p:animEffect>
                                  </p:childTnLst>
                                </p:cTn>
                              </p:par>
                            </p:childTnLst>
                          </p:cTn>
                        </p:par>
                        <p:par>
                          <p:cTn id="75" fill="hold">
                            <p:stCondLst>
                              <p:cond delay="8000"/>
                            </p:stCondLst>
                            <p:childTnLst>
                              <p:par>
                                <p:cTn id="76" presetID="2" presetClass="entr" presetSubtype="4" fill="hold" grpId="0" nodeType="afterEffect">
                                  <p:stCondLst>
                                    <p:cond delay="0"/>
                                  </p:stCondLst>
                                  <p:childTnLst>
                                    <p:set>
                                      <p:cBhvr>
                                        <p:cTn id="77" dur="1" fill="hold">
                                          <p:stCondLst>
                                            <p:cond delay="0"/>
                                          </p:stCondLst>
                                        </p:cTn>
                                        <p:tgtEl>
                                          <p:spTgt spid="39"/>
                                        </p:tgtEl>
                                        <p:attrNameLst>
                                          <p:attrName>style.visibility</p:attrName>
                                        </p:attrNameLst>
                                      </p:cBhvr>
                                      <p:to>
                                        <p:strVal val="visible"/>
                                      </p:to>
                                    </p:set>
                                    <p:anim calcmode="lin" valueType="num">
                                      <p:cBhvr additive="base">
                                        <p:cTn id="78" dur="250" fill="hold"/>
                                        <p:tgtEl>
                                          <p:spTgt spid="39"/>
                                        </p:tgtEl>
                                        <p:attrNameLst>
                                          <p:attrName>ppt_x</p:attrName>
                                        </p:attrNameLst>
                                      </p:cBhvr>
                                      <p:tavLst>
                                        <p:tav tm="0">
                                          <p:val>
                                            <p:strVal val="#ppt_x"/>
                                          </p:val>
                                        </p:tav>
                                        <p:tav tm="100000">
                                          <p:val>
                                            <p:strVal val="#ppt_x"/>
                                          </p:val>
                                        </p:tav>
                                      </p:tavLst>
                                    </p:anim>
                                    <p:anim calcmode="lin" valueType="num">
                                      <p:cBhvr additive="base">
                                        <p:cTn id="79" dur="250" fill="hold"/>
                                        <p:tgtEl>
                                          <p:spTgt spid="39"/>
                                        </p:tgtEl>
                                        <p:attrNameLst>
                                          <p:attrName>ppt_y</p:attrName>
                                        </p:attrNameLst>
                                      </p:cBhvr>
                                      <p:tavLst>
                                        <p:tav tm="0">
                                          <p:val>
                                            <p:strVal val="1+#ppt_h/2"/>
                                          </p:val>
                                        </p:tav>
                                        <p:tav tm="100000">
                                          <p:val>
                                            <p:strVal val="#ppt_y"/>
                                          </p:val>
                                        </p:tav>
                                      </p:tavLst>
                                    </p:anim>
                                  </p:childTnLst>
                                </p:cTn>
                              </p:par>
                            </p:childTnLst>
                          </p:cTn>
                        </p:par>
                        <p:par>
                          <p:cTn id="80" fill="hold">
                            <p:stCondLst>
                              <p:cond delay="8500"/>
                            </p:stCondLst>
                            <p:childTnLst>
                              <p:par>
                                <p:cTn id="81" presetID="2" presetClass="entr" presetSubtype="4"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additive="base">
                                        <p:cTn id="83" dur="250" fill="hold"/>
                                        <p:tgtEl>
                                          <p:spTgt spid="40"/>
                                        </p:tgtEl>
                                        <p:attrNameLst>
                                          <p:attrName>ppt_x</p:attrName>
                                        </p:attrNameLst>
                                      </p:cBhvr>
                                      <p:tavLst>
                                        <p:tav tm="0">
                                          <p:val>
                                            <p:strVal val="#ppt_x"/>
                                          </p:val>
                                        </p:tav>
                                        <p:tav tm="100000">
                                          <p:val>
                                            <p:strVal val="#ppt_x"/>
                                          </p:val>
                                        </p:tav>
                                      </p:tavLst>
                                    </p:anim>
                                    <p:anim calcmode="lin" valueType="num">
                                      <p:cBhvr additive="base">
                                        <p:cTn id="84" dur="250" fill="hold"/>
                                        <p:tgtEl>
                                          <p:spTgt spid="40"/>
                                        </p:tgtEl>
                                        <p:attrNameLst>
                                          <p:attrName>ppt_y</p:attrName>
                                        </p:attrNameLst>
                                      </p:cBhvr>
                                      <p:tavLst>
                                        <p:tav tm="0">
                                          <p:val>
                                            <p:strVal val="1+#ppt_h/2"/>
                                          </p:val>
                                        </p:tav>
                                        <p:tav tm="100000">
                                          <p:val>
                                            <p:strVal val="#ppt_y"/>
                                          </p:val>
                                        </p:tav>
                                      </p:tavLst>
                                    </p:anim>
                                  </p:childTnLst>
                                </p:cTn>
                              </p:par>
                            </p:childTnLst>
                          </p:cTn>
                        </p:par>
                        <p:par>
                          <p:cTn id="85" fill="hold">
                            <p:stCondLst>
                              <p:cond delay="9000"/>
                            </p:stCondLst>
                            <p:childTnLst>
                              <p:par>
                                <p:cTn id="86" presetID="2" presetClass="entr" presetSubtype="4" fill="hold" grpId="0" nodeType="afterEffect">
                                  <p:stCondLst>
                                    <p:cond delay="0"/>
                                  </p:stCondLst>
                                  <p:childTnLst>
                                    <p:set>
                                      <p:cBhvr>
                                        <p:cTn id="87" dur="1" fill="hold">
                                          <p:stCondLst>
                                            <p:cond delay="0"/>
                                          </p:stCondLst>
                                        </p:cTn>
                                        <p:tgtEl>
                                          <p:spTgt spid="41"/>
                                        </p:tgtEl>
                                        <p:attrNameLst>
                                          <p:attrName>style.visibility</p:attrName>
                                        </p:attrNameLst>
                                      </p:cBhvr>
                                      <p:to>
                                        <p:strVal val="visible"/>
                                      </p:to>
                                    </p:set>
                                    <p:anim calcmode="lin" valueType="num">
                                      <p:cBhvr additive="base">
                                        <p:cTn id="88" dur="250" fill="hold"/>
                                        <p:tgtEl>
                                          <p:spTgt spid="41"/>
                                        </p:tgtEl>
                                        <p:attrNameLst>
                                          <p:attrName>ppt_x</p:attrName>
                                        </p:attrNameLst>
                                      </p:cBhvr>
                                      <p:tavLst>
                                        <p:tav tm="0">
                                          <p:val>
                                            <p:strVal val="#ppt_x"/>
                                          </p:val>
                                        </p:tav>
                                        <p:tav tm="100000">
                                          <p:val>
                                            <p:strVal val="#ppt_x"/>
                                          </p:val>
                                        </p:tav>
                                      </p:tavLst>
                                    </p:anim>
                                    <p:anim calcmode="lin" valueType="num">
                                      <p:cBhvr additive="base">
                                        <p:cTn id="89" dur="250" fill="hold"/>
                                        <p:tgtEl>
                                          <p:spTgt spid="41"/>
                                        </p:tgtEl>
                                        <p:attrNameLst>
                                          <p:attrName>ppt_y</p:attrName>
                                        </p:attrNameLst>
                                      </p:cBhvr>
                                      <p:tavLst>
                                        <p:tav tm="0">
                                          <p:val>
                                            <p:strVal val="1+#ppt_h/2"/>
                                          </p:val>
                                        </p:tav>
                                        <p:tav tm="100000">
                                          <p:val>
                                            <p:strVal val="#ppt_y"/>
                                          </p:val>
                                        </p:tav>
                                      </p:tavLst>
                                    </p:anim>
                                  </p:childTnLst>
                                </p:cTn>
                              </p:par>
                            </p:childTnLst>
                          </p:cTn>
                        </p:par>
                        <p:par>
                          <p:cTn id="90" fill="hold">
                            <p:stCondLst>
                              <p:cond delay="9500"/>
                            </p:stCondLst>
                            <p:childTnLst>
                              <p:par>
                                <p:cTn id="91" presetID="2" presetClass="entr" presetSubtype="4" fill="hold" grpId="0" nodeType="afterEffect">
                                  <p:stCondLst>
                                    <p:cond delay="0"/>
                                  </p:stCondLst>
                                  <p:childTnLst>
                                    <p:set>
                                      <p:cBhvr>
                                        <p:cTn id="92" dur="1" fill="hold">
                                          <p:stCondLst>
                                            <p:cond delay="0"/>
                                          </p:stCondLst>
                                        </p:cTn>
                                        <p:tgtEl>
                                          <p:spTgt spid="42"/>
                                        </p:tgtEl>
                                        <p:attrNameLst>
                                          <p:attrName>style.visibility</p:attrName>
                                        </p:attrNameLst>
                                      </p:cBhvr>
                                      <p:to>
                                        <p:strVal val="visible"/>
                                      </p:to>
                                    </p:set>
                                    <p:anim calcmode="lin" valueType="num">
                                      <p:cBhvr additive="base">
                                        <p:cTn id="93" dur="250" fill="hold"/>
                                        <p:tgtEl>
                                          <p:spTgt spid="42"/>
                                        </p:tgtEl>
                                        <p:attrNameLst>
                                          <p:attrName>ppt_x</p:attrName>
                                        </p:attrNameLst>
                                      </p:cBhvr>
                                      <p:tavLst>
                                        <p:tav tm="0">
                                          <p:val>
                                            <p:strVal val="#ppt_x"/>
                                          </p:val>
                                        </p:tav>
                                        <p:tav tm="100000">
                                          <p:val>
                                            <p:strVal val="#ppt_x"/>
                                          </p:val>
                                        </p:tav>
                                      </p:tavLst>
                                    </p:anim>
                                    <p:anim calcmode="lin" valueType="num">
                                      <p:cBhvr additive="base">
                                        <p:cTn id="94" dur="250" fill="hold"/>
                                        <p:tgtEl>
                                          <p:spTgt spid="42"/>
                                        </p:tgtEl>
                                        <p:attrNameLst>
                                          <p:attrName>ppt_y</p:attrName>
                                        </p:attrNameLst>
                                      </p:cBhvr>
                                      <p:tavLst>
                                        <p:tav tm="0">
                                          <p:val>
                                            <p:strVal val="1+#ppt_h/2"/>
                                          </p:val>
                                        </p:tav>
                                        <p:tav tm="100000">
                                          <p:val>
                                            <p:strVal val="#ppt_y"/>
                                          </p:val>
                                        </p:tav>
                                      </p:tavLst>
                                    </p:anim>
                                  </p:childTnLst>
                                </p:cTn>
                              </p:par>
                            </p:childTnLst>
                          </p:cTn>
                        </p:par>
                        <p:par>
                          <p:cTn id="95" fill="hold">
                            <p:stCondLst>
                              <p:cond delay="10000"/>
                            </p:stCondLst>
                            <p:childTnLst>
                              <p:par>
                                <p:cTn id="96" presetID="2" presetClass="entr" presetSubtype="4" fill="hold" grpId="0" nodeType="afterEffect">
                                  <p:stCondLst>
                                    <p:cond delay="0"/>
                                  </p:stCondLst>
                                  <p:childTnLst>
                                    <p:set>
                                      <p:cBhvr>
                                        <p:cTn id="97" dur="1" fill="hold">
                                          <p:stCondLst>
                                            <p:cond delay="0"/>
                                          </p:stCondLst>
                                        </p:cTn>
                                        <p:tgtEl>
                                          <p:spTgt spid="43"/>
                                        </p:tgtEl>
                                        <p:attrNameLst>
                                          <p:attrName>style.visibility</p:attrName>
                                        </p:attrNameLst>
                                      </p:cBhvr>
                                      <p:to>
                                        <p:strVal val="visible"/>
                                      </p:to>
                                    </p:set>
                                    <p:anim calcmode="lin" valueType="num">
                                      <p:cBhvr additive="base">
                                        <p:cTn id="98" dur="250" fill="hold"/>
                                        <p:tgtEl>
                                          <p:spTgt spid="43"/>
                                        </p:tgtEl>
                                        <p:attrNameLst>
                                          <p:attrName>ppt_x</p:attrName>
                                        </p:attrNameLst>
                                      </p:cBhvr>
                                      <p:tavLst>
                                        <p:tav tm="0">
                                          <p:val>
                                            <p:strVal val="#ppt_x"/>
                                          </p:val>
                                        </p:tav>
                                        <p:tav tm="100000">
                                          <p:val>
                                            <p:strVal val="#ppt_x"/>
                                          </p:val>
                                        </p:tav>
                                      </p:tavLst>
                                    </p:anim>
                                    <p:anim calcmode="lin" valueType="num">
                                      <p:cBhvr additive="base">
                                        <p:cTn id="99" dur="250" fill="hold"/>
                                        <p:tgtEl>
                                          <p:spTgt spid="43"/>
                                        </p:tgtEl>
                                        <p:attrNameLst>
                                          <p:attrName>ppt_y</p:attrName>
                                        </p:attrNameLst>
                                      </p:cBhvr>
                                      <p:tavLst>
                                        <p:tav tm="0">
                                          <p:val>
                                            <p:strVal val="1+#ppt_h/2"/>
                                          </p:val>
                                        </p:tav>
                                        <p:tav tm="100000">
                                          <p:val>
                                            <p:strVal val="#ppt_y"/>
                                          </p:val>
                                        </p:tav>
                                      </p:tavLst>
                                    </p:anim>
                                  </p:childTnLst>
                                </p:cTn>
                              </p:par>
                            </p:childTnLst>
                          </p:cTn>
                        </p:par>
                        <p:par>
                          <p:cTn id="100" fill="hold">
                            <p:stCondLst>
                              <p:cond delay="10500"/>
                            </p:stCondLst>
                            <p:childTnLst>
                              <p:par>
                                <p:cTn id="101" presetID="37" presetClass="entr" presetSubtype="0"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fade">
                                      <p:cBhvr>
                                        <p:cTn id="103" dur="750"/>
                                        <p:tgtEl>
                                          <p:spTgt spid="46"/>
                                        </p:tgtEl>
                                      </p:cBhvr>
                                    </p:animEffect>
                                    <p:anim calcmode="lin" valueType="num">
                                      <p:cBhvr>
                                        <p:cTn id="104" dur="750" fill="hold"/>
                                        <p:tgtEl>
                                          <p:spTgt spid="46"/>
                                        </p:tgtEl>
                                        <p:attrNameLst>
                                          <p:attrName>ppt_x</p:attrName>
                                        </p:attrNameLst>
                                      </p:cBhvr>
                                      <p:tavLst>
                                        <p:tav tm="0">
                                          <p:val>
                                            <p:strVal val="#ppt_x"/>
                                          </p:val>
                                        </p:tav>
                                        <p:tav tm="100000">
                                          <p:val>
                                            <p:strVal val="#ppt_x"/>
                                          </p:val>
                                        </p:tav>
                                      </p:tavLst>
                                    </p:anim>
                                    <p:anim calcmode="lin" valueType="num">
                                      <p:cBhvr>
                                        <p:cTn id="105" dur="675" decel="100000" fill="hold"/>
                                        <p:tgtEl>
                                          <p:spTgt spid="46"/>
                                        </p:tgtEl>
                                        <p:attrNameLst>
                                          <p:attrName>ppt_y</p:attrName>
                                        </p:attrNameLst>
                                      </p:cBhvr>
                                      <p:tavLst>
                                        <p:tav tm="0">
                                          <p:val>
                                            <p:strVal val="#ppt_y+1"/>
                                          </p:val>
                                        </p:tav>
                                        <p:tav tm="100000">
                                          <p:val>
                                            <p:strVal val="#ppt_y-.03"/>
                                          </p:val>
                                        </p:tav>
                                      </p:tavLst>
                                    </p:anim>
                                    <p:anim calcmode="lin" valueType="num">
                                      <p:cBhvr>
                                        <p:cTn id="106" dur="75" accel="100000" fill="hold">
                                          <p:stCondLst>
                                            <p:cond delay="675"/>
                                          </p:stCondLst>
                                        </p:cTn>
                                        <p:tgtEl>
                                          <p:spTgt spid="46"/>
                                        </p:tgtEl>
                                        <p:attrNameLst>
                                          <p:attrName>ppt_y</p:attrName>
                                        </p:attrNameLst>
                                      </p:cBhvr>
                                      <p:tavLst>
                                        <p:tav tm="0">
                                          <p:val>
                                            <p:strVal val="#ppt_y-.03"/>
                                          </p:val>
                                        </p:tav>
                                        <p:tav tm="100000">
                                          <p:val>
                                            <p:strVal val="#ppt_y"/>
                                          </p:val>
                                        </p:tav>
                                      </p:tavLst>
                                    </p:anim>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Graphic spid="16" grpId="0">
        <p:bldAsOne/>
      </p:bldGraphic>
      <p:bldP spid="17" grpId="0" animBg="1"/>
      <p:bldP spid="18" grpId="0" animBg="1"/>
      <p:bldP spid="19" grpId="0" animBg="1"/>
      <p:bldP spid="20" grpId="0" animBg="1"/>
      <p:bldP spid="21" grpId="0" animBg="1"/>
      <p:bldP spid="39" grpId="0"/>
      <p:bldP spid="40" grpId="0"/>
      <p:bldP spid="41" grpId="0"/>
      <p:bldP spid="42" grpId="0"/>
      <p:bldP spid="43" grpId="0"/>
      <p:bldP spid="46" grpId="0"/>
      <p:bldP spid="4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Diagram 15"/>
          <p:cNvGraphicFramePr/>
          <p:nvPr/>
        </p:nvGraphicFramePr>
        <p:xfrm>
          <a:off x="1658562" y="1504950"/>
          <a:ext cx="1676400" cy="199072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Group 1"/>
          <p:cNvGrpSpPr/>
          <p:nvPr/>
        </p:nvGrpSpPr>
        <p:grpSpPr>
          <a:xfrm>
            <a:off x="667962" y="2411580"/>
            <a:ext cx="3599238" cy="1219200"/>
            <a:chOff x="667962" y="2411580"/>
            <a:chExt cx="3599238" cy="1219200"/>
          </a:xfrm>
        </p:grpSpPr>
        <p:sp>
          <p:nvSpPr>
            <p:cNvPr id="10" name="Freeform 9"/>
            <p:cNvSpPr/>
            <p:nvPr/>
          </p:nvSpPr>
          <p:spPr bwMode="auto">
            <a:xfrm>
              <a:off x="667962" y="2411580"/>
              <a:ext cx="988979" cy="499895"/>
            </a:xfrm>
            <a:custGeom>
              <a:avLst/>
              <a:gdLst>
                <a:gd name="T0" fmla="*/ 151 w 154"/>
                <a:gd name="T1" fmla="*/ 47 h 78"/>
                <a:gd name="T2" fmla="*/ 117 w 154"/>
                <a:gd name="T3" fmla="*/ 25 h 78"/>
                <a:gd name="T4" fmla="*/ 35 w 154"/>
                <a:gd name="T5" fmla="*/ 0 h 78"/>
                <a:gd name="T6" fmla="*/ 0 w 154"/>
                <a:gd name="T7" fmla="*/ 44 h 78"/>
                <a:gd name="T8" fmla="*/ 100 w 154"/>
                <a:gd name="T9" fmla="*/ 75 h 78"/>
                <a:gd name="T10" fmla="*/ 140 w 154"/>
                <a:gd name="T11" fmla="*/ 63 h 78"/>
                <a:gd name="T12" fmla="*/ 151 w 154"/>
                <a:gd name="T13" fmla="*/ 47 h 78"/>
              </a:gdLst>
              <a:ahLst/>
              <a:cxnLst>
                <a:cxn ang="0">
                  <a:pos x="T0" y="T1"/>
                </a:cxn>
                <a:cxn ang="0">
                  <a:pos x="T2" y="T3"/>
                </a:cxn>
                <a:cxn ang="0">
                  <a:pos x="T4" y="T5"/>
                </a:cxn>
                <a:cxn ang="0">
                  <a:pos x="T6" y="T7"/>
                </a:cxn>
                <a:cxn ang="0">
                  <a:pos x="T8" y="T9"/>
                </a:cxn>
                <a:cxn ang="0">
                  <a:pos x="T10" y="T11"/>
                </a:cxn>
                <a:cxn ang="0">
                  <a:pos x="T12" y="T13"/>
                </a:cxn>
              </a:cxnLst>
              <a:rect l="0" t="0" r="r" b="b"/>
              <a:pathLst>
                <a:path w="154" h="78">
                  <a:moveTo>
                    <a:pt x="151" y="47"/>
                  </a:moveTo>
                  <a:cubicBezTo>
                    <a:pt x="154" y="42"/>
                    <a:pt x="147" y="29"/>
                    <a:pt x="117" y="25"/>
                  </a:cubicBezTo>
                  <a:cubicBezTo>
                    <a:pt x="86" y="21"/>
                    <a:pt x="41" y="5"/>
                    <a:pt x="35" y="0"/>
                  </a:cubicBezTo>
                  <a:cubicBezTo>
                    <a:pt x="31" y="16"/>
                    <a:pt x="15" y="32"/>
                    <a:pt x="0" y="44"/>
                  </a:cubicBezTo>
                  <a:cubicBezTo>
                    <a:pt x="26" y="61"/>
                    <a:pt x="78" y="72"/>
                    <a:pt x="100" y="75"/>
                  </a:cubicBezTo>
                  <a:cubicBezTo>
                    <a:pt x="121" y="78"/>
                    <a:pt x="140" y="63"/>
                    <a:pt x="140" y="63"/>
                  </a:cubicBezTo>
                  <a:lnTo>
                    <a:pt x="151" y="47"/>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1162453" y="2679630"/>
              <a:ext cx="472873" cy="335064"/>
            </a:xfrm>
            <a:custGeom>
              <a:avLst/>
              <a:gdLst>
                <a:gd name="T0" fmla="*/ 11 w 74"/>
                <a:gd name="T1" fmla="*/ 6 h 52"/>
                <a:gd name="T2" fmla="*/ 41 w 74"/>
                <a:gd name="T3" fmla="*/ 17 h 52"/>
                <a:gd name="T4" fmla="*/ 74 w 74"/>
                <a:gd name="T5" fmla="*/ 17 h 52"/>
                <a:gd name="T6" fmla="*/ 53 w 74"/>
                <a:gd name="T7" fmla="*/ 52 h 52"/>
                <a:gd name="T8" fmla="*/ 2 w 74"/>
                <a:gd name="T9" fmla="*/ 27 h 52"/>
                <a:gd name="T10" fmla="*/ 11 w 74"/>
                <a:gd name="T11" fmla="*/ 6 h 52"/>
              </a:gdLst>
              <a:ahLst/>
              <a:cxnLst>
                <a:cxn ang="0">
                  <a:pos x="T0" y="T1"/>
                </a:cxn>
                <a:cxn ang="0">
                  <a:pos x="T2" y="T3"/>
                </a:cxn>
                <a:cxn ang="0">
                  <a:pos x="T4" y="T5"/>
                </a:cxn>
                <a:cxn ang="0">
                  <a:pos x="T6" y="T7"/>
                </a:cxn>
                <a:cxn ang="0">
                  <a:pos x="T8" y="T9"/>
                </a:cxn>
                <a:cxn ang="0">
                  <a:pos x="T10" y="T11"/>
                </a:cxn>
              </a:cxnLst>
              <a:rect l="0" t="0" r="r" b="b"/>
              <a:pathLst>
                <a:path w="74" h="52">
                  <a:moveTo>
                    <a:pt x="11" y="6"/>
                  </a:moveTo>
                  <a:cubicBezTo>
                    <a:pt x="16" y="0"/>
                    <a:pt x="31" y="11"/>
                    <a:pt x="41" y="17"/>
                  </a:cubicBezTo>
                  <a:cubicBezTo>
                    <a:pt x="52" y="24"/>
                    <a:pt x="70" y="23"/>
                    <a:pt x="74" y="17"/>
                  </a:cubicBezTo>
                  <a:cubicBezTo>
                    <a:pt x="69" y="24"/>
                    <a:pt x="53" y="52"/>
                    <a:pt x="53" y="52"/>
                  </a:cubicBezTo>
                  <a:cubicBezTo>
                    <a:pt x="53" y="52"/>
                    <a:pt x="0" y="34"/>
                    <a:pt x="2" y="27"/>
                  </a:cubicBezTo>
                  <a:cubicBezTo>
                    <a:pt x="4" y="19"/>
                    <a:pt x="11" y="6"/>
                    <a:pt x="11" y="6"/>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3286326" y="3182226"/>
              <a:ext cx="980874" cy="448554"/>
            </a:xfrm>
            <a:custGeom>
              <a:avLst/>
              <a:gdLst>
                <a:gd name="T0" fmla="*/ 4 w 153"/>
                <a:gd name="T1" fmla="*/ 32 h 70"/>
                <a:gd name="T2" fmla="*/ 33 w 153"/>
                <a:gd name="T3" fmla="*/ 51 h 70"/>
                <a:gd name="T4" fmla="*/ 124 w 153"/>
                <a:gd name="T5" fmla="*/ 70 h 70"/>
                <a:gd name="T6" fmla="*/ 153 w 153"/>
                <a:gd name="T7" fmla="*/ 22 h 70"/>
                <a:gd name="T8" fmla="*/ 63 w 153"/>
                <a:gd name="T9" fmla="*/ 3 h 70"/>
                <a:gd name="T10" fmla="*/ 10 w 153"/>
                <a:gd name="T11" fmla="*/ 24 h 70"/>
                <a:gd name="T12" fmla="*/ 4 w 153"/>
                <a:gd name="T13" fmla="*/ 32 h 70"/>
              </a:gdLst>
              <a:ahLst/>
              <a:cxnLst>
                <a:cxn ang="0">
                  <a:pos x="T0" y="T1"/>
                </a:cxn>
                <a:cxn ang="0">
                  <a:pos x="T2" y="T3"/>
                </a:cxn>
                <a:cxn ang="0">
                  <a:pos x="T4" y="T5"/>
                </a:cxn>
                <a:cxn ang="0">
                  <a:pos x="T6" y="T7"/>
                </a:cxn>
                <a:cxn ang="0">
                  <a:pos x="T8" y="T9"/>
                </a:cxn>
                <a:cxn ang="0">
                  <a:pos x="T10" y="T11"/>
                </a:cxn>
                <a:cxn ang="0">
                  <a:pos x="T12" y="T13"/>
                </a:cxn>
              </a:cxnLst>
              <a:rect l="0" t="0" r="r" b="b"/>
              <a:pathLst>
                <a:path w="153" h="70">
                  <a:moveTo>
                    <a:pt x="4" y="32"/>
                  </a:moveTo>
                  <a:cubicBezTo>
                    <a:pt x="0" y="38"/>
                    <a:pt x="4" y="48"/>
                    <a:pt x="33" y="51"/>
                  </a:cubicBezTo>
                  <a:cubicBezTo>
                    <a:pt x="69" y="55"/>
                    <a:pt x="109" y="65"/>
                    <a:pt x="124" y="70"/>
                  </a:cubicBezTo>
                  <a:cubicBezTo>
                    <a:pt x="134" y="45"/>
                    <a:pt x="153" y="22"/>
                    <a:pt x="153" y="22"/>
                  </a:cubicBezTo>
                  <a:cubicBezTo>
                    <a:pt x="153" y="22"/>
                    <a:pt x="85" y="5"/>
                    <a:pt x="63" y="3"/>
                  </a:cubicBezTo>
                  <a:cubicBezTo>
                    <a:pt x="41" y="0"/>
                    <a:pt x="12" y="21"/>
                    <a:pt x="10" y="24"/>
                  </a:cubicBezTo>
                  <a:cubicBezTo>
                    <a:pt x="7" y="28"/>
                    <a:pt x="4" y="32"/>
                    <a:pt x="4" y="32"/>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3310645" y="3130887"/>
              <a:ext cx="532320" cy="364788"/>
            </a:xfrm>
            <a:custGeom>
              <a:avLst/>
              <a:gdLst>
                <a:gd name="T0" fmla="*/ 57 w 83"/>
                <a:gd name="T1" fmla="*/ 48 h 57"/>
                <a:gd name="T2" fmla="*/ 0 w 83"/>
                <a:gd name="T3" fmla="*/ 40 h 57"/>
                <a:gd name="T4" fmla="*/ 26 w 83"/>
                <a:gd name="T5" fmla="*/ 0 h 57"/>
                <a:gd name="T6" fmla="*/ 74 w 83"/>
                <a:gd name="T7" fmla="*/ 19 h 57"/>
                <a:gd name="T8" fmla="*/ 57 w 83"/>
                <a:gd name="T9" fmla="*/ 48 h 57"/>
              </a:gdLst>
              <a:ahLst/>
              <a:cxnLst>
                <a:cxn ang="0">
                  <a:pos x="T0" y="T1"/>
                </a:cxn>
                <a:cxn ang="0">
                  <a:pos x="T2" y="T3"/>
                </a:cxn>
                <a:cxn ang="0">
                  <a:pos x="T4" y="T5"/>
                </a:cxn>
                <a:cxn ang="0">
                  <a:pos x="T6" y="T7"/>
                </a:cxn>
                <a:cxn ang="0">
                  <a:pos x="T8" y="T9"/>
                </a:cxn>
              </a:cxnLst>
              <a:rect l="0" t="0" r="r" b="b"/>
              <a:pathLst>
                <a:path w="83" h="57">
                  <a:moveTo>
                    <a:pt x="57" y="48"/>
                  </a:moveTo>
                  <a:cubicBezTo>
                    <a:pt x="49" y="57"/>
                    <a:pt x="14" y="21"/>
                    <a:pt x="0" y="40"/>
                  </a:cubicBezTo>
                  <a:cubicBezTo>
                    <a:pt x="15" y="19"/>
                    <a:pt x="26" y="0"/>
                    <a:pt x="26" y="0"/>
                  </a:cubicBezTo>
                  <a:cubicBezTo>
                    <a:pt x="26" y="0"/>
                    <a:pt x="83" y="7"/>
                    <a:pt x="74" y="19"/>
                  </a:cubicBezTo>
                  <a:cubicBezTo>
                    <a:pt x="65" y="32"/>
                    <a:pt x="57" y="48"/>
                    <a:pt x="57" y="48"/>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892240" y="2717460"/>
              <a:ext cx="3215534" cy="721469"/>
            </a:xfrm>
            <a:custGeom>
              <a:avLst/>
              <a:gdLst>
                <a:gd name="T0" fmla="*/ 211 w 501"/>
                <a:gd name="T1" fmla="*/ 31 h 112"/>
                <a:gd name="T2" fmla="*/ 475 w 501"/>
                <a:gd name="T3" fmla="*/ 55 h 112"/>
                <a:gd name="T4" fmla="*/ 434 w 501"/>
                <a:gd name="T5" fmla="*/ 112 h 112"/>
                <a:gd name="T6" fmla="*/ 201 w 501"/>
                <a:gd name="T7" fmla="*/ 89 h 112"/>
                <a:gd name="T8" fmla="*/ 13 w 501"/>
                <a:gd name="T9" fmla="*/ 58 h 112"/>
                <a:gd name="T10" fmla="*/ 53 w 501"/>
                <a:gd name="T11" fmla="*/ 0 h 112"/>
                <a:gd name="T12" fmla="*/ 211 w 501"/>
                <a:gd name="T13" fmla="*/ 31 h 112"/>
              </a:gdLst>
              <a:ahLst/>
              <a:cxnLst>
                <a:cxn ang="0">
                  <a:pos x="T0" y="T1"/>
                </a:cxn>
                <a:cxn ang="0">
                  <a:pos x="T2" y="T3"/>
                </a:cxn>
                <a:cxn ang="0">
                  <a:pos x="T4" y="T5"/>
                </a:cxn>
                <a:cxn ang="0">
                  <a:pos x="T6" y="T7"/>
                </a:cxn>
                <a:cxn ang="0">
                  <a:pos x="T8" y="T9"/>
                </a:cxn>
                <a:cxn ang="0">
                  <a:pos x="T10" y="T11"/>
                </a:cxn>
                <a:cxn ang="0">
                  <a:pos x="T12" y="T13"/>
                </a:cxn>
              </a:cxnLst>
              <a:rect l="0" t="0" r="r" b="b"/>
              <a:pathLst>
                <a:path w="501" h="112">
                  <a:moveTo>
                    <a:pt x="211" y="31"/>
                  </a:moveTo>
                  <a:cubicBezTo>
                    <a:pt x="305" y="31"/>
                    <a:pt x="501" y="23"/>
                    <a:pt x="475" y="55"/>
                  </a:cubicBezTo>
                  <a:cubicBezTo>
                    <a:pt x="450" y="87"/>
                    <a:pt x="438" y="105"/>
                    <a:pt x="434" y="112"/>
                  </a:cubicBezTo>
                  <a:cubicBezTo>
                    <a:pt x="447" y="92"/>
                    <a:pt x="357" y="83"/>
                    <a:pt x="201" y="89"/>
                  </a:cubicBezTo>
                  <a:cubicBezTo>
                    <a:pt x="45" y="94"/>
                    <a:pt x="0" y="75"/>
                    <a:pt x="13" y="58"/>
                  </a:cubicBezTo>
                  <a:cubicBezTo>
                    <a:pt x="25" y="40"/>
                    <a:pt x="44" y="11"/>
                    <a:pt x="53" y="0"/>
                  </a:cubicBezTo>
                  <a:cubicBezTo>
                    <a:pt x="40" y="18"/>
                    <a:pt x="117" y="32"/>
                    <a:pt x="211" y="31"/>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sp>
        <p:nvSpPr>
          <p:cNvPr id="17" name="TextBox 16"/>
          <p:cNvSpPr txBox="1"/>
          <p:nvPr/>
        </p:nvSpPr>
        <p:spPr>
          <a:xfrm>
            <a:off x="1757216" y="2942003"/>
            <a:ext cx="1541270"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graphicFrame>
        <p:nvGraphicFramePr>
          <p:cNvPr id="18" name="Diagram 17"/>
          <p:cNvGraphicFramePr/>
          <p:nvPr/>
        </p:nvGraphicFramePr>
        <p:xfrm>
          <a:off x="5715000" y="1504950"/>
          <a:ext cx="1676400" cy="199072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nvGrpSpPr>
          <p:cNvPr id="3" name="Group 2"/>
          <p:cNvGrpSpPr/>
          <p:nvPr/>
        </p:nvGrpSpPr>
        <p:grpSpPr>
          <a:xfrm>
            <a:off x="4724400" y="2487780"/>
            <a:ext cx="3599238" cy="1143000"/>
            <a:chOff x="4724400" y="2487780"/>
            <a:chExt cx="3599238" cy="1143000"/>
          </a:xfrm>
        </p:grpSpPr>
        <p:sp>
          <p:nvSpPr>
            <p:cNvPr id="19" name="Freeform 18"/>
            <p:cNvSpPr/>
            <p:nvPr/>
          </p:nvSpPr>
          <p:spPr bwMode="auto">
            <a:xfrm>
              <a:off x="4724400" y="2487780"/>
              <a:ext cx="988979" cy="499895"/>
            </a:xfrm>
            <a:custGeom>
              <a:avLst/>
              <a:gdLst>
                <a:gd name="T0" fmla="*/ 151 w 154"/>
                <a:gd name="T1" fmla="*/ 47 h 78"/>
                <a:gd name="T2" fmla="*/ 117 w 154"/>
                <a:gd name="T3" fmla="*/ 25 h 78"/>
                <a:gd name="T4" fmla="*/ 35 w 154"/>
                <a:gd name="T5" fmla="*/ 0 h 78"/>
                <a:gd name="T6" fmla="*/ 0 w 154"/>
                <a:gd name="T7" fmla="*/ 44 h 78"/>
                <a:gd name="T8" fmla="*/ 100 w 154"/>
                <a:gd name="T9" fmla="*/ 75 h 78"/>
                <a:gd name="T10" fmla="*/ 140 w 154"/>
                <a:gd name="T11" fmla="*/ 63 h 78"/>
                <a:gd name="T12" fmla="*/ 151 w 154"/>
                <a:gd name="T13" fmla="*/ 47 h 78"/>
              </a:gdLst>
              <a:ahLst/>
              <a:cxnLst>
                <a:cxn ang="0">
                  <a:pos x="T0" y="T1"/>
                </a:cxn>
                <a:cxn ang="0">
                  <a:pos x="T2" y="T3"/>
                </a:cxn>
                <a:cxn ang="0">
                  <a:pos x="T4" y="T5"/>
                </a:cxn>
                <a:cxn ang="0">
                  <a:pos x="T6" y="T7"/>
                </a:cxn>
                <a:cxn ang="0">
                  <a:pos x="T8" y="T9"/>
                </a:cxn>
                <a:cxn ang="0">
                  <a:pos x="T10" y="T11"/>
                </a:cxn>
                <a:cxn ang="0">
                  <a:pos x="T12" y="T13"/>
                </a:cxn>
              </a:cxnLst>
              <a:rect l="0" t="0" r="r" b="b"/>
              <a:pathLst>
                <a:path w="154" h="78">
                  <a:moveTo>
                    <a:pt x="151" y="47"/>
                  </a:moveTo>
                  <a:cubicBezTo>
                    <a:pt x="154" y="42"/>
                    <a:pt x="147" y="29"/>
                    <a:pt x="117" y="25"/>
                  </a:cubicBezTo>
                  <a:cubicBezTo>
                    <a:pt x="86" y="21"/>
                    <a:pt x="41" y="5"/>
                    <a:pt x="35" y="0"/>
                  </a:cubicBezTo>
                  <a:cubicBezTo>
                    <a:pt x="31" y="16"/>
                    <a:pt x="15" y="32"/>
                    <a:pt x="0" y="44"/>
                  </a:cubicBezTo>
                  <a:cubicBezTo>
                    <a:pt x="26" y="61"/>
                    <a:pt x="78" y="72"/>
                    <a:pt x="100" y="75"/>
                  </a:cubicBezTo>
                  <a:cubicBezTo>
                    <a:pt x="121" y="78"/>
                    <a:pt x="140" y="63"/>
                    <a:pt x="140" y="63"/>
                  </a:cubicBezTo>
                  <a:lnTo>
                    <a:pt x="151" y="47"/>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0" name="Freeform 19"/>
            <p:cNvSpPr/>
            <p:nvPr/>
          </p:nvSpPr>
          <p:spPr bwMode="auto">
            <a:xfrm>
              <a:off x="5218891" y="2679630"/>
              <a:ext cx="472873" cy="335064"/>
            </a:xfrm>
            <a:custGeom>
              <a:avLst/>
              <a:gdLst>
                <a:gd name="T0" fmla="*/ 11 w 74"/>
                <a:gd name="T1" fmla="*/ 6 h 52"/>
                <a:gd name="T2" fmla="*/ 41 w 74"/>
                <a:gd name="T3" fmla="*/ 17 h 52"/>
                <a:gd name="T4" fmla="*/ 74 w 74"/>
                <a:gd name="T5" fmla="*/ 17 h 52"/>
                <a:gd name="T6" fmla="*/ 53 w 74"/>
                <a:gd name="T7" fmla="*/ 52 h 52"/>
                <a:gd name="T8" fmla="*/ 2 w 74"/>
                <a:gd name="T9" fmla="*/ 27 h 52"/>
                <a:gd name="T10" fmla="*/ 11 w 74"/>
                <a:gd name="T11" fmla="*/ 6 h 52"/>
              </a:gdLst>
              <a:ahLst/>
              <a:cxnLst>
                <a:cxn ang="0">
                  <a:pos x="T0" y="T1"/>
                </a:cxn>
                <a:cxn ang="0">
                  <a:pos x="T2" y="T3"/>
                </a:cxn>
                <a:cxn ang="0">
                  <a:pos x="T4" y="T5"/>
                </a:cxn>
                <a:cxn ang="0">
                  <a:pos x="T6" y="T7"/>
                </a:cxn>
                <a:cxn ang="0">
                  <a:pos x="T8" y="T9"/>
                </a:cxn>
                <a:cxn ang="0">
                  <a:pos x="T10" y="T11"/>
                </a:cxn>
              </a:cxnLst>
              <a:rect l="0" t="0" r="r" b="b"/>
              <a:pathLst>
                <a:path w="74" h="52">
                  <a:moveTo>
                    <a:pt x="11" y="6"/>
                  </a:moveTo>
                  <a:cubicBezTo>
                    <a:pt x="16" y="0"/>
                    <a:pt x="31" y="11"/>
                    <a:pt x="41" y="17"/>
                  </a:cubicBezTo>
                  <a:cubicBezTo>
                    <a:pt x="52" y="24"/>
                    <a:pt x="70" y="23"/>
                    <a:pt x="74" y="17"/>
                  </a:cubicBezTo>
                  <a:cubicBezTo>
                    <a:pt x="69" y="24"/>
                    <a:pt x="53" y="52"/>
                    <a:pt x="53" y="52"/>
                  </a:cubicBezTo>
                  <a:cubicBezTo>
                    <a:pt x="53" y="52"/>
                    <a:pt x="0" y="34"/>
                    <a:pt x="2" y="27"/>
                  </a:cubicBezTo>
                  <a:cubicBezTo>
                    <a:pt x="4" y="19"/>
                    <a:pt x="11" y="6"/>
                    <a:pt x="11" y="6"/>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1" name="Freeform 20"/>
            <p:cNvSpPr/>
            <p:nvPr/>
          </p:nvSpPr>
          <p:spPr bwMode="auto">
            <a:xfrm>
              <a:off x="7342764" y="3182226"/>
              <a:ext cx="980874" cy="448554"/>
            </a:xfrm>
            <a:custGeom>
              <a:avLst/>
              <a:gdLst>
                <a:gd name="T0" fmla="*/ 4 w 153"/>
                <a:gd name="T1" fmla="*/ 32 h 70"/>
                <a:gd name="T2" fmla="*/ 33 w 153"/>
                <a:gd name="T3" fmla="*/ 51 h 70"/>
                <a:gd name="T4" fmla="*/ 124 w 153"/>
                <a:gd name="T5" fmla="*/ 70 h 70"/>
                <a:gd name="T6" fmla="*/ 153 w 153"/>
                <a:gd name="T7" fmla="*/ 22 h 70"/>
                <a:gd name="T8" fmla="*/ 63 w 153"/>
                <a:gd name="T9" fmla="*/ 3 h 70"/>
                <a:gd name="T10" fmla="*/ 10 w 153"/>
                <a:gd name="T11" fmla="*/ 24 h 70"/>
                <a:gd name="T12" fmla="*/ 4 w 153"/>
                <a:gd name="T13" fmla="*/ 32 h 70"/>
              </a:gdLst>
              <a:ahLst/>
              <a:cxnLst>
                <a:cxn ang="0">
                  <a:pos x="T0" y="T1"/>
                </a:cxn>
                <a:cxn ang="0">
                  <a:pos x="T2" y="T3"/>
                </a:cxn>
                <a:cxn ang="0">
                  <a:pos x="T4" y="T5"/>
                </a:cxn>
                <a:cxn ang="0">
                  <a:pos x="T6" y="T7"/>
                </a:cxn>
                <a:cxn ang="0">
                  <a:pos x="T8" y="T9"/>
                </a:cxn>
                <a:cxn ang="0">
                  <a:pos x="T10" y="T11"/>
                </a:cxn>
                <a:cxn ang="0">
                  <a:pos x="T12" y="T13"/>
                </a:cxn>
              </a:cxnLst>
              <a:rect l="0" t="0" r="r" b="b"/>
              <a:pathLst>
                <a:path w="153" h="70">
                  <a:moveTo>
                    <a:pt x="4" y="32"/>
                  </a:moveTo>
                  <a:cubicBezTo>
                    <a:pt x="0" y="38"/>
                    <a:pt x="4" y="48"/>
                    <a:pt x="33" y="51"/>
                  </a:cubicBezTo>
                  <a:cubicBezTo>
                    <a:pt x="69" y="55"/>
                    <a:pt x="109" y="65"/>
                    <a:pt x="124" y="70"/>
                  </a:cubicBezTo>
                  <a:cubicBezTo>
                    <a:pt x="134" y="45"/>
                    <a:pt x="153" y="22"/>
                    <a:pt x="153" y="22"/>
                  </a:cubicBezTo>
                  <a:cubicBezTo>
                    <a:pt x="153" y="22"/>
                    <a:pt x="85" y="5"/>
                    <a:pt x="63" y="3"/>
                  </a:cubicBezTo>
                  <a:cubicBezTo>
                    <a:pt x="41" y="0"/>
                    <a:pt x="12" y="21"/>
                    <a:pt x="10" y="24"/>
                  </a:cubicBezTo>
                  <a:cubicBezTo>
                    <a:pt x="7" y="28"/>
                    <a:pt x="4" y="32"/>
                    <a:pt x="4" y="32"/>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2" name="Freeform 21"/>
            <p:cNvSpPr/>
            <p:nvPr/>
          </p:nvSpPr>
          <p:spPr bwMode="auto">
            <a:xfrm>
              <a:off x="7367083" y="3130887"/>
              <a:ext cx="532320" cy="364788"/>
            </a:xfrm>
            <a:custGeom>
              <a:avLst/>
              <a:gdLst>
                <a:gd name="T0" fmla="*/ 57 w 83"/>
                <a:gd name="T1" fmla="*/ 48 h 57"/>
                <a:gd name="T2" fmla="*/ 0 w 83"/>
                <a:gd name="T3" fmla="*/ 40 h 57"/>
                <a:gd name="T4" fmla="*/ 26 w 83"/>
                <a:gd name="T5" fmla="*/ 0 h 57"/>
                <a:gd name="T6" fmla="*/ 74 w 83"/>
                <a:gd name="T7" fmla="*/ 19 h 57"/>
                <a:gd name="T8" fmla="*/ 57 w 83"/>
                <a:gd name="T9" fmla="*/ 48 h 57"/>
              </a:gdLst>
              <a:ahLst/>
              <a:cxnLst>
                <a:cxn ang="0">
                  <a:pos x="T0" y="T1"/>
                </a:cxn>
                <a:cxn ang="0">
                  <a:pos x="T2" y="T3"/>
                </a:cxn>
                <a:cxn ang="0">
                  <a:pos x="T4" y="T5"/>
                </a:cxn>
                <a:cxn ang="0">
                  <a:pos x="T6" y="T7"/>
                </a:cxn>
                <a:cxn ang="0">
                  <a:pos x="T8" y="T9"/>
                </a:cxn>
              </a:cxnLst>
              <a:rect l="0" t="0" r="r" b="b"/>
              <a:pathLst>
                <a:path w="83" h="57">
                  <a:moveTo>
                    <a:pt x="57" y="48"/>
                  </a:moveTo>
                  <a:cubicBezTo>
                    <a:pt x="49" y="57"/>
                    <a:pt x="14" y="21"/>
                    <a:pt x="0" y="40"/>
                  </a:cubicBezTo>
                  <a:cubicBezTo>
                    <a:pt x="15" y="19"/>
                    <a:pt x="26" y="0"/>
                    <a:pt x="26" y="0"/>
                  </a:cubicBezTo>
                  <a:cubicBezTo>
                    <a:pt x="26" y="0"/>
                    <a:pt x="83" y="7"/>
                    <a:pt x="74" y="19"/>
                  </a:cubicBezTo>
                  <a:cubicBezTo>
                    <a:pt x="65" y="32"/>
                    <a:pt x="57" y="48"/>
                    <a:pt x="57" y="48"/>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3" name="Freeform 22"/>
            <p:cNvSpPr/>
            <p:nvPr/>
          </p:nvSpPr>
          <p:spPr bwMode="auto">
            <a:xfrm>
              <a:off x="4948678" y="2717460"/>
              <a:ext cx="3215534" cy="721469"/>
            </a:xfrm>
            <a:custGeom>
              <a:avLst/>
              <a:gdLst>
                <a:gd name="T0" fmla="*/ 211 w 501"/>
                <a:gd name="T1" fmla="*/ 31 h 112"/>
                <a:gd name="T2" fmla="*/ 475 w 501"/>
                <a:gd name="T3" fmla="*/ 55 h 112"/>
                <a:gd name="T4" fmla="*/ 434 w 501"/>
                <a:gd name="T5" fmla="*/ 112 h 112"/>
                <a:gd name="T6" fmla="*/ 201 w 501"/>
                <a:gd name="T7" fmla="*/ 89 h 112"/>
                <a:gd name="T8" fmla="*/ 13 w 501"/>
                <a:gd name="T9" fmla="*/ 58 h 112"/>
                <a:gd name="T10" fmla="*/ 53 w 501"/>
                <a:gd name="T11" fmla="*/ 0 h 112"/>
                <a:gd name="T12" fmla="*/ 211 w 501"/>
                <a:gd name="T13" fmla="*/ 31 h 112"/>
              </a:gdLst>
              <a:ahLst/>
              <a:cxnLst>
                <a:cxn ang="0">
                  <a:pos x="T0" y="T1"/>
                </a:cxn>
                <a:cxn ang="0">
                  <a:pos x="T2" y="T3"/>
                </a:cxn>
                <a:cxn ang="0">
                  <a:pos x="T4" y="T5"/>
                </a:cxn>
                <a:cxn ang="0">
                  <a:pos x="T6" y="T7"/>
                </a:cxn>
                <a:cxn ang="0">
                  <a:pos x="T8" y="T9"/>
                </a:cxn>
                <a:cxn ang="0">
                  <a:pos x="T10" y="T11"/>
                </a:cxn>
                <a:cxn ang="0">
                  <a:pos x="T12" y="T13"/>
                </a:cxn>
              </a:cxnLst>
              <a:rect l="0" t="0" r="r" b="b"/>
              <a:pathLst>
                <a:path w="501" h="112">
                  <a:moveTo>
                    <a:pt x="211" y="31"/>
                  </a:moveTo>
                  <a:cubicBezTo>
                    <a:pt x="305" y="31"/>
                    <a:pt x="501" y="23"/>
                    <a:pt x="475" y="55"/>
                  </a:cubicBezTo>
                  <a:cubicBezTo>
                    <a:pt x="450" y="87"/>
                    <a:pt x="438" y="105"/>
                    <a:pt x="434" y="112"/>
                  </a:cubicBezTo>
                  <a:cubicBezTo>
                    <a:pt x="447" y="92"/>
                    <a:pt x="357" y="83"/>
                    <a:pt x="201" y="89"/>
                  </a:cubicBezTo>
                  <a:cubicBezTo>
                    <a:pt x="45" y="94"/>
                    <a:pt x="0" y="75"/>
                    <a:pt x="13" y="58"/>
                  </a:cubicBezTo>
                  <a:cubicBezTo>
                    <a:pt x="25" y="40"/>
                    <a:pt x="44" y="11"/>
                    <a:pt x="53" y="0"/>
                  </a:cubicBezTo>
                  <a:cubicBezTo>
                    <a:pt x="40" y="18"/>
                    <a:pt x="117" y="32"/>
                    <a:pt x="211" y="31"/>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sp>
        <p:nvSpPr>
          <p:cNvPr id="24" name="TextBox 23"/>
          <p:cNvSpPr txBox="1"/>
          <p:nvPr/>
        </p:nvSpPr>
        <p:spPr>
          <a:xfrm>
            <a:off x="5813654" y="2942003"/>
            <a:ext cx="1541270"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25" name="TextBox 24"/>
          <p:cNvSpPr txBox="1"/>
          <p:nvPr/>
        </p:nvSpPr>
        <p:spPr>
          <a:xfrm>
            <a:off x="1626624" y="3638550"/>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0C3D9"/>
                </a:solidFill>
                <a:latin typeface="+mj-lt"/>
              </a:rPr>
              <a:t>DESCRIPTION</a:t>
            </a:r>
            <a:endParaRPr lang="en-US">
              <a:solidFill>
                <a:srgbClr val="00C3D9"/>
              </a:solidFill>
              <a:latin typeface="+mj-lt"/>
            </a:endParaRPr>
          </a:p>
        </p:txBody>
      </p:sp>
      <p:sp>
        <p:nvSpPr>
          <p:cNvPr id="26" name="Rectangle 25"/>
          <p:cNvSpPr/>
          <p:nvPr/>
        </p:nvSpPr>
        <p:spPr>
          <a:xfrm>
            <a:off x="1436749" y="4059019"/>
            <a:ext cx="2144651" cy="646331"/>
          </a:xfrm>
          <a:prstGeom prst="rect">
            <a:avLst/>
          </a:prstGeom>
        </p:spPr>
        <p:txBody>
          <a:bodyPr wrap="square">
            <a:spAutoFit/>
          </a:bodyPr>
          <a:lstStyle/>
          <a:p>
            <a:pPr algn="ctr"/>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cxnSp>
        <p:nvCxnSpPr>
          <p:cNvPr id="32" name="Straight Connector 31"/>
          <p:cNvCxnSpPr/>
          <p:nvPr/>
        </p:nvCxnSpPr>
        <p:spPr>
          <a:xfrm>
            <a:off x="1563435" y="4013516"/>
            <a:ext cx="1873144" cy="0"/>
          </a:xfrm>
          <a:prstGeom prst="line">
            <a:avLst/>
          </a:prstGeom>
          <a:ln w="12700">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5691764" y="3630780"/>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1D48F"/>
                </a:solidFill>
                <a:latin typeface="+mj-lt"/>
              </a:rPr>
              <a:t>DESCRIPTION</a:t>
            </a:r>
            <a:endParaRPr lang="en-US">
              <a:solidFill>
                <a:srgbClr val="01D48F"/>
              </a:solidFill>
              <a:latin typeface="+mj-lt"/>
            </a:endParaRPr>
          </a:p>
        </p:txBody>
      </p:sp>
      <p:sp>
        <p:nvSpPr>
          <p:cNvPr id="35" name="Rectangle 34"/>
          <p:cNvSpPr/>
          <p:nvPr/>
        </p:nvSpPr>
        <p:spPr>
          <a:xfrm>
            <a:off x="5501889" y="4051249"/>
            <a:ext cx="2144651" cy="646331"/>
          </a:xfrm>
          <a:prstGeom prst="rect">
            <a:avLst/>
          </a:prstGeom>
        </p:spPr>
        <p:txBody>
          <a:bodyPr wrap="square">
            <a:spAutoFit/>
          </a:bodyPr>
          <a:lstStyle/>
          <a:p>
            <a:pPr algn="ctr"/>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cxnSp>
        <p:nvCxnSpPr>
          <p:cNvPr id="36" name="Straight Connector 35"/>
          <p:cNvCxnSpPr/>
          <p:nvPr/>
        </p:nvCxnSpPr>
        <p:spPr>
          <a:xfrm>
            <a:off x="5628575" y="4005746"/>
            <a:ext cx="1873144" cy="0"/>
          </a:xfrm>
          <a:prstGeom prst="line">
            <a:avLst/>
          </a:prstGeom>
          <a:ln w="12700">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0" name="TextBox 2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par>
                          <p:cTn id="20" fill="hold">
                            <p:stCondLst>
                              <p:cond delay="1500"/>
                            </p:stCondLst>
                            <p:childTnLst>
                              <p:par>
                                <p:cTn id="21" presetID="16" presetClass="entr" presetSubtype="21"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childTnLst>
                          </p:cTn>
                        </p:par>
                        <p:par>
                          <p:cTn id="24" fill="hold">
                            <p:stCondLst>
                              <p:cond delay="2000"/>
                            </p:stCondLst>
                            <p:childTnLst>
                              <p:par>
                                <p:cTn id="25" presetID="37"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900" decel="100000" fill="hold"/>
                                        <p:tgtEl>
                                          <p:spTgt spid="17"/>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31" fill="hold">
                            <p:stCondLst>
                              <p:cond delay="3000"/>
                            </p:stCondLst>
                            <p:childTnLst>
                              <p:par>
                                <p:cTn id="32" presetID="37" presetClass="entr" presetSubtype="0" fill="hold" grpId="0" nodeType="after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1000"/>
                                        <p:tgtEl>
                                          <p:spTgt spid="24"/>
                                        </p:tgtEl>
                                      </p:cBhvr>
                                    </p:animEffect>
                                    <p:anim calcmode="lin" valueType="num">
                                      <p:cBhvr>
                                        <p:cTn id="35" dur="1000" fill="hold"/>
                                        <p:tgtEl>
                                          <p:spTgt spid="24"/>
                                        </p:tgtEl>
                                        <p:attrNameLst>
                                          <p:attrName>ppt_x</p:attrName>
                                        </p:attrNameLst>
                                      </p:cBhvr>
                                      <p:tavLst>
                                        <p:tav tm="0">
                                          <p:val>
                                            <p:strVal val="#ppt_x"/>
                                          </p:val>
                                        </p:tav>
                                        <p:tav tm="100000">
                                          <p:val>
                                            <p:strVal val="#ppt_x"/>
                                          </p:val>
                                        </p:tav>
                                      </p:tavLst>
                                    </p:anim>
                                    <p:anim calcmode="lin" valueType="num">
                                      <p:cBhvr>
                                        <p:cTn id="36" dur="900" decel="100000" fill="hold"/>
                                        <p:tgtEl>
                                          <p:spTgt spid="24"/>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250"/>
                                        <p:tgtEl>
                                          <p:spTgt spid="25"/>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left)">
                                      <p:cBhvr>
                                        <p:cTn id="45" dur="250"/>
                                        <p:tgtEl>
                                          <p:spTgt spid="34"/>
                                        </p:tgtEl>
                                      </p:cBhvr>
                                    </p:animEffect>
                                  </p:childTnLst>
                                </p:cTn>
                              </p:par>
                            </p:childTnLst>
                          </p:cTn>
                        </p:par>
                        <p:par>
                          <p:cTn id="46" fill="hold">
                            <p:stCondLst>
                              <p:cond delay="5000"/>
                            </p:stCondLst>
                            <p:childTnLst>
                              <p:par>
                                <p:cTn id="47" presetID="16" presetClass="entr" presetSubtype="37"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barn(outVertical)">
                                      <p:cBhvr>
                                        <p:cTn id="49" dur="500"/>
                                        <p:tgtEl>
                                          <p:spTgt spid="32"/>
                                        </p:tgtEl>
                                      </p:cBhvr>
                                    </p:animEffect>
                                  </p:childTnLst>
                                </p:cTn>
                              </p:par>
                            </p:childTnLst>
                          </p:cTn>
                        </p:par>
                        <p:par>
                          <p:cTn id="50" fill="hold">
                            <p:stCondLst>
                              <p:cond delay="5500"/>
                            </p:stCondLst>
                            <p:childTnLst>
                              <p:par>
                                <p:cTn id="51" presetID="16" presetClass="entr" presetSubtype="37"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arn(outVertical)">
                                      <p:cBhvr>
                                        <p:cTn id="53" dur="500"/>
                                        <p:tgtEl>
                                          <p:spTgt spid="36"/>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fade">
                                      <p:cBhvr>
                                        <p:cTn id="57" dur="500"/>
                                        <p:tgtEl>
                                          <p:spTgt spid="26"/>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Effect transition="in" filter="fade">
                                      <p:cBhvr>
                                        <p:cTn id="61" dur="500"/>
                                        <p:tgtEl>
                                          <p:spTgt spid="35"/>
                                        </p:tgtEl>
                                      </p:cBhvr>
                                    </p:animEffect>
                                  </p:childTnLst>
                                </p:cTn>
                              </p:par>
                            </p:childTnLst>
                          </p:cTn>
                        </p:par>
                        <p:par>
                          <p:cTn id="62" fill="hold">
                            <p:stCondLst>
                              <p:cond delay="7000"/>
                            </p:stCondLst>
                            <p:childTnLst>
                              <p:par>
                                <p:cTn id="63" presetID="37" presetClass="entr" presetSubtype="0" fill="hold" grpId="0" nodeType="after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fade">
                                      <p:cBhvr>
                                        <p:cTn id="65" dur="750"/>
                                        <p:tgtEl>
                                          <p:spTgt spid="29"/>
                                        </p:tgtEl>
                                      </p:cBhvr>
                                    </p:animEffect>
                                    <p:anim calcmode="lin" valueType="num">
                                      <p:cBhvr>
                                        <p:cTn id="66" dur="750" fill="hold"/>
                                        <p:tgtEl>
                                          <p:spTgt spid="29"/>
                                        </p:tgtEl>
                                        <p:attrNameLst>
                                          <p:attrName>ppt_x</p:attrName>
                                        </p:attrNameLst>
                                      </p:cBhvr>
                                      <p:tavLst>
                                        <p:tav tm="0">
                                          <p:val>
                                            <p:strVal val="#ppt_x"/>
                                          </p:val>
                                        </p:tav>
                                        <p:tav tm="100000">
                                          <p:val>
                                            <p:strVal val="#ppt_x"/>
                                          </p:val>
                                        </p:tav>
                                      </p:tavLst>
                                    </p:anim>
                                    <p:anim calcmode="lin" valueType="num">
                                      <p:cBhvr>
                                        <p:cTn id="67" dur="675" decel="100000" fill="hold"/>
                                        <p:tgtEl>
                                          <p:spTgt spid="29"/>
                                        </p:tgtEl>
                                        <p:attrNameLst>
                                          <p:attrName>ppt_y</p:attrName>
                                        </p:attrNameLst>
                                      </p:cBhvr>
                                      <p:tavLst>
                                        <p:tav tm="0">
                                          <p:val>
                                            <p:strVal val="#ppt_y+1"/>
                                          </p:val>
                                        </p:tav>
                                        <p:tav tm="100000">
                                          <p:val>
                                            <p:strVal val="#ppt_y-.03"/>
                                          </p:val>
                                        </p:tav>
                                      </p:tavLst>
                                    </p:anim>
                                    <p:anim calcmode="lin" valueType="num">
                                      <p:cBhvr>
                                        <p:cTn id="68" dur="75" accel="100000" fill="hold">
                                          <p:stCondLst>
                                            <p:cond delay="675"/>
                                          </p:stCondLst>
                                        </p:cTn>
                                        <p:tgtEl>
                                          <p:spTgt spid="29"/>
                                        </p:tgtEl>
                                        <p:attrNameLst>
                                          <p:attrName>ppt_y</p:attrName>
                                        </p:attrNameLst>
                                      </p:cBhvr>
                                      <p:tavLst>
                                        <p:tav tm="0">
                                          <p:val>
                                            <p:strVal val="#ppt_y-.03"/>
                                          </p:val>
                                        </p:tav>
                                        <p:tav tm="100000">
                                          <p:val>
                                            <p:strVal val="#ppt_y"/>
                                          </p:val>
                                        </p:tav>
                                      </p:tavLst>
                                    </p:anim>
                                  </p:childTnLst>
                                </p:cTn>
                              </p:par>
                            </p:childTnLst>
                          </p:cTn>
                        </p:par>
                        <p:par>
                          <p:cTn id="69" fill="hold">
                            <p:stCondLst>
                              <p:cond delay="8000"/>
                            </p:stCondLst>
                            <p:childTnLst>
                              <p:par>
                                <p:cTn id="70" presetID="10"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P spid="17" grpId="0"/>
      <p:bldGraphic spid="18" grpId="0">
        <p:bldAsOne/>
      </p:bldGraphic>
      <p:bldP spid="24" grpId="0"/>
      <p:bldP spid="25" grpId="0"/>
      <p:bldP spid="26" grpId="0"/>
      <p:bldP spid="34" grpId="0"/>
      <p:bldP spid="35" grpId="0"/>
      <p:bldP spid="29" grpId="0"/>
      <p:bldP spid="30"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a:spLocks noEditPoints="1"/>
          </p:cNvSpPr>
          <p:nvPr/>
        </p:nvSpPr>
        <p:spPr bwMode="auto">
          <a:xfrm>
            <a:off x="1042335" y="1476555"/>
            <a:ext cx="3072465" cy="3076195"/>
          </a:xfrm>
          <a:custGeom>
            <a:avLst/>
            <a:gdLst>
              <a:gd name="T0" fmla="*/ 347 w 347"/>
              <a:gd name="T1" fmla="*/ 171 h 347"/>
              <a:gd name="T2" fmla="*/ 333 w 347"/>
              <a:gd name="T3" fmla="*/ 146 h 347"/>
              <a:gd name="T4" fmla="*/ 338 w 347"/>
              <a:gd name="T5" fmla="*/ 118 h 347"/>
              <a:gd name="T6" fmla="*/ 317 w 347"/>
              <a:gd name="T7" fmla="*/ 98 h 347"/>
              <a:gd name="T8" fmla="*/ 313 w 347"/>
              <a:gd name="T9" fmla="*/ 70 h 347"/>
              <a:gd name="T10" fmla="*/ 287 w 347"/>
              <a:gd name="T11" fmla="*/ 58 h 347"/>
              <a:gd name="T12" fmla="*/ 274 w 347"/>
              <a:gd name="T13" fmla="*/ 32 h 347"/>
              <a:gd name="T14" fmla="*/ 246 w 347"/>
              <a:gd name="T15" fmla="*/ 28 h 347"/>
              <a:gd name="T16" fmla="*/ 226 w 347"/>
              <a:gd name="T17" fmla="*/ 8 h 347"/>
              <a:gd name="T18" fmla="*/ 197 w 347"/>
              <a:gd name="T19" fmla="*/ 13 h 347"/>
              <a:gd name="T20" fmla="*/ 172 w 347"/>
              <a:gd name="T21" fmla="*/ 0 h 347"/>
              <a:gd name="T22" fmla="*/ 147 w 347"/>
              <a:gd name="T23" fmla="*/ 14 h 347"/>
              <a:gd name="T24" fmla="*/ 118 w 347"/>
              <a:gd name="T25" fmla="*/ 9 h 347"/>
              <a:gd name="T26" fmla="*/ 99 w 347"/>
              <a:gd name="T27" fmla="*/ 30 h 347"/>
              <a:gd name="T28" fmla="*/ 70 w 347"/>
              <a:gd name="T29" fmla="*/ 34 h 347"/>
              <a:gd name="T30" fmla="*/ 58 w 347"/>
              <a:gd name="T31" fmla="*/ 60 h 347"/>
              <a:gd name="T32" fmla="*/ 32 w 347"/>
              <a:gd name="T33" fmla="*/ 73 h 347"/>
              <a:gd name="T34" fmla="*/ 29 w 347"/>
              <a:gd name="T35" fmla="*/ 101 h 347"/>
              <a:gd name="T36" fmla="*/ 8 w 347"/>
              <a:gd name="T37" fmla="*/ 121 h 347"/>
              <a:gd name="T38" fmla="*/ 13 w 347"/>
              <a:gd name="T39" fmla="*/ 149 h 347"/>
              <a:gd name="T40" fmla="*/ 0 w 347"/>
              <a:gd name="T41" fmla="*/ 175 h 347"/>
              <a:gd name="T42" fmla="*/ 14 w 347"/>
              <a:gd name="T43" fmla="*/ 200 h 347"/>
              <a:gd name="T44" fmla="*/ 9 w 347"/>
              <a:gd name="T45" fmla="*/ 228 h 347"/>
              <a:gd name="T46" fmla="*/ 30 w 347"/>
              <a:gd name="T47" fmla="*/ 248 h 347"/>
              <a:gd name="T48" fmla="*/ 34 w 347"/>
              <a:gd name="T49" fmla="*/ 277 h 347"/>
              <a:gd name="T50" fmla="*/ 60 w 347"/>
              <a:gd name="T51" fmla="*/ 289 h 347"/>
              <a:gd name="T52" fmla="*/ 73 w 347"/>
              <a:gd name="T53" fmla="*/ 315 h 347"/>
              <a:gd name="T54" fmla="*/ 102 w 347"/>
              <a:gd name="T55" fmla="*/ 318 h 347"/>
              <a:gd name="T56" fmla="*/ 122 w 347"/>
              <a:gd name="T57" fmla="*/ 339 h 347"/>
              <a:gd name="T58" fmla="*/ 150 w 347"/>
              <a:gd name="T59" fmla="*/ 333 h 347"/>
              <a:gd name="T60" fmla="*/ 175 w 347"/>
              <a:gd name="T61" fmla="*/ 347 h 347"/>
              <a:gd name="T62" fmla="*/ 201 w 347"/>
              <a:gd name="T63" fmla="*/ 333 h 347"/>
              <a:gd name="T64" fmla="*/ 229 w 347"/>
              <a:gd name="T65" fmla="*/ 338 h 347"/>
              <a:gd name="T66" fmla="*/ 249 w 347"/>
              <a:gd name="T67" fmla="*/ 317 h 347"/>
              <a:gd name="T68" fmla="*/ 277 w 347"/>
              <a:gd name="T69" fmla="*/ 313 h 347"/>
              <a:gd name="T70" fmla="*/ 289 w 347"/>
              <a:gd name="T71" fmla="*/ 287 h 347"/>
              <a:gd name="T72" fmla="*/ 315 w 347"/>
              <a:gd name="T73" fmla="*/ 274 h 347"/>
              <a:gd name="T74" fmla="*/ 319 w 347"/>
              <a:gd name="T75" fmla="*/ 245 h 347"/>
              <a:gd name="T76" fmla="*/ 339 w 347"/>
              <a:gd name="T77" fmla="*/ 225 h 347"/>
              <a:gd name="T78" fmla="*/ 334 w 347"/>
              <a:gd name="T79" fmla="*/ 197 h 347"/>
              <a:gd name="T80" fmla="*/ 347 w 347"/>
              <a:gd name="T81" fmla="*/ 171 h 347"/>
              <a:gd name="T82" fmla="*/ 163 w 347"/>
              <a:gd name="T83" fmla="*/ 243 h 347"/>
              <a:gd name="T84" fmla="*/ 104 w 347"/>
              <a:gd name="T85" fmla="*/ 163 h 347"/>
              <a:gd name="T86" fmla="*/ 184 w 347"/>
              <a:gd name="T87" fmla="*/ 104 h 347"/>
              <a:gd name="T88" fmla="*/ 243 w 347"/>
              <a:gd name="T89" fmla="*/ 184 h 347"/>
              <a:gd name="T90" fmla="*/ 163 w 347"/>
              <a:gd name="T91" fmla="*/ 24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347">
                <a:moveTo>
                  <a:pt x="347" y="171"/>
                </a:moveTo>
                <a:cubicBezTo>
                  <a:pt x="347" y="164"/>
                  <a:pt x="335" y="153"/>
                  <a:pt x="333" y="146"/>
                </a:cubicBezTo>
                <a:cubicBezTo>
                  <a:pt x="332" y="139"/>
                  <a:pt x="340" y="125"/>
                  <a:pt x="338" y="118"/>
                </a:cubicBezTo>
                <a:cubicBezTo>
                  <a:pt x="336" y="111"/>
                  <a:pt x="321" y="105"/>
                  <a:pt x="317" y="98"/>
                </a:cubicBezTo>
                <a:cubicBezTo>
                  <a:pt x="314" y="92"/>
                  <a:pt x="318" y="75"/>
                  <a:pt x="313" y="70"/>
                </a:cubicBezTo>
                <a:cubicBezTo>
                  <a:pt x="308" y="64"/>
                  <a:pt x="292" y="63"/>
                  <a:pt x="287" y="58"/>
                </a:cubicBezTo>
                <a:cubicBezTo>
                  <a:pt x="282" y="53"/>
                  <a:pt x="280" y="36"/>
                  <a:pt x="274" y="32"/>
                </a:cubicBezTo>
                <a:cubicBezTo>
                  <a:pt x="268" y="28"/>
                  <a:pt x="252" y="31"/>
                  <a:pt x="246" y="28"/>
                </a:cubicBezTo>
                <a:cubicBezTo>
                  <a:pt x="239" y="25"/>
                  <a:pt x="232" y="10"/>
                  <a:pt x="226" y="8"/>
                </a:cubicBezTo>
                <a:cubicBezTo>
                  <a:pt x="219" y="6"/>
                  <a:pt x="205" y="14"/>
                  <a:pt x="197" y="13"/>
                </a:cubicBezTo>
                <a:cubicBezTo>
                  <a:pt x="190" y="12"/>
                  <a:pt x="179" y="0"/>
                  <a:pt x="172" y="0"/>
                </a:cubicBezTo>
                <a:cubicBezTo>
                  <a:pt x="165" y="0"/>
                  <a:pt x="154" y="12"/>
                  <a:pt x="147" y="14"/>
                </a:cubicBezTo>
                <a:cubicBezTo>
                  <a:pt x="140" y="15"/>
                  <a:pt x="125" y="6"/>
                  <a:pt x="118" y="9"/>
                </a:cubicBezTo>
                <a:cubicBezTo>
                  <a:pt x="112" y="11"/>
                  <a:pt x="105" y="26"/>
                  <a:pt x="99" y="30"/>
                </a:cubicBezTo>
                <a:cubicBezTo>
                  <a:pt x="92" y="33"/>
                  <a:pt x="76" y="30"/>
                  <a:pt x="70" y="34"/>
                </a:cubicBezTo>
                <a:cubicBezTo>
                  <a:pt x="65" y="38"/>
                  <a:pt x="63" y="55"/>
                  <a:pt x="58" y="60"/>
                </a:cubicBezTo>
                <a:cubicBezTo>
                  <a:pt x="53" y="65"/>
                  <a:pt x="37" y="67"/>
                  <a:pt x="32" y="73"/>
                </a:cubicBezTo>
                <a:cubicBezTo>
                  <a:pt x="28" y="78"/>
                  <a:pt x="32" y="95"/>
                  <a:pt x="29" y="101"/>
                </a:cubicBezTo>
                <a:cubicBezTo>
                  <a:pt x="25" y="108"/>
                  <a:pt x="10" y="114"/>
                  <a:pt x="8" y="121"/>
                </a:cubicBezTo>
                <a:cubicBezTo>
                  <a:pt x="6" y="128"/>
                  <a:pt x="15" y="142"/>
                  <a:pt x="13" y="149"/>
                </a:cubicBezTo>
                <a:cubicBezTo>
                  <a:pt x="12" y="157"/>
                  <a:pt x="0" y="168"/>
                  <a:pt x="0" y="175"/>
                </a:cubicBezTo>
                <a:cubicBezTo>
                  <a:pt x="0" y="182"/>
                  <a:pt x="13" y="193"/>
                  <a:pt x="14" y="200"/>
                </a:cubicBezTo>
                <a:cubicBezTo>
                  <a:pt x="15" y="207"/>
                  <a:pt x="7" y="222"/>
                  <a:pt x="9" y="228"/>
                </a:cubicBezTo>
                <a:cubicBezTo>
                  <a:pt x="11" y="235"/>
                  <a:pt x="27" y="242"/>
                  <a:pt x="30" y="248"/>
                </a:cubicBezTo>
                <a:cubicBezTo>
                  <a:pt x="33" y="255"/>
                  <a:pt x="30" y="271"/>
                  <a:pt x="34" y="277"/>
                </a:cubicBezTo>
                <a:cubicBezTo>
                  <a:pt x="39" y="282"/>
                  <a:pt x="55" y="284"/>
                  <a:pt x="60" y="289"/>
                </a:cubicBezTo>
                <a:cubicBezTo>
                  <a:pt x="65" y="294"/>
                  <a:pt x="67" y="310"/>
                  <a:pt x="73" y="315"/>
                </a:cubicBezTo>
                <a:cubicBezTo>
                  <a:pt x="79" y="319"/>
                  <a:pt x="95" y="315"/>
                  <a:pt x="102" y="318"/>
                </a:cubicBezTo>
                <a:cubicBezTo>
                  <a:pt x="108" y="321"/>
                  <a:pt x="115" y="337"/>
                  <a:pt x="122" y="339"/>
                </a:cubicBezTo>
                <a:cubicBezTo>
                  <a:pt x="129" y="341"/>
                  <a:pt x="143" y="332"/>
                  <a:pt x="150" y="333"/>
                </a:cubicBezTo>
                <a:cubicBezTo>
                  <a:pt x="157" y="335"/>
                  <a:pt x="168" y="347"/>
                  <a:pt x="175" y="347"/>
                </a:cubicBezTo>
                <a:cubicBezTo>
                  <a:pt x="183" y="347"/>
                  <a:pt x="193" y="334"/>
                  <a:pt x="201" y="333"/>
                </a:cubicBezTo>
                <a:cubicBezTo>
                  <a:pt x="208" y="332"/>
                  <a:pt x="222" y="340"/>
                  <a:pt x="229" y="338"/>
                </a:cubicBezTo>
                <a:cubicBezTo>
                  <a:pt x="236" y="335"/>
                  <a:pt x="242" y="320"/>
                  <a:pt x="249" y="317"/>
                </a:cubicBezTo>
                <a:cubicBezTo>
                  <a:pt x="255" y="313"/>
                  <a:pt x="271" y="317"/>
                  <a:pt x="277" y="313"/>
                </a:cubicBezTo>
                <a:cubicBezTo>
                  <a:pt x="283" y="308"/>
                  <a:pt x="284" y="292"/>
                  <a:pt x="289" y="287"/>
                </a:cubicBezTo>
                <a:cubicBezTo>
                  <a:pt x="294" y="281"/>
                  <a:pt x="311" y="280"/>
                  <a:pt x="315" y="274"/>
                </a:cubicBezTo>
                <a:cubicBezTo>
                  <a:pt x="319" y="268"/>
                  <a:pt x="315" y="252"/>
                  <a:pt x="319" y="245"/>
                </a:cubicBezTo>
                <a:cubicBezTo>
                  <a:pt x="322" y="239"/>
                  <a:pt x="337" y="232"/>
                  <a:pt x="339" y="225"/>
                </a:cubicBezTo>
                <a:cubicBezTo>
                  <a:pt x="341" y="218"/>
                  <a:pt x="333" y="204"/>
                  <a:pt x="334" y="197"/>
                </a:cubicBezTo>
                <a:cubicBezTo>
                  <a:pt x="335" y="190"/>
                  <a:pt x="347" y="179"/>
                  <a:pt x="347" y="171"/>
                </a:cubicBezTo>
                <a:close/>
                <a:moveTo>
                  <a:pt x="163" y="243"/>
                </a:moveTo>
                <a:cubicBezTo>
                  <a:pt x="125" y="237"/>
                  <a:pt x="98" y="201"/>
                  <a:pt x="104" y="163"/>
                </a:cubicBezTo>
                <a:cubicBezTo>
                  <a:pt x="110" y="125"/>
                  <a:pt x="146" y="98"/>
                  <a:pt x="184" y="104"/>
                </a:cubicBezTo>
                <a:cubicBezTo>
                  <a:pt x="222" y="109"/>
                  <a:pt x="249" y="145"/>
                  <a:pt x="243" y="184"/>
                </a:cubicBezTo>
                <a:cubicBezTo>
                  <a:pt x="237" y="222"/>
                  <a:pt x="202" y="248"/>
                  <a:pt x="163" y="243"/>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1105722" y="1536214"/>
            <a:ext cx="2949419" cy="2945688"/>
          </a:xfrm>
          <a:custGeom>
            <a:avLst/>
            <a:gdLst>
              <a:gd name="T0" fmla="*/ 332 w 333"/>
              <a:gd name="T1" fmla="*/ 140 h 332"/>
              <a:gd name="T2" fmla="*/ 315 w 333"/>
              <a:gd name="T3" fmla="*/ 118 h 332"/>
              <a:gd name="T4" fmla="*/ 316 w 333"/>
              <a:gd name="T5" fmla="*/ 90 h 332"/>
              <a:gd name="T6" fmla="*/ 293 w 333"/>
              <a:gd name="T7" fmla="*/ 75 h 332"/>
              <a:gd name="T8" fmla="*/ 285 w 333"/>
              <a:gd name="T9" fmla="*/ 48 h 332"/>
              <a:gd name="T10" fmla="*/ 258 w 333"/>
              <a:gd name="T11" fmla="*/ 40 h 332"/>
              <a:gd name="T12" fmla="*/ 243 w 333"/>
              <a:gd name="T13" fmla="*/ 17 h 332"/>
              <a:gd name="T14" fmla="*/ 215 w 333"/>
              <a:gd name="T15" fmla="*/ 18 h 332"/>
              <a:gd name="T16" fmla="*/ 193 w 333"/>
              <a:gd name="T17" fmla="*/ 1 h 332"/>
              <a:gd name="T18" fmla="*/ 167 w 333"/>
              <a:gd name="T19" fmla="*/ 10 h 332"/>
              <a:gd name="T20" fmla="*/ 141 w 333"/>
              <a:gd name="T21" fmla="*/ 1 h 332"/>
              <a:gd name="T22" fmla="*/ 119 w 333"/>
              <a:gd name="T23" fmla="*/ 18 h 332"/>
              <a:gd name="T24" fmla="*/ 91 w 333"/>
              <a:gd name="T25" fmla="*/ 17 h 332"/>
              <a:gd name="T26" fmla="*/ 75 w 333"/>
              <a:gd name="T27" fmla="*/ 40 h 332"/>
              <a:gd name="T28" fmla="*/ 49 w 333"/>
              <a:gd name="T29" fmla="*/ 48 h 332"/>
              <a:gd name="T30" fmla="*/ 41 w 333"/>
              <a:gd name="T31" fmla="*/ 74 h 332"/>
              <a:gd name="T32" fmla="*/ 18 w 333"/>
              <a:gd name="T33" fmla="*/ 90 h 332"/>
              <a:gd name="T34" fmla="*/ 18 w 333"/>
              <a:gd name="T35" fmla="*/ 118 h 332"/>
              <a:gd name="T36" fmla="*/ 2 w 333"/>
              <a:gd name="T37" fmla="*/ 140 h 332"/>
              <a:gd name="T38" fmla="*/ 11 w 333"/>
              <a:gd name="T39" fmla="*/ 166 h 332"/>
              <a:gd name="T40" fmla="*/ 2 w 333"/>
              <a:gd name="T41" fmla="*/ 192 h 332"/>
              <a:gd name="T42" fmla="*/ 18 w 333"/>
              <a:gd name="T43" fmla="*/ 214 h 332"/>
              <a:gd name="T44" fmla="*/ 18 w 333"/>
              <a:gd name="T45" fmla="*/ 242 h 332"/>
              <a:gd name="T46" fmla="*/ 40 w 333"/>
              <a:gd name="T47" fmla="*/ 258 h 332"/>
              <a:gd name="T48" fmla="*/ 48 w 333"/>
              <a:gd name="T49" fmla="*/ 284 h 332"/>
              <a:gd name="T50" fmla="*/ 75 w 333"/>
              <a:gd name="T51" fmla="*/ 292 h 332"/>
              <a:gd name="T52" fmla="*/ 91 w 333"/>
              <a:gd name="T53" fmla="*/ 315 h 332"/>
              <a:gd name="T54" fmla="*/ 118 w 333"/>
              <a:gd name="T55" fmla="*/ 315 h 332"/>
              <a:gd name="T56" fmla="*/ 140 w 333"/>
              <a:gd name="T57" fmla="*/ 331 h 332"/>
              <a:gd name="T58" fmla="*/ 167 w 333"/>
              <a:gd name="T59" fmla="*/ 322 h 332"/>
              <a:gd name="T60" fmla="*/ 193 w 333"/>
              <a:gd name="T61" fmla="*/ 331 h 332"/>
              <a:gd name="T62" fmla="*/ 215 w 333"/>
              <a:gd name="T63" fmla="*/ 315 h 332"/>
              <a:gd name="T64" fmla="*/ 242 w 333"/>
              <a:gd name="T65" fmla="*/ 315 h 332"/>
              <a:gd name="T66" fmla="*/ 258 w 333"/>
              <a:gd name="T67" fmla="*/ 292 h 332"/>
              <a:gd name="T68" fmla="*/ 285 w 333"/>
              <a:gd name="T69" fmla="*/ 284 h 332"/>
              <a:gd name="T70" fmla="*/ 293 w 333"/>
              <a:gd name="T71" fmla="*/ 258 h 332"/>
              <a:gd name="T72" fmla="*/ 315 w 333"/>
              <a:gd name="T73" fmla="*/ 242 h 332"/>
              <a:gd name="T74" fmla="*/ 315 w 333"/>
              <a:gd name="T75" fmla="*/ 215 h 332"/>
              <a:gd name="T76" fmla="*/ 332 w 333"/>
              <a:gd name="T77" fmla="*/ 192 h 332"/>
              <a:gd name="T78" fmla="*/ 323 w 333"/>
              <a:gd name="T79" fmla="*/ 166 h 332"/>
              <a:gd name="T80" fmla="*/ 332 w 333"/>
              <a:gd name="T81" fmla="*/ 140 h 332"/>
              <a:gd name="T82" fmla="*/ 167 w 333"/>
              <a:gd name="T83" fmla="*/ 234 h 332"/>
              <a:gd name="T84" fmla="*/ 99 w 333"/>
              <a:gd name="T85" fmla="*/ 166 h 332"/>
              <a:gd name="T86" fmla="*/ 167 w 333"/>
              <a:gd name="T87" fmla="*/ 99 h 332"/>
              <a:gd name="T88" fmla="*/ 234 w 333"/>
              <a:gd name="T89" fmla="*/ 166 h 332"/>
              <a:gd name="T90" fmla="*/ 167 w 333"/>
              <a:gd name="T91" fmla="*/ 23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2">
                <a:moveTo>
                  <a:pt x="332" y="140"/>
                </a:moveTo>
                <a:cubicBezTo>
                  <a:pt x="331" y="133"/>
                  <a:pt x="317" y="125"/>
                  <a:pt x="315" y="118"/>
                </a:cubicBezTo>
                <a:cubicBezTo>
                  <a:pt x="313" y="112"/>
                  <a:pt x="319" y="97"/>
                  <a:pt x="316" y="90"/>
                </a:cubicBezTo>
                <a:cubicBezTo>
                  <a:pt x="312" y="84"/>
                  <a:pt x="297" y="80"/>
                  <a:pt x="293" y="75"/>
                </a:cubicBezTo>
                <a:cubicBezTo>
                  <a:pt x="289" y="69"/>
                  <a:pt x="290" y="53"/>
                  <a:pt x="285" y="48"/>
                </a:cubicBezTo>
                <a:cubicBezTo>
                  <a:pt x="280" y="44"/>
                  <a:pt x="264" y="44"/>
                  <a:pt x="258" y="40"/>
                </a:cubicBezTo>
                <a:cubicBezTo>
                  <a:pt x="253" y="36"/>
                  <a:pt x="249" y="21"/>
                  <a:pt x="243" y="17"/>
                </a:cubicBezTo>
                <a:cubicBezTo>
                  <a:pt x="236" y="14"/>
                  <a:pt x="222" y="20"/>
                  <a:pt x="215" y="18"/>
                </a:cubicBezTo>
                <a:cubicBezTo>
                  <a:pt x="208" y="16"/>
                  <a:pt x="200" y="2"/>
                  <a:pt x="193" y="1"/>
                </a:cubicBezTo>
                <a:cubicBezTo>
                  <a:pt x="186" y="0"/>
                  <a:pt x="174" y="10"/>
                  <a:pt x="167" y="10"/>
                </a:cubicBezTo>
                <a:cubicBezTo>
                  <a:pt x="160" y="10"/>
                  <a:pt x="147" y="0"/>
                  <a:pt x="141" y="1"/>
                </a:cubicBezTo>
                <a:cubicBezTo>
                  <a:pt x="134" y="2"/>
                  <a:pt x="125" y="16"/>
                  <a:pt x="119" y="18"/>
                </a:cubicBezTo>
                <a:cubicBezTo>
                  <a:pt x="112" y="20"/>
                  <a:pt x="97" y="14"/>
                  <a:pt x="91" y="17"/>
                </a:cubicBezTo>
                <a:cubicBezTo>
                  <a:pt x="85" y="20"/>
                  <a:pt x="81" y="36"/>
                  <a:pt x="75" y="40"/>
                </a:cubicBezTo>
                <a:cubicBezTo>
                  <a:pt x="69" y="44"/>
                  <a:pt x="53" y="43"/>
                  <a:pt x="49" y="48"/>
                </a:cubicBezTo>
                <a:cubicBezTo>
                  <a:pt x="44" y="53"/>
                  <a:pt x="45" y="69"/>
                  <a:pt x="41" y="74"/>
                </a:cubicBezTo>
                <a:cubicBezTo>
                  <a:pt x="36" y="80"/>
                  <a:pt x="21" y="84"/>
                  <a:pt x="18" y="90"/>
                </a:cubicBezTo>
                <a:cubicBezTo>
                  <a:pt x="14" y="96"/>
                  <a:pt x="20" y="111"/>
                  <a:pt x="18" y="118"/>
                </a:cubicBezTo>
                <a:cubicBezTo>
                  <a:pt x="16" y="124"/>
                  <a:pt x="3" y="133"/>
                  <a:pt x="2" y="140"/>
                </a:cubicBezTo>
                <a:cubicBezTo>
                  <a:pt x="1" y="147"/>
                  <a:pt x="11" y="159"/>
                  <a:pt x="11" y="166"/>
                </a:cubicBezTo>
                <a:cubicBezTo>
                  <a:pt x="11" y="173"/>
                  <a:pt x="0" y="185"/>
                  <a:pt x="2" y="192"/>
                </a:cubicBezTo>
                <a:cubicBezTo>
                  <a:pt x="3" y="199"/>
                  <a:pt x="17" y="208"/>
                  <a:pt x="18" y="214"/>
                </a:cubicBezTo>
                <a:cubicBezTo>
                  <a:pt x="20" y="221"/>
                  <a:pt x="15" y="236"/>
                  <a:pt x="18" y="242"/>
                </a:cubicBezTo>
                <a:cubicBezTo>
                  <a:pt x="21" y="248"/>
                  <a:pt x="36" y="252"/>
                  <a:pt x="40" y="258"/>
                </a:cubicBezTo>
                <a:cubicBezTo>
                  <a:pt x="44" y="263"/>
                  <a:pt x="43" y="279"/>
                  <a:pt x="48" y="284"/>
                </a:cubicBezTo>
                <a:cubicBezTo>
                  <a:pt x="53" y="289"/>
                  <a:pt x="69" y="288"/>
                  <a:pt x="75" y="292"/>
                </a:cubicBezTo>
                <a:cubicBezTo>
                  <a:pt x="80" y="296"/>
                  <a:pt x="84" y="312"/>
                  <a:pt x="91" y="315"/>
                </a:cubicBezTo>
                <a:cubicBezTo>
                  <a:pt x="97" y="318"/>
                  <a:pt x="112" y="312"/>
                  <a:pt x="118" y="315"/>
                </a:cubicBezTo>
                <a:cubicBezTo>
                  <a:pt x="125" y="317"/>
                  <a:pt x="134" y="330"/>
                  <a:pt x="140" y="331"/>
                </a:cubicBezTo>
                <a:cubicBezTo>
                  <a:pt x="147" y="332"/>
                  <a:pt x="160" y="322"/>
                  <a:pt x="167" y="322"/>
                </a:cubicBezTo>
                <a:cubicBezTo>
                  <a:pt x="173" y="323"/>
                  <a:pt x="186" y="332"/>
                  <a:pt x="193" y="331"/>
                </a:cubicBezTo>
                <a:cubicBezTo>
                  <a:pt x="199" y="330"/>
                  <a:pt x="208" y="317"/>
                  <a:pt x="215" y="315"/>
                </a:cubicBezTo>
                <a:cubicBezTo>
                  <a:pt x="221" y="312"/>
                  <a:pt x="236" y="318"/>
                  <a:pt x="242" y="315"/>
                </a:cubicBezTo>
                <a:cubicBezTo>
                  <a:pt x="249" y="312"/>
                  <a:pt x="253" y="297"/>
                  <a:pt x="258" y="292"/>
                </a:cubicBezTo>
                <a:cubicBezTo>
                  <a:pt x="264" y="288"/>
                  <a:pt x="280" y="289"/>
                  <a:pt x="285" y="284"/>
                </a:cubicBezTo>
                <a:cubicBezTo>
                  <a:pt x="290" y="280"/>
                  <a:pt x="289" y="264"/>
                  <a:pt x="293" y="258"/>
                </a:cubicBezTo>
                <a:cubicBezTo>
                  <a:pt x="297" y="252"/>
                  <a:pt x="313" y="249"/>
                  <a:pt x="315" y="242"/>
                </a:cubicBezTo>
                <a:cubicBezTo>
                  <a:pt x="318" y="236"/>
                  <a:pt x="313" y="221"/>
                  <a:pt x="315" y="215"/>
                </a:cubicBezTo>
                <a:cubicBezTo>
                  <a:pt x="317" y="208"/>
                  <a:pt x="331" y="199"/>
                  <a:pt x="332" y="192"/>
                </a:cubicBezTo>
                <a:cubicBezTo>
                  <a:pt x="333" y="186"/>
                  <a:pt x="323" y="173"/>
                  <a:pt x="323" y="166"/>
                </a:cubicBezTo>
                <a:cubicBezTo>
                  <a:pt x="323" y="159"/>
                  <a:pt x="333" y="147"/>
                  <a:pt x="332" y="140"/>
                </a:cubicBezTo>
                <a:close/>
                <a:moveTo>
                  <a:pt x="167" y="234"/>
                </a:moveTo>
                <a:cubicBezTo>
                  <a:pt x="129" y="234"/>
                  <a:pt x="99" y="204"/>
                  <a:pt x="99" y="166"/>
                </a:cubicBezTo>
                <a:cubicBezTo>
                  <a:pt x="99" y="129"/>
                  <a:pt x="129" y="99"/>
                  <a:pt x="167" y="99"/>
                </a:cubicBezTo>
                <a:cubicBezTo>
                  <a:pt x="204" y="99"/>
                  <a:pt x="234" y="129"/>
                  <a:pt x="234" y="166"/>
                </a:cubicBezTo>
                <a:cubicBezTo>
                  <a:pt x="234" y="204"/>
                  <a:pt x="204" y="234"/>
                  <a:pt x="167" y="2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1247413" y="1670448"/>
            <a:ext cx="2673493" cy="2677221"/>
          </a:xfrm>
          <a:custGeom>
            <a:avLst/>
            <a:gdLst>
              <a:gd name="T0" fmla="*/ 301 w 302"/>
              <a:gd name="T1" fmla="*/ 127 h 302"/>
              <a:gd name="T2" fmla="*/ 285 w 302"/>
              <a:gd name="T3" fmla="*/ 107 h 302"/>
              <a:gd name="T4" fmla="*/ 286 w 302"/>
              <a:gd name="T5" fmla="*/ 82 h 302"/>
              <a:gd name="T6" fmla="*/ 265 w 302"/>
              <a:gd name="T7" fmla="*/ 68 h 302"/>
              <a:gd name="T8" fmla="*/ 258 w 302"/>
              <a:gd name="T9" fmla="*/ 44 h 302"/>
              <a:gd name="T10" fmla="*/ 234 w 302"/>
              <a:gd name="T11" fmla="*/ 37 h 302"/>
              <a:gd name="T12" fmla="*/ 220 w 302"/>
              <a:gd name="T13" fmla="*/ 16 h 302"/>
              <a:gd name="T14" fmla="*/ 194 w 302"/>
              <a:gd name="T15" fmla="*/ 17 h 302"/>
              <a:gd name="T16" fmla="*/ 174 w 302"/>
              <a:gd name="T17" fmla="*/ 1 h 302"/>
              <a:gd name="T18" fmla="*/ 151 w 302"/>
              <a:gd name="T19" fmla="*/ 10 h 302"/>
              <a:gd name="T20" fmla="*/ 127 w 302"/>
              <a:gd name="T21" fmla="*/ 1 h 302"/>
              <a:gd name="T22" fmla="*/ 107 w 302"/>
              <a:gd name="T23" fmla="*/ 17 h 302"/>
              <a:gd name="T24" fmla="*/ 82 w 302"/>
              <a:gd name="T25" fmla="*/ 16 h 302"/>
              <a:gd name="T26" fmla="*/ 67 w 302"/>
              <a:gd name="T27" fmla="*/ 37 h 302"/>
              <a:gd name="T28" fmla="*/ 43 w 302"/>
              <a:gd name="T29" fmla="*/ 44 h 302"/>
              <a:gd name="T30" fmla="*/ 36 w 302"/>
              <a:gd name="T31" fmla="*/ 68 h 302"/>
              <a:gd name="T32" fmla="*/ 15 w 302"/>
              <a:gd name="T33" fmla="*/ 82 h 302"/>
              <a:gd name="T34" fmla="*/ 16 w 302"/>
              <a:gd name="T35" fmla="*/ 107 h 302"/>
              <a:gd name="T36" fmla="*/ 1 w 302"/>
              <a:gd name="T37" fmla="*/ 127 h 302"/>
              <a:gd name="T38" fmla="*/ 9 w 302"/>
              <a:gd name="T39" fmla="*/ 151 h 302"/>
              <a:gd name="T40" fmla="*/ 1 w 302"/>
              <a:gd name="T41" fmla="*/ 175 h 302"/>
              <a:gd name="T42" fmla="*/ 16 w 302"/>
              <a:gd name="T43" fmla="*/ 195 h 302"/>
              <a:gd name="T44" fmla="*/ 15 w 302"/>
              <a:gd name="T45" fmla="*/ 220 h 302"/>
              <a:gd name="T46" fmla="*/ 36 w 302"/>
              <a:gd name="T47" fmla="*/ 234 h 302"/>
              <a:gd name="T48" fmla="*/ 43 w 302"/>
              <a:gd name="T49" fmla="*/ 259 h 302"/>
              <a:gd name="T50" fmla="*/ 67 w 302"/>
              <a:gd name="T51" fmla="*/ 266 h 302"/>
              <a:gd name="T52" fmla="*/ 82 w 302"/>
              <a:gd name="T53" fmla="*/ 286 h 302"/>
              <a:gd name="T54" fmla="*/ 107 w 302"/>
              <a:gd name="T55" fmla="*/ 286 h 302"/>
              <a:gd name="T56" fmla="*/ 127 w 302"/>
              <a:gd name="T57" fmla="*/ 301 h 302"/>
              <a:gd name="T58" fmla="*/ 151 w 302"/>
              <a:gd name="T59" fmla="*/ 293 h 302"/>
              <a:gd name="T60" fmla="*/ 174 w 302"/>
              <a:gd name="T61" fmla="*/ 301 h 302"/>
              <a:gd name="T62" fmla="*/ 194 w 302"/>
              <a:gd name="T63" fmla="*/ 286 h 302"/>
              <a:gd name="T64" fmla="*/ 220 w 302"/>
              <a:gd name="T65" fmla="*/ 286 h 302"/>
              <a:gd name="T66" fmla="*/ 234 w 302"/>
              <a:gd name="T67" fmla="*/ 266 h 302"/>
              <a:gd name="T68" fmla="*/ 258 w 302"/>
              <a:gd name="T69" fmla="*/ 259 h 302"/>
              <a:gd name="T70" fmla="*/ 265 w 302"/>
              <a:gd name="T71" fmla="*/ 234 h 302"/>
              <a:gd name="T72" fmla="*/ 286 w 302"/>
              <a:gd name="T73" fmla="*/ 220 h 302"/>
              <a:gd name="T74" fmla="*/ 285 w 302"/>
              <a:gd name="T75" fmla="*/ 195 h 302"/>
              <a:gd name="T76" fmla="*/ 301 w 302"/>
              <a:gd name="T77" fmla="*/ 175 h 302"/>
              <a:gd name="T78" fmla="*/ 292 w 302"/>
              <a:gd name="T79" fmla="*/ 151 h 302"/>
              <a:gd name="T80" fmla="*/ 301 w 302"/>
              <a:gd name="T81" fmla="*/ 127 h 302"/>
              <a:gd name="T82" fmla="*/ 151 w 302"/>
              <a:gd name="T83" fmla="*/ 213 h 302"/>
              <a:gd name="T84" fmla="*/ 89 w 302"/>
              <a:gd name="T85" fmla="*/ 151 h 302"/>
              <a:gd name="T86" fmla="*/ 151 w 302"/>
              <a:gd name="T87" fmla="*/ 90 h 302"/>
              <a:gd name="T88" fmla="*/ 212 w 302"/>
              <a:gd name="T89" fmla="*/ 151 h 302"/>
              <a:gd name="T90" fmla="*/ 151 w 302"/>
              <a:gd name="T91" fmla="*/ 213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2" h="302">
                <a:moveTo>
                  <a:pt x="301" y="127"/>
                </a:moveTo>
                <a:cubicBezTo>
                  <a:pt x="300" y="121"/>
                  <a:pt x="287" y="113"/>
                  <a:pt x="285" y="107"/>
                </a:cubicBezTo>
                <a:cubicBezTo>
                  <a:pt x="283" y="101"/>
                  <a:pt x="289" y="88"/>
                  <a:pt x="286" y="82"/>
                </a:cubicBezTo>
                <a:cubicBezTo>
                  <a:pt x="283" y="77"/>
                  <a:pt x="269" y="73"/>
                  <a:pt x="265" y="68"/>
                </a:cubicBezTo>
                <a:cubicBezTo>
                  <a:pt x="262" y="63"/>
                  <a:pt x="263" y="48"/>
                  <a:pt x="258" y="44"/>
                </a:cubicBezTo>
                <a:cubicBezTo>
                  <a:pt x="253" y="40"/>
                  <a:pt x="239" y="40"/>
                  <a:pt x="234" y="37"/>
                </a:cubicBezTo>
                <a:cubicBezTo>
                  <a:pt x="229" y="33"/>
                  <a:pt x="225" y="19"/>
                  <a:pt x="220" y="16"/>
                </a:cubicBezTo>
                <a:cubicBezTo>
                  <a:pt x="214" y="13"/>
                  <a:pt x="200" y="18"/>
                  <a:pt x="194" y="17"/>
                </a:cubicBezTo>
                <a:cubicBezTo>
                  <a:pt x="188" y="15"/>
                  <a:pt x="181" y="2"/>
                  <a:pt x="174" y="1"/>
                </a:cubicBezTo>
                <a:cubicBezTo>
                  <a:pt x="168" y="0"/>
                  <a:pt x="157" y="10"/>
                  <a:pt x="151" y="10"/>
                </a:cubicBezTo>
                <a:cubicBezTo>
                  <a:pt x="144" y="10"/>
                  <a:pt x="133" y="0"/>
                  <a:pt x="127" y="1"/>
                </a:cubicBezTo>
                <a:cubicBezTo>
                  <a:pt x="121" y="2"/>
                  <a:pt x="113" y="15"/>
                  <a:pt x="107" y="17"/>
                </a:cubicBezTo>
                <a:cubicBezTo>
                  <a:pt x="101" y="18"/>
                  <a:pt x="87" y="13"/>
                  <a:pt x="82" y="16"/>
                </a:cubicBezTo>
                <a:cubicBezTo>
                  <a:pt x="76" y="19"/>
                  <a:pt x="72" y="33"/>
                  <a:pt x="67" y="37"/>
                </a:cubicBezTo>
                <a:cubicBezTo>
                  <a:pt x="62" y="40"/>
                  <a:pt x="48" y="39"/>
                  <a:pt x="43" y="44"/>
                </a:cubicBezTo>
                <a:cubicBezTo>
                  <a:pt x="39" y="48"/>
                  <a:pt x="40" y="63"/>
                  <a:pt x="36" y="68"/>
                </a:cubicBezTo>
                <a:cubicBezTo>
                  <a:pt x="32" y="73"/>
                  <a:pt x="19" y="77"/>
                  <a:pt x="15" y="82"/>
                </a:cubicBezTo>
                <a:cubicBezTo>
                  <a:pt x="12" y="88"/>
                  <a:pt x="18" y="101"/>
                  <a:pt x="16" y="107"/>
                </a:cubicBezTo>
                <a:cubicBezTo>
                  <a:pt x="14" y="113"/>
                  <a:pt x="2" y="121"/>
                  <a:pt x="1" y="127"/>
                </a:cubicBezTo>
                <a:cubicBezTo>
                  <a:pt x="0" y="134"/>
                  <a:pt x="9" y="145"/>
                  <a:pt x="9" y="151"/>
                </a:cubicBezTo>
                <a:cubicBezTo>
                  <a:pt x="9" y="157"/>
                  <a:pt x="0" y="169"/>
                  <a:pt x="1" y="175"/>
                </a:cubicBezTo>
                <a:cubicBezTo>
                  <a:pt x="2" y="181"/>
                  <a:pt x="14" y="189"/>
                  <a:pt x="16" y="195"/>
                </a:cubicBezTo>
                <a:cubicBezTo>
                  <a:pt x="17" y="201"/>
                  <a:pt x="13" y="215"/>
                  <a:pt x="15" y="220"/>
                </a:cubicBezTo>
                <a:cubicBezTo>
                  <a:pt x="18" y="226"/>
                  <a:pt x="32" y="229"/>
                  <a:pt x="36" y="234"/>
                </a:cubicBezTo>
                <a:cubicBezTo>
                  <a:pt x="40" y="240"/>
                  <a:pt x="39" y="254"/>
                  <a:pt x="43" y="259"/>
                </a:cubicBezTo>
                <a:cubicBezTo>
                  <a:pt x="48" y="263"/>
                  <a:pt x="62" y="262"/>
                  <a:pt x="67" y="266"/>
                </a:cubicBezTo>
                <a:cubicBezTo>
                  <a:pt x="72" y="269"/>
                  <a:pt x="76" y="284"/>
                  <a:pt x="82" y="286"/>
                </a:cubicBezTo>
                <a:cubicBezTo>
                  <a:pt x="87" y="289"/>
                  <a:pt x="101" y="284"/>
                  <a:pt x="107" y="286"/>
                </a:cubicBezTo>
                <a:cubicBezTo>
                  <a:pt x="113" y="288"/>
                  <a:pt x="121" y="300"/>
                  <a:pt x="127" y="301"/>
                </a:cubicBezTo>
                <a:cubicBezTo>
                  <a:pt x="133" y="302"/>
                  <a:pt x="144" y="292"/>
                  <a:pt x="151" y="293"/>
                </a:cubicBezTo>
                <a:cubicBezTo>
                  <a:pt x="157" y="293"/>
                  <a:pt x="168" y="302"/>
                  <a:pt x="174" y="301"/>
                </a:cubicBezTo>
                <a:cubicBezTo>
                  <a:pt x="181" y="300"/>
                  <a:pt x="188" y="288"/>
                  <a:pt x="194" y="286"/>
                </a:cubicBezTo>
                <a:cubicBezTo>
                  <a:pt x="200" y="284"/>
                  <a:pt x="214" y="289"/>
                  <a:pt x="220" y="286"/>
                </a:cubicBezTo>
                <a:cubicBezTo>
                  <a:pt x="225" y="284"/>
                  <a:pt x="229" y="269"/>
                  <a:pt x="234" y="266"/>
                </a:cubicBezTo>
                <a:cubicBezTo>
                  <a:pt x="239" y="262"/>
                  <a:pt x="253" y="263"/>
                  <a:pt x="258" y="259"/>
                </a:cubicBezTo>
                <a:cubicBezTo>
                  <a:pt x="262" y="254"/>
                  <a:pt x="262" y="240"/>
                  <a:pt x="265" y="234"/>
                </a:cubicBezTo>
                <a:cubicBezTo>
                  <a:pt x="269" y="229"/>
                  <a:pt x="283" y="226"/>
                  <a:pt x="286" y="220"/>
                </a:cubicBezTo>
                <a:cubicBezTo>
                  <a:pt x="288" y="214"/>
                  <a:pt x="283" y="201"/>
                  <a:pt x="285" y="195"/>
                </a:cubicBezTo>
                <a:cubicBezTo>
                  <a:pt x="287" y="189"/>
                  <a:pt x="300" y="181"/>
                  <a:pt x="301" y="175"/>
                </a:cubicBezTo>
                <a:cubicBezTo>
                  <a:pt x="302" y="169"/>
                  <a:pt x="292" y="157"/>
                  <a:pt x="292" y="151"/>
                </a:cubicBezTo>
                <a:cubicBezTo>
                  <a:pt x="292" y="145"/>
                  <a:pt x="302" y="134"/>
                  <a:pt x="301" y="127"/>
                </a:cubicBezTo>
                <a:close/>
                <a:moveTo>
                  <a:pt x="151" y="213"/>
                </a:moveTo>
                <a:cubicBezTo>
                  <a:pt x="117" y="213"/>
                  <a:pt x="89" y="185"/>
                  <a:pt x="89" y="151"/>
                </a:cubicBezTo>
                <a:cubicBezTo>
                  <a:pt x="89" y="117"/>
                  <a:pt x="117" y="90"/>
                  <a:pt x="151" y="90"/>
                </a:cubicBezTo>
                <a:cubicBezTo>
                  <a:pt x="185" y="90"/>
                  <a:pt x="212" y="117"/>
                  <a:pt x="212" y="151"/>
                </a:cubicBezTo>
                <a:cubicBezTo>
                  <a:pt x="212" y="185"/>
                  <a:pt x="185" y="213"/>
                  <a:pt x="151" y="213"/>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1467409" y="1890444"/>
            <a:ext cx="2222317" cy="2233504"/>
          </a:xfrm>
          <a:custGeom>
            <a:avLst/>
            <a:gdLst>
              <a:gd name="T0" fmla="*/ 126 w 251"/>
              <a:gd name="T1" fmla="*/ 252 h 252"/>
              <a:gd name="T2" fmla="*/ 0 w 251"/>
              <a:gd name="T3" fmla="*/ 126 h 252"/>
              <a:gd name="T4" fmla="*/ 126 w 251"/>
              <a:gd name="T5" fmla="*/ 0 h 252"/>
              <a:gd name="T6" fmla="*/ 251 w 251"/>
              <a:gd name="T7" fmla="*/ 126 h 252"/>
              <a:gd name="T8" fmla="*/ 126 w 251"/>
              <a:gd name="T9" fmla="*/ 252 h 252"/>
              <a:gd name="T10" fmla="*/ 126 w 251"/>
              <a:gd name="T11" fmla="*/ 8 h 252"/>
              <a:gd name="T12" fmla="*/ 8 w 251"/>
              <a:gd name="T13" fmla="*/ 126 h 252"/>
              <a:gd name="T14" fmla="*/ 126 w 251"/>
              <a:gd name="T15" fmla="*/ 244 h 252"/>
              <a:gd name="T16" fmla="*/ 243 w 251"/>
              <a:gd name="T17" fmla="*/ 126 h 252"/>
              <a:gd name="T18" fmla="*/ 126 w 251"/>
              <a:gd name="T19"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252">
                <a:moveTo>
                  <a:pt x="126" y="252"/>
                </a:moveTo>
                <a:cubicBezTo>
                  <a:pt x="56" y="252"/>
                  <a:pt x="0" y="196"/>
                  <a:pt x="0" y="126"/>
                </a:cubicBezTo>
                <a:cubicBezTo>
                  <a:pt x="0" y="57"/>
                  <a:pt x="56" y="0"/>
                  <a:pt x="126" y="0"/>
                </a:cubicBezTo>
                <a:cubicBezTo>
                  <a:pt x="195" y="0"/>
                  <a:pt x="251" y="57"/>
                  <a:pt x="251" y="126"/>
                </a:cubicBezTo>
                <a:cubicBezTo>
                  <a:pt x="251" y="196"/>
                  <a:pt x="195" y="252"/>
                  <a:pt x="126" y="252"/>
                </a:cubicBezTo>
                <a:close/>
                <a:moveTo>
                  <a:pt x="126" y="8"/>
                </a:moveTo>
                <a:cubicBezTo>
                  <a:pt x="61" y="8"/>
                  <a:pt x="8" y="61"/>
                  <a:pt x="8" y="126"/>
                </a:cubicBezTo>
                <a:cubicBezTo>
                  <a:pt x="8" y="191"/>
                  <a:pt x="61" y="244"/>
                  <a:pt x="126" y="244"/>
                </a:cubicBezTo>
                <a:cubicBezTo>
                  <a:pt x="191" y="244"/>
                  <a:pt x="243" y="191"/>
                  <a:pt x="243" y="126"/>
                </a:cubicBezTo>
                <a:cubicBezTo>
                  <a:pt x="243" y="61"/>
                  <a:pt x="191" y="8"/>
                  <a:pt x="126" y="8"/>
                </a:cubicBezTo>
                <a:close/>
              </a:path>
            </a:pathLst>
          </a:custGeom>
          <a:solidFill>
            <a:srgbClr val="F3C301"/>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1735189" y="2160088"/>
          <a:ext cx="1697941" cy="169794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40" name="Group 39"/>
          <p:cNvGrpSpPr/>
          <p:nvPr/>
        </p:nvGrpSpPr>
        <p:grpSpPr>
          <a:xfrm>
            <a:off x="5116354" y="1492841"/>
            <a:ext cx="1542586" cy="1542510"/>
            <a:chOff x="4417217" y="1579076"/>
            <a:chExt cx="1355376" cy="1355309"/>
          </a:xfrm>
          <a:solidFill>
            <a:srgbClr val="01D48F"/>
          </a:solidFill>
        </p:grpSpPr>
        <p:sp>
          <p:nvSpPr>
            <p:cNvPr id="16" name="Freeform 25"/>
            <p:cNvSpPr/>
            <p:nvPr/>
          </p:nvSpPr>
          <p:spPr bwMode="auto">
            <a:xfrm>
              <a:off x="4417217" y="1979938"/>
              <a:ext cx="684256" cy="954447"/>
            </a:xfrm>
            <a:custGeom>
              <a:avLst/>
              <a:gdLst>
                <a:gd name="T0" fmla="*/ 40 w 40"/>
                <a:gd name="T1" fmla="*/ 17 h 56"/>
                <a:gd name="T2" fmla="*/ 23 w 40"/>
                <a:gd name="T3" fmla="*/ 0 h 56"/>
                <a:gd name="T4" fmla="*/ 0 w 40"/>
                <a:gd name="T5" fmla="*/ 56 h 56"/>
                <a:gd name="T6" fmla="*/ 24 w 40"/>
                <a:gd name="T7" fmla="*/ 56 h 56"/>
                <a:gd name="T8" fmla="*/ 40 w 40"/>
                <a:gd name="T9" fmla="*/ 17 h 56"/>
              </a:gdLst>
              <a:ahLst/>
              <a:cxnLst>
                <a:cxn ang="0">
                  <a:pos x="T0" y="T1"/>
                </a:cxn>
                <a:cxn ang="0">
                  <a:pos x="T2" y="T3"/>
                </a:cxn>
                <a:cxn ang="0">
                  <a:pos x="T4" y="T5"/>
                </a:cxn>
                <a:cxn ang="0">
                  <a:pos x="T6" y="T7"/>
                </a:cxn>
                <a:cxn ang="0">
                  <a:pos x="T8" y="T9"/>
                </a:cxn>
              </a:cxnLst>
              <a:rect l="0" t="0" r="r" b="b"/>
              <a:pathLst>
                <a:path w="40" h="56">
                  <a:moveTo>
                    <a:pt x="40" y="17"/>
                  </a:moveTo>
                  <a:cubicBezTo>
                    <a:pt x="23" y="0"/>
                    <a:pt x="23" y="0"/>
                    <a:pt x="23" y="0"/>
                  </a:cubicBezTo>
                  <a:cubicBezTo>
                    <a:pt x="9" y="14"/>
                    <a:pt x="0" y="34"/>
                    <a:pt x="0" y="56"/>
                  </a:cubicBezTo>
                  <a:cubicBezTo>
                    <a:pt x="24" y="56"/>
                    <a:pt x="24" y="56"/>
                    <a:pt x="24" y="56"/>
                  </a:cubicBezTo>
                  <a:cubicBezTo>
                    <a:pt x="24" y="41"/>
                    <a:pt x="30" y="27"/>
                    <a:pt x="40" y="17"/>
                  </a:cubicBezTo>
                </a:path>
              </a:pathLst>
            </a:custGeom>
            <a:grpFill/>
            <a:ln>
              <a:noFill/>
            </a:ln>
          </p:spPr>
          <p:txBody>
            <a:bodyPr vert="horz" wrap="square" lIns="91440" tIns="45720" rIns="91440" bIns="45720" numCol="1" anchor="t" anchorCtr="0" compatLnSpc="1"/>
            <a:lstStyle/>
            <a:p>
              <a:endParaRPr lang="en-US"/>
            </a:p>
          </p:txBody>
        </p:sp>
        <p:sp>
          <p:nvSpPr>
            <p:cNvPr id="29" name="Freeform 38"/>
            <p:cNvSpPr/>
            <p:nvPr/>
          </p:nvSpPr>
          <p:spPr bwMode="auto">
            <a:xfrm>
              <a:off x="4800600" y="1579076"/>
              <a:ext cx="971993" cy="698292"/>
            </a:xfrm>
            <a:custGeom>
              <a:avLst/>
              <a:gdLst>
                <a:gd name="T0" fmla="*/ 57 w 57"/>
                <a:gd name="T1" fmla="*/ 24 h 41"/>
                <a:gd name="T2" fmla="*/ 57 w 57"/>
                <a:gd name="T3" fmla="*/ 0 h 41"/>
                <a:gd name="T4" fmla="*/ 0 w 57"/>
                <a:gd name="T5" fmla="*/ 24 h 41"/>
                <a:gd name="T6" fmla="*/ 17 w 57"/>
                <a:gd name="T7" fmla="*/ 41 h 41"/>
                <a:gd name="T8" fmla="*/ 57 w 57"/>
                <a:gd name="T9" fmla="*/ 24 h 41"/>
              </a:gdLst>
              <a:ahLst/>
              <a:cxnLst>
                <a:cxn ang="0">
                  <a:pos x="T0" y="T1"/>
                </a:cxn>
                <a:cxn ang="0">
                  <a:pos x="T2" y="T3"/>
                </a:cxn>
                <a:cxn ang="0">
                  <a:pos x="T4" y="T5"/>
                </a:cxn>
                <a:cxn ang="0">
                  <a:pos x="T6" y="T7"/>
                </a:cxn>
                <a:cxn ang="0">
                  <a:pos x="T8" y="T9"/>
                </a:cxn>
              </a:cxnLst>
              <a:rect l="0" t="0" r="r" b="b"/>
              <a:pathLst>
                <a:path w="57" h="41">
                  <a:moveTo>
                    <a:pt x="57" y="24"/>
                  </a:moveTo>
                  <a:cubicBezTo>
                    <a:pt x="57" y="0"/>
                    <a:pt x="57" y="0"/>
                    <a:pt x="57" y="0"/>
                  </a:cubicBezTo>
                  <a:cubicBezTo>
                    <a:pt x="35" y="0"/>
                    <a:pt x="15" y="9"/>
                    <a:pt x="0" y="24"/>
                  </a:cubicBezTo>
                  <a:cubicBezTo>
                    <a:pt x="17" y="41"/>
                    <a:pt x="17" y="41"/>
                    <a:pt x="17" y="41"/>
                  </a:cubicBezTo>
                  <a:cubicBezTo>
                    <a:pt x="27" y="31"/>
                    <a:pt x="41" y="24"/>
                    <a:pt x="57" y="24"/>
                  </a:cubicBezTo>
                </a:path>
              </a:pathLst>
            </a:custGeom>
            <a:grp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5118352" y="2743814"/>
            <a:ext cx="1553540" cy="1809136"/>
            <a:chOff x="4407592" y="2740553"/>
            <a:chExt cx="1365001" cy="1589577"/>
          </a:xfrm>
        </p:grpSpPr>
        <p:sp>
          <p:nvSpPr>
            <p:cNvPr id="19" name="Freeform 28"/>
            <p:cNvSpPr/>
            <p:nvPr/>
          </p:nvSpPr>
          <p:spPr bwMode="auto">
            <a:xfrm>
              <a:off x="4407592" y="2740553"/>
              <a:ext cx="410554" cy="203522"/>
            </a:xfrm>
            <a:custGeom>
              <a:avLst/>
              <a:gdLst>
                <a:gd name="T0" fmla="*/ 0 w 117"/>
                <a:gd name="T1" fmla="*/ 58 h 58"/>
                <a:gd name="T2" fmla="*/ 58 w 117"/>
                <a:gd name="T3" fmla="*/ 0 h 58"/>
                <a:gd name="T4" fmla="*/ 117 w 117"/>
                <a:gd name="T5" fmla="*/ 58 h 58"/>
                <a:gd name="T6" fmla="*/ 0 w 117"/>
                <a:gd name="T7" fmla="*/ 58 h 58"/>
              </a:gdLst>
              <a:ahLst/>
              <a:cxnLst>
                <a:cxn ang="0">
                  <a:pos x="T0" y="T1"/>
                </a:cxn>
                <a:cxn ang="0">
                  <a:pos x="T2" y="T3"/>
                </a:cxn>
                <a:cxn ang="0">
                  <a:pos x="T4" y="T5"/>
                </a:cxn>
                <a:cxn ang="0">
                  <a:pos x="T6" y="T7"/>
                </a:cxn>
              </a:cxnLst>
              <a:rect l="0" t="0" r="r" b="b"/>
              <a:pathLst>
                <a:path w="117" h="58">
                  <a:moveTo>
                    <a:pt x="0" y="58"/>
                  </a:moveTo>
                  <a:lnTo>
                    <a:pt x="58" y="0"/>
                  </a:lnTo>
                  <a:lnTo>
                    <a:pt x="117" y="58"/>
                  </a:lnTo>
                  <a:lnTo>
                    <a:pt x="0" y="58"/>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0" name="Freeform 29"/>
            <p:cNvSpPr/>
            <p:nvPr/>
          </p:nvSpPr>
          <p:spPr bwMode="auto">
            <a:xfrm>
              <a:off x="4407592" y="2944075"/>
              <a:ext cx="1365001" cy="1386055"/>
            </a:xfrm>
            <a:custGeom>
              <a:avLst/>
              <a:gdLst>
                <a:gd name="T0" fmla="*/ 41 w 80"/>
                <a:gd name="T1" fmla="*/ 40 h 81"/>
                <a:gd name="T2" fmla="*/ 41 w 80"/>
                <a:gd name="T3" fmla="*/ 40 h 81"/>
                <a:gd name="T4" fmla="*/ 24 w 80"/>
                <a:gd name="T5" fmla="*/ 0 h 81"/>
                <a:gd name="T6" fmla="*/ 0 w 80"/>
                <a:gd name="T7" fmla="*/ 0 h 81"/>
                <a:gd name="T8" fmla="*/ 23 w 80"/>
                <a:gd name="T9" fmla="*/ 57 h 81"/>
                <a:gd name="T10" fmla="*/ 23 w 80"/>
                <a:gd name="T11" fmla="*/ 57 h 81"/>
                <a:gd name="T12" fmla="*/ 80 w 80"/>
                <a:gd name="T13" fmla="*/ 81 h 81"/>
                <a:gd name="T14" fmla="*/ 80 w 80"/>
                <a:gd name="T15" fmla="*/ 57 h 81"/>
                <a:gd name="T16" fmla="*/ 41 w 80"/>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1">
                  <a:moveTo>
                    <a:pt x="41" y="40"/>
                  </a:moveTo>
                  <a:cubicBezTo>
                    <a:pt x="41" y="40"/>
                    <a:pt x="41" y="40"/>
                    <a:pt x="41" y="40"/>
                  </a:cubicBezTo>
                  <a:cubicBezTo>
                    <a:pt x="30" y="30"/>
                    <a:pt x="24" y="16"/>
                    <a:pt x="24" y="0"/>
                  </a:cubicBezTo>
                  <a:cubicBezTo>
                    <a:pt x="0" y="0"/>
                    <a:pt x="0" y="0"/>
                    <a:pt x="0" y="0"/>
                  </a:cubicBezTo>
                  <a:cubicBezTo>
                    <a:pt x="0" y="22"/>
                    <a:pt x="9" y="43"/>
                    <a:pt x="23" y="57"/>
                  </a:cubicBezTo>
                  <a:cubicBezTo>
                    <a:pt x="23" y="57"/>
                    <a:pt x="23" y="57"/>
                    <a:pt x="23" y="57"/>
                  </a:cubicBezTo>
                  <a:cubicBezTo>
                    <a:pt x="38" y="72"/>
                    <a:pt x="58" y="81"/>
                    <a:pt x="80" y="81"/>
                  </a:cubicBezTo>
                  <a:cubicBezTo>
                    <a:pt x="80" y="57"/>
                    <a:pt x="80" y="57"/>
                    <a:pt x="80" y="57"/>
                  </a:cubicBezTo>
                  <a:cubicBezTo>
                    <a:pt x="65" y="57"/>
                    <a:pt x="51" y="50"/>
                    <a:pt x="41" y="40"/>
                  </a:cubicBezTo>
                </a:path>
              </a:pathLst>
            </a:custGeom>
            <a:solidFill>
              <a:srgbClr val="F4C60E"/>
            </a:solidFill>
            <a:ln>
              <a:noFill/>
            </a:ln>
          </p:spPr>
          <p:txBody>
            <a:bodyPr vert="horz" wrap="square" lIns="91440" tIns="45720" rIns="91440" bIns="45720" numCol="1" anchor="t" anchorCtr="0" compatLnSpc="1"/>
            <a:lstStyle/>
            <a:p>
              <a:endParaRPr lang="en-US"/>
            </a:p>
          </p:txBody>
        </p:sp>
      </p:grpSp>
      <p:grpSp>
        <p:nvGrpSpPr>
          <p:cNvPr id="36" name="Group 35"/>
          <p:cNvGrpSpPr/>
          <p:nvPr/>
        </p:nvGrpSpPr>
        <p:grpSpPr>
          <a:xfrm>
            <a:off x="6420463" y="2975248"/>
            <a:ext cx="1809135" cy="1577502"/>
            <a:chOff x="5569071" y="2944075"/>
            <a:chExt cx="1589577" cy="1386055"/>
          </a:xfrm>
        </p:grpSpPr>
        <p:sp>
          <p:nvSpPr>
            <p:cNvPr id="23" name="Freeform 32"/>
            <p:cNvSpPr/>
            <p:nvPr/>
          </p:nvSpPr>
          <p:spPr bwMode="auto">
            <a:xfrm>
              <a:off x="5569071" y="3919576"/>
              <a:ext cx="203522" cy="410554"/>
            </a:xfrm>
            <a:custGeom>
              <a:avLst/>
              <a:gdLst>
                <a:gd name="T0" fmla="*/ 58 w 58"/>
                <a:gd name="T1" fmla="*/ 117 h 117"/>
                <a:gd name="T2" fmla="*/ 0 w 58"/>
                <a:gd name="T3" fmla="*/ 58 h 117"/>
                <a:gd name="T4" fmla="*/ 58 w 58"/>
                <a:gd name="T5" fmla="*/ 0 h 117"/>
                <a:gd name="T6" fmla="*/ 58 w 58"/>
                <a:gd name="T7" fmla="*/ 117 h 117"/>
              </a:gdLst>
              <a:ahLst/>
              <a:cxnLst>
                <a:cxn ang="0">
                  <a:pos x="T0" y="T1"/>
                </a:cxn>
                <a:cxn ang="0">
                  <a:pos x="T2" y="T3"/>
                </a:cxn>
                <a:cxn ang="0">
                  <a:pos x="T4" y="T5"/>
                </a:cxn>
                <a:cxn ang="0">
                  <a:pos x="T6" y="T7"/>
                </a:cxn>
              </a:cxnLst>
              <a:rect l="0" t="0" r="r" b="b"/>
              <a:pathLst>
                <a:path w="58" h="117">
                  <a:moveTo>
                    <a:pt x="58" y="117"/>
                  </a:moveTo>
                  <a:lnTo>
                    <a:pt x="0" y="58"/>
                  </a:lnTo>
                  <a:lnTo>
                    <a:pt x="58" y="0"/>
                  </a:lnTo>
                  <a:lnTo>
                    <a:pt x="58" y="117"/>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4" name="Freeform 33"/>
            <p:cNvSpPr/>
            <p:nvPr/>
          </p:nvSpPr>
          <p:spPr bwMode="auto">
            <a:xfrm>
              <a:off x="5772593" y="2944075"/>
              <a:ext cx="1386055" cy="1386055"/>
            </a:xfrm>
            <a:custGeom>
              <a:avLst/>
              <a:gdLst>
                <a:gd name="T0" fmla="*/ 81 w 81"/>
                <a:gd name="T1" fmla="*/ 0 h 81"/>
                <a:gd name="T2" fmla="*/ 56 w 81"/>
                <a:gd name="T3" fmla="*/ 0 h 81"/>
                <a:gd name="T4" fmla="*/ 39 w 81"/>
                <a:gd name="T5" fmla="*/ 41 h 81"/>
                <a:gd name="T6" fmla="*/ 39 w 81"/>
                <a:gd name="T7" fmla="*/ 41 h 81"/>
                <a:gd name="T8" fmla="*/ 0 w 81"/>
                <a:gd name="T9" fmla="*/ 57 h 81"/>
                <a:gd name="T10" fmla="*/ 0 w 81"/>
                <a:gd name="T11" fmla="*/ 81 h 81"/>
                <a:gd name="T12" fmla="*/ 56 w 81"/>
                <a:gd name="T13" fmla="*/ 58 h 81"/>
                <a:gd name="T14" fmla="*/ 56 w 81"/>
                <a:gd name="T15" fmla="*/ 58 h 81"/>
                <a:gd name="T16" fmla="*/ 81 w 81"/>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1">
                  <a:moveTo>
                    <a:pt x="81" y="0"/>
                  </a:moveTo>
                  <a:cubicBezTo>
                    <a:pt x="56" y="0"/>
                    <a:pt x="56" y="0"/>
                    <a:pt x="56" y="0"/>
                  </a:cubicBezTo>
                  <a:cubicBezTo>
                    <a:pt x="56" y="16"/>
                    <a:pt x="50" y="31"/>
                    <a:pt x="39" y="41"/>
                  </a:cubicBezTo>
                  <a:cubicBezTo>
                    <a:pt x="39" y="41"/>
                    <a:pt x="39" y="41"/>
                    <a:pt x="39" y="41"/>
                  </a:cubicBezTo>
                  <a:cubicBezTo>
                    <a:pt x="29" y="51"/>
                    <a:pt x="15" y="57"/>
                    <a:pt x="0" y="57"/>
                  </a:cubicBezTo>
                  <a:cubicBezTo>
                    <a:pt x="0" y="81"/>
                    <a:pt x="0" y="81"/>
                    <a:pt x="0" y="81"/>
                  </a:cubicBezTo>
                  <a:cubicBezTo>
                    <a:pt x="22" y="81"/>
                    <a:pt x="42" y="72"/>
                    <a:pt x="56" y="58"/>
                  </a:cubicBezTo>
                  <a:cubicBezTo>
                    <a:pt x="56" y="58"/>
                    <a:pt x="56" y="58"/>
                    <a:pt x="56" y="58"/>
                  </a:cubicBezTo>
                  <a:cubicBezTo>
                    <a:pt x="71" y="43"/>
                    <a:pt x="81" y="23"/>
                    <a:pt x="81" y="0"/>
                  </a:cubicBezTo>
                </a:path>
              </a:pathLst>
            </a:custGeom>
            <a:solidFill>
              <a:srgbClr val="00C3D9"/>
            </a:solidFill>
            <a:ln>
              <a:noFill/>
            </a:ln>
          </p:spPr>
          <p:txBody>
            <a:bodyPr vert="horz" wrap="square" lIns="91440" tIns="45720" rIns="91440" bIns="45720" numCol="1" anchor="t" anchorCtr="0" compatLnSpc="1"/>
            <a:lstStyle/>
            <a:p>
              <a:endParaRPr lang="en-US"/>
            </a:p>
          </p:txBody>
        </p:sp>
      </p:grpSp>
      <p:grpSp>
        <p:nvGrpSpPr>
          <p:cNvPr id="37" name="Group 36"/>
          <p:cNvGrpSpPr/>
          <p:nvPr/>
        </p:nvGrpSpPr>
        <p:grpSpPr>
          <a:xfrm>
            <a:off x="6620975" y="1492841"/>
            <a:ext cx="1608625" cy="1809133"/>
            <a:chOff x="5772594" y="1579076"/>
            <a:chExt cx="1386055" cy="1589575"/>
          </a:xfrm>
          <a:solidFill>
            <a:srgbClr val="DF7307"/>
          </a:solidFill>
        </p:grpSpPr>
        <p:sp>
          <p:nvSpPr>
            <p:cNvPr id="27" name="Freeform 36"/>
            <p:cNvSpPr/>
            <p:nvPr/>
          </p:nvSpPr>
          <p:spPr bwMode="auto">
            <a:xfrm>
              <a:off x="6748094" y="2944075"/>
              <a:ext cx="410554" cy="224576"/>
            </a:xfrm>
            <a:custGeom>
              <a:avLst/>
              <a:gdLst>
                <a:gd name="T0" fmla="*/ 117 w 117"/>
                <a:gd name="T1" fmla="*/ 0 h 64"/>
                <a:gd name="T2" fmla="*/ 58 w 117"/>
                <a:gd name="T3" fmla="*/ 64 h 64"/>
                <a:gd name="T4" fmla="*/ 0 w 117"/>
                <a:gd name="T5" fmla="*/ 0 h 64"/>
                <a:gd name="T6" fmla="*/ 117 w 117"/>
                <a:gd name="T7" fmla="*/ 0 h 64"/>
              </a:gdLst>
              <a:ahLst/>
              <a:cxnLst>
                <a:cxn ang="0">
                  <a:pos x="T0" y="T1"/>
                </a:cxn>
                <a:cxn ang="0">
                  <a:pos x="T2" y="T3"/>
                </a:cxn>
                <a:cxn ang="0">
                  <a:pos x="T4" y="T5"/>
                </a:cxn>
                <a:cxn ang="0">
                  <a:pos x="T6" y="T7"/>
                </a:cxn>
              </a:cxnLst>
              <a:rect l="0" t="0" r="r" b="b"/>
              <a:pathLst>
                <a:path w="117" h="64">
                  <a:moveTo>
                    <a:pt x="117" y="0"/>
                  </a:moveTo>
                  <a:lnTo>
                    <a:pt x="58" y="64"/>
                  </a:lnTo>
                  <a:lnTo>
                    <a:pt x="0" y="0"/>
                  </a:lnTo>
                  <a:lnTo>
                    <a:pt x="11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37"/>
            <p:cNvSpPr/>
            <p:nvPr/>
          </p:nvSpPr>
          <p:spPr bwMode="auto">
            <a:xfrm>
              <a:off x="5772594" y="1579076"/>
              <a:ext cx="1386055" cy="1365001"/>
            </a:xfrm>
            <a:custGeom>
              <a:avLst/>
              <a:gdLst>
                <a:gd name="T0" fmla="*/ 57 w 81"/>
                <a:gd name="T1" fmla="*/ 23 h 80"/>
                <a:gd name="T2" fmla="*/ 57 w 81"/>
                <a:gd name="T3" fmla="*/ 24 h 80"/>
                <a:gd name="T4" fmla="*/ 57 w 81"/>
                <a:gd name="T5" fmla="*/ 23 h 80"/>
                <a:gd name="T6" fmla="*/ 0 w 81"/>
                <a:gd name="T7" fmla="*/ 0 h 80"/>
                <a:gd name="T8" fmla="*/ 0 w 81"/>
                <a:gd name="T9" fmla="*/ 24 h 80"/>
                <a:gd name="T10" fmla="*/ 40 w 81"/>
                <a:gd name="T11" fmla="*/ 40 h 80"/>
                <a:gd name="T12" fmla="*/ 40 w 81"/>
                <a:gd name="T13" fmla="*/ 40 h 80"/>
                <a:gd name="T14" fmla="*/ 40 w 81"/>
                <a:gd name="T15" fmla="*/ 41 h 80"/>
                <a:gd name="T16" fmla="*/ 57 w 81"/>
                <a:gd name="T17" fmla="*/ 80 h 80"/>
                <a:gd name="T18" fmla="*/ 81 w 81"/>
                <a:gd name="T19" fmla="*/ 80 h 80"/>
                <a:gd name="T20" fmla="*/ 57 w 81"/>
                <a:gd name="T21"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80">
                  <a:moveTo>
                    <a:pt x="57" y="23"/>
                  </a:moveTo>
                  <a:cubicBezTo>
                    <a:pt x="57" y="24"/>
                    <a:pt x="57" y="24"/>
                    <a:pt x="57" y="24"/>
                  </a:cubicBezTo>
                  <a:cubicBezTo>
                    <a:pt x="57" y="23"/>
                    <a:pt x="57" y="23"/>
                    <a:pt x="57" y="23"/>
                  </a:cubicBezTo>
                  <a:cubicBezTo>
                    <a:pt x="43" y="9"/>
                    <a:pt x="23" y="0"/>
                    <a:pt x="0" y="0"/>
                  </a:cubicBezTo>
                  <a:cubicBezTo>
                    <a:pt x="0" y="24"/>
                    <a:pt x="0" y="24"/>
                    <a:pt x="0" y="24"/>
                  </a:cubicBezTo>
                  <a:cubicBezTo>
                    <a:pt x="16" y="24"/>
                    <a:pt x="30" y="30"/>
                    <a:pt x="40" y="40"/>
                  </a:cubicBezTo>
                  <a:cubicBezTo>
                    <a:pt x="40" y="40"/>
                    <a:pt x="40" y="40"/>
                    <a:pt x="40" y="40"/>
                  </a:cubicBezTo>
                  <a:cubicBezTo>
                    <a:pt x="40" y="41"/>
                    <a:pt x="40" y="41"/>
                    <a:pt x="40" y="41"/>
                  </a:cubicBezTo>
                  <a:cubicBezTo>
                    <a:pt x="50" y="51"/>
                    <a:pt x="57" y="65"/>
                    <a:pt x="57" y="80"/>
                  </a:cubicBezTo>
                  <a:cubicBezTo>
                    <a:pt x="81" y="80"/>
                    <a:pt x="81" y="80"/>
                    <a:pt x="81" y="80"/>
                  </a:cubicBezTo>
                  <a:cubicBezTo>
                    <a:pt x="81" y="58"/>
                    <a:pt x="72" y="38"/>
                    <a:pt x="57"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4" name="Freeform 43"/>
          <p:cNvSpPr/>
          <p:nvPr/>
        </p:nvSpPr>
        <p:spPr bwMode="auto">
          <a:xfrm>
            <a:off x="6620975" y="1481810"/>
            <a:ext cx="235628" cy="467261"/>
          </a:xfrm>
          <a:custGeom>
            <a:avLst/>
            <a:gdLst>
              <a:gd name="T0" fmla="*/ 0 w 59"/>
              <a:gd name="T1" fmla="*/ 0 h 117"/>
              <a:gd name="T2" fmla="*/ 59 w 59"/>
              <a:gd name="T3" fmla="*/ 58 h 117"/>
              <a:gd name="T4" fmla="*/ 0 w 59"/>
              <a:gd name="T5" fmla="*/ 117 h 117"/>
              <a:gd name="T6" fmla="*/ 0 w 59"/>
              <a:gd name="T7" fmla="*/ 0 h 117"/>
            </a:gdLst>
            <a:ahLst/>
            <a:cxnLst>
              <a:cxn ang="0">
                <a:pos x="T0" y="T1"/>
              </a:cxn>
              <a:cxn ang="0">
                <a:pos x="T2" y="T3"/>
              </a:cxn>
              <a:cxn ang="0">
                <a:pos x="T4" y="T5"/>
              </a:cxn>
              <a:cxn ang="0">
                <a:pos x="T6" y="T7"/>
              </a:cxn>
            </a:cxnLst>
            <a:rect l="0" t="0" r="r" b="b"/>
            <a:pathLst>
              <a:path w="59" h="117">
                <a:moveTo>
                  <a:pt x="0" y="0"/>
                </a:moveTo>
                <a:lnTo>
                  <a:pt x="59" y="58"/>
                </a:lnTo>
                <a:lnTo>
                  <a:pt x="0" y="117"/>
                </a:ln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43" name="Diagram 42"/>
          <p:cNvGraphicFramePr/>
          <p:nvPr/>
        </p:nvGraphicFramePr>
        <p:xfrm>
          <a:off x="5856319" y="2234137"/>
          <a:ext cx="1591553" cy="1591553"/>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44" name="TextBox 43"/>
          <p:cNvSpPr txBox="1"/>
          <p:nvPr/>
        </p:nvSpPr>
        <p:spPr>
          <a:xfrm rot="18906182">
            <a:off x="5350629" y="1900964"/>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5" name="TextBox 44"/>
          <p:cNvSpPr txBox="1"/>
          <p:nvPr/>
        </p:nvSpPr>
        <p:spPr>
          <a:xfrm rot="2951394">
            <a:off x="7187844" y="2008575"/>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6" name="TextBox 45"/>
          <p:cNvSpPr txBox="1"/>
          <p:nvPr/>
        </p:nvSpPr>
        <p:spPr>
          <a:xfrm rot="2951394">
            <a:off x="5229423" y="3690122"/>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7" name="TextBox 46"/>
          <p:cNvSpPr txBox="1"/>
          <p:nvPr/>
        </p:nvSpPr>
        <p:spPr>
          <a:xfrm rot="19480104">
            <a:off x="7038618" y="382036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2" name="TextBox 3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3" name="TextBox 3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85000"/>
                  </a:schemeClr>
                </a:solidFill>
                <a:latin typeface="Rockwell" panose="02060603020205020403" pitchFamily="18" charset="0"/>
              </a:rPr>
              <a:t>Handcrafted design layouts</a:t>
            </a:r>
            <a:endParaRPr lang="en-US" sz="1200">
              <a:solidFill>
                <a:schemeClr val="bg1">
                  <a:lumMod val="8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16" presetClass="entr" presetSubtype="21"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inVertical)">
                                      <p:cBhvr>
                                        <p:cTn id="19" dur="500"/>
                                        <p:tgtEl>
                                          <p:spTgt spid="13"/>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outVertical)">
                                      <p:cBhvr>
                                        <p:cTn id="23" dur="500"/>
                                        <p:tgtEl>
                                          <p:spTgt spid="14"/>
                                        </p:tgtEl>
                                      </p:cBhvr>
                                    </p:animEffect>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down)">
                                      <p:cBhvr>
                                        <p:cTn id="27" dur="500"/>
                                        <p:tgtEl>
                                          <p:spTgt spid="12"/>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500"/>
                                        <p:tgtEl>
                                          <p:spTgt spid="40"/>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left)">
                                      <p:cBhvr>
                                        <p:cTn id="39" dur="500"/>
                                        <p:tgtEl>
                                          <p:spTgt spid="37"/>
                                        </p:tgtEl>
                                      </p:cBhvr>
                                    </p:animEffect>
                                  </p:childTnLst>
                                </p:cTn>
                              </p:par>
                            </p:childTnLst>
                          </p:cTn>
                        </p:par>
                        <p:par>
                          <p:cTn id="40" fill="hold">
                            <p:stCondLst>
                              <p:cond delay="4000"/>
                            </p:stCondLst>
                            <p:childTnLst>
                              <p:par>
                                <p:cTn id="41" presetID="22" presetClass="entr" presetSubtype="2"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right)">
                                      <p:cBhvr>
                                        <p:cTn id="43" dur="500"/>
                                        <p:tgtEl>
                                          <p:spTgt spid="36"/>
                                        </p:tgtEl>
                                      </p:cBhvr>
                                    </p:animEffect>
                                  </p:childTnLst>
                                </p:cTn>
                              </p:par>
                            </p:childTnLst>
                          </p:cTn>
                        </p:par>
                        <p:par>
                          <p:cTn id="44" fill="hold">
                            <p:stCondLst>
                              <p:cond delay="4500"/>
                            </p:stCondLst>
                            <p:childTnLst>
                              <p:par>
                                <p:cTn id="45" presetID="22" presetClass="entr" presetSubtype="2"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right)">
                                      <p:cBhvr>
                                        <p:cTn id="47" dur="500"/>
                                        <p:tgtEl>
                                          <p:spTgt spid="38"/>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500"/>
                                        <p:tgtEl>
                                          <p:spTgt spid="45"/>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fade">
                                      <p:cBhvr>
                                        <p:cTn id="67" dur="500"/>
                                        <p:tgtEl>
                                          <p:spTgt spid="46"/>
                                        </p:tgtEl>
                                      </p:cBhvr>
                                    </p:animEffect>
                                  </p:childTnLst>
                                </p:cTn>
                              </p:par>
                            </p:childTnLst>
                          </p:cTn>
                        </p:par>
                        <p:par>
                          <p:cTn id="68" fill="hold">
                            <p:stCondLst>
                              <p:cond delay="7500"/>
                            </p:stCondLst>
                            <p:childTnLst>
                              <p:par>
                                <p:cTn id="69" presetID="37" presetClass="entr" presetSubtype="0"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fade">
                                      <p:cBhvr>
                                        <p:cTn id="71" dur="750"/>
                                        <p:tgtEl>
                                          <p:spTgt spid="32"/>
                                        </p:tgtEl>
                                      </p:cBhvr>
                                    </p:animEffect>
                                    <p:anim calcmode="lin" valueType="num">
                                      <p:cBhvr>
                                        <p:cTn id="72" dur="750" fill="hold"/>
                                        <p:tgtEl>
                                          <p:spTgt spid="32"/>
                                        </p:tgtEl>
                                        <p:attrNameLst>
                                          <p:attrName>ppt_x</p:attrName>
                                        </p:attrNameLst>
                                      </p:cBhvr>
                                      <p:tavLst>
                                        <p:tav tm="0">
                                          <p:val>
                                            <p:strVal val="#ppt_x"/>
                                          </p:val>
                                        </p:tav>
                                        <p:tav tm="100000">
                                          <p:val>
                                            <p:strVal val="#ppt_x"/>
                                          </p:val>
                                        </p:tav>
                                      </p:tavLst>
                                    </p:anim>
                                    <p:anim calcmode="lin" valueType="num">
                                      <p:cBhvr>
                                        <p:cTn id="73" dur="675" decel="100000" fill="hold"/>
                                        <p:tgtEl>
                                          <p:spTgt spid="32"/>
                                        </p:tgtEl>
                                        <p:attrNameLst>
                                          <p:attrName>ppt_y</p:attrName>
                                        </p:attrNameLst>
                                      </p:cBhvr>
                                      <p:tavLst>
                                        <p:tav tm="0">
                                          <p:val>
                                            <p:strVal val="#ppt_y+1"/>
                                          </p:val>
                                        </p:tav>
                                        <p:tav tm="100000">
                                          <p:val>
                                            <p:strVal val="#ppt_y-.03"/>
                                          </p:val>
                                        </p:tav>
                                      </p:tavLst>
                                    </p:anim>
                                    <p:anim calcmode="lin" valueType="num">
                                      <p:cBhvr>
                                        <p:cTn id="74" dur="75" accel="100000" fill="hold">
                                          <p:stCondLst>
                                            <p:cond delay="675"/>
                                          </p:stCondLst>
                                        </p:cTn>
                                        <p:tgtEl>
                                          <p:spTgt spid="32"/>
                                        </p:tgtEl>
                                        <p:attrNameLst>
                                          <p:attrName>ppt_y</p:attrName>
                                        </p:attrNameLst>
                                      </p:cBhvr>
                                      <p:tavLst>
                                        <p:tav tm="0">
                                          <p:val>
                                            <p:strVal val="#ppt_y-.03"/>
                                          </p:val>
                                        </p:tav>
                                        <p:tav tm="100000">
                                          <p:val>
                                            <p:strVal val="#ppt_y"/>
                                          </p:val>
                                        </p:tav>
                                      </p:tavLst>
                                    </p:anim>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Graphic spid="15" grpId="0">
        <p:bldAsOne/>
      </p:bldGraphic>
      <p:bldP spid="34" grpId="0" animBg="1"/>
      <p:bldGraphic spid="43" grpId="0">
        <p:bldAsOne/>
      </p:bldGraphic>
      <p:bldP spid="44" grpId="0"/>
      <p:bldP spid="45" grpId="0"/>
      <p:bldP spid="46" grpId="0"/>
      <p:bldP spid="47" grpId="0"/>
      <p:bldP spid="32" grpId="0"/>
      <p:bldP spid="3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5"/>
          <p:cNvSpPr/>
          <p:nvPr/>
        </p:nvSpPr>
        <p:spPr bwMode="auto">
          <a:xfrm rot="303674">
            <a:off x="2717669" y="1543542"/>
            <a:ext cx="1195826" cy="1419098"/>
          </a:xfrm>
          <a:custGeom>
            <a:avLst/>
            <a:gdLst>
              <a:gd name="T0" fmla="*/ 120 w 133"/>
              <a:gd name="T1" fmla="*/ 98 h 158"/>
              <a:gd name="T2" fmla="*/ 107 w 133"/>
              <a:gd name="T3" fmla="*/ 114 h 158"/>
              <a:gd name="T4" fmla="*/ 64 w 133"/>
              <a:gd name="T5" fmla="*/ 145 h 158"/>
              <a:gd name="T6" fmla="*/ 22 w 133"/>
              <a:gd name="T7" fmla="*/ 156 h 158"/>
              <a:gd name="T8" fmla="*/ 0 w 133"/>
              <a:gd name="T9" fmla="*/ 157 h 158"/>
              <a:gd name="T10" fmla="*/ 8 w 133"/>
              <a:gd name="T11" fmla="*/ 152 h 158"/>
              <a:gd name="T12" fmla="*/ 27 w 133"/>
              <a:gd name="T13" fmla="*/ 132 h 158"/>
              <a:gd name="T14" fmla="*/ 28 w 133"/>
              <a:gd name="T15" fmla="*/ 129 h 158"/>
              <a:gd name="T16" fmla="*/ 38 w 133"/>
              <a:gd name="T17" fmla="*/ 96 h 158"/>
              <a:gd name="T18" fmla="*/ 38 w 133"/>
              <a:gd name="T19" fmla="*/ 66 h 158"/>
              <a:gd name="T20" fmla="*/ 39 w 133"/>
              <a:gd name="T21" fmla="*/ 43 h 158"/>
              <a:gd name="T22" fmla="*/ 39 w 133"/>
              <a:gd name="T23" fmla="*/ 42 h 158"/>
              <a:gd name="T24" fmla="*/ 45 w 133"/>
              <a:gd name="T25" fmla="*/ 27 h 158"/>
              <a:gd name="T26" fmla="*/ 48 w 133"/>
              <a:gd name="T27" fmla="*/ 22 h 158"/>
              <a:gd name="T28" fmla="*/ 70 w 133"/>
              <a:gd name="T29" fmla="*/ 5 h 158"/>
              <a:gd name="T30" fmla="*/ 100 w 133"/>
              <a:gd name="T31" fmla="*/ 3 h 158"/>
              <a:gd name="T32" fmla="*/ 126 w 133"/>
              <a:gd name="T33" fmla="*/ 26 h 158"/>
              <a:gd name="T34" fmla="*/ 126 w 133"/>
              <a:gd name="T35" fmla="*/ 26 h 158"/>
              <a:gd name="T36" fmla="*/ 132 w 133"/>
              <a:gd name="T37" fmla="*/ 45 h 158"/>
              <a:gd name="T38" fmla="*/ 131 w 133"/>
              <a:gd name="T39" fmla="*/ 68 h 158"/>
              <a:gd name="T40" fmla="*/ 120 w 133"/>
              <a:gd name="T41" fmla="*/ 9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58">
                <a:moveTo>
                  <a:pt x="120" y="98"/>
                </a:moveTo>
                <a:cubicBezTo>
                  <a:pt x="116" y="104"/>
                  <a:pt x="112" y="109"/>
                  <a:pt x="107" y="114"/>
                </a:cubicBezTo>
                <a:cubicBezTo>
                  <a:pt x="96" y="127"/>
                  <a:pt x="81" y="138"/>
                  <a:pt x="64" y="145"/>
                </a:cubicBezTo>
                <a:cubicBezTo>
                  <a:pt x="51" y="151"/>
                  <a:pt x="37" y="155"/>
                  <a:pt x="22" y="156"/>
                </a:cubicBezTo>
                <a:cubicBezTo>
                  <a:pt x="17" y="157"/>
                  <a:pt x="9" y="158"/>
                  <a:pt x="0" y="157"/>
                </a:cubicBezTo>
                <a:cubicBezTo>
                  <a:pt x="2" y="156"/>
                  <a:pt x="5" y="154"/>
                  <a:pt x="8" y="152"/>
                </a:cubicBezTo>
                <a:cubicBezTo>
                  <a:pt x="15" y="147"/>
                  <a:pt x="22" y="140"/>
                  <a:pt x="27" y="132"/>
                </a:cubicBezTo>
                <a:cubicBezTo>
                  <a:pt x="27" y="131"/>
                  <a:pt x="28" y="130"/>
                  <a:pt x="28" y="129"/>
                </a:cubicBezTo>
                <a:cubicBezTo>
                  <a:pt x="33" y="120"/>
                  <a:pt x="37" y="108"/>
                  <a:pt x="38" y="96"/>
                </a:cubicBezTo>
                <a:cubicBezTo>
                  <a:pt x="39" y="85"/>
                  <a:pt x="39" y="75"/>
                  <a:pt x="38" y="66"/>
                </a:cubicBezTo>
                <a:cubicBezTo>
                  <a:pt x="38" y="57"/>
                  <a:pt x="37" y="49"/>
                  <a:pt x="39" y="43"/>
                </a:cubicBezTo>
                <a:cubicBezTo>
                  <a:pt x="39" y="42"/>
                  <a:pt x="39" y="42"/>
                  <a:pt x="39" y="42"/>
                </a:cubicBezTo>
                <a:cubicBezTo>
                  <a:pt x="40" y="37"/>
                  <a:pt x="42" y="32"/>
                  <a:pt x="45" y="27"/>
                </a:cubicBezTo>
                <a:cubicBezTo>
                  <a:pt x="46" y="26"/>
                  <a:pt x="47" y="24"/>
                  <a:pt x="48" y="22"/>
                </a:cubicBezTo>
                <a:cubicBezTo>
                  <a:pt x="54" y="15"/>
                  <a:pt x="61" y="9"/>
                  <a:pt x="70" y="5"/>
                </a:cubicBezTo>
                <a:cubicBezTo>
                  <a:pt x="80" y="1"/>
                  <a:pt x="91" y="0"/>
                  <a:pt x="100" y="3"/>
                </a:cubicBezTo>
                <a:cubicBezTo>
                  <a:pt x="111" y="7"/>
                  <a:pt x="121" y="15"/>
                  <a:pt x="126" y="26"/>
                </a:cubicBezTo>
                <a:cubicBezTo>
                  <a:pt x="126" y="26"/>
                  <a:pt x="126" y="26"/>
                  <a:pt x="126" y="26"/>
                </a:cubicBezTo>
                <a:cubicBezTo>
                  <a:pt x="129" y="32"/>
                  <a:pt x="131" y="38"/>
                  <a:pt x="132" y="45"/>
                </a:cubicBezTo>
                <a:cubicBezTo>
                  <a:pt x="133" y="53"/>
                  <a:pt x="133" y="60"/>
                  <a:pt x="131" y="68"/>
                </a:cubicBezTo>
                <a:cubicBezTo>
                  <a:pt x="129" y="78"/>
                  <a:pt x="125" y="88"/>
                  <a:pt x="120" y="98"/>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1" name="Freeform 29"/>
          <p:cNvSpPr/>
          <p:nvPr/>
        </p:nvSpPr>
        <p:spPr bwMode="auto">
          <a:xfrm rot="1620146">
            <a:off x="2634792" y="2632161"/>
            <a:ext cx="1653722" cy="1014181"/>
          </a:xfrm>
          <a:custGeom>
            <a:avLst/>
            <a:gdLst>
              <a:gd name="T0" fmla="*/ 130 w 184"/>
              <a:gd name="T1" fmla="*/ 106 h 113"/>
              <a:gd name="T2" fmla="*/ 110 w 184"/>
              <a:gd name="T3" fmla="*/ 110 h 113"/>
              <a:gd name="T4" fmla="*/ 58 w 184"/>
              <a:gd name="T5" fmla="*/ 106 h 113"/>
              <a:gd name="T6" fmla="*/ 18 w 184"/>
              <a:gd name="T7" fmla="*/ 88 h 113"/>
              <a:gd name="T8" fmla="*/ 0 w 184"/>
              <a:gd name="T9" fmla="*/ 74 h 113"/>
              <a:gd name="T10" fmla="*/ 10 w 184"/>
              <a:gd name="T11" fmla="*/ 75 h 113"/>
              <a:gd name="T12" fmla="*/ 37 w 184"/>
              <a:gd name="T13" fmla="*/ 72 h 113"/>
              <a:gd name="T14" fmla="*/ 40 w 184"/>
              <a:gd name="T15" fmla="*/ 71 h 113"/>
              <a:gd name="T16" fmla="*/ 69 w 184"/>
              <a:gd name="T17" fmla="*/ 52 h 113"/>
              <a:gd name="T18" fmla="*/ 89 w 184"/>
              <a:gd name="T19" fmla="*/ 29 h 113"/>
              <a:gd name="T20" fmla="*/ 104 w 184"/>
              <a:gd name="T21" fmla="*/ 11 h 113"/>
              <a:gd name="T22" fmla="*/ 104 w 184"/>
              <a:gd name="T23" fmla="*/ 11 h 113"/>
              <a:gd name="T24" fmla="*/ 118 w 184"/>
              <a:gd name="T25" fmla="*/ 3 h 113"/>
              <a:gd name="T26" fmla="*/ 124 w 184"/>
              <a:gd name="T27" fmla="*/ 2 h 113"/>
              <a:gd name="T28" fmla="*/ 152 w 184"/>
              <a:gd name="T29" fmla="*/ 3 h 113"/>
              <a:gd name="T30" fmla="*/ 176 w 184"/>
              <a:gd name="T31" fmla="*/ 21 h 113"/>
              <a:gd name="T32" fmla="*/ 182 w 184"/>
              <a:gd name="T33" fmla="*/ 55 h 113"/>
              <a:gd name="T34" fmla="*/ 182 w 184"/>
              <a:gd name="T35" fmla="*/ 55 h 113"/>
              <a:gd name="T36" fmla="*/ 174 w 184"/>
              <a:gd name="T37" fmla="*/ 73 h 113"/>
              <a:gd name="T38" fmla="*/ 158 w 184"/>
              <a:gd name="T39" fmla="*/ 90 h 113"/>
              <a:gd name="T40" fmla="*/ 130 w 184"/>
              <a:gd name="T41" fmla="*/ 10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13">
                <a:moveTo>
                  <a:pt x="130" y="106"/>
                </a:moveTo>
                <a:cubicBezTo>
                  <a:pt x="124" y="108"/>
                  <a:pt x="117" y="109"/>
                  <a:pt x="110" y="110"/>
                </a:cubicBezTo>
                <a:cubicBezTo>
                  <a:pt x="93" y="113"/>
                  <a:pt x="75" y="111"/>
                  <a:pt x="58" y="106"/>
                </a:cubicBezTo>
                <a:cubicBezTo>
                  <a:pt x="44" y="102"/>
                  <a:pt x="31" y="96"/>
                  <a:pt x="18" y="88"/>
                </a:cubicBezTo>
                <a:cubicBezTo>
                  <a:pt x="13" y="85"/>
                  <a:pt x="7" y="80"/>
                  <a:pt x="0" y="74"/>
                </a:cubicBezTo>
                <a:cubicBezTo>
                  <a:pt x="3" y="75"/>
                  <a:pt x="6" y="75"/>
                  <a:pt x="10" y="75"/>
                </a:cubicBezTo>
                <a:cubicBezTo>
                  <a:pt x="19" y="76"/>
                  <a:pt x="28" y="75"/>
                  <a:pt x="37" y="72"/>
                </a:cubicBezTo>
                <a:cubicBezTo>
                  <a:pt x="38" y="72"/>
                  <a:pt x="39" y="71"/>
                  <a:pt x="40" y="71"/>
                </a:cubicBezTo>
                <a:cubicBezTo>
                  <a:pt x="50" y="67"/>
                  <a:pt x="60" y="61"/>
                  <a:pt x="69" y="52"/>
                </a:cubicBezTo>
                <a:cubicBezTo>
                  <a:pt x="77" y="44"/>
                  <a:pt x="83" y="36"/>
                  <a:pt x="89" y="29"/>
                </a:cubicBezTo>
                <a:cubicBezTo>
                  <a:pt x="94" y="22"/>
                  <a:pt x="99" y="16"/>
                  <a:pt x="104" y="11"/>
                </a:cubicBezTo>
                <a:cubicBezTo>
                  <a:pt x="104" y="11"/>
                  <a:pt x="104" y="11"/>
                  <a:pt x="104" y="11"/>
                </a:cubicBezTo>
                <a:cubicBezTo>
                  <a:pt x="108" y="8"/>
                  <a:pt x="113" y="5"/>
                  <a:pt x="118" y="3"/>
                </a:cubicBezTo>
                <a:cubicBezTo>
                  <a:pt x="120" y="3"/>
                  <a:pt x="122" y="2"/>
                  <a:pt x="124" y="2"/>
                </a:cubicBezTo>
                <a:cubicBezTo>
                  <a:pt x="133" y="0"/>
                  <a:pt x="143" y="0"/>
                  <a:pt x="152" y="3"/>
                </a:cubicBezTo>
                <a:cubicBezTo>
                  <a:pt x="162" y="6"/>
                  <a:pt x="171" y="12"/>
                  <a:pt x="176" y="21"/>
                </a:cubicBezTo>
                <a:cubicBezTo>
                  <a:pt x="183" y="31"/>
                  <a:pt x="184" y="43"/>
                  <a:pt x="182" y="55"/>
                </a:cubicBezTo>
                <a:cubicBezTo>
                  <a:pt x="182" y="55"/>
                  <a:pt x="182" y="55"/>
                  <a:pt x="182" y="55"/>
                </a:cubicBezTo>
                <a:cubicBezTo>
                  <a:pt x="180" y="61"/>
                  <a:pt x="178" y="67"/>
                  <a:pt x="174" y="73"/>
                </a:cubicBezTo>
                <a:cubicBezTo>
                  <a:pt x="170" y="80"/>
                  <a:pt x="164" y="85"/>
                  <a:pt x="158" y="90"/>
                </a:cubicBezTo>
                <a:cubicBezTo>
                  <a:pt x="150" y="97"/>
                  <a:pt x="141" y="102"/>
                  <a:pt x="130" y="106"/>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2" name="Freeform 33"/>
          <p:cNvSpPr/>
          <p:nvPr/>
        </p:nvSpPr>
        <p:spPr bwMode="auto">
          <a:xfrm rot="20869508">
            <a:off x="1914521" y="1255429"/>
            <a:ext cx="980124" cy="1672642"/>
          </a:xfrm>
          <a:custGeom>
            <a:avLst/>
            <a:gdLst>
              <a:gd name="T0" fmla="*/ 105 w 109"/>
              <a:gd name="T1" fmla="*/ 59 h 186"/>
              <a:gd name="T2" fmla="*/ 108 w 109"/>
              <a:gd name="T3" fmla="*/ 79 h 186"/>
              <a:gd name="T4" fmla="*/ 100 w 109"/>
              <a:gd name="T5" fmla="*/ 131 h 186"/>
              <a:gd name="T6" fmla="*/ 79 w 109"/>
              <a:gd name="T7" fmla="*/ 169 h 186"/>
              <a:gd name="T8" fmla="*/ 64 w 109"/>
              <a:gd name="T9" fmla="*/ 186 h 186"/>
              <a:gd name="T10" fmla="*/ 66 w 109"/>
              <a:gd name="T11" fmla="*/ 177 h 186"/>
              <a:gd name="T12" fmla="*/ 64 w 109"/>
              <a:gd name="T13" fmla="*/ 149 h 186"/>
              <a:gd name="T14" fmla="*/ 63 w 109"/>
              <a:gd name="T15" fmla="*/ 146 h 186"/>
              <a:gd name="T16" fmla="*/ 47 w 109"/>
              <a:gd name="T17" fmla="*/ 116 h 186"/>
              <a:gd name="T18" fmla="*/ 26 w 109"/>
              <a:gd name="T19" fmla="*/ 94 h 186"/>
              <a:gd name="T20" fmla="*/ 9 w 109"/>
              <a:gd name="T21" fmla="*/ 78 h 186"/>
              <a:gd name="T22" fmla="*/ 9 w 109"/>
              <a:gd name="T23" fmla="*/ 78 h 186"/>
              <a:gd name="T24" fmla="*/ 2 w 109"/>
              <a:gd name="T25" fmla="*/ 63 h 186"/>
              <a:gd name="T26" fmla="*/ 1 w 109"/>
              <a:gd name="T27" fmla="*/ 57 h 186"/>
              <a:gd name="T28" fmla="*/ 4 w 109"/>
              <a:gd name="T29" fmla="*/ 29 h 186"/>
              <a:gd name="T30" fmla="*/ 24 w 109"/>
              <a:gd name="T31" fmla="*/ 6 h 186"/>
              <a:gd name="T32" fmla="*/ 58 w 109"/>
              <a:gd name="T33" fmla="*/ 4 h 186"/>
              <a:gd name="T34" fmla="*/ 58 w 109"/>
              <a:gd name="T35" fmla="*/ 4 h 186"/>
              <a:gd name="T36" fmla="*/ 76 w 109"/>
              <a:gd name="T37" fmla="*/ 13 h 186"/>
              <a:gd name="T38" fmla="*/ 92 w 109"/>
              <a:gd name="T39" fmla="*/ 30 h 186"/>
              <a:gd name="T40" fmla="*/ 105 w 109"/>
              <a:gd name="T41" fmla="*/ 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 name="Freeform 33"/>
          <p:cNvSpPr/>
          <p:nvPr/>
        </p:nvSpPr>
        <p:spPr bwMode="auto">
          <a:xfrm rot="17158586">
            <a:off x="1326234" y="1932169"/>
            <a:ext cx="980124" cy="1672642"/>
          </a:xfrm>
          <a:custGeom>
            <a:avLst/>
            <a:gdLst>
              <a:gd name="T0" fmla="*/ 105 w 109"/>
              <a:gd name="T1" fmla="*/ 59 h 186"/>
              <a:gd name="T2" fmla="*/ 108 w 109"/>
              <a:gd name="T3" fmla="*/ 79 h 186"/>
              <a:gd name="T4" fmla="*/ 100 w 109"/>
              <a:gd name="T5" fmla="*/ 131 h 186"/>
              <a:gd name="T6" fmla="*/ 79 w 109"/>
              <a:gd name="T7" fmla="*/ 169 h 186"/>
              <a:gd name="T8" fmla="*/ 64 w 109"/>
              <a:gd name="T9" fmla="*/ 186 h 186"/>
              <a:gd name="T10" fmla="*/ 66 w 109"/>
              <a:gd name="T11" fmla="*/ 177 h 186"/>
              <a:gd name="T12" fmla="*/ 64 w 109"/>
              <a:gd name="T13" fmla="*/ 149 h 186"/>
              <a:gd name="T14" fmla="*/ 63 w 109"/>
              <a:gd name="T15" fmla="*/ 146 h 186"/>
              <a:gd name="T16" fmla="*/ 47 w 109"/>
              <a:gd name="T17" fmla="*/ 116 h 186"/>
              <a:gd name="T18" fmla="*/ 26 w 109"/>
              <a:gd name="T19" fmla="*/ 94 h 186"/>
              <a:gd name="T20" fmla="*/ 9 w 109"/>
              <a:gd name="T21" fmla="*/ 78 h 186"/>
              <a:gd name="T22" fmla="*/ 9 w 109"/>
              <a:gd name="T23" fmla="*/ 78 h 186"/>
              <a:gd name="T24" fmla="*/ 2 w 109"/>
              <a:gd name="T25" fmla="*/ 63 h 186"/>
              <a:gd name="T26" fmla="*/ 1 w 109"/>
              <a:gd name="T27" fmla="*/ 57 h 186"/>
              <a:gd name="T28" fmla="*/ 4 w 109"/>
              <a:gd name="T29" fmla="*/ 29 h 186"/>
              <a:gd name="T30" fmla="*/ 24 w 109"/>
              <a:gd name="T31" fmla="*/ 6 h 186"/>
              <a:gd name="T32" fmla="*/ 58 w 109"/>
              <a:gd name="T33" fmla="*/ 4 h 186"/>
              <a:gd name="T34" fmla="*/ 58 w 109"/>
              <a:gd name="T35" fmla="*/ 4 h 186"/>
              <a:gd name="T36" fmla="*/ 76 w 109"/>
              <a:gd name="T37" fmla="*/ 13 h 186"/>
              <a:gd name="T38" fmla="*/ 92 w 109"/>
              <a:gd name="T39" fmla="*/ 30 h 186"/>
              <a:gd name="T40" fmla="*/ 105 w 109"/>
              <a:gd name="T41" fmla="*/ 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1857303" y="2212514"/>
          <a:ext cx="1600200" cy="16002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6" name="TextBox 15"/>
          <p:cNvSpPr txBox="1"/>
          <p:nvPr/>
        </p:nvSpPr>
        <p:spPr>
          <a:xfrm>
            <a:off x="1247703" y="3943350"/>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0C3D9"/>
                </a:solidFill>
                <a:latin typeface="+mj-lt"/>
              </a:rPr>
              <a:t>DESCRIPTION</a:t>
            </a:r>
            <a:endParaRPr lang="en-US">
              <a:solidFill>
                <a:srgbClr val="00C3D9"/>
              </a:solidFill>
              <a:latin typeface="+mj-lt"/>
            </a:endParaRPr>
          </a:p>
        </p:txBody>
      </p:sp>
      <p:sp>
        <p:nvSpPr>
          <p:cNvPr id="17" name="Rectangle 16"/>
          <p:cNvSpPr/>
          <p:nvPr/>
        </p:nvSpPr>
        <p:spPr>
          <a:xfrm>
            <a:off x="1247703" y="4222839"/>
            <a:ext cx="2838227"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18" name="Freeform 25"/>
          <p:cNvSpPr/>
          <p:nvPr/>
        </p:nvSpPr>
        <p:spPr bwMode="auto">
          <a:xfrm rot="303674">
            <a:off x="6593180" y="1518370"/>
            <a:ext cx="1195826" cy="1419098"/>
          </a:xfrm>
          <a:custGeom>
            <a:avLst/>
            <a:gdLst>
              <a:gd name="T0" fmla="*/ 120 w 133"/>
              <a:gd name="T1" fmla="*/ 98 h 158"/>
              <a:gd name="T2" fmla="*/ 107 w 133"/>
              <a:gd name="T3" fmla="*/ 114 h 158"/>
              <a:gd name="T4" fmla="*/ 64 w 133"/>
              <a:gd name="T5" fmla="*/ 145 h 158"/>
              <a:gd name="T6" fmla="*/ 22 w 133"/>
              <a:gd name="T7" fmla="*/ 156 h 158"/>
              <a:gd name="T8" fmla="*/ 0 w 133"/>
              <a:gd name="T9" fmla="*/ 157 h 158"/>
              <a:gd name="T10" fmla="*/ 8 w 133"/>
              <a:gd name="T11" fmla="*/ 152 h 158"/>
              <a:gd name="T12" fmla="*/ 27 w 133"/>
              <a:gd name="T13" fmla="*/ 132 h 158"/>
              <a:gd name="T14" fmla="*/ 28 w 133"/>
              <a:gd name="T15" fmla="*/ 129 h 158"/>
              <a:gd name="T16" fmla="*/ 38 w 133"/>
              <a:gd name="T17" fmla="*/ 96 h 158"/>
              <a:gd name="T18" fmla="*/ 38 w 133"/>
              <a:gd name="T19" fmla="*/ 66 h 158"/>
              <a:gd name="T20" fmla="*/ 39 w 133"/>
              <a:gd name="T21" fmla="*/ 43 h 158"/>
              <a:gd name="T22" fmla="*/ 39 w 133"/>
              <a:gd name="T23" fmla="*/ 42 h 158"/>
              <a:gd name="T24" fmla="*/ 45 w 133"/>
              <a:gd name="T25" fmla="*/ 27 h 158"/>
              <a:gd name="T26" fmla="*/ 48 w 133"/>
              <a:gd name="T27" fmla="*/ 22 h 158"/>
              <a:gd name="T28" fmla="*/ 70 w 133"/>
              <a:gd name="T29" fmla="*/ 5 h 158"/>
              <a:gd name="T30" fmla="*/ 100 w 133"/>
              <a:gd name="T31" fmla="*/ 3 h 158"/>
              <a:gd name="T32" fmla="*/ 126 w 133"/>
              <a:gd name="T33" fmla="*/ 26 h 158"/>
              <a:gd name="T34" fmla="*/ 126 w 133"/>
              <a:gd name="T35" fmla="*/ 26 h 158"/>
              <a:gd name="T36" fmla="*/ 132 w 133"/>
              <a:gd name="T37" fmla="*/ 45 h 158"/>
              <a:gd name="T38" fmla="*/ 131 w 133"/>
              <a:gd name="T39" fmla="*/ 68 h 158"/>
              <a:gd name="T40" fmla="*/ 120 w 133"/>
              <a:gd name="T41" fmla="*/ 9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58">
                <a:moveTo>
                  <a:pt x="120" y="98"/>
                </a:moveTo>
                <a:cubicBezTo>
                  <a:pt x="116" y="104"/>
                  <a:pt x="112" y="109"/>
                  <a:pt x="107" y="114"/>
                </a:cubicBezTo>
                <a:cubicBezTo>
                  <a:pt x="96" y="127"/>
                  <a:pt x="81" y="138"/>
                  <a:pt x="64" y="145"/>
                </a:cubicBezTo>
                <a:cubicBezTo>
                  <a:pt x="51" y="151"/>
                  <a:pt x="37" y="155"/>
                  <a:pt x="22" y="156"/>
                </a:cubicBezTo>
                <a:cubicBezTo>
                  <a:pt x="17" y="157"/>
                  <a:pt x="9" y="158"/>
                  <a:pt x="0" y="157"/>
                </a:cubicBezTo>
                <a:cubicBezTo>
                  <a:pt x="2" y="156"/>
                  <a:pt x="5" y="154"/>
                  <a:pt x="8" y="152"/>
                </a:cubicBezTo>
                <a:cubicBezTo>
                  <a:pt x="15" y="147"/>
                  <a:pt x="22" y="140"/>
                  <a:pt x="27" y="132"/>
                </a:cubicBezTo>
                <a:cubicBezTo>
                  <a:pt x="27" y="131"/>
                  <a:pt x="28" y="130"/>
                  <a:pt x="28" y="129"/>
                </a:cubicBezTo>
                <a:cubicBezTo>
                  <a:pt x="33" y="120"/>
                  <a:pt x="37" y="108"/>
                  <a:pt x="38" y="96"/>
                </a:cubicBezTo>
                <a:cubicBezTo>
                  <a:pt x="39" y="85"/>
                  <a:pt x="39" y="75"/>
                  <a:pt x="38" y="66"/>
                </a:cubicBezTo>
                <a:cubicBezTo>
                  <a:pt x="38" y="57"/>
                  <a:pt x="37" y="49"/>
                  <a:pt x="39" y="43"/>
                </a:cubicBezTo>
                <a:cubicBezTo>
                  <a:pt x="39" y="42"/>
                  <a:pt x="39" y="42"/>
                  <a:pt x="39" y="42"/>
                </a:cubicBezTo>
                <a:cubicBezTo>
                  <a:pt x="40" y="37"/>
                  <a:pt x="42" y="32"/>
                  <a:pt x="45" y="27"/>
                </a:cubicBezTo>
                <a:cubicBezTo>
                  <a:pt x="46" y="26"/>
                  <a:pt x="47" y="24"/>
                  <a:pt x="48" y="22"/>
                </a:cubicBezTo>
                <a:cubicBezTo>
                  <a:pt x="54" y="15"/>
                  <a:pt x="61" y="9"/>
                  <a:pt x="70" y="5"/>
                </a:cubicBezTo>
                <a:cubicBezTo>
                  <a:pt x="80" y="1"/>
                  <a:pt x="91" y="0"/>
                  <a:pt x="100" y="3"/>
                </a:cubicBezTo>
                <a:cubicBezTo>
                  <a:pt x="111" y="7"/>
                  <a:pt x="121" y="15"/>
                  <a:pt x="126" y="26"/>
                </a:cubicBezTo>
                <a:cubicBezTo>
                  <a:pt x="126" y="26"/>
                  <a:pt x="126" y="26"/>
                  <a:pt x="126" y="26"/>
                </a:cubicBezTo>
                <a:cubicBezTo>
                  <a:pt x="129" y="32"/>
                  <a:pt x="131" y="38"/>
                  <a:pt x="132" y="45"/>
                </a:cubicBezTo>
                <a:cubicBezTo>
                  <a:pt x="133" y="53"/>
                  <a:pt x="133" y="60"/>
                  <a:pt x="131" y="68"/>
                </a:cubicBezTo>
                <a:cubicBezTo>
                  <a:pt x="129" y="78"/>
                  <a:pt x="125" y="88"/>
                  <a:pt x="120" y="98"/>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9" name="Freeform 29"/>
          <p:cNvSpPr/>
          <p:nvPr/>
        </p:nvSpPr>
        <p:spPr bwMode="auto">
          <a:xfrm rot="1620146">
            <a:off x="6510303" y="2606989"/>
            <a:ext cx="1653722" cy="1014181"/>
          </a:xfrm>
          <a:custGeom>
            <a:avLst/>
            <a:gdLst>
              <a:gd name="T0" fmla="*/ 130 w 184"/>
              <a:gd name="T1" fmla="*/ 106 h 113"/>
              <a:gd name="T2" fmla="*/ 110 w 184"/>
              <a:gd name="T3" fmla="*/ 110 h 113"/>
              <a:gd name="T4" fmla="*/ 58 w 184"/>
              <a:gd name="T5" fmla="*/ 106 h 113"/>
              <a:gd name="T6" fmla="*/ 18 w 184"/>
              <a:gd name="T7" fmla="*/ 88 h 113"/>
              <a:gd name="T8" fmla="*/ 0 w 184"/>
              <a:gd name="T9" fmla="*/ 74 h 113"/>
              <a:gd name="T10" fmla="*/ 10 w 184"/>
              <a:gd name="T11" fmla="*/ 75 h 113"/>
              <a:gd name="T12" fmla="*/ 37 w 184"/>
              <a:gd name="T13" fmla="*/ 72 h 113"/>
              <a:gd name="T14" fmla="*/ 40 w 184"/>
              <a:gd name="T15" fmla="*/ 71 h 113"/>
              <a:gd name="T16" fmla="*/ 69 w 184"/>
              <a:gd name="T17" fmla="*/ 52 h 113"/>
              <a:gd name="T18" fmla="*/ 89 w 184"/>
              <a:gd name="T19" fmla="*/ 29 h 113"/>
              <a:gd name="T20" fmla="*/ 104 w 184"/>
              <a:gd name="T21" fmla="*/ 11 h 113"/>
              <a:gd name="T22" fmla="*/ 104 w 184"/>
              <a:gd name="T23" fmla="*/ 11 h 113"/>
              <a:gd name="T24" fmla="*/ 118 w 184"/>
              <a:gd name="T25" fmla="*/ 3 h 113"/>
              <a:gd name="T26" fmla="*/ 124 w 184"/>
              <a:gd name="T27" fmla="*/ 2 h 113"/>
              <a:gd name="T28" fmla="*/ 152 w 184"/>
              <a:gd name="T29" fmla="*/ 3 h 113"/>
              <a:gd name="T30" fmla="*/ 176 w 184"/>
              <a:gd name="T31" fmla="*/ 21 h 113"/>
              <a:gd name="T32" fmla="*/ 182 w 184"/>
              <a:gd name="T33" fmla="*/ 55 h 113"/>
              <a:gd name="T34" fmla="*/ 182 w 184"/>
              <a:gd name="T35" fmla="*/ 55 h 113"/>
              <a:gd name="T36" fmla="*/ 174 w 184"/>
              <a:gd name="T37" fmla="*/ 73 h 113"/>
              <a:gd name="T38" fmla="*/ 158 w 184"/>
              <a:gd name="T39" fmla="*/ 90 h 113"/>
              <a:gd name="T40" fmla="*/ 130 w 184"/>
              <a:gd name="T41" fmla="*/ 10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13">
                <a:moveTo>
                  <a:pt x="130" y="106"/>
                </a:moveTo>
                <a:cubicBezTo>
                  <a:pt x="124" y="108"/>
                  <a:pt x="117" y="109"/>
                  <a:pt x="110" y="110"/>
                </a:cubicBezTo>
                <a:cubicBezTo>
                  <a:pt x="93" y="113"/>
                  <a:pt x="75" y="111"/>
                  <a:pt x="58" y="106"/>
                </a:cubicBezTo>
                <a:cubicBezTo>
                  <a:pt x="44" y="102"/>
                  <a:pt x="31" y="96"/>
                  <a:pt x="18" y="88"/>
                </a:cubicBezTo>
                <a:cubicBezTo>
                  <a:pt x="13" y="85"/>
                  <a:pt x="7" y="80"/>
                  <a:pt x="0" y="74"/>
                </a:cubicBezTo>
                <a:cubicBezTo>
                  <a:pt x="3" y="75"/>
                  <a:pt x="6" y="75"/>
                  <a:pt x="10" y="75"/>
                </a:cubicBezTo>
                <a:cubicBezTo>
                  <a:pt x="19" y="76"/>
                  <a:pt x="28" y="75"/>
                  <a:pt x="37" y="72"/>
                </a:cubicBezTo>
                <a:cubicBezTo>
                  <a:pt x="38" y="72"/>
                  <a:pt x="39" y="71"/>
                  <a:pt x="40" y="71"/>
                </a:cubicBezTo>
                <a:cubicBezTo>
                  <a:pt x="50" y="67"/>
                  <a:pt x="60" y="61"/>
                  <a:pt x="69" y="52"/>
                </a:cubicBezTo>
                <a:cubicBezTo>
                  <a:pt x="77" y="44"/>
                  <a:pt x="83" y="36"/>
                  <a:pt x="89" y="29"/>
                </a:cubicBezTo>
                <a:cubicBezTo>
                  <a:pt x="94" y="22"/>
                  <a:pt x="99" y="16"/>
                  <a:pt x="104" y="11"/>
                </a:cubicBezTo>
                <a:cubicBezTo>
                  <a:pt x="104" y="11"/>
                  <a:pt x="104" y="11"/>
                  <a:pt x="104" y="11"/>
                </a:cubicBezTo>
                <a:cubicBezTo>
                  <a:pt x="108" y="8"/>
                  <a:pt x="113" y="5"/>
                  <a:pt x="118" y="3"/>
                </a:cubicBezTo>
                <a:cubicBezTo>
                  <a:pt x="120" y="3"/>
                  <a:pt x="122" y="2"/>
                  <a:pt x="124" y="2"/>
                </a:cubicBezTo>
                <a:cubicBezTo>
                  <a:pt x="133" y="0"/>
                  <a:pt x="143" y="0"/>
                  <a:pt x="152" y="3"/>
                </a:cubicBezTo>
                <a:cubicBezTo>
                  <a:pt x="162" y="6"/>
                  <a:pt x="171" y="12"/>
                  <a:pt x="176" y="21"/>
                </a:cubicBezTo>
                <a:cubicBezTo>
                  <a:pt x="183" y="31"/>
                  <a:pt x="184" y="43"/>
                  <a:pt x="182" y="55"/>
                </a:cubicBezTo>
                <a:cubicBezTo>
                  <a:pt x="182" y="55"/>
                  <a:pt x="182" y="55"/>
                  <a:pt x="182" y="55"/>
                </a:cubicBezTo>
                <a:cubicBezTo>
                  <a:pt x="180" y="61"/>
                  <a:pt x="178" y="67"/>
                  <a:pt x="174" y="73"/>
                </a:cubicBezTo>
                <a:cubicBezTo>
                  <a:pt x="170" y="80"/>
                  <a:pt x="164" y="85"/>
                  <a:pt x="158" y="90"/>
                </a:cubicBezTo>
                <a:cubicBezTo>
                  <a:pt x="150" y="97"/>
                  <a:pt x="141" y="102"/>
                  <a:pt x="130" y="106"/>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0" name="Freeform 33"/>
          <p:cNvSpPr/>
          <p:nvPr/>
        </p:nvSpPr>
        <p:spPr bwMode="auto">
          <a:xfrm rot="20869508">
            <a:off x="5790032" y="1230257"/>
            <a:ext cx="980124" cy="1672642"/>
          </a:xfrm>
          <a:custGeom>
            <a:avLst/>
            <a:gdLst>
              <a:gd name="T0" fmla="*/ 105 w 109"/>
              <a:gd name="T1" fmla="*/ 59 h 186"/>
              <a:gd name="T2" fmla="*/ 108 w 109"/>
              <a:gd name="T3" fmla="*/ 79 h 186"/>
              <a:gd name="T4" fmla="*/ 100 w 109"/>
              <a:gd name="T5" fmla="*/ 131 h 186"/>
              <a:gd name="T6" fmla="*/ 79 w 109"/>
              <a:gd name="T7" fmla="*/ 169 h 186"/>
              <a:gd name="T8" fmla="*/ 64 w 109"/>
              <a:gd name="T9" fmla="*/ 186 h 186"/>
              <a:gd name="T10" fmla="*/ 66 w 109"/>
              <a:gd name="T11" fmla="*/ 177 h 186"/>
              <a:gd name="T12" fmla="*/ 64 w 109"/>
              <a:gd name="T13" fmla="*/ 149 h 186"/>
              <a:gd name="T14" fmla="*/ 63 w 109"/>
              <a:gd name="T15" fmla="*/ 146 h 186"/>
              <a:gd name="T16" fmla="*/ 47 w 109"/>
              <a:gd name="T17" fmla="*/ 116 h 186"/>
              <a:gd name="T18" fmla="*/ 26 w 109"/>
              <a:gd name="T19" fmla="*/ 94 h 186"/>
              <a:gd name="T20" fmla="*/ 9 w 109"/>
              <a:gd name="T21" fmla="*/ 78 h 186"/>
              <a:gd name="T22" fmla="*/ 9 w 109"/>
              <a:gd name="T23" fmla="*/ 78 h 186"/>
              <a:gd name="T24" fmla="*/ 2 w 109"/>
              <a:gd name="T25" fmla="*/ 63 h 186"/>
              <a:gd name="T26" fmla="*/ 1 w 109"/>
              <a:gd name="T27" fmla="*/ 57 h 186"/>
              <a:gd name="T28" fmla="*/ 4 w 109"/>
              <a:gd name="T29" fmla="*/ 29 h 186"/>
              <a:gd name="T30" fmla="*/ 24 w 109"/>
              <a:gd name="T31" fmla="*/ 6 h 186"/>
              <a:gd name="T32" fmla="*/ 58 w 109"/>
              <a:gd name="T33" fmla="*/ 4 h 186"/>
              <a:gd name="T34" fmla="*/ 58 w 109"/>
              <a:gd name="T35" fmla="*/ 4 h 186"/>
              <a:gd name="T36" fmla="*/ 76 w 109"/>
              <a:gd name="T37" fmla="*/ 13 h 186"/>
              <a:gd name="T38" fmla="*/ 92 w 109"/>
              <a:gd name="T39" fmla="*/ 30 h 186"/>
              <a:gd name="T40" fmla="*/ 105 w 109"/>
              <a:gd name="T41" fmla="*/ 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1" name="Freeform 33"/>
          <p:cNvSpPr/>
          <p:nvPr/>
        </p:nvSpPr>
        <p:spPr bwMode="auto">
          <a:xfrm rot="17158586">
            <a:off x="5201745" y="1906997"/>
            <a:ext cx="980124" cy="1672642"/>
          </a:xfrm>
          <a:custGeom>
            <a:avLst/>
            <a:gdLst>
              <a:gd name="T0" fmla="*/ 105 w 109"/>
              <a:gd name="T1" fmla="*/ 59 h 186"/>
              <a:gd name="T2" fmla="*/ 108 w 109"/>
              <a:gd name="T3" fmla="*/ 79 h 186"/>
              <a:gd name="T4" fmla="*/ 100 w 109"/>
              <a:gd name="T5" fmla="*/ 131 h 186"/>
              <a:gd name="T6" fmla="*/ 79 w 109"/>
              <a:gd name="T7" fmla="*/ 169 h 186"/>
              <a:gd name="T8" fmla="*/ 64 w 109"/>
              <a:gd name="T9" fmla="*/ 186 h 186"/>
              <a:gd name="T10" fmla="*/ 66 w 109"/>
              <a:gd name="T11" fmla="*/ 177 h 186"/>
              <a:gd name="T12" fmla="*/ 64 w 109"/>
              <a:gd name="T13" fmla="*/ 149 h 186"/>
              <a:gd name="T14" fmla="*/ 63 w 109"/>
              <a:gd name="T15" fmla="*/ 146 h 186"/>
              <a:gd name="T16" fmla="*/ 47 w 109"/>
              <a:gd name="T17" fmla="*/ 116 h 186"/>
              <a:gd name="T18" fmla="*/ 26 w 109"/>
              <a:gd name="T19" fmla="*/ 94 h 186"/>
              <a:gd name="T20" fmla="*/ 9 w 109"/>
              <a:gd name="T21" fmla="*/ 78 h 186"/>
              <a:gd name="T22" fmla="*/ 9 w 109"/>
              <a:gd name="T23" fmla="*/ 78 h 186"/>
              <a:gd name="T24" fmla="*/ 2 w 109"/>
              <a:gd name="T25" fmla="*/ 63 h 186"/>
              <a:gd name="T26" fmla="*/ 1 w 109"/>
              <a:gd name="T27" fmla="*/ 57 h 186"/>
              <a:gd name="T28" fmla="*/ 4 w 109"/>
              <a:gd name="T29" fmla="*/ 29 h 186"/>
              <a:gd name="T30" fmla="*/ 24 w 109"/>
              <a:gd name="T31" fmla="*/ 6 h 186"/>
              <a:gd name="T32" fmla="*/ 58 w 109"/>
              <a:gd name="T33" fmla="*/ 4 h 186"/>
              <a:gd name="T34" fmla="*/ 58 w 109"/>
              <a:gd name="T35" fmla="*/ 4 h 186"/>
              <a:gd name="T36" fmla="*/ 76 w 109"/>
              <a:gd name="T37" fmla="*/ 13 h 186"/>
              <a:gd name="T38" fmla="*/ 92 w 109"/>
              <a:gd name="T39" fmla="*/ 30 h 186"/>
              <a:gd name="T40" fmla="*/ 105 w 109"/>
              <a:gd name="T41" fmla="*/ 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22" name="Diagram 21"/>
          <p:cNvGraphicFramePr/>
          <p:nvPr/>
        </p:nvGraphicFramePr>
        <p:xfrm>
          <a:off x="5732814" y="2187342"/>
          <a:ext cx="1600200" cy="16002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3" name="TextBox 22"/>
          <p:cNvSpPr txBox="1"/>
          <p:nvPr/>
        </p:nvSpPr>
        <p:spPr>
          <a:xfrm>
            <a:off x="5123214" y="3943350"/>
            <a:ext cx="1910576" cy="369332"/>
          </a:xfrm>
          <a:prstGeom prst="rect">
            <a:avLst/>
          </a:prstGeom>
          <a:noFill/>
        </p:spPr>
        <p:txBody>
          <a:bodyPr wrap="square" rtlCol="0">
            <a:spAutoFit/>
          </a:bodyPr>
          <a:lstStyle/>
          <a:p>
            <a:r>
              <a:rPr lang="en-US" smtClean="0">
                <a:solidFill>
                  <a:schemeClr val="bg1">
                    <a:lumMod val="95000"/>
                  </a:schemeClr>
                </a:solidFill>
                <a:latin typeface="+mj-lt"/>
              </a:rPr>
              <a:t>CONTENT</a:t>
            </a:r>
            <a:r>
              <a:rPr lang="en-US" smtClean="0">
                <a:solidFill>
                  <a:schemeClr val="tx1">
                    <a:lumMod val="65000"/>
                    <a:lumOff val="35000"/>
                  </a:schemeClr>
                </a:solidFill>
                <a:latin typeface="+mj-lt"/>
              </a:rPr>
              <a:t> </a:t>
            </a:r>
            <a:r>
              <a:rPr lang="en-US" smtClean="0">
                <a:solidFill>
                  <a:srgbClr val="01D48F"/>
                </a:solidFill>
                <a:latin typeface="+mj-lt"/>
              </a:rPr>
              <a:t>DESCRIPTION</a:t>
            </a:r>
            <a:endParaRPr lang="en-US">
              <a:solidFill>
                <a:srgbClr val="01D48F"/>
              </a:solidFill>
              <a:latin typeface="+mj-lt"/>
            </a:endParaRPr>
          </a:p>
        </p:txBody>
      </p:sp>
      <p:sp>
        <p:nvSpPr>
          <p:cNvPr id="24" name="Rectangle 23"/>
          <p:cNvSpPr/>
          <p:nvPr/>
        </p:nvSpPr>
        <p:spPr>
          <a:xfrm>
            <a:off x="5123214" y="4222839"/>
            <a:ext cx="2838227"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26" name="Freeform 25"/>
          <p:cNvSpPr>
            <a:spLocks noEditPoints="1"/>
          </p:cNvSpPr>
          <p:nvPr/>
        </p:nvSpPr>
        <p:spPr bwMode="auto">
          <a:xfrm>
            <a:off x="3337781" y="1927229"/>
            <a:ext cx="309161" cy="251341"/>
          </a:xfrm>
          <a:custGeom>
            <a:avLst/>
            <a:gdLst>
              <a:gd name="T0" fmla="*/ 92 w 111"/>
              <a:gd name="T1" fmla="*/ 0 h 90"/>
              <a:gd name="T2" fmla="*/ 18 w 111"/>
              <a:gd name="T3" fmla="*/ 0 h 90"/>
              <a:gd name="T4" fmla="*/ 0 w 111"/>
              <a:gd name="T5" fmla="*/ 19 h 90"/>
              <a:gd name="T6" fmla="*/ 0 w 111"/>
              <a:gd name="T7" fmla="*/ 72 h 90"/>
              <a:gd name="T8" fmla="*/ 18 w 111"/>
              <a:gd name="T9" fmla="*/ 90 h 90"/>
              <a:gd name="T10" fmla="*/ 92 w 111"/>
              <a:gd name="T11" fmla="*/ 90 h 90"/>
              <a:gd name="T12" fmla="*/ 111 w 111"/>
              <a:gd name="T13" fmla="*/ 72 h 90"/>
              <a:gd name="T14" fmla="*/ 111 w 111"/>
              <a:gd name="T15" fmla="*/ 19 h 90"/>
              <a:gd name="T16" fmla="*/ 92 w 111"/>
              <a:gd name="T17" fmla="*/ 0 h 90"/>
              <a:gd name="T18" fmla="*/ 76 w 111"/>
              <a:gd name="T19" fmla="*/ 71 h 90"/>
              <a:gd name="T20" fmla="*/ 73 w 111"/>
              <a:gd name="T21" fmla="*/ 73 h 90"/>
              <a:gd name="T22" fmla="*/ 17 w 111"/>
              <a:gd name="T23" fmla="*/ 73 h 90"/>
              <a:gd name="T24" fmla="*/ 14 w 111"/>
              <a:gd name="T25" fmla="*/ 71 h 90"/>
              <a:gd name="T26" fmla="*/ 14 w 111"/>
              <a:gd name="T27" fmla="*/ 70 h 90"/>
              <a:gd name="T28" fmla="*/ 14 w 111"/>
              <a:gd name="T29" fmla="*/ 68 h 90"/>
              <a:gd name="T30" fmla="*/ 35 w 111"/>
              <a:gd name="T31" fmla="*/ 27 h 90"/>
              <a:gd name="T32" fmla="*/ 38 w 111"/>
              <a:gd name="T33" fmla="*/ 25 h 90"/>
              <a:gd name="T34" fmla="*/ 38 w 111"/>
              <a:gd name="T35" fmla="*/ 25 h 90"/>
              <a:gd name="T36" fmla="*/ 41 w 111"/>
              <a:gd name="T37" fmla="*/ 26 h 90"/>
              <a:gd name="T38" fmla="*/ 52 w 111"/>
              <a:gd name="T39" fmla="*/ 43 h 90"/>
              <a:gd name="T40" fmla="*/ 56 w 111"/>
              <a:gd name="T41" fmla="*/ 39 h 90"/>
              <a:gd name="T42" fmla="*/ 59 w 111"/>
              <a:gd name="T43" fmla="*/ 38 h 90"/>
              <a:gd name="T44" fmla="*/ 59 w 111"/>
              <a:gd name="T45" fmla="*/ 39 h 90"/>
              <a:gd name="T46" fmla="*/ 62 w 111"/>
              <a:gd name="T47" fmla="*/ 40 h 90"/>
              <a:gd name="T48" fmla="*/ 76 w 111"/>
              <a:gd name="T49" fmla="*/ 68 h 90"/>
              <a:gd name="T50" fmla="*/ 76 w 111"/>
              <a:gd name="T51" fmla="*/ 70 h 90"/>
              <a:gd name="T52" fmla="*/ 76 w 111"/>
              <a:gd name="T53" fmla="*/ 71 h 90"/>
              <a:gd name="T54" fmla="*/ 83 w 111"/>
              <a:gd name="T55" fmla="*/ 45 h 90"/>
              <a:gd name="T56" fmla="*/ 69 w 111"/>
              <a:gd name="T57" fmla="*/ 32 h 90"/>
              <a:gd name="T58" fmla="*/ 83 w 111"/>
              <a:gd name="T59" fmla="*/ 18 h 90"/>
              <a:gd name="T60" fmla="*/ 97 w 111"/>
              <a:gd name="T61" fmla="*/ 32 h 90"/>
              <a:gd name="T62" fmla="*/ 83 w 111"/>
              <a:gd name="T63"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90">
                <a:moveTo>
                  <a:pt x="92" y="0"/>
                </a:moveTo>
                <a:cubicBezTo>
                  <a:pt x="18" y="0"/>
                  <a:pt x="18" y="0"/>
                  <a:pt x="18" y="0"/>
                </a:cubicBezTo>
                <a:cubicBezTo>
                  <a:pt x="8" y="0"/>
                  <a:pt x="0" y="9"/>
                  <a:pt x="0" y="19"/>
                </a:cubicBezTo>
                <a:cubicBezTo>
                  <a:pt x="0" y="72"/>
                  <a:pt x="0" y="72"/>
                  <a:pt x="0" y="72"/>
                </a:cubicBezTo>
                <a:cubicBezTo>
                  <a:pt x="0" y="82"/>
                  <a:pt x="8" y="90"/>
                  <a:pt x="18" y="90"/>
                </a:cubicBezTo>
                <a:cubicBezTo>
                  <a:pt x="92" y="90"/>
                  <a:pt x="92" y="90"/>
                  <a:pt x="92" y="90"/>
                </a:cubicBezTo>
                <a:cubicBezTo>
                  <a:pt x="102" y="90"/>
                  <a:pt x="111" y="82"/>
                  <a:pt x="111" y="72"/>
                </a:cubicBezTo>
                <a:cubicBezTo>
                  <a:pt x="111" y="19"/>
                  <a:pt x="111" y="19"/>
                  <a:pt x="111" y="19"/>
                </a:cubicBezTo>
                <a:cubicBezTo>
                  <a:pt x="111" y="9"/>
                  <a:pt x="102" y="0"/>
                  <a:pt x="92" y="0"/>
                </a:cubicBezTo>
                <a:close/>
                <a:moveTo>
                  <a:pt x="76" y="71"/>
                </a:moveTo>
                <a:cubicBezTo>
                  <a:pt x="75" y="72"/>
                  <a:pt x="74" y="73"/>
                  <a:pt x="73" y="73"/>
                </a:cubicBezTo>
                <a:cubicBezTo>
                  <a:pt x="17" y="73"/>
                  <a:pt x="17" y="73"/>
                  <a:pt x="17" y="73"/>
                </a:cubicBezTo>
                <a:cubicBezTo>
                  <a:pt x="16" y="73"/>
                  <a:pt x="15" y="72"/>
                  <a:pt x="14" y="71"/>
                </a:cubicBezTo>
                <a:cubicBezTo>
                  <a:pt x="14" y="71"/>
                  <a:pt x="14" y="70"/>
                  <a:pt x="14" y="70"/>
                </a:cubicBezTo>
                <a:cubicBezTo>
                  <a:pt x="14" y="69"/>
                  <a:pt x="14" y="69"/>
                  <a:pt x="14" y="68"/>
                </a:cubicBezTo>
                <a:cubicBezTo>
                  <a:pt x="35" y="27"/>
                  <a:pt x="35" y="27"/>
                  <a:pt x="35" y="27"/>
                </a:cubicBezTo>
                <a:cubicBezTo>
                  <a:pt x="35" y="25"/>
                  <a:pt x="37" y="25"/>
                  <a:pt x="38" y="25"/>
                </a:cubicBezTo>
                <a:cubicBezTo>
                  <a:pt x="38" y="25"/>
                  <a:pt x="38" y="25"/>
                  <a:pt x="38" y="25"/>
                </a:cubicBezTo>
                <a:cubicBezTo>
                  <a:pt x="39" y="25"/>
                  <a:pt x="40" y="25"/>
                  <a:pt x="41" y="26"/>
                </a:cubicBezTo>
                <a:cubicBezTo>
                  <a:pt x="52" y="43"/>
                  <a:pt x="52" y="43"/>
                  <a:pt x="52" y="43"/>
                </a:cubicBezTo>
                <a:cubicBezTo>
                  <a:pt x="56" y="39"/>
                  <a:pt x="56" y="39"/>
                  <a:pt x="56" y="39"/>
                </a:cubicBezTo>
                <a:cubicBezTo>
                  <a:pt x="57" y="39"/>
                  <a:pt x="58" y="38"/>
                  <a:pt x="59" y="38"/>
                </a:cubicBezTo>
                <a:cubicBezTo>
                  <a:pt x="59" y="38"/>
                  <a:pt x="59" y="38"/>
                  <a:pt x="59" y="39"/>
                </a:cubicBezTo>
                <a:cubicBezTo>
                  <a:pt x="60" y="39"/>
                  <a:pt x="61" y="39"/>
                  <a:pt x="62" y="40"/>
                </a:cubicBezTo>
                <a:cubicBezTo>
                  <a:pt x="76" y="68"/>
                  <a:pt x="76" y="68"/>
                  <a:pt x="76" y="68"/>
                </a:cubicBezTo>
                <a:cubicBezTo>
                  <a:pt x="76" y="69"/>
                  <a:pt x="76" y="69"/>
                  <a:pt x="76" y="70"/>
                </a:cubicBezTo>
                <a:cubicBezTo>
                  <a:pt x="76" y="70"/>
                  <a:pt x="76" y="71"/>
                  <a:pt x="76" y="71"/>
                </a:cubicBezTo>
                <a:close/>
                <a:moveTo>
                  <a:pt x="83" y="45"/>
                </a:moveTo>
                <a:cubicBezTo>
                  <a:pt x="75" y="45"/>
                  <a:pt x="69" y="39"/>
                  <a:pt x="69" y="32"/>
                </a:cubicBezTo>
                <a:cubicBezTo>
                  <a:pt x="69" y="24"/>
                  <a:pt x="75" y="18"/>
                  <a:pt x="83" y="18"/>
                </a:cubicBezTo>
                <a:cubicBezTo>
                  <a:pt x="91" y="18"/>
                  <a:pt x="97" y="24"/>
                  <a:pt x="97" y="32"/>
                </a:cubicBezTo>
                <a:cubicBezTo>
                  <a:pt x="97" y="39"/>
                  <a:pt x="91" y="45"/>
                  <a:pt x="83" y="4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6019800" y="1572294"/>
            <a:ext cx="309161" cy="251341"/>
          </a:xfrm>
          <a:custGeom>
            <a:avLst/>
            <a:gdLst>
              <a:gd name="T0" fmla="*/ 92 w 111"/>
              <a:gd name="T1" fmla="*/ 0 h 90"/>
              <a:gd name="T2" fmla="*/ 18 w 111"/>
              <a:gd name="T3" fmla="*/ 0 h 90"/>
              <a:gd name="T4" fmla="*/ 0 w 111"/>
              <a:gd name="T5" fmla="*/ 19 h 90"/>
              <a:gd name="T6" fmla="*/ 0 w 111"/>
              <a:gd name="T7" fmla="*/ 72 h 90"/>
              <a:gd name="T8" fmla="*/ 18 w 111"/>
              <a:gd name="T9" fmla="*/ 90 h 90"/>
              <a:gd name="T10" fmla="*/ 92 w 111"/>
              <a:gd name="T11" fmla="*/ 90 h 90"/>
              <a:gd name="T12" fmla="*/ 111 w 111"/>
              <a:gd name="T13" fmla="*/ 72 h 90"/>
              <a:gd name="T14" fmla="*/ 111 w 111"/>
              <a:gd name="T15" fmla="*/ 19 h 90"/>
              <a:gd name="T16" fmla="*/ 92 w 111"/>
              <a:gd name="T17" fmla="*/ 0 h 90"/>
              <a:gd name="T18" fmla="*/ 76 w 111"/>
              <a:gd name="T19" fmla="*/ 71 h 90"/>
              <a:gd name="T20" fmla="*/ 73 w 111"/>
              <a:gd name="T21" fmla="*/ 73 h 90"/>
              <a:gd name="T22" fmla="*/ 17 w 111"/>
              <a:gd name="T23" fmla="*/ 73 h 90"/>
              <a:gd name="T24" fmla="*/ 14 w 111"/>
              <a:gd name="T25" fmla="*/ 71 h 90"/>
              <a:gd name="T26" fmla="*/ 14 w 111"/>
              <a:gd name="T27" fmla="*/ 70 h 90"/>
              <a:gd name="T28" fmla="*/ 14 w 111"/>
              <a:gd name="T29" fmla="*/ 68 h 90"/>
              <a:gd name="T30" fmla="*/ 35 w 111"/>
              <a:gd name="T31" fmla="*/ 27 h 90"/>
              <a:gd name="T32" fmla="*/ 38 w 111"/>
              <a:gd name="T33" fmla="*/ 25 h 90"/>
              <a:gd name="T34" fmla="*/ 38 w 111"/>
              <a:gd name="T35" fmla="*/ 25 h 90"/>
              <a:gd name="T36" fmla="*/ 41 w 111"/>
              <a:gd name="T37" fmla="*/ 26 h 90"/>
              <a:gd name="T38" fmla="*/ 52 w 111"/>
              <a:gd name="T39" fmla="*/ 43 h 90"/>
              <a:gd name="T40" fmla="*/ 56 w 111"/>
              <a:gd name="T41" fmla="*/ 39 h 90"/>
              <a:gd name="T42" fmla="*/ 59 w 111"/>
              <a:gd name="T43" fmla="*/ 38 h 90"/>
              <a:gd name="T44" fmla="*/ 59 w 111"/>
              <a:gd name="T45" fmla="*/ 39 h 90"/>
              <a:gd name="T46" fmla="*/ 62 w 111"/>
              <a:gd name="T47" fmla="*/ 40 h 90"/>
              <a:gd name="T48" fmla="*/ 76 w 111"/>
              <a:gd name="T49" fmla="*/ 68 h 90"/>
              <a:gd name="T50" fmla="*/ 76 w 111"/>
              <a:gd name="T51" fmla="*/ 70 h 90"/>
              <a:gd name="T52" fmla="*/ 76 w 111"/>
              <a:gd name="T53" fmla="*/ 71 h 90"/>
              <a:gd name="T54" fmla="*/ 83 w 111"/>
              <a:gd name="T55" fmla="*/ 45 h 90"/>
              <a:gd name="T56" fmla="*/ 69 w 111"/>
              <a:gd name="T57" fmla="*/ 32 h 90"/>
              <a:gd name="T58" fmla="*/ 83 w 111"/>
              <a:gd name="T59" fmla="*/ 18 h 90"/>
              <a:gd name="T60" fmla="*/ 97 w 111"/>
              <a:gd name="T61" fmla="*/ 32 h 90"/>
              <a:gd name="T62" fmla="*/ 83 w 111"/>
              <a:gd name="T63"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90">
                <a:moveTo>
                  <a:pt x="92" y="0"/>
                </a:moveTo>
                <a:cubicBezTo>
                  <a:pt x="18" y="0"/>
                  <a:pt x="18" y="0"/>
                  <a:pt x="18" y="0"/>
                </a:cubicBezTo>
                <a:cubicBezTo>
                  <a:pt x="8" y="0"/>
                  <a:pt x="0" y="9"/>
                  <a:pt x="0" y="19"/>
                </a:cubicBezTo>
                <a:cubicBezTo>
                  <a:pt x="0" y="72"/>
                  <a:pt x="0" y="72"/>
                  <a:pt x="0" y="72"/>
                </a:cubicBezTo>
                <a:cubicBezTo>
                  <a:pt x="0" y="82"/>
                  <a:pt x="8" y="90"/>
                  <a:pt x="18" y="90"/>
                </a:cubicBezTo>
                <a:cubicBezTo>
                  <a:pt x="92" y="90"/>
                  <a:pt x="92" y="90"/>
                  <a:pt x="92" y="90"/>
                </a:cubicBezTo>
                <a:cubicBezTo>
                  <a:pt x="102" y="90"/>
                  <a:pt x="111" y="82"/>
                  <a:pt x="111" y="72"/>
                </a:cubicBezTo>
                <a:cubicBezTo>
                  <a:pt x="111" y="19"/>
                  <a:pt x="111" y="19"/>
                  <a:pt x="111" y="19"/>
                </a:cubicBezTo>
                <a:cubicBezTo>
                  <a:pt x="111" y="9"/>
                  <a:pt x="102" y="0"/>
                  <a:pt x="92" y="0"/>
                </a:cubicBezTo>
                <a:close/>
                <a:moveTo>
                  <a:pt x="76" y="71"/>
                </a:moveTo>
                <a:cubicBezTo>
                  <a:pt x="75" y="72"/>
                  <a:pt x="74" y="73"/>
                  <a:pt x="73" y="73"/>
                </a:cubicBezTo>
                <a:cubicBezTo>
                  <a:pt x="17" y="73"/>
                  <a:pt x="17" y="73"/>
                  <a:pt x="17" y="73"/>
                </a:cubicBezTo>
                <a:cubicBezTo>
                  <a:pt x="16" y="73"/>
                  <a:pt x="15" y="72"/>
                  <a:pt x="14" y="71"/>
                </a:cubicBezTo>
                <a:cubicBezTo>
                  <a:pt x="14" y="71"/>
                  <a:pt x="14" y="70"/>
                  <a:pt x="14" y="70"/>
                </a:cubicBezTo>
                <a:cubicBezTo>
                  <a:pt x="14" y="69"/>
                  <a:pt x="14" y="69"/>
                  <a:pt x="14" y="68"/>
                </a:cubicBezTo>
                <a:cubicBezTo>
                  <a:pt x="35" y="27"/>
                  <a:pt x="35" y="27"/>
                  <a:pt x="35" y="27"/>
                </a:cubicBezTo>
                <a:cubicBezTo>
                  <a:pt x="35" y="25"/>
                  <a:pt x="37" y="25"/>
                  <a:pt x="38" y="25"/>
                </a:cubicBezTo>
                <a:cubicBezTo>
                  <a:pt x="38" y="25"/>
                  <a:pt x="38" y="25"/>
                  <a:pt x="38" y="25"/>
                </a:cubicBezTo>
                <a:cubicBezTo>
                  <a:pt x="39" y="25"/>
                  <a:pt x="40" y="25"/>
                  <a:pt x="41" y="26"/>
                </a:cubicBezTo>
                <a:cubicBezTo>
                  <a:pt x="52" y="43"/>
                  <a:pt x="52" y="43"/>
                  <a:pt x="52" y="43"/>
                </a:cubicBezTo>
                <a:cubicBezTo>
                  <a:pt x="56" y="39"/>
                  <a:pt x="56" y="39"/>
                  <a:pt x="56" y="39"/>
                </a:cubicBezTo>
                <a:cubicBezTo>
                  <a:pt x="57" y="39"/>
                  <a:pt x="58" y="38"/>
                  <a:pt x="59" y="38"/>
                </a:cubicBezTo>
                <a:cubicBezTo>
                  <a:pt x="59" y="38"/>
                  <a:pt x="59" y="38"/>
                  <a:pt x="59" y="39"/>
                </a:cubicBezTo>
                <a:cubicBezTo>
                  <a:pt x="60" y="39"/>
                  <a:pt x="61" y="39"/>
                  <a:pt x="62" y="40"/>
                </a:cubicBezTo>
                <a:cubicBezTo>
                  <a:pt x="76" y="68"/>
                  <a:pt x="76" y="68"/>
                  <a:pt x="76" y="68"/>
                </a:cubicBezTo>
                <a:cubicBezTo>
                  <a:pt x="76" y="69"/>
                  <a:pt x="76" y="69"/>
                  <a:pt x="76" y="70"/>
                </a:cubicBezTo>
                <a:cubicBezTo>
                  <a:pt x="76" y="70"/>
                  <a:pt x="76" y="71"/>
                  <a:pt x="76" y="71"/>
                </a:cubicBezTo>
                <a:close/>
                <a:moveTo>
                  <a:pt x="83" y="45"/>
                </a:moveTo>
                <a:cubicBezTo>
                  <a:pt x="75" y="45"/>
                  <a:pt x="69" y="39"/>
                  <a:pt x="69" y="32"/>
                </a:cubicBezTo>
                <a:cubicBezTo>
                  <a:pt x="69" y="24"/>
                  <a:pt x="75" y="18"/>
                  <a:pt x="83" y="18"/>
                </a:cubicBezTo>
                <a:cubicBezTo>
                  <a:pt x="91" y="18"/>
                  <a:pt x="97" y="24"/>
                  <a:pt x="97" y="32"/>
                </a:cubicBezTo>
                <a:cubicBezTo>
                  <a:pt x="97" y="39"/>
                  <a:pt x="91" y="45"/>
                  <a:pt x="83" y="4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9" name="Group 28"/>
          <p:cNvGrpSpPr/>
          <p:nvPr/>
        </p:nvGrpSpPr>
        <p:grpSpPr>
          <a:xfrm>
            <a:off x="7552581" y="3088280"/>
            <a:ext cx="296691" cy="332145"/>
            <a:chOff x="3292475" y="2798763"/>
            <a:chExt cx="452438" cy="484187"/>
          </a:xfrm>
          <a:solidFill>
            <a:schemeClr val="bg1"/>
          </a:solidFill>
        </p:grpSpPr>
        <p:sp>
          <p:nvSpPr>
            <p:cNvPr id="30" name="Rectangle 29"/>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Rectangle 30"/>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4" name="Group 33"/>
          <p:cNvGrpSpPr/>
          <p:nvPr/>
        </p:nvGrpSpPr>
        <p:grpSpPr>
          <a:xfrm>
            <a:off x="1356441" y="2495550"/>
            <a:ext cx="296691" cy="332145"/>
            <a:chOff x="3292475" y="2798763"/>
            <a:chExt cx="452438" cy="484187"/>
          </a:xfrm>
          <a:solidFill>
            <a:schemeClr val="bg1"/>
          </a:solidFill>
        </p:grpSpPr>
        <p:sp>
          <p:nvSpPr>
            <p:cNvPr id="35" name="Rectangle 34"/>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Rectangle 35"/>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9" name="TextBox 38"/>
          <p:cNvSpPr txBox="1"/>
          <p:nvPr/>
        </p:nvSpPr>
        <p:spPr>
          <a:xfrm>
            <a:off x="2003767" y="1536691"/>
            <a:ext cx="551659" cy="369332"/>
          </a:xfrm>
          <a:prstGeom prst="rect">
            <a:avLst/>
          </a:prstGeom>
          <a:noFill/>
        </p:spPr>
        <p:txBody>
          <a:bodyPr wrap="square" rtlCol="0">
            <a:spAutoFit/>
          </a:bodyPr>
          <a:lstStyle/>
          <a:p>
            <a:pPr algn="ctr"/>
            <a:r>
              <a:rPr lang="en-US" smtClean="0">
                <a:solidFill>
                  <a:schemeClr val="bg1"/>
                </a:solidFill>
                <a:latin typeface="+mj-lt"/>
              </a:rPr>
              <a:t>17k.</a:t>
            </a:r>
            <a:endParaRPr lang="en-US">
              <a:solidFill>
                <a:schemeClr val="bg1"/>
              </a:solidFill>
              <a:latin typeface="+mj-lt"/>
            </a:endParaRPr>
          </a:p>
        </p:txBody>
      </p:sp>
      <p:sp>
        <p:nvSpPr>
          <p:cNvPr id="40" name="TextBox 39"/>
          <p:cNvSpPr txBox="1"/>
          <p:nvPr/>
        </p:nvSpPr>
        <p:spPr>
          <a:xfrm>
            <a:off x="7114319" y="1786029"/>
            <a:ext cx="551659" cy="369332"/>
          </a:xfrm>
          <a:prstGeom prst="rect">
            <a:avLst/>
          </a:prstGeom>
          <a:noFill/>
        </p:spPr>
        <p:txBody>
          <a:bodyPr wrap="square" rtlCol="0">
            <a:spAutoFit/>
          </a:bodyPr>
          <a:lstStyle/>
          <a:p>
            <a:pPr algn="ctr"/>
            <a:r>
              <a:rPr lang="en-US" smtClean="0">
                <a:solidFill>
                  <a:schemeClr val="bg1"/>
                </a:solidFill>
                <a:latin typeface="+mj-lt"/>
              </a:rPr>
              <a:t>23k.</a:t>
            </a:r>
            <a:endParaRPr lang="en-US">
              <a:solidFill>
                <a:schemeClr val="bg1"/>
              </a:solidFill>
              <a:latin typeface="+mj-lt"/>
            </a:endParaRPr>
          </a:p>
        </p:txBody>
      </p:sp>
      <p:sp>
        <p:nvSpPr>
          <p:cNvPr id="41" name="TextBox 40"/>
          <p:cNvSpPr txBox="1"/>
          <p:nvPr/>
        </p:nvSpPr>
        <p:spPr>
          <a:xfrm>
            <a:off x="5045584" y="2482087"/>
            <a:ext cx="551659" cy="369332"/>
          </a:xfrm>
          <a:prstGeom prst="rect">
            <a:avLst/>
          </a:prstGeom>
          <a:noFill/>
        </p:spPr>
        <p:txBody>
          <a:bodyPr wrap="square" rtlCol="0">
            <a:spAutoFit/>
          </a:bodyPr>
          <a:lstStyle/>
          <a:p>
            <a:pPr algn="ctr"/>
            <a:r>
              <a:rPr lang="en-US" smtClean="0">
                <a:solidFill>
                  <a:schemeClr val="bg1"/>
                </a:solidFill>
                <a:latin typeface="+mj-lt"/>
              </a:rPr>
              <a:t>5M.</a:t>
            </a:r>
            <a:endParaRPr lang="en-US">
              <a:solidFill>
                <a:schemeClr val="bg1"/>
              </a:solidFill>
              <a:latin typeface="+mj-lt"/>
            </a:endParaRPr>
          </a:p>
        </p:txBody>
      </p:sp>
      <p:sp>
        <p:nvSpPr>
          <p:cNvPr id="43" name="TextBox 42"/>
          <p:cNvSpPr txBox="1"/>
          <p:nvPr/>
        </p:nvSpPr>
        <p:spPr>
          <a:xfrm>
            <a:off x="3605574" y="3067845"/>
            <a:ext cx="551659" cy="369332"/>
          </a:xfrm>
          <a:prstGeom prst="rect">
            <a:avLst/>
          </a:prstGeom>
          <a:noFill/>
        </p:spPr>
        <p:txBody>
          <a:bodyPr wrap="square" rtlCol="0">
            <a:spAutoFit/>
          </a:bodyPr>
          <a:lstStyle/>
          <a:p>
            <a:pPr algn="ctr"/>
            <a:r>
              <a:rPr lang="en-US" smtClean="0">
                <a:solidFill>
                  <a:schemeClr val="bg1"/>
                </a:solidFill>
                <a:latin typeface="+mj-lt"/>
              </a:rPr>
              <a:t>9M.</a:t>
            </a:r>
            <a:endParaRPr lang="en-US">
              <a:solidFill>
                <a:schemeClr val="bg1"/>
              </a:solidFill>
              <a:latin typeface="+mj-lt"/>
            </a:endParaRPr>
          </a:p>
        </p:txBody>
      </p:sp>
      <p:sp>
        <p:nvSpPr>
          <p:cNvPr id="45" name="TextBox 4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6" name="TextBox 4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p:cTn id="13" dur="500" fill="hold"/>
                                        <p:tgtEl>
                                          <p:spTgt spid="22"/>
                                        </p:tgtEl>
                                        <p:attrNameLst>
                                          <p:attrName>ppt_w</p:attrName>
                                        </p:attrNameLst>
                                      </p:cBhvr>
                                      <p:tavLst>
                                        <p:tav tm="0">
                                          <p:val>
                                            <p:fltVal val="0"/>
                                          </p:val>
                                        </p:tav>
                                        <p:tav tm="100000">
                                          <p:val>
                                            <p:strVal val="#ppt_w"/>
                                          </p:val>
                                        </p:tav>
                                      </p:tavLst>
                                    </p:anim>
                                    <p:anim calcmode="lin" valueType="num">
                                      <p:cBhvr>
                                        <p:cTn id="14" dur="500" fill="hold"/>
                                        <p:tgtEl>
                                          <p:spTgt spid="22"/>
                                        </p:tgtEl>
                                        <p:attrNameLst>
                                          <p:attrName>ppt_h</p:attrName>
                                        </p:attrNameLst>
                                      </p:cBhvr>
                                      <p:tavLst>
                                        <p:tav tm="0">
                                          <p:val>
                                            <p:fltVal val="0"/>
                                          </p:val>
                                        </p:tav>
                                        <p:tav tm="100000">
                                          <p:val>
                                            <p:strVal val="#ppt_h"/>
                                          </p:val>
                                        </p:tav>
                                      </p:tavLst>
                                    </p:anim>
                                    <p:animEffect transition="in" filter="fade">
                                      <p:cBhvr>
                                        <p:cTn id="15" dur="500"/>
                                        <p:tgtEl>
                                          <p:spTgt spid="22"/>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right)">
                                      <p:cBhvr>
                                        <p:cTn id="19" dur="500"/>
                                        <p:tgtEl>
                                          <p:spTgt spid="14"/>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down)">
                                      <p:cBhvr>
                                        <p:cTn id="23" dur="500"/>
                                        <p:tgtEl>
                                          <p:spTgt spid="12"/>
                                        </p:tgtEl>
                                      </p:cBhvr>
                                    </p:animEffect>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down)">
                                      <p:cBhvr>
                                        <p:cTn id="27" dur="500"/>
                                        <p:tgtEl>
                                          <p:spTgt spid="1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right)">
                                      <p:cBhvr>
                                        <p:cTn id="35" dur="500"/>
                                        <p:tgtEl>
                                          <p:spTgt spid="21"/>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00"/>
                                        <p:tgtEl>
                                          <p:spTgt spid="20"/>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ipe(down)">
                                      <p:cBhvr>
                                        <p:cTn id="43" dur="500"/>
                                        <p:tgtEl>
                                          <p:spTgt spid="18"/>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wipe(left)">
                                      <p:cBhvr>
                                        <p:cTn id="47" dur="500"/>
                                        <p:tgtEl>
                                          <p:spTgt spid="19"/>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fade">
                                      <p:cBhvr>
                                        <p:cTn id="59" dur="500"/>
                                        <p:tgtEl>
                                          <p:spTgt spid="26"/>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fade">
                                      <p:cBhvr>
                                        <p:cTn id="67" dur="500"/>
                                        <p:tgtEl>
                                          <p:spTgt spid="41"/>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Effect transition="in" filter="fade">
                                      <p:cBhvr>
                                        <p:cTn id="71" dur="500"/>
                                        <p:tgtEl>
                                          <p:spTgt spid="27"/>
                                        </p:tgtEl>
                                      </p:cBhvr>
                                    </p:animEffect>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fade">
                                      <p:cBhvr>
                                        <p:cTn id="75" dur="500"/>
                                        <p:tgtEl>
                                          <p:spTgt spid="40"/>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fade">
                                      <p:cBhvr>
                                        <p:cTn id="79" dur="500"/>
                                        <p:tgtEl>
                                          <p:spTgt spid="29"/>
                                        </p:tgtEl>
                                      </p:cBhvr>
                                    </p:animEffect>
                                  </p:childTnLst>
                                </p:cTn>
                              </p:par>
                            </p:childTnLst>
                          </p:cTn>
                        </p:par>
                        <p:par>
                          <p:cTn id="80" fill="hold">
                            <p:stCondLst>
                              <p:cond delay="9000"/>
                            </p:stCondLst>
                            <p:childTnLst>
                              <p:par>
                                <p:cTn id="81" presetID="2" presetClass="entr" presetSubtype="4"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250" fill="hold"/>
                                        <p:tgtEl>
                                          <p:spTgt spid="16"/>
                                        </p:tgtEl>
                                        <p:attrNameLst>
                                          <p:attrName>ppt_x</p:attrName>
                                        </p:attrNameLst>
                                      </p:cBhvr>
                                      <p:tavLst>
                                        <p:tav tm="0">
                                          <p:val>
                                            <p:strVal val="#ppt_x"/>
                                          </p:val>
                                        </p:tav>
                                        <p:tav tm="100000">
                                          <p:val>
                                            <p:strVal val="#ppt_x"/>
                                          </p:val>
                                        </p:tav>
                                      </p:tavLst>
                                    </p:anim>
                                    <p:anim calcmode="lin" valueType="num">
                                      <p:cBhvr additive="base">
                                        <p:cTn id="84" dur="250" fill="hold"/>
                                        <p:tgtEl>
                                          <p:spTgt spid="16"/>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2" presetClass="entr" presetSubtype="4" fill="hold" grpId="0" nodeType="afterEffect">
                                  <p:stCondLst>
                                    <p:cond delay="0"/>
                                  </p:stCondLst>
                                  <p:childTnLst>
                                    <p:set>
                                      <p:cBhvr>
                                        <p:cTn id="87" dur="1" fill="hold">
                                          <p:stCondLst>
                                            <p:cond delay="0"/>
                                          </p:stCondLst>
                                        </p:cTn>
                                        <p:tgtEl>
                                          <p:spTgt spid="23"/>
                                        </p:tgtEl>
                                        <p:attrNameLst>
                                          <p:attrName>style.visibility</p:attrName>
                                        </p:attrNameLst>
                                      </p:cBhvr>
                                      <p:to>
                                        <p:strVal val="visible"/>
                                      </p:to>
                                    </p:set>
                                    <p:anim calcmode="lin" valueType="num">
                                      <p:cBhvr additive="base">
                                        <p:cTn id="88" dur="250" fill="hold"/>
                                        <p:tgtEl>
                                          <p:spTgt spid="23"/>
                                        </p:tgtEl>
                                        <p:attrNameLst>
                                          <p:attrName>ppt_x</p:attrName>
                                        </p:attrNameLst>
                                      </p:cBhvr>
                                      <p:tavLst>
                                        <p:tav tm="0">
                                          <p:val>
                                            <p:strVal val="#ppt_x"/>
                                          </p:val>
                                        </p:tav>
                                        <p:tav tm="100000">
                                          <p:val>
                                            <p:strVal val="#ppt_x"/>
                                          </p:val>
                                        </p:tav>
                                      </p:tavLst>
                                    </p:anim>
                                    <p:anim calcmode="lin" valueType="num">
                                      <p:cBhvr additive="base">
                                        <p:cTn id="89" dur="250" fill="hold"/>
                                        <p:tgtEl>
                                          <p:spTgt spid="23"/>
                                        </p:tgtEl>
                                        <p:attrNameLst>
                                          <p:attrName>ppt_y</p:attrName>
                                        </p:attrNameLst>
                                      </p:cBhvr>
                                      <p:tavLst>
                                        <p:tav tm="0">
                                          <p:val>
                                            <p:strVal val="1+#ppt_h/2"/>
                                          </p:val>
                                        </p:tav>
                                        <p:tav tm="100000">
                                          <p:val>
                                            <p:strVal val="#ppt_y"/>
                                          </p:val>
                                        </p:tav>
                                      </p:tavLst>
                                    </p:anim>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17"/>
                                        </p:tgtEl>
                                        <p:attrNameLst>
                                          <p:attrName>style.visibility</p:attrName>
                                        </p:attrNameLst>
                                      </p:cBhvr>
                                      <p:to>
                                        <p:strVal val="visible"/>
                                      </p:to>
                                    </p:set>
                                    <p:animEffect transition="in" filter="fade">
                                      <p:cBhvr>
                                        <p:cTn id="93" dur="500"/>
                                        <p:tgtEl>
                                          <p:spTgt spid="17"/>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4"/>
                                        </p:tgtEl>
                                        <p:attrNameLst>
                                          <p:attrName>style.visibility</p:attrName>
                                        </p:attrNameLst>
                                      </p:cBhvr>
                                      <p:to>
                                        <p:strVal val="visible"/>
                                      </p:to>
                                    </p:set>
                                    <p:animEffect transition="in" filter="fade">
                                      <p:cBhvr>
                                        <p:cTn id="97" dur="500"/>
                                        <p:tgtEl>
                                          <p:spTgt spid="24"/>
                                        </p:tgtEl>
                                      </p:cBhvr>
                                    </p:animEffect>
                                  </p:childTnLst>
                                </p:cTn>
                              </p:par>
                            </p:childTnLst>
                          </p:cTn>
                        </p:par>
                        <p:par>
                          <p:cTn id="98" fill="hold">
                            <p:stCondLst>
                              <p:cond delay="11000"/>
                            </p:stCondLst>
                            <p:childTnLst>
                              <p:par>
                                <p:cTn id="99" presetID="37" presetClass="entr" presetSubtype="0" fill="hold" grpId="0" nodeType="afterEffect">
                                  <p:stCondLst>
                                    <p:cond delay="0"/>
                                  </p:stCondLst>
                                  <p:childTnLst>
                                    <p:set>
                                      <p:cBhvr>
                                        <p:cTn id="100" dur="1" fill="hold">
                                          <p:stCondLst>
                                            <p:cond delay="0"/>
                                          </p:stCondLst>
                                        </p:cTn>
                                        <p:tgtEl>
                                          <p:spTgt spid="45"/>
                                        </p:tgtEl>
                                        <p:attrNameLst>
                                          <p:attrName>style.visibility</p:attrName>
                                        </p:attrNameLst>
                                      </p:cBhvr>
                                      <p:to>
                                        <p:strVal val="visible"/>
                                      </p:to>
                                    </p:set>
                                    <p:animEffect transition="in" filter="fade">
                                      <p:cBhvr>
                                        <p:cTn id="101" dur="750"/>
                                        <p:tgtEl>
                                          <p:spTgt spid="45"/>
                                        </p:tgtEl>
                                      </p:cBhvr>
                                    </p:animEffect>
                                    <p:anim calcmode="lin" valueType="num">
                                      <p:cBhvr>
                                        <p:cTn id="102" dur="750" fill="hold"/>
                                        <p:tgtEl>
                                          <p:spTgt spid="45"/>
                                        </p:tgtEl>
                                        <p:attrNameLst>
                                          <p:attrName>ppt_x</p:attrName>
                                        </p:attrNameLst>
                                      </p:cBhvr>
                                      <p:tavLst>
                                        <p:tav tm="0">
                                          <p:val>
                                            <p:strVal val="#ppt_x"/>
                                          </p:val>
                                        </p:tav>
                                        <p:tav tm="100000">
                                          <p:val>
                                            <p:strVal val="#ppt_x"/>
                                          </p:val>
                                        </p:tav>
                                      </p:tavLst>
                                    </p:anim>
                                    <p:anim calcmode="lin" valueType="num">
                                      <p:cBhvr>
                                        <p:cTn id="103" dur="675" decel="100000" fill="hold"/>
                                        <p:tgtEl>
                                          <p:spTgt spid="45"/>
                                        </p:tgtEl>
                                        <p:attrNameLst>
                                          <p:attrName>ppt_y</p:attrName>
                                        </p:attrNameLst>
                                      </p:cBhvr>
                                      <p:tavLst>
                                        <p:tav tm="0">
                                          <p:val>
                                            <p:strVal val="#ppt_y+1"/>
                                          </p:val>
                                        </p:tav>
                                        <p:tav tm="100000">
                                          <p:val>
                                            <p:strVal val="#ppt_y-.03"/>
                                          </p:val>
                                        </p:tav>
                                      </p:tavLst>
                                    </p:anim>
                                    <p:anim calcmode="lin" valueType="num">
                                      <p:cBhvr>
                                        <p:cTn id="104"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105" fill="hold">
                            <p:stCondLst>
                              <p:cond delay="12000"/>
                            </p:stCondLst>
                            <p:childTnLst>
                              <p:par>
                                <p:cTn id="106" presetID="10" presetClass="entr" presetSubtype="0" fill="hold" grpId="0" nodeType="afterEffect">
                                  <p:stCondLst>
                                    <p:cond delay="0"/>
                                  </p:stCondLst>
                                  <p:childTnLst>
                                    <p:set>
                                      <p:cBhvr>
                                        <p:cTn id="107" dur="1" fill="hold">
                                          <p:stCondLst>
                                            <p:cond delay="0"/>
                                          </p:stCondLst>
                                        </p:cTn>
                                        <p:tgtEl>
                                          <p:spTgt spid="46"/>
                                        </p:tgtEl>
                                        <p:attrNameLst>
                                          <p:attrName>style.visibility</p:attrName>
                                        </p:attrNameLst>
                                      </p:cBhvr>
                                      <p:to>
                                        <p:strVal val="visible"/>
                                      </p:to>
                                    </p:set>
                                    <p:animEffect transition="in" filter="fade">
                                      <p:cBhvr>
                                        <p:cTn id="10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4" grpId="0" animBg="1"/>
      <p:bldGraphic spid="15" grpId="0">
        <p:bldAsOne/>
      </p:bldGraphic>
      <p:bldP spid="16" grpId="0"/>
      <p:bldP spid="17" grpId="0"/>
      <p:bldP spid="18" grpId="0" animBg="1"/>
      <p:bldP spid="19" grpId="0" animBg="1"/>
      <p:bldP spid="20" grpId="0" animBg="1"/>
      <p:bldP spid="21" grpId="0" animBg="1"/>
      <p:bldGraphic spid="22" grpId="0">
        <p:bldAsOne/>
      </p:bldGraphic>
      <p:bldP spid="23" grpId="0"/>
      <p:bldP spid="24" grpId="0"/>
      <p:bldP spid="26" grpId="0" animBg="1"/>
      <p:bldP spid="27" grpId="0" animBg="1"/>
      <p:bldP spid="39" grpId="0"/>
      <p:bldP spid="40" grpId="0"/>
      <p:bldP spid="41" grpId="0"/>
      <p:bldP spid="43" grpId="0"/>
      <p:bldP spid="45" grpId="0"/>
      <p:bldP spid="4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Oval 166"/>
          <p:cNvSpPr/>
          <p:nvPr/>
        </p:nvSpPr>
        <p:spPr>
          <a:xfrm>
            <a:off x="6023231" y="2007654"/>
            <a:ext cx="210102" cy="210102"/>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97"/>
          <p:cNvSpPr>
            <a:spLocks noChangeArrowheads="1"/>
          </p:cNvSpPr>
          <p:nvPr/>
        </p:nvSpPr>
        <p:spPr bwMode="auto">
          <a:xfrm>
            <a:off x="6434998" y="3397018"/>
            <a:ext cx="657604" cy="649010"/>
          </a:xfrm>
          <a:prstGeom prst="ellipse">
            <a:avLst/>
          </a:prstGeom>
          <a:solidFill>
            <a:srgbClr val="DE6E00"/>
          </a:solidFill>
          <a:ln>
            <a:noFill/>
          </a:ln>
        </p:spPr>
        <p:txBody>
          <a:bodyPr vert="horz" wrap="square" lIns="91440" tIns="45720" rIns="91440" bIns="45720" numCol="1" anchor="t" anchorCtr="0" compatLnSpc="1"/>
          <a:lstStyle/>
          <a:p>
            <a:endParaRPr lang="en-US"/>
          </a:p>
        </p:txBody>
      </p:sp>
      <p:sp>
        <p:nvSpPr>
          <p:cNvPr id="152" name="Oval 97"/>
          <p:cNvSpPr>
            <a:spLocks noChangeArrowheads="1"/>
          </p:cNvSpPr>
          <p:nvPr/>
        </p:nvSpPr>
        <p:spPr bwMode="auto">
          <a:xfrm>
            <a:off x="6335662" y="2581162"/>
            <a:ext cx="718768" cy="709374"/>
          </a:xfrm>
          <a:prstGeom prst="ellipse">
            <a:avLst/>
          </a:prstGeom>
          <a:solidFill>
            <a:srgbClr val="01D48F"/>
          </a:solidFill>
          <a:ln>
            <a:noFill/>
          </a:ln>
        </p:spPr>
        <p:txBody>
          <a:bodyPr vert="horz" wrap="square" lIns="91440" tIns="45720" rIns="91440" bIns="45720" numCol="1" anchor="t" anchorCtr="0" compatLnSpc="1"/>
          <a:lstStyle/>
          <a:p>
            <a:endParaRPr lang="en-US"/>
          </a:p>
        </p:txBody>
      </p:sp>
      <p:sp>
        <p:nvSpPr>
          <p:cNvPr id="159" name="Oval 97"/>
          <p:cNvSpPr>
            <a:spLocks noChangeArrowheads="1"/>
          </p:cNvSpPr>
          <p:nvPr/>
        </p:nvSpPr>
        <p:spPr bwMode="auto">
          <a:xfrm>
            <a:off x="7010539" y="3093489"/>
            <a:ext cx="501251" cy="494700"/>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161" name="Oval 97"/>
          <p:cNvSpPr>
            <a:spLocks noChangeArrowheads="1"/>
          </p:cNvSpPr>
          <p:nvPr/>
        </p:nvSpPr>
        <p:spPr bwMode="auto">
          <a:xfrm>
            <a:off x="7084121" y="2383069"/>
            <a:ext cx="574770" cy="567259"/>
          </a:xfrm>
          <a:prstGeom prst="ellipse">
            <a:avLst/>
          </a:prstGeom>
          <a:solidFill>
            <a:srgbClr val="DE6E00"/>
          </a:solidFill>
          <a:ln>
            <a:noFill/>
          </a:ln>
        </p:spPr>
        <p:txBody>
          <a:bodyPr vert="horz" wrap="square" lIns="91440" tIns="45720" rIns="91440" bIns="45720" numCol="1" anchor="t" anchorCtr="0" compatLnSpc="1"/>
          <a:lstStyle/>
          <a:p>
            <a:endParaRPr lang="en-US"/>
          </a:p>
        </p:txBody>
      </p:sp>
      <p:sp>
        <p:nvSpPr>
          <p:cNvPr id="158" name="Oval 97"/>
          <p:cNvSpPr>
            <a:spLocks noChangeArrowheads="1"/>
          </p:cNvSpPr>
          <p:nvPr/>
        </p:nvSpPr>
        <p:spPr bwMode="auto">
          <a:xfrm>
            <a:off x="5156602" y="1731633"/>
            <a:ext cx="501251" cy="494700"/>
          </a:xfrm>
          <a:prstGeom prst="ellipse">
            <a:avLst/>
          </a:prstGeom>
          <a:solidFill>
            <a:srgbClr val="01D48F"/>
          </a:solidFill>
          <a:ln>
            <a:noFill/>
          </a:ln>
        </p:spPr>
        <p:txBody>
          <a:bodyPr vert="horz" wrap="square" lIns="91440" tIns="45720" rIns="91440" bIns="45720" numCol="1" anchor="t" anchorCtr="0" compatLnSpc="1"/>
          <a:lstStyle/>
          <a:p>
            <a:endParaRPr lang="en-US"/>
          </a:p>
        </p:txBody>
      </p:sp>
      <p:sp>
        <p:nvSpPr>
          <p:cNvPr id="153" name="Oval 97"/>
          <p:cNvSpPr>
            <a:spLocks noChangeArrowheads="1"/>
          </p:cNvSpPr>
          <p:nvPr/>
        </p:nvSpPr>
        <p:spPr bwMode="auto">
          <a:xfrm>
            <a:off x="5521663" y="2230110"/>
            <a:ext cx="644385" cy="635963"/>
          </a:xfrm>
          <a:prstGeom prst="ellipse">
            <a:avLst/>
          </a:prstGeom>
          <a:solidFill>
            <a:srgbClr val="DE6E00"/>
          </a:solidFill>
          <a:ln>
            <a:noFill/>
          </a:ln>
        </p:spPr>
        <p:txBody>
          <a:bodyPr vert="horz" wrap="square" lIns="91440" tIns="45720" rIns="91440" bIns="45720" numCol="1" anchor="t" anchorCtr="0" compatLnSpc="1"/>
          <a:lstStyle/>
          <a:p>
            <a:endParaRPr lang="en-US"/>
          </a:p>
        </p:txBody>
      </p:sp>
      <p:sp>
        <p:nvSpPr>
          <p:cNvPr id="154" name="Oval 97"/>
          <p:cNvSpPr>
            <a:spLocks noChangeArrowheads="1"/>
          </p:cNvSpPr>
          <p:nvPr/>
        </p:nvSpPr>
        <p:spPr bwMode="auto">
          <a:xfrm>
            <a:off x="6560666" y="1534254"/>
            <a:ext cx="644385" cy="635963"/>
          </a:xfrm>
          <a:prstGeom prst="ellipse">
            <a:avLst/>
          </a:prstGeom>
          <a:solidFill>
            <a:srgbClr val="F4C60E"/>
          </a:solidFill>
          <a:ln>
            <a:noFill/>
          </a:ln>
        </p:spPr>
        <p:txBody>
          <a:bodyPr vert="horz" wrap="square" lIns="91440" tIns="45720" rIns="91440" bIns="45720" numCol="1" anchor="t" anchorCtr="0" compatLnSpc="1"/>
          <a:lstStyle/>
          <a:p>
            <a:endParaRPr lang="en-US"/>
          </a:p>
        </p:txBody>
      </p:sp>
      <p:sp>
        <p:nvSpPr>
          <p:cNvPr id="162" name="Oval 161"/>
          <p:cNvSpPr/>
          <p:nvPr/>
        </p:nvSpPr>
        <p:spPr>
          <a:xfrm>
            <a:off x="7399923" y="1923851"/>
            <a:ext cx="359183" cy="359183"/>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6279697" y="636967"/>
            <a:ext cx="260213" cy="260213"/>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5029134" y="1145623"/>
            <a:ext cx="359183" cy="359183"/>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5221669" y="782034"/>
            <a:ext cx="318569" cy="318569"/>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7763804" y="2268000"/>
            <a:ext cx="318569" cy="318569"/>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7077919" y="1252825"/>
            <a:ext cx="318569" cy="318569"/>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24"/>
          <p:cNvSpPr>
            <a:spLocks noEditPoints="1"/>
          </p:cNvSpPr>
          <p:nvPr/>
        </p:nvSpPr>
        <p:spPr bwMode="auto">
          <a:xfrm>
            <a:off x="4313144" y="654193"/>
            <a:ext cx="4127830" cy="4508356"/>
          </a:xfrm>
          <a:custGeom>
            <a:avLst/>
            <a:gdLst>
              <a:gd name="T0" fmla="*/ 495 w 506"/>
              <a:gd name="T1" fmla="*/ 303 h 553"/>
              <a:gd name="T2" fmla="*/ 496 w 506"/>
              <a:gd name="T3" fmla="*/ 303 h 553"/>
              <a:gd name="T4" fmla="*/ 464 w 506"/>
              <a:gd name="T5" fmla="*/ 303 h 553"/>
              <a:gd name="T6" fmla="*/ 392 w 506"/>
              <a:gd name="T7" fmla="*/ 355 h 553"/>
              <a:gd name="T8" fmla="*/ 267 w 506"/>
              <a:gd name="T9" fmla="*/ 433 h 553"/>
              <a:gd name="T10" fmla="*/ 242 w 506"/>
              <a:gd name="T11" fmla="*/ 251 h 553"/>
              <a:gd name="T12" fmla="*/ 244 w 506"/>
              <a:gd name="T13" fmla="*/ 235 h 553"/>
              <a:gd name="T14" fmla="*/ 341 w 506"/>
              <a:gd name="T15" fmla="*/ 197 h 553"/>
              <a:gd name="T16" fmla="*/ 344 w 506"/>
              <a:gd name="T17" fmla="*/ 194 h 553"/>
              <a:gd name="T18" fmla="*/ 344 w 506"/>
              <a:gd name="T19" fmla="*/ 194 h 553"/>
              <a:gd name="T20" fmla="*/ 373 w 506"/>
              <a:gd name="T21" fmla="*/ 150 h 553"/>
              <a:gd name="T22" fmla="*/ 440 w 506"/>
              <a:gd name="T23" fmla="*/ 97 h 553"/>
              <a:gd name="T24" fmla="*/ 473 w 506"/>
              <a:gd name="T25" fmla="*/ 97 h 553"/>
              <a:gd name="T26" fmla="*/ 440 w 506"/>
              <a:gd name="T27" fmla="*/ 97 h 553"/>
              <a:gd name="T28" fmla="*/ 440 w 506"/>
              <a:gd name="T29" fmla="*/ 97 h 553"/>
              <a:gd name="T30" fmla="*/ 368 w 506"/>
              <a:gd name="T31" fmla="*/ 150 h 553"/>
              <a:gd name="T32" fmla="*/ 245 w 506"/>
              <a:gd name="T33" fmla="*/ 227 h 553"/>
              <a:gd name="T34" fmla="*/ 353 w 506"/>
              <a:gd name="T35" fmla="*/ 0 h 553"/>
              <a:gd name="T36" fmla="*/ 268 w 506"/>
              <a:gd name="T37" fmla="*/ 133 h 553"/>
              <a:gd name="T38" fmla="*/ 266 w 506"/>
              <a:gd name="T39" fmla="*/ 136 h 553"/>
              <a:gd name="T40" fmla="*/ 232 w 506"/>
              <a:gd name="T41" fmla="*/ 278 h 553"/>
              <a:gd name="T42" fmla="*/ 233 w 506"/>
              <a:gd name="T43" fmla="*/ 302 h 553"/>
              <a:gd name="T44" fmla="*/ 121 w 506"/>
              <a:gd name="T45" fmla="*/ 232 h 553"/>
              <a:gd name="T46" fmla="*/ 46 w 506"/>
              <a:gd name="T47" fmla="*/ 132 h 553"/>
              <a:gd name="T48" fmla="*/ 18 w 506"/>
              <a:gd name="T49" fmla="*/ 131 h 553"/>
              <a:gd name="T50" fmla="*/ 46 w 506"/>
              <a:gd name="T51" fmla="*/ 132 h 553"/>
              <a:gd name="T52" fmla="*/ 89 w 506"/>
              <a:gd name="T53" fmla="*/ 179 h 553"/>
              <a:gd name="T54" fmla="*/ 120 w 506"/>
              <a:gd name="T55" fmla="*/ 241 h 553"/>
              <a:gd name="T56" fmla="*/ 0 w 506"/>
              <a:gd name="T57" fmla="*/ 222 h 553"/>
              <a:gd name="T58" fmla="*/ 125 w 506"/>
              <a:gd name="T59" fmla="*/ 247 h 553"/>
              <a:gd name="T60" fmla="*/ 234 w 506"/>
              <a:gd name="T61" fmla="*/ 317 h 553"/>
              <a:gd name="T62" fmla="*/ 240 w 506"/>
              <a:gd name="T63" fmla="*/ 419 h 553"/>
              <a:gd name="T64" fmla="*/ 239 w 506"/>
              <a:gd name="T65" fmla="*/ 438 h 553"/>
              <a:gd name="T66" fmla="*/ 144 w 506"/>
              <a:gd name="T67" fmla="*/ 395 h 553"/>
              <a:gd name="T68" fmla="*/ 79 w 506"/>
              <a:gd name="T69" fmla="*/ 335 h 553"/>
              <a:gd name="T70" fmla="*/ 75 w 506"/>
              <a:gd name="T71" fmla="*/ 335 h 553"/>
              <a:gd name="T72" fmla="*/ 57 w 506"/>
              <a:gd name="T73" fmla="*/ 335 h 553"/>
              <a:gd name="T74" fmla="*/ 81 w 506"/>
              <a:gd name="T75" fmla="*/ 336 h 553"/>
              <a:gd name="T76" fmla="*/ 116 w 506"/>
              <a:gd name="T77" fmla="*/ 364 h 553"/>
              <a:gd name="T78" fmla="*/ 239 w 506"/>
              <a:gd name="T79" fmla="*/ 446 h 553"/>
              <a:gd name="T80" fmla="*/ 209 w 506"/>
              <a:gd name="T81" fmla="*/ 553 h 553"/>
              <a:gd name="T82" fmla="*/ 296 w 506"/>
              <a:gd name="T83" fmla="*/ 551 h 553"/>
              <a:gd name="T84" fmla="*/ 268 w 506"/>
              <a:gd name="T85" fmla="*/ 441 h 553"/>
              <a:gd name="T86" fmla="*/ 365 w 506"/>
              <a:gd name="T87" fmla="*/ 403 h 553"/>
              <a:gd name="T88" fmla="*/ 365 w 506"/>
              <a:gd name="T89" fmla="*/ 403 h 553"/>
              <a:gd name="T90" fmla="*/ 368 w 506"/>
              <a:gd name="T91" fmla="*/ 400 h 553"/>
              <a:gd name="T92" fmla="*/ 368 w 506"/>
              <a:gd name="T93" fmla="*/ 400 h 553"/>
              <a:gd name="T94" fmla="*/ 398 w 506"/>
              <a:gd name="T95" fmla="*/ 356 h 553"/>
              <a:gd name="T96" fmla="*/ 463 w 506"/>
              <a:gd name="T97" fmla="*/ 303 h 553"/>
              <a:gd name="T98" fmla="*/ 496 w 506"/>
              <a:gd name="T99" fmla="*/ 303 h 553"/>
              <a:gd name="T100" fmla="*/ 506 w 506"/>
              <a:gd name="T101" fmla="*/ 306 h 553"/>
              <a:gd name="T102" fmla="*/ 495 w 506"/>
              <a:gd name="T103" fmla="*/ 303 h 553"/>
              <a:gd name="T104" fmla="*/ 245 w 506"/>
              <a:gd name="T105" fmla="*/ 227 h 553"/>
              <a:gd name="T106" fmla="*/ 244 w 506"/>
              <a:gd name="T107" fmla="*/ 234 h 553"/>
              <a:gd name="T108" fmla="*/ 245 w 506"/>
              <a:gd name="T109" fmla="*/ 22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553">
                <a:moveTo>
                  <a:pt x="495" y="303"/>
                </a:moveTo>
                <a:cubicBezTo>
                  <a:pt x="496" y="303"/>
                  <a:pt x="496" y="303"/>
                  <a:pt x="496" y="303"/>
                </a:cubicBezTo>
                <a:cubicBezTo>
                  <a:pt x="484" y="302"/>
                  <a:pt x="473" y="301"/>
                  <a:pt x="464" y="303"/>
                </a:cubicBezTo>
                <a:cubicBezTo>
                  <a:pt x="438" y="306"/>
                  <a:pt x="409" y="318"/>
                  <a:pt x="392" y="355"/>
                </a:cubicBezTo>
                <a:cubicBezTo>
                  <a:pt x="392" y="355"/>
                  <a:pt x="367" y="420"/>
                  <a:pt x="267" y="433"/>
                </a:cubicBezTo>
                <a:cubicBezTo>
                  <a:pt x="254" y="373"/>
                  <a:pt x="244" y="312"/>
                  <a:pt x="242" y="251"/>
                </a:cubicBezTo>
                <a:cubicBezTo>
                  <a:pt x="242" y="245"/>
                  <a:pt x="243" y="240"/>
                  <a:pt x="244" y="235"/>
                </a:cubicBezTo>
                <a:cubicBezTo>
                  <a:pt x="244" y="235"/>
                  <a:pt x="298" y="238"/>
                  <a:pt x="341" y="197"/>
                </a:cubicBezTo>
                <a:cubicBezTo>
                  <a:pt x="341" y="197"/>
                  <a:pt x="426" y="184"/>
                  <a:pt x="344" y="194"/>
                </a:cubicBezTo>
                <a:cubicBezTo>
                  <a:pt x="344" y="194"/>
                  <a:pt x="344" y="194"/>
                  <a:pt x="344" y="194"/>
                </a:cubicBezTo>
                <a:cubicBezTo>
                  <a:pt x="355" y="183"/>
                  <a:pt x="365" y="168"/>
                  <a:pt x="373" y="150"/>
                </a:cubicBezTo>
                <a:cubicBezTo>
                  <a:pt x="373" y="150"/>
                  <a:pt x="389" y="105"/>
                  <a:pt x="440" y="97"/>
                </a:cubicBezTo>
                <a:cubicBezTo>
                  <a:pt x="453" y="95"/>
                  <a:pt x="465" y="96"/>
                  <a:pt x="473" y="97"/>
                </a:cubicBezTo>
                <a:cubicBezTo>
                  <a:pt x="461" y="95"/>
                  <a:pt x="450" y="95"/>
                  <a:pt x="440" y="97"/>
                </a:cubicBezTo>
                <a:cubicBezTo>
                  <a:pt x="440" y="97"/>
                  <a:pt x="440" y="97"/>
                  <a:pt x="440" y="97"/>
                </a:cubicBezTo>
                <a:cubicBezTo>
                  <a:pt x="415" y="100"/>
                  <a:pt x="385" y="112"/>
                  <a:pt x="368" y="150"/>
                </a:cubicBezTo>
                <a:cubicBezTo>
                  <a:pt x="368" y="150"/>
                  <a:pt x="346" y="214"/>
                  <a:pt x="245" y="227"/>
                </a:cubicBezTo>
                <a:cubicBezTo>
                  <a:pt x="259" y="146"/>
                  <a:pt x="304" y="62"/>
                  <a:pt x="353" y="0"/>
                </a:cubicBezTo>
                <a:cubicBezTo>
                  <a:pt x="322" y="39"/>
                  <a:pt x="291" y="85"/>
                  <a:pt x="268" y="133"/>
                </a:cubicBezTo>
                <a:cubicBezTo>
                  <a:pt x="243" y="91"/>
                  <a:pt x="266" y="136"/>
                  <a:pt x="266" y="136"/>
                </a:cubicBezTo>
                <a:cubicBezTo>
                  <a:pt x="245" y="182"/>
                  <a:pt x="231" y="230"/>
                  <a:pt x="232" y="278"/>
                </a:cubicBezTo>
                <a:cubicBezTo>
                  <a:pt x="232" y="286"/>
                  <a:pt x="232" y="294"/>
                  <a:pt x="233" y="302"/>
                </a:cubicBezTo>
                <a:cubicBezTo>
                  <a:pt x="233" y="302"/>
                  <a:pt x="183" y="298"/>
                  <a:pt x="121" y="232"/>
                </a:cubicBezTo>
                <a:cubicBezTo>
                  <a:pt x="92" y="195"/>
                  <a:pt x="90" y="143"/>
                  <a:pt x="46" y="132"/>
                </a:cubicBezTo>
                <a:cubicBezTo>
                  <a:pt x="38" y="130"/>
                  <a:pt x="28" y="129"/>
                  <a:pt x="18" y="131"/>
                </a:cubicBezTo>
                <a:cubicBezTo>
                  <a:pt x="29" y="130"/>
                  <a:pt x="38" y="130"/>
                  <a:pt x="46" y="132"/>
                </a:cubicBezTo>
                <a:cubicBezTo>
                  <a:pt x="65" y="138"/>
                  <a:pt x="80" y="155"/>
                  <a:pt x="89" y="179"/>
                </a:cubicBezTo>
                <a:cubicBezTo>
                  <a:pt x="89" y="179"/>
                  <a:pt x="93" y="208"/>
                  <a:pt x="120" y="241"/>
                </a:cubicBezTo>
                <a:cubicBezTo>
                  <a:pt x="112" y="244"/>
                  <a:pt x="53" y="263"/>
                  <a:pt x="0" y="222"/>
                </a:cubicBezTo>
                <a:cubicBezTo>
                  <a:pt x="0" y="222"/>
                  <a:pt x="52" y="267"/>
                  <a:pt x="125" y="247"/>
                </a:cubicBezTo>
                <a:cubicBezTo>
                  <a:pt x="146" y="272"/>
                  <a:pt x="180" y="299"/>
                  <a:pt x="234" y="317"/>
                </a:cubicBezTo>
                <a:cubicBezTo>
                  <a:pt x="237" y="351"/>
                  <a:pt x="242" y="385"/>
                  <a:pt x="240" y="419"/>
                </a:cubicBezTo>
                <a:cubicBezTo>
                  <a:pt x="240" y="426"/>
                  <a:pt x="240" y="432"/>
                  <a:pt x="239" y="438"/>
                </a:cubicBezTo>
                <a:cubicBezTo>
                  <a:pt x="233" y="437"/>
                  <a:pt x="193" y="432"/>
                  <a:pt x="144" y="395"/>
                </a:cubicBezTo>
                <a:cubicBezTo>
                  <a:pt x="119" y="373"/>
                  <a:pt x="117" y="341"/>
                  <a:pt x="79" y="335"/>
                </a:cubicBezTo>
                <a:cubicBezTo>
                  <a:pt x="79" y="335"/>
                  <a:pt x="77" y="335"/>
                  <a:pt x="75" y="335"/>
                </a:cubicBezTo>
                <a:cubicBezTo>
                  <a:pt x="70" y="335"/>
                  <a:pt x="63" y="334"/>
                  <a:pt x="57" y="335"/>
                </a:cubicBezTo>
                <a:cubicBezTo>
                  <a:pt x="66" y="334"/>
                  <a:pt x="74" y="335"/>
                  <a:pt x="81" y="336"/>
                </a:cubicBezTo>
                <a:cubicBezTo>
                  <a:pt x="97" y="340"/>
                  <a:pt x="109" y="350"/>
                  <a:pt x="116" y="364"/>
                </a:cubicBezTo>
                <a:cubicBezTo>
                  <a:pt x="116" y="364"/>
                  <a:pt x="128" y="419"/>
                  <a:pt x="239" y="446"/>
                </a:cubicBezTo>
                <a:cubicBezTo>
                  <a:pt x="236" y="489"/>
                  <a:pt x="230" y="502"/>
                  <a:pt x="209" y="553"/>
                </a:cubicBezTo>
                <a:cubicBezTo>
                  <a:pt x="209" y="553"/>
                  <a:pt x="220" y="551"/>
                  <a:pt x="296" y="551"/>
                </a:cubicBezTo>
                <a:cubicBezTo>
                  <a:pt x="286" y="515"/>
                  <a:pt x="277" y="478"/>
                  <a:pt x="268" y="441"/>
                </a:cubicBezTo>
                <a:cubicBezTo>
                  <a:pt x="273" y="441"/>
                  <a:pt x="324" y="442"/>
                  <a:pt x="365" y="403"/>
                </a:cubicBezTo>
                <a:cubicBezTo>
                  <a:pt x="365" y="403"/>
                  <a:pt x="365" y="403"/>
                  <a:pt x="365" y="403"/>
                </a:cubicBezTo>
                <a:cubicBezTo>
                  <a:pt x="365" y="403"/>
                  <a:pt x="451" y="390"/>
                  <a:pt x="368" y="400"/>
                </a:cubicBezTo>
                <a:cubicBezTo>
                  <a:pt x="368" y="400"/>
                  <a:pt x="368" y="400"/>
                  <a:pt x="368" y="400"/>
                </a:cubicBezTo>
                <a:cubicBezTo>
                  <a:pt x="379" y="389"/>
                  <a:pt x="389" y="374"/>
                  <a:pt x="398" y="356"/>
                </a:cubicBezTo>
                <a:cubicBezTo>
                  <a:pt x="398" y="356"/>
                  <a:pt x="413" y="311"/>
                  <a:pt x="463" y="303"/>
                </a:cubicBezTo>
                <a:cubicBezTo>
                  <a:pt x="476" y="301"/>
                  <a:pt x="488" y="302"/>
                  <a:pt x="496" y="303"/>
                </a:cubicBezTo>
                <a:cubicBezTo>
                  <a:pt x="499" y="304"/>
                  <a:pt x="502" y="305"/>
                  <a:pt x="506" y="306"/>
                </a:cubicBezTo>
                <a:cubicBezTo>
                  <a:pt x="506" y="306"/>
                  <a:pt x="502" y="304"/>
                  <a:pt x="495" y="303"/>
                </a:cubicBezTo>
                <a:moveTo>
                  <a:pt x="245" y="227"/>
                </a:moveTo>
                <a:cubicBezTo>
                  <a:pt x="244" y="234"/>
                  <a:pt x="244" y="234"/>
                  <a:pt x="244" y="234"/>
                </a:cubicBezTo>
                <a:cubicBezTo>
                  <a:pt x="244" y="232"/>
                  <a:pt x="245" y="229"/>
                  <a:pt x="245" y="227"/>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15" name="Freeform 29"/>
          <p:cNvSpPr>
            <a:spLocks noEditPoints="1"/>
          </p:cNvSpPr>
          <p:nvPr/>
        </p:nvSpPr>
        <p:spPr bwMode="auto">
          <a:xfrm>
            <a:off x="4640427" y="1387055"/>
            <a:ext cx="170687" cy="17226"/>
          </a:xfrm>
          <a:custGeom>
            <a:avLst/>
            <a:gdLst>
              <a:gd name="T0" fmla="*/ 21 w 21"/>
              <a:gd name="T1" fmla="*/ 2 h 2"/>
              <a:gd name="T2" fmla="*/ 21 w 21"/>
              <a:gd name="T3" fmla="*/ 2 h 2"/>
              <a:gd name="T4" fmla="*/ 20 w 21"/>
              <a:gd name="T5" fmla="*/ 2 h 2"/>
              <a:gd name="T6" fmla="*/ 20 w 21"/>
              <a:gd name="T7" fmla="*/ 2 h 2"/>
              <a:gd name="T8" fmla="*/ 19 w 21"/>
              <a:gd name="T9" fmla="*/ 2 h 2"/>
              <a:gd name="T10" fmla="*/ 19 w 21"/>
              <a:gd name="T11" fmla="*/ 2 h 2"/>
              <a:gd name="T12" fmla="*/ 19 w 21"/>
              <a:gd name="T13" fmla="*/ 2 h 2"/>
              <a:gd name="T14" fmla="*/ 18 w 21"/>
              <a:gd name="T15" fmla="*/ 2 h 2"/>
              <a:gd name="T16" fmla="*/ 18 w 21"/>
              <a:gd name="T17" fmla="*/ 1 h 2"/>
              <a:gd name="T18" fmla="*/ 18 w 21"/>
              <a:gd name="T19" fmla="*/ 1 h 2"/>
              <a:gd name="T20" fmla="*/ 18 w 21"/>
              <a:gd name="T21" fmla="*/ 1 h 2"/>
              <a:gd name="T22" fmla="*/ 17 w 21"/>
              <a:gd name="T23" fmla="*/ 1 h 2"/>
              <a:gd name="T24" fmla="*/ 17 w 21"/>
              <a:gd name="T25" fmla="*/ 1 h 2"/>
              <a:gd name="T26" fmla="*/ 16 w 21"/>
              <a:gd name="T27" fmla="*/ 1 h 2"/>
              <a:gd name="T28" fmla="*/ 16 w 21"/>
              <a:gd name="T29" fmla="*/ 1 h 2"/>
              <a:gd name="T30" fmla="*/ 16 w 21"/>
              <a:gd name="T31" fmla="*/ 1 h 2"/>
              <a:gd name="T32" fmla="*/ 16 w 21"/>
              <a:gd name="T33" fmla="*/ 1 h 2"/>
              <a:gd name="T34" fmla="*/ 15 w 21"/>
              <a:gd name="T35" fmla="*/ 1 h 2"/>
              <a:gd name="T36" fmla="*/ 15 w 21"/>
              <a:gd name="T37" fmla="*/ 1 h 2"/>
              <a:gd name="T38" fmla="*/ 14 w 21"/>
              <a:gd name="T39" fmla="*/ 1 h 2"/>
              <a:gd name="T40" fmla="*/ 14 w 21"/>
              <a:gd name="T41" fmla="*/ 1 h 2"/>
              <a:gd name="T42" fmla="*/ 14 w 21"/>
              <a:gd name="T43" fmla="*/ 1 h 2"/>
              <a:gd name="T44" fmla="*/ 13 w 21"/>
              <a:gd name="T45" fmla="*/ 1 h 2"/>
              <a:gd name="T46" fmla="*/ 0 w 21"/>
              <a:gd name="T47" fmla="*/ 0 h 2"/>
              <a:gd name="T48" fmla="*/ 0 w 21"/>
              <a:gd name="T49" fmla="*/ 0 h 2"/>
              <a:gd name="T50" fmla="*/ 0 w 21"/>
              <a:gd name="T51" fmla="*/ 0 h 2"/>
              <a:gd name="T52" fmla="*/ 0 w 21"/>
              <a:gd name="T53" fmla="*/ 0 h 2"/>
              <a:gd name="T54" fmla="*/ 1 w 21"/>
              <a:gd name="T55" fmla="*/ 0 h 2"/>
              <a:gd name="T56" fmla="*/ 1 w 21"/>
              <a:gd name="T57" fmla="*/ 0 h 2"/>
              <a:gd name="T58" fmla="*/ 12 w 21"/>
              <a:gd name="T59" fmla="*/ 0 h 2"/>
              <a:gd name="T60" fmla="*/ 11 w 21"/>
              <a:gd name="T61" fmla="*/ 0 h 2"/>
              <a:gd name="T62" fmla="*/ 11 w 21"/>
              <a:gd name="T63" fmla="*/ 0 h 2"/>
              <a:gd name="T64" fmla="*/ 11 w 21"/>
              <a:gd name="T65" fmla="*/ 0 h 2"/>
              <a:gd name="T66" fmla="*/ 11 w 21"/>
              <a:gd name="T67" fmla="*/ 0 h 2"/>
              <a:gd name="T68" fmla="*/ 11 w 21"/>
              <a:gd name="T69" fmla="*/ 0 h 2"/>
              <a:gd name="T70" fmla="*/ 11 w 21"/>
              <a:gd name="T71" fmla="*/ 0 h 2"/>
              <a:gd name="T72" fmla="*/ 11 w 21"/>
              <a:gd name="T73" fmla="*/ 0 h 2"/>
              <a:gd name="T74" fmla="*/ 10 w 21"/>
              <a:gd name="T75" fmla="*/ 0 h 2"/>
              <a:gd name="T76" fmla="*/ 10 w 21"/>
              <a:gd name="T77" fmla="*/ 0 h 2"/>
              <a:gd name="T78" fmla="*/ 10 w 21"/>
              <a:gd name="T79" fmla="*/ 0 h 2"/>
              <a:gd name="T80" fmla="*/ 10 w 21"/>
              <a:gd name="T81" fmla="*/ 0 h 2"/>
              <a:gd name="T82" fmla="*/ 10 w 21"/>
              <a:gd name="T83" fmla="*/ 0 h 2"/>
              <a:gd name="T84" fmla="*/ 9 w 21"/>
              <a:gd name="T85" fmla="*/ 0 h 2"/>
              <a:gd name="T86" fmla="*/ 9 w 21"/>
              <a:gd name="T87" fmla="*/ 0 h 2"/>
              <a:gd name="T88" fmla="*/ 9 w 21"/>
              <a:gd name="T89" fmla="*/ 0 h 2"/>
              <a:gd name="T90" fmla="*/ 9 w 21"/>
              <a:gd name="T91" fmla="*/ 0 h 2"/>
              <a:gd name="T92" fmla="*/ 9 w 21"/>
              <a:gd name="T93" fmla="*/ 0 h 2"/>
              <a:gd name="T94" fmla="*/ 9 w 21"/>
              <a:gd name="T95" fmla="*/ 0 h 2"/>
              <a:gd name="T96" fmla="*/ 9 w 21"/>
              <a:gd name="T97" fmla="*/ 0 h 2"/>
              <a:gd name="T98" fmla="*/ 8 w 21"/>
              <a:gd name="T99" fmla="*/ 0 h 2"/>
              <a:gd name="T100" fmla="*/ 8 w 21"/>
              <a:gd name="T101" fmla="*/ 0 h 2"/>
              <a:gd name="T102" fmla="*/ 8 w 21"/>
              <a:gd name="T103" fmla="*/ 0 h 2"/>
              <a:gd name="T104" fmla="*/ 8 w 21"/>
              <a:gd name="T105" fmla="*/ 0 h 2"/>
              <a:gd name="T106" fmla="*/ 8 w 21"/>
              <a:gd name="T107" fmla="*/ 0 h 2"/>
              <a:gd name="T108" fmla="*/ 8 w 21"/>
              <a:gd name="T109" fmla="*/ 0 h 2"/>
              <a:gd name="T110" fmla="*/ 7 w 21"/>
              <a:gd name="T111" fmla="*/ 0 h 2"/>
              <a:gd name="T112" fmla="*/ 7 w 21"/>
              <a:gd name="T113" fmla="*/ 0 h 2"/>
              <a:gd name="T114" fmla="*/ 7 w 21"/>
              <a:gd name="T115" fmla="*/ 0 h 2"/>
              <a:gd name="T116" fmla="*/ 7 w 21"/>
              <a:gd name="T117" fmla="*/ 0 h 2"/>
              <a:gd name="T118" fmla="*/ 7 w 21"/>
              <a:gd name="T119" fmla="*/ 0 h 2"/>
              <a:gd name="T120" fmla="*/ 7 w 21"/>
              <a:gd name="T1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19" y="2"/>
                </a:moveTo>
                <a:cubicBezTo>
                  <a:pt x="20" y="2"/>
                  <a:pt x="20" y="2"/>
                  <a:pt x="20" y="2"/>
                </a:cubicBezTo>
                <a:cubicBezTo>
                  <a:pt x="20" y="2"/>
                  <a:pt x="20"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8" y="2"/>
                </a:moveTo>
                <a:cubicBezTo>
                  <a:pt x="18" y="2"/>
                  <a:pt x="18" y="2"/>
                  <a:pt x="18" y="2"/>
                </a:cubicBezTo>
                <a:cubicBezTo>
                  <a:pt x="18" y="2"/>
                  <a:pt x="18" y="2"/>
                  <a:pt x="18" y="2"/>
                </a:cubicBezTo>
                <a:moveTo>
                  <a:pt x="18" y="2"/>
                </a:moveTo>
                <a:cubicBezTo>
                  <a:pt x="18" y="2"/>
                  <a:pt x="18" y="2"/>
                  <a:pt x="18" y="2"/>
                </a:cubicBezTo>
                <a:cubicBezTo>
                  <a:pt x="18" y="2"/>
                  <a:pt x="18" y="2"/>
                  <a:pt x="18" y="2"/>
                </a:cubicBezTo>
                <a:moveTo>
                  <a:pt x="18" y="2"/>
                </a:moveTo>
                <a:cubicBezTo>
                  <a:pt x="18" y="2"/>
                  <a:pt x="18" y="2"/>
                  <a:pt x="18" y="2"/>
                </a:cubicBezTo>
                <a:cubicBezTo>
                  <a:pt x="18" y="2"/>
                  <a:pt x="18" y="2"/>
                  <a:pt x="18" y="2"/>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5" y="1"/>
                </a:moveTo>
                <a:cubicBezTo>
                  <a:pt x="15" y="1"/>
                  <a:pt x="16" y="1"/>
                  <a:pt x="16" y="1"/>
                </a:cubicBezTo>
                <a:cubicBezTo>
                  <a:pt x="16"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4" y="1"/>
                </a:moveTo>
                <a:cubicBezTo>
                  <a:pt x="14" y="1"/>
                  <a:pt x="15" y="1"/>
                  <a:pt x="15" y="1"/>
                </a:cubicBezTo>
                <a:cubicBezTo>
                  <a:pt x="15"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3" y="1"/>
                </a:moveTo>
                <a:cubicBezTo>
                  <a:pt x="13" y="1"/>
                  <a:pt x="13" y="1"/>
                  <a:pt x="14"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3" y="0"/>
                </a:moveTo>
                <a:cubicBezTo>
                  <a:pt x="13" y="1"/>
                  <a:pt x="13" y="1"/>
                  <a:pt x="13" y="1"/>
                </a:cubicBezTo>
                <a:cubicBezTo>
                  <a:pt x="13" y="1"/>
                  <a:pt x="13" y="1"/>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2" y="0"/>
                </a:moveTo>
                <a:cubicBezTo>
                  <a:pt x="13" y="0"/>
                  <a:pt x="13" y="0"/>
                  <a:pt x="13" y="0"/>
                </a:cubicBezTo>
                <a:cubicBezTo>
                  <a:pt x="13" y="0"/>
                  <a:pt x="13" y="0"/>
                  <a:pt x="12" y="0"/>
                </a:cubicBezTo>
                <a:moveTo>
                  <a:pt x="0" y="0"/>
                </a:moveTo>
                <a:cubicBezTo>
                  <a:pt x="0" y="0"/>
                  <a:pt x="0" y="0"/>
                  <a:pt x="0" y="0"/>
                </a:cubicBezTo>
                <a:cubicBezTo>
                  <a:pt x="0" y="0"/>
                  <a:pt x="0" y="0"/>
                  <a:pt x="0" y="0"/>
                </a:cubicBezTo>
                <a:moveTo>
                  <a:pt x="12" y="0"/>
                </a:moveTo>
                <a:cubicBezTo>
                  <a:pt x="12" y="0"/>
                  <a:pt x="12" y="0"/>
                  <a:pt x="12" y="0"/>
                </a:cubicBezTo>
                <a:cubicBezTo>
                  <a:pt x="12" y="0"/>
                  <a:pt x="12" y="0"/>
                  <a:pt x="12" y="0"/>
                </a:cubicBezTo>
                <a:moveTo>
                  <a:pt x="0" y="0"/>
                </a:moveTo>
                <a:cubicBezTo>
                  <a:pt x="0" y="0"/>
                  <a:pt x="0" y="0"/>
                  <a:pt x="0" y="0"/>
                </a:cubicBezTo>
                <a:cubicBezTo>
                  <a:pt x="0" y="0"/>
                  <a:pt x="0" y="0"/>
                  <a:pt x="0"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1" y="0"/>
                </a:moveTo>
                <a:cubicBezTo>
                  <a:pt x="11" y="0"/>
                  <a:pt x="12" y="0"/>
                  <a:pt x="12" y="0"/>
                </a:cubicBezTo>
                <a:cubicBezTo>
                  <a:pt x="12" y="0"/>
                  <a:pt x="11" y="0"/>
                  <a:pt x="11"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0" y="0"/>
                </a:moveTo>
                <a:cubicBezTo>
                  <a:pt x="10" y="0"/>
                  <a:pt x="11" y="0"/>
                  <a:pt x="11" y="0"/>
                </a:cubicBezTo>
                <a:cubicBezTo>
                  <a:pt x="11"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3" y="0"/>
                </a:moveTo>
                <a:cubicBezTo>
                  <a:pt x="3" y="0"/>
                  <a:pt x="2" y="0"/>
                  <a:pt x="2" y="0"/>
                </a:cubicBezTo>
                <a:cubicBezTo>
                  <a:pt x="2"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7" y="0"/>
                </a:moveTo>
                <a:cubicBezTo>
                  <a:pt x="7" y="0"/>
                  <a:pt x="8" y="0"/>
                  <a:pt x="8" y="0"/>
                </a:cubicBezTo>
                <a:cubicBezTo>
                  <a:pt x="8"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6" y="0"/>
                </a:moveTo>
                <a:cubicBezTo>
                  <a:pt x="6" y="0"/>
                  <a:pt x="6" y="0"/>
                  <a:pt x="5"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cubicBezTo>
                  <a:pt x="6" y="0"/>
                  <a:pt x="6" y="0"/>
                  <a:pt x="7" y="0"/>
                </a:cubicBezTo>
                <a:cubicBezTo>
                  <a:pt x="6" y="0"/>
                  <a:pt x="6" y="0"/>
                  <a:pt x="6"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35"/>
          <p:cNvSpPr>
            <a:spLocks noEditPoints="1"/>
          </p:cNvSpPr>
          <p:nvPr/>
        </p:nvSpPr>
        <p:spPr bwMode="auto">
          <a:xfrm>
            <a:off x="6655797" y="2610059"/>
            <a:ext cx="89258" cy="9396"/>
          </a:xfrm>
          <a:custGeom>
            <a:avLst/>
            <a:gdLst>
              <a:gd name="T0" fmla="*/ 10 w 11"/>
              <a:gd name="T1" fmla="*/ 1 h 1"/>
              <a:gd name="T2" fmla="*/ 10 w 11"/>
              <a:gd name="T3" fmla="*/ 1 h 1"/>
              <a:gd name="T4" fmla="*/ 10 w 11"/>
              <a:gd name="T5" fmla="*/ 1 h 1"/>
              <a:gd name="T6" fmla="*/ 10 w 11"/>
              <a:gd name="T7" fmla="*/ 1 h 1"/>
              <a:gd name="T8" fmla="*/ 9 w 11"/>
              <a:gd name="T9" fmla="*/ 1 h 1"/>
              <a:gd name="T10" fmla="*/ 9 w 11"/>
              <a:gd name="T11" fmla="*/ 1 h 1"/>
              <a:gd name="T12" fmla="*/ 9 w 11"/>
              <a:gd name="T13" fmla="*/ 1 h 1"/>
              <a:gd name="T14" fmla="*/ 9 w 11"/>
              <a:gd name="T15" fmla="*/ 1 h 1"/>
              <a:gd name="T16" fmla="*/ 9 w 11"/>
              <a:gd name="T17" fmla="*/ 1 h 1"/>
              <a:gd name="T18" fmla="*/ 9 w 11"/>
              <a:gd name="T19" fmla="*/ 1 h 1"/>
              <a:gd name="T20" fmla="*/ 8 w 11"/>
              <a:gd name="T21" fmla="*/ 1 h 1"/>
              <a:gd name="T22" fmla="*/ 8 w 11"/>
              <a:gd name="T23" fmla="*/ 1 h 1"/>
              <a:gd name="T24" fmla="*/ 8 w 11"/>
              <a:gd name="T25" fmla="*/ 1 h 1"/>
              <a:gd name="T26" fmla="*/ 8 w 11"/>
              <a:gd name="T27" fmla="*/ 0 h 1"/>
              <a:gd name="T28" fmla="*/ 7 w 11"/>
              <a:gd name="T29" fmla="*/ 0 h 1"/>
              <a:gd name="T30" fmla="*/ 7 w 11"/>
              <a:gd name="T31" fmla="*/ 0 h 1"/>
              <a:gd name="T32" fmla="*/ 7 w 11"/>
              <a:gd name="T33" fmla="*/ 0 h 1"/>
              <a:gd name="T34" fmla="*/ 7 w 11"/>
              <a:gd name="T35" fmla="*/ 0 h 1"/>
              <a:gd name="T36" fmla="*/ 7 w 11"/>
              <a:gd name="T37" fmla="*/ 0 h 1"/>
              <a:gd name="T38" fmla="*/ 6 w 11"/>
              <a:gd name="T39" fmla="*/ 0 h 1"/>
              <a:gd name="T40" fmla="*/ 6 w 11"/>
              <a:gd name="T41" fmla="*/ 0 h 1"/>
              <a:gd name="T42" fmla="*/ 6 w 11"/>
              <a:gd name="T43" fmla="*/ 0 h 1"/>
              <a:gd name="T44" fmla="*/ 6 w 11"/>
              <a:gd name="T45" fmla="*/ 0 h 1"/>
              <a:gd name="T46" fmla="*/ 6 w 11"/>
              <a:gd name="T47" fmla="*/ 0 h 1"/>
              <a:gd name="T48" fmla="*/ 6 w 11"/>
              <a:gd name="T49" fmla="*/ 0 h 1"/>
              <a:gd name="T50" fmla="*/ 5 w 11"/>
              <a:gd name="T51" fmla="*/ 0 h 1"/>
              <a:gd name="T52" fmla="*/ 5 w 11"/>
              <a:gd name="T53" fmla="*/ 0 h 1"/>
              <a:gd name="T54" fmla="*/ 5 w 11"/>
              <a:gd name="T55" fmla="*/ 0 h 1"/>
              <a:gd name="T56" fmla="*/ 5 w 11"/>
              <a:gd name="T57" fmla="*/ 0 h 1"/>
              <a:gd name="T58" fmla="*/ 5 w 11"/>
              <a:gd name="T59" fmla="*/ 0 h 1"/>
              <a:gd name="T60" fmla="*/ 0 w 11"/>
              <a:gd name="T61" fmla="*/ 0 h 1"/>
              <a:gd name="T62" fmla="*/ 5 w 11"/>
              <a:gd name="T63" fmla="*/ 0 h 1"/>
              <a:gd name="T64" fmla="*/ 5 w 11"/>
              <a:gd name="T65" fmla="*/ 0 h 1"/>
              <a:gd name="T66" fmla="*/ 0 w 11"/>
              <a:gd name="T67" fmla="*/ 0 h 1"/>
              <a:gd name="T68" fmla="*/ 4 w 11"/>
              <a:gd name="T69" fmla="*/ 0 h 1"/>
              <a:gd name="T70" fmla="*/ 4 w 11"/>
              <a:gd name="T71" fmla="*/ 0 h 1"/>
              <a:gd name="T72" fmla="*/ 0 w 11"/>
              <a:gd name="T73" fmla="*/ 0 h 1"/>
              <a:gd name="T74" fmla="*/ 4 w 11"/>
              <a:gd name="T75" fmla="*/ 0 h 1"/>
              <a:gd name="T76" fmla="*/ 4 w 11"/>
              <a:gd name="T77" fmla="*/ 0 h 1"/>
              <a:gd name="T78" fmla="*/ 1 w 11"/>
              <a:gd name="T79" fmla="*/ 0 h 1"/>
              <a:gd name="T80" fmla="*/ 4 w 11"/>
              <a:gd name="T81" fmla="*/ 0 h 1"/>
              <a:gd name="T82" fmla="*/ 1 w 11"/>
              <a:gd name="T83" fmla="*/ 0 h 1"/>
              <a:gd name="T84" fmla="*/ 4 w 11"/>
              <a:gd name="T85" fmla="*/ 0 h 1"/>
              <a:gd name="T86" fmla="*/ 1 w 11"/>
              <a:gd name="T87" fmla="*/ 0 h 1"/>
              <a:gd name="T88" fmla="*/ 1 w 11"/>
              <a:gd name="T89" fmla="*/ 0 h 1"/>
              <a:gd name="T90" fmla="*/ 3 w 11"/>
              <a:gd name="T91" fmla="*/ 0 h 1"/>
              <a:gd name="T92" fmla="*/ 1 w 11"/>
              <a:gd name="T93" fmla="*/ 0 h 1"/>
              <a:gd name="T94" fmla="*/ 2 w 11"/>
              <a:gd name="T95" fmla="*/ 0 h 1"/>
              <a:gd name="T96" fmla="*/ 3 w 11"/>
              <a:gd name="T97" fmla="*/ 0 h 1"/>
              <a:gd name="T98" fmla="*/ 2 w 11"/>
              <a:gd name="T99" fmla="*/ 0 h 1"/>
              <a:gd name="T100" fmla="*/ 2 w 11"/>
              <a:gd name="T101" fmla="*/ 0 h 1"/>
              <a:gd name="T102" fmla="*/ 3 w 11"/>
              <a:gd name="T103" fmla="*/ 0 h 1"/>
              <a:gd name="T104" fmla="*/ 2 w 11"/>
              <a:gd name="T105" fmla="*/ 0 h 1"/>
              <a:gd name="T106" fmla="*/ 2 w 11"/>
              <a:gd name="T107" fmla="*/ 0 h 1"/>
              <a:gd name="T108" fmla="*/ 3 w 11"/>
              <a:gd name="T109" fmla="*/ 0 h 1"/>
              <a:gd name="T110" fmla="*/ 2 w 11"/>
              <a:gd name="T111" fmla="*/ 0 h 1"/>
              <a:gd name="T112" fmla="*/ 2 w 11"/>
              <a:gd name="T11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 h="1">
                <a:moveTo>
                  <a:pt x="11" y="1"/>
                </a:moveTo>
                <a:cubicBezTo>
                  <a:pt x="11" y="1"/>
                  <a:pt x="11" y="1"/>
                  <a:pt x="11" y="1"/>
                </a:cubicBezTo>
                <a:cubicBezTo>
                  <a:pt x="11" y="1"/>
                  <a:pt x="11" y="1"/>
                  <a:pt x="11" y="1"/>
                </a:cubicBezTo>
                <a:moveTo>
                  <a:pt x="11" y="1"/>
                </a:moveTo>
                <a:cubicBezTo>
                  <a:pt x="11" y="1"/>
                  <a:pt x="11" y="1"/>
                  <a:pt x="11" y="1"/>
                </a:cubicBezTo>
                <a:cubicBezTo>
                  <a:pt x="11" y="1"/>
                  <a:pt x="11" y="1"/>
                  <a:pt x="11"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8" y="1"/>
                </a:moveTo>
                <a:cubicBezTo>
                  <a:pt x="9" y="1"/>
                  <a:pt x="9" y="1"/>
                  <a:pt x="9" y="1"/>
                </a:cubicBezTo>
                <a:cubicBezTo>
                  <a:pt x="9" y="1"/>
                  <a:pt x="9"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0"/>
                </a:moveTo>
                <a:cubicBezTo>
                  <a:pt x="8" y="0"/>
                  <a:pt x="8" y="0"/>
                  <a:pt x="8" y="0"/>
                </a:cubicBezTo>
                <a:cubicBezTo>
                  <a:pt x="8" y="0"/>
                  <a:pt x="8" y="0"/>
                  <a:pt x="8"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6" y="0"/>
                </a:moveTo>
                <a:cubicBezTo>
                  <a:pt x="7" y="0"/>
                  <a:pt x="7" y="0"/>
                  <a:pt x="7" y="0"/>
                </a:cubicBezTo>
                <a:cubicBezTo>
                  <a:pt x="7" y="0"/>
                  <a:pt x="7"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6" y="0"/>
                  <a:pt x="6" y="0"/>
                </a:cubicBezTo>
                <a:cubicBezTo>
                  <a:pt x="6"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1" y="0"/>
                </a:moveTo>
                <a:cubicBezTo>
                  <a:pt x="1" y="0"/>
                  <a:pt x="1" y="0"/>
                  <a:pt x="0"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2" y="0"/>
                </a:moveTo>
                <a:cubicBezTo>
                  <a:pt x="2" y="0"/>
                  <a:pt x="1" y="0"/>
                  <a:pt x="1" y="0"/>
                </a:cubicBezTo>
                <a:cubicBezTo>
                  <a:pt x="1"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2" y="0"/>
                </a:moveTo>
                <a:cubicBezTo>
                  <a:pt x="2" y="0"/>
                  <a:pt x="3" y="0"/>
                  <a:pt x="3" y="0"/>
                </a:cubicBezTo>
                <a:cubicBezTo>
                  <a:pt x="3"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41"/>
          <p:cNvSpPr>
            <a:spLocks noEditPoints="1"/>
          </p:cNvSpPr>
          <p:nvPr/>
        </p:nvSpPr>
        <p:spPr bwMode="auto">
          <a:xfrm>
            <a:off x="7095828" y="1282137"/>
            <a:ext cx="155028" cy="129974"/>
          </a:xfrm>
          <a:custGeom>
            <a:avLst/>
            <a:gdLst>
              <a:gd name="T0" fmla="*/ 19 w 19"/>
              <a:gd name="T1" fmla="*/ 0 h 16"/>
              <a:gd name="T2" fmla="*/ 19 w 19"/>
              <a:gd name="T3" fmla="*/ 0 h 16"/>
              <a:gd name="T4" fmla="*/ 19 w 19"/>
              <a:gd name="T5" fmla="*/ 0 h 16"/>
              <a:gd name="T6" fmla="*/ 19 w 19"/>
              <a:gd name="T7" fmla="*/ 0 h 16"/>
              <a:gd name="T8" fmla="*/ 19 w 19"/>
              <a:gd name="T9" fmla="*/ 0 h 16"/>
              <a:gd name="T10" fmla="*/ 19 w 19"/>
              <a:gd name="T11" fmla="*/ 0 h 16"/>
              <a:gd name="T12" fmla="*/ 19 w 19"/>
              <a:gd name="T13" fmla="*/ 0 h 16"/>
              <a:gd name="T14" fmla="*/ 19 w 19"/>
              <a:gd name="T15" fmla="*/ 0 h 16"/>
              <a:gd name="T16" fmla="*/ 19 w 19"/>
              <a:gd name="T17" fmla="*/ 0 h 16"/>
              <a:gd name="T18" fmla="*/ 18 w 19"/>
              <a:gd name="T19" fmla="*/ 0 h 16"/>
              <a:gd name="T20" fmla="*/ 18 w 19"/>
              <a:gd name="T21" fmla="*/ 0 h 16"/>
              <a:gd name="T22" fmla="*/ 16 w 19"/>
              <a:gd name="T23" fmla="*/ 0 h 16"/>
              <a:gd name="T24" fmla="*/ 16 w 19"/>
              <a:gd name="T25" fmla="*/ 0 h 16"/>
              <a:gd name="T26" fmla="*/ 18 w 19"/>
              <a:gd name="T27" fmla="*/ 0 h 16"/>
              <a:gd name="T28" fmla="*/ 18 w 19"/>
              <a:gd name="T29" fmla="*/ 0 h 16"/>
              <a:gd name="T30" fmla="*/ 18 w 19"/>
              <a:gd name="T31" fmla="*/ 0 h 16"/>
              <a:gd name="T32" fmla="*/ 16 w 19"/>
              <a:gd name="T33" fmla="*/ 0 h 16"/>
              <a:gd name="T34" fmla="*/ 17 w 19"/>
              <a:gd name="T35" fmla="*/ 0 h 16"/>
              <a:gd name="T36" fmla="*/ 17 w 19"/>
              <a:gd name="T37" fmla="*/ 0 h 16"/>
              <a:gd name="T38" fmla="*/ 18 w 19"/>
              <a:gd name="T39" fmla="*/ 0 h 16"/>
              <a:gd name="T40" fmla="*/ 18 w 19"/>
              <a:gd name="T41" fmla="*/ 0 h 16"/>
              <a:gd name="T42" fmla="*/ 18 w 19"/>
              <a:gd name="T43" fmla="*/ 0 h 16"/>
              <a:gd name="T44" fmla="*/ 17 w 19"/>
              <a:gd name="T45" fmla="*/ 0 h 16"/>
              <a:gd name="T46" fmla="*/ 17 w 19"/>
              <a:gd name="T47" fmla="*/ 0 h 16"/>
              <a:gd name="T48" fmla="*/ 18 w 19"/>
              <a:gd name="T49" fmla="*/ 0 h 16"/>
              <a:gd name="T50" fmla="*/ 17 w 19"/>
              <a:gd name="T51" fmla="*/ 0 h 16"/>
              <a:gd name="T52" fmla="*/ 17 w 19"/>
              <a:gd name="T53" fmla="*/ 0 h 16"/>
              <a:gd name="T54" fmla="*/ 17 w 19"/>
              <a:gd name="T55" fmla="*/ 0 h 16"/>
              <a:gd name="T56" fmla="*/ 18 w 19"/>
              <a:gd name="T57" fmla="*/ 0 h 16"/>
              <a:gd name="T58" fmla="*/ 18 w 19"/>
              <a:gd name="T59" fmla="*/ 0 h 16"/>
              <a:gd name="T60" fmla="*/ 18 w 19"/>
              <a:gd name="T61" fmla="*/ 0 h 16"/>
              <a:gd name="T62" fmla="*/ 17 w 19"/>
              <a:gd name="T63" fmla="*/ 0 h 16"/>
              <a:gd name="T64" fmla="*/ 17 w 19"/>
              <a:gd name="T65" fmla="*/ 0 h 16"/>
              <a:gd name="T66" fmla="*/ 17 w 19"/>
              <a:gd name="T67" fmla="*/ 0 h 16"/>
              <a:gd name="T68" fmla="*/ 18 w 19"/>
              <a:gd name="T69" fmla="*/ 0 h 16"/>
              <a:gd name="T70" fmla="*/ 18 w 19"/>
              <a:gd name="T71" fmla="*/ 0 h 16"/>
              <a:gd name="T72" fmla="*/ 18 w 19"/>
              <a:gd name="T73" fmla="*/ 0 h 16"/>
              <a:gd name="T74" fmla="*/ 17 w 19"/>
              <a:gd name="T75" fmla="*/ 0 h 16"/>
              <a:gd name="T76" fmla="*/ 17 w 19"/>
              <a:gd name="T77" fmla="*/ 0 h 16"/>
              <a:gd name="T78" fmla="*/ 17 w 19"/>
              <a:gd name="T79" fmla="*/ 0 h 16"/>
              <a:gd name="T80" fmla="*/ 18 w 19"/>
              <a:gd name="T81" fmla="*/ 0 h 16"/>
              <a:gd name="T82" fmla="*/ 18 w 19"/>
              <a:gd name="T83" fmla="*/ 0 h 16"/>
              <a:gd name="T84" fmla="*/ 18 w 19"/>
              <a:gd name="T85" fmla="*/ 0 h 16"/>
              <a:gd name="T86" fmla="*/ 17 w 19"/>
              <a:gd name="T87" fmla="*/ 0 h 16"/>
              <a:gd name="T88" fmla="*/ 17 w 19"/>
              <a:gd name="T89" fmla="*/ 0 h 16"/>
              <a:gd name="T90" fmla="*/ 17 w 19"/>
              <a:gd name="T91" fmla="*/ 0 h 16"/>
              <a:gd name="T92" fmla="*/ 18 w 19"/>
              <a:gd name="T93" fmla="*/ 0 h 16"/>
              <a:gd name="T94" fmla="*/ 18 w 19"/>
              <a:gd name="T95" fmla="*/ 0 h 16"/>
              <a:gd name="T96" fmla="*/ 17 w 19"/>
              <a:gd name="T97" fmla="*/ 0 h 16"/>
              <a:gd name="T98" fmla="*/ 17 w 19"/>
              <a:gd name="T99" fmla="*/ 0 h 16"/>
              <a:gd name="T100" fmla="*/ 17 w 19"/>
              <a:gd name="T101" fmla="*/ 0 h 16"/>
              <a:gd name="T102" fmla="*/ 17 w 19"/>
              <a:gd name="T10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 h="16">
                <a:moveTo>
                  <a:pt x="1" y="11"/>
                </a:moveTo>
                <a:cubicBezTo>
                  <a:pt x="0" y="13"/>
                  <a:pt x="0" y="14"/>
                  <a:pt x="0" y="16"/>
                </a:cubicBezTo>
                <a:cubicBezTo>
                  <a:pt x="0" y="16"/>
                  <a:pt x="0" y="16"/>
                  <a:pt x="0" y="16"/>
                </a:cubicBezTo>
                <a:cubicBezTo>
                  <a:pt x="0" y="14"/>
                  <a:pt x="0" y="13"/>
                  <a:pt x="1" y="11"/>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7" y="0"/>
                </a:moveTo>
                <a:cubicBezTo>
                  <a:pt x="17" y="0"/>
                  <a:pt x="18" y="0"/>
                  <a:pt x="18" y="0"/>
                </a:cubicBezTo>
                <a:cubicBezTo>
                  <a:pt x="18"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cubicBezTo>
                  <a:pt x="17" y="0"/>
                  <a:pt x="17" y="0"/>
                  <a:pt x="17" y="0"/>
                </a:cubicBezTo>
                <a:cubicBezTo>
                  <a:pt x="17" y="0"/>
                  <a:pt x="17" y="0"/>
                  <a:pt x="17"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53"/>
          <p:cNvSpPr>
            <a:spLocks noEditPoints="1"/>
          </p:cNvSpPr>
          <p:nvPr/>
        </p:nvSpPr>
        <p:spPr bwMode="auto">
          <a:xfrm>
            <a:off x="7911685" y="2292171"/>
            <a:ext cx="15659" cy="0"/>
          </a:xfrm>
          <a:custGeom>
            <a:avLst/>
            <a:gdLst>
              <a:gd name="T0" fmla="*/ 0 w 2"/>
              <a:gd name="T1" fmla="*/ 0 w 2"/>
              <a:gd name="T2" fmla="*/ 0 w 2"/>
              <a:gd name="T3" fmla="*/ 0 w 2"/>
              <a:gd name="T4" fmla="*/ 0 w 2"/>
              <a:gd name="T5" fmla="*/ 0 w 2"/>
              <a:gd name="T6" fmla="*/ 0 w 2"/>
              <a:gd name="T7" fmla="*/ 0 w 2"/>
              <a:gd name="T8" fmla="*/ 0 w 2"/>
              <a:gd name="T9" fmla="*/ 1 w 2"/>
              <a:gd name="T10" fmla="*/ 1 w 2"/>
              <a:gd name="T11" fmla="*/ 1 w 2"/>
              <a:gd name="T12" fmla="*/ 1 w 2"/>
              <a:gd name="T13" fmla="*/ 1 w 2"/>
              <a:gd name="T14" fmla="*/ 1 w 2"/>
              <a:gd name="T15" fmla="*/ 1 w 2"/>
              <a:gd name="T16" fmla="*/ 1 w 2"/>
              <a:gd name="T17" fmla="*/ 1 w 2"/>
              <a:gd name="T18" fmla="*/ 1 w 2"/>
              <a:gd name="T19" fmla="*/ 1 w 2"/>
              <a:gd name="T20" fmla="*/ 1 w 2"/>
              <a:gd name="T21" fmla="*/ 1 w 2"/>
              <a:gd name="T22" fmla="*/ 1 w 2"/>
              <a:gd name="T23" fmla="*/ 1 w 2"/>
              <a:gd name="T24" fmla="*/ 1 w 2"/>
              <a:gd name="T25" fmla="*/ 1 w 2"/>
              <a:gd name="T26" fmla="*/ 1 w 2"/>
              <a:gd name="T27" fmla="*/ 1 w 2"/>
              <a:gd name="T28" fmla="*/ 1 w 2"/>
              <a:gd name="T29" fmla="*/ 1 w 2"/>
              <a:gd name="T30" fmla="*/ 1 w 2"/>
              <a:gd name="T31" fmla="*/ 2 w 2"/>
              <a:gd name="T32" fmla="*/ 1 w 2"/>
              <a:gd name="T33" fmla="*/ 2 w 2"/>
              <a:gd name="T34" fmla="*/ 2 w 2"/>
              <a:gd name="T35" fmla="*/ 2 w 2"/>
              <a:gd name="T36" fmla="*/ 2 w 2"/>
              <a:gd name="T37" fmla="*/ 2 w 2"/>
              <a:gd name="T38" fmla="*/ 2 w 2"/>
              <a:gd name="T39" fmla="*/ 2 w 2"/>
              <a:gd name="T40" fmla="*/ 2 w 2"/>
              <a:gd name="T41" fmla="*/ 2 w 2"/>
              <a:gd name="T42" fmla="*/ 2 w 2"/>
              <a:gd name="T43" fmla="*/ 2 w 2"/>
              <a:gd name="T44" fmla="*/ 2 w 2"/>
              <a:gd name="T45" fmla="*/ 2 w 2"/>
              <a:gd name="T46" fmla="*/ 2 w 2"/>
              <a:gd name="T47" fmla="*/ 2 w 2"/>
              <a:gd name="T48" fmla="*/ 2 w 2"/>
              <a:gd name="T4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Lst>
            <a:rect l="0" t="0" r="r" b="b"/>
            <a:pathLst>
              <a:path w="2">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2" y="0"/>
                </a:moveTo>
                <a:cubicBezTo>
                  <a:pt x="2" y="0"/>
                  <a:pt x="1" y="0"/>
                  <a:pt x="1" y="0"/>
                </a:cubicBezTo>
                <a:cubicBezTo>
                  <a:pt x="1"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71"/>
          <p:cNvSpPr>
            <a:spLocks noEditPoints="1"/>
          </p:cNvSpPr>
          <p:nvPr/>
        </p:nvSpPr>
        <p:spPr bwMode="auto">
          <a:xfrm>
            <a:off x="7258686" y="3108029"/>
            <a:ext cx="228628" cy="147199"/>
          </a:xfrm>
          <a:custGeom>
            <a:avLst/>
            <a:gdLst>
              <a:gd name="T0" fmla="*/ 0 w 28"/>
              <a:gd name="T1" fmla="*/ 0 h 18"/>
              <a:gd name="T2" fmla="*/ 0 w 28"/>
              <a:gd name="T3" fmla="*/ 0 h 18"/>
              <a:gd name="T4" fmla="*/ 0 w 28"/>
              <a:gd name="T5" fmla="*/ 0 h 18"/>
              <a:gd name="T6" fmla="*/ 0 w 28"/>
              <a:gd name="T7" fmla="*/ 0 h 18"/>
              <a:gd name="T8" fmla="*/ 0 w 28"/>
              <a:gd name="T9" fmla="*/ 0 h 18"/>
              <a:gd name="T10" fmla="*/ 0 w 28"/>
              <a:gd name="T11" fmla="*/ 0 h 18"/>
              <a:gd name="T12" fmla="*/ 0 w 28"/>
              <a:gd name="T13" fmla="*/ 0 h 18"/>
              <a:gd name="T14" fmla="*/ 0 w 28"/>
              <a:gd name="T15" fmla="*/ 0 h 18"/>
              <a:gd name="T16" fmla="*/ 0 w 28"/>
              <a:gd name="T17" fmla="*/ 0 h 18"/>
              <a:gd name="T18" fmla="*/ 0 w 28"/>
              <a:gd name="T19" fmla="*/ 0 h 18"/>
              <a:gd name="T20" fmla="*/ 0 w 28"/>
              <a:gd name="T21" fmla="*/ 0 h 18"/>
              <a:gd name="T22" fmla="*/ 0 w 28"/>
              <a:gd name="T23" fmla="*/ 0 h 18"/>
              <a:gd name="T24" fmla="*/ 0 w 28"/>
              <a:gd name="T25" fmla="*/ 0 h 18"/>
              <a:gd name="T26" fmla="*/ 1 w 28"/>
              <a:gd name="T27" fmla="*/ 0 h 18"/>
              <a:gd name="T28" fmla="*/ 1 w 28"/>
              <a:gd name="T29" fmla="*/ 0 h 18"/>
              <a:gd name="T30" fmla="*/ 1 w 28"/>
              <a:gd name="T31" fmla="*/ 0 h 18"/>
              <a:gd name="T32" fmla="*/ 1 w 28"/>
              <a:gd name="T33" fmla="*/ 0 h 18"/>
              <a:gd name="T34" fmla="*/ 2 w 28"/>
              <a:gd name="T35" fmla="*/ 0 h 18"/>
              <a:gd name="T36" fmla="*/ 1 w 28"/>
              <a:gd name="T37" fmla="*/ 0 h 18"/>
              <a:gd name="T38" fmla="*/ 2 w 28"/>
              <a:gd name="T39" fmla="*/ 0 h 18"/>
              <a:gd name="T40" fmla="*/ 1 w 28"/>
              <a:gd name="T41" fmla="*/ 0 h 18"/>
              <a:gd name="T42" fmla="*/ 2 w 28"/>
              <a:gd name="T43" fmla="*/ 0 h 18"/>
              <a:gd name="T44" fmla="*/ 1 w 28"/>
              <a:gd name="T45" fmla="*/ 0 h 18"/>
              <a:gd name="T46" fmla="*/ 2 w 28"/>
              <a:gd name="T47" fmla="*/ 0 h 18"/>
              <a:gd name="T48" fmla="*/ 1 w 28"/>
              <a:gd name="T49" fmla="*/ 0 h 18"/>
              <a:gd name="T50" fmla="*/ 2 w 28"/>
              <a:gd name="T51" fmla="*/ 0 h 18"/>
              <a:gd name="T52" fmla="*/ 1 w 28"/>
              <a:gd name="T53" fmla="*/ 0 h 18"/>
              <a:gd name="T54" fmla="*/ 2 w 28"/>
              <a:gd name="T55" fmla="*/ 0 h 18"/>
              <a:gd name="T56" fmla="*/ 1 w 28"/>
              <a:gd name="T57" fmla="*/ 0 h 18"/>
              <a:gd name="T58" fmla="*/ 2 w 28"/>
              <a:gd name="T59" fmla="*/ 0 h 18"/>
              <a:gd name="T60" fmla="*/ 1 w 28"/>
              <a:gd name="T61" fmla="*/ 0 h 18"/>
              <a:gd name="T62" fmla="*/ 2 w 28"/>
              <a:gd name="T63" fmla="*/ 0 h 18"/>
              <a:gd name="T64" fmla="*/ 1 w 28"/>
              <a:gd name="T65" fmla="*/ 0 h 18"/>
              <a:gd name="T66" fmla="*/ 2 w 28"/>
              <a:gd name="T67" fmla="*/ 0 h 18"/>
              <a:gd name="T68" fmla="*/ 1 w 28"/>
              <a:gd name="T69" fmla="*/ 0 h 18"/>
              <a:gd name="T70" fmla="*/ 2 w 28"/>
              <a:gd name="T71" fmla="*/ 0 h 18"/>
              <a:gd name="T72" fmla="*/ 1 w 28"/>
              <a:gd name="T73" fmla="*/ 0 h 18"/>
              <a:gd name="T74" fmla="*/ 2 w 28"/>
              <a:gd name="T75" fmla="*/ 0 h 18"/>
              <a:gd name="T76" fmla="*/ 1 w 28"/>
              <a:gd name="T77" fmla="*/ 0 h 18"/>
              <a:gd name="T78" fmla="*/ 2 w 28"/>
              <a:gd name="T79" fmla="*/ 0 h 18"/>
              <a:gd name="T80" fmla="*/ 1 w 28"/>
              <a:gd name="T81" fmla="*/ 0 h 18"/>
              <a:gd name="T82" fmla="*/ 2 w 28"/>
              <a:gd name="T83" fmla="*/ 0 h 18"/>
              <a:gd name="T84" fmla="*/ 1 w 28"/>
              <a:gd name="T85" fmla="*/ 0 h 18"/>
              <a:gd name="T86" fmla="*/ 2 w 28"/>
              <a:gd name="T87" fmla="*/ 0 h 18"/>
              <a:gd name="T88" fmla="*/ 1 w 28"/>
              <a:gd name="T89" fmla="*/ 0 h 18"/>
              <a:gd name="T90" fmla="*/ 2 w 28"/>
              <a:gd name="T91" fmla="*/ 0 h 18"/>
              <a:gd name="T92" fmla="*/ 1 w 28"/>
              <a:gd name="T93" fmla="*/ 0 h 18"/>
              <a:gd name="T94" fmla="*/ 2 w 28"/>
              <a:gd name="T95" fmla="*/ 0 h 18"/>
              <a:gd name="T96" fmla="*/ 2 w 28"/>
              <a:gd name="T97" fmla="*/ 0 h 18"/>
              <a:gd name="T98" fmla="*/ 2 w 28"/>
              <a:gd name="T99" fmla="*/ 0 h 18"/>
              <a:gd name="T100" fmla="*/ 2 w 28"/>
              <a:gd name="T10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18">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2" y="0"/>
                </a:moveTo>
                <a:cubicBezTo>
                  <a:pt x="14" y="1"/>
                  <a:pt x="24" y="8"/>
                  <a:pt x="28" y="18"/>
                </a:cubicBezTo>
                <a:cubicBezTo>
                  <a:pt x="24" y="8"/>
                  <a:pt x="14" y="1"/>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77"/>
          <p:cNvSpPr>
            <a:spLocks noEditPoints="1"/>
          </p:cNvSpPr>
          <p:nvPr/>
        </p:nvSpPr>
        <p:spPr bwMode="auto">
          <a:xfrm>
            <a:off x="5374854" y="1755053"/>
            <a:ext cx="64203" cy="0"/>
          </a:xfrm>
          <a:custGeom>
            <a:avLst/>
            <a:gdLst>
              <a:gd name="T0" fmla="*/ 8 w 8"/>
              <a:gd name="T1" fmla="*/ 8 w 8"/>
              <a:gd name="T2" fmla="*/ 8 w 8"/>
              <a:gd name="T3" fmla="*/ 7 w 8"/>
              <a:gd name="T4" fmla="*/ 0 w 8"/>
              <a:gd name="T5" fmla="*/ 7 w 8"/>
              <a:gd name="T6" fmla="*/ 0 w 8"/>
              <a:gd name="T7" fmla="*/ 7 w 8"/>
              <a:gd name="T8" fmla="*/ 0 w 8"/>
              <a:gd name="T9" fmla="*/ 7 w 8"/>
              <a:gd name="T10" fmla="*/ 0 w 8"/>
              <a:gd name="T11" fmla="*/ 7 w 8"/>
              <a:gd name="T12" fmla="*/ 0 w 8"/>
              <a:gd name="T13" fmla="*/ 7 w 8"/>
              <a:gd name="T14" fmla="*/ 0 w 8"/>
              <a:gd name="T15" fmla="*/ 6 w 8"/>
              <a:gd name="T16" fmla="*/ 1 w 8"/>
              <a:gd name="T17" fmla="*/ 6 w 8"/>
              <a:gd name="T18" fmla="*/ 1 w 8"/>
              <a:gd name="T19" fmla="*/ 6 w 8"/>
              <a:gd name="T20" fmla="*/ 1 w 8"/>
              <a:gd name="T21" fmla="*/ 6 w 8"/>
              <a:gd name="T22" fmla="*/ 1 w 8"/>
              <a:gd name="T23" fmla="*/ 6 w 8"/>
              <a:gd name="T24" fmla="*/ 1 w 8"/>
              <a:gd name="T25" fmla="*/ 6 w 8"/>
              <a:gd name="T26" fmla="*/ 1 w 8"/>
              <a:gd name="T27" fmla="*/ 5 w 8"/>
              <a:gd name="T28" fmla="*/ 1 w 8"/>
              <a:gd name="T29" fmla="*/ 5 w 8"/>
              <a:gd name="T30" fmla="*/ 2 w 8"/>
              <a:gd name="T31" fmla="*/ 5 w 8"/>
              <a:gd name="T32" fmla="*/ 2 w 8"/>
              <a:gd name="T33" fmla="*/ 5 w 8"/>
              <a:gd name="T34" fmla="*/ 5 w 8"/>
              <a:gd name="T35" fmla="*/ 2 w 8"/>
              <a:gd name="T36" fmla="*/ 2 w 8"/>
              <a:gd name="T37" fmla="*/ 2 w 8"/>
              <a:gd name="T38" fmla="*/ 5 w 8"/>
              <a:gd name="T39" fmla="*/ 2 w 8"/>
              <a:gd name="T40" fmla="*/ 4 w 8"/>
              <a:gd name="T41" fmla="*/ 2 w 8"/>
              <a:gd name="T42" fmla="*/ 4 w 8"/>
              <a:gd name="T43" fmla="*/ 2 w 8"/>
              <a:gd name="T44" fmla="*/ 4 w 8"/>
              <a:gd name="T45" fmla="*/ 3 w 8"/>
              <a:gd name="T46" fmla="*/ 4 w 8"/>
              <a:gd name="T47" fmla="*/ 3 w 8"/>
              <a:gd name="T48" fmla="*/ 4 w 8"/>
              <a:gd name="T49" fmla="*/ 3 w 8"/>
              <a:gd name="T50" fmla="*/ 4 w 8"/>
              <a:gd name="T51" fmla="*/ 3 w 8"/>
              <a:gd name="T52" fmla="*/ 4 w 8"/>
              <a:gd name="T53" fmla="*/ 3 w 8"/>
              <a:gd name="T54" fmla="*/ 4 w 8"/>
              <a:gd name="T55" fmla="*/ 3 w 8"/>
              <a:gd name="T56" fmla="*/ 3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Lst>
            <a:rect l="0" t="0" r="r" b="b"/>
            <a:pathLst>
              <a:path w="8">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0" y="0"/>
                </a:moveTo>
                <a:cubicBezTo>
                  <a:pt x="0" y="0"/>
                  <a:pt x="0" y="0"/>
                  <a:pt x="0" y="0"/>
                </a:cubicBezTo>
                <a:cubicBezTo>
                  <a:pt x="0" y="0"/>
                  <a:pt x="0" y="0"/>
                  <a:pt x="0"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2" y="0"/>
                </a:moveTo>
                <a:cubicBezTo>
                  <a:pt x="2" y="0"/>
                  <a:pt x="1" y="0"/>
                  <a:pt x="1" y="0"/>
                </a:cubicBezTo>
                <a:cubicBezTo>
                  <a:pt x="1"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4" y="0"/>
                </a:moveTo>
                <a:cubicBezTo>
                  <a:pt x="4" y="0"/>
                  <a:pt x="4" y="0"/>
                  <a:pt x="5"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3" y="0"/>
                </a:moveTo>
                <a:cubicBezTo>
                  <a:pt x="2" y="0"/>
                  <a:pt x="2" y="0"/>
                  <a:pt x="2" y="0"/>
                </a:cubicBezTo>
                <a:cubicBezTo>
                  <a:pt x="2" y="0"/>
                  <a:pt x="2"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3" y="0"/>
                </a:moveTo>
                <a:cubicBezTo>
                  <a:pt x="3" y="0"/>
                  <a:pt x="3" y="0"/>
                  <a:pt x="4"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9"/>
          <p:cNvSpPr>
            <a:spLocks noEditPoints="1"/>
          </p:cNvSpPr>
          <p:nvPr/>
        </p:nvSpPr>
        <p:spPr bwMode="auto">
          <a:xfrm>
            <a:off x="5374854" y="784167"/>
            <a:ext cx="155028" cy="114314"/>
          </a:xfrm>
          <a:custGeom>
            <a:avLst/>
            <a:gdLst>
              <a:gd name="T0" fmla="*/ 19 w 19"/>
              <a:gd name="T1" fmla="*/ 14 h 14"/>
              <a:gd name="T2" fmla="*/ 19 w 19"/>
              <a:gd name="T3" fmla="*/ 14 h 14"/>
              <a:gd name="T4" fmla="*/ 19 w 19"/>
              <a:gd name="T5" fmla="*/ 14 h 14"/>
              <a:gd name="T6" fmla="*/ 19 w 19"/>
              <a:gd name="T7" fmla="*/ 14 h 14"/>
              <a:gd name="T8" fmla="*/ 19 w 19"/>
              <a:gd name="T9" fmla="*/ 14 h 14"/>
              <a:gd name="T10" fmla="*/ 17 w 19"/>
              <a:gd name="T11" fmla="*/ 9 h 14"/>
              <a:gd name="T12" fmla="*/ 17 w 19"/>
              <a:gd name="T13" fmla="*/ 9 h 14"/>
              <a:gd name="T14" fmla="*/ 17 w 19"/>
              <a:gd name="T15" fmla="*/ 9 h 14"/>
              <a:gd name="T16" fmla="*/ 17 w 19"/>
              <a:gd name="T17" fmla="*/ 9 h 14"/>
              <a:gd name="T18" fmla="*/ 17 w 19"/>
              <a:gd name="T19" fmla="*/ 9 h 14"/>
              <a:gd name="T20" fmla="*/ 17 w 19"/>
              <a:gd name="T21" fmla="*/ 9 h 14"/>
              <a:gd name="T22" fmla="*/ 17 w 19"/>
              <a:gd name="T23" fmla="*/ 9 h 14"/>
              <a:gd name="T24" fmla="*/ 2 w 19"/>
              <a:gd name="T25" fmla="*/ 0 h 14"/>
              <a:gd name="T26" fmla="*/ 2 w 19"/>
              <a:gd name="T27" fmla="*/ 0 h 14"/>
              <a:gd name="T28" fmla="*/ 2 w 19"/>
              <a:gd name="T29" fmla="*/ 0 h 14"/>
              <a:gd name="T30" fmla="*/ 2 w 19"/>
              <a:gd name="T31" fmla="*/ 0 h 14"/>
              <a:gd name="T32" fmla="*/ 2 w 19"/>
              <a:gd name="T33" fmla="*/ 0 h 14"/>
              <a:gd name="T34" fmla="*/ 2 w 19"/>
              <a:gd name="T35" fmla="*/ 0 h 14"/>
              <a:gd name="T36" fmla="*/ 2 w 19"/>
              <a:gd name="T37" fmla="*/ 0 h 14"/>
              <a:gd name="T38" fmla="*/ 2 w 19"/>
              <a:gd name="T39" fmla="*/ 0 h 14"/>
              <a:gd name="T40" fmla="*/ 2 w 19"/>
              <a:gd name="T41" fmla="*/ 0 h 14"/>
              <a:gd name="T42" fmla="*/ 2 w 19"/>
              <a:gd name="T43" fmla="*/ 0 h 14"/>
              <a:gd name="T44" fmla="*/ 2 w 19"/>
              <a:gd name="T45" fmla="*/ 0 h 14"/>
              <a:gd name="T46" fmla="*/ 2 w 19"/>
              <a:gd name="T47" fmla="*/ 0 h 14"/>
              <a:gd name="T48" fmla="*/ 2 w 19"/>
              <a:gd name="T49" fmla="*/ 0 h 14"/>
              <a:gd name="T50" fmla="*/ 1 w 19"/>
              <a:gd name="T51" fmla="*/ 0 h 14"/>
              <a:gd name="T52" fmla="*/ 1 w 19"/>
              <a:gd name="T53" fmla="*/ 0 h 14"/>
              <a:gd name="T54" fmla="*/ 1 w 19"/>
              <a:gd name="T55" fmla="*/ 0 h 14"/>
              <a:gd name="T56" fmla="*/ 0 w 19"/>
              <a:gd name="T57" fmla="*/ 0 h 14"/>
              <a:gd name="T58" fmla="*/ 1 w 19"/>
              <a:gd name="T59" fmla="*/ 0 h 14"/>
              <a:gd name="T60" fmla="*/ 1 w 19"/>
              <a:gd name="T61" fmla="*/ 0 h 14"/>
              <a:gd name="T62" fmla="*/ 0 w 19"/>
              <a:gd name="T63" fmla="*/ 0 h 14"/>
              <a:gd name="T64" fmla="*/ 1 w 19"/>
              <a:gd name="T65" fmla="*/ 0 h 14"/>
              <a:gd name="T66" fmla="*/ 1 w 19"/>
              <a:gd name="T67" fmla="*/ 0 h 14"/>
              <a:gd name="T68" fmla="*/ 0 w 19"/>
              <a:gd name="T69" fmla="*/ 0 h 14"/>
              <a:gd name="T70" fmla="*/ 1 w 19"/>
              <a:gd name="T71" fmla="*/ 0 h 14"/>
              <a:gd name="T72" fmla="*/ 1 w 19"/>
              <a:gd name="T73" fmla="*/ 0 h 14"/>
              <a:gd name="T74" fmla="*/ 0 w 19"/>
              <a:gd name="T75" fmla="*/ 0 h 14"/>
              <a:gd name="T76" fmla="*/ 1 w 19"/>
              <a:gd name="T77" fmla="*/ 0 h 14"/>
              <a:gd name="T78" fmla="*/ 1 w 19"/>
              <a:gd name="T79" fmla="*/ 0 h 14"/>
              <a:gd name="T80" fmla="*/ 1 w 19"/>
              <a:gd name="T81" fmla="*/ 0 h 14"/>
              <a:gd name="T82" fmla="*/ 1 w 19"/>
              <a:gd name="T83" fmla="*/ 0 h 14"/>
              <a:gd name="T84" fmla="*/ 1 w 19"/>
              <a:gd name="T85" fmla="*/ 0 h 14"/>
              <a:gd name="T86" fmla="*/ 1 w 19"/>
              <a:gd name="T87" fmla="*/ 0 h 14"/>
              <a:gd name="T88" fmla="*/ 1 w 19"/>
              <a:gd name="T89" fmla="*/ 0 h 14"/>
              <a:gd name="T90" fmla="*/ 1 w 19"/>
              <a:gd name="T91" fmla="*/ 0 h 14"/>
              <a:gd name="T92" fmla="*/ 1 w 19"/>
              <a:gd name="T93" fmla="*/ 0 h 14"/>
              <a:gd name="T94" fmla="*/ 1 w 19"/>
              <a:gd name="T95" fmla="*/ 0 h 14"/>
              <a:gd name="T96" fmla="*/ 1 w 19"/>
              <a:gd name="T97" fmla="*/ 0 h 14"/>
              <a:gd name="T98" fmla="*/ 1 w 19"/>
              <a:gd name="T99" fmla="*/ 0 h 14"/>
              <a:gd name="T100" fmla="*/ 1 w 19"/>
              <a:gd name="T101" fmla="*/ 0 h 14"/>
              <a:gd name="T102" fmla="*/ 1 w 19"/>
              <a:gd name="T103" fmla="*/ 0 h 14"/>
              <a:gd name="T104" fmla="*/ 1 w 19"/>
              <a:gd name="T10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4">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7" y="9"/>
                </a:moveTo>
                <a:cubicBezTo>
                  <a:pt x="18" y="10"/>
                  <a:pt x="19" y="12"/>
                  <a:pt x="19" y="14"/>
                </a:cubicBezTo>
                <a:cubicBezTo>
                  <a:pt x="19" y="12"/>
                  <a:pt x="18" y="10"/>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95"/>
          <p:cNvSpPr>
            <a:spLocks noEditPoints="1"/>
          </p:cNvSpPr>
          <p:nvPr/>
        </p:nvSpPr>
        <p:spPr bwMode="auto">
          <a:xfrm>
            <a:off x="5202600" y="1159994"/>
            <a:ext cx="106484" cy="23490"/>
          </a:xfrm>
          <a:custGeom>
            <a:avLst/>
            <a:gdLst>
              <a:gd name="T0" fmla="*/ 13 w 13"/>
              <a:gd name="T1" fmla="*/ 3 h 3"/>
              <a:gd name="T2" fmla="*/ 13 w 13"/>
              <a:gd name="T3" fmla="*/ 3 h 3"/>
              <a:gd name="T4" fmla="*/ 13 w 13"/>
              <a:gd name="T5" fmla="*/ 3 h 3"/>
              <a:gd name="T6" fmla="*/ 13 w 13"/>
              <a:gd name="T7" fmla="*/ 3 h 3"/>
              <a:gd name="T8" fmla="*/ 2 w 13"/>
              <a:gd name="T9" fmla="*/ 0 h 3"/>
              <a:gd name="T10" fmla="*/ 2 w 13"/>
              <a:gd name="T11" fmla="*/ 0 h 3"/>
              <a:gd name="T12" fmla="*/ 2 w 13"/>
              <a:gd name="T13" fmla="*/ 0 h 3"/>
              <a:gd name="T14" fmla="*/ 2 w 13"/>
              <a:gd name="T15" fmla="*/ 0 h 3"/>
              <a:gd name="T16" fmla="*/ 2 w 13"/>
              <a:gd name="T17" fmla="*/ 0 h 3"/>
              <a:gd name="T18" fmla="*/ 2 w 13"/>
              <a:gd name="T19" fmla="*/ 0 h 3"/>
              <a:gd name="T20" fmla="*/ 2 w 13"/>
              <a:gd name="T21" fmla="*/ 0 h 3"/>
              <a:gd name="T22" fmla="*/ 2 w 13"/>
              <a:gd name="T23" fmla="*/ 0 h 3"/>
              <a:gd name="T24" fmla="*/ 2 w 13"/>
              <a:gd name="T25" fmla="*/ 0 h 3"/>
              <a:gd name="T26" fmla="*/ 0 w 13"/>
              <a:gd name="T27" fmla="*/ 0 h 3"/>
              <a:gd name="T28" fmla="*/ 0 w 13"/>
              <a:gd name="T29" fmla="*/ 0 h 3"/>
              <a:gd name="T30" fmla="*/ 2 w 13"/>
              <a:gd name="T31" fmla="*/ 0 h 3"/>
              <a:gd name="T32" fmla="*/ 0 w 13"/>
              <a:gd name="T33" fmla="*/ 0 h 3"/>
              <a:gd name="T34" fmla="*/ 2 w 13"/>
              <a:gd name="T35" fmla="*/ 0 h 3"/>
              <a:gd name="T36" fmla="*/ 0 w 13"/>
              <a:gd name="T37" fmla="*/ 0 h 3"/>
              <a:gd name="T38" fmla="*/ 2 w 13"/>
              <a:gd name="T39" fmla="*/ 0 h 3"/>
              <a:gd name="T40" fmla="*/ 0 w 13"/>
              <a:gd name="T41" fmla="*/ 0 h 3"/>
              <a:gd name="T42" fmla="*/ 2 w 13"/>
              <a:gd name="T43" fmla="*/ 0 h 3"/>
              <a:gd name="T44" fmla="*/ 0 w 13"/>
              <a:gd name="T45" fmla="*/ 0 h 3"/>
              <a:gd name="T46" fmla="*/ 1 w 13"/>
              <a:gd name="T47" fmla="*/ 0 h 3"/>
              <a:gd name="T48" fmla="*/ 0 w 13"/>
              <a:gd name="T49" fmla="*/ 0 h 3"/>
              <a:gd name="T50" fmla="*/ 1 w 13"/>
              <a:gd name="T51" fmla="*/ 0 h 3"/>
              <a:gd name="T52" fmla="*/ 0 w 13"/>
              <a:gd name="T53" fmla="*/ 0 h 3"/>
              <a:gd name="T54" fmla="*/ 1 w 13"/>
              <a:gd name="T55" fmla="*/ 0 h 3"/>
              <a:gd name="T56" fmla="*/ 1 w 13"/>
              <a:gd name="T57" fmla="*/ 0 h 3"/>
              <a:gd name="T58" fmla="*/ 1 w 13"/>
              <a:gd name="T59" fmla="*/ 0 h 3"/>
              <a:gd name="T60" fmla="*/ 1 w 13"/>
              <a:gd name="T61" fmla="*/ 0 h 3"/>
              <a:gd name="T62" fmla="*/ 1 w 13"/>
              <a:gd name="T63" fmla="*/ 0 h 3"/>
              <a:gd name="T64" fmla="*/ 1 w 13"/>
              <a:gd name="T65" fmla="*/ 0 h 3"/>
              <a:gd name="T66" fmla="*/ 1 w 13"/>
              <a:gd name="T67" fmla="*/ 0 h 3"/>
              <a:gd name="T68" fmla="*/ 1 w 13"/>
              <a:gd name="T69" fmla="*/ 0 h 3"/>
              <a:gd name="T70" fmla="*/ 1 w 13"/>
              <a:gd name="T71" fmla="*/ 0 h 3"/>
              <a:gd name="T72" fmla="*/ 1 w 13"/>
              <a:gd name="T73" fmla="*/ 0 h 3"/>
              <a:gd name="T74" fmla="*/ 1 w 13"/>
              <a:gd name="T75" fmla="*/ 0 h 3"/>
              <a:gd name="T76" fmla="*/ 1 w 13"/>
              <a:gd name="T77" fmla="*/ 0 h 3"/>
              <a:gd name="T78" fmla="*/ 1 w 13"/>
              <a:gd name="T79" fmla="*/ 0 h 3"/>
              <a:gd name="T80" fmla="*/ 1 w 13"/>
              <a:gd name="T81" fmla="*/ 0 h 3"/>
              <a:gd name="T82" fmla="*/ 1 w 13"/>
              <a:gd name="T83" fmla="*/ 0 h 3"/>
              <a:gd name="T84" fmla="*/ 1 w 13"/>
              <a:gd name="T85" fmla="*/ 0 h 3"/>
              <a:gd name="T86" fmla="*/ 1 w 13"/>
              <a:gd name="T87" fmla="*/ 0 h 3"/>
              <a:gd name="T88" fmla="*/ 1 w 13"/>
              <a:gd name="T89" fmla="*/ 0 h 3"/>
              <a:gd name="T90" fmla="*/ 1 w 13"/>
              <a:gd name="T91" fmla="*/ 0 h 3"/>
              <a:gd name="T92" fmla="*/ 1 w 13"/>
              <a:gd name="T93" fmla="*/ 0 h 3"/>
              <a:gd name="T94" fmla="*/ 1 w 13"/>
              <a:gd name="T95" fmla="*/ 0 h 3"/>
              <a:gd name="T96" fmla="*/ 1 w 13"/>
              <a:gd name="T97" fmla="*/ 0 h 3"/>
              <a:gd name="T98" fmla="*/ 1 w 13"/>
              <a:gd name="T99" fmla="*/ 0 h 3"/>
              <a:gd name="T100" fmla="*/ 1 w 13"/>
              <a:gd name="T101" fmla="*/ 0 h 3"/>
              <a:gd name="T102" fmla="*/ 1 w 13"/>
              <a:gd name="T103" fmla="*/ 0 h 3"/>
              <a:gd name="T104" fmla="*/ 1 w 13"/>
              <a:gd name="T10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3">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2" y="0"/>
                </a:moveTo>
                <a:cubicBezTo>
                  <a:pt x="6" y="0"/>
                  <a:pt x="10" y="1"/>
                  <a:pt x="13" y="3"/>
                </a:cubicBezTo>
                <a:cubicBezTo>
                  <a:pt x="10" y="1"/>
                  <a:pt x="6"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1" y="0"/>
                </a:moveTo>
                <a:cubicBezTo>
                  <a:pt x="1" y="0"/>
                  <a:pt x="1" y="0"/>
                  <a:pt x="2"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0" y="0"/>
                  <a:pt x="0" y="0"/>
                  <a:pt x="0" y="0"/>
                </a:cubicBezTo>
                <a:cubicBezTo>
                  <a:pt x="0" y="0"/>
                  <a:pt x="0"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Oval 97"/>
          <p:cNvSpPr>
            <a:spLocks noChangeArrowheads="1"/>
          </p:cNvSpPr>
          <p:nvPr/>
        </p:nvSpPr>
        <p:spPr bwMode="auto">
          <a:xfrm>
            <a:off x="5512657" y="3311602"/>
            <a:ext cx="718768" cy="709374"/>
          </a:xfrm>
          <a:prstGeom prst="ellipse">
            <a:avLst/>
          </a:prstGeom>
          <a:solidFill>
            <a:srgbClr val="F3C301"/>
          </a:solidFill>
          <a:ln>
            <a:noFill/>
          </a:ln>
        </p:spPr>
        <p:txBody>
          <a:bodyPr vert="horz" wrap="square" lIns="91440" tIns="45720" rIns="91440" bIns="45720" numCol="1" anchor="t" anchorCtr="0" compatLnSpc="1"/>
          <a:lstStyle/>
          <a:p>
            <a:endParaRPr lang="en-US"/>
          </a:p>
        </p:txBody>
      </p:sp>
      <p:sp>
        <p:nvSpPr>
          <p:cNvPr id="93" name="Freeform 107"/>
          <p:cNvSpPr>
            <a:spLocks noEditPoints="1"/>
          </p:cNvSpPr>
          <p:nvPr/>
        </p:nvSpPr>
        <p:spPr bwMode="auto">
          <a:xfrm>
            <a:off x="6043513" y="2032225"/>
            <a:ext cx="89258" cy="73600"/>
          </a:xfrm>
          <a:custGeom>
            <a:avLst/>
            <a:gdLst>
              <a:gd name="T0" fmla="*/ 0 w 11"/>
              <a:gd name="T1" fmla="*/ 9 h 9"/>
              <a:gd name="T2" fmla="*/ 0 w 11"/>
              <a:gd name="T3" fmla="*/ 8 h 9"/>
              <a:gd name="T4" fmla="*/ 11 w 11"/>
              <a:gd name="T5" fmla="*/ 0 h 9"/>
              <a:gd name="T6" fmla="*/ 10 w 11"/>
              <a:gd name="T7" fmla="*/ 0 h 9"/>
              <a:gd name="T8" fmla="*/ 10 w 11"/>
              <a:gd name="T9" fmla="*/ 0 h 9"/>
              <a:gd name="T10" fmla="*/ 11 w 11"/>
              <a:gd name="T11" fmla="*/ 0 h 9"/>
              <a:gd name="T12" fmla="*/ 10 w 11"/>
              <a:gd name="T13" fmla="*/ 0 h 9"/>
              <a:gd name="T14" fmla="*/ 10 w 11"/>
              <a:gd name="T15" fmla="*/ 0 h 9"/>
              <a:gd name="T16" fmla="*/ 11 w 11"/>
              <a:gd name="T17" fmla="*/ 0 h 9"/>
              <a:gd name="T18" fmla="*/ 10 w 11"/>
              <a:gd name="T19" fmla="*/ 0 h 9"/>
              <a:gd name="T20" fmla="*/ 10 w 11"/>
              <a:gd name="T21" fmla="*/ 0 h 9"/>
              <a:gd name="T22" fmla="*/ 11 w 11"/>
              <a:gd name="T23" fmla="*/ 0 h 9"/>
              <a:gd name="T24" fmla="*/ 10 w 11"/>
              <a:gd name="T25" fmla="*/ 0 h 9"/>
              <a:gd name="T26" fmla="*/ 10 w 11"/>
              <a:gd name="T27" fmla="*/ 0 h 9"/>
              <a:gd name="T28" fmla="*/ 11 w 11"/>
              <a:gd name="T29" fmla="*/ 0 h 9"/>
              <a:gd name="T30" fmla="*/ 10 w 11"/>
              <a:gd name="T31" fmla="*/ 0 h 9"/>
              <a:gd name="T32" fmla="*/ 10 w 11"/>
              <a:gd name="T33" fmla="*/ 0 h 9"/>
              <a:gd name="T34" fmla="*/ 11 w 11"/>
              <a:gd name="T35" fmla="*/ 0 h 9"/>
              <a:gd name="T36" fmla="*/ 10 w 11"/>
              <a:gd name="T37" fmla="*/ 0 h 9"/>
              <a:gd name="T38" fmla="*/ 10 w 11"/>
              <a:gd name="T39" fmla="*/ 0 h 9"/>
              <a:gd name="T40" fmla="*/ 11 w 11"/>
              <a:gd name="T41" fmla="*/ 0 h 9"/>
              <a:gd name="T42" fmla="*/ 10 w 11"/>
              <a:gd name="T43" fmla="*/ 0 h 9"/>
              <a:gd name="T44" fmla="*/ 10 w 11"/>
              <a:gd name="T45" fmla="*/ 0 h 9"/>
              <a:gd name="T46" fmla="*/ 10 w 11"/>
              <a:gd name="T47" fmla="*/ 0 h 9"/>
              <a:gd name="T48" fmla="*/ 10 w 11"/>
              <a:gd name="T49" fmla="*/ 0 h 9"/>
              <a:gd name="T50" fmla="*/ 10 w 11"/>
              <a:gd name="T51" fmla="*/ 0 h 9"/>
              <a:gd name="T52" fmla="*/ 10 w 11"/>
              <a:gd name="T53" fmla="*/ 0 h 9"/>
              <a:gd name="T54" fmla="*/ 10 w 11"/>
              <a:gd name="T55" fmla="*/ 0 h 9"/>
              <a:gd name="T56" fmla="*/ 10 w 11"/>
              <a:gd name="T57" fmla="*/ 0 h 9"/>
              <a:gd name="T58" fmla="*/ 10 w 11"/>
              <a:gd name="T59" fmla="*/ 0 h 9"/>
              <a:gd name="T60" fmla="*/ 10 w 11"/>
              <a:gd name="T61" fmla="*/ 0 h 9"/>
              <a:gd name="T62" fmla="*/ 10 w 11"/>
              <a:gd name="T63" fmla="*/ 0 h 9"/>
              <a:gd name="T64" fmla="*/ 10 w 11"/>
              <a:gd name="T65" fmla="*/ 0 h 9"/>
              <a:gd name="T66" fmla="*/ 10 w 11"/>
              <a:gd name="T67" fmla="*/ 0 h 9"/>
              <a:gd name="T68" fmla="*/ 10 w 11"/>
              <a:gd name="T69" fmla="*/ 0 h 9"/>
              <a:gd name="T70" fmla="*/ 10 w 11"/>
              <a:gd name="T71" fmla="*/ 0 h 9"/>
              <a:gd name="T72" fmla="*/ 10 w 11"/>
              <a:gd name="T73" fmla="*/ 0 h 9"/>
              <a:gd name="T74" fmla="*/ 10 w 11"/>
              <a:gd name="T75" fmla="*/ 0 h 9"/>
              <a:gd name="T76" fmla="*/ 10 w 11"/>
              <a:gd name="T77" fmla="*/ 0 h 9"/>
              <a:gd name="T78" fmla="*/ 10 w 11"/>
              <a:gd name="T7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9">
                <a:moveTo>
                  <a:pt x="0" y="8"/>
                </a:moveTo>
                <a:cubicBezTo>
                  <a:pt x="0" y="8"/>
                  <a:pt x="0" y="9"/>
                  <a:pt x="0" y="9"/>
                </a:cubicBezTo>
                <a:cubicBezTo>
                  <a:pt x="0" y="9"/>
                  <a:pt x="0" y="9"/>
                  <a:pt x="0" y="9"/>
                </a:cubicBezTo>
                <a:cubicBezTo>
                  <a:pt x="0" y="9"/>
                  <a:pt x="0" y="8"/>
                  <a:pt x="0" y="8"/>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cubicBezTo>
                  <a:pt x="10" y="0"/>
                  <a:pt x="10" y="0"/>
                  <a:pt x="10" y="0"/>
                </a:cubicBezTo>
                <a:cubicBezTo>
                  <a:pt x="10" y="0"/>
                  <a:pt x="10" y="0"/>
                  <a:pt x="1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111"/>
          <p:cNvSpPr/>
          <p:nvPr/>
        </p:nvSpPr>
        <p:spPr bwMode="auto">
          <a:xfrm>
            <a:off x="7022228" y="491335"/>
            <a:ext cx="294398" cy="170688"/>
          </a:xfrm>
          <a:custGeom>
            <a:avLst/>
            <a:gdLst>
              <a:gd name="T0" fmla="*/ 0 w 36"/>
              <a:gd name="T1" fmla="*/ 0 h 21"/>
              <a:gd name="T2" fmla="*/ 36 w 36"/>
              <a:gd name="T3" fmla="*/ 21 h 21"/>
              <a:gd name="T4" fmla="*/ 36 w 36"/>
              <a:gd name="T5" fmla="*/ 21 h 21"/>
              <a:gd name="T6" fmla="*/ 36 w 36"/>
              <a:gd name="T7" fmla="*/ 21 h 21"/>
              <a:gd name="T8" fmla="*/ 0 w 36"/>
              <a:gd name="T9" fmla="*/ 0 h 21"/>
            </a:gdLst>
            <a:ahLst/>
            <a:cxnLst>
              <a:cxn ang="0">
                <a:pos x="T0" y="T1"/>
              </a:cxn>
              <a:cxn ang="0">
                <a:pos x="T2" y="T3"/>
              </a:cxn>
              <a:cxn ang="0">
                <a:pos x="T4" y="T5"/>
              </a:cxn>
              <a:cxn ang="0">
                <a:pos x="T6" y="T7"/>
              </a:cxn>
              <a:cxn ang="0">
                <a:pos x="T8" y="T9"/>
              </a:cxn>
            </a:cxnLst>
            <a:rect l="0" t="0" r="r" b="b"/>
            <a:pathLst>
              <a:path w="36" h="21">
                <a:moveTo>
                  <a:pt x="0" y="0"/>
                </a:moveTo>
                <a:cubicBezTo>
                  <a:pt x="15" y="0"/>
                  <a:pt x="28" y="8"/>
                  <a:pt x="36" y="21"/>
                </a:cubicBezTo>
                <a:cubicBezTo>
                  <a:pt x="36" y="21"/>
                  <a:pt x="36" y="21"/>
                  <a:pt x="36" y="21"/>
                </a:cubicBezTo>
                <a:cubicBezTo>
                  <a:pt x="36" y="21"/>
                  <a:pt x="36" y="21"/>
                  <a:pt x="36" y="21"/>
                </a:cubicBezTo>
                <a:cubicBezTo>
                  <a:pt x="28" y="8"/>
                  <a:pt x="15" y="0"/>
                  <a:pt x="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15"/>
          <p:cNvSpPr>
            <a:spLocks noEditPoints="1"/>
          </p:cNvSpPr>
          <p:nvPr/>
        </p:nvSpPr>
        <p:spPr bwMode="auto">
          <a:xfrm>
            <a:off x="6483543" y="1396451"/>
            <a:ext cx="73599" cy="285002"/>
          </a:xfrm>
          <a:custGeom>
            <a:avLst/>
            <a:gdLst>
              <a:gd name="T0" fmla="*/ 0 w 9"/>
              <a:gd name="T1" fmla="*/ 35 h 35"/>
              <a:gd name="T2" fmla="*/ 0 w 9"/>
              <a:gd name="T3" fmla="*/ 35 h 35"/>
              <a:gd name="T4" fmla="*/ 0 w 9"/>
              <a:gd name="T5" fmla="*/ 35 h 35"/>
              <a:gd name="T6" fmla="*/ 1 w 9"/>
              <a:gd name="T7" fmla="*/ 35 h 35"/>
              <a:gd name="T8" fmla="*/ 1 w 9"/>
              <a:gd name="T9" fmla="*/ 35 h 35"/>
              <a:gd name="T10" fmla="*/ 1 w 9"/>
              <a:gd name="T11" fmla="*/ 35 h 35"/>
              <a:gd name="T12" fmla="*/ 1 w 9"/>
              <a:gd name="T13" fmla="*/ 35 h 35"/>
              <a:gd name="T14" fmla="*/ 1 w 9"/>
              <a:gd name="T15" fmla="*/ 35 h 35"/>
              <a:gd name="T16" fmla="*/ 1 w 9"/>
              <a:gd name="T17" fmla="*/ 35 h 35"/>
              <a:gd name="T18" fmla="*/ 1 w 9"/>
              <a:gd name="T19" fmla="*/ 35 h 35"/>
              <a:gd name="T20" fmla="*/ 1 w 9"/>
              <a:gd name="T21" fmla="*/ 35 h 35"/>
              <a:gd name="T22" fmla="*/ 1 w 9"/>
              <a:gd name="T23" fmla="*/ 35 h 35"/>
              <a:gd name="T24" fmla="*/ 1 w 9"/>
              <a:gd name="T25" fmla="*/ 35 h 35"/>
              <a:gd name="T26" fmla="*/ 1 w 9"/>
              <a:gd name="T27" fmla="*/ 35 h 35"/>
              <a:gd name="T28" fmla="*/ 1 w 9"/>
              <a:gd name="T29" fmla="*/ 35 h 35"/>
              <a:gd name="T30" fmla="*/ 1 w 9"/>
              <a:gd name="T31" fmla="*/ 35 h 35"/>
              <a:gd name="T32" fmla="*/ 1 w 9"/>
              <a:gd name="T33" fmla="*/ 35 h 35"/>
              <a:gd name="T34" fmla="*/ 1 w 9"/>
              <a:gd name="T35" fmla="*/ 35 h 35"/>
              <a:gd name="T36" fmla="*/ 9 w 9"/>
              <a:gd name="T37" fmla="*/ 0 h 35"/>
              <a:gd name="T38" fmla="*/ 1 w 9"/>
              <a:gd name="T39" fmla="*/ 35 h 35"/>
              <a:gd name="T40" fmla="*/ 9 w 9"/>
              <a:gd name="T41" fmla="*/ 0 h 35"/>
              <a:gd name="T42" fmla="*/ 9 w 9"/>
              <a:gd name="T43" fmla="*/ 0 h 35"/>
              <a:gd name="T44" fmla="*/ 9 w 9"/>
              <a:gd name="T45" fmla="*/ 0 h 35"/>
              <a:gd name="T46" fmla="*/ 9 w 9"/>
              <a:gd name="T47" fmla="*/ 0 h 35"/>
              <a:gd name="T48" fmla="*/ 9 w 9"/>
              <a:gd name="T49" fmla="*/ 0 h 35"/>
              <a:gd name="T50" fmla="*/ 9 w 9"/>
              <a:gd name="T51" fmla="*/ 0 h 35"/>
              <a:gd name="T52" fmla="*/ 9 w 9"/>
              <a:gd name="T53" fmla="*/ 0 h 35"/>
              <a:gd name="T54" fmla="*/ 9 w 9"/>
              <a:gd name="T55" fmla="*/ 0 h 35"/>
              <a:gd name="T56" fmla="*/ 9 w 9"/>
              <a:gd name="T57" fmla="*/ 0 h 35"/>
              <a:gd name="T58" fmla="*/ 9 w 9"/>
              <a:gd name="T59" fmla="*/ 0 h 35"/>
              <a:gd name="T60" fmla="*/ 9 w 9"/>
              <a:gd name="T61" fmla="*/ 0 h 35"/>
              <a:gd name="T62" fmla="*/ 9 w 9"/>
              <a:gd name="T63" fmla="*/ 0 h 35"/>
              <a:gd name="T64" fmla="*/ 9 w 9"/>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5">
                <a:moveTo>
                  <a:pt x="0" y="35"/>
                </a:moveTo>
                <a:cubicBezTo>
                  <a:pt x="0" y="35"/>
                  <a:pt x="0" y="35"/>
                  <a:pt x="0" y="35"/>
                </a:cubicBezTo>
                <a:cubicBezTo>
                  <a:pt x="0" y="35"/>
                  <a:pt x="0" y="35"/>
                  <a:pt x="0"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9" y="0"/>
                </a:moveTo>
                <a:cubicBezTo>
                  <a:pt x="9" y="12"/>
                  <a:pt x="7" y="24"/>
                  <a:pt x="1" y="35"/>
                </a:cubicBezTo>
                <a:cubicBezTo>
                  <a:pt x="7" y="24"/>
                  <a:pt x="9" y="12"/>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19"/>
          <p:cNvSpPr>
            <a:spLocks noEditPoints="1"/>
          </p:cNvSpPr>
          <p:nvPr/>
        </p:nvSpPr>
        <p:spPr bwMode="auto">
          <a:xfrm>
            <a:off x="8018169" y="3450971"/>
            <a:ext cx="48544" cy="0"/>
          </a:xfrm>
          <a:custGeom>
            <a:avLst/>
            <a:gdLst>
              <a:gd name="T0" fmla="*/ 4 w 6"/>
              <a:gd name="T1" fmla="*/ 5 w 6"/>
              <a:gd name="T2" fmla="*/ 4 w 6"/>
              <a:gd name="T3" fmla="*/ 4 w 6"/>
              <a:gd name="T4" fmla="*/ 5 w 6"/>
              <a:gd name="T5" fmla="*/ 4 w 6"/>
              <a:gd name="T6" fmla="*/ 4 w 6"/>
              <a:gd name="T7" fmla="*/ 5 w 6"/>
              <a:gd name="T8" fmla="*/ 4 w 6"/>
              <a:gd name="T9" fmla="*/ 4 w 6"/>
              <a:gd name="T10" fmla="*/ 5 w 6"/>
              <a:gd name="T11" fmla="*/ 4 w 6"/>
              <a:gd name="T12" fmla="*/ 4 w 6"/>
              <a:gd name="T13" fmla="*/ 5 w 6"/>
              <a:gd name="T14" fmla="*/ 4 w 6"/>
              <a:gd name="T15" fmla="*/ 4 w 6"/>
              <a:gd name="T16" fmla="*/ 5 w 6"/>
              <a:gd name="T17" fmla="*/ 4 w 6"/>
              <a:gd name="T18" fmla="*/ 4 w 6"/>
              <a:gd name="T19" fmla="*/ 5 w 6"/>
              <a:gd name="T20" fmla="*/ 3 w 6"/>
              <a:gd name="T21" fmla="*/ 3 w 6"/>
              <a:gd name="T22" fmla="*/ 6 w 6"/>
              <a:gd name="T23" fmla="*/ 3 w 6"/>
              <a:gd name="T24" fmla="*/ 3 w 6"/>
              <a:gd name="T25" fmla="*/ 6 w 6"/>
              <a:gd name="T26" fmla="*/ 3 w 6"/>
              <a:gd name="T27" fmla="*/ 3 w 6"/>
              <a:gd name="T28" fmla="*/ 3 w 6"/>
              <a:gd name="T29" fmla="*/ 3 w 6"/>
              <a:gd name="T30" fmla="*/ 3 w 6"/>
              <a:gd name="T31" fmla="*/ 3 w 6"/>
              <a:gd name="T32" fmla="*/ 3 w 6"/>
              <a:gd name="T33" fmla="*/ 2 w 6"/>
              <a:gd name="T34" fmla="*/ 2 w 6"/>
              <a:gd name="T35" fmla="*/ 2 w 6"/>
              <a:gd name="T36" fmla="*/ 2 w 6"/>
              <a:gd name="T37" fmla="*/ 2 w 6"/>
              <a:gd name="T38" fmla="*/ 2 w 6"/>
              <a:gd name="T39" fmla="*/ 2 w 6"/>
              <a:gd name="T40" fmla="*/ 2 w 6"/>
              <a:gd name="T41" fmla="*/ 2 w 6"/>
              <a:gd name="T42" fmla="*/ 2 w 6"/>
              <a:gd name="T43" fmla="*/ 2 w 6"/>
              <a:gd name="T44" fmla="*/ 1 w 6"/>
              <a:gd name="T45" fmla="*/ 1 w 6"/>
              <a:gd name="T46" fmla="*/ 1 w 6"/>
              <a:gd name="T47" fmla="*/ 1 w 6"/>
              <a:gd name="T48" fmla="*/ 1 w 6"/>
              <a:gd name="T49" fmla="*/ 1 w 6"/>
              <a:gd name="T50" fmla="*/ 1 w 6"/>
              <a:gd name="T51" fmla="*/ 0 w 6"/>
              <a:gd name="T52" fmla="*/ 0 w 6"/>
              <a:gd name="T53" fmla="*/ 0 w 6"/>
              <a:gd name="T54" fmla="*/ 0 w 6"/>
              <a:gd name="T55" fmla="*/ 0 w 6"/>
              <a:gd name="T56"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Lst>
            <a:rect l="0" t="0" r="r" b="b"/>
            <a:pathLst>
              <a:path w="6">
                <a:moveTo>
                  <a:pt x="5" y="0"/>
                </a:moveTo>
                <a:cubicBezTo>
                  <a:pt x="5" y="0"/>
                  <a:pt x="5" y="0"/>
                  <a:pt x="5" y="0"/>
                </a:cubicBezTo>
                <a:cubicBezTo>
                  <a:pt x="5" y="0"/>
                  <a:pt x="5" y="0"/>
                  <a:pt x="5" y="0"/>
                </a:cubicBezTo>
                <a:moveTo>
                  <a:pt x="4" y="0"/>
                </a:moveTo>
                <a:cubicBezTo>
                  <a:pt x="4" y="0"/>
                  <a:pt x="4" y="0"/>
                  <a:pt x="5"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6" y="0"/>
                </a:moveTo>
                <a:cubicBezTo>
                  <a:pt x="6" y="0"/>
                  <a:pt x="6" y="0"/>
                  <a:pt x="5" y="0"/>
                </a:cubicBezTo>
                <a:cubicBezTo>
                  <a:pt x="5" y="0"/>
                  <a:pt x="6" y="0"/>
                  <a:pt x="6" y="0"/>
                </a:cubicBezTo>
                <a:moveTo>
                  <a:pt x="3" y="0"/>
                </a:moveTo>
                <a:cubicBezTo>
                  <a:pt x="4" y="0"/>
                  <a:pt x="4" y="0"/>
                  <a:pt x="4" y="0"/>
                </a:cubicBezTo>
                <a:cubicBezTo>
                  <a:pt x="4" y="0"/>
                  <a:pt x="4"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30"/>
          <p:cNvSpPr>
            <a:spLocks noEditPoints="1"/>
          </p:cNvSpPr>
          <p:nvPr/>
        </p:nvSpPr>
        <p:spPr bwMode="auto">
          <a:xfrm>
            <a:off x="7047283" y="2561514"/>
            <a:ext cx="129973" cy="342942"/>
          </a:xfrm>
          <a:custGeom>
            <a:avLst/>
            <a:gdLst>
              <a:gd name="T0" fmla="*/ 7 w 16"/>
              <a:gd name="T1" fmla="*/ 31 h 42"/>
              <a:gd name="T2" fmla="*/ 16 w 16"/>
              <a:gd name="T3" fmla="*/ 42 h 42"/>
              <a:gd name="T4" fmla="*/ 7 w 16"/>
              <a:gd name="T5" fmla="*/ 31 h 42"/>
              <a:gd name="T6" fmla="*/ 3 w 16"/>
              <a:gd name="T7" fmla="*/ 0 h 42"/>
              <a:gd name="T8" fmla="*/ 7 w 16"/>
              <a:gd name="T9" fmla="*/ 31 h 42"/>
              <a:gd name="T10" fmla="*/ 3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7" y="31"/>
                </a:moveTo>
                <a:cubicBezTo>
                  <a:pt x="9" y="36"/>
                  <a:pt x="12" y="39"/>
                  <a:pt x="16" y="42"/>
                </a:cubicBezTo>
                <a:cubicBezTo>
                  <a:pt x="12" y="39"/>
                  <a:pt x="9" y="36"/>
                  <a:pt x="7" y="31"/>
                </a:cubicBezTo>
                <a:moveTo>
                  <a:pt x="3" y="0"/>
                </a:moveTo>
                <a:cubicBezTo>
                  <a:pt x="0" y="10"/>
                  <a:pt x="1" y="21"/>
                  <a:pt x="7" y="31"/>
                </a:cubicBezTo>
                <a:cubicBezTo>
                  <a:pt x="1" y="21"/>
                  <a:pt x="0" y="10"/>
                  <a:pt x="3"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34"/>
          <p:cNvSpPr>
            <a:spLocks noEditPoints="1"/>
          </p:cNvSpPr>
          <p:nvPr/>
        </p:nvSpPr>
        <p:spPr bwMode="auto">
          <a:xfrm>
            <a:off x="5537713" y="2627284"/>
            <a:ext cx="32884" cy="73600"/>
          </a:xfrm>
          <a:custGeom>
            <a:avLst/>
            <a:gdLst>
              <a:gd name="T0" fmla="*/ 4 w 4"/>
              <a:gd name="T1" fmla="*/ 9 h 9"/>
              <a:gd name="T2" fmla="*/ 4 w 4"/>
              <a:gd name="T3" fmla="*/ 9 h 9"/>
              <a:gd name="T4" fmla="*/ 3 w 4"/>
              <a:gd name="T5" fmla="*/ 9 h 9"/>
              <a:gd name="T6" fmla="*/ 3 w 4"/>
              <a:gd name="T7" fmla="*/ 8 h 9"/>
              <a:gd name="T8" fmla="*/ 3 w 4"/>
              <a:gd name="T9" fmla="*/ 8 h 9"/>
              <a:gd name="T10" fmla="*/ 3 w 4"/>
              <a:gd name="T11" fmla="*/ 8 h 9"/>
              <a:gd name="T12" fmla="*/ 3 w 4"/>
              <a:gd name="T13" fmla="*/ 8 h 9"/>
              <a:gd name="T14" fmla="*/ 3 w 4"/>
              <a:gd name="T15" fmla="*/ 8 h 9"/>
              <a:gd name="T16" fmla="*/ 3 w 4"/>
              <a:gd name="T17" fmla="*/ 8 h 9"/>
              <a:gd name="T18" fmla="*/ 3 w 4"/>
              <a:gd name="T19" fmla="*/ 8 h 9"/>
              <a:gd name="T20" fmla="*/ 3 w 4"/>
              <a:gd name="T21" fmla="*/ 8 h 9"/>
              <a:gd name="T22" fmla="*/ 3 w 4"/>
              <a:gd name="T23" fmla="*/ 7 h 9"/>
              <a:gd name="T24" fmla="*/ 3 w 4"/>
              <a:gd name="T25" fmla="*/ 7 h 9"/>
              <a:gd name="T26" fmla="*/ 3 w 4"/>
              <a:gd name="T27" fmla="*/ 7 h 9"/>
              <a:gd name="T28" fmla="*/ 3 w 4"/>
              <a:gd name="T29" fmla="*/ 7 h 9"/>
              <a:gd name="T30" fmla="*/ 3 w 4"/>
              <a:gd name="T31" fmla="*/ 7 h 9"/>
              <a:gd name="T32" fmla="*/ 3 w 4"/>
              <a:gd name="T33" fmla="*/ 7 h 9"/>
              <a:gd name="T34" fmla="*/ 3 w 4"/>
              <a:gd name="T35" fmla="*/ 7 h 9"/>
              <a:gd name="T36" fmla="*/ 2 w 4"/>
              <a:gd name="T37" fmla="*/ 7 h 9"/>
              <a:gd name="T38" fmla="*/ 2 w 4"/>
              <a:gd name="T39" fmla="*/ 7 h 9"/>
              <a:gd name="T40" fmla="*/ 2 w 4"/>
              <a:gd name="T41" fmla="*/ 6 h 9"/>
              <a:gd name="T42" fmla="*/ 2 w 4"/>
              <a:gd name="T43" fmla="*/ 6 h 9"/>
              <a:gd name="T44" fmla="*/ 2 w 4"/>
              <a:gd name="T45" fmla="*/ 6 h 9"/>
              <a:gd name="T46" fmla="*/ 2 w 4"/>
              <a:gd name="T47" fmla="*/ 6 h 9"/>
              <a:gd name="T48" fmla="*/ 2 w 4"/>
              <a:gd name="T49" fmla="*/ 6 h 9"/>
              <a:gd name="T50" fmla="*/ 2 w 4"/>
              <a:gd name="T51" fmla="*/ 6 h 9"/>
              <a:gd name="T52" fmla="*/ 2 w 4"/>
              <a:gd name="T53" fmla="*/ 6 h 9"/>
              <a:gd name="T54" fmla="*/ 2 w 4"/>
              <a:gd name="T55" fmla="*/ 5 h 9"/>
              <a:gd name="T56" fmla="*/ 2 w 4"/>
              <a:gd name="T57" fmla="*/ 5 h 9"/>
              <a:gd name="T58" fmla="*/ 2 w 4"/>
              <a:gd name="T59" fmla="*/ 5 h 9"/>
              <a:gd name="T60" fmla="*/ 2 w 4"/>
              <a:gd name="T61" fmla="*/ 5 h 9"/>
              <a:gd name="T62" fmla="*/ 1 w 4"/>
              <a:gd name="T63" fmla="*/ 4 h 9"/>
              <a:gd name="T64" fmla="*/ 1 w 4"/>
              <a:gd name="T65" fmla="*/ 4 h 9"/>
              <a:gd name="T66" fmla="*/ 1 w 4"/>
              <a:gd name="T67" fmla="*/ 4 h 9"/>
              <a:gd name="T68" fmla="*/ 1 w 4"/>
              <a:gd name="T69" fmla="*/ 4 h 9"/>
              <a:gd name="T70" fmla="*/ 1 w 4"/>
              <a:gd name="T71" fmla="*/ 3 h 9"/>
              <a:gd name="T72" fmla="*/ 1 w 4"/>
              <a:gd name="T73" fmla="*/ 3 h 9"/>
              <a:gd name="T74" fmla="*/ 1 w 4"/>
              <a:gd name="T75" fmla="*/ 3 h 9"/>
              <a:gd name="T76" fmla="*/ 1 w 4"/>
              <a:gd name="T77" fmla="*/ 3 h 9"/>
              <a:gd name="T78" fmla="*/ 1 w 4"/>
              <a:gd name="T79" fmla="*/ 3 h 9"/>
              <a:gd name="T80" fmla="*/ 1 w 4"/>
              <a:gd name="T81" fmla="*/ 3 h 9"/>
              <a:gd name="T82" fmla="*/ 1 w 4"/>
              <a:gd name="T83" fmla="*/ 3 h 9"/>
              <a:gd name="T84" fmla="*/ 1 w 4"/>
              <a:gd name="T85" fmla="*/ 2 h 9"/>
              <a:gd name="T86" fmla="*/ 1 w 4"/>
              <a:gd name="T87" fmla="*/ 2 h 9"/>
              <a:gd name="T88" fmla="*/ 1 w 4"/>
              <a:gd name="T89" fmla="*/ 2 h 9"/>
              <a:gd name="T90" fmla="*/ 1 w 4"/>
              <a:gd name="T91" fmla="*/ 2 h 9"/>
              <a:gd name="T92" fmla="*/ 1 w 4"/>
              <a:gd name="T93" fmla="*/ 2 h 9"/>
              <a:gd name="T94" fmla="*/ 0 w 4"/>
              <a:gd name="T95" fmla="*/ 2 h 9"/>
              <a:gd name="T96" fmla="*/ 0 w 4"/>
              <a:gd name="T97" fmla="*/ 2 h 9"/>
              <a:gd name="T98" fmla="*/ 0 w 4"/>
              <a:gd name="T99" fmla="*/ 2 h 9"/>
              <a:gd name="T100" fmla="*/ 0 w 4"/>
              <a:gd name="T101" fmla="*/ 2 h 9"/>
              <a:gd name="T102" fmla="*/ 0 w 4"/>
              <a:gd name="T103" fmla="*/ 1 h 9"/>
              <a:gd name="T104" fmla="*/ 0 w 4"/>
              <a:gd name="T105" fmla="*/ 1 h 9"/>
              <a:gd name="T106" fmla="*/ 0 w 4"/>
              <a:gd name="T107" fmla="*/ 1 h 9"/>
              <a:gd name="T108" fmla="*/ 0 w 4"/>
              <a:gd name="T109" fmla="*/ 1 h 9"/>
              <a:gd name="T110" fmla="*/ 0 w 4"/>
              <a:gd name="T111" fmla="*/ 1 h 9"/>
              <a:gd name="T112" fmla="*/ 0 w 4"/>
              <a:gd name="T113" fmla="*/ 1 h 9"/>
              <a:gd name="T114" fmla="*/ 0 w 4"/>
              <a:gd name="T115" fmla="*/ 1 h 9"/>
              <a:gd name="T116" fmla="*/ 0 w 4"/>
              <a:gd name="T1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 h="9">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3" y="9"/>
                </a:moveTo>
                <a:cubicBezTo>
                  <a:pt x="4" y="9"/>
                  <a:pt x="4" y="9"/>
                  <a:pt x="4" y="9"/>
                </a:cubicBezTo>
                <a:cubicBezTo>
                  <a:pt x="4" y="9"/>
                  <a:pt x="4" y="9"/>
                  <a:pt x="3" y="9"/>
                </a:cubicBezTo>
                <a:moveTo>
                  <a:pt x="3" y="9"/>
                </a:moveTo>
                <a:cubicBezTo>
                  <a:pt x="3" y="9"/>
                  <a:pt x="3" y="9"/>
                  <a:pt x="3" y="9"/>
                </a:cubicBezTo>
                <a:cubicBezTo>
                  <a:pt x="3" y="9"/>
                  <a:pt x="3" y="9"/>
                  <a:pt x="3" y="9"/>
                </a:cubicBezTo>
                <a:moveTo>
                  <a:pt x="3" y="8"/>
                </a:moveTo>
                <a:cubicBezTo>
                  <a:pt x="3" y="9"/>
                  <a:pt x="3" y="9"/>
                  <a:pt x="3" y="9"/>
                </a:cubicBezTo>
                <a:cubicBezTo>
                  <a:pt x="3" y="9"/>
                  <a:pt x="3" y="9"/>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7"/>
                </a:moveTo>
                <a:cubicBezTo>
                  <a:pt x="3" y="8"/>
                  <a:pt x="3" y="8"/>
                  <a:pt x="3" y="8"/>
                </a:cubicBezTo>
                <a:cubicBezTo>
                  <a:pt x="3" y="8"/>
                  <a:pt x="3" y="8"/>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2" y="7"/>
                </a:moveTo>
                <a:cubicBezTo>
                  <a:pt x="3" y="7"/>
                  <a:pt x="3" y="7"/>
                  <a:pt x="3" y="7"/>
                </a:cubicBezTo>
                <a:cubicBezTo>
                  <a:pt x="3" y="7"/>
                  <a:pt x="3"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6"/>
                </a:moveTo>
                <a:cubicBezTo>
                  <a:pt x="2" y="6"/>
                  <a:pt x="2" y="6"/>
                  <a:pt x="2" y="7"/>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5"/>
                </a:moveTo>
                <a:cubicBezTo>
                  <a:pt x="2" y="5"/>
                  <a:pt x="2" y="6"/>
                  <a:pt x="2" y="6"/>
                </a:cubicBezTo>
                <a:cubicBezTo>
                  <a:pt x="2" y="6"/>
                  <a:pt x="2" y="6"/>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1" y="5"/>
                </a:moveTo>
                <a:cubicBezTo>
                  <a:pt x="1" y="5"/>
                  <a:pt x="1" y="5"/>
                  <a:pt x="2" y="5"/>
                </a:cubicBezTo>
                <a:cubicBezTo>
                  <a:pt x="1" y="5"/>
                  <a:pt x="1" y="5"/>
                  <a:pt x="1" y="5"/>
                </a:cubicBezTo>
                <a:moveTo>
                  <a:pt x="1" y="4"/>
                </a:moveTo>
                <a:cubicBezTo>
                  <a:pt x="1" y="4"/>
                  <a:pt x="1" y="4"/>
                  <a:pt x="1" y="5"/>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4"/>
                  <a:pt x="1" y="4"/>
                  <a:pt x="1" y="4"/>
                </a:cubicBezTo>
                <a:cubicBezTo>
                  <a:pt x="1" y="4"/>
                  <a:pt x="1" y="4"/>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3"/>
                  <a:pt x="1" y="3"/>
                  <a:pt x="1" y="3"/>
                </a:cubicBezTo>
                <a:cubicBezTo>
                  <a:pt x="1" y="3"/>
                  <a:pt x="1" y="3"/>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38"/>
          <p:cNvSpPr/>
          <p:nvPr/>
        </p:nvSpPr>
        <p:spPr bwMode="auto">
          <a:xfrm>
            <a:off x="6491373" y="3883172"/>
            <a:ext cx="416541" cy="155029"/>
          </a:xfrm>
          <a:custGeom>
            <a:avLst/>
            <a:gdLst>
              <a:gd name="T0" fmla="*/ 0 w 51"/>
              <a:gd name="T1" fmla="*/ 0 h 19"/>
              <a:gd name="T2" fmla="*/ 34 w 51"/>
              <a:gd name="T3" fmla="*/ 19 h 19"/>
              <a:gd name="T4" fmla="*/ 51 w 51"/>
              <a:gd name="T5" fmla="*/ 15 h 19"/>
              <a:gd name="T6" fmla="*/ 51 w 51"/>
              <a:gd name="T7" fmla="*/ 15 h 19"/>
              <a:gd name="T8" fmla="*/ 34 w 51"/>
              <a:gd name="T9" fmla="*/ 19 h 19"/>
              <a:gd name="T10" fmla="*/ 0 w 51"/>
              <a:gd name="T11" fmla="*/ 0 h 19"/>
            </a:gdLst>
            <a:ahLst/>
            <a:cxnLst>
              <a:cxn ang="0">
                <a:pos x="T0" y="T1"/>
              </a:cxn>
              <a:cxn ang="0">
                <a:pos x="T2" y="T3"/>
              </a:cxn>
              <a:cxn ang="0">
                <a:pos x="T4" y="T5"/>
              </a:cxn>
              <a:cxn ang="0">
                <a:pos x="T6" y="T7"/>
              </a:cxn>
              <a:cxn ang="0">
                <a:pos x="T8" y="T9"/>
              </a:cxn>
              <a:cxn ang="0">
                <a:pos x="T10" y="T11"/>
              </a:cxn>
            </a:cxnLst>
            <a:rect l="0" t="0" r="r" b="b"/>
            <a:pathLst>
              <a:path w="51" h="19">
                <a:moveTo>
                  <a:pt x="0" y="0"/>
                </a:moveTo>
                <a:cubicBezTo>
                  <a:pt x="7" y="12"/>
                  <a:pt x="20" y="19"/>
                  <a:pt x="34" y="19"/>
                </a:cubicBezTo>
                <a:cubicBezTo>
                  <a:pt x="40" y="19"/>
                  <a:pt x="46" y="18"/>
                  <a:pt x="51" y="15"/>
                </a:cubicBezTo>
                <a:cubicBezTo>
                  <a:pt x="51" y="15"/>
                  <a:pt x="51" y="15"/>
                  <a:pt x="51" y="15"/>
                </a:cubicBezTo>
                <a:cubicBezTo>
                  <a:pt x="46" y="18"/>
                  <a:pt x="40" y="19"/>
                  <a:pt x="34" y="19"/>
                </a:cubicBezTo>
                <a:cubicBezTo>
                  <a:pt x="20" y="19"/>
                  <a:pt x="7" y="12"/>
                  <a:pt x="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42"/>
          <p:cNvSpPr>
            <a:spLocks noEditPoints="1"/>
          </p:cNvSpPr>
          <p:nvPr/>
        </p:nvSpPr>
        <p:spPr bwMode="auto">
          <a:xfrm>
            <a:off x="7380830" y="2129313"/>
            <a:ext cx="25055" cy="73600"/>
          </a:xfrm>
          <a:custGeom>
            <a:avLst/>
            <a:gdLst>
              <a:gd name="T0" fmla="*/ 0 w 3"/>
              <a:gd name="T1" fmla="*/ 0 h 9"/>
              <a:gd name="T2" fmla="*/ 3 w 3"/>
              <a:gd name="T3" fmla="*/ 9 h 9"/>
              <a:gd name="T4" fmla="*/ 0 w 3"/>
              <a:gd name="T5" fmla="*/ 0 h 9"/>
              <a:gd name="T6" fmla="*/ 0 w 3"/>
              <a:gd name="T7" fmla="*/ 0 h 9"/>
              <a:gd name="T8" fmla="*/ 0 w 3"/>
              <a:gd name="T9" fmla="*/ 0 h 9"/>
              <a:gd name="T10" fmla="*/ 0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0" y="0"/>
                </a:moveTo>
                <a:cubicBezTo>
                  <a:pt x="0" y="3"/>
                  <a:pt x="1" y="6"/>
                  <a:pt x="3" y="9"/>
                </a:cubicBezTo>
                <a:cubicBezTo>
                  <a:pt x="1" y="6"/>
                  <a:pt x="0" y="3"/>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46"/>
          <p:cNvSpPr>
            <a:spLocks noEditPoints="1"/>
          </p:cNvSpPr>
          <p:nvPr/>
        </p:nvSpPr>
        <p:spPr bwMode="auto">
          <a:xfrm>
            <a:off x="6402114" y="2162199"/>
            <a:ext cx="32884" cy="129974"/>
          </a:xfrm>
          <a:custGeom>
            <a:avLst/>
            <a:gdLst>
              <a:gd name="T0" fmla="*/ 1 w 4"/>
              <a:gd name="T1" fmla="*/ 16 h 16"/>
              <a:gd name="T2" fmla="*/ 1 w 4"/>
              <a:gd name="T3" fmla="*/ 16 h 16"/>
              <a:gd name="T4" fmla="*/ 1 w 4"/>
              <a:gd name="T5" fmla="*/ 16 h 16"/>
              <a:gd name="T6" fmla="*/ 1 w 4"/>
              <a:gd name="T7" fmla="*/ 16 h 16"/>
              <a:gd name="T8" fmla="*/ 1 w 4"/>
              <a:gd name="T9" fmla="*/ 16 h 16"/>
              <a:gd name="T10" fmla="*/ 1 w 4"/>
              <a:gd name="T11" fmla="*/ 16 h 16"/>
              <a:gd name="T12" fmla="*/ 1 w 4"/>
              <a:gd name="T13" fmla="*/ 16 h 16"/>
              <a:gd name="T14" fmla="*/ 1 w 4"/>
              <a:gd name="T15" fmla="*/ 16 h 16"/>
              <a:gd name="T16" fmla="*/ 1 w 4"/>
              <a:gd name="T17" fmla="*/ 16 h 16"/>
              <a:gd name="T18" fmla="*/ 0 w 4"/>
              <a:gd name="T19" fmla="*/ 16 h 16"/>
              <a:gd name="T20" fmla="*/ 1 w 4"/>
              <a:gd name="T21" fmla="*/ 16 h 16"/>
              <a:gd name="T22" fmla="*/ 0 w 4"/>
              <a:gd name="T23" fmla="*/ 16 h 16"/>
              <a:gd name="T24" fmla="*/ 0 w 4"/>
              <a:gd name="T25" fmla="*/ 16 h 16"/>
              <a:gd name="T26" fmla="*/ 0 w 4"/>
              <a:gd name="T27" fmla="*/ 16 h 16"/>
              <a:gd name="T28" fmla="*/ 0 w 4"/>
              <a:gd name="T29" fmla="*/ 16 h 16"/>
              <a:gd name="T30" fmla="*/ 0 w 4"/>
              <a:gd name="T31" fmla="*/ 16 h 16"/>
              <a:gd name="T32" fmla="*/ 0 w 4"/>
              <a:gd name="T33" fmla="*/ 16 h 16"/>
              <a:gd name="T34" fmla="*/ 0 w 4"/>
              <a:gd name="T35" fmla="*/ 16 h 16"/>
              <a:gd name="T36" fmla="*/ 0 w 4"/>
              <a:gd name="T37" fmla="*/ 16 h 16"/>
              <a:gd name="T38" fmla="*/ 0 w 4"/>
              <a:gd name="T39" fmla="*/ 16 h 16"/>
              <a:gd name="T40" fmla="*/ 0 w 4"/>
              <a:gd name="T41" fmla="*/ 16 h 16"/>
              <a:gd name="T42" fmla="*/ 0 w 4"/>
              <a:gd name="T43" fmla="*/ 16 h 16"/>
              <a:gd name="T44" fmla="*/ 0 w 4"/>
              <a:gd name="T45" fmla="*/ 16 h 16"/>
              <a:gd name="T46" fmla="*/ 0 w 4"/>
              <a:gd name="T47" fmla="*/ 16 h 16"/>
              <a:gd name="T48" fmla="*/ 0 w 4"/>
              <a:gd name="T49" fmla="*/ 16 h 16"/>
              <a:gd name="T50" fmla="*/ 0 w 4"/>
              <a:gd name="T51" fmla="*/ 16 h 16"/>
              <a:gd name="T52" fmla="*/ 0 w 4"/>
              <a:gd name="T53" fmla="*/ 16 h 16"/>
              <a:gd name="T54" fmla="*/ 0 w 4"/>
              <a:gd name="T55" fmla="*/ 16 h 16"/>
              <a:gd name="T56" fmla="*/ 0 w 4"/>
              <a:gd name="T57" fmla="*/ 16 h 16"/>
              <a:gd name="T58" fmla="*/ 0 w 4"/>
              <a:gd name="T59" fmla="*/ 16 h 16"/>
              <a:gd name="T60" fmla="*/ 0 w 4"/>
              <a:gd name="T61" fmla="*/ 16 h 16"/>
              <a:gd name="T62" fmla="*/ 0 w 4"/>
              <a:gd name="T63" fmla="*/ 16 h 16"/>
              <a:gd name="T64" fmla="*/ 0 w 4"/>
              <a:gd name="T65" fmla="*/ 16 h 16"/>
              <a:gd name="T66" fmla="*/ 0 w 4"/>
              <a:gd name="T67" fmla="*/ 16 h 16"/>
              <a:gd name="T68" fmla="*/ 0 w 4"/>
              <a:gd name="T69" fmla="*/ 16 h 16"/>
              <a:gd name="T70" fmla="*/ 0 w 4"/>
              <a:gd name="T71" fmla="*/ 16 h 16"/>
              <a:gd name="T72" fmla="*/ 0 w 4"/>
              <a:gd name="T73" fmla="*/ 16 h 16"/>
              <a:gd name="T74" fmla="*/ 0 w 4"/>
              <a:gd name="T75" fmla="*/ 16 h 16"/>
              <a:gd name="T76" fmla="*/ 0 w 4"/>
              <a:gd name="T77" fmla="*/ 16 h 16"/>
              <a:gd name="T78" fmla="*/ 4 w 4"/>
              <a:gd name="T79" fmla="*/ 0 h 16"/>
              <a:gd name="T80" fmla="*/ 4 w 4"/>
              <a:gd name="T81" fmla="*/ 1 h 16"/>
              <a:gd name="T82" fmla="*/ 4 w 4"/>
              <a:gd name="T83" fmla="*/ 0 h 16"/>
              <a:gd name="T84" fmla="*/ 4 w 4"/>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6">
                <a:moveTo>
                  <a:pt x="1" y="16"/>
                </a:moveTo>
                <a:cubicBezTo>
                  <a:pt x="1" y="16"/>
                  <a:pt x="1" y="16"/>
                  <a:pt x="1" y="16"/>
                </a:cubicBezTo>
                <a:cubicBezTo>
                  <a:pt x="1" y="16"/>
                  <a:pt x="1" y="16"/>
                  <a:pt x="1" y="16"/>
                </a:cubicBezTo>
                <a:moveTo>
                  <a:pt x="1" y="16"/>
                </a:moveTo>
                <a:cubicBezTo>
                  <a:pt x="1" y="16"/>
                  <a:pt x="1" y="16"/>
                  <a:pt x="1" y="16"/>
                </a:cubicBezTo>
                <a:cubicBezTo>
                  <a:pt x="1" y="16"/>
                  <a:pt x="1" y="16"/>
                  <a:pt x="1" y="16"/>
                </a:cubicBezTo>
                <a:moveTo>
                  <a:pt x="1" y="16"/>
                </a:moveTo>
                <a:cubicBezTo>
                  <a:pt x="1" y="16"/>
                  <a:pt x="1" y="16"/>
                  <a:pt x="1" y="16"/>
                </a:cubicBezTo>
                <a:cubicBezTo>
                  <a:pt x="1" y="16"/>
                  <a:pt x="1" y="16"/>
                  <a:pt x="1" y="16"/>
                </a:cubicBezTo>
                <a:moveTo>
                  <a:pt x="0" y="16"/>
                </a:moveTo>
                <a:cubicBezTo>
                  <a:pt x="1" y="16"/>
                  <a:pt x="1" y="16"/>
                  <a:pt x="1" y="16"/>
                </a:cubicBezTo>
                <a:cubicBezTo>
                  <a:pt x="1" y="16"/>
                  <a:pt x="1"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4" y="0"/>
                </a:moveTo>
                <a:cubicBezTo>
                  <a:pt x="4" y="1"/>
                  <a:pt x="4" y="1"/>
                  <a:pt x="4" y="1"/>
                </a:cubicBezTo>
                <a:cubicBezTo>
                  <a:pt x="4" y="1"/>
                  <a:pt x="4" y="1"/>
                  <a:pt x="4" y="0"/>
                </a:cubicBezTo>
                <a:cubicBezTo>
                  <a:pt x="4" y="0"/>
                  <a:pt x="4" y="0"/>
                  <a:pt x="4"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50"/>
          <p:cNvSpPr>
            <a:spLocks noEditPoints="1"/>
          </p:cNvSpPr>
          <p:nvPr/>
        </p:nvSpPr>
        <p:spPr bwMode="auto">
          <a:xfrm>
            <a:off x="6305025" y="669853"/>
            <a:ext cx="97089" cy="220799"/>
          </a:xfrm>
          <a:custGeom>
            <a:avLst/>
            <a:gdLst>
              <a:gd name="T0" fmla="*/ 0 w 12"/>
              <a:gd name="T1" fmla="*/ 20 h 27"/>
              <a:gd name="T2" fmla="*/ 12 w 12"/>
              <a:gd name="T3" fmla="*/ 27 h 27"/>
              <a:gd name="T4" fmla="*/ 0 w 12"/>
              <a:gd name="T5" fmla="*/ 20 h 27"/>
              <a:gd name="T6" fmla="*/ 0 w 12"/>
              <a:gd name="T7" fmla="*/ 20 h 27"/>
              <a:gd name="T8" fmla="*/ 0 w 12"/>
              <a:gd name="T9" fmla="*/ 20 h 27"/>
              <a:gd name="T10" fmla="*/ 0 w 12"/>
              <a:gd name="T11" fmla="*/ 20 h 27"/>
              <a:gd name="T12" fmla="*/ 1 w 12"/>
              <a:gd name="T13" fmla="*/ 3 h 27"/>
              <a:gd name="T14" fmla="*/ 1 w 12"/>
              <a:gd name="T15" fmla="*/ 3 h 27"/>
              <a:gd name="T16" fmla="*/ 1 w 12"/>
              <a:gd name="T17" fmla="*/ 3 h 27"/>
              <a:gd name="T18" fmla="*/ 1 w 12"/>
              <a:gd name="T19" fmla="*/ 3 h 27"/>
              <a:gd name="T20" fmla="*/ 1 w 12"/>
              <a:gd name="T21" fmla="*/ 3 h 27"/>
              <a:gd name="T22" fmla="*/ 1 w 12"/>
              <a:gd name="T23" fmla="*/ 3 h 27"/>
              <a:gd name="T24" fmla="*/ 1 w 12"/>
              <a:gd name="T25" fmla="*/ 3 h 27"/>
              <a:gd name="T26" fmla="*/ 1 w 12"/>
              <a:gd name="T27" fmla="*/ 3 h 27"/>
              <a:gd name="T28" fmla="*/ 1 w 12"/>
              <a:gd name="T29" fmla="*/ 3 h 27"/>
              <a:gd name="T30" fmla="*/ 5 w 12"/>
              <a:gd name="T31" fmla="*/ 0 h 27"/>
              <a:gd name="T32" fmla="*/ 1 w 12"/>
              <a:gd name="T33" fmla="*/ 3 h 27"/>
              <a:gd name="T34" fmla="*/ 5 w 12"/>
              <a:gd name="T35" fmla="*/ 0 h 27"/>
              <a:gd name="T36" fmla="*/ 5 w 1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7">
                <a:moveTo>
                  <a:pt x="0" y="20"/>
                </a:moveTo>
                <a:cubicBezTo>
                  <a:pt x="3" y="24"/>
                  <a:pt x="7" y="27"/>
                  <a:pt x="12" y="27"/>
                </a:cubicBezTo>
                <a:cubicBezTo>
                  <a:pt x="7" y="27"/>
                  <a:pt x="3" y="24"/>
                  <a:pt x="0" y="20"/>
                </a:cubicBezTo>
                <a:moveTo>
                  <a:pt x="0" y="20"/>
                </a:moveTo>
                <a:cubicBezTo>
                  <a:pt x="0" y="20"/>
                  <a:pt x="0" y="20"/>
                  <a:pt x="0" y="20"/>
                </a:cubicBezTo>
                <a:cubicBezTo>
                  <a:pt x="0" y="20"/>
                  <a:pt x="0" y="20"/>
                  <a:pt x="0" y="20"/>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5" y="0"/>
                </a:moveTo>
                <a:cubicBezTo>
                  <a:pt x="3" y="1"/>
                  <a:pt x="2" y="2"/>
                  <a:pt x="1" y="3"/>
                </a:cubicBezTo>
                <a:cubicBezTo>
                  <a:pt x="2" y="2"/>
                  <a:pt x="3" y="1"/>
                  <a:pt x="5" y="0"/>
                </a:cubicBezTo>
                <a:cubicBezTo>
                  <a:pt x="5" y="0"/>
                  <a:pt x="5" y="0"/>
                  <a:pt x="5"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54"/>
          <p:cNvSpPr>
            <a:spLocks noEditPoints="1"/>
          </p:cNvSpPr>
          <p:nvPr/>
        </p:nvSpPr>
        <p:spPr bwMode="auto">
          <a:xfrm>
            <a:off x="7462259" y="1305626"/>
            <a:ext cx="40715" cy="98655"/>
          </a:xfrm>
          <a:custGeom>
            <a:avLst/>
            <a:gdLst>
              <a:gd name="T0" fmla="*/ 0 w 5"/>
              <a:gd name="T1" fmla="*/ 12 h 12"/>
              <a:gd name="T2" fmla="*/ 0 w 5"/>
              <a:gd name="T3" fmla="*/ 12 h 12"/>
              <a:gd name="T4" fmla="*/ 0 w 5"/>
              <a:gd name="T5" fmla="*/ 12 h 12"/>
              <a:gd name="T6" fmla="*/ 0 w 5"/>
              <a:gd name="T7" fmla="*/ 12 h 12"/>
              <a:gd name="T8" fmla="*/ 0 w 5"/>
              <a:gd name="T9" fmla="*/ 12 h 12"/>
              <a:gd name="T10" fmla="*/ 0 w 5"/>
              <a:gd name="T11" fmla="*/ 12 h 12"/>
              <a:gd name="T12" fmla="*/ 0 w 5"/>
              <a:gd name="T13" fmla="*/ 12 h 12"/>
              <a:gd name="T14" fmla="*/ 0 w 5"/>
              <a:gd name="T15" fmla="*/ 12 h 12"/>
              <a:gd name="T16" fmla="*/ 0 w 5"/>
              <a:gd name="T17" fmla="*/ 12 h 12"/>
              <a:gd name="T18" fmla="*/ 0 w 5"/>
              <a:gd name="T19" fmla="*/ 12 h 12"/>
              <a:gd name="T20" fmla="*/ 0 w 5"/>
              <a:gd name="T21" fmla="*/ 12 h 12"/>
              <a:gd name="T22" fmla="*/ 0 w 5"/>
              <a:gd name="T23" fmla="*/ 12 h 12"/>
              <a:gd name="T24" fmla="*/ 0 w 5"/>
              <a:gd name="T25" fmla="*/ 12 h 12"/>
              <a:gd name="T26" fmla="*/ 0 w 5"/>
              <a:gd name="T27" fmla="*/ 12 h 12"/>
              <a:gd name="T28" fmla="*/ 0 w 5"/>
              <a:gd name="T29" fmla="*/ 12 h 12"/>
              <a:gd name="T30" fmla="*/ 5 w 5"/>
              <a:gd name="T31" fmla="*/ 0 h 12"/>
              <a:gd name="T32" fmla="*/ 5 w 5"/>
              <a:gd name="T33" fmla="*/ 0 h 12"/>
              <a:gd name="T34" fmla="*/ 0 w 5"/>
              <a:gd name="T35" fmla="*/ 12 h 12"/>
              <a:gd name="T36" fmla="*/ 5 w 5"/>
              <a:gd name="T37" fmla="*/ 0 h 12"/>
              <a:gd name="T38" fmla="*/ 5 w 5"/>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2">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5" y="0"/>
                </a:moveTo>
                <a:cubicBezTo>
                  <a:pt x="5" y="0"/>
                  <a:pt x="5" y="0"/>
                  <a:pt x="5" y="0"/>
                </a:cubicBezTo>
                <a:cubicBezTo>
                  <a:pt x="2" y="4"/>
                  <a:pt x="1" y="8"/>
                  <a:pt x="0" y="12"/>
                </a:cubicBezTo>
                <a:cubicBezTo>
                  <a:pt x="1" y="8"/>
                  <a:pt x="2" y="4"/>
                  <a:pt x="5" y="0"/>
                </a:cubicBezTo>
                <a:cubicBezTo>
                  <a:pt x="5" y="0"/>
                  <a:pt x="5" y="0"/>
                  <a:pt x="5" y="0"/>
                </a:cubicBezTo>
              </a:path>
            </a:pathLst>
          </a:custGeom>
          <a:solidFill>
            <a:srgbClr val="004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Oval 142"/>
          <p:cNvSpPr/>
          <p:nvPr/>
        </p:nvSpPr>
        <p:spPr>
          <a:xfrm>
            <a:off x="4499019" y="3107435"/>
            <a:ext cx="858610" cy="858610"/>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p:cNvSpPr/>
          <p:nvPr/>
        </p:nvSpPr>
        <p:spPr>
          <a:xfrm>
            <a:off x="4424613" y="2707941"/>
            <a:ext cx="366609" cy="366609"/>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5324454" y="2970226"/>
            <a:ext cx="359183" cy="359183"/>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4950786" y="2745171"/>
            <a:ext cx="318569" cy="318569"/>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97"/>
          <p:cNvSpPr>
            <a:spLocks noChangeArrowheads="1"/>
          </p:cNvSpPr>
          <p:nvPr/>
        </p:nvSpPr>
        <p:spPr bwMode="auto">
          <a:xfrm>
            <a:off x="4164066" y="1326282"/>
            <a:ext cx="861896" cy="850631"/>
          </a:xfrm>
          <a:prstGeom prst="ellipse">
            <a:avLst/>
          </a:prstGeom>
          <a:solidFill>
            <a:srgbClr val="F4C60E"/>
          </a:solidFill>
          <a:ln>
            <a:noFill/>
          </a:ln>
        </p:spPr>
        <p:txBody>
          <a:bodyPr vert="horz" wrap="square" lIns="91440" tIns="45720" rIns="91440" bIns="45720" numCol="1" anchor="t" anchorCtr="0" compatLnSpc="1"/>
          <a:lstStyle/>
          <a:p>
            <a:endParaRPr lang="en-US"/>
          </a:p>
        </p:txBody>
      </p:sp>
      <p:sp>
        <p:nvSpPr>
          <p:cNvPr id="148" name="Oval 147"/>
          <p:cNvSpPr/>
          <p:nvPr/>
        </p:nvSpPr>
        <p:spPr>
          <a:xfrm>
            <a:off x="4213368" y="2300886"/>
            <a:ext cx="318569" cy="318569"/>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6432310" y="2191036"/>
            <a:ext cx="210102" cy="210102"/>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97"/>
          <p:cNvSpPr>
            <a:spLocks noChangeArrowheads="1"/>
          </p:cNvSpPr>
          <p:nvPr/>
        </p:nvSpPr>
        <p:spPr bwMode="auto">
          <a:xfrm>
            <a:off x="5486400" y="819150"/>
            <a:ext cx="1070615" cy="1056624"/>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155" name="Oval 97"/>
          <p:cNvSpPr>
            <a:spLocks noChangeArrowheads="1"/>
          </p:cNvSpPr>
          <p:nvPr/>
        </p:nvSpPr>
        <p:spPr bwMode="auto">
          <a:xfrm>
            <a:off x="6640079" y="452715"/>
            <a:ext cx="740750" cy="731069"/>
          </a:xfrm>
          <a:prstGeom prst="ellipse">
            <a:avLst/>
          </a:prstGeom>
          <a:solidFill>
            <a:srgbClr val="01D48F"/>
          </a:solidFill>
          <a:ln>
            <a:noFill/>
          </a:ln>
        </p:spPr>
        <p:txBody>
          <a:bodyPr vert="horz" wrap="square" lIns="91440" tIns="45720" rIns="91440" bIns="45720" numCol="1" anchor="t" anchorCtr="0" compatLnSpc="1"/>
          <a:lstStyle/>
          <a:p>
            <a:endParaRPr lang="en-US"/>
          </a:p>
        </p:txBody>
      </p:sp>
      <p:sp>
        <p:nvSpPr>
          <p:cNvPr id="156" name="Oval 97"/>
          <p:cNvSpPr>
            <a:spLocks noChangeArrowheads="1"/>
          </p:cNvSpPr>
          <p:nvPr/>
        </p:nvSpPr>
        <p:spPr bwMode="auto">
          <a:xfrm>
            <a:off x="7502973" y="1079461"/>
            <a:ext cx="740750" cy="731069"/>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157" name="Oval 97"/>
          <p:cNvSpPr>
            <a:spLocks noChangeArrowheads="1"/>
          </p:cNvSpPr>
          <p:nvPr/>
        </p:nvSpPr>
        <p:spPr bwMode="auto">
          <a:xfrm>
            <a:off x="7690204" y="2710291"/>
            <a:ext cx="740750" cy="731069"/>
          </a:xfrm>
          <a:prstGeom prst="ellipse">
            <a:avLst/>
          </a:prstGeom>
          <a:solidFill>
            <a:srgbClr val="01D48F"/>
          </a:solidFill>
          <a:ln>
            <a:noFill/>
          </a:ln>
        </p:spPr>
        <p:txBody>
          <a:bodyPr vert="horz" wrap="square" lIns="91440" tIns="45720" rIns="91440" bIns="45720" numCol="1" anchor="t" anchorCtr="0" compatLnSpc="1"/>
          <a:lstStyle/>
          <a:p>
            <a:endParaRPr lang="en-US"/>
          </a:p>
        </p:txBody>
      </p:sp>
      <p:sp>
        <p:nvSpPr>
          <p:cNvPr id="61" name="Freeform 60"/>
          <p:cNvSpPr>
            <a:spLocks noEditPoints="1"/>
          </p:cNvSpPr>
          <p:nvPr/>
        </p:nvSpPr>
        <p:spPr bwMode="auto">
          <a:xfrm>
            <a:off x="5774533" y="1149966"/>
            <a:ext cx="494348" cy="394992"/>
          </a:xfrm>
          <a:custGeom>
            <a:avLst/>
            <a:gdLst>
              <a:gd name="T0" fmla="*/ 22 w 516"/>
              <a:gd name="T1" fmla="*/ 348 h 412"/>
              <a:gd name="T2" fmla="*/ 0 w 516"/>
              <a:gd name="T3" fmla="*/ 296 h 412"/>
              <a:gd name="T4" fmla="*/ 142 w 516"/>
              <a:gd name="T5" fmla="*/ 274 h 412"/>
              <a:gd name="T6" fmla="*/ 349 w 516"/>
              <a:gd name="T7" fmla="*/ 160 h 412"/>
              <a:gd name="T8" fmla="*/ 391 w 516"/>
              <a:gd name="T9" fmla="*/ 221 h 412"/>
              <a:gd name="T10" fmla="*/ 427 w 516"/>
              <a:gd name="T11" fmla="*/ 273 h 412"/>
              <a:gd name="T12" fmla="*/ 398 w 516"/>
              <a:gd name="T13" fmla="*/ 331 h 412"/>
              <a:gd name="T14" fmla="*/ 349 w 516"/>
              <a:gd name="T15" fmla="*/ 338 h 412"/>
              <a:gd name="T16" fmla="*/ 327 w 516"/>
              <a:gd name="T17" fmla="*/ 360 h 412"/>
              <a:gd name="T18" fmla="*/ 295 w 516"/>
              <a:gd name="T19" fmla="*/ 336 h 412"/>
              <a:gd name="T20" fmla="*/ 255 w 516"/>
              <a:gd name="T21" fmla="*/ 307 h 412"/>
              <a:gd name="T22" fmla="*/ 249 w 516"/>
              <a:gd name="T23" fmla="*/ 270 h 412"/>
              <a:gd name="T24" fmla="*/ 287 w 516"/>
              <a:gd name="T25" fmla="*/ 291 h 412"/>
              <a:gd name="T26" fmla="*/ 305 w 516"/>
              <a:gd name="T27" fmla="*/ 306 h 412"/>
              <a:gd name="T28" fmla="*/ 327 w 516"/>
              <a:gd name="T29" fmla="*/ 246 h 412"/>
              <a:gd name="T30" fmla="*/ 272 w 516"/>
              <a:gd name="T31" fmla="*/ 235 h 412"/>
              <a:gd name="T32" fmla="*/ 251 w 516"/>
              <a:gd name="T33" fmla="*/ 187 h 412"/>
              <a:gd name="T34" fmla="*/ 286 w 516"/>
              <a:gd name="T35" fmla="*/ 133 h 412"/>
              <a:gd name="T36" fmla="*/ 327 w 516"/>
              <a:gd name="T37" fmla="*/ 109 h 412"/>
              <a:gd name="T38" fmla="*/ 349 w 516"/>
              <a:gd name="T39" fmla="*/ 129 h 412"/>
              <a:gd name="T40" fmla="*/ 414 w 516"/>
              <a:gd name="T41" fmla="*/ 151 h 412"/>
              <a:gd name="T42" fmla="*/ 387 w 516"/>
              <a:gd name="T43" fmla="*/ 190 h 412"/>
              <a:gd name="T44" fmla="*/ 380 w 516"/>
              <a:gd name="T45" fmla="*/ 165 h 412"/>
              <a:gd name="T46" fmla="*/ 349 w 516"/>
              <a:gd name="T47" fmla="*/ 160 h 412"/>
              <a:gd name="T48" fmla="*/ 321 w 516"/>
              <a:gd name="T49" fmla="*/ 160 h 412"/>
              <a:gd name="T50" fmla="*/ 291 w 516"/>
              <a:gd name="T51" fmla="*/ 169 h 412"/>
              <a:gd name="T52" fmla="*/ 297 w 516"/>
              <a:gd name="T53" fmla="*/ 209 h 412"/>
              <a:gd name="T54" fmla="*/ 327 w 516"/>
              <a:gd name="T55" fmla="*/ 160 h 412"/>
              <a:gd name="T56" fmla="*/ 349 w 516"/>
              <a:gd name="T57" fmla="*/ 308 h 412"/>
              <a:gd name="T58" fmla="*/ 383 w 516"/>
              <a:gd name="T59" fmla="*/ 301 h 412"/>
              <a:gd name="T60" fmla="*/ 386 w 516"/>
              <a:gd name="T61" fmla="*/ 257 h 412"/>
              <a:gd name="T62" fmla="*/ 349 w 516"/>
              <a:gd name="T63" fmla="*/ 246 h 412"/>
              <a:gd name="T64" fmla="*/ 442 w 516"/>
              <a:gd name="T65" fmla="*/ 339 h 412"/>
              <a:gd name="T66" fmla="*/ 442 w 516"/>
              <a:gd name="T67" fmla="*/ 131 h 412"/>
              <a:gd name="T68" fmla="*/ 234 w 516"/>
              <a:gd name="T69" fmla="*/ 131 h 412"/>
              <a:gd name="T70" fmla="*/ 234 w 516"/>
              <a:gd name="T71" fmla="*/ 339 h 412"/>
              <a:gd name="T72" fmla="*/ 464 w 516"/>
              <a:gd name="T73" fmla="*/ 360 h 412"/>
              <a:gd name="T74" fmla="*/ 464 w 516"/>
              <a:gd name="T75" fmla="*/ 109 h 412"/>
              <a:gd name="T76" fmla="*/ 213 w 516"/>
              <a:gd name="T77" fmla="*/ 109 h 412"/>
              <a:gd name="T78" fmla="*/ 213 w 516"/>
              <a:gd name="T79" fmla="*/ 360 h 412"/>
              <a:gd name="T80" fmla="*/ 464 w 516"/>
              <a:gd name="T81" fmla="*/ 360 h 412"/>
              <a:gd name="T82" fmla="*/ 22 w 516"/>
              <a:gd name="T83" fmla="*/ 73 h 412"/>
              <a:gd name="T84" fmla="*/ 0 w 516"/>
              <a:gd name="T85" fmla="*/ 22 h 412"/>
              <a:gd name="T86" fmla="*/ 322 w 516"/>
              <a:gd name="T87" fmla="*/ 0 h 412"/>
              <a:gd name="T88" fmla="*/ 344 w 516"/>
              <a:gd name="T89" fmla="*/ 34 h 412"/>
              <a:gd name="T90" fmla="*/ 219 w 516"/>
              <a:gd name="T91" fmla="*/ 73 h 412"/>
              <a:gd name="T92" fmla="*/ 22 w 516"/>
              <a:gd name="T93" fmla="*/ 165 h 412"/>
              <a:gd name="T94" fmla="*/ 0 w 516"/>
              <a:gd name="T95" fmla="*/ 113 h 412"/>
              <a:gd name="T96" fmla="*/ 198 w 516"/>
              <a:gd name="T97" fmla="*/ 91 h 412"/>
              <a:gd name="T98" fmla="*/ 139 w 516"/>
              <a:gd name="T99" fmla="*/ 256 h 412"/>
              <a:gd name="T100" fmla="*/ 0 w 516"/>
              <a:gd name="T101" fmla="*/ 234 h 412"/>
              <a:gd name="T102" fmla="*/ 22 w 516"/>
              <a:gd name="T103" fmla="*/ 183 h 412"/>
              <a:gd name="T104" fmla="*/ 138 w 516"/>
              <a:gd name="T105" fmla="*/ 23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62" name="Group 61"/>
          <p:cNvGrpSpPr/>
          <p:nvPr/>
        </p:nvGrpSpPr>
        <p:grpSpPr>
          <a:xfrm>
            <a:off x="4769136" y="3399945"/>
            <a:ext cx="363300" cy="262367"/>
            <a:chOff x="5197475" y="3336925"/>
            <a:chExt cx="1954213" cy="1411288"/>
          </a:xfrm>
          <a:solidFill>
            <a:schemeClr val="bg1"/>
          </a:solidFill>
        </p:grpSpPr>
        <p:sp>
          <p:nvSpPr>
            <p:cNvPr id="64" name="Freeform 63"/>
            <p:cNvSpPr>
              <a:spLocks noEditPoints="1"/>
            </p:cNvSpPr>
            <p:nvPr/>
          </p:nvSpPr>
          <p:spPr bwMode="auto">
            <a:xfrm>
              <a:off x="5197475" y="3336925"/>
              <a:ext cx="1590675" cy="1411288"/>
            </a:xfrm>
            <a:custGeom>
              <a:avLst/>
              <a:gdLst>
                <a:gd name="T0" fmla="*/ 410 w 424"/>
                <a:gd name="T1" fmla="*/ 0 h 376"/>
                <a:gd name="T2" fmla="*/ 13 w 424"/>
                <a:gd name="T3" fmla="*/ 0 h 376"/>
                <a:gd name="T4" fmla="*/ 0 w 424"/>
                <a:gd name="T5" fmla="*/ 13 h 376"/>
                <a:gd name="T6" fmla="*/ 0 w 424"/>
                <a:gd name="T7" fmla="*/ 363 h 376"/>
                <a:gd name="T8" fmla="*/ 13 w 424"/>
                <a:gd name="T9" fmla="*/ 376 h 376"/>
                <a:gd name="T10" fmla="*/ 410 w 424"/>
                <a:gd name="T11" fmla="*/ 376 h 376"/>
                <a:gd name="T12" fmla="*/ 424 w 424"/>
                <a:gd name="T13" fmla="*/ 363 h 376"/>
                <a:gd name="T14" fmla="*/ 424 w 424"/>
                <a:gd name="T15" fmla="*/ 13 h 376"/>
                <a:gd name="T16" fmla="*/ 410 w 424"/>
                <a:gd name="T17" fmla="*/ 0 h 376"/>
                <a:gd name="T18" fmla="*/ 326 w 424"/>
                <a:gd name="T19" fmla="*/ 29 h 376"/>
                <a:gd name="T20" fmla="*/ 344 w 424"/>
                <a:gd name="T21" fmla="*/ 47 h 376"/>
                <a:gd name="T22" fmla="*/ 326 w 424"/>
                <a:gd name="T23" fmla="*/ 65 h 376"/>
                <a:gd name="T24" fmla="*/ 308 w 424"/>
                <a:gd name="T25" fmla="*/ 47 h 376"/>
                <a:gd name="T26" fmla="*/ 326 w 424"/>
                <a:gd name="T27" fmla="*/ 29 h 376"/>
                <a:gd name="T28" fmla="*/ 273 w 424"/>
                <a:gd name="T29" fmla="*/ 29 h 376"/>
                <a:gd name="T30" fmla="*/ 291 w 424"/>
                <a:gd name="T31" fmla="*/ 47 h 376"/>
                <a:gd name="T32" fmla="*/ 273 w 424"/>
                <a:gd name="T33" fmla="*/ 65 h 376"/>
                <a:gd name="T34" fmla="*/ 255 w 424"/>
                <a:gd name="T35" fmla="*/ 47 h 376"/>
                <a:gd name="T36" fmla="*/ 273 w 424"/>
                <a:gd name="T37" fmla="*/ 29 h 376"/>
                <a:gd name="T38" fmla="*/ 397 w 424"/>
                <a:gd name="T39" fmla="*/ 349 h 376"/>
                <a:gd name="T40" fmla="*/ 27 w 424"/>
                <a:gd name="T41" fmla="*/ 349 h 376"/>
                <a:gd name="T42" fmla="*/ 27 w 424"/>
                <a:gd name="T43" fmla="*/ 94 h 376"/>
                <a:gd name="T44" fmla="*/ 397 w 424"/>
                <a:gd name="T45" fmla="*/ 94 h 376"/>
                <a:gd name="T46" fmla="*/ 397 w 424"/>
                <a:gd name="T47" fmla="*/ 349 h 376"/>
                <a:gd name="T48" fmla="*/ 379 w 424"/>
                <a:gd name="T49" fmla="*/ 65 h 376"/>
                <a:gd name="T50" fmla="*/ 361 w 424"/>
                <a:gd name="T51" fmla="*/ 47 h 376"/>
                <a:gd name="T52" fmla="*/ 379 w 424"/>
                <a:gd name="T53" fmla="*/ 29 h 376"/>
                <a:gd name="T54" fmla="*/ 397 w 424"/>
                <a:gd name="T55" fmla="*/ 47 h 376"/>
                <a:gd name="T56" fmla="*/ 379 w 424"/>
                <a:gd name="T57" fmla="*/ 6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4" h="376">
                  <a:moveTo>
                    <a:pt x="410" y="0"/>
                  </a:moveTo>
                  <a:cubicBezTo>
                    <a:pt x="13" y="0"/>
                    <a:pt x="13" y="0"/>
                    <a:pt x="13" y="0"/>
                  </a:cubicBezTo>
                  <a:cubicBezTo>
                    <a:pt x="6" y="0"/>
                    <a:pt x="0" y="6"/>
                    <a:pt x="0" y="13"/>
                  </a:cubicBezTo>
                  <a:cubicBezTo>
                    <a:pt x="0" y="363"/>
                    <a:pt x="0" y="363"/>
                    <a:pt x="0" y="363"/>
                  </a:cubicBezTo>
                  <a:cubicBezTo>
                    <a:pt x="0" y="370"/>
                    <a:pt x="6" y="376"/>
                    <a:pt x="13" y="376"/>
                  </a:cubicBezTo>
                  <a:cubicBezTo>
                    <a:pt x="410" y="376"/>
                    <a:pt x="410" y="376"/>
                    <a:pt x="410" y="376"/>
                  </a:cubicBezTo>
                  <a:cubicBezTo>
                    <a:pt x="417" y="376"/>
                    <a:pt x="424" y="370"/>
                    <a:pt x="424" y="363"/>
                  </a:cubicBezTo>
                  <a:cubicBezTo>
                    <a:pt x="424" y="13"/>
                    <a:pt x="424" y="13"/>
                    <a:pt x="424" y="13"/>
                  </a:cubicBezTo>
                  <a:cubicBezTo>
                    <a:pt x="424" y="6"/>
                    <a:pt x="417" y="0"/>
                    <a:pt x="410" y="0"/>
                  </a:cubicBezTo>
                  <a:close/>
                  <a:moveTo>
                    <a:pt x="326" y="29"/>
                  </a:moveTo>
                  <a:cubicBezTo>
                    <a:pt x="336" y="29"/>
                    <a:pt x="344" y="37"/>
                    <a:pt x="344" y="47"/>
                  </a:cubicBezTo>
                  <a:cubicBezTo>
                    <a:pt x="344" y="57"/>
                    <a:pt x="336" y="65"/>
                    <a:pt x="326" y="65"/>
                  </a:cubicBezTo>
                  <a:cubicBezTo>
                    <a:pt x="316" y="65"/>
                    <a:pt x="308" y="57"/>
                    <a:pt x="308" y="47"/>
                  </a:cubicBezTo>
                  <a:cubicBezTo>
                    <a:pt x="308" y="37"/>
                    <a:pt x="316" y="29"/>
                    <a:pt x="326" y="29"/>
                  </a:cubicBezTo>
                  <a:close/>
                  <a:moveTo>
                    <a:pt x="273" y="29"/>
                  </a:moveTo>
                  <a:cubicBezTo>
                    <a:pt x="283" y="29"/>
                    <a:pt x="291" y="37"/>
                    <a:pt x="291" y="47"/>
                  </a:cubicBezTo>
                  <a:cubicBezTo>
                    <a:pt x="291" y="57"/>
                    <a:pt x="283" y="65"/>
                    <a:pt x="273" y="65"/>
                  </a:cubicBezTo>
                  <a:cubicBezTo>
                    <a:pt x="263" y="65"/>
                    <a:pt x="255" y="57"/>
                    <a:pt x="255" y="47"/>
                  </a:cubicBezTo>
                  <a:cubicBezTo>
                    <a:pt x="255" y="37"/>
                    <a:pt x="263" y="29"/>
                    <a:pt x="273" y="29"/>
                  </a:cubicBezTo>
                  <a:close/>
                  <a:moveTo>
                    <a:pt x="397" y="349"/>
                  </a:moveTo>
                  <a:cubicBezTo>
                    <a:pt x="27" y="349"/>
                    <a:pt x="27" y="349"/>
                    <a:pt x="27" y="349"/>
                  </a:cubicBezTo>
                  <a:cubicBezTo>
                    <a:pt x="27" y="94"/>
                    <a:pt x="27" y="94"/>
                    <a:pt x="27" y="94"/>
                  </a:cubicBezTo>
                  <a:cubicBezTo>
                    <a:pt x="397" y="94"/>
                    <a:pt x="397" y="94"/>
                    <a:pt x="397" y="94"/>
                  </a:cubicBezTo>
                  <a:lnTo>
                    <a:pt x="397" y="349"/>
                  </a:lnTo>
                  <a:close/>
                  <a:moveTo>
                    <a:pt x="379" y="65"/>
                  </a:moveTo>
                  <a:cubicBezTo>
                    <a:pt x="369" y="65"/>
                    <a:pt x="361" y="57"/>
                    <a:pt x="361" y="47"/>
                  </a:cubicBezTo>
                  <a:cubicBezTo>
                    <a:pt x="361" y="37"/>
                    <a:pt x="369" y="29"/>
                    <a:pt x="379" y="29"/>
                  </a:cubicBezTo>
                  <a:cubicBezTo>
                    <a:pt x="389" y="29"/>
                    <a:pt x="397" y="37"/>
                    <a:pt x="397" y="47"/>
                  </a:cubicBezTo>
                  <a:cubicBezTo>
                    <a:pt x="397" y="57"/>
                    <a:pt x="389" y="65"/>
                    <a:pt x="37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 name="Freeform 64"/>
            <p:cNvSpPr/>
            <p:nvPr/>
          </p:nvSpPr>
          <p:spPr bwMode="auto">
            <a:xfrm>
              <a:off x="6278563" y="4289425"/>
              <a:ext cx="149225" cy="150813"/>
            </a:xfrm>
            <a:custGeom>
              <a:avLst/>
              <a:gdLst>
                <a:gd name="T0" fmla="*/ 28 w 94"/>
                <a:gd name="T1" fmla="*/ 0 h 95"/>
                <a:gd name="T2" fmla="*/ 26 w 94"/>
                <a:gd name="T3" fmla="*/ 7 h 95"/>
                <a:gd name="T4" fmla="*/ 0 w 94"/>
                <a:gd name="T5" fmla="*/ 95 h 95"/>
                <a:gd name="T6" fmla="*/ 87 w 94"/>
                <a:gd name="T7" fmla="*/ 69 h 95"/>
                <a:gd name="T8" fmla="*/ 94 w 94"/>
                <a:gd name="T9" fmla="*/ 67 h 95"/>
                <a:gd name="T10" fmla="*/ 28 w 94"/>
                <a:gd name="T11" fmla="*/ 0 h 95"/>
              </a:gdLst>
              <a:ahLst/>
              <a:cxnLst>
                <a:cxn ang="0">
                  <a:pos x="T0" y="T1"/>
                </a:cxn>
                <a:cxn ang="0">
                  <a:pos x="T2" y="T3"/>
                </a:cxn>
                <a:cxn ang="0">
                  <a:pos x="T4" y="T5"/>
                </a:cxn>
                <a:cxn ang="0">
                  <a:pos x="T6" y="T7"/>
                </a:cxn>
                <a:cxn ang="0">
                  <a:pos x="T8" y="T9"/>
                </a:cxn>
                <a:cxn ang="0">
                  <a:pos x="T10" y="T11"/>
                </a:cxn>
              </a:cxnLst>
              <a:rect l="0" t="0" r="r" b="b"/>
              <a:pathLst>
                <a:path w="94" h="95">
                  <a:moveTo>
                    <a:pt x="28" y="0"/>
                  </a:moveTo>
                  <a:lnTo>
                    <a:pt x="26" y="7"/>
                  </a:lnTo>
                  <a:lnTo>
                    <a:pt x="0" y="95"/>
                  </a:lnTo>
                  <a:lnTo>
                    <a:pt x="87" y="69"/>
                  </a:lnTo>
                  <a:lnTo>
                    <a:pt x="94" y="67"/>
                  </a:lnTo>
                  <a:lnTo>
                    <a:pt x="2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 name="Freeform 65"/>
            <p:cNvSpPr/>
            <p:nvPr/>
          </p:nvSpPr>
          <p:spPr bwMode="auto">
            <a:xfrm>
              <a:off x="6870700" y="3562350"/>
              <a:ext cx="280988" cy="280988"/>
            </a:xfrm>
            <a:custGeom>
              <a:avLst/>
              <a:gdLst>
                <a:gd name="T0" fmla="*/ 56 w 75"/>
                <a:gd name="T1" fmla="*/ 75 h 75"/>
                <a:gd name="T2" fmla="*/ 70 w 75"/>
                <a:gd name="T3" fmla="*/ 61 h 75"/>
                <a:gd name="T4" fmla="*/ 70 w 75"/>
                <a:gd name="T5" fmla="*/ 43 h 75"/>
                <a:gd name="T6" fmla="*/ 33 w 75"/>
                <a:gd name="T7" fmla="*/ 5 h 75"/>
                <a:gd name="T8" fmla="*/ 15 w 75"/>
                <a:gd name="T9" fmla="*/ 5 h 75"/>
                <a:gd name="T10" fmla="*/ 0 w 75"/>
                <a:gd name="T11" fmla="*/ 20 h 75"/>
                <a:gd name="T12" fmla="*/ 56 w 7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56" y="75"/>
                  </a:moveTo>
                  <a:cubicBezTo>
                    <a:pt x="70" y="61"/>
                    <a:pt x="70" y="61"/>
                    <a:pt x="70" y="61"/>
                  </a:cubicBezTo>
                  <a:cubicBezTo>
                    <a:pt x="75" y="56"/>
                    <a:pt x="75" y="48"/>
                    <a:pt x="70" y="43"/>
                  </a:cubicBezTo>
                  <a:cubicBezTo>
                    <a:pt x="33" y="5"/>
                    <a:pt x="33" y="5"/>
                    <a:pt x="33" y="5"/>
                  </a:cubicBezTo>
                  <a:cubicBezTo>
                    <a:pt x="28" y="0"/>
                    <a:pt x="20" y="0"/>
                    <a:pt x="15" y="5"/>
                  </a:cubicBezTo>
                  <a:cubicBezTo>
                    <a:pt x="0" y="20"/>
                    <a:pt x="0" y="20"/>
                    <a:pt x="0" y="20"/>
                  </a:cubicBezTo>
                  <a:lnTo>
                    <a:pt x="56"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 name="Freeform 66"/>
            <p:cNvSpPr/>
            <p:nvPr/>
          </p:nvSpPr>
          <p:spPr bwMode="auto">
            <a:xfrm>
              <a:off x="6389688" y="3660775"/>
              <a:ext cx="668338" cy="663575"/>
            </a:xfrm>
            <a:custGeom>
              <a:avLst/>
              <a:gdLst>
                <a:gd name="T0" fmla="*/ 122 w 178"/>
                <a:gd name="T1" fmla="*/ 0 h 177"/>
                <a:gd name="T2" fmla="*/ 121 w 178"/>
                <a:gd name="T3" fmla="*/ 1 h 177"/>
                <a:gd name="T4" fmla="*/ 6 w 178"/>
                <a:gd name="T5" fmla="*/ 116 h 177"/>
                <a:gd name="T6" fmla="*/ 6 w 178"/>
                <a:gd name="T7" fmla="*/ 135 h 177"/>
                <a:gd name="T8" fmla="*/ 7 w 178"/>
                <a:gd name="T9" fmla="*/ 137 h 177"/>
                <a:gd name="T10" fmla="*/ 20 w 178"/>
                <a:gd name="T11" fmla="*/ 140 h 177"/>
                <a:gd name="T12" fmla="*/ 24 w 178"/>
                <a:gd name="T13" fmla="*/ 153 h 177"/>
                <a:gd name="T14" fmla="*/ 25 w 178"/>
                <a:gd name="T15" fmla="*/ 154 h 177"/>
                <a:gd name="T16" fmla="*/ 38 w 178"/>
                <a:gd name="T17" fmla="*/ 158 h 177"/>
                <a:gd name="T18" fmla="*/ 41 w 178"/>
                <a:gd name="T19" fmla="*/ 171 h 177"/>
                <a:gd name="T20" fmla="*/ 43 w 178"/>
                <a:gd name="T21" fmla="*/ 172 h 177"/>
                <a:gd name="T22" fmla="*/ 62 w 178"/>
                <a:gd name="T23" fmla="*/ 172 h 177"/>
                <a:gd name="T24" fmla="*/ 177 w 178"/>
                <a:gd name="T25" fmla="*/ 57 h 177"/>
                <a:gd name="T26" fmla="*/ 178 w 178"/>
                <a:gd name="T27" fmla="*/ 55 h 177"/>
                <a:gd name="T28" fmla="*/ 122 w 178"/>
                <a:gd name="T2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77">
                  <a:moveTo>
                    <a:pt x="122" y="0"/>
                  </a:moveTo>
                  <a:cubicBezTo>
                    <a:pt x="122" y="0"/>
                    <a:pt x="121" y="1"/>
                    <a:pt x="121" y="1"/>
                  </a:cubicBezTo>
                  <a:cubicBezTo>
                    <a:pt x="6" y="116"/>
                    <a:pt x="6" y="116"/>
                    <a:pt x="6" y="116"/>
                  </a:cubicBezTo>
                  <a:cubicBezTo>
                    <a:pt x="0" y="122"/>
                    <a:pt x="0" y="130"/>
                    <a:pt x="6" y="135"/>
                  </a:cubicBezTo>
                  <a:cubicBezTo>
                    <a:pt x="7" y="137"/>
                    <a:pt x="7" y="137"/>
                    <a:pt x="7" y="137"/>
                  </a:cubicBezTo>
                  <a:cubicBezTo>
                    <a:pt x="11" y="140"/>
                    <a:pt x="16" y="141"/>
                    <a:pt x="20" y="140"/>
                  </a:cubicBezTo>
                  <a:cubicBezTo>
                    <a:pt x="19" y="144"/>
                    <a:pt x="20" y="149"/>
                    <a:pt x="24" y="153"/>
                  </a:cubicBezTo>
                  <a:cubicBezTo>
                    <a:pt x="25" y="154"/>
                    <a:pt x="25" y="154"/>
                    <a:pt x="25" y="154"/>
                  </a:cubicBezTo>
                  <a:cubicBezTo>
                    <a:pt x="28" y="158"/>
                    <a:pt x="34" y="159"/>
                    <a:pt x="38" y="158"/>
                  </a:cubicBezTo>
                  <a:cubicBezTo>
                    <a:pt x="37" y="162"/>
                    <a:pt x="38" y="167"/>
                    <a:pt x="41" y="171"/>
                  </a:cubicBezTo>
                  <a:cubicBezTo>
                    <a:pt x="43" y="172"/>
                    <a:pt x="43" y="172"/>
                    <a:pt x="43" y="172"/>
                  </a:cubicBezTo>
                  <a:cubicBezTo>
                    <a:pt x="48" y="177"/>
                    <a:pt x="56" y="177"/>
                    <a:pt x="62" y="172"/>
                  </a:cubicBezTo>
                  <a:cubicBezTo>
                    <a:pt x="177" y="57"/>
                    <a:pt x="177" y="57"/>
                    <a:pt x="177" y="57"/>
                  </a:cubicBezTo>
                  <a:cubicBezTo>
                    <a:pt x="177" y="56"/>
                    <a:pt x="177" y="56"/>
                    <a:pt x="178" y="55"/>
                  </a:cubicBezTo>
                  <a:lnTo>
                    <a:pt x="1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Rectangle 67"/>
            <p:cNvSpPr>
              <a:spLocks noChangeArrowheads="1"/>
            </p:cNvSpPr>
            <p:nvPr/>
          </p:nvSpPr>
          <p:spPr bwMode="auto">
            <a:xfrm>
              <a:off x="5411788" y="3881438"/>
              <a:ext cx="5095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Rectangle 68"/>
            <p:cNvSpPr>
              <a:spLocks noChangeArrowheads="1"/>
            </p:cNvSpPr>
            <p:nvPr/>
          </p:nvSpPr>
          <p:spPr bwMode="auto">
            <a:xfrm>
              <a:off x="5411788" y="4049713"/>
              <a:ext cx="8143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Rectangle 69"/>
            <p:cNvSpPr>
              <a:spLocks noChangeArrowheads="1"/>
            </p:cNvSpPr>
            <p:nvPr/>
          </p:nvSpPr>
          <p:spPr bwMode="auto">
            <a:xfrm>
              <a:off x="5411788" y="4217988"/>
              <a:ext cx="8143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 name="Rectangle 70"/>
            <p:cNvSpPr>
              <a:spLocks noChangeArrowheads="1"/>
            </p:cNvSpPr>
            <p:nvPr/>
          </p:nvSpPr>
          <p:spPr bwMode="auto">
            <a:xfrm>
              <a:off x="5411788" y="4387850"/>
              <a:ext cx="8143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2" name="Group 71"/>
          <p:cNvGrpSpPr/>
          <p:nvPr/>
        </p:nvGrpSpPr>
        <p:grpSpPr>
          <a:xfrm>
            <a:off x="7878971" y="2904455"/>
            <a:ext cx="320425" cy="313733"/>
            <a:chOff x="4421188" y="3997325"/>
            <a:chExt cx="1976438" cy="1935163"/>
          </a:xfrm>
          <a:solidFill>
            <a:schemeClr val="bg1"/>
          </a:solidFill>
        </p:grpSpPr>
        <p:sp>
          <p:nvSpPr>
            <p:cNvPr id="73" name="Freeform 72"/>
            <p:cNvSpPr/>
            <p:nvPr/>
          </p:nvSpPr>
          <p:spPr bwMode="auto">
            <a:xfrm>
              <a:off x="4421188" y="3997325"/>
              <a:ext cx="1912938" cy="1882775"/>
            </a:xfrm>
            <a:custGeom>
              <a:avLst/>
              <a:gdLst>
                <a:gd name="T0" fmla="*/ 263 w 510"/>
                <a:gd name="T1" fmla="*/ 397 h 502"/>
                <a:gd name="T2" fmla="*/ 147 w 510"/>
                <a:gd name="T3" fmla="*/ 154 h 502"/>
                <a:gd name="T4" fmla="*/ 255 w 510"/>
                <a:gd name="T5" fmla="*/ 105 h 502"/>
                <a:gd name="T6" fmla="*/ 400 w 510"/>
                <a:gd name="T7" fmla="*/ 273 h 502"/>
                <a:gd name="T8" fmla="*/ 461 w 510"/>
                <a:gd name="T9" fmla="*/ 289 h 502"/>
                <a:gd name="T10" fmla="*/ 509 w 510"/>
                <a:gd name="T11" fmla="*/ 265 h 502"/>
                <a:gd name="T12" fmla="*/ 507 w 510"/>
                <a:gd name="T13" fmla="*/ 217 h 502"/>
                <a:gd name="T14" fmla="*/ 452 w 510"/>
                <a:gd name="T15" fmla="*/ 182 h 502"/>
                <a:gd name="T16" fmla="*/ 482 w 510"/>
                <a:gd name="T17" fmla="*/ 138 h 502"/>
                <a:gd name="T18" fmla="*/ 456 w 510"/>
                <a:gd name="T19" fmla="*/ 98 h 502"/>
                <a:gd name="T20" fmla="*/ 391 w 510"/>
                <a:gd name="T21" fmla="*/ 94 h 502"/>
                <a:gd name="T22" fmla="*/ 394 w 510"/>
                <a:gd name="T23" fmla="*/ 42 h 502"/>
                <a:gd name="T24" fmla="*/ 351 w 510"/>
                <a:gd name="T25" fmla="*/ 20 h 502"/>
                <a:gd name="T26" fmla="*/ 293 w 510"/>
                <a:gd name="T27" fmla="*/ 47 h 502"/>
                <a:gd name="T28" fmla="*/ 269 w 510"/>
                <a:gd name="T29" fmla="*/ 1 h 502"/>
                <a:gd name="T30" fmla="*/ 221 w 510"/>
                <a:gd name="T31" fmla="*/ 4 h 502"/>
                <a:gd name="T32" fmla="*/ 184 w 510"/>
                <a:gd name="T33" fmla="*/ 56 h 502"/>
                <a:gd name="T34" fmla="*/ 140 w 510"/>
                <a:gd name="T35" fmla="*/ 28 h 502"/>
                <a:gd name="T36" fmla="*/ 100 w 510"/>
                <a:gd name="T37" fmla="*/ 54 h 502"/>
                <a:gd name="T38" fmla="*/ 99 w 510"/>
                <a:gd name="T39" fmla="*/ 112 h 502"/>
                <a:gd name="T40" fmla="*/ 48 w 510"/>
                <a:gd name="T41" fmla="*/ 102 h 502"/>
                <a:gd name="T42" fmla="*/ 26 w 510"/>
                <a:gd name="T43" fmla="*/ 145 h 502"/>
                <a:gd name="T44" fmla="*/ 57 w 510"/>
                <a:gd name="T45" fmla="*/ 183 h 502"/>
                <a:gd name="T46" fmla="*/ 0 w 510"/>
                <a:gd name="T47" fmla="*/ 224 h 502"/>
                <a:gd name="T48" fmla="*/ 3 w 510"/>
                <a:gd name="T49" fmla="*/ 272 h 502"/>
                <a:gd name="T50" fmla="*/ 50 w 510"/>
                <a:gd name="T51" fmla="*/ 290 h 502"/>
                <a:gd name="T52" fmla="*/ 21 w 510"/>
                <a:gd name="T53" fmla="*/ 353 h 502"/>
                <a:gd name="T54" fmla="*/ 47 w 510"/>
                <a:gd name="T55" fmla="*/ 393 h 502"/>
                <a:gd name="T56" fmla="*/ 96 w 510"/>
                <a:gd name="T57" fmla="*/ 386 h 502"/>
                <a:gd name="T58" fmla="*/ 104 w 510"/>
                <a:gd name="T59" fmla="*/ 455 h 502"/>
                <a:gd name="T60" fmla="*/ 147 w 510"/>
                <a:gd name="T61" fmla="*/ 477 h 502"/>
                <a:gd name="T62" fmla="*/ 185 w 510"/>
                <a:gd name="T63" fmla="*/ 447 h 502"/>
                <a:gd name="T64" fmla="*/ 227 w 510"/>
                <a:gd name="T65" fmla="*/ 502 h 502"/>
                <a:gd name="T66" fmla="*/ 276 w 510"/>
                <a:gd name="T67" fmla="*/ 500 h 502"/>
                <a:gd name="T68" fmla="*/ 294 w 510"/>
                <a:gd name="T69" fmla="*/ 456 h 502"/>
                <a:gd name="T70" fmla="*/ 281 w 510"/>
                <a:gd name="T71" fmla="*/ 39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502">
                  <a:moveTo>
                    <a:pt x="281" y="395"/>
                  </a:moveTo>
                  <a:cubicBezTo>
                    <a:pt x="275" y="396"/>
                    <a:pt x="269" y="397"/>
                    <a:pt x="263" y="397"/>
                  </a:cubicBezTo>
                  <a:cubicBezTo>
                    <a:pt x="182" y="401"/>
                    <a:pt x="114" y="339"/>
                    <a:pt x="109" y="259"/>
                  </a:cubicBezTo>
                  <a:cubicBezTo>
                    <a:pt x="107" y="220"/>
                    <a:pt x="120" y="183"/>
                    <a:pt x="147" y="154"/>
                  </a:cubicBezTo>
                  <a:cubicBezTo>
                    <a:pt x="173" y="125"/>
                    <a:pt x="208" y="108"/>
                    <a:pt x="247" y="106"/>
                  </a:cubicBezTo>
                  <a:cubicBezTo>
                    <a:pt x="250" y="105"/>
                    <a:pt x="252" y="105"/>
                    <a:pt x="255" y="105"/>
                  </a:cubicBezTo>
                  <a:cubicBezTo>
                    <a:pt x="333" y="105"/>
                    <a:pt x="397" y="166"/>
                    <a:pt x="401" y="244"/>
                  </a:cubicBezTo>
                  <a:cubicBezTo>
                    <a:pt x="402" y="254"/>
                    <a:pt x="401" y="264"/>
                    <a:pt x="400" y="273"/>
                  </a:cubicBezTo>
                  <a:cubicBezTo>
                    <a:pt x="451" y="323"/>
                    <a:pt x="451" y="323"/>
                    <a:pt x="451" y="323"/>
                  </a:cubicBezTo>
                  <a:cubicBezTo>
                    <a:pt x="455" y="312"/>
                    <a:pt x="459" y="300"/>
                    <a:pt x="461" y="289"/>
                  </a:cubicBezTo>
                  <a:cubicBezTo>
                    <a:pt x="510" y="279"/>
                    <a:pt x="510" y="279"/>
                    <a:pt x="510" y="279"/>
                  </a:cubicBezTo>
                  <a:cubicBezTo>
                    <a:pt x="509" y="265"/>
                    <a:pt x="509" y="265"/>
                    <a:pt x="509" y="265"/>
                  </a:cubicBezTo>
                  <a:cubicBezTo>
                    <a:pt x="507" y="231"/>
                    <a:pt x="507" y="231"/>
                    <a:pt x="507" y="231"/>
                  </a:cubicBezTo>
                  <a:cubicBezTo>
                    <a:pt x="507" y="217"/>
                    <a:pt x="507" y="217"/>
                    <a:pt x="507" y="217"/>
                  </a:cubicBezTo>
                  <a:cubicBezTo>
                    <a:pt x="460" y="213"/>
                    <a:pt x="460" y="213"/>
                    <a:pt x="460" y="213"/>
                  </a:cubicBezTo>
                  <a:cubicBezTo>
                    <a:pt x="458" y="202"/>
                    <a:pt x="456" y="192"/>
                    <a:pt x="452" y="182"/>
                  </a:cubicBezTo>
                  <a:cubicBezTo>
                    <a:pt x="490" y="150"/>
                    <a:pt x="490" y="150"/>
                    <a:pt x="490" y="150"/>
                  </a:cubicBezTo>
                  <a:cubicBezTo>
                    <a:pt x="482" y="138"/>
                    <a:pt x="482" y="138"/>
                    <a:pt x="482" y="138"/>
                  </a:cubicBezTo>
                  <a:cubicBezTo>
                    <a:pt x="463" y="109"/>
                    <a:pt x="463" y="109"/>
                    <a:pt x="463" y="109"/>
                  </a:cubicBezTo>
                  <a:cubicBezTo>
                    <a:pt x="456" y="98"/>
                    <a:pt x="456" y="98"/>
                    <a:pt x="456" y="98"/>
                  </a:cubicBezTo>
                  <a:cubicBezTo>
                    <a:pt x="414" y="116"/>
                    <a:pt x="414" y="116"/>
                    <a:pt x="414" y="116"/>
                  </a:cubicBezTo>
                  <a:cubicBezTo>
                    <a:pt x="407" y="108"/>
                    <a:pt x="399" y="101"/>
                    <a:pt x="391" y="94"/>
                  </a:cubicBezTo>
                  <a:cubicBezTo>
                    <a:pt x="407" y="48"/>
                    <a:pt x="407" y="48"/>
                    <a:pt x="407" y="48"/>
                  </a:cubicBezTo>
                  <a:cubicBezTo>
                    <a:pt x="394" y="42"/>
                    <a:pt x="394" y="42"/>
                    <a:pt x="394" y="42"/>
                  </a:cubicBezTo>
                  <a:cubicBezTo>
                    <a:pt x="363" y="26"/>
                    <a:pt x="363" y="26"/>
                    <a:pt x="363" y="26"/>
                  </a:cubicBezTo>
                  <a:cubicBezTo>
                    <a:pt x="351" y="20"/>
                    <a:pt x="351" y="20"/>
                    <a:pt x="351" y="20"/>
                  </a:cubicBezTo>
                  <a:cubicBezTo>
                    <a:pt x="325" y="55"/>
                    <a:pt x="325" y="55"/>
                    <a:pt x="325" y="55"/>
                  </a:cubicBezTo>
                  <a:cubicBezTo>
                    <a:pt x="315" y="52"/>
                    <a:pt x="304" y="49"/>
                    <a:pt x="293" y="47"/>
                  </a:cubicBezTo>
                  <a:cubicBezTo>
                    <a:pt x="283" y="0"/>
                    <a:pt x="283" y="0"/>
                    <a:pt x="283" y="0"/>
                  </a:cubicBezTo>
                  <a:cubicBezTo>
                    <a:pt x="269" y="1"/>
                    <a:pt x="269" y="1"/>
                    <a:pt x="269" y="1"/>
                  </a:cubicBezTo>
                  <a:cubicBezTo>
                    <a:pt x="234" y="3"/>
                    <a:pt x="234" y="3"/>
                    <a:pt x="234" y="3"/>
                  </a:cubicBezTo>
                  <a:cubicBezTo>
                    <a:pt x="221" y="4"/>
                    <a:pt x="221" y="4"/>
                    <a:pt x="221" y="4"/>
                  </a:cubicBezTo>
                  <a:cubicBezTo>
                    <a:pt x="216" y="47"/>
                    <a:pt x="216" y="47"/>
                    <a:pt x="216" y="47"/>
                  </a:cubicBezTo>
                  <a:cubicBezTo>
                    <a:pt x="205" y="49"/>
                    <a:pt x="194" y="52"/>
                    <a:pt x="184" y="56"/>
                  </a:cubicBezTo>
                  <a:cubicBezTo>
                    <a:pt x="152" y="20"/>
                    <a:pt x="152" y="20"/>
                    <a:pt x="152" y="20"/>
                  </a:cubicBezTo>
                  <a:cubicBezTo>
                    <a:pt x="140" y="28"/>
                    <a:pt x="140" y="28"/>
                    <a:pt x="140" y="28"/>
                  </a:cubicBezTo>
                  <a:cubicBezTo>
                    <a:pt x="111" y="46"/>
                    <a:pt x="111" y="46"/>
                    <a:pt x="111" y="46"/>
                  </a:cubicBezTo>
                  <a:cubicBezTo>
                    <a:pt x="100" y="54"/>
                    <a:pt x="100" y="54"/>
                    <a:pt x="100" y="54"/>
                  </a:cubicBezTo>
                  <a:cubicBezTo>
                    <a:pt x="118" y="94"/>
                    <a:pt x="118" y="94"/>
                    <a:pt x="118" y="94"/>
                  </a:cubicBezTo>
                  <a:cubicBezTo>
                    <a:pt x="111" y="100"/>
                    <a:pt x="105" y="106"/>
                    <a:pt x="99" y="112"/>
                  </a:cubicBezTo>
                  <a:cubicBezTo>
                    <a:pt x="98" y="114"/>
                    <a:pt x="97" y="116"/>
                    <a:pt x="95" y="117"/>
                  </a:cubicBezTo>
                  <a:cubicBezTo>
                    <a:pt x="48" y="102"/>
                    <a:pt x="48" y="102"/>
                    <a:pt x="48" y="102"/>
                  </a:cubicBezTo>
                  <a:cubicBezTo>
                    <a:pt x="42" y="114"/>
                    <a:pt x="42" y="114"/>
                    <a:pt x="42" y="114"/>
                  </a:cubicBezTo>
                  <a:cubicBezTo>
                    <a:pt x="26" y="145"/>
                    <a:pt x="26" y="145"/>
                    <a:pt x="26" y="145"/>
                  </a:cubicBezTo>
                  <a:cubicBezTo>
                    <a:pt x="20" y="157"/>
                    <a:pt x="20" y="157"/>
                    <a:pt x="20" y="157"/>
                  </a:cubicBezTo>
                  <a:cubicBezTo>
                    <a:pt x="57" y="183"/>
                    <a:pt x="57" y="183"/>
                    <a:pt x="57" y="183"/>
                  </a:cubicBezTo>
                  <a:cubicBezTo>
                    <a:pt x="54" y="193"/>
                    <a:pt x="51" y="203"/>
                    <a:pt x="49" y="214"/>
                  </a:cubicBezTo>
                  <a:cubicBezTo>
                    <a:pt x="0" y="224"/>
                    <a:pt x="0" y="224"/>
                    <a:pt x="0" y="224"/>
                  </a:cubicBezTo>
                  <a:cubicBezTo>
                    <a:pt x="1" y="238"/>
                    <a:pt x="1" y="238"/>
                    <a:pt x="1" y="238"/>
                  </a:cubicBezTo>
                  <a:cubicBezTo>
                    <a:pt x="3" y="272"/>
                    <a:pt x="3" y="272"/>
                    <a:pt x="3" y="272"/>
                  </a:cubicBezTo>
                  <a:cubicBezTo>
                    <a:pt x="4" y="285"/>
                    <a:pt x="4" y="285"/>
                    <a:pt x="4" y="285"/>
                  </a:cubicBezTo>
                  <a:cubicBezTo>
                    <a:pt x="50" y="290"/>
                    <a:pt x="50" y="290"/>
                    <a:pt x="50" y="290"/>
                  </a:cubicBezTo>
                  <a:cubicBezTo>
                    <a:pt x="52" y="300"/>
                    <a:pt x="54" y="311"/>
                    <a:pt x="58" y="320"/>
                  </a:cubicBezTo>
                  <a:cubicBezTo>
                    <a:pt x="21" y="353"/>
                    <a:pt x="21" y="353"/>
                    <a:pt x="21" y="353"/>
                  </a:cubicBezTo>
                  <a:cubicBezTo>
                    <a:pt x="28" y="364"/>
                    <a:pt x="28" y="364"/>
                    <a:pt x="28" y="364"/>
                  </a:cubicBezTo>
                  <a:cubicBezTo>
                    <a:pt x="47" y="393"/>
                    <a:pt x="47" y="393"/>
                    <a:pt x="47" y="393"/>
                  </a:cubicBezTo>
                  <a:cubicBezTo>
                    <a:pt x="55" y="405"/>
                    <a:pt x="55" y="405"/>
                    <a:pt x="55" y="405"/>
                  </a:cubicBezTo>
                  <a:cubicBezTo>
                    <a:pt x="96" y="386"/>
                    <a:pt x="96" y="386"/>
                    <a:pt x="96" y="386"/>
                  </a:cubicBezTo>
                  <a:cubicBezTo>
                    <a:pt x="103" y="394"/>
                    <a:pt x="111" y="402"/>
                    <a:pt x="119" y="409"/>
                  </a:cubicBezTo>
                  <a:cubicBezTo>
                    <a:pt x="104" y="455"/>
                    <a:pt x="104" y="455"/>
                    <a:pt x="104" y="455"/>
                  </a:cubicBezTo>
                  <a:cubicBezTo>
                    <a:pt x="116" y="461"/>
                    <a:pt x="116" y="461"/>
                    <a:pt x="116" y="461"/>
                  </a:cubicBezTo>
                  <a:cubicBezTo>
                    <a:pt x="147" y="477"/>
                    <a:pt x="147" y="477"/>
                    <a:pt x="147" y="477"/>
                  </a:cubicBezTo>
                  <a:cubicBezTo>
                    <a:pt x="159" y="483"/>
                    <a:pt x="159" y="483"/>
                    <a:pt x="159" y="483"/>
                  </a:cubicBezTo>
                  <a:cubicBezTo>
                    <a:pt x="185" y="447"/>
                    <a:pt x="185" y="447"/>
                    <a:pt x="185" y="447"/>
                  </a:cubicBezTo>
                  <a:cubicBezTo>
                    <a:pt x="196" y="451"/>
                    <a:pt x="206" y="454"/>
                    <a:pt x="218" y="456"/>
                  </a:cubicBezTo>
                  <a:cubicBezTo>
                    <a:pt x="227" y="502"/>
                    <a:pt x="227" y="502"/>
                    <a:pt x="227" y="502"/>
                  </a:cubicBezTo>
                  <a:cubicBezTo>
                    <a:pt x="241" y="501"/>
                    <a:pt x="241" y="501"/>
                    <a:pt x="241" y="501"/>
                  </a:cubicBezTo>
                  <a:cubicBezTo>
                    <a:pt x="276" y="500"/>
                    <a:pt x="276" y="500"/>
                    <a:pt x="276" y="500"/>
                  </a:cubicBezTo>
                  <a:cubicBezTo>
                    <a:pt x="290" y="499"/>
                    <a:pt x="290" y="499"/>
                    <a:pt x="290" y="499"/>
                  </a:cubicBezTo>
                  <a:cubicBezTo>
                    <a:pt x="294" y="456"/>
                    <a:pt x="294" y="456"/>
                    <a:pt x="294" y="456"/>
                  </a:cubicBezTo>
                  <a:cubicBezTo>
                    <a:pt x="307" y="453"/>
                    <a:pt x="319" y="450"/>
                    <a:pt x="331" y="445"/>
                  </a:cubicBezTo>
                  <a:lnTo>
                    <a:pt x="281" y="3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4" name="Freeform 73"/>
            <p:cNvSpPr/>
            <p:nvPr/>
          </p:nvSpPr>
          <p:spPr bwMode="auto">
            <a:xfrm>
              <a:off x="4968876" y="4522788"/>
              <a:ext cx="1428750" cy="1409700"/>
            </a:xfrm>
            <a:custGeom>
              <a:avLst/>
              <a:gdLst>
                <a:gd name="T0" fmla="*/ 380 w 381"/>
                <a:gd name="T1" fmla="*/ 311 h 376"/>
                <a:gd name="T2" fmla="*/ 372 w 381"/>
                <a:gd name="T3" fmla="*/ 287 h 376"/>
                <a:gd name="T4" fmla="*/ 208 w 381"/>
                <a:gd name="T5" fmla="*/ 131 h 376"/>
                <a:gd name="T6" fmla="*/ 181 w 381"/>
                <a:gd name="T7" fmla="*/ 37 h 376"/>
                <a:gd name="T8" fmla="*/ 71 w 381"/>
                <a:gd name="T9" fmla="*/ 15 h 376"/>
                <a:gd name="T10" fmla="*/ 127 w 381"/>
                <a:gd name="T11" fmla="*/ 70 h 376"/>
                <a:gd name="T12" fmla="*/ 127 w 381"/>
                <a:gd name="T13" fmla="*/ 87 h 376"/>
                <a:gd name="T14" fmla="*/ 88 w 381"/>
                <a:gd name="T15" fmla="*/ 125 h 376"/>
                <a:gd name="T16" fmla="*/ 71 w 381"/>
                <a:gd name="T17" fmla="*/ 125 h 376"/>
                <a:gd name="T18" fmla="*/ 15 w 381"/>
                <a:gd name="T19" fmla="*/ 70 h 376"/>
                <a:gd name="T20" fmla="*/ 37 w 381"/>
                <a:gd name="T21" fmla="*/ 178 h 376"/>
                <a:gd name="T22" fmla="*/ 133 w 381"/>
                <a:gd name="T23" fmla="*/ 205 h 376"/>
                <a:gd name="T24" fmla="*/ 292 w 381"/>
                <a:gd name="T25" fmla="*/ 366 h 376"/>
                <a:gd name="T26" fmla="*/ 315 w 381"/>
                <a:gd name="T27" fmla="*/ 374 h 376"/>
                <a:gd name="T28" fmla="*/ 380 w 381"/>
                <a:gd name="T29" fmla="*/ 31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376">
                  <a:moveTo>
                    <a:pt x="380" y="311"/>
                  </a:moveTo>
                  <a:cubicBezTo>
                    <a:pt x="381" y="302"/>
                    <a:pt x="377" y="292"/>
                    <a:pt x="372" y="287"/>
                  </a:cubicBezTo>
                  <a:cubicBezTo>
                    <a:pt x="317" y="235"/>
                    <a:pt x="263" y="183"/>
                    <a:pt x="208" y="131"/>
                  </a:cubicBezTo>
                  <a:cubicBezTo>
                    <a:pt x="216" y="98"/>
                    <a:pt x="207" y="62"/>
                    <a:pt x="181" y="37"/>
                  </a:cubicBezTo>
                  <a:cubicBezTo>
                    <a:pt x="151" y="8"/>
                    <a:pt x="108" y="0"/>
                    <a:pt x="71" y="15"/>
                  </a:cubicBezTo>
                  <a:cubicBezTo>
                    <a:pt x="127" y="70"/>
                    <a:pt x="127" y="70"/>
                    <a:pt x="127" y="70"/>
                  </a:cubicBezTo>
                  <a:cubicBezTo>
                    <a:pt x="132" y="75"/>
                    <a:pt x="132" y="82"/>
                    <a:pt x="127" y="87"/>
                  </a:cubicBezTo>
                  <a:cubicBezTo>
                    <a:pt x="88" y="125"/>
                    <a:pt x="88" y="125"/>
                    <a:pt x="88" y="125"/>
                  </a:cubicBezTo>
                  <a:cubicBezTo>
                    <a:pt x="84" y="130"/>
                    <a:pt x="76" y="130"/>
                    <a:pt x="71" y="125"/>
                  </a:cubicBezTo>
                  <a:cubicBezTo>
                    <a:pt x="15" y="70"/>
                    <a:pt x="15" y="70"/>
                    <a:pt x="15" y="70"/>
                  </a:cubicBezTo>
                  <a:cubicBezTo>
                    <a:pt x="0" y="106"/>
                    <a:pt x="8" y="149"/>
                    <a:pt x="37" y="178"/>
                  </a:cubicBezTo>
                  <a:cubicBezTo>
                    <a:pt x="63" y="204"/>
                    <a:pt x="99" y="213"/>
                    <a:pt x="133" y="205"/>
                  </a:cubicBezTo>
                  <a:cubicBezTo>
                    <a:pt x="186" y="259"/>
                    <a:pt x="239" y="313"/>
                    <a:pt x="292" y="366"/>
                  </a:cubicBezTo>
                  <a:cubicBezTo>
                    <a:pt x="296" y="371"/>
                    <a:pt x="307" y="376"/>
                    <a:pt x="315" y="374"/>
                  </a:cubicBezTo>
                  <a:cubicBezTo>
                    <a:pt x="348" y="369"/>
                    <a:pt x="375" y="342"/>
                    <a:pt x="380"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6" name="Group 75"/>
          <p:cNvGrpSpPr/>
          <p:nvPr/>
        </p:nvGrpSpPr>
        <p:grpSpPr>
          <a:xfrm>
            <a:off x="5683637" y="2383069"/>
            <a:ext cx="304742" cy="312417"/>
            <a:chOff x="6138863" y="2755900"/>
            <a:chExt cx="1890712" cy="1938338"/>
          </a:xfrm>
          <a:solidFill>
            <a:schemeClr val="bg1"/>
          </a:solidFill>
        </p:grpSpPr>
        <p:sp>
          <p:nvSpPr>
            <p:cNvPr id="77" name="Freeform 76"/>
            <p:cNvSpPr>
              <a:spLocks noEditPoints="1"/>
            </p:cNvSpPr>
            <p:nvPr/>
          </p:nvSpPr>
          <p:spPr bwMode="auto">
            <a:xfrm>
              <a:off x="6138863" y="3490913"/>
              <a:ext cx="831850" cy="1203325"/>
            </a:xfrm>
            <a:custGeom>
              <a:avLst/>
              <a:gdLst>
                <a:gd name="T0" fmla="*/ 293 w 524"/>
                <a:gd name="T1" fmla="*/ 71 h 758"/>
                <a:gd name="T2" fmla="*/ 453 w 524"/>
                <a:gd name="T3" fmla="*/ 621 h 758"/>
                <a:gd name="T4" fmla="*/ 234 w 524"/>
                <a:gd name="T5" fmla="*/ 685 h 758"/>
                <a:gd name="T6" fmla="*/ 73 w 524"/>
                <a:gd name="T7" fmla="*/ 137 h 758"/>
                <a:gd name="T8" fmla="*/ 293 w 524"/>
                <a:gd name="T9" fmla="*/ 71 h 758"/>
                <a:gd name="T10" fmla="*/ 331 w 524"/>
                <a:gd name="T11" fmla="*/ 0 h 758"/>
                <a:gd name="T12" fmla="*/ 276 w 524"/>
                <a:gd name="T13" fmla="*/ 16 h 758"/>
                <a:gd name="T14" fmla="*/ 56 w 524"/>
                <a:gd name="T15" fmla="*/ 80 h 758"/>
                <a:gd name="T16" fmla="*/ 0 w 524"/>
                <a:gd name="T17" fmla="*/ 97 h 758"/>
                <a:gd name="T18" fmla="*/ 16 w 524"/>
                <a:gd name="T19" fmla="*/ 153 h 758"/>
                <a:gd name="T20" fmla="*/ 177 w 524"/>
                <a:gd name="T21" fmla="*/ 702 h 758"/>
                <a:gd name="T22" fmla="*/ 193 w 524"/>
                <a:gd name="T23" fmla="*/ 758 h 758"/>
                <a:gd name="T24" fmla="*/ 250 w 524"/>
                <a:gd name="T25" fmla="*/ 742 h 758"/>
                <a:gd name="T26" fmla="*/ 470 w 524"/>
                <a:gd name="T27" fmla="*/ 676 h 758"/>
                <a:gd name="T28" fmla="*/ 524 w 524"/>
                <a:gd name="T29" fmla="*/ 659 h 758"/>
                <a:gd name="T30" fmla="*/ 510 w 524"/>
                <a:gd name="T31" fmla="*/ 605 h 758"/>
                <a:gd name="T32" fmla="*/ 347 w 524"/>
                <a:gd name="T33" fmla="*/ 54 h 758"/>
                <a:gd name="T34" fmla="*/ 331 w 524"/>
                <a:gd name="T35" fmla="*/ 0 h 758"/>
                <a:gd name="T36" fmla="*/ 331 w 524"/>
                <a:gd name="T37" fmla="*/ 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4" h="758">
                  <a:moveTo>
                    <a:pt x="293" y="71"/>
                  </a:moveTo>
                  <a:lnTo>
                    <a:pt x="453" y="621"/>
                  </a:lnTo>
                  <a:lnTo>
                    <a:pt x="234" y="685"/>
                  </a:lnTo>
                  <a:lnTo>
                    <a:pt x="73" y="137"/>
                  </a:lnTo>
                  <a:lnTo>
                    <a:pt x="293" y="71"/>
                  </a:lnTo>
                  <a:close/>
                  <a:moveTo>
                    <a:pt x="331" y="0"/>
                  </a:moveTo>
                  <a:lnTo>
                    <a:pt x="276" y="16"/>
                  </a:lnTo>
                  <a:lnTo>
                    <a:pt x="56" y="80"/>
                  </a:lnTo>
                  <a:lnTo>
                    <a:pt x="0" y="97"/>
                  </a:lnTo>
                  <a:lnTo>
                    <a:pt x="16" y="153"/>
                  </a:lnTo>
                  <a:lnTo>
                    <a:pt x="177" y="702"/>
                  </a:lnTo>
                  <a:lnTo>
                    <a:pt x="193" y="758"/>
                  </a:lnTo>
                  <a:lnTo>
                    <a:pt x="250" y="742"/>
                  </a:lnTo>
                  <a:lnTo>
                    <a:pt x="470" y="676"/>
                  </a:lnTo>
                  <a:lnTo>
                    <a:pt x="524" y="659"/>
                  </a:lnTo>
                  <a:lnTo>
                    <a:pt x="510" y="605"/>
                  </a:lnTo>
                  <a:lnTo>
                    <a:pt x="347" y="54"/>
                  </a:lnTo>
                  <a:lnTo>
                    <a:pt x="331" y="0"/>
                  </a:lnTo>
                  <a:lnTo>
                    <a:pt x="3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8" name="Freeform 77"/>
            <p:cNvSpPr>
              <a:spLocks noEditPoints="1"/>
            </p:cNvSpPr>
            <p:nvPr/>
          </p:nvSpPr>
          <p:spPr bwMode="auto">
            <a:xfrm>
              <a:off x="6138863" y="3490913"/>
              <a:ext cx="831850" cy="1203325"/>
            </a:xfrm>
            <a:custGeom>
              <a:avLst/>
              <a:gdLst>
                <a:gd name="T0" fmla="*/ 293 w 524"/>
                <a:gd name="T1" fmla="*/ 71 h 758"/>
                <a:gd name="T2" fmla="*/ 453 w 524"/>
                <a:gd name="T3" fmla="*/ 621 h 758"/>
                <a:gd name="T4" fmla="*/ 234 w 524"/>
                <a:gd name="T5" fmla="*/ 685 h 758"/>
                <a:gd name="T6" fmla="*/ 73 w 524"/>
                <a:gd name="T7" fmla="*/ 137 h 758"/>
                <a:gd name="T8" fmla="*/ 293 w 524"/>
                <a:gd name="T9" fmla="*/ 71 h 758"/>
                <a:gd name="T10" fmla="*/ 331 w 524"/>
                <a:gd name="T11" fmla="*/ 0 h 758"/>
                <a:gd name="T12" fmla="*/ 276 w 524"/>
                <a:gd name="T13" fmla="*/ 16 h 758"/>
                <a:gd name="T14" fmla="*/ 56 w 524"/>
                <a:gd name="T15" fmla="*/ 80 h 758"/>
                <a:gd name="T16" fmla="*/ 0 w 524"/>
                <a:gd name="T17" fmla="*/ 97 h 758"/>
                <a:gd name="T18" fmla="*/ 16 w 524"/>
                <a:gd name="T19" fmla="*/ 153 h 758"/>
                <a:gd name="T20" fmla="*/ 177 w 524"/>
                <a:gd name="T21" fmla="*/ 702 h 758"/>
                <a:gd name="T22" fmla="*/ 193 w 524"/>
                <a:gd name="T23" fmla="*/ 758 h 758"/>
                <a:gd name="T24" fmla="*/ 250 w 524"/>
                <a:gd name="T25" fmla="*/ 742 h 758"/>
                <a:gd name="T26" fmla="*/ 470 w 524"/>
                <a:gd name="T27" fmla="*/ 676 h 758"/>
                <a:gd name="T28" fmla="*/ 524 w 524"/>
                <a:gd name="T29" fmla="*/ 659 h 758"/>
                <a:gd name="T30" fmla="*/ 510 w 524"/>
                <a:gd name="T31" fmla="*/ 605 h 758"/>
                <a:gd name="T32" fmla="*/ 347 w 524"/>
                <a:gd name="T33" fmla="*/ 54 h 758"/>
                <a:gd name="T34" fmla="*/ 331 w 524"/>
                <a:gd name="T35" fmla="*/ 0 h 758"/>
                <a:gd name="T36" fmla="*/ 331 w 524"/>
                <a:gd name="T37" fmla="*/ 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4" h="758">
                  <a:moveTo>
                    <a:pt x="293" y="71"/>
                  </a:moveTo>
                  <a:lnTo>
                    <a:pt x="453" y="621"/>
                  </a:lnTo>
                  <a:lnTo>
                    <a:pt x="234" y="685"/>
                  </a:lnTo>
                  <a:lnTo>
                    <a:pt x="73" y="137"/>
                  </a:lnTo>
                  <a:lnTo>
                    <a:pt x="293" y="71"/>
                  </a:lnTo>
                  <a:moveTo>
                    <a:pt x="331" y="0"/>
                  </a:moveTo>
                  <a:lnTo>
                    <a:pt x="276" y="16"/>
                  </a:lnTo>
                  <a:lnTo>
                    <a:pt x="56" y="80"/>
                  </a:lnTo>
                  <a:lnTo>
                    <a:pt x="0" y="97"/>
                  </a:lnTo>
                  <a:lnTo>
                    <a:pt x="16" y="153"/>
                  </a:lnTo>
                  <a:lnTo>
                    <a:pt x="177" y="702"/>
                  </a:lnTo>
                  <a:lnTo>
                    <a:pt x="193" y="758"/>
                  </a:lnTo>
                  <a:lnTo>
                    <a:pt x="250" y="742"/>
                  </a:lnTo>
                  <a:lnTo>
                    <a:pt x="470" y="676"/>
                  </a:lnTo>
                  <a:lnTo>
                    <a:pt x="524" y="659"/>
                  </a:lnTo>
                  <a:lnTo>
                    <a:pt x="510" y="605"/>
                  </a:lnTo>
                  <a:lnTo>
                    <a:pt x="347" y="54"/>
                  </a:lnTo>
                  <a:lnTo>
                    <a:pt x="331" y="0"/>
                  </a:lnTo>
                  <a:lnTo>
                    <a:pt x="331"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9" name="Freeform 78"/>
            <p:cNvSpPr/>
            <p:nvPr/>
          </p:nvSpPr>
          <p:spPr bwMode="auto">
            <a:xfrm>
              <a:off x="6692900" y="2755900"/>
              <a:ext cx="1336675" cy="1522413"/>
            </a:xfrm>
            <a:custGeom>
              <a:avLst/>
              <a:gdLst>
                <a:gd name="T0" fmla="*/ 342 w 356"/>
                <a:gd name="T1" fmla="*/ 286 h 406"/>
                <a:gd name="T2" fmla="*/ 320 w 356"/>
                <a:gd name="T3" fmla="*/ 322 h 406"/>
                <a:gd name="T4" fmla="*/ 320 w 356"/>
                <a:gd name="T5" fmla="*/ 333 h 406"/>
                <a:gd name="T6" fmla="*/ 290 w 356"/>
                <a:gd name="T7" fmla="*/ 373 h 406"/>
                <a:gd name="T8" fmla="*/ 287 w 356"/>
                <a:gd name="T9" fmla="*/ 386 h 406"/>
                <a:gd name="T10" fmla="*/ 242 w 356"/>
                <a:gd name="T11" fmla="*/ 406 h 406"/>
                <a:gd name="T12" fmla="*/ 226 w 356"/>
                <a:gd name="T13" fmla="*/ 405 h 406"/>
                <a:gd name="T14" fmla="*/ 129 w 356"/>
                <a:gd name="T15" fmla="*/ 396 h 406"/>
                <a:gd name="T16" fmla="*/ 95 w 356"/>
                <a:gd name="T17" fmla="*/ 394 h 406"/>
                <a:gd name="T18" fmla="*/ 50 w 356"/>
                <a:gd name="T19" fmla="*/ 398 h 406"/>
                <a:gd name="T20" fmla="*/ 0 w 356"/>
                <a:gd name="T21" fmla="*/ 228 h 406"/>
                <a:gd name="T22" fmla="*/ 107 w 356"/>
                <a:gd name="T23" fmla="*/ 108 h 406"/>
                <a:gd name="T24" fmla="*/ 113 w 356"/>
                <a:gd name="T25" fmla="*/ 20 h 406"/>
                <a:gd name="T26" fmla="*/ 149 w 356"/>
                <a:gd name="T27" fmla="*/ 0 h 406"/>
                <a:gd name="T28" fmla="*/ 184 w 356"/>
                <a:gd name="T29" fmla="*/ 95 h 406"/>
                <a:gd name="T30" fmla="*/ 180 w 356"/>
                <a:gd name="T31" fmla="*/ 123 h 406"/>
                <a:gd name="T32" fmla="*/ 179 w 356"/>
                <a:gd name="T33" fmla="*/ 147 h 406"/>
                <a:gd name="T34" fmla="*/ 292 w 356"/>
                <a:gd name="T35" fmla="*/ 172 h 406"/>
                <a:gd name="T36" fmla="*/ 302 w 356"/>
                <a:gd name="T37" fmla="*/ 172 h 406"/>
                <a:gd name="T38" fmla="*/ 356 w 356"/>
                <a:gd name="T39" fmla="*/ 226 h 406"/>
                <a:gd name="T40" fmla="*/ 338 w 356"/>
                <a:gd name="T41" fmla="*/ 265 h 406"/>
                <a:gd name="T42" fmla="*/ 342 w 356"/>
                <a:gd name="T43" fmla="*/ 28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06">
                  <a:moveTo>
                    <a:pt x="342" y="286"/>
                  </a:moveTo>
                  <a:cubicBezTo>
                    <a:pt x="341" y="302"/>
                    <a:pt x="332" y="315"/>
                    <a:pt x="320" y="322"/>
                  </a:cubicBezTo>
                  <a:cubicBezTo>
                    <a:pt x="320" y="326"/>
                    <a:pt x="321" y="329"/>
                    <a:pt x="320" y="333"/>
                  </a:cubicBezTo>
                  <a:cubicBezTo>
                    <a:pt x="319" y="352"/>
                    <a:pt x="307" y="367"/>
                    <a:pt x="290" y="373"/>
                  </a:cubicBezTo>
                  <a:cubicBezTo>
                    <a:pt x="289" y="377"/>
                    <a:pt x="288" y="381"/>
                    <a:pt x="287" y="386"/>
                  </a:cubicBezTo>
                  <a:cubicBezTo>
                    <a:pt x="281" y="401"/>
                    <a:pt x="261" y="406"/>
                    <a:pt x="242" y="406"/>
                  </a:cubicBezTo>
                  <a:cubicBezTo>
                    <a:pt x="237" y="406"/>
                    <a:pt x="231" y="405"/>
                    <a:pt x="226" y="405"/>
                  </a:cubicBezTo>
                  <a:cubicBezTo>
                    <a:pt x="206" y="402"/>
                    <a:pt x="168" y="399"/>
                    <a:pt x="129" y="396"/>
                  </a:cubicBezTo>
                  <a:cubicBezTo>
                    <a:pt x="116" y="395"/>
                    <a:pt x="105" y="394"/>
                    <a:pt x="95" y="394"/>
                  </a:cubicBezTo>
                  <a:cubicBezTo>
                    <a:pt x="73" y="394"/>
                    <a:pt x="59" y="396"/>
                    <a:pt x="50" y="398"/>
                  </a:cubicBezTo>
                  <a:cubicBezTo>
                    <a:pt x="0" y="228"/>
                    <a:pt x="0" y="228"/>
                    <a:pt x="0" y="228"/>
                  </a:cubicBezTo>
                  <a:cubicBezTo>
                    <a:pt x="33" y="202"/>
                    <a:pt x="89" y="141"/>
                    <a:pt x="107" y="108"/>
                  </a:cubicBezTo>
                  <a:cubicBezTo>
                    <a:pt x="118" y="72"/>
                    <a:pt x="114" y="28"/>
                    <a:pt x="113" y="20"/>
                  </a:cubicBezTo>
                  <a:cubicBezTo>
                    <a:pt x="111" y="2"/>
                    <a:pt x="145" y="0"/>
                    <a:pt x="149" y="0"/>
                  </a:cubicBezTo>
                  <a:cubicBezTo>
                    <a:pt x="168" y="0"/>
                    <a:pt x="189" y="33"/>
                    <a:pt x="184" y="95"/>
                  </a:cubicBezTo>
                  <a:cubicBezTo>
                    <a:pt x="183" y="103"/>
                    <a:pt x="182" y="113"/>
                    <a:pt x="180" y="123"/>
                  </a:cubicBezTo>
                  <a:cubicBezTo>
                    <a:pt x="180" y="132"/>
                    <a:pt x="179" y="140"/>
                    <a:pt x="179" y="147"/>
                  </a:cubicBezTo>
                  <a:cubicBezTo>
                    <a:pt x="179" y="170"/>
                    <a:pt x="262" y="172"/>
                    <a:pt x="292" y="172"/>
                  </a:cubicBezTo>
                  <a:cubicBezTo>
                    <a:pt x="298" y="172"/>
                    <a:pt x="302" y="172"/>
                    <a:pt x="302" y="172"/>
                  </a:cubicBezTo>
                  <a:cubicBezTo>
                    <a:pt x="332" y="172"/>
                    <a:pt x="356" y="196"/>
                    <a:pt x="356" y="226"/>
                  </a:cubicBezTo>
                  <a:cubicBezTo>
                    <a:pt x="356" y="242"/>
                    <a:pt x="349" y="256"/>
                    <a:pt x="338" y="265"/>
                  </a:cubicBezTo>
                  <a:cubicBezTo>
                    <a:pt x="341" y="272"/>
                    <a:pt x="343" y="279"/>
                    <a:pt x="342"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80" name="TextBox 79"/>
          <p:cNvSpPr txBox="1"/>
          <p:nvPr/>
        </p:nvSpPr>
        <p:spPr>
          <a:xfrm>
            <a:off x="4313144" y="1584940"/>
            <a:ext cx="551659" cy="369332"/>
          </a:xfrm>
          <a:prstGeom prst="rect">
            <a:avLst/>
          </a:prstGeom>
          <a:noFill/>
        </p:spPr>
        <p:txBody>
          <a:bodyPr wrap="square" rtlCol="0">
            <a:spAutoFit/>
          </a:bodyPr>
          <a:lstStyle/>
          <a:p>
            <a:pPr algn="ctr"/>
            <a:r>
              <a:rPr lang="en-US" smtClean="0">
                <a:solidFill>
                  <a:schemeClr val="bg1"/>
                </a:solidFill>
                <a:latin typeface="+mj-lt"/>
              </a:rPr>
              <a:t>9M.</a:t>
            </a:r>
            <a:endParaRPr lang="en-US">
              <a:solidFill>
                <a:schemeClr val="bg1"/>
              </a:solidFill>
              <a:latin typeface="+mj-lt"/>
            </a:endParaRPr>
          </a:p>
        </p:txBody>
      </p:sp>
      <p:sp>
        <p:nvSpPr>
          <p:cNvPr id="82" name="TextBox 81"/>
          <p:cNvSpPr txBox="1"/>
          <p:nvPr/>
        </p:nvSpPr>
        <p:spPr>
          <a:xfrm>
            <a:off x="7597518" y="1252825"/>
            <a:ext cx="551659" cy="369332"/>
          </a:xfrm>
          <a:prstGeom prst="rect">
            <a:avLst/>
          </a:prstGeom>
          <a:noFill/>
        </p:spPr>
        <p:txBody>
          <a:bodyPr wrap="square" rtlCol="0">
            <a:spAutoFit/>
          </a:bodyPr>
          <a:lstStyle/>
          <a:p>
            <a:pPr algn="ctr"/>
            <a:r>
              <a:rPr lang="en-US" smtClean="0">
                <a:solidFill>
                  <a:schemeClr val="bg1"/>
                </a:solidFill>
                <a:latin typeface="+mj-lt"/>
              </a:rPr>
              <a:t>27K</a:t>
            </a:r>
            <a:endParaRPr lang="en-US">
              <a:solidFill>
                <a:schemeClr val="bg1"/>
              </a:solidFill>
              <a:latin typeface="+mj-lt"/>
            </a:endParaRPr>
          </a:p>
        </p:txBody>
      </p:sp>
      <p:sp>
        <p:nvSpPr>
          <p:cNvPr id="84" name="TextBox 83"/>
          <p:cNvSpPr txBox="1"/>
          <p:nvPr/>
        </p:nvSpPr>
        <p:spPr>
          <a:xfrm>
            <a:off x="6401240" y="2749219"/>
            <a:ext cx="551659" cy="369332"/>
          </a:xfrm>
          <a:prstGeom prst="rect">
            <a:avLst/>
          </a:prstGeom>
          <a:noFill/>
        </p:spPr>
        <p:txBody>
          <a:bodyPr wrap="square" rtlCol="0">
            <a:spAutoFit/>
          </a:bodyPr>
          <a:lstStyle/>
          <a:p>
            <a:pPr algn="ctr"/>
            <a:r>
              <a:rPr lang="en-US" smtClean="0">
                <a:solidFill>
                  <a:schemeClr val="bg1"/>
                </a:solidFill>
                <a:latin typeface="+mj-lt"/>
              </a:rPr>
              <a:t>789</a:t>
            </a:r>
            <a:endParaRPr lang="en-US">
              <a:solidFill>
                <a:schemeClr val="bg1"/>
              </a:solidFill>
              <a:latin typeface="+mj-lt"/>
            </a:endParaRPr>
          </a:p>
        </p:txBody>
      </p:sp>
      <p:sp>
        <p:nvSpPr>
          <p:cNvPr id="85" name="TextBox 84"/>
          <p:cNvSpPr txBox="1"/>
          <p:nvPr/>
        </p:nvSpPr>
        <p:spPr>
          <a:xfrm>
            <a:off x="6727710" y="627954"/>
            <a:ext cx="551659" cy="369332"/>
          </a:xfrm>
          <a:prstGeom prst="rect">
            <a:avLst/>
          </a:prstGeom>
          <a:noFill/>
        </p:spPr>
        <p:txBody>
          <a:bodyPr wrap="square" rtlCol="0">
            <a:spAutoFit/>
          </a:bodyPr>
          <a:lstStyle/>
          <a:p>
            <a:pPr algn="ctr"/>
            <a:r>
              <a:rPr lang="en-US" smtClean="0">
                <a:solidFill>
                  <a:schemeClr val="bg1"/>
                </a:solidFill>
                <a:latin typeface="+mj-lt"/>
              </a:rPr>
              <a:t>99%</a:t>
            </a:r>
            <a:endParaRPr lang="en-US">
              <a:solidFill>
                <a:schemeClr val="bg1"/>
              </a:solidFill>
              <a:latin typeface="+mj-lt"/>
            </a:endParaRPr>
          </a:p>
        </p:txBody>
      </p:sp>
      <p:sp>
        <p:nvSpPr>
          <p:cNvPr id="86" name="TextBox 85"/>
          <p:cNvSpPr txBox="1"/>
          <p:nvPr/>
        </p:nvSpPr>
        <p:spPr>
          <a:xfrm>
            <a:off x="799490" y="14287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87" name="Rectangle 86"/>
          <p:cNvSpPr/>
          <p:nvPr/>
        </p:nvSpPr>
        <p:spPr>
          <a:xfrm>
            <a:off x="793727" y="16851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88" name="TextBox 87"/>
          <p:cNvSpPr txBox="1"/>
          <p:nvPr/>
        </p:nvSpPr>
        <p:spPr>
          <a:xfrm>
            <a:off x="799490" y="22669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95" name="Rectangle 94"/>
          <p:cNvSpPr/>
          <p:nvPr/>
        </p:nvSpPr>
        <p:spPr>
          <a:xfrm>
            <a:off x="793727" y="25233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96" name="TextBox 95"/>
          <p:cNvSpPr txBox="1"/>
          <p:nvPr/>
        </p:nvSpPr>
        <p:spPr>
          <a:xfrm>
            <a:off x="799490" y="31051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98" name="Rectangle 97"/>
          <p:cNvSpPr/>
          <p:nvPr/>
        </p:nvSpPr>
        <p:spPr>
          <a:xfrm>
            <a:off x="793727" y="33615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99" name="TextBox 98"/>
          <p:cNvSpPr txBox="1"/>
          <p:nvPr/>
        </p:nvSpPr>
        <p:spPr>
          <a:xfrm>
            <a:off x="799490" y="3943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100" name="Rectangle 99"/>
          <p:cNvSpPr/>
          <p:nvPr/>
        </p:nvSpPr>
        <p:spPr>
          <a:xfrm>
            <a:off x="793727" y="4199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104" name="Rectangle 103"/>
          <p:cNvSpPr/>
          <p:nvPr/>
        </p:nvSpPr>
        <p:spPr>
          <a:xfrm>
            <a:off x="703297" y="1495192"/>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p:cNvSpPr/>
          <p:nvPr/>
        </p:nvSpPr>
        <p:spPr>
          <a:xfrm>
            <a:off x="703297" y="2333848"/>
            <a:ext cx="55193" cy="544728"/>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p:cNvSpPr/>
          <p:nvPr/>
        </p:nvSpPr>
        <p:spPr>
          <a:xfrm>
            <a:off x="703297" y="3157474"/>
            <a:ext cx="55193" cy="544728"/>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p:cNvSpPr/>
          <p:nvPr/>
        </p:nvSpPr>
        <p:spPr>
          <a:xfrm>
            <a:off x="703297" y="3991209"/>
            <a:ext cx="55193" cy="544728"/>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109" name="TextBox 10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4"/>
                                        </p:tgtEl>
                                        <p:attrNameLst>
                                          <p:attrName>style.visibility</p:attrName>
                                        </p:attrNameLst>
                                      </p:cBhvr>
                                      <p:to>
                                        <p:strVal val="visible"/>
                                      </p:to>
                                    </p:set>
                                    <p:animEffect transition="in" filter="fade">
                                      <p:cBhvr>
                                        <p:cTn id="11" dur="500"/>
                                        <p:tgtEl>
                                          <p:spTgt spid="16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7"/>
                                        </p:tgtEl>
                                        <p:attrNameLst>
                                          <p:attrName>style.visibility</p:attrName>
                                        </p:attrNameLst>
                                      </p:cBhvr>
                                      <p:to>
                                        <p:strVal val="visible"/>
                                      </p:to>
                                    </p:set>
                                    <p:animEffect transition="in" filter="fade">
                                      <p:cBhvr>
                                        <p:cTn id="15" dur="500"/>
                                        <p:tgtEl>
                                          <p:spTgt spid="15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7"/>
                                        </p:tgtEl>
                                        <p:attrNameLst>
                                          <p:attrName>style.visibility</p:attrName>
                                        </p:attrNameLst>
                                      </p:cBhvr>
                                      <p:to>
                                        <p:strVal val="visible"/>
                                      </p:to>
                                    </p:set>
                                    <p:animEffect transition="in" filter="fade">
                                      <p:cBhvr>
                                        <p:cTn id="19" dur="500"/>
                                        <p:tgtEl>
                                          <p:spTgt spid="14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6"/>
                                        </p:tgtEl>
                                        <p:attrNameLst>
                                          <p:attrName>style.visibility</p:attrName>
                                        </p:attrNameLst>
                                      </p:cBhvr>
                                      <p:to>
                                        <p:strVal val="visible"/>
                                      </p:to>
                                    </p:set>
                                    <p:animEffect transition="in" filter="fade">
                                      <p:cBhvr>
                                        <p:cTn id="23" dur="500"/>
                                        <p:tgtEl>
                                          <p:spTgt spid="156"/>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61"/>
                                        </p:tgtEl>
                                        <p:attrNameLst>
                                          <p:attrName>style.visibility</p:attrName>
                                        </p:attrNameLst>
                                      </p:cBhvr>
                                      <p:to>
                                        <p:strVal val="visible"/>
                                      </p:to>
                                    </p:set>
                                    <p:animEffect transition="in" filter="fade">
                                      <p:cBhvr>
                                        <p:cTn id="31" dur="500"/>
                                        <p:tgtEl>
                                          <p:spTgt spid="161"/>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43"/>
                                        </p:tgtEl>
                                        <p:attrNameLst>
                                          <p:attrName>style.visibility</p:attrName>
                                        </p:attrNameLst>
                                      </p:cBhvr>
                                      <p:to>
                                        <p:strVal val="visible"/>
                                      </p:to>
                                    </p:set>
                                    <p:animEffect transition="in" filter="fade">
                                      <p:cBhvr>
                                        <p:cTn id="35" dur="500"/>
                                        <p:tgtEl>
                                          <p:spTgt spid="14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54"/>
                                        </p:tgtEl>
                                        <p:attrNameLst>
                                          <p:attrName>style.visibility</p:attrName>
                                        </p:attrNameLst>
                                      </p:cBhvr>
                                      <p:to>
                                        <p:strVal val="visible"/>
                                      </p:to>
                                    </p:set>
                                    <p:animEffect transition="in" filter="fade">
                                      <p:cBhvr>
                                        <p:cTn id="39" dur="500"/>
                                        <p:tgtEl>
                                          <p:spTgt spid="154"/>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58"/>
                                        </p:tgtEl>
                                        <p:attrNameLst>
                                          <p:attrName>style.visibility</p:attrName>
                                        </p:attrNameLst>
                                      </p:cBhvr>
                                      <p:to>
                                        <p:strVal val="visible"/>
                                      </p:to>
                                    </p:set>
                                    <p:animEffect transition="in" filter="fade">
                                      <p:cBhvr>
                                        <p:cTn id="43" dur="500"/>
                                        <p:tgtEl>
                                          <p:spTgt spid="158"/>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59"/>
                                        </p:tgtEl>
                                        <p:attrNameLst>
                                          <p:attrName>style.visibility</p:attrName>
                                        </p:attrNameLst>
                                      </p:cBhvr>
                                      <p:to>
                                        <p:strVal val="visible"/>
                                      </p:to>
                                    </p:set>
                                    <p:animEffect transition="in" filter="fade">
                                      <p:cBhvr>
                                        <p:cTn id="47" dur="500"/>
                                        <p:tgtEl>
                                          <p:spTgt spid="159"/>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48"/>
                                        </p:tgtEl>
                                        <p:attrNameLst>
                                          <p:attrName>style.visibility</p:attrName>
                                        </p:attrNameLst>
                                      </p:cBhvr>
                                      <p:to>
                                        <p:strVal val="visible"/>
                                      </p:to>
                                    </p:set>
                                    <p:animEffect transition="in" filter="fade">
                                      <p:cBhvr>
                                        <p:cTn id="51" dur="500"/>
                                        <p:tgtEl>
                                          <p:spTgt spid="148"/>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49"/>
                                        </p:tgtEl>
                                        <p:attrNameLst>
                                          <p:attrName>style.visibility</p:attrName>
                                        </p:attrNameLst>
                                      </p:cBhvr>
                                      <p:to>
                                        <p:strVal val="visible"/>
                                      </p:to>
                                    </p:set>
                                    <p:animEffect transition="in" filter="fade">
                                      <p:cBhvr>
                                        <p:cTn id="55" dur="500"/>
                                        <p:tgtEl>
                                          <p:spTgt spid="149"/>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52"/>
                                        </p:tgtEl>
                                        <p:attrNameLst>
                                          <p:attrName>style.visibility</p:attrName>
                                        </p:attrNameLst>
                                      </p:cBhvr>
                                      <p:to>
                                        <p:strVal val="visible"/>
                                      </p:to>
                                    </p:set>
                                    <p:animEffect transition="in" filter="fade">
                                      <p:cBhvr>
                                        <p:cTn id="59" dur="500"/>
                                        <p:tgtEl>
                                          <p:spTgt spid="152"/>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151"/>
                                        </p:tgtEl>
                                        <p:attrNameLst>
                                          <p:attrName>style.visibility</p:attrName>
                                        </p:attrNameLst>
                                      </p:cBhvr>
                                      <p:to>
                                        <p:strVal val="visible"/>
                                      </p:to>
                                    </p:set>
                                    <p:animEffect transition="in" filter="fade">
                                      <p:cBhvr>
                                        <p:cTn id="63" dur="500"/>
                                        <p:tgtEl>
                                          <p:spTgt spid="151"/>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155"/>
                                        </p:tgtEl>
                                        <p:attrNameLst>
                                          <p:attrName>style.visibility</p:attrName>
                                        </p:attrNameLst>
                                      </p:cBhvr>
                                      <p:to>
                                        <p:strVal val="visible"/>
                                      </p:to>
                                    </p:set>
                                    <p:animEffect transition="in" filter="fade">
                                      <p:cBhvr>
                                        <p:cTn id="67" dur="500"/>
                                        <p:tgtEl>
                                          <p:spTgt spid="155"/>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146"/>
                                        </p:tgtEl>
                                        <p:attrNameLst>
                                          <p:attrName>style.visibility</p:attrName>
                                        </p:attrNameLst>
                                      </p:cBhvr>
                                      <p:to>
                                        <p:strVal val="visible"/>
                                      </p:to>
                                    </p:set>
                                    <p:animEffect transition="in" filter="fade">
                                      <p:cBhvr>
                                        <p:cTn id="71" dur="500"/>
                                        <p:tgtEl>
                                          <p:spTgt spid="146"/>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162"/>
                                        </p:tgtEl>
                                        <p:attrNameLst>
                                          <p:attrName>style.visibility</p:attrName>
                                        </p:attrNameLst>
                                      </p:cBhvr>
                                      <p:to>
                                        <p:strVal val="visible"/>
                                      </p:to>
                                    </p:set>
                                    <p:animEffect transition="in" filter="fade">
                                      <p:cBhvr>
                                        <p:cTn id="75" dur="500"/>
                                        <p:tgtEl>
                                          <p:spTgt spid="162"/>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144"/>
                                        </p:tgtEl>
                                        <p:attrNameLst>
                                          <p:attrName>style.visibility</p:attrName>
                                        </p:attrNameLst>
                                      </p:cBhvr>
                                      <p:to>
                                        <p:strVal val="visible"/>
                                      </p:to>
                                    </p:set>
                                    <p:animEffect transition="in" filter="fade">
                                      <p:cBhvr>
                                        <p:cTn id="79" dur="500"/>
                                        <p:tgtEl>
                                          <p:spTgt spid="144"/>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150"/>
                                        </p:tgtEl>
                                        <p:attrNameLst>
                                          <p:attrName>style.visibility</p:attrName>
                                        </p:attrNameLst>
                                      </p:cBhvr>
                                      <p:to>
                                        <p:strVal val="visible"/>
                                      </p:to>
                                    </p:set>
                                    <p:animEffect transition="in" filter="fade">
                                      <p:cBhvr>
                                        <p:cTn id="83" dur="500"/>
                                        <p:tgtEl>
                                          <p:spTgt spid="150"/>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165"/>
                                        </p:tgtEl>
                                        <p:attrNameLst>
                                          <p:attrName>style.visibility</p:attrName>
                                        </p:attrNameLst>
                                      </p:cBhvr>
                                      <p:to>
                                        <p:strVal val="visible"/>
                                      </p:to>
                                    </p:set>
                                    <p:animEffect transition="in" filter="fade">
                                      <p:cBhvr>
                                        <p:cTn id="87" dur="500"/>
                                        <p:tgtEl>
                                          <p:spTgt spid="165"/>
                                        </p:tgtEl>
                                      </p:cBhvr>
                                    </p:animEffect>
                                  </p:childTnLst>
                                </p:cTn>
                              </p:par>
                            </p:childTnLst>
                          </p:cTn>
                        </p:par>
                        <p:par>
                          <p:cTn id="88" fill="hold">
                            <p:stCondLst>
                              <p:cond delay="10500"/>
                            </p:stCondLst>
                            <p:childTnLst>
                              <p:par>
                                <p:cTn id="89" presetID="10" presetClass="entr" presetSubtype="0" fill="hold" grpId="0" nodeType="afterEffect">
                                  <p:stCondLst>
                                    <p:cond delay="0"/>
                                  </p:stCondLst>
                                  <p:childTnLst>
                                    <p:set>
                                      <p:cBhvr>
                                        <p:cTn id="90" dur="1" fill="hold">
                                          <p:stCondLst>
                                            <p:cond delay="0"/>
                                          </p:stCondLst>
                                        </p:cTn>
                                        <p:tgtEl>
                                          <p:spTgt spid="166"/>
                                        </p:tgtEl>
                                        <p:attrNameLst>
                                          <p:attrName>style.visibility</p:attrName>
                                        </p:attrNameLst>
                                      </p:cBhvr>
                                      <p:to>
                                        <p:strVal val="visible"/>
                                      </p:to>
                                    </p:set>
                                    <p:animEffect transition="in" filter="fade">
                                      <p:cBhvr>
                                        <p:cTn id="91" dur="500"/>
                                        <p:tgtEl>
                                          <p:spTgt spid="166"/>
                                        </p:tgtEl>
                                      </p:cBhvr>
                                    </p:animEffect>
                                  </p:childTnLst>
                                </p:cTn>
                              </p:par>
                            </p:childTnLst>
                          </p:cTn>
                        </p:par>
                        <p:par>
                          <p:cTn id="92" fill="hold">
                            <p:stCondLst>
                              <p:cond delay="11000"/>
                            </p:stCondLst>
                            <p:childTnLst>
                              <p:par>
                                <p:cTn id="93" presetID="10" presetClass="entr" presetSubtype="0" fill="hold" grpId="0" nodeType="afterEffect">
                                  <p:stCondLst>
                                    <p:cond delay="0"/>
                                  </p:stCondLst>
                                  <p:childTnLst>
                                    <p:set>
                                      <p:cBhvr>
                                        <p:cTn id="94" dur="1" fill="hold">
                                          <p:stCondLst>
                                            <p:cond delay="0"/>
                                          </p:stCondLst>
                                        </p:cTn>
                                        <p:tgtEl>
                                          <p:spTgt spid="145"/>
                                        </p:tgtEl>
                                        <p:attrNameLst>
                                          <p:attrName>style.visibility</p:attrName>
                                        </p:attrNameLst>
                                      </p:cBhvr>
                                      <p:to>
                                        <p:strVal val="visible"/>
                                      </p:to>
                                    </p:set>
                                    <p:animEffect transition="in" filter="fade">
                                      <p:cBhvr>
                                        <p:cTn id="95" dur="500"/>
                                        <p:tgtEl>
                                          <p:spTgt spid="145"/>
                                        </p:tgtEl>
                                      </p:cBhvr>
                                    </p:animEffect>
                                  </p:childTnLst>
                                </p:cTn>
                              </p:par>
                            </p:childTnLst>
                          </p:cTn>
                        </p:par>
                        <p:par>
                          <p:cTn id="96" fill="hold">
                            <p:stCondLst>
                              <p:cond delay="11500"/>
                            </p:stCondLst>
                            <p:childTnLst>
                              <p:par>
                                <p:cTn id="97" presetID="10" presetClass="entr" presetSubtype="0" fill="hold" grpId="0" nodeType="after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500"/>
                                        <p:tgtEl>
                                          <p:spTgt spid="167"/>
                                        </p:tgtEl>
                                      </p:cBhvr>
                                    </p:animEffect>
                                  </p:childTnLst>
                                </p:cTn>
                              </p:par>
                            </p:childTnLst>
                          </p:cTn>
                        </p:par>
                        <p:par>
                          <p:cTn id="100" fill="hold">
                            <p:stCondLst>
                              <p:cond delay="12000"/>
                            </p:stCondLst>
                            <p:childTnLst>
                              <p:par>
                                <p:cTn id="101" presetID="10" presetClass="entr" presetSubtype="0" fill="hold" grpId="0" nodeType="afterEffect">
                                  <p:stCondLst>
                                    <p:cond delay="0"/>
                                  </p:stCondLst>
                                  <p:childTnLst>
                                    <p:set>
                                      <p:cBhvr>
                                        <p:cTn id="102" dur="1" fill="hold">
                                          <p:stCondLst>
                                            <p:cond delay="0"/>
                                          </p:stCondLst>
                                        </p:cTn>
                                        <p:tgtEl>
                                          <p:spTgt spid="163"/>
                                        </p:tgtEl>
                                        <p:attrNameLst>
                                          <p:attrName>style.visibility</p:attrName>
                                        </p:attrNameLst>
                                      </p:cBhvr>
                                      <p:to>
                                        <p:strVal val="visible"/>
                                      </p:to>
                                    </p:set>
                                    <p:animEffect transition="in" filter="fade">
                                      <p:cBhvr>
                                        <p:cTn id="103" dur="500"/>
                                        <p:tgtEl>
                                          <p:spTgt spid="163"/>
                                        </p:tgtEl>
                                      </p:cBhvr>
                                    </p:animEffect>
                                  </p:childTnLst>
                                </p:cTn>
                              </p:par>
                            </p:childTnLst>
                          </p:cTn>
                        </p:par>
                        <p:par>
                          <p:cTn id="104" fill="hold">
                            <p:stCondLst>
                              <p:cond delay="12500"/>
                            </p:stCondLst>
                            <p:childTnLst>
                              <p:par>
                                <p:cTn id="105" presetID="10" presetClass="entr" presetSubtype="0"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Effect transition="in" filter="fade">
                                      <p:cBhvr>
                                        <p:cTn id="107" dur="500"/>
                                        <p:tgtEl>
                                          <p:spTgt spid="153"/>
                                        </p:tgtEl>
                                      </p:cBhvr>
                                    </p:animEffect>
                                  </p:childTnLst>
                                </p:cTn>
                              </p:par>
                            </p:childTnLst>
                          </p:cTn>
                        </p:par>
                        <p:par>
                          <p:cTn id="108" fill="hold">
                            <p:stCondLst>
                              <p:cond delay="13000"/>
                            </p:stCondLst>
                            <p:childTnLst>
                              <p:par>
                                <p:cTn id="109" presetID="10" presetClass="entr" presetSubtype="0" fill="hold" grpId="0" nodeType="afterEffect">
                                  <p:stCondLst>
                                    <p:cond delay="0"/>
                                  </p:stCondLst>
                                  <p:childTnLst>
                                    <p:set>
                                      <p:cBhvr>
                                        <p:cTn id="110" dur="1" fill="hold">
                                          <p:stCondLst>
                                            <p:cond delay="0"/>
                                          </p:stCondLst>
                                        </p:cTn>
                                        <p:tgtEl>
                                          <p:spTgt spid="160"/>
                                        </p:tgtEl>
                                        <p:attrNameLst>
                                          <p:attrName>style.visibility</p:attrName>
                                        </p:attrNameLst>
                                      </p:cBhvr>
                                      <p:to>
                                        <p:strVal val="visible"/>
                                      </p:to>
                                    </p:set>
                                    <p:animEffect transition="in" filter="fade">
                                      <p:cBhvr>
                                        <p:cTn id="111" dur="500"/>
                                        <p:tgtEl>
                                          <p:spTgt spid="160"/>
                                        </p:tgtEl>
                                      </p:cBhvr>
                                    </p:animEffect>
                                  </p:childTnLst>
                                </p:cTn>
                              </p:par>
                            </p:childTnLst>
                          </p:cTn>
                        </p:par>
                        <p:par>
                          <p:cTn id="112" fill="hold">
                            <p:stCondLst>
                              <p:cond delay="13500"/>
                            </p:stCondLst>
                            <p:childTnLst>
                              <p:par>
                                <p:cTn id="113" presetID="22" presetClass="entr" presetSubtype="4" fill="hold" grpId="0" nodeType="after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wipe(down)">
                                      <p:cBhvr>
                                        <p:cTn id="115" dur="500"/>
                                        <p:tgtEl>
                                          <p:spTgt spid="61"/>
                                        </p:tgtEl>
                                      </p:cBhvr>
                                    </p:animEffect>
                                  </p:childTnLst>
                                </p:cTn>
                              </p:par>
                            </p:childTnLst>
                          </p:cTn>
                        </p:par>
                        <p:par>
                          <p:cTn id="116" fill="hold">
                            <p:stCondLst>
                              <p:cond delay="14000"/>
                            </p:stCondLst>
                            <p:childTnLst>
                              <p:par>
                                <p:cTn id="117" presetID="22" presetClass="entr" presetSubtype="4" fill="hold" nodeType="afterEffect">
                                  <p:stCondLst>
                                    <p:cond delay="0"/>
                                  </p:stCondLst>
                                  <p:childTnLst>
                                    <p:set>
                                      <p:cBhvr>
                                        <p:cTn id="118" dur="1" fill="hold">
                                          <p:stCondLst>
                                            <p:cond delay="0"/>
                                          </p:stCondLst>
                                        </p:cTn>
                                        <p:tgtEl>
                                          <p:spTgt spid="72"/>
                                        </p:tgtEl>
                                        <p:attrNameLst>
                                          <p:attrName>style.visibility</p:attrName>
                                        </p:attrNameLst>
                                      </p:cBhvr>
                                      <p:to>
                                        <p:strVal val="visible"/>
                                      </p:to>
                                    </p:set>
                                    <p:animEffect transition="in" filter="wipe(down)">
                                      <p:cBhvr>
                                        <p:cTn id="119" dur="500"/>
                                        <p:tgtEl>
                                          <p:spTgt spid="72"/>
                                        </p:tgtEl>
                                      </p:cBhvr>
                                    </p:animEffect>
                                  </p:childTnLst>
                                </p:cTn>
                              </p:par>
                            </p:childTnLst>
                          </p:cTn>
                        </p:par>
                        <p:par>
                          <p:cTn id="120" fill="hold">
                            <p:stCondLst>
                              <p:cond delay="14500"/>
                            </p:stCondLst>
                            <p:childTnLst>
                              <p:par>
                                <p:cTn id="121" presetID="22" presetClass="entr" presetSubtype="4" fill="hold" nodeType="afterEffect">
                                  <p:stCondLst>
                                    <p:cond delay="0"/>
                                  </p:stCondLst>
                                  <p:childTnLst>
                                    <p:set>
                                      <p:cBhvr>
                                        <p:cTn id="122" dur="1" fill="hold">
                                          <p:stCondLst>
                                            <p:cond delay="0"/>
                                          </p:stCondLst>
                                        </p:cTn>
                                        <p:tgtEl>
                                          <p:spTgt spid="62"/>
                                        </p:tgtEl>
                                        <p:attrNameLst>
                                          <p:attrName>style.visibility</p:attrName>
                                        </p:attrNameLst>
                                      </p:cBhvr>
                                      <p:to>
                                        <p:strVal val="visible"/>
                                      </p:to>
                                    </p:set>
                                    <p:animEffect transition="in" filter="wipe(down)">
                                      <p:cBhvr>
                                        <p:cTn id="123" dur="500"/>
                                        <p:tgtEl>
                                          <p:spTgt spid="62"/>
                                        </p:tgtEl>
                                      </p:cBhvr>
                                    </p:animEffect>
                                  </p:childTnLst>
                                </p:cTn>
                              </p:par>
                            </p:childTnLst>
                          </p:cTn>
                        </p:par>
                        <p:par>
                          <p:cTn id="124" fill="hold">
                            <p:stCondLst>
                              <p:cond delay="15000"/>
                            </p:stCondLst>
                            <p:childTnLst>
                              <p:par>
                                <p:cTn id="125" presetID="22" presetClass="entr" presetSubtype="4" fill="hold" grpId="0" nodeType="afterEffect">
                                  <p:stCondLst>
                                    <p:cond delay="0"/>
                                  </p:stCondLst>
                                  <p:childTnLst>
                                    <p:set>
                                      <p:cBhvr>
                                        <p:cTn id="126" dur="1" fill="hold">
                                          <p:stCondLst>
                                            <p:cond delay="0"/>
                                          </p:stCondLst>
                                        </p:cTn>
                                        <p:tgtEl>
                                          <p:spTgt spid="85"/>
                                        </p:tgtEl>
                                        <p:attrNameLst>
                                          <p:attrName>style.visibility</p:attrName>
                                        </p:attrNameLst>
                                      </p:cBhvr>
                                      <p:to>
                                        <p:strVal val="visible"/>
                                      </p:to>
                                    </p:set>
                                    <p:animEffect transition="in" filter="wipe(down)">
                                      <p:cBhvr>
                                        <p:cTn id="127" dur="500"/>
                                        <p:tgtEl>
                                          <p:spTgt spid="85"/>
                                        </p:tgtEl>
                                      </p:cBhvr>
                                    </p:animEffect>
                                  </p:childTnLst>
                                </p:cTn>
                              </p:par>
                            </p:childTnLst>
                          </p:cTn>
                        </p:par>
                        <p:par>
                          <p:cTn id="128" fill="hold">
                            <p:stCondLst>
                              <p:cond delay="15500"/>
                            </p:stCondLst>
                            <p:childTnLst>
                              <p:par>
                                <p:cTn id="129" presetID="22" presetClass="entr" presetSubtype="4" fill="hold" grpId="0"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down)">
                                      <p:cBhvr>
                                        <p:cTn id="131" dur="500"/>
                                        <p:tgtEl>
                                          <p:spTgt spid="82"/>
                                        </p:tgtEl>
                                      </p:cBhvr>
                                    </p:animEffect>
                                  </p:childTnLst>
                                </p:cTn>
                              </p:par>
                            </p:childTnLst>
                          </p:cTn>
                        </p:par>
                        <p:par>
                          <p:cTn id="132" fill="hold">
                            <p:stCondLst>
                              <p:cond delay="16000"/>
                            </p:stCondLst>
                            <p:childTnLst>
                              <p:par>
                                <p:cTn id="133" presetID="22" presetClass="entr" presetSubtype="4" fill="hold" nodeType="afterEffect">
                                  <p:stCondLst>
                                    <p:cond delay="0"/>
                                  </p:stCondLst>
                                  <p:childTnLst>
                                    <p:set>
                                      <p:cBhvr>
                                        <p:cTn id="134" dur="1" fill="hold">
                                          <p:stCondLst>
                                            <p:cond delay="0"/>
                                          </p:stCondLst>
                                        </p:cTn>
                                        <p:tgtEl>
                                          <p:spTgt spid="76"/>
                                        </p:tgtEl>
                                        <p:attrNameLst>
                                          <p:attrName>style.visibility</p:attrName>
                                        </p:attrNameLst>
                                      </p:cBhvr>
                                      <p:to>
                                        <p:strVal val="visible"/>
                                      </p:to>
                                    </p:set>
                                    <p:animEffect transition="in" filter="wipe(down)">
                                      <p:cBhvr>
                                        <p:cTn id="135" dur="500"/>
                                        <p:tgtEl>
                                          <p:spTgt spid="76"/>
                                        </p:tgtEl>
                                      </p:cBhvr>
                                    </p:animEffect>
                                  </p:childTnLst>
                                </p:cTn>
                              </p:par>
                            </p:childTnLst>
                          </p:cTn>
                        </p:par>
                        <p:par>
                          <p:cTn id="136" fill="hold">
                            <p:stCondLst>
                              <p:cond delay="16500"/>
                            </p:stCondLst>
                            <p:childTnLst>
                              <p:par>
                                <p:cTn id="137" presetID="22" presetClass="entr" presetSubtype="4"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wipe(down)">
                                      <p:cBhvr>
                                        <p:cTn id="139" dur="500"/>
                                        <p:tgtEl>
                                          <p:spTgt spid="80"/>
                                        </p:tgtEl>
                                      </p:cBhvr>
                                    </p:animEffect>
                                  </p:childTnLst>
                                </p:cTn>
                              </p:par>
                            </p:childTnLst>
                          </p:cTn>
                        </p:par>
                        <p:par>
                          <p:cTn id="140" fill="hold">
                            <p:stCondLst>
                              <p:cond delay="17000"/>
                            </p:stCondLst>
                            <p:childTnLst>
                              <p:par>
                                <p:cTn id="141" presetID="22" presetClass="entr" presetSubtype="4" fill="hold" grpId="0" nodeType="afterEffect">
                                  <p:stCondLst>
                                    <p:cond delay="0"/>
                                  </p:stCondLst>
                                  <p:childTnLst>
                                    <p:set>
                                      <p:cBhvr>
                                        <p:cTn id="142" dur="1" fill="hold">
                                          <p:stCondLst>
                                            <p:cond delay="0"/>
                                          </p:stCondLst>
                                        </p:cTn>
                                        <p:tgtEl>
                                          <p:spTgt spid="84"/>
                                        </p:tgtEl>
                                        <p:attrNameLst>
                                          <p:attrName>style.visibility</p:attrName>
                                        </p:attrNameLst>
                                      </p:cBhvr>
                                      <p:to>
                                        <p:strVal val="visible"/>
                                      </p:to>
                                    </p:set>
                                    <p:animEffect transition="in" filter="wipe(down)">
                                      <p:cBhvr>
                                        <p:cTn id="143" dur="500"/>
                                        <p:tgtEl>
                                          <p:spTgt spid="84"/>
                                        </p:tgtEl>
                                      </p:cBhvr>
                                    </p:animEffect>
                                  </p:childTnLst>
                                </p:cTn>
                              </p:par>
                            </p:childTnLst>
                          </p:cTn>
                        </p:par>
                        <p:par>
                          <p:cTn id="144" fill="hold">
                            <p:stCondLst>
                              <p:cond delay="17500"/>
                            </p:stCondLst>
                            <p:childTnLst>
                              <p:par>
                                <p:cTn id="145" presetID="22" presetClass="entr" presetSubtype="1" fill="hold" grpId="0" nodeType="afterEffect">
                                  <p:stCondLst>
                                    <p:cond delay="0"/>
                                  </p:stCondLst>
                                  <p:childTnLst>
                                    <p:set>
                                      <p:cBhvr>
                                        <p:cTn id="146" dur="1" fill="hold">
                                          <p:stCondLst>
                                            <p:cond delay="0"/>
                                          </p:stCondLst>
                                        </p:cTn>
                                        <p:tgtEl>
                                          <p:spTgt spid="104"/>
                                        </p:tgtEl>
                                        <p:attrNameLst>
                                          <p:attrName>style.visibility</p:attrName>
                                        </p:attrNameLst>
                                      </p:cBhvr>
                                      <p:to>
                                        <p:strVal val="visible"/>
                                      </p:to>
                                    </p:set>
                                    <p:animEffect transition="in" filter="wipe(up)">
                                      <p:cBhvr>
                                        <p:cTn id="147" dur="500"/>
                                        <p:tgtEl>
                                          <p:spTgt spid="104"/>
                                        </p:tgtEl>
                                      </p:cBhvr>
                                    </p:animEffect>
                                  </p:childTnLst>
                                </p:cTn>
                              </p:par>
                            </p:childTnLst>
                          </p:cTn>
                        </p:par>
                        <p:par>
                          <p:cTn id="148" fill="hold">
                            <p:stCondLst>
                              <p:cond delay="18000"/>
                            </p:stCondLst>
                            <p:childTnLst>
                              <p:par>
                                <p:cTn id="149" presetID="22" presetClass="entr" presetSubtype="1" fill="hold" grpId="0" nodeType="afterEffect">
                                  <p:stCondLst>
                                    <p:cond delay="0"/>
                                  </p:stCondLst>
                                  <p:childTnLst>
                                    <p:set>
                                      <p:cBhvr>
                                        <p:cTn id="150" dur="1" fill="hold">
                                          <p:stCondLst>
                                            <p:cond delay="0"/>
                                          </p:stCondLst>
                                        </p:cTn>
                                        <p:tgtEl>
                                          <p:spTgt spid="106"/>
                                        </p:tgtEl>
                                        <p:attrNameLst>
                                          <p:attrName>style.visibility</p:attrName>
                                        </p:attrNameLst>
                                      </p:cBhvr>
                                      <p:to>
                                        <p:strVal val="visible"/>
                                      </p:to>
                                    </p:set>
                                    <p:animEffect transition="in" filter="wipe(up)">
                                      <p:cBhvr>
                                        <p:cTn id="151" dur="500"/>
                                        <p:tgtEl>
                                          <p:spTgt spid="106"/>
                                        </p:tgtEl>
                                      </p:cBhvr>
                                    </p:animEffect>
                                  </p:childTnLst>
                                </p:cTn>
                              </p:par>
                            </p:childTnLst>
                          </p:cTn>
                        </p:par>
                        <p:par>
                          <p:cTn id="152" fill="hold">
                            <p:stCondLst>
                              <p:cond delay="18500"/>
                            </p:stCondLst>
                            <p:childTnLst>
                              <p:par>
                                <p:cTn id="153" presetID="22" presetClass="entr" presetSubtype="1" fill="hold" grpId="0" nodeType="afterEffect">
                                  <p:stCondLst>
                                    <p:cond delay="0"/>
                                  </p:stCondLst>
                                  <p:childTnLst>
                                    <p:set>
                                      <p:cBhvr>
                                        <p:cTn id="154" dur="1" fill="hold">
                                          <p:stCondLst>
                                            <p:cond delay="0"/>
                                          </p:stCondLst>
                                        </p:cTn>
                                        <p:tgtEl>
                                          <p:spTgt spid="107"/>
                                        </p:tgtEl>
                                        <p:attrNameLst>
                                          <p:attrName>style.visibility</p:attrName>
                                        </p:attrNameLst>
                                      </p:cBhvr>
                                      <p:to>
                                        <p:strVal val="visible"/>
                                      </p:to>
                                    </p:set>
                                    <p:animEffect transition="in" filter="wipe(up)">
                                      <p:cBhvr>
                                        <p:cTn id="155" dur="500"/>
                                        <p:tgtEl>
                                          <p:spTgt spid="107"/>
                                        </p:tgtEl>
                                      </p:cBhvr>
                                    </p:animEffect>
                                  </p:childTnLst>
                                </p:cTn>
                              </p:par>
                            </p:childTnLst>
                          </p:cTn>
                        </p:par>
                        <p:par>
                          <p:cTn id="156" fill="hold">
                            <p:stCondLst>
                              <p:cond delay="19000"/>
                            </p:stCondLst>
                            <p:childTnLst>
                              <p:par>
                                <p:cTn id="157" presetID="22" presetClass="entr" presetSubtype="1" fill="hold" grpId="0" nodeType="afterEffect">
                                  <p:stCondLst>
                                    <p:cond delay="0"/>
                                  </p:stCondLst>
                                  <p:childTnLst>
                                    <p:set>
                                      <p:cBhvr>
                                        <p:cTn id="158" dur="1" fill="hold">
                                          <p:stCondLst>
                                            <p:cond delay="0"/>
                                          </p:stCondLst>
                                        </p:cTn>
                                        <p:tgtEl>
                                          <p:spTgt spid="108"/>
                                        </p:tgtEl>
                                        <p:attrNameLst>
                                          <p:attrName>style.visibility</p:attrName>
                                        </p:attrNameLst>
                                      </p:cBhvr>
                                      <p:to>
                                        <p:strVal val="visible"/>
                                      </p:to>
                                    </p:set>
                                    <p:animEffect transition="in" filter="wipe(up)">
                                      <p:cBhvr>
                                        <p:cTn id="159" dur="500"/>
                                        <p:tgtEl>
                                          <p:spTgt spid="108"/>
                                        </p:tgtEl>
                                      </p:cBhvr>
                                    </p:animEffect>
                                  </p:childTnLst>
                                </p:cTn>
                              </p:par>
                            </p:childTnLst>
                          </p:cTn>
                        </p:par>
                        <p:par>
                          <p:cTn id="160" fill="hold">
                            <p:stCondLst>
                              <p:cond delay="19500"/>
                            </p:stCondLst>
                            <p:childTnLst>
                              <p:par>
                                <p:cTn id="161" presetID="2" presetClass="entr" presetSubtype="4" fill="hold" grpId="0" nodeType="afterEffect">
                                  <p:stCondLst>
                                    <p:cond delay="0"/>
                                  </p:stCondLst>
                                  <p:childTnLst>
                                    <p:set>
                                      <p:cBhvr>
                                        <p:cTn id="162" dur="1" fill="hold">
                                          <p:stCondLst>
                                            <p:cond delay="0"/>
                                          </p:stCondLst>
                                        </p:cTn>
                                        <p:tgtEl>
                                          <p:spTgt spid="86"/>
                                        </p:tgtEl>
                                        <p:attrNameLst>
                                          <p:attrName>style.visibility</p:attrName>
                                        </p:attrNameLst>
                                      </p:cBhvr>
                                      <p:to>
                                        <p:strVal val="visible"/>
                                      </p:to>
                                    </p:set>
                                    <p:anim calcmode="lin" valueType="num">
                                      <p:cBhvr additive="base">
                                        <p:cTn id="163" dur="250" fill="hold"/>
                                        <p:tgtEl>
                                          <p:spTgt spid="86"/>
                                        </p:tgtEl>
                                        <p:attrNameLst>
                                          <p:attrName>ppt_x</p:attrName>
                                        </p:attrNameLst>
                                      </p:cBhvr>
                                      <p:tavLst>
                                        <p:tav tm="0">
                                          <p:val>
                                            <p:strVal val="#ppt_x"/>
                                          </p:val>
                                        </p:tav>
                                        <p:tav tm="100000">
                                          <p:val>
                                            <p:strVal val="#ppt_x"/>
                                          </p:val>
                                        </p:tav>
                                      </p:tavLst>
                                    </p:anim>
                                    <p:anim calcmode="lin" valueType="num">
                                      <p:cBhvr additive="base">
                                        <p:cTn id="164" dur="250" fill="hold"/>
                                        <p:tgtEl>
                                          <p:spTgt spid="86"/>
                                        </p:tgtEl>
                                        <p:attrNameLst>
                                          <p:attrName>ppt_y</p:attrName>
                                        </p:attrNameLst>
                                      </p:cBhvr>
                                      <p:tavLst>
                                        <p:tav tm="0">
                                          <p:val>
                                            <p:strVal val="1+#ppt_h/2"/>
                                          </p:val>
                                        </p:tav>
                                        <p:tav tm="100000">
                                          <p:val>
                                            <p:strVal val="#ppt_y"/>
                                          </p:val>
                                        </p:tav>
                                      </p:tavLst>
                                    </p:anim>
                                  </p:childTnLst>
                                </p:cTn>
                              </p:par>
                            </p:childTnLst>
                          </p:cTn>
                        </p:par>
                        <p:par>
                          <p:cTn id="165" fill="hold">
                            <p:stCondLst>
                              <p:cond delay="20000"/>
                            </p:stCondLst>
                            <p:childTnLst>
                              <p:par>
                                <p:cTn id="166" presetID="2" presetClass="entr" presetSubtype="4" fill="hold" grpId="0" nodeType="afterEffect">
                                  <p:stCondLst>
                                    <p:cond delay="0"/>
                                  </p:stCondLst>
                                  <p:childTnLst>
                                    <p:set>
                                      <p:cBhvr>
                                        <p:cTn id="167" dur="1" fill="hold">
                                          <p:stCondLst>
                                            <p:cond delay="0"/>
                                          </p:stCondLst>
                                        </p:cTn>
                                        <p:tgtEl>
                                          <p:spTgt spid="88"/>
                                        </p:tgtEl>
                                        <p:attrNameLst>
                                          <p:attrName>style.visibility</p:attrName>
                                        </p:attrNameLst>
                                      </p:cBhvr>
                                      <p:to>
                                        <p:strVal val="visible"/>
                                      </p:to>
                                    </p:set>
                                    <p:anim calcmode="lin" valueType="num">
                                      <p:cBhvr additive="base">
                                        <p:cTn id="168" dur="250" fill="hold"/>
                                        <p:tgtEl>
                                          <p:spTgt spid="88"/>
                                        </p:tgtEl>
                                        <p:attrNameLst>
                                          <p:attrName>ppt_x</p:attrName>
                                        </p:attrNameLst>
                                      </p:cBhvr>
                                      <p:tavLst>
                                        <p:tav tm="0">
                                          <p:val>
                                            <p:strVal val="#ppt_x"/>
                                          </p:val>
                                        </p:tav>
                                        <p:tav tm="100000">
                                          <p:val>
                                            <p:strVal val="#ppt_x"/>
                                          </p:val>
                                        </p:tav>
                                      </p:tavLst>
                                    </p:anim>
                                    <p:anim calcmode="lin" valueType="num">
                                      <p:cBhvr additive="base">
                                        <p:cTn id="169" dur="250" fill="hold"/>
                                        <p:tgtEl>
                                          <p:spTgt spid="88"/>
                                        </p:tgtEl>
                                        <p:attrNameLst>
                                          <p:attrName>ppt_y</p:attrName>
                                        </p:attrNameLst>
                                      </p:cBhvr>
                                      <p:tavLst>
                                        <p:tav tm="0">
                                          <p:val>
                                            <p:strVal val="1+#ppt_h/2"/>
                                          </p:val>
                                        </p:tav>
                                        <p:tav tm="100000">
                                          <p:val>
                                            <p:strVal val="#ppt_y"/>
                                          </p:val>
                                        </p:tav>
                                      </p:tavLst>
                                    </p:anim>
                                  </p:childTnLst>
                                </p:cTn>
                              </p:par>
                            </p:childTnLst>
                          </p:cTn>
                        </p:par>
                        <p:par>
                          <p:cTn id="170" fill="hold">
                            <p:stCondLst>
                              <p:cond delay="20500"/>
                            </p:stCondLst>
                            <p:childTnLst>
                              <p:par>
                                <p:cTn id="171" presetID="2" presetClass="entr" presetSubtype="4" fill="hold" grpId="0" nodeType="afterEffect">
                                  <p:stCondLst>
                                    <p:cond delay="0"/>
                                  </p:stCondLst>
                                  <p:childTnLst>
                                    <p:set>
                                      <p:cBhvr>
                                        <p:cTn id="172" dur="1" fill="hold">
                                          <p:stCondLst>
                                            <p:cond delay="0"/>
                                          </p:stCondLst>
                                        </p:cTn>
                                        <p:tgtEl>
                                          <p:spTgt spid="96"/>
                                        </p:tgtEl>
                                        <p:attrNameLst>
                                          <p:attrName>style.visibility</p:attrName>
                                        </p:attrNameLst>
                                      </p:cBhvr>
                                      <p:to>
                                        <p:strVal val="visible"/>
                                      </p:to>
                                    </p:set>
                                    <p:anim calcmode="lin" valueType="num">
                                      <p:cBhvr additive="base">
                                        <p:cTn id="173" dur="250" fill="hold"/>
                                        <p:tgtEl>
                                          <p:spTgt spid="96"/>
                                        </p:tgtEl>
                                        <p:attrNameLst>
                                          <p:attrName>ppt_x</p:attrName>
                                        </p:attrNameLst>
                                      </p:cBhvr>
                                      <p:tavLst>
                                        <p:tav tm="0">
                                          <p:val>
                                            <p:strVal val="#ppt_x"/>
                                          </p:val>
                                        </p:tav>
                                        <p:tav tm="100000">
                                          <p:val>
                                            <p:strVal val="#ppt_x"/>
                                          </p:val>
                                        </p:tav>
                                      </p:tavLst>
                                    </p:anim>
                                    <p:anim calcmode="lin" valueType="num">
                                      <p:cBhvr additive="base">
                                        <p:cTn id="174" dur="250" fill="hold"/>
                                        <p:tgtEl>
                                          <p:spTgt spid="96"/>
                                        </p:tgtEl>
                                        <p:attrNameLst>
                                          <p:attrName>ppt_y</p:attrName>
                                        </p:attrNameLst>
                                      </p:cBhvr>
                                      <p:tavLst>
                                        <p:tav tm="0">
                                          <p:val>
                                            <p:strVal val="1+#ppt_h/2"/>
                                          </p:val>
                                        </p:tav>
                                        <p:tav tm="100000">
                                          <p:val>
                                            <p:strVal val="#ppt_y"/>
                                          </p:val>
                                        </p:tav>
                                      </p:tavLst>
                                    </p:anim>
                                  </p:childTnLst>
                                </p:cTn>
                              </p:par>
                            </p:childTnLst>
                          </p:cTn>
                        </p:par>
                        <p:par>
                          <p:cTn id="175" fill="hold">
                            <p:stCondLst>
                              <p:cond delay="21000"/>
                            </p:stCondLst>
                            <p:childTnLst>
                              <p:par>
                                <p:cTn id="176" presetID="2" presetClass="entr" presetSubtype="4" fill="hold" grpId="0" nodeType="afterEffect">
                                  <p:stCondLst>
                                    <p:cond delay="0"/>
                                  </p:stCondLst>
                                  <p:childTnLst>
                                    <p:set>
                                      <p:cBhvr>
                                        <p:cTn id="177" dur="1" fill="hold">
                                          <p:stCondLst>
                                            <p:cond delay="0"/>
                                          </p:stCondLst>
                                        </p:cTn>
                                        <p:tgtEl>
                                          <p:spTgt spid="99"/>
                                        </p:tgtEl>
                                        <p:attrNameLst>
                                          <p:attrName>style.visibility</p:attrName>
                                        </p:attrNameLst>
                                      </p:cBhvr>
                                      <p:to>
                                        <p:strVal val="visible"/>
                                      </p:to>
                                    </p:set>
                                    <p:anim calcmode="lin" valueType="num">
                                      <p:cBhvr additive="base">
                                        <p:cTn id="178" dur="250" fill="hold"/>
                                        <p:tgtEl>
                                          <p:spTgt spid="99"/>
                                        </p:tgtEl>
                                        <p:attrNameLst>
                                          <p:attrName>ppt_x</p:attrName>
                                        </p:attrNameLst>
                                      </p:cBhvr>
                                      <p:tavLst>
                                        <p:tav tm="0">
                                          <p:val>
                                            <p:strVal val="#ppt_x"/>
                                          </p:val>
                                        </p:tav>
                                        <p:tav tm="100000">
                                          <p:val>
                                            <p:strVal val="#ppt_x"/>
                                          </p:val>
                                        </p:tav>
                                      </p:tavLst>
                                    </p:anim>
                                    <p:anim calcmode="lin" valueType="num">
                                      <p:cBhvr additive="base">
                                        <p:cTn id="179" dur="250" fill="hold"/>
                                        <p:tgtEl>
                                          <p:spTgt spid="99"/>
                                        </p:tgtEl>
                                        <p:attrNameLst>
                                          <p:attrName>ppt_y</p:attrName>
                                        </p:attrNameLst>
                                      </p:cBhvr>
                                      <p:tavLst>
                                        <p:tav tm="0">
                                          <p:val>
                                            <p:strVal val="1+#ppt_h/2"/>
                                          </p:val>
                                        </p:tav>
                                        <p:tav tm="100000">
                                          <p:val>
                                            <p:strVal val="#ppt_y"/>
                                          </p:val>
                                        </p:tav>
                                      </p:tavLst>
                                    </p:anim>
                                  </p:childTnLst>
                                </p:cTn>
                              </p:par>
                            </p:childTnLst>
                          </p:cTn>
                        </p:par>
                        <p:par>
                          <p:cTn id="180" fill="hold">
                            <p:stCondLst>
                              <p:cond delay="21500"/>
                            </p:stCondLst>
                            <p:childTnLst>
                              <p:par>
                                <p:cTn id="181" presetID="10" presetClass="entr" presetSubtype="0" fill="hold" grpId="0" nodeType="afterEffect">
                                  <p:stCondLst>
                                    <p:cond delay="0"/>
                                  </p:stCondLst>
                                  <p:childTnLst>
                                    <p:set>
                                      <p:cBhvr>
                                        <p:cTn id="182" dur="1" fill="hold">
                                          <p:stCondLst>
                                            <p:cond delay="0"/>
                                          </p:stCondLst>
                                        </p:cTn>
                                        <p:tgtEl>
                                          <p:spTgt spid="87"/>
                                        </p:tgtEl>
                                        <p:attrNameLst>
                                          <p:attrName>style.visibility</p:attrName>
                                        </p:attrNameLst>
                                      </p:cBhvr>
                                      <p:to>
                                        <p:strVal val="visible"/>
                                      </p:to>
                                    </p:set>
                                    <p:animEffect transition="in" filter="fade">
                                      <p:cBhvr>
                                        <p:cTn id="183" dur="500"/>
                                        <p:tgtEl>
                                          <p:spTgt spid="87"/>
                                        </p:tgtEl>
                                      </p:cBhvr>
                                    </p:animEffect>
                                  </p:childTnLst>
                                </p:cTn>
                              </p:par>
                            </p:childTnLst>
                          </p:cTn>
                        </p:par>
                        <p:par>
                          <p:cTn id="184" fill="hold">
                            <p:stCondLst>
                              <p:cond delay="22000"/>
                            </p:stCondLst>
                            <p:childTnLst>
                              <p:par>
                                <p:cTn id="185" presetID="10" presetClass="entr" presetSubtype="0" fill="hold" grpId="0" nodeType="afterEffect">
                                  <p:stCondLst>
                                    <p:cond delay="0"/>
                                  </p:stCondLst>
                                  <p:childTnLst>
                                    <p:set>
                                      <p:cBhvr>
                                        <p:cTn id="186" dur="1" fill="hold">
                                          <p:stCondLst>
                                            <p:cond delay="0"/>
                                          </p:stCondLst>
                                        </p:cTn>
                                        <p:tgtEl>
                                          <p:spTgt spid="95"/>
                                        </p:tgtEl>
                                        <p:attrNameLst>
                                          <p:attrName>style.visibility</p:attrName>
                                        </p:attrNameLst>
                                      </p:cBhvr>
                                      <p:to>
                                        <p:strVal val="visible"/>
                                      </p:to>
                                    </p:set>
                                    <p:animEffect transition="in" filter="fade">
                                      <p:cBhvr>
                                        <p:cTn id="187" dur="500"/>
                                        <p:tgtEl>
                                          <p:spTgt spid="95"/>
                                        </p:tgtEl>
                                      </p:cBhvr>
                                    </p:animEffect>
                                  </p:childTnLst>
                                </p:cTn>
                              </p:par>
                            </p:childTnLst>
                          </p:cTn>
                        </p:par>
                        <p:par>
                          <p:cTn id="188" fill="hold">
                            <p:stCondLst>
                              <p:cond delay="22500"/>
                            </p:stCondLst>
                            <p:childTnLst>
                              <p:par>
                                <p:cTn id="189" presetID="10" presetClass="entr" presetSubtype="0" fill="hold" grpId="0" nodeType="afterEffect">
                                  <p:stCondLst>
                                    <p:cond delay="0"/>
                                  </p:stCondLst>
                                  <p:childTnLst>
                                    <p:set>
                                      <p:cBhvr>
                                        <p:cTn id="190" dur="1" fill="hold">
                                          <p:stCondLst>
                                            <p:cond delay="0"/>
                                          </p:stCondLst>
                                        </p:cTn>
                                        <p:tgtEl>
                                          <p:spTgt spid="98"/>
                                        </p:tgtEl>
                                        <p:attrNameLst>
                                          <p:attrName>style.visibility</p:attrName>
                                        </p:attrNameLst>
                                      </p:cBhvr>
                                      <p:to>
                                        <p:strVal val="visible"/>
                                      </p:to>
                                    </p:set>
                                    <p:animEffect transition="in" filter="fade">
                                      <p:cBhvr>
                                        <p:cTn id="191" dur="500"/>
                                        <p:tgtEl>
                                          <p:spTgt spid="98"/>
                                        </p:tgtEl>
                                      </p:cBhvr>
                                    </p:animEffect>
                                  </p:childTnLst>
                                </p:cTn>
                              </p:par>
                            </p:childTnLst>
                          </p:cTn>
                        </p:par>
                        <p:par>
                          <p:cTn id="192" fill="hold">
                            <p:stCondLst>
                              <p:cond delay="23000"/>
                            </p:stCondLst>
                            <p:childTnLst>
                              <p:par>
                                <p:cTn id="193" presetID="10" presetClass="entr" presetSubtype="0" fill="hold" grpId="0" nodeType="afterEffect">
                                  <p:stCondLst>
                                    <p:cond delay="0"/>
                                  </p:stCondLst>
                                  <p:childTnLst>
                                    <p:set>
                                      <p:cBhvr>
                                        <p:cTn id="194" dur="1" fill="hold">
                                          <p:stCondLst>
                                            <p:cond delay="0"/>
                                          </p:stCondLst>
                                        </p:cTn>
                                        <p:tgtEl>
                                          <p:spTgt spid="100"/>
                                        </p:tgtEl>
                                        <p:attrNameLst>
                                          <p:attrName>style.visibility</p:attrName>
                                        </p:attrNameLst>
                                      </p:cBhvr>
                                      <p:to>
                                        <p:strVal val="visible"/>
                                      </p:to>
                                    </p:set>
                                    <p:animEffect transition="in" filter="fade">
                                      <p:cBhvr>
                                        <p:cTn id="195" dur="500"/>
                                        <p:tgtEl>
                                          <p:spTgt spid="100"/>
                                        </p:tgtEl>
                                      </p:cBhvr>
                                    </p:animEffect>
                                  </p:childTnLst>
                                </p:cTn>
                              </p:par>
                            </p:childTnLst>
                          </p:cTn>
                        </p:par>
                        <p:par>
                          <p:cTn id="196" fill="hold">
                            <p:stCondLst>
                              <p:cond delay="23500"/>
                            </p:stCondLst>
                            <p:childTnLst>
                              <p:par>
                                <p:cTn id="197" presetID="37" presetClass="entr" presetSubtype="0" fill="hold" grpId="0" nodeType="afterEffect">
                                  <p:stCondLst>
                                    <p:cond delay="0"/>
                                  </p:stCondLst>
                                  <p:childTnLst>
                                    <p:set>
                                      <p:cBhvr>
                                        <p:cTn id="198" dur="1" fill="hold">
                                          <p:stCondLst>
                                            <p:cond delay="0"/>
                                          </p:stCondLst>
                                        </p:cTn>
                                        <p:tgtEl>
                                          <p:spTgt spid="94"/>
                                        </p:tgtEl>
                                        <p:attrNameLst>
                                          <p:attrName>style.visibility</p:attrName>
                                        </p:attrNameLst>
                                      </p:cBhvr>
                                      <p:to>
                                        <p:strVal val="visible"/>
                                      </p:to>
                                    </p:set>
                                    <p:animEffect transition="in" filter="fade">
                                      <p:cBhvr>
                                        <p:cTn id="199" dur="750"/>
                                        <p:tgtEl>
                                          <p:spTgt spid="94"/>
                                        </p:tgtEl>
                                      </p:cBhvr>
                                    </p:animEffect>
                                    <p:anim calcmode="lin" valueType="num">
                                      <p:cBhvr>
                                        <p:cTn id="200" dur="750" fill="hold"/>
                                        <p:tgtEl>
                                          <p:spTgt spid="94"/>
                                        </p:tgtEl>
                                        <p:attrNameLst>
                                          <p:attrName>ppt_x</p:attrName>
                                        </p:attrNameLst>
                                      </p:cBhvr>
                                      <p:tavLst>
                                        <p:tav tm="0">
                                          <p:val>
                                            <p:strVal val="#ppt_x"/>
                                          </p:val>
                                        </p:tav>
                                        <p:tav tm="100000">
                                          <p:val>
                                            <p:strVal val="#ppt_x"/>
                                          </p:val>
                                        </p:tav>
                                      </p:tavLst>
                                    </p:anim>
                                    <p:anim calcmode="lin" valueType="num">
                                      <p:cBhvr>
                                        <p:cTn id="201" dur="675" decel="100000" fill="hold"/>
                                        <p:tgtEl>
                                          <p:spTgt spid="94"/>
                                        </p:tgtEl>
                                        <p:attrNameLst>
                                          <p:attrName>ppt_y</p:attrName>
                                        </p:attrNameLst>
                                      </p:cBhvr>
                                      <p:tavLst>
                                        <p:tav tm="0">
                                          <p:val>
                                            <p:strVal val="#ppt_y+1"/>
                                          </p:val>
                                        </p:tav>
                                        <p:tav tm="100000">
                                          <p:val>
                                            <p:strVal val="#ppt_y-.03"/>
                                          </p:val>
                                        </p:tav>
                                      </p:tavLst>
                                    </p:anim>
                                    <p:anim calcmode="lin" valueType="num">
                                      <p:cBhvr>
                                        <p:cTn id="202" dur="75" accel="100000" fill="hold">
                                          <p:stCondLst>
                                            <p:cond delay="675"/>
                                          </p:stCondLst>
                                        </p:cTn>
                                        <p:tgtEl>
                                          <p:spTgt spid="94"/>
                                        </p:tgtEl>
                                        <p:attrNameLst>
                                          <p:attrName>ppt_y</p:attrName>
                                        </p:attrNameLst>
                                      </p:cBhvr>
                                      <p:tavLst>
                                        <p:tav tm="0">
                                          <p:val>
                                            <p:strVal val="#ppt_y-.03"/>
                                          </p:val>
                                        </p:tav>
                                        <p:tav tm="100000">
                                          <p:val>
                                            <p:strVal val="#ppt_y"/>
                                          </p:val>
                                        </p:tav>
                                      </p:tavLst>
                                    </p:anim>
                                  </p:childTnLst>
                                </p:cTn>
                              </p:par>
                            </p:childTnLst>
                          </p:cTn>
                        </p:par>
                        <p:par>
                          <p:cTn id="203" fill="hold">
                            <p:stCondLst>
                              <p:cond delay="24500"/>
                            </p:stCondLst>
                            <p:childTnLst>
                              <p:par>
                                <p:cTn id="204" presetID="10" presetClass="entr" presetSubtype="0" fill="hold" grpId="0" nodeType="afterEffect">
                                  <p:stCondLst>
                                    <p:cond delay="0"/>
                                  </p:stCondLst>
                                  <p:childTnLst>
                                    <p:set>
                                      <p:cBhvr>
                                        <p:cTn id="205" dur="1" fill="hold">
                                          <p:stCondLst>
                                            <p:cond delay="0"/>
                                          </p:stCondLst>
                                        </p:cTn>
                                        <p:tgtEl>
                                          <p:spTgt spid="109"/>
                                        </p:tgtEl>
                                        <p:attrNameLst>
                                          <p:attrName>style.visibility</p:attrName>
                                        </p:attrNameLst>
                                      </p:cBhvr>
                                      <p:to>
                                        <p:strVal val="visible"/>
                                      </p:to>
                                    </p:set>
                                    <p:animEffect transition="in" filter="fade">
                                      <p:cBhvr>
                                        <p:cTn id="206"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0" grpId="0" animBg="1"/>
      <p:bldP spid="152" grpId="0" animBg="1"/>
      <p:bldP spid="159" grpId="0" animBg="1"/>
      <p:bldP spid="161" grpId="0" animBg="1"/>
      <p:bldP spid="158" grpId="0" animBg="1"/>
      <p:bldP spid="153" grpId="0" animBg="1"/>
      <p:bldP spid="154" grpId="0" animBg="1"/>
      <p:bldP spid="162" grpId="0" animBg="1"/>
      <p:bldP spid="165" grpId="0" animBg="1"/>
      <p:bldP spid="163" grpId="0" animBg="1"/>
      <p:bldP spid="149" grpId="0" animBg="1"/>
      <p:bldP spid="150" grpId="0" animBg="1"/>
      <p:bldP spid="151" grpId="0" animBg="1"/>
      <p:bldP spid="10" grpId="0" animBg="1"/>
      <p:bldP spid="83" grpId="0" animBg="1"/>
      <p:bldP spid="143" grpId="0" animBg="1"/>
      <p:bldP spid="144" grpId="0" animBg="1"/>
      <p:bldP spid="145" grpId="0" animBg="1"/>
      <p:bldP spid="146" grpId="0" animBg="1"/>
      <p:bldP spid="147" grpId="0" animBg="1"/>
      <p:bldP spid="148" grpId="0" animBg="1"/>
      <p:bldP spid="166" grpId="0" animBg="1"/>
      <p:bldP spid="164" grpId="0" animBg="1"/>
      <p:bldP spid="155" grpId="0" animBg="1"/>
      <p:bldP spid="156" grpId="0" animBg="1"/>
      <p:bldP spid="157" grpId="0" animBg="1"/>
      <p:bldP spid="61" grpId="0" animBg="1"/>
      <p:bldP spid="80" grpId="0"/>
      <p:bldP spid="82" grpId="0"/>
      <p:bldP spid="84" grpId="0"/>
      <p:bldP spid="85" grpId="0"/>
      <p:bldP spid="86" grpId="0"/>
      <p:bldP spid="87" grpId="0"/>
      <p:bldP spid="88" grpId="0"/>
      <p:bldP spid="95" grpId="0"/>
      <p:bldP spid="96" grpId="0"/>
      <p:bldP spid="98" grpId="0"/>
      <p:bldP spid="99" grpId="0"/>
      <p:bldP spid="100" grpId="0"/>
      <p:bldP spid="104" grpId="0" animBg="1"/>
      <p:bldP spid="106" grpId="0" animBg="1"/>
      <p:bldP spid="107" grpId="0" animBg="1"/>
      <p:bldP spid="108" grpId="0" animBg="1"/>
      <p:bldP spid="94" grpId="0"/>
      <p:bldP spid="10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6104" y="285750"/>
            <a:ext cx="1877437"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PETER</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300356"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UX/UI Designer</a:t>
            </a:r>
            <a:endParaRPr lang="en-US" sz="1200">
              <a:solidFill>
                <a:schemeClr val="bg1">
                  <a:lumMod val="75000"/>
                </a:schemeClr>
              </a:solidFill>
              <a:latin typeface="Rockwell" panose="02060603020205020403" pitchFamily="18" charset="0"/>
            </a:endParaRPr>
          </a:p>
        </p:txBody>
      </p:sp>
      <p:graphicFrame>
        <p:nvGraphicFramePr>
          <p:cNvPr id="12" name="Diagram 11"/>
          <p:cNvGraphicFramePr/>
          <p:nvPr/>
        </p:nvGraphicFramePr>
        <p:xfrm>
          <a:off x="685800" y="1504950"/>
          <a:ext cx="1524000" cy="1524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Parallelogram 16"/>
          <p:cNvSpPr/>
          <p:nvPr/>
        </p:nvSpPr>
        <p:spPr>
          <a:xfrm>
            <a:off x="609600" y="2734761"/>
            <a:ext cx="1600200" cy="381000"/>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776801" y="2755984"/>
            <a:ext cx="1265798" cy="338554"/>
          </a:xfrm>
          <a:prstGeom prst="rect">
            <a:avLst/>
          </a:prstGeom>
          <a:noFill/>
        </p:spPr>
        <p:txBody>
          <a:bodyPr wrap="square" rtlCol="0">
            <a:spAutoFit/>
          </a:bodyPr>
          <a:lstStyle/>
          <a:p>
            <a:r>
              <a:rPr lang="en-US" sz="1600" smtClean="0">
                <a:solidFill>
                  <a:schemeClr val="bg1"/>
                </a:solidFill>
                <a:latin typeface="+mj-lt"/>
              </a:rPr>
              <a:t>UX/UI DESIGNER</a:t>
            </a:r>
            <a:endParaRPr lang="en-US" sz="1600">
              <a:solidFill>
                <a:schemeClr val="bg1"/>
              </a:solidFill>
              <a:latin typeface="+mj-lt"/>
            </a:endParaRPr>
          </a:p>
        </p:txBody>
      </p:sp>
      <p:sp>
        <p:nvSpPr>
          <p:cNvPr id="27" name="TextBox 26"/>
          <p:cNvSpPr txBox="1"/>
          <p:nvPr/>
        </p:nvSpPr>
        <p:spPr>
          <a:xfrm>
            <a:off x="817217" y="3145245"/>
            <a:ext cx="1246365" cy="369332"/>
          </a:xfrm>
          <a:prstGeom prst="rect">
            <a:avLst/>
          </a:prstGeom>
          <a:noFill/>
        </p:spPr>
        <p:txBody>
          <a:bodyPr wrap="square" rtlCol="0">
            <a:spAutoFit/>
          </a:bodyPr>
          <a:lstStyle/>
          <a:p>
            <a:pPr algn="ctr"/>
            <a:r>
              <a:rPr lang="en-US" smtClean="0">
                <a:solidFill>
                  <a:schemeClr val="bg1">
                    <a:lumMod val="95000"/>
                  </a:schemeClr>
                </a:solidFill>
                <a:latin typeface="+mj-lt"/>
              </a:rPr>
              <a:t>PETER DOE</a:t>
            </a:r>
            <a:endParaRPr lang="en-US">
              <a:solidFill>
                <a:schemeClr val="bg1">
                  <a:lumMod val="95000"/>
                </a:schemeClr>
              </a:solidFill>
              <a:latin typeface="+mj-lt"/>
            </a:endParaRPr>
          </a:p>
        </p:txBody>
      </p:sp>
      <p:sp>
        <p:nvSpPr>
          <p:cNvPr id="28" name="Rectangle 27"/>
          <p:cNvSpPr/>
          <p:nvPr/>
        </p:nvSpPr>
        <p:spPr>
          <a:xfrm>
            <a:off x="685800" y="3428822"/>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Freeform 38"/>
          <p:cNvSpPr>
            <a:spLocks noEditPoints="1"/>
          </p:cNvSpPr>
          <p:nvPr/>
        </p:nvSpPr>
        <p:spPr bwMode="auto">
          <a:xfrm>
            <a:off x="692056" y="41126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1374895" y="41082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a:off x="1708042" y="41120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1027829" y="41157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Parallelogram 46"/>
          <p:cNvSpPr/>
          <p:nvPr/>
        </p:nvSpPr>
        <p:spPr>
          <a:xfrm>
            <a:off x="2467165" y="1519913"/>
            <a:ext cx="685800" cy="2880637"/>
          </a:xfrm>
          <a:prstGeom prst="parallelogram">
            <a:avLst>
              <a:gd name="adj" fmla="val 97793"/>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3352800" y="1512952"/>
            <a:ext cx="1111107" cy="369332"/>
          </a:xfrm>
          <a:prstGeom prst="rect">
            <a:avLst/>
          </a:prstGeom>
          <a:noFill/>
        </p:spPr>
        <p:txBody>
          <a:bodyPr wrap="square" rtlCol="0">
            <a:spAutoFit/>
          </a:bodyPr>
          <a:lstStyle/>
          <a:p>
            <a:r>
              <a:rPr lang="en-US" smtClean="0">
                <a:solidFill>
                  <a:schemeClr val="bg1">
                    <a:lumMod val="95000"/>
                  </a:schemeClr>
                </a:solidFill>
                <a:latin typeface="+mj-lt"/>
              </a:rPr>
              <a:t>ABOUT TEXT:</a:t>
            </a:r>
            <a:endParaRPr lang="en-US">
              <a:solidFill>
                <a:schemeClr val="bg1">
                  <a:lumMod val="95000"/>
                </a:schemeClr>
              </a:solidFill>
              <a:latin typeface="+mj-lt"/>
            </a:endParaRPr>
          </a:p>
        </p:txBody>
      </p:sp>
      <p:sp>
        <p:nvSpPr>
          <p:cNvPr id="51" name="Rectangle 50"/>
          <p:cNvSpPr/>
          <p:nvPr/>
        </p:nvSpPr>
        <p:spPr>
          <a:xfrm>
            <a:off x="3152965" y="1799094"/>
            <a:ext cx="2133600" cy="2677656"/>
          </a:xfrm>
          <a:prstGeom prst="rect">
            <a:avLst/>
          </a:prstGeom>
        </p:spPr>
        <p:txBody>
          <a:bodyPr wrap="square">
            <a:spAutoFit/>
          </a:bodyPr>
          <a:lstStyle/>
          <a:p>
            <a:pPr algn="ctr"/>
            <a:r>
              <a:rPr lang="en-US" sz="1200">
                <a:solidFill>
                  <a:schemeClr val="bg1">
                    <a:lumMod val="85000"/>
                  </a:schemeClr>
                </a:solidFill>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a:t>
            </a:r>
            <a:r>
              <a:rPr lang="en-US" sz="1200" smtClean="0">
                <a:solidFill>
                  <a:schemeClr val="bg1">
                    <a:lumMod val="85000"/>
                  </a:schemeClr>
                </a:solidFill>
              </a:rPr>
              <a:t>leap into electronic typesetting, remaining essentially. </a:t>
            </a:r>
            <a:endParaRPr lang="en-US" sz="1200">
              <a:solidFill>
                <a:schemeClr val="bg1">
                  <a:lumMod val="85000"/>
                </a:schemeClr>
              </a:solidFill>
            </a:endParaRPr>
          </a:p>
        </p:txBody>
      </p:sp>
      <p:sp>
        <p:nvSpPr>
          <p:cNvPr id="52" name="Parallelogram 51"/>
          <p:cNvSpPr/>
          <p:nvPr/>
        </p:nvSpPr>
        <p:spPr>
          <a:xfrm>
            <a:off x="5334000" y="1525577"/>
            <a:ext cx="685800" cy="2880637"/>
          </a:xfrm>
          <a:prstGeom prst="parallelogram">
            <a:avLst>
              <a:gd name="adj" fmla="val 97793"/>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6277165" y="1512952"/>
            <a:ext cx="1038035" cy="369332"/>
          </a:xfrm>
          <a:prstGeom prst="rect">
            <a:avLst/>
          </a:prstGeom>
          <a:noFill/>
        </p:spPr>
        <p:txBody>
          <a:bodyPr wrap="square" rtlCol="0">
            <a:spAutoFit/>
          </a:bodyPr>
          <a:lstStyle/>
          <a:p>
            <a:r>
              <a:rPr lang="en-US" smtClean="0">
                <a:solidFill>
                  <a:schemeClr val="bg1">
                    <a:lumMod val="95000"/>
                  </a:schemeClr>
                </a:solidFill>
                <a:latin typeface="+mj-lt"/>
              </a:rPr>
              <a:t>TOP SKILLS:</a:t>
            </a:r>
            <a:endParaRPr lang="en-US">
              <a:solidFill>
                <a:schemeClr val="bg1">
                  <a:lumMod val="95000"/>
                </a:schemeClr>
              </a:solidFill>
              <a:latin typeface="+mj-lt"/>
            </a:endParaRPr>
          </a:p>
        </p:txBody>
      </p:sp>
      <p:sp>
        <p:nvSpPr>
          <p:cNvPr id="54" name="Parallelogram 53"/>
          <p:cNvSpPr/>
          <p:nvPr/>
        </p:nvSpPr>
        <p:spPr>
          <a:xfrm>
            <a:off x="6248996" y="2270128"/>
            <a:ext cx="2133004" cy="255574"/>
          </a:xfrm>
          <a:prstGeom prst="parallelogram">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6276503" y="1962150"/>
            <a:ext cx="1038035" cy="307777"/>
          </a:xfrm>
          <a:prstGeom prst="rect">
            <a:avLst/>
          </a:prstGeom>
          <a:noFill/>
        </p:spPr>
        <p:txBody>
          <a:bodyPr wrap="square" rtlCol="0">
            <a:spAutoFit/>
          </a:bodyPr>
          <a:lstStyle/>
          <a:p>
            <a:r>
              <a:rPr lang="en-US" sz="1400" smtClean="0">
                <a:solidFill>
                  <a:schemeClr val="bg1">
                    <a:lumMod val="95000"/>
                  </a:schemeClr>
                </a:solidFill>
                <a:latin typeface="+mj-lt"/>
              </a:rPr>
              <a:t>WEB DESIGN</a:t>
            </a:r>
            <a:endParaRPr lang="en-US" sz="1400">
              <a:solidFill>
                <a:schemeClr val="bg1">
                  <a:lumMod val="95000"/>
                </a:schemeClr>
              </a:solidFill>
              <a:latin typeface="+mj-lt"/>
            </a:endParaRPr>
          </a:p>
        </p:txBody>
      </p:sp>
      <p:sp>
        <p:nvSpPr>
          <p:cNvPr id="56" name="Parallelogram 55"/>
          <p:cNvSpPr/>
          <p:nvPr/>
        </p:nvSpPr>
        <p:spPr>
          <a:xfrm>
            <a:off x="6095338" y="2878139"/>
            <a:ext cx="2133004" cy="255574"/>
          </a:xfrm>
          <a:prstGeom prst="parallelogram">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a:off x="6122845" y="2571750"/>
            <a:ext cx="1038035" cy="307777"/>
          </a:xfrm>
          <a:prstGeom prst="rect">
            <a:avLst/>
          </a:prstGeom>
          <a:noFill/>
        </p:spPr>
        <p:txBody>
          <a:bodyPr wrap="square" rtlCol="0">
            <a:spAutoFit/>
          </a:bodyPr>
          <a:lstStyle/>
          <a:p>
            <a:r>
              <a:rPr lang="en-US" sz="1400" smtClean="0">
                <a:solidFill>
                  <a:schemeClr val="bg1">
                    <a:lumMod val="95000"/>
                  </a:schemeClr>
                </a:solidFill>
                <a:latin typeface="+mj-lt"/>
              </a:rPr>
              <a:t>UX/UI</a:t>
            </a:r>
            <a:endParaRPr lang="en-US" sz="1400">
              <a:solidFill>
                <a:schemeClr val="bg1">
                  <a:lumMod val="95000"/>
                </a:schemeClr>
              </a:solidFill>
              <a:latin typeface="+mj-lt"/>
            </a:endParaRPr>
          </a:p>
        </p:txBody>
      </p:sp>
      <p:sp>
        <p:nvSpPr>
          <p:cNvPr id="58" name="Parallelogram 57"/>
          <p:cNvSpPr/>
          <p:nvPr/>
        </p:nvSpPr>
        <p:spPr>
          <a:xfrm>
            <a:off x="5942938" y="3491041"/>
            <a:ext cx="2133004" cy="255574"/>
          </a:xfrm>
          <a:prstGeom prst="parallelogram">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019138" y="3181350"/>
            <a:ext cx="1141742" cy="307777"/>
          </a:xfrm>
          <a:prstGeom prst="rect">
            <a:avLst/>
          </a:prstGeom>
          <a:noFill/>
        </p:spPr>
        <p:txBody>
          <a:bodyPr wrap="square" rtlCol="0">
            <a:spAutoFit/>
          </a:bodyPr>
          <a:lstStyle/>
          <a:p>
            <a:r>
              <a:rPr lang="en-US" sz="1400" smtClean="0">
                <a:solidFill>
                  <a:schemeClr val="bg1">
                    <a:lumMod val="95000"/>
                  </a:schemeClr>
                </a:solidFill>
                <a:latin typeface="+mj-lt"/>
              </a:rPr>
              <a:t>GRAPHIC DESIGN</a:t>
            </a:r>
            <a:endParaRPr lang="en-US" sz="1400">
              <a:solidFill>
                <a:schemeClr val="bg1">
                  <a:lumMod val="95000"/>
                </a:schemeClr>
              </a:solidFill>
              <a:latin typeface="+mj-lt"/>
            </a:endParaRPr>
          </a:p>
        </p:txBody>
      </p:sp>
      <p:sp>
        <p:nvSpPr>
          <p:cNvPr id="60" name="Parallelogram 59"/>
          <p:cNvSpPr/>
          <p:nvPr/>
        </p:nvSpPr>
        <p:spPr>
          <a:xfrm>
            <a:off x="5790538" y="4098928"/>
            <a:ext cx="2133004" cy="255574"/>
          </a:xfrm>
          <a:prstGeom prst="parallelogram">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5818045" y="3790950"/>
            <a:ext cx="1038035" cy="307777"/>
          </a:xfrm>
          <a:prstGeom prst="rect">
            <a:avLst/>
          </a:prstGeom>
          <a:noFill/>
        </p:spPr>
        <p:txBody>
          <a:bodyPr wrap="square" rtlCol="0">
            <a:spAutoFit/>
          </a:bodyPr>
          <a:lstStyle/>
          <a:p>
            <a:r>
              <a:rPr lang="en-US" sz="1400" smtClean="0">
                <a:solidFill>
                  <a:schemeClr val="bg1">
                    <a:lumMod val="95000"/>
                  </a:schemeClr>
                </a:solidFill>
                <a:latin typeface="+mj-lt"/>
              </a:rPr>
              <a:t>CREATIVE WORK</a:t>
            </a:r>
            <a:endParaRPr lang="en-US" sz="1400">
              <a:solidFill>
                <a:schemeClr val="bg1">
                  <a:lumMod val="95000"/>
                </a:schemeClr>
              </a:solidFill>
              <a:latin typeface="+mj-lt"/>
            </a:endParaRPr>
          </a:p>
        </p:txBody>
      </p:sp>
      <p:sp>
        <p:nvSpPr>
          <p:cNvPr id="62" name="Parallelogram 61"/>
          <p:cNvSpPr/>
          <p:nvPr/>
        </p:nvSpPr>
        <p:spPr>
          <a:xfrm>
            <a:off x="6241970" y="2270128"/>
            <a:ext cx="1606630" cy="255574"/>
          </a:xfrm>
          <a:prstGeom prst="parallelogram">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Parallelogram 62"/>
          <p:cNvSpPr/>
          <p:nvPr/>
        </p:nvSpPr>
        <p:spPr>
          <a:xfrm>
            <a:off x="6122845" y="2878139"/>
            <a:ext cx="1725755" cy="255574"/>
          </a:xfrm>
          <a:prstGeom prst="parallelogram">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Parallelogram 63"/>
          <p:cNvSpPr/>
          <p:nvPr/>
        </p:nvSpPr>
        <p:spPr>
          <a:xfrm>
            <a:off x="5939379" y="3491041"/>
            <a:ext cx="1756821" cy="255574"/>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Parallelogram 64"/>
          <p:cNvSpPr/>
          <p:nvPr/>
        </p:nvSpPr>
        <p:spPr>
          <a:xfrm>
            <a:off x="5791200" y="4098928"/>
            <a:ext cx="1752600" cy="255574"/>
          </a:xfrm>
          <a:prstGeom prst="parallelogram">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flip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inVertical)">
                                      <p:cBhvr>
                                        <p:cTn id="24" dur="500"/>
                                        <p:tgtEl>
                                          <p:spTgt spid="17"/>
                                        </p:tgtEl>
                                      </p:cBhvr>
                                    </p:animEffect>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750"/>
                                        <p:tgtEl>
                                          <p:spTgt spid="21"/>
                                        </p:tgtEl>
                                      </p:cBhvr>
                                    </p:animEffect>
                                    <p:anim calcmode="lin" valueType="num">
                                      <p:cBhvr>
                                        <p:cTn id="29" dur="750" fill="hold"/>
                                        <p:tgtEl>
                                          <p:spTgt spid="21"/>
                                        </p:tgtEl>
                                        <p:attrNameLst>
                                          <p:attrName>ppt_x</p:attrName>
                                        </p:attrNameLst>
                                      </p:cBhvr>
                                      <p:tavLst>
                                        <p:tav tm="0">
                                          <p:val>
                                            <p:strVal val="#ppt_x"/>
                                          </p:val>
                                        </p:tav>
                                        <p:tav tm="100000">
                                          <p:val>
                                            <p:strVal val="#ppt_x"/>
                                          </p:val>
                                        </p:tav>
                                      </p:tavLst>
                                    </p:anim>
                                    <p:anim calcmode="lin" valueType="num">
                                      <p:cBhvr>
                                        <p:cTn id="30" dur="675" decel="100000" fill="hold"/>
                                        <p:tgtEl>
                                          <p:spTgt spid="21"/>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21"/>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wipe(left)">
                                      <p:cBhvr>
                                        <p:cTn id="35" dur="500"/>
                                        <p:tgtEl>
                                          <p:spTgt spid="2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childTnLst>
                          </p:cTn>
                        </p:par>
                        <p:par>
                          <p:cTn id="40" fill="hold">
                            <p:stCondLst>
                              <p:cond delay="4500"/>
                            </p:stCondLst>
                            <p:childTnLst>
                              <p:par>
                                <p:cTn id="41" presetID="2" presetClass="entr" presetSubtype="4"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250" fill="hold"/>
                                        <p:tgtEl>
                                          <p:spTgt spid="39"/>
                                        </p:tgtEl>
                                        <p:attrNameLst>
                                          <p:attrName>ppt_x</p:attrName>
                                        </p:attrNameLst>
                                      </p:cBhvr>
                                      <p:tavLst>
                                        <p:tav tm="0">
                                          <p:val>
                                            <p:strVal val="#ppt_x"/>
                                          </p:val>
                                        </p:tav>
                                        <p:tav tm="100000">
                                          <p:val>
                                            <p:strVal val="#ppt_x"/>
                                          </p:val>
                                        </p:tav>
                                      </p:tavLst>
                                    </p:anim>
                                    <p:anim calcmode="lin" valueType="num">
                                      <p:cBhvr additive="base">
                                        <p:cTn id="44" dur="250" fill="hold"/>
                                        <p:tgtEl>
                                          <p:spTgt spid="39"/>
                                        </p:tgtEl>
                                        <p:attrNameLst>
                                          <p:attrName>ppt_y</p:attrName>
                                        </p:attrNameLst>
                                      </p:cBhvr>
                                      <p:tavLst>
                                        <p:tav tm="0">
                                          <p:val>
                                            <p:strVal val="1+#ppt_h/2"/>
                                          </p:val>
                                        </p:tav>
                                        <p:tav tm="100000">
                                          <p:val>
                                            <p:strVal val="#ppt_y"/>
                                          </p:val>
                                        </p:tav>
                                      </p:tavLst>
                                    </p:anim>
                                  </p:childTnLst>
                                </p:cTn>
                              </p:par>
                            </p:childTnLst>
                          </p:cTn>
                        </p:par>
                        <p:par>
                          <p:cTn id="45" fill="hold">
                            <p:stCondLst>
                              <p:cond delay="5000"/>
                            </p:stCondLst>
                            <p:childTnLst>
                              <p:par>
                                <p:cTn id="46" presetID="2" presetClass="entr" presetSubtype="4" fill="hold" grpId="0" nodeType="afterEffect">
                                  <p:stCondLst>
                                    <p:cond delay="0"/>
                                  </p:stCondLst>
                                  <p:childTnLst>
                                    <p:set>
                                      <p:cBhvr>
                                        <p:cTn id="47" dur="1" fill="hold">
                                          <p:stCondLst>
                                            <p:cond delay="0"/>
                                          </p:stCondLst>
                                        </p:cTn>
                                        <p:tgtEl>
                                          <p:spTgt spid="42"/>
                                        </p:tgtEl>
                                        <p:attrNameLst>
                                          <p:attrName>style.visibility</p:attrName>
                                        </p:attrNameLst>
                                      </p:cBhvr>
                                      <p:to>
                                        <p:strVal val="visible"/>
                                      </p:to>
                                    </p:set>
                                    <p:anim calcmode="lin" valueType="num">
                                      <p:cBhvr additive="base">
                                        <p:cTn id="48" dur="250" fill="hold"/>
                                        <p:tgtEl>
                                          <p:spTgt spid="42"/>
                                        </p:tgtEl>
                                        <p:attrNameLst>
                                          <p:attrName>ppt_x</p:attrName>
                                        </p:attrNameLst>
                                      </p:cBhvr>
                                      <p:tavLst>
                                        <p:tav tm="0">
                                          <p:val>
                                            <p:strVal val="#ppt_x"/>
                                          </p:val>
                                        </p:tav>
                                        <p:tav tm="100000">
                                          <p:val>
                                            <p:strVal val="#ppt_x"/>
                                          </p:val>
                                        </p:tav>
                                      </p:tavLst>
                                    </p:anim>
                                    <p:anim calcmode="lin" valueType="num">
                                      <p:cBhvr additive="base">
                                        <p:cTn id="49" dur="250" fill="hold"/>
                                        <p:tgtEl>
                                          <p:spTgt spid="42"/>
                                        </p:tgtEl>
                                        <p:attrNameLst>
                                          <p:attrName>ppt_y</p:attrName>
                                        </p:attrNameLst>
                                      </p:cBhvr>
                                      <p:tavLst>
                                        <p:tav tm="0">
                                          <p:val>
                                            <p:strVal val="1+#ppt_h/2"/>
                                          </p:val>
                                        </p:tav>
                                        <p:tav tm="100000">
                                          <p:val>
                                            <p:strVal val="#ppt_y"/>
                                          </p:val>
                                        </p:tav>
                                      </p:tavLst>
                                    </p:anim>
                                  </p:childTnLst>
                                </p:cTn>
                              </p:par>
                            </p:childTnLst>
                          </p:cTn>
                        </p:par>
                        <p:par>
                          <p:cTn id="50" fill="hold">
                            <p:stCondLst>
                              <p:cond delay="5500"/>
                            </p:stCondLst>
                            <p:childTnLst>
                              <p:par>
                                <p:cTn id="51" presetID="2" presetClass="entr" presetSubtype="4"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additive="base">
                                        <p:cTn id="53" dur="250" fill="hold"/>
                                        <p:tgtEl>
                                          <p:spTgt spid="40"/>
                                        </p:tgtEl>
                                        <p:attrNameLst>
                                          <p:attrName>ppt_x</p:attrName>
                                        </p:attrNameLst>
                                      </p:cBhvr>
                                      <p:tavLst>
                                        <p:tav tm="0">
                                          <p:val>
                                            <p:strVal val="#ppt_x"/>
                                          </p:val>
                                        </p:tav>
                                        <p:tav tm="100000">
                                          <p:val>
                                            <p:strVal val="#ppt_x"/>
                                          </p:val>
                                        </p:tav>
                                      </p:tavLst>
                                    </p:anim>
                                    <p:anim calcmode="lin" valueType="num">
                                      <p:cBhvr additive="base">
                                        <p:cTn id="54" dur="250" fill="hold"/>
                                        <p:tgtEl>
                                          <p:spTgt spid="40"/>
                                        </p:tgtEl>
                                        <p:attrNameLst>
                                          <p:attrName>ppt_y</p:attrName>
                                        </p:attrNameLst>
                                      </p:cBhvr>
                                      <p:tavLst>
                                        <p:tav tm="0">
                                          <p:val>
                                            <p:strVal val="1+#ppt_h/2"/>
                                          </p:val>
                                        </p:tav>
                                        <p:tav tm="100000">
                                          <p:val>
                                            <p:strVal val="#ppt_y"/>
                                          </p:val>
                                        </p:tav>
                                      </p:tavLst>
                                    </p:anim>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41"/>
                                        </p:tgtEl>
                                        <p:attrNameLst>
                                          <p:attrName>style.visibility</p:attrName>
                                        </p:attrNameLst>
                                      </p:cBhvr>
                                      <p:to>
                                        <p:strVal val="visible"/>
                                      </p:to>
                                    </p:set>
                                    <p:anim calcmode="lin" valueType="num">
                                      <p:cBhvr additive="base">
                                        <p:cTn id="58" dur="250" fill="hold"/>
                                        <p:tgtEl>
                                          <p:spTgt spid="41"/>
                                        </p:tgtEl>
                                        <p:attrNameLst>
                                          <p:attrName>ppt_x</p:attrName>
                                        </p:attrNameLst>
                                      </p:cBhvr>
                                      <p:tavLst>
                                        <p:tav tm="0">
                                          <p:val>
                                            <p:strVal val="#ppt_x"/>
                                          </p:val>
                                        </p:tav>
                                        <p:tav tm="100000">
                                          <p:val>
                                            <p:strVal val="#ppt_x"/>
                                          </p:val>
                                        </p:tav>
                                      </p:tavLst>
                                    </p:anim>
                                    <p:anim calcmode="lin" valueType="num">
                                      <p:cBhvr additive="base">
                                        <p:cTn id="59" dur="250" fill="hold"/>
                                        <p:tgtEl>
                                          <p:spTgt spid="41"/>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16" presetClass="entr" presetSubtype="42" fill="hold" grpId="0" nodeType="after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barn(outHorizontal)">
                                      <p:cBhvr>
                                        <p:cTn id="63" dur="500"/>
                                        <p:tgtEl>
                                          <p:spTgt spid="47"/>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Effect transition="in" filter="wipe(left)">
                                      <p:cBhvr>
                                        <p:cTn id="67" dur="500"/>
                                        <p:tgtEl>
                                          <p:spTgt spid="50"/>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51"/>
                                        </p:tgtEl>
                                        <p:attrNameLst>
                                          <p:attrName>style.visibility</p:attrName>
                                        </p:attrNameLst>
                                      </p:cBhvr>
                                      <p:to>
                                        <p:strVal val="visible"/>
                                      </p:to>
                                    </p:set>
                                    <p:animEffect transition="in" filter="fade">
                                      <p:cBhvr>
                                        <p:cTn id="71" dur="500"/>
                                        <p:tgtEl>
                                          <p:spTgt spid="51"/>
                                        </p:tgtEl>
                                      </p:cBhvr>
                                    </p:animEffect>
                                  </p:childTnLst>
                                </p:cTn>
                              </p:par>
                            </p:childTnLst>
                          </p:cTn>
                        </p:par>
                        <p:par>
                          <p:cTn id="72" fill="hold">
                            <p:stCondLst>
                              <p:cond delay="8000"/>
                            </p:stCondLst>
                            <p:childTnLst>
                              <p:par>
                                <p:cTn id="73" presetID="16" presetClass="entr" presetSubtype="42"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barn(outHorizontal)">
                                      <p:cBhvr>
                                        <p:cTn id="75" dur="500"/>
                                        <p:tgtEl>
                                          <p:spTgt spid="52"/>
                                        </p:tgtEl>
                                      </p:cBhvr>
                                    </p:animEffect>
                                  </p:childTnLst>
                                </p:cTn>
                              </p:par>
                            </p:childTnLst>
                          </p:cTn>
                        </p:par>
                        <p:par>
                          <p:cTn id="76" fill="hold">
                            <p:stCondLst>
                              <p:cond delay="8500"/>
                            </p:stCondLst>
                            <p:childTnLst>
                              <p:par>
                                <p:cTn id="77" presetID="37" presetClass="entr" presetSubtype="0" fill="hold" grpId="0" nodeType="afterEffect">
                                  <p:stCondLst>
                                    <p:cond delay="0"/>
                                  </p:stCondLst>
                                  <p:childTnLst>
                                    <p:set>
                                      <p:cBhvr>
                                        <p:cTn id="78" dur="1" fill="hold">
                                          <p:stCondLst>
                                            <p:cond delay="0"/>
                                          </p:stCondLst>
                                        </p:cTn>
                                        <p:tgtEl>
                                          <p:spTgt spid="53"/>
                                        </p:tgtEl>
                                        <p:attrNameLst>
                                          <p:attrName>style.visibility</p:attrName>
                                        </p:attrNameLst>
                                      </p:cBhvr>
                                      <p:to>
                                        <p:strVal val="visible"/>
                                      </p:to>
                                    </p:set>
                                    <p:animEffect transition="in" filter="fade">
                                      <p:cBhvr>
                                        <p:cTn id="79" dur="750"/>
                                        <p:tgtEl>
                                          <p:spTgt spid="53"/>
                                        </p:tgtEl>
                                      </p:cBhvr>
                                    </p:animEffect>
                                    <p:anim calcmode="lin" valueType="num">
                                      <p:cBhvr>
                                        <p:cTn id="80" dur="750" fill="hold"/>
                                        <p:tgtEl>
                                          <p:spTgt spid="53"/>
                                        </p:tgtEl>
                                        <p:attrNameLst>
                                          <p:attrName>ppt_x</p:attrName>
                                        </p:attrNameLst>
                                      </p:cBhvr>
                                      <p:tavLst>
                                        <p:tav tm="0">
                                          <p:val>
                                            <p:strVal val="#ppt_x"/>
                                          </p:val>
                                        </p:tav>
                                        <p:tav tm="100000">
                                          <p:val>
                                            <p:strVal val="#ppt_x"/>
                                          </p:val>
                                        </p:tav>
                                      </p:tavLst>
                                    </p:anim>
                                    <p:anim calcmode="lin" valueType="num">
                                      <p:cBhvr>
                                        <p:cTn id="81" dur="675" decel="100000" fill="hold"/>
                                        <p:tgtEl>
                                          <p:spTgt spid="53"/>
                                        </p:tgtEl>
                                        <p:attrNameLst>
                                          <p:attrName>ppt_y</p:attrName>
                                        </p:attrNameLst>
                                      </p:cBhvr>
                                      <p:tavLst>
                                        <p:tav tm="0">
                                          <p:val>
                                            <p:strVal val="#ppt_y+1"/>
                                          </p:val>
                                        </p:tav>
                                        <p:tav tm="100000">
                                          <p:val>
                                            <p:strVal val="#ppt_y-.03"/>
                                          </p:val>
                                        </p:tav>
                                      </p:tavLst>
                                    </p:anim>
                                    <p:anim calcmode="lin" valueType="num">
                                      <p:cBhvr>
                                        <p:cTn id="82" dur="75" accel="100000" fill="hold">
                                          <p:stCondLst>
                                            <p:cond delay="675"/>
                                          </p:stCondLst>
                                        </p:cTn>
                                        <p:tgtEl>
                                          <p:spTgt spid="53"/>
                                        </p:tgtEl>
                                        <p:attrNameLst>
                                          <p:attrName>ppt_y</p:attrName>
                                        </p:attrNameLst>
                                      </p:cBhvr>
                                      <p:tavLst>
                                        <p:tav tm="0">
                                          <p:val>
                                            <p:strVal val="#ppt_y-.03"/>
                                          </p:val>
                                        </p:tav>
                                        <p:tav tm="100000">
                                          <p:val>
                                            <p:strVal val="#ppt_y"/>
                                          </p:val>
                                        </p:tav>
                                      </p:tavLst>
                                    </p:anim>
                                  </p:childTnLst>
                                </p:cTn>
                              </p:par>
                            </p:childTnLst>
                          </p:cTn>
                        </p:par>
                        <p:par>
                          <p:cTn id="83" fill="hold">
                            <p:stCondLst>
                              <p:cond delay="9500"/>
                            </p:stCondLst>
                            <p:childTnLst>
                              <p:par>
                                <p:cTn id="84" presetID="2" presetClass="entr" presetSubtype="4" fill="hold" grpId="0" nodeType="afterEffect">
                                  <p:stCondLst>
                                    <p:cond delay="0"/>
                                  </p:stCondLst>
                                  <p:childTnLst>
                                    <p:set>
                                      <p:cBhvr>
                                        <p:cTn id="85" dur="1" fill="hold">
                                          <p:stCondLst>
                                            <p:cond delay="0"/>
                                          </p:stCondLst>
                                        </p:cTn>
                                        <p:tgtEl>
                                          <p:spTgt spid="55"/>
                                        </p:tgtEl>
                                        <p:attrNameLst>
                                          <p:attrName>style.visibility</p:attrName>
                                        </p:attrNameLst>
                                      </p:cBhvr>
                                      <p:to>
                                        <p:strVal val="visible"/>
                                      </p:to>
                                    </p:set>
                                    <p:anim calcmode="lin" valueType="num">
                                      <p:cBhvr additive="base">
                                        <p:cTn id="86" dur="250" fill="hold"/>
                                        <p:tgtEl>
                                          <p:spTgt spid="55"/>
                                        </p:tgtEl>
                                        <p:attrNameLst>
                                          <p:attrName>ppt_x</p:attrName>
                                        </p:attrNameLst>
                                      </p:cBhvr>
                                      <p:tavLst>
                                        <p:tav tm="0">
                                          <p:val>
                                            <p:strVal val="#ppt_x"/>
                                          </p:val>
                                        </p:tav>
                                        <p:tav tm="100000">
                                          <p:val>
                                            <p:strVal val="#ppt_x"/>
                                          </p:val>
                                        </p:tav>
                                      </p:tavLst>
                                    </p:anim>
                                    <p:anim calcmode="lin" valueType="num">
                                      <p:cBhvr additive="base">
                                        <p:cTn id="87" dur="250" fill="hold"/>
                                        <p:tgtEl>
                                          <p:spTgt spid="55"/>
                                        </p:tgtEl>
                                        <p:attrNameLst>
                                          <p:attrName>ppt_y</p:attrName>
                                        </p:attrNameLst>
                                      </p:cBhvr>
                                      <p:tavLst>
                                        <p:tav tm="0">
                                          <p:val>
                                            <p:strVal val="1+#ppt_h/2"/>
                                          </p:val>
                                        </p:tav>
                                        <p:tav tm="100000">
                                          <p:val>
                                            <p:strVal val="#ppt_y"/>
                                          </p:val>
                                        </p:tav>
                                      </p:tavLst>
                                    </p:anim>
                                  </p:childTnLst>
                                </p:cTn>
                              </p:par>
                            </p:childTnLst>
                          </p:cTn>
                        </p:par>
                        <p:par>
                          <p:cTn id="88" fill="hold">
                            <p:stCondLst>
                              <p:cond delay="10000"/>
                            </p:stCondLst>
                            <p:childTnLst>
                              <p:par>
                                <p:cTn id="89" presetID="22" presetClass="entr" presetSubtype="8"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wipe(left)">
                                      <p:cBhvr>
                                        <p:cTn id="91" dur="500"/>
                                        <p:tgtEl>
                                          <p:spTgt spid="54"/>
                                        </p:tgtEl>
                                      </p:cBhvr>
                                    </p:animEffect>
                                  </p:childTnLst>
                                </p:cTn>
                              </p:par>
                            </p:childTnLst>
                          </p:cTn>
                        </p:par>
                        <p:par>
                          <p:cTn id="92" fill="hold">
                            <p:stCondLst>
                              <p:cond delay="10500"/>
                            </p:stCondLst>
                            <p:childTnLst>
                              <p:par>
                                <p:cTn id="93" presetID="22" presetClass="entr" presetSubtype="8" fill="hold" grpId="0" nodeType="after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wipe(left)">
                                      <p:cBhvr>
                                        <p:cTn id="95" dur="500"/>
                                        <p:tgtEl>
                                          <p:spTgt spid="62"/>
                                        </p:tgtEl>
                                      </p:cBhvr>
                                    </p:animEffect>
                                  </p:childTnLst>
                                </p:cTn>
                              </p:par>
                            </p:childTnLst>
                          </p:cTn>
                        </p:par>
                        <p:par>
                          <p:cTn id="96" fill="hold">
                            <p:stCondLst>
                              <p:cond delay="11000"/>
                            </p:stCondLst>
                            <p:childTnLst>
                              <p:par>
                                <p:cTn id="97" presetID="2" presetClass="entr" presetSubtype="4" fill="hold" grpId="0" nodeType="afterEffect">
                                  <p:stCondLst>
                                    <p:cond delay="0"/>
                                  </p:stCondLst>
                                  <p:childTnLst>
                                    <p:set>
                                      <p:cBhvr>
                                        <p:cTn id="98" dur="1" fill="hold">
                                          <p:stCondLst>
                                            <p:cond delay="0"/>
                                          </p:stCondLst>
                                        </p:cTn>
                                        <p:tgtEl>
                                          <p:spTgt spid="57"/>
                                        </p:tgtEl>
                                        <p:attrNameLst>
                                          <p:attrName>style.visibility</p:attrName>
                                        </p:attrNameLst>
                                      </p:cBhvr>
                                      <p:to>
                                        <p:strVal val="visible"/>
                                      </p:to>
                                    </p:set>
                                    <p:anim calcmode="lin" valueType="num">
                                      <p:cBhvr additive="base">
                                        <p:cTn id="99" dur="250" fill="hold"/>
                                        <p:tgtEl>
                                          <p:spTgt spid="57"/>
                                        </p:tgtEl>
                                        <p:attrNameLst>
                                          <p:attrName>ppt_x</p:attrName>
                                        </p:attrNameLst>
                                      </p:cBhvr>
                                      <p:tavLst>
                                        <p:tav tm="0">
                                          <p:val>
                                            <p:strVal val="#ppt_x"/>
                                          </p:val>
                                        </p:tav>
                                        <p:tav tm="100000">
                                          <p:val>
                                            <p:strVal val="#ppt_x"/>
                                          </p:val>
                                        </p:tav>
                                      </p:tavLst>
                                    </p:anim>
                                    <p:anim calcmode="lin" valueType="num">
                                      <p:cBhvr additive="base">
                                        <p:cTn id="100" dur="250" fill="hold"/>
                                        <p:tgtEl>
                                          <p:spTgt spid="57"/>
                                        </p:tgtEl>
                                        <p:attrNameLst>
                                          <p:attrName>ppt_y</p:attrName>
                                        </p:attrNameLst>
                                      </p:cBhvr>
                                      <p:tavLst>
                                        <p:tav tm="0">
                                          <p:val>
                                            <p:strVal val="1+#ppt_h/2"/>
                                          </p:val>
                                        </p:tav>
                                        <p:tav tm="100000">
                                          <p:val>
                                            <p:strVal val="#ppt_y"/>
                                          </p:val>
                                        </p:tav>
                                      </p:tavLst>
                                    </p:anim>
                                  </p:childTnLst>
                                </p:cTn>
                              </p:par>
                            </p:childTnLst>
                          </p:cTn>
                        </p:par>
                        <p:par>
                          <p:cTn id="101" fill="hold">
                            <p:stCondLst>
                              <p:cond delay="11500"/>
                            </p:stCondLst>
                            <p:childTnLst>
                              <p:par>
                                <p:cTn id="102" presetID="22" presetClass="entr" presetSubtype="8" fill="hold" grpId="0" nodeType="afterEffect">
                                  <p:stCondLst>
                                    <p:cond delay="0"/>
                                  </p:stCondLst>
                                  <p:childTnLst>
                                    <p:set>
                                      <p:cBhvr>
                                        <p:cTn id="103" dur="1" fill="hold">
                                          <p:stCondLst>
                                            <p:cond delay="0"/>
                                          </p:stCondLst>
                                        </p:cTn>
                                        <p:tgtEl>
                                          <p:spTgt spid="56"/>
                                        </p:tgtEl>
                                        <p:attrNameLst>
                                          <p:attrName>style.visibility</p:attrName>
                                        </p:attrNameLst>
                                      </p:cBhvr>
                                      <p:to>
                                        <p:strVal val="visible"/>
                                      </p:to>
                                    </p:set>
                                    <p:animEffect transition="in" filter="wipe(left)">
                                      <p:cBhvr>
                                        <p:cTn id="104" dur="500"/>
                                        <p:tgtEl>
                                          <p:spTgt spid="56"/>
                                        </p:tgtEl>
                                      </p:cBhvr>
                                    </p:animEffect>
                                  </p:childTnLst>
                                </p:cTn>
                              </p:par>
                            </p:childTnLst>
                          </p:cTn>
                        </p:par>
                        <p:par>
                          <p:cTn id="105" fill="hold">
                            <p:stCondLst>
                              <p:cond delay="12000"/>
                            </p:stCondLst>
                            <p:childTnLst>
                              <p:par>
                                <p:cTn id="106" presetID="22" presetClass="entr" presetSubtype="8" fill="hold" grpId="0" nodeType="afterEffect">
                                  <p:stCondLst>
                                    <p:cond delay="0"/>
                                  </p:stCondLst>
                                  <p:childTnLst>
                                    <p:set>
                                      <p:cBhvr>
                                        <p:cTn id="107" dur="1" fill="hold">
                                          <p:stCondLst>
                                            <p:cond delay="0"/>
                                          </p:stCondLst>
                                        </p:cTn>
                                        <p:tgtEl>
                                          <p:spTgt spid="63"/>
                                        </p:tgtEl>
                                        <p:attrNameLst>
                                          <p:attrName>style.visibility</p:attrName>
                                        </p:attrNameLst>
                                      </p:cBhvr>
                                      <p:to>
                                        <p:strVal val="visible"/>
                                      </p:to>
                                    </p:set>
                                    <p:animEffect transition="in" filter="wipe(left)">
                                      <p:cBhvr>
                                        <p:cTn id="108" dur="500"/>
                                        <p:tgtEl>
                                          <p:spTgt spid="63"/>
                                        </p:tgtEl>
                                      </p:cBhvr>
                                    </p:animEffect>
                                  </p:childTnLst>
                                </p:cTn>
                              </p:par>
                            </p:childTnLst>
                          </p:cTn>
                        </p:par>
                        <p:par>
                          <p:cTn id="109" fill="hold">
                            <p:stCondLst>
                              <p:cond delay="12500"/>
                            </p:stCondLst>
                            <p:childTnLst>
                              <p:par>
                                <p:cTn id="110" presetID="2" presetClass="entr" presetSubtype="4" fill="hold" grpId="0" nodeType="afterEffect">
                                  <p:stCondLst>
                                    <p:cond delay="0"/>
                                  </p:stCondLst>
                                  <p:childTnLst>
                                    <p:set>
                                      <p:cBhvr>
                                        <p:cTn id="111" dur="1" fill="hold">
                                          <p:stCondLst>
                                            <p:cond delay="0"/>
                                          </p:stCondLst>
                                        </p:cTn>
                                        <p:tgtEl>
                                          <p:spTgt spid="59"/>
                                        </p:tgtEl>
                                        <p:attrNameLst>
                                          <p:attrName>style.visibility</p:attrName>
                                        </p:attrNameLst>
                                      </p:cBhvr>
                                      <p:to>
                                        <p:strVal val="visible"/>
                                      </p:to>
                                    </p:set>
                                    <p:anim calcmode="lin" valueType="num">
                                      <p:cBhvr additive="base">
                                        <p:cTn id="112" dur="250" fill="hold"/>
                                        <p:tgtEl>
                                          <p:spTgt spid="59"/>
                                        </p:tgtEl>
                                        <p:attrNameLst>
                                          <p:attrName>ppt_x</p:attrName>
                                        </p:attrNameLst>
                                      </p:cBhvr>
                                      <p:tavLst>
                                        <p:tav tm="0">
                                          <p:val>
                                            <p:strVal val="#ppt_x"/>
                                          </p:val>
                                        </p:tav>
                                        <p:tav tm="100000">
                                          <p:val>
                                            <p:strVal val="#ppt_x"/>
                                          </p:val>
                                        </p:tav>
                                      </p:tavLst>
                                    </p:anim>
                                    <p:anim calcmode="lin" valueType="num">
                                      <p:cBhvr additive="base">
                                        <p:cTn id="113" dur="250" fill="hold"/>
                                        <p:tgtEl>
                                          <p:spTgt spid="59"/>
                                        </p:tgtEl>
                                        <p:attrNameLst>
                                          <p:attrName>ppt_y</p:attrName>
                                        </p:attrNameLst>
                                      </p:cBhvr>
                                      <p:tavLst>
                                        <p:tav tm="0">
                                          <p:val>
                                            <p:strVal val="1+#ppt_h/2"/>
                                          </p:val>
                                        </p:tav>
                                        <p:tav tm="100000">
                                          <p:val>
                                            <p:strVal val="#ppt_y"/>
                                          </p:val>
                                        </p:tav>
                                      </p:tavLst>
                                    </p:anim>
                                  </p:childTnLst>
                                </p:cTn>
                              </p:par>
                            </p:childTnLst>
                          </p:cTn>
                        </p:par>
                        <p:par>
                          <p:cTn id="114" fill="hold">
                            <p:stCondLst>
                              <p:cond delay="13000"/>
                            </p:stCondLst>
                            <p:childTnLst>
                              <p:par>
                                <p:cTn id="115" presetID="22" presetClass="entr" presetSubtype="8" fill="hold" grpId="0" nodeType="afterEffect">
                                  <p:stCondLst>
                                    <p:cond delay="0"/>
                                  </p:stCondLst>
                                  <p:childTnLst>
                                    <p:set>
                                      <p:cBhvr>
                                        <p:cTn id="116" dur="1" fill="hold">
                                          <p:stCondLst>
                                            <p:cond delay="0"/>
                                          </p:stCondLst>
                                        </p:cTn>
                                        <p:tgtEl>
                                          <p:spTgt spid="58"/>
                                        </p:tgtEl>
                                        <p:attrNameLst>
                                          <p:attrName>style.visibility</p:attrName>
                                        </p:attrNameLst>
                                      </p:cBhvr>
                                      <p:to>
                                        <p:strVal val="visible"/>
                                      </p:to>
                                    </p:set>
                                    <p:animEffect transition="in" filter="wipe(left)">
                                      <p:cBhvr>
                                        <p:cTn id="117" dur="500"/>
                                        <p:tgtEl>
                                          <p:spTgt spid="58"/>
                                        </p:tgtEl>
                                      </p:cBhvr>
                                    </p:animEffect>
                                  </p:childTnLst>
                                </p:cTn>
                              </p:par>
                            </p:childTnLst>
                          </p:cTn>
                        </p:par>
                        <p:par>
                          <p:cTn id="118" fill="hold">
                            <p:stCondLst>
                              <p:cond delay="13500"/>
                            </p:stCondLst>
                            <p:childTnLst>
                              <p:par>
                                <p:cTn id="119" presetID="22" presetClass="entr" presetSubtype="8" fill="hold" grpId="0" nodeType="after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wipe(left)">
                                      <p:cBhvr>
                                        <p:cTn id="121" dur="500"/>
                                        <p:tgtEl>
                                          <p:spTgt spid="64"/>
                                        </p:tgtEl>
                                      </p:cBhvr>
                                    </p:animEffect>
                                  </p:childTnLst>
                                </p:cTn>
                              </p:par>
                            </p:childTnLst>
                          </p:cTn>
                        </p:par>
                        <p:par>
                          <p:cTn id="122" fill="hold">
                            <p:stCondLst>
                              <p:cond delay="14000"/>
                            </p:stCondLst>
                            <p:childTnLst>
                              <p:par>
                                <p:cTn id="123" presetID="2" presetClass="entr" presetSubtype="4" fill="hold" grpId="0" nodeType="afterEffect">
                                  <p:stCondLst>
                                    <p:cond delay="0"/>
                                  </p:stCondLst>
                                  <p:childTnLst>
                                    <p:set>
                                      <p:cBhvr>
                                        <p:cTn id="124" dur="1" fill="hold">
                                          <p:stCondLst>
                                            <p:cond delay="0"/>
                                          </p:stCondLst>
                                        </p:cTn>
                                        <p:tgtEl>
                                          <p:spTgt spid="61"/>
                                        </p:tgtEl>
                                        <p:attrNameLst>
                                          <p:attrName>style.visibility</p:attrName>
                                        </p:attrNameLst>
                                      </p:cBhvr>
                                      <p:to>
                                        <p:strVal val="visible"/>
                                      </p:to>
                                    </p:set>
                                    <p:anim calcmode="lin" valueType="num">
                                      <p:cBhvr additive="base">
                                        <p:cTn id="125" dur="250" fill="hold"/>
                                        <p:tgtEl>
                                          <p:spTgt spid="61"/>
                                        </p:tgtEl>
                                        <p:attrNameLst>
                                          <p:attrName>ppt_x</p:attrName>
                                        </p:attrNameLst>
                                      </p:cBhvr>
                                      <p:tavLst>
                                        <p:tav tm="0">
                                          <p:val>
                                            <p:strVal val="#ppt_x"/>
                                          </p:val>
                                        </p:tav>
                                        <p:tav tm="100000">
                                          <p:val>
                                            <p:strVal val="#ppt_x"/>
                                          </p:val>
                                        </p:tav>
                                      </p:tavLst>
                                    </p:anim>
                                    <p:anim calcmode="lin" valueType="num">
                                      <p:cBhvr additive="base">
                                        <p:cTn id="126" dur="250" fill="hold"/>
                                        <p:tgtEl>
                                          <p:spTgt spid="61"/>
                                        </p:tgtEl>
                                        <p:attrNameLst>
                                          <p:attrName>ppt_y</p:attrName>
                                        </p:attrNameLst>
                                      </p:cBhvr>
                                      <p:tavLst>
                                        <p:tav tm="0">
                                          <p:val>
                                            <p:strVal val="1+#ppt_h/2"/>
                                          </p:val>
                                        </p:tav>
                                        <p:tav tm="100000">
                                          <p:val>
                                            <p:strVal val="#ppt_y"/>
                                          </p:val>
                                        </p:tav>
                                      </p:tavLst>
                                    </p:anim>
                                  </p:childTnLst>
                                </p:cTn>
                              </p:par>
                            </p:childTnLst>
                          </p:cTn>
                        </p:par>
                        <p:par>
                          <p:cTn id="127" fill="hold">
                            <p:stCondLst>
                              <p:cond delay="14500"/>
                            </p:stCondLst>
                            <p:childTnLst>
                              <p:par>
                                <p:cTn id="128" presetID="22" presetClass="entr" presetSubtype="8" fill="hold" grpId="0" nodeType="afterEffect">
                                  <p:stCondLst>
                                    <p:cond delay="0"/>
                                  </p:stCondLst>
                                  <p:childTnLst>
                                    <p:set>
                                      <p:cBhvr>
                                        <p:cTn id="129" dur="1" fill="hold">
                                          <p:stCondLst>
                                            <p:cond delay="0"/>
                                          </p:stCondLst>
                                        </p:cTn>
                                        <p:tgtEl>
                                          <p:spTgt spid="60"/>
                                        </p:tgtEl>
                                        <p:attrNameLst>
                                          <p:attrName>style.visibility</p:attrName>
                                        </p:attrNameLst>
                                      </p:cBhvr>
                                      <p:to>
                                        <p:strVal val="visible"/>
                                      </p:to>
                                    </p:set>
                                    <p:animEffect transition="in" filter="wipe(left)">
                                      <p:cBhvr>
                                        <p:cTn id="130" dur="500"/>
                                        <p:tgtEl>
                                          <p:spTgt spid="60"/>
                                        </p:tgtEl>
                                      </p:cBhvr>
                                    </p:animEffect>
                                  </p:childTnLst>
                                </p:cTn>
                              </p:par>
                            </p:childTnLst>
                          </p:cTn>
                        </p:par>
                        <p:par>
                          <p:cTn id="131" fill="hold">
                            <p:stCondLst>
                              <p:cond delay="15000"/>
                            </p:stCondLst>
                            <p:childTnLst>
                              <p:par>
                                <p:cTn id="132" presetID="22" presetClass="entr" presetSubtype="8" fill="hold" grpId="0" nodeType="afterEffect">
                                  <p:stCondLst>
                                    <p:cond delay="0"/>
                                  </p:stCondLst>
                                  <p:childTnLst>
                                    <p:set>
                                      <p:cBhvr>
                                        <p:cTn id="133" dur="1" fill="hold">
                                          <p:stCondLst>
                                            <p:cond delay="0"/>
                                          </p:stCondLst>
                                        </p:cTn>
                                        <p:tgtEl>
                                          <p:spTgt spid="65"/>
                                        </p:tgtEl>
                                        <p:attrNameLst>
                                          <p:attrName>style.visibility</p:attrName>
                                        </p:attrNameLst>
                                      </p:cBhvr>
                                      <p:to>
                                        <p:strVal val="visible"/>
                                      </p:to>
                                    </p:set>
                                    <p:animEffect transition="in" filter="wipe(left)">
                                      <p:cBhvr>
                                        <p:cTn id="134"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12" grpId="0">
        <p:bldAsOne/>
      </p:bldGraphic>
      <p:bldP spid="17" grpId="0" animBg="1"/>
      <p:bldP spid="21" grpId="0"/>
      <p:bldP spid="27" grpId="0"/>
      <p:bldP spid="28" grpId="0"/>
      <p:bldP spid="39" grpId="0" animBg="1"/>
      <p:bldP spid="40" grpId="0" animBg="1"/>
      <p:bldP spid="41" grpId="0" animBg="1"/>
      <p:bldP spid="42" grpId="0" animBg="1"/>
      <p:bldP spid="47" grpId="0" animBg="1"/>
      <p:bldP spid="50" grpId="0"/>
      <p:bldP spid="51" grpId="0"/>
      <p:bldP spid="52" grpId="0" animBg="1"/>
      <p:bldP spid="53" grpId="0"/>
      <p:bldP spid="54" grpId="0" animBg="1"/>
      <p:bldP spid="55" grpId="0"/>
      <p:bldP spid="56" grpId="0" animBg="1"/>
      <p:bldP spid="57" grpId="0"/>
      <p:bldP spid="58" grpId="0" animBg="1"/>
      <p:bldP spid="59" grpId="0"/>
      <p:bldP spid="60" grpId="0" animBg="1"/>
      <p:bldP spid="61" grpId="0"/>
      <p:bldP spid="62" grpId="0" animBg="1"/>
      <p:bldP spid="63" grpId="0" animBg="1"/>
      <p:bldP spid="64" grpId="0" animBg="1"/>
      <p:bldP spid="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1"/>
          <p:cNvSpPr/>
          <p:nvPr/>
        </p:nvSpPr>
        <p:spPr bwMode="auto">
          <a:xfrm>
            <a:off x="2590053" y="2343150"/>
            <a:ext cx="1219947" cy="1058964"/>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62"/>
          <p:cNvSpPr/>
          <p:nvPr/>
        </p:nvSpPr>
        <p:spPr bwMode="auto">
          <a:xfrm>
            <a:off x="2666253" y="2407291"/>
            <a:ext cx="930680" cy="930680"/>
          </a:xfrm>
          <a:custGeom>
            <a:avLst/>
            <a:gdLst>
              <a:gd name="T0" fmla="*/ 71 w 87"/>
              <a:gd name="T1" fmla="*/ 15 h 87"/>
              <a:gd name="T2" fmla="*/ 71 w 87"/>
              <a:gd name="T3" fmla="*/ 72 h 87"/>
              <a:gd name="T4" fmla="*/ 15 w 87"/>
              <a:gd name="T5" fmla="*/ 72 h 87"/>
              <a:gd name="T6" fmla="*/ 15 w 87"/>
              <a:gd name="T7" fmla="*/ 15 h 87"/>
              <a:gd name="T8" fmla="*/ 71 w 87"/>
              <a:gd name="T9" fmla="*/ 15 h 87"/>
            </a:gdLst>
            <a:ahLst/>
            <a:cxnLst>
              <a:cxn ang="0">
                <a:pos x="T0" y="T1"/>
              </a:cxn>
              <a:cxn ang="0">
                <a:pos x="T2" y="T3"/>
              </a:cxn>
              <a:cxn ang="0">
                <a:pos x="T4" y="T5"/>
              </a:cxn>
              <a:cxn ang="0">
                <a:pos x="T6" y="T7"/>
              </a:cxn>
              <a:cxn ang="0">
                <a:pos x="T8" y="T9"/>
              </a:cxn>
            </a:cxnLst>
            <a:rect l="0" t="0" r="r" b="b"/>
            <a:pathLst>
              <a:path w="87" h="87">
                <a:moveTo>
                  <a:pt x="71" y="15"/>
                </a:moveTo>
                <a:cubicBezTo>
                  <a:pt x="87" y="31"/>
                  <a:pt x="87" y="56"/>
                  <a:pt x="71" y="72"/>
                </a:cubicBezTo>
                <a:cubicBezTo>
                  <a:pt x="56" y="87"/>
                  <a:pt x="30" y="87"/>
                  <a:pt x="15" y="72"/>
                </a:cubicBezTo>
                <a:cubicBezTo>
                  <a:pt x="0" y="56"/>
                  <a:pt x="0" y="31"/>
                  <a:pt x="15" y="15"/>
                </a:cubicBezTo>
                <a:cubicBezTo>
                  <a:pt x="30" y="0"/>
                  <a:pt x="56" y="0"/>
                  <a:pt x="71" y="15"/>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2" name="Freeform 63"/>
          <p:cNvSpPr/>
          <p:nvPr/>
        </p:nvSpPr>
        <p:spPr bwMode="auto">
          <a:xfrm>
            <a:off x="3886200" y="1123950"/>
            <a:ext cx="1111786" cy="1071540"/>
          </a:xfrm>
          <a:custGeom>
            <a:avLst/>
            <a:gdLst>
              <a:gd name="T0" fmla="*/ 94 w 104"/>
              <a:gd name="T1" fmla="*/ 59 h 100"/>
              <a:gd name="T2" fmla="*/ 40 w 104"/>
              <a:gd name="T3" fmla="*/ 95 h 100"/>
              <a:gd name="T4" fmla="*/ 5 w 104"/>
              <a:gd name="T5" fmla="*/ 41 h 100"/>
              <a:gd name="T6" fmla="*/ 59 w 104"/>
              <a:gd name="T7" fmla="*/ 5 h 100"/>
              <a:gd name="T8" fmla="*/ 104 w 104"/>
              <a:gd name="T9" fmla="*/ 15 h 100"/>
              <a:gd name="T10" fmla="*/ 94 w 104"/>
              <a:gd name="T11" fmla="*/ 59 h 100"/>
            </a:gdLst>
            <a:ahLst/>
            <a:cxnLst>
              <a:cxn ang="0">
                <a:pos x="T0" y="T1"/>
              </a:cxn>
              <a:cxn ang="0">
                <a:pos x="T2" y="T3"/>
              </a:cxn>
              <a:cxn ang="0">
                <a:pos x="T4" y="T5"/>
              </a:cxn>
              <a:cxn ang="0">
                <a:pos x="T6" y="T7"/>
              </a:cxn>
              <a:cxn ang="0">
                <a:pos x="T8" y="T9"/>
              </a:cxn>
              <a:cxn ang="0">
                <a:pos x="T10" y="T11"/>
              </a:cxn>
            </a:cxnLst>
            <a:rect l="0" t="0" r="r" b="b"/>
            <a:pathLst>
              <a:path w="104" h="100">
                <a:moveTo>
                  <a:pt x="94" y="59"/>
                </a:moveTo>
                <a:cubicBezTo>
                  <a:pt x="89" y="84"/>
                  <a:pt x="65" y="100"/>
                  <a:pt x="40" y="95"/>
                </a:cubicBezTo>
                <a:cubicBezTo>
                  <a:pt x="16" y="89"/>
                  <a:pt x="0" y="65"/>
                  <a:pt x="5" y="41"/>
                </a:cubicBezTo>
                <a:cubicBezTo>
                  <a:pt x="10" y="16"/>
                  <a:pt x="34" y="0"/>
                  <a:pt x="59" y="5"/>
                </a:cubicBezTo>
                <a:cubicBezTo>
                  <a:pt x="104" y="15"/>
                  <a:pt x="104" y="15"/>
                  <a:pt x="104" y="15"/>
                </a:cubicBezTo>
                <a:lnTo>
                  <a:pt x="94" y="59"/>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64"/>
          <p:cNvSpPr/>
          <p:nvPr/>
        </p:nvSpPr>
        <p:spPr bwMode="auto">
          <a:xfrm>
            <a:off x="3951599" y="1199411"/>
            <a:ext cx="930680" cy="920619"/>
          </a:xfrm>
          <a:custGeom>
            <a:avLst/>
            <a:gdLst>
              <a:gd name="T0" fmla="*/ 52 w 87"/>
              <a:gd name="T1" fmla="*/ 4 h 86"/>
              <a:gd name="T2" fmla="*/ 83 w 87"/>
              <a:gd name="T3" fmla="*/ 51 h 86"/>
              <a:gd name="T4" fmla="*/ 36 w 87"/>
              <a:gd name="T5" fmla="*/ 82 h 86"/>
              <a:gd name="T6" fmla="*/ 5 w 87"/>
              <a:gd name="T7" fmla="*/ 35 h 86"/>
              <a:gd name="T8" fmla="*/ 52 w 87"/>
              <a:gd name="T9" fmla="*/ 4 h 86"/>
            </a:gdLst>
            <a:ahLst/>
            <a:cxnLst>
              <a:cxn ang="0">
                <a:pos x="T0" y="T1"/>
              </a:cxn>
              <a:cxn ang="0">
                <a:pos x="T2" y="T3"/>
              </a:cxn>
              <a:cxn ang="0">
                <a:pos x="T4" y="T5"/>
              </a:cxn>
              <a:cxn ang="0">
                <a:pos x="T6" y="T7"/>
              </a:cxn>
              <a:cxn ang="0">
                <a:pos x="T8" y="T9"/>
              </a:cxn>
            </a:cxnLst>
            <a:rect l="0" t="0" r="r" b="b"/>
            <a:pathLst>
              <a:path w="87" h="86">
                <a:moveTo>
                  <a:pt x="52" y="4"/>
                </a:moveTo>
                <a:cubicBezTo>
                  <a:pt x="73" y="9"/>
                  <a:pt x="87" y="30"/>
                  <a:pt x="83" y="51"/>
                </a:cubicBezTo>
                <a:cubicBezTo>
                  <a:pt x="78" y="72"/>
                  <a:pt x="57" y="86"/>
                  <a:pt x="36" y="82"/>
                </a:cubicBezTo>
                <a:cubicBezTo>
                  <a:pt x="14" y="77"/>
                  <a:pt x="0" y="56"/>
                  <a:pt x="5" y="35"/>
                </a:cubicBezTo>
                <a:cubicBezTo>
                  <a:pt x="9" y="13"/>
                  <a:pt x="30" y="0"/>
                  <a:pt x="52" y="4"/>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4" name="Freeform 65"/>
          <p:cNvSpPr/>
          <p:nvPr/>
        </p:nvSpPr>
        <p:spPr bwMode="auto">
          <a:xfrm>
            <a:off x="3921358" y="3481410"/>
            <a:ext cx="1111786" cy="1071540"/>
          </a:xfrm>
          <a:custGeom>
            <a:avLst/>
            <a:gdLst>
              <a:gd name="T0" fmla="*/ 94 w 104"/>
              <a:gd name="T1" fmla="*/ 41 h 100"/>
              <a:gd name="T2" fmla="*/ 40 w 104"/>
              <a:gd name="T3" fmla="*/ 5 h 100"/>
              <a:gd name="T4" fmla="*/ 5 w 104"/>
              <a:gd name="T5" fmla="*/ 59 h 100"/>
              <a:gd name="T6" fmla="*/ 59 w 104"/>
              <a:gd name="T7" fmla="*/ 95 h 100"/>
              <a:gd name="T8" fmla="*/ 104 w 104"/>
              <a:gd name="T9" fmla="*/ 85 h 100"/>
              <a:gd name="T10" fmla="*/ 94 w 104"/>
              <a:gd name="T11" fmla="*/ 41 h 100"/>
            </a:gdLst>
            <a:ahLst/>
            <a:cxnLst>
              <a:cxn ang="0">
                <a:pos x="T0" y="T1"/>
              </a:cxn>
              <a:cxn ang="0">
                <a:pos x="T2" y="T3"/>
              </a:cxn>
              <a:cxn ang="0">
                <a:pos x="T4" y="T5"/>
              </a:cxn>
              <a:cxn ang="0">
                <a:pos x="T6" y="T7"/>
              </a:cxn>
              <a:cxn ang="0">
                <a:pos x="T8" y="T9"/>
              </a:cxn>
              <a:cxn ang="0">
                <a:pos x="T10" y="T11"/>
              </a:cxn>
            </a:cxnLst>
            <a:rect l="0" t="0" r="r" b="b"/>
            <a:pathLst>
              <a:path w="104" h="100">
                <a:moveTo>
                  <a:pt x="94" y="41"/>
                </a:moveTo>
                <a:cubicBezTo>
                  <a:pt x="89" y="16"/>
                  <a:pt x="65" y="0"/>
                  <a:pt x="40" y="5"/>
                </a:cubicBezTo>
                <a:cubicBezTo>
                  <a:pt x="16" y="11"/>
                  <a:pt x="0" y="35"/>
                  <a:pt x="5" y="59"/>
                </a:cubicBezTo>
                <a:cubicBezTo>
                  <a:pt x="10" y="84"/>
                  <a:pt x="34" y="100"/>
                  <a:pt x="59" y="95"/>
                </a:cubicBezTo>
                <a:cubicBezTo>
                  <a:pt x="104" y="85"/>
                  <a:pt x="104" y="85"/>
                  <a:pt x="104" y="85"/>
                </a:cubicBezTo>
                <a:lnTo>
                  <a:pt x="94" y="41"/>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66"/>
          <p:cNvSpPr/>
          <p:nvPr/>
        </p:nvSpPr>
        <p:spPr bwMode="auto">
          <a:xfrm>
            <a:off x="3986757" y="3556870"/>
            <a:ext cx="930680" cy="920619"/>
          </a:xfrm>
          <a:custGeom>
            <a:avLst/>
            <a:gdLst>
              <a:gd name="T0" fmla="*/ 52 w 87"/>
              <a:gd name="T1" fmla="*/ 82 h 86"/>
              <a:gd name="T2" fmla="*/ 83 w 87"/>
              <a:gd name="T3" fmla="*/ 35 h 86"/>
              <a:gd name="T4" fmla="*/ 36 w 87"/>
              <a:gd name="T5" fmla="*/ 4 h 86"/>
              <a:gd name="T6" fmla="*/ 5 w 87"/>
              <a:gd name="T7" fmla="*/ 51 h 86"/>
              <a:gd name="T8" fmla="*/ 52 w 87"/>
              <a:gd name="T9" fmla="*/ 82 h 86"/>
            </a:gdLst>
            <a:ahLst/>
            <a:cxnLst>
              <a:cxn ang="0">
                <a:pos x="T0" y="T1"/>
              </a:cxn>
              <a:cxn ang="0">
                <a:pos x="T2" y="T3"/>
              </a:cxn>
              <a:cxn ang="0">
                <a:pos x="T4" y="T5"/>
              </a:cxn>
              <a:cxn ang="0">
                <a:pos x="T6" y="T7"/>
              </a:cxn>
              <a:cxn ang="0">
                <a:pos x="T8" y="T9"/>
              </a:cxn>
            </a:cxnLst>
            <a:rect l="0" t="0" r="r" b="b"/>
            <a:pathLst>
              <a:path w="87" h="86">
                <a:moveTo>
                  <a:pt x="52" y="82"/>
                </a:moveTo>
                <a:cubicBezTo>
                  <a:pt x="73" y="77"/>
                  <a:pt x="87" y="56"/>
                  <a:pt x="83" y="35"/>
                </a:cubicBezTo>
                <a:cubicBezTo>
                  <a:pt x="78" y="14"/>
                  <a:pt x="57" y="0"/>
                  <a:pt x="36" y="4"/>
                </a:cubicBezTo>
                <a:cubicBezTo>
                  <a:pt x="14" y="9"/>
                  <a:pt x="0" y="30"/>
                  <a:pt x="5" y="51"/>
                </a:cubicBezTo>
                <a:cubicBezTo>
                  <a:pt x="9" y="73"/>
                  <a:pt x="30" y="86"/>
                  <a:pt x="52" y="82"/>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 name="Freeform 61"/>
          <p:cNvSpPr/>
          <p:nvPr/>
        </p:nvSpPr>
        <p:spPr bwMode="auto">
          <a:xfrm rot="12711293">
            <a:off x="5069478" y="2489807"/>
            <a:ext cx="1219947" cy="1058964"/>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2" name="Freeform 62"/>
          <p:cNvSpPr/>
          <p:nvPr/>
        </p:nvSpPr>
        <p:spPr bwMode="auto">
          <a:xfrm rot="12711293">
            <a:off x="5280907" y="2582797"/>
            <a:ext cx="930680" cy="930680"/>
          </a:xfrm>
          <a:custGeom>
            <a:avLst/>
            <a:gdLst>
              <a:gd name="T0" fmla="*/ 71 w 87"/>
              <a:gd name="T1" fmla="*/ 15 h 87"/>
              <a:gd name="T2" fmla="*/ 71 w 87"/>
              <a:gd name="T3" fmla="*/ 72 h 87"/>
              <a:gd name="T4" fmla="*/ 15 w 87"/>
              <a:gd name="T5" fmla="*/ 72 h 87"/>
              <a:gd name="T6" fmla="*/ 15 w 87"/>
              <a:gd name="T7" fmla="*/ 15 h 87"/>
              <a:gd name="T8" fmla="*/ 71 w 87"/>
              <a:gd name="T9" fmla="*/ 15 h 87"/>
            </a:gdLst>
            <a:ahLst/>
            <a:cxnLst>
              <a:cxn ang="0">
                <a:pos x="T0" y="T1"/>
              </a:cxn>
              <a:cxn ang="0">
                <a:pos x="T2" y="T3"/>
              </a:cxn>
              <a:cxn ang="0">
                <a:pos x="T4" y="T5"/>
              </a:cxn>
              <a:cxn ang="0">
                <a:pos x="T6" y="T7"/>
              </a:cxn>
              <a:cxn ang="0">
                <a:pos x="T8" y="T9"/>
              </a:cxn>
            </a:cxnLst>
            <a:rect l="0" t="0" r="r" b="b"/>
            <a:pathLst>
              <a:path w="87" h="87">
                <a:moveTo>
                  <a:pt x="71" y="15"/>
                </a:moveTo>
                <a:cubicBezTo>
                  <a:pt x="87" y="31"/>
                  <a:pt x="87" y="56"/>
                  <a:pt x="71" y="72"/>
                </a:cubicBezTo>
                <a:cubicBezTo>
                  <a:pt x="56" y="87"/>
                  <a:pt x="30" y="87"/>
                  <a:pt x="15" y="72"/>
                </a:cubicBezTo>
                <a:cubicBezTo>
                  <a:pt x="0" y="56"/>
                  <a:pt x="0" y="31"/>
                  <a:pt x="15" y="15"/>
                </a:cubicBezTo>
                <a:cubicBezTo>
                  <a:pt x="30" y="0"/>
                  <a:pt x="56" y="0"/>
                  <a:pt x="71" y="15"/>
                </a:cubicBezTo>
                <a:close/>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23" name="Group 22"/>
          <p:cNvGrpSpPr/>
          <p:nvPr/>
        </p:nvGrpSpPr>
        <p:grpSpPr>
          <a:xfrm>
            <a:off x="4064423" y="2419350"/>
            <a:ext cx="779808" cy="704444"/>
            <a:chOff x="9204326" y="3648075"/>
            <a:chExt cx="500062" cy="454026"/>
          </a:xfrm>
          <a:solidFill>
            <a:schemeClr val="bg1">
              <a:lumMod val="95000"/>
            </a:schemeClr>
          </a:solidFill>
        </p:grpSpPr>
        <p:sp>
          <p:nvSpPr>
            <p:cNvPr id="24" name="Freeform 23"/>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Oval 24"/>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 name="Group 31"/>
          <p:cNvGrpSpPr/>
          <p:nvPr/>
        </p:nvGrpSpPr>
        <p:grpSpPr>
          <a:xfrm>
            <a:off x="4244658" y="1487439"/>
            <a:ext cx="344562" cy="344562"/>
            <a:chOff x="6494463" y="1595438"/>
            <a:chExt cx="463550" cy="463551"/>
          </a:xfrm>
          <a:solidFill>
            <a:schemeClr val="bg1"/>
          </a:solidFill>
        </p:grpSpPr>
        <p:sp>
          <p:nvSpPr>
            <p:cNvPr id="33" name="Freeform 32"/>
            <p:cNvSpPr/>
            <p:nvPr/>
          </p:nvSpPr>
          <p:spPr bwMode="auto">
            <a:xfrm>
              <a:off x="6497638" y="1860551"/>
              <a:ext cx="460375" cy="198438"/>
            </a:xfrm>
            <a:custGeom>
              <a:avLst/>
              <a:gdLst>
                <a:gd name="T0" fmla="*/ 61 w 123"/>
                <a:gd name="T1" fmla="*/ 38 h 53"/>
                <a:gd name="T2" fmla="*/ 59 w 123"/>
                <a:gd name="T3" fmla="*/ 37 h 53"/>
                <a:gd name="T4" fmla="*/ 0 w 123"/>
                <a:gd name="T5" fmla="*/ 0 h 53"/>
                <a:gd name="T6" fmla="*/ 0 w 123"/>
                <a:gd name="T7" fmla="*/ 33 h 53"/>
                <a:gd name="T8" fmla="*/ 20 w 123"/>
                <a:gd name="T9" fmla="*/ 53 h 53"/>
                <a:gd name="T10" fmla="*/ 103 w 123"/>
                <a:gd name="T11" fmla="*/ 53 h 53"/>
                <a:gd name="T12" fmla="*/ 123 w 123"/>
                <a:gd name="T13" fmla="*/ 33 h 53"/>
                <a:gd name="T14" fmla="*/ 123 w 123"/>
                <a:gd name="T15" fmla="*/ 0 h 53"/>
                <a:gd name="T16" fmla="*/ 63 w 123"/>
                <a:gd name="T17" fmla="*/ 37 h 53"/>
                <a:gd name="T18" fmla="*/ 61 w 123"/>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53">
                  <a:moveTo>
                    <a:pt x="61" y="38"/>
                  </a:moveTo>
                  <a:cubicBezTo>
                    <a:pt x="60" y="38"/>
                    <a:pt x="60" y="37"/>
                    <a:pt x="59" y="37"/>
                  </a:cubicBezTo>
                  <a:cubicBezTo>
                    <a:pt x="0" y="0"/>
                    <a:pt x="0" y="0"/>
                    <a:pt x="0" y="0"/>
                  </a:cubicBezTo>
                  <a:cubicBezTo>
                    <a:pt x="0" y="33"/>
                    <a:pt x="0" y="33"/>
                    <a:pt x="0" y="33"/>
                  </a:cubicBezTo>
                  <a:cubicBezTo>
                    <a:pt x="0" y="44"/>
                    <a:pt x="9" y="53"/>
                    <a:pt x="20" y="53"/>
                  </a:cubicBezTo>
                  <a:cubicBezTo>
                    <a:pt x="103" y="53"/>
                    <a:pt x="103" y="53"/>
                    <a:pt x="103" y="53"/>
                  </a:cubicBezTo>
                  <a:cubicBezTo>
                    <a:pt x="114" y="53"/>
                    <a:pt x="123" y="44"/>
                    <a:pt x="123" y="33"/>
                  </a:cubicBezTo>
                  <a:cubicBezTo>
                    <a:pt x="123" y="0"/>
                    <a:pt x="123" y="0"/>
                    <a:pt x="123" y="0"/>
                  </a:cubicBezTo>
                  <a:cubicBezTo>
                    <a:pt x="63" y="37"/>
                    <a:pt x="63" y="37"/>
                    <a:pt x="63" y="37"/>
                  </a:cubicBezTo>
                  <a:cubicBezTo>
                    <a:pt x="63" y="37"/>
                    <a:pt x="62" y="38"/>
                    <a:pt x="6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6494463" y="1595438"/>
              <a:ext cx="463550" cy="234950"/>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6 w 124"/>
                <a:gd name="T23" fmla="*/ 39 h 63"/>
                <a:gd name="T24" fmla="*/ 1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6" y="39"/>
                    <a:pt x="6" y="39"/>
                    <a:pt x="6" y="39"/>
                  </a:cubicBezTo>
                  <a:cubicBezTo>
                    <a:pt x="2" y="43"/>
                    <a:pt x="0" y="48"/>
                    <a:pt x="1"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6613526" y="1714501"/>
              <a:ext cx="228600" cy="228600"/>
            </a:xfrm>
            <a:custGeom>
              <a:avLst/>
              <a:gdLst>
                <a:gd name="T0" fmla="*/ 46 w 61"/>
                <a:gd name="T1" fmla="*/ 16 h 61"/>
                <a:gd name="T2" fmla="*/ 46 w 61"/>
                <a:gd name="T3" fmla="*/ 16 h 61"/>
                <a:gd name="T4" fmla="*/ 46 w 61"/>
                <a:gd name="T5" fmla="*/ 16 h 61"/>
                <a:gd name="T6" fmla="*/ 36 w 61"/>
                <a:gd name="T7" fmla="*/ 14 h 61"/>
                <a:gd name="T8" fmla="*/ 20 w 61"/>
                <a:gd name="T9" fmla="*/ 20 h 61"/>
                <a:gd name="T10" fmla="*/ 14 w 61"/>
                <a:gd name="T11" fmla="*/ 35 h 61"/>
                <a:gd name="T12" fmla="*/ 24 w 61"/>
                <a:gd name="T13" fmla="*/ 46 h 61"/>
                <a:gd name="T14" fmla="*/ 36 w 61"/>
                <a:gd name="T15" fmla="*/ 40 h 61"/>
                <a:gd name="T16" fmla="*/ 38 w 61"/>
                <a:gd name="T17" fmla="*/ 44 h 61"/>
                <a:gd name="T18" fmla="*/ 44 w 61"/>
                <a:gd name="T19" fmla="*/ 46 h 61"/>
                <a:gd name="T20" fmla="*/ 61 w 61"/>
                <a:gd name="T21" fmla="*/ 25 h 61"/>
                <a:gd name="T22" fmla="*/ 34 w 61"/>
                <a:gd name="T23" fmla="*/ 0 h 61"/>
                <a:gd name="T24" fmla="*/ 9 w 61"/>
                <a:gd name="T25" fmla="*/ 10 h 61"/>
                <a:gd name="T26" fmla="*/ 0 w 61"/>
                <a:gd name="T27" fmla="*/ 33 h 61"/>
                <a:gd name="T28" fmla="*/ 28 w 61"/>
                <a:gd name="T29" fmla="*/ 61 h 61"/>
                <a:gd name="T30" fmla="*/ 44 w 61"/>
                <a:gd name="T31" fmla="*/ 58 h 61"/>
                <a:gd name="T32" fmla="*/ 45 w 61"/>
                <a:gd name="T33" fmla="*/ 57 h 61"/>
                <a:gd name="T34" fmla="*/ 45 w 61"/>
                <a:gd name="T35" fmla="*/ 57 h 61"/>
                <a:gd name="T36" fmla="*/ 43 w 61"/>
                <a:gd name="T37" fmla="*/ 53 h 61"/>
                <a:gd name="T38" fmla="*/ 43 w 61"/>
                <a:gd name="T39" fmla="*/ 52 h 61"/>
                <a:gd name="T40" fmla="*/ 42 w 61"/>
                <a:gd name="T41" fmla="*/ 52 h 61"/>
                <a:gd name="T42" fmla="*/ 29 w 61"/>
                <a:gd name="T43" fmla="*/ 55 h 61"/>
                <a:gd name="T44" fmla="*/ 7 w 61"/>
                <a:gd name="T45" fmla="*/ 33 h 61"/>
                <a:gd name="T46" fmla="*/ 33 w 61"/>
                <a:gd name="T47" fmla="*/ 5 h 61"/>
                <a:gd name="T48" fmla="*/ 54 w 61"/>
                <a:gd name="T49" fmla="*/ 26 h 61"/>
                <a:gd name="T50" fmla="*/ 45 w 61"/>
                <a:gd name="T51" fmla="*/ 41 h 61"/>
                <a:gd name="T52" fmla="*/ 45 w 61"/>
                <a:gd name="T53" fmla="*/ 41 h 61"/>
                <a:gd name="T54" fmla="*/ 43 w 61"/>
                <a:gd name="T55" fmla="*/ 40 h 61"/>
                <a:gd name="T56" fmla="*/ 43 w 61"/>
                <a:gd name="T57" fmla="*/ 32 h 61"/>
                <a:gd name="T58" fmla="*/ 46 w 61"/>
                <a:gd name="T59" fmla="*/ 16 h 61"/>
                <a:gd name="T60" fmla="*/ 26 w 61"/>
                <a:gd name="T61" fmla="*/ 40 h 61"/>
                <a:gd name="T62" fmla="*/ 21 w 61"/>
                <a:gd name="T63" fmla="*/ 35 h 61"/>
                <a:gd name="T64" fmla="*/ 35 w 61"/>
                <a:gd name="T65" fmla="*/ 20 h 61"/>
                <a:gd name="T66" fmla="*/ 38 w 61"/>
                <a:gd name="T67" fmla="*/ 20 h 61"/>
                <a:gd name="T68" fmla="*/ 36 w 61"/>
                <a:gd name="T69" fmla="*/ 29 h 61"/>
                <a:gd name="T70" fmla="*/ 26 w 61"/>
                <a:gd name="T7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61">
                  <a:moveTo>
                    <a:pt x="46" y="16"/>
                  </a:moveTo>
                  <a:cubicBezTo>
                    <a:pt x="46" y="16"/>
                    <a:pt x="46" y="16"/>
                    <a:pt x="46" y="16"/>
                  </a:cubicBezTo>
                  <a:cubicBezTo>
                    <a:pt x="46" y="16"/>
                    <a:pt x="46" y="16"/>
                    <a:pt x="46" y="16"/>
                  </a:cubicBezTo>
                  <a:cubicBezTo>
                    <a:pt x="43" y="14"/>
                    <a:pt x="39" y="14"/>
                    <a:pt x="36" y="14"/>
                  </a:cubicBezTo>
                  <a:cubicBezTo>
                    <a:pt x="30" y="14"/>
                    <a:pt x="24" y="16"/>
                    <a:pt x="20" y="20"/>
                  </a:cubicBezTo>
                  <a:cubicBezTo>
                    <a:pt x="16" y="24"/>
                    <a:pt x="14" y="29"/>
                    <a:pt x="14" y="35"/>
                  </a:cubicBezTo>
                  <a:cubicBezTo>
                    <a:pt x="14" y="43"/>
                    <a:pt x="19" y="46"/>
                    <a:pt x="24" y="46"/>
                  </a:cubicBezTo>
                  <a:cubicBezTo>
                    <a:pt x="29" y="46"/>
                    <a:pt x="33" y="44"/>
                    <a:pt x="36" y="40"/>
                  </a:cubicBezTo>
                  <a:cubicBezTo>
                    <a:pt x="37" y="42"/>
                    <a:pt x="37" y="43"/>
                    <a:pt x="38" y="44"/>
                  </a:cubicBezTo>
                  <a:cubicBezTo>
                    <a:pt x="40" y="46"/>
                    <a:pt x="42" y="46"/>
                    <a:pt x="44" y="46"/>
                  </a:cubicBezTo>
                  <a:cubicBezTo>
                    <a:pt x="52" y="46"/>
                    <a:pt x="61" y="39"/>
                    <a:pt x="61" y="25"/>
                  </a:cubicBezTo>
                  <a:cubicBezTo>
                    <a:pt x="61" y="10"/>
                    <a:pt x="49" y="0"/>
                    <a:pt x="34" y="0"/>
                  </a:cubicBezTo>
                  <a:cubicBezTo>
                    <a:pt x="24" y="0"/>
                    <a:pt x="15" y="3"/>
                    <a:pt x="9" y="10"/>
                  </a:cubicBezTo>
                  <a:cubicBezTo>
                    <a:pt x="3" y="16"/>
                    <a:pt x="0" y="24"/>
                    <a:pt x="0" y="33"/>
                  </a:cubicBezTo>
                  <a:cubicBezTo>
                    <a:pt x="0" y="49"/>
                    <a:pt x="12" y="61"/>
                    <a:pt x="28" y="61"/>
                  </a:cubicBezTo>
                  <a:cubicBezTo>
                    <a:pt x="35" y="61"/>
                    <a:pt x="40" y="60"/>
                    <a:pt x="44" y="58"/>
                  </a:cubicBezTo>
                  <a:cubicBezTo>
                    <a:pt x="45" y="57"/>
                    <a:pt x="45" y="57"/>
                    <a:pt x="45" y="57"/>
                  </a:cubicBezTo>
                  <a:cubicBezTo>
                    <a:pt x="45" y="57"/>
                    <a:pt x="45" y="57"/>
                    <a:pt x="45" y="57"/>
                  </a:cubicBezTo>
                  <a:cubicBezTo>
                    <a:pt x="43" y="53"/>
                    <a:pt x="43" y="53"/>
                    <a:pt x="43" y="53"/>
                  </a:cubicBezTo>
                  <a:cubicBezTo>
                    <a:pt x="43" y="52"/>
                    <a:pt x="43" y="52"/>
                    <a:pt x="43" y="52"/>
                  </a:cubicBezTo>
                  <a:cubicBezTo>
                    <a:pt x="42" y="52"/>
                    <a:pt x="42" y="52"/>
                    <a:pt x="42" y="52"/>
                  </a:cubicBezTo>
                  <a:cubicBezTo>
                    <a:pt x="39" y="54"/>
                    <a:pt x="34" y="55"/>
                    <a:pt x="29" y="55"/>
                  </a:cubicBezTo>
                  <a:cubicBezTo>
                    <a:pt x="16" y="55"/>
                    <a:pt x="7" y="46"/>
                    <a:pt x="7" y="33"/>
                  </a:cubicBezTo>
                  <a:cubicBezTo>
                    <a:pt x="7" y="17"/>
                    <a:pt x="18" y="5"/>
                    <a:pt x="33" y="5"/>
                  </a:cubicBezTo>
                  <a:cubicBezTo>
                    <a:pt x="46" y="5"/>
                    <a:pt x="54" y="13"/>
                    <a:pt x="54" y="26"/>
                  </a:cubicBezTo>
                  <a:cubicBezTo>
                    <a:pt x="54" y="35"/>
                    <a:pt x="49" y="41"/>
                    <a:pt x="45" y="41"/>
                  </a:cubicBezTo>
                  <a:cubicBezTo>
                    <a:pt x="45" y="41"/>
                    <a:pt x="45" y="41"/>
                    <a:pt x="45" y="41"/>
                  </a:cubicBezTo>
                  <a:cubicBezTo>
                    <a:pt x="44" y="41"/>
                    <a:pt x="44" y="40"/>
                    <a:pt x="43" y="40"/>
                  </a:cubicBezTo>
                  <a:cubicBezTo>
                    <a:pt x="43" y="39"/>
                    <a:pt x="42" y="37"/>
                    <a:pt x="43" y="32"/>
                  </a:cubicBezTo>
                  <a:lnTo>
                    <a:pt x="46" y="16"/>
                  </a:lnTo>
                  <a:close/>
                  <a:moveTo>
                    <a:pt x="26" y="40"/>
                  </a:moveTo>
                  <a:cubicBezTo>
                    <a:pt x="22" y="40"/>
                    <a:pt x="21" y="36"/>
                    <a:pt x="21" y="35"/>
                  </a:cubicBezTo>
                  <a:cubicBezTo>
                    <a:pt x="21" y="27"/>
                    <a:pt x="27" y="20"/>
                    <a:pt x="35" y="20"/>
                  </a:cubicBezTo>
                  <a:cubicBezTo>
                    <a:pt x="36" y="20"/>
                    <a:pt x="37" y="20"/>
                    <a:pt x="38" y="20"/>
                  </a:cubicBezTo>
                  <a:cubicBezTo>
                    <a:pt x="36" y="29"/>
                    <a:pt x="36" y="29"/>
                    <a:pt x="36" y="29"/>
                  </a:cubicBezTo>
                  <a:cubicBezTo>
                    <a:pt x="35" y="34"/>
                    <a:pt x="31" y="40"/>
                    <a:pt x="2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6" name="Group 35"/>
          <p:cNvGrpSpPr/>
          <p:nvPr/>
        </p:nvGrpSpPr>
        <p:grpSpPr>
          <a:xfrm>
            <a:off x="5599181" y="2879983"/>
            <a:ext cx="284203" cy="301367"/>
            <a:chOff x="6526213" y="3856038"/>
            <a:chExt cx="463550" cy="469900"/>
          </a:xfrm>
          <a:solidFill>
            <a:schemeClr val="bg1"/>
          </a:solidFill>
        </p:grpSpPr>
        <p:sp>
          <p:nvSpPr>
            <p:cNvPr id="37" name="Freeform 36"/>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9" name="Group 38"/>
          <p:cNvGrpSpPr/>
          <p:nvPr/>
        </p:nvGrpSpPr>
        <p:grpSpPr>
          <a:xfrm>
            <a:off x="4300629" y="3871799"/>
            <a:ext cx="302937" cy="290760"/>
            <a:chOff x="7216775" y="3086101"/>
            <a:chExt cx="461963" cy="423862"/>
          </a:xfrm>
          <a:solidFill>
            <a:schemeClr val="bg1"/>
          </a:solidFill>
        </p:grpSpPr>
        <p:sp>
          <p:nvSpPr>
            <p:cNvPr id="40" name="Freeform 39"/>
            <p:cNvSpPr/>
            <p:nvPr/>
          </p:nvSpPr>
          <p:spPr bwMode="auto">
            <a:xfrm>
              <a:off x="7591425" y="3375025"/>
              <a:ext cx="38100" cy="36512"/>
            </a:xfrm>
            <a:custGeom>
              <a:avLst/>
              <a:gdLst>
                <a:gd name="T0" fmla="*/ 1 w 10"/>
                <a:gd name="T1" fmla="*/ 5 h 10"/>
                <a:gd name="T2" fmla="*/ 2 w 10"/>
                <a:gd name="T3" fmla="*/ 2 h 10"/>
                <a:gd name="T4" fmla="*/ 4 w 10"/>
                <a:gd name="T5" fmla="*/ 0 h 10"/>
                <a:gd name="T6" fmla="*/ 7 w 10"/>
                <a:gd name="T7" fmla="*/ 1 h 10"/>
                <a:gd name="T8" fmla="*/ 9 w 10"/>
                <a:gd name="T9" fmla="*/ 3 h 10"/>
                <a:gd name="T10" fmla="*/ 9 w 10"/>
                <a:gd name="T11" fmla="*/ 7 h 10"/>
                <a:gd name="T12" fmla="*/ 6 w 10"/>
                <a:gd name="T13" fmla="*/ 10 h 10"/>
                <a:gd name="T14" fmla="*/ 2 w 10"/>
                <a:gd name="T15" fmla="*/ 9 h 10"/>
                <a:gd name="T16" fmla="*/ 1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5"/>
                  </a:moveTo>
                  <a:cubicBezTo>
                    <a:pt x="1" y="4"/>
                    <a:pt x="1" y="3"/>
                    <a:pt x="2" y="2"/>
                  </a:cubicBezTo>
                  <a:cubicBezTo>
                    <a:pt x="3" y="1"/>
                    <a:pt x="3" y="0"/>
                    <a:pt x="4" y="0"/>
                  </a:cubicBezTo>
                  <a:cubicBezTo>
                    <a:pt x="5" y="0"/>
                    <a:pt x="6" y="0"/>
                    <a:pt x="7" y="1"/>
                  </a:cubicBezTo>
                  <a:cubicBezTo>
                    <a:pt x="8" y="1"/>
                    <a:pt x="9" y="2"/>
                    <a:pt x="9" y="3"/>
                  </a:cubicBezTo>
                  <a:cubicBezTo>
                    <a:pt x="10" y="5"/>
                    <a:pt x="10" y="6"/>
                    <a:pt x="9" y="7"/>
                  </a:cubicBezTo>
                  <a:cubicBezTo>
                    <a:pt x="9" y="8"/>
                    <a:pt x="8" y="9"/>
                    <a:pt x="6" y="10"/>
                  </a:cubicBezTo>
                  <a:cubicBezTo>
                    <a:pt x="4" y="10"/>
                    <a:pt x="3" y="9"/>
                    <a:pt x="2" y="9"/>
                  </a:cubicBezTo>
                  <a:cubicBezTo>
                    <a:pt x="1" y="8"/>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7543800" y="3367088"/>
              <a:ext cx="36513" cy="38100"/>
            </a:xfrm>
            <a:custGeom>
              <a:avLst/>
              <a:gdLst>
                <a:gd name="T0" fmla="*/ 1 w 10"/>
                <a:gd name="T1" fmla="*/ 3 h 10"/>
                <a:gd name="T2" fmla="*/ 4 w 10"/>
                <a:gd name="T3" fmla="*/ 1 h 10"/>
                <a:gd name="T4" fmla="*/ 7 w 10"/>
                <a:gd name="T5" fmla="*/ 1 h 10"/>
                <a:gd name="T6" fmla="*/ 9 w 10"/>
                <a:gd name="T7" fmla="*/ 3 h 10"/>
                <a:gd name="T8" fmla="*/ 10 w 10"/>
                <a:gd name="T9" fmla="*/ 7 h 10"/>
                <a:gd name="T10" fmla="*/ 8 w 10"/>
                <a:gd name="T11" fmla="*/ 10 h 10"/>
                <a:gd name="T12" fmla="*/ 4 w 10"/>
                <a:gd name="T13" fmla="*/ 10 h 10"/>
                <a:gd name="T14" fmla="*/ 1 w 10"/>
                <a:gd name="T15" fmla="*/ 7 h 10"/>
                <a:gd name="T16" fmla="*/ 1 w 10"/>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3"/>
                  </a:moveTo>
                  <a:cubicBezTo>
                    <a:pt x="2" y="2"/>
                    <a:pt x="3" y="1"/>
                    <a:pt x="4" y="1"/>
                  </a:cubicBezTo>
                  <a:cubicBezTo>
                    <a:pt x="5" y="1"/>
                    <a:pt x="6" y="0"/>
                    <a:pt x="7" y="1"/>
                  </a:cubicBezTo>
                  <a:cubicBezTo>
                    <a:pt x="8" y="1"/>
                    <a:pt x="9" y="2"/>
                    <a:pt x="9" y="3"/>
                  </a:cubicBezTo>
                  <a:cubicBezTo>
                    <a:pt x="10" y="4"/>
                    <a:pt x="10" y="5"/>
                    <a:pt x="10" y="7"/>
                  </a:cubicBezTo>
                  <a:cubicBezTo>
                    <a:pt x="10" y="8"/>
                    <a:pt x="9" y="9"/>
                    <a:pt x="8" y="10"/>
                  </a:cubicBezTo>
                  <a:cubicBezTo>
                    <a:pt x="7" y="10"/>
                    <a:pt x="5" y="10"/>
                    <a:pt x="4" y="10"/>
                  </a:cubicBezTo>
                  <a:cubicBezTo>
                    <a:pt x="2" y="9"/>
                    <a:pt x="1" y="8"/>
                    <a:pt x="1" y="7"/>
                  </a:cubicBezTo>
                  <a:cubicBezTo>
                    <a:pt x="0" y="6"/>
                    <a:pt x="1" y="5"/>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7516813" y="3168650"/>
              <a:ext cx="38100" cy="38100"/>
            </a:xfrm>
            <a:custGeom>
              <a:avLst/>
              <a:gdLst>
                <a:gd name="T0" fmla="*/ 10 w 10"/>
                <a:gd name="T1" fmla="*/ 6 h 10"/>
                <a:gd name="T2" fmla="*/ 8 w 10"/>
                <a:gd name="T3" fmla="*/ 9 h 10"/>
                <a:gd name="T4" fmla="*/ 5 w 10"/>
                <a:gd name="T5" fmla="*/ 10 h 10"/>
                <a:gd name="T6" fmla="*/ 2 w 10"/>
                <a:gd name="T7" fmla="*/ 8 h 10"/>
                <a:gd name="T8" fmla="*/ 1 w 10"/>
                <a:gd name="T9" fmla="*/ 5 h 10"/>
                <a:gd name="T10" fmla="*/ 2 w 10"/>
                <a:gd name="T11" fmla="*/ 1 h 10"/>
                <a:gd name="T12" fmla="*/ 6 w 10"/>
                <a:gd name="T13" fmla="*/ 0 h 10"/>
                <a:gd name="T14" fmla="*/ 9 w 10"/>
                <a:gd name="T15" fmla="*/ 2 h 10"/>
                <a:gd name="T16" fmla="*/ 10 w 10"/>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6"/>
                  </a:moveTo>
                  <a:cubicBezTo>
                    <a:pt x="9" y="7"/>
                    <a:pt x="8" y="8"/>
                    <a:pt x="8" y="9"/>
                  </a:cubicBezTo>
                  <a:cubicBezTo>
                    <a:pt x="7" y="9"/>
                    <a:pt x="6" y="10"/>
                    <a:pt x="5" y="10"/>
                  </a:cubicBezTo>
                  <a:cubicBezTo>
                    <a:pt x="4" y="9"/>
                    <a:pt x="3" y="9"/>
                    <a:pt x="2" y="8"/>
                  </a:cubicBezTo>
                  <a:cubicBezTo>
                    <a:pt x="1" y="7"/>
                    <a:pt x="1" y="6"/>
                    <a:pt x="1" y="5"/>
                  </a:cubicBezTo>
                  <a:cubicBezTo>
                    <a:pt x="0" y="3"/>
                    <a:pt x="1" y="2"/>
                    <a:pt x="2" y="1"/>
                  </a:cubicBezTo>
                  <a:cubicBezTo>
                    <a:pt x="3" y="0"/>
                    <a:pt x="4" y="0"/>
                    <a:pt x="6" y="0"/>
                  </a:cubicBezTo>
                  <a:cubicBezTo>
                    <a:pt x="7" y="0"/>
                    <a:pt x="9" y="1"/>
                    <a:pt x="9" y="2"/>
                  </a:cubicBezTo>
                  <a:cubicBezTo>
                    <a:pt x="10" y="3"/>
                    <a:pt x="10" y="5"/>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7566025" y="3182938"/>
              <a:ext cx="33338" cy="38100"/>
            </a:xfrm>
            <a:custGeom>
              <a:avLst/>
              <a:gdLst>
                <a:gd name="T0" fmla="*/ 8 w 9"/>
                <a:gd name="T1" fmla="*/ 8 h 10"/>
                <a:gd name="T2" fmla="*/ 5 w 9"/>
                <a:gd name="T3" fmla="*/ 10 h 10"/>
                <a:gd name="T4" fmla="*/ 2 w 9"/>
                <a:gd name="T5" fmla="*/ 9 h 10"/>
                <a:gd name="T6" fmla="*/ 0 w 9"/>
                <a:gd name="T7" fmla="*/ 7 h 10"/>
                <a:gd name="T8" fmla="*/ 0 w 9"/>
                <a:gd name="T9" fmla="*/ 3 h 10"/>
                <a:gd name="T10" fmla="*/ 3 w 9"/>
                <a:gd name="T11" fmla="*/ 1 h 10"/>
                <a:gd name="T12" fmla="*/ 7 w 9"/>
                <a:gd name="T13" fmla="*/ 1 h 10"/>
                <a:gd name="T14" fmla="*/ 9 w 9"/>
                <a:gd name="T15" fmla="*/ 4 h 10"/>
                <a:gd name="T16" fmla="*/ 8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8" y="8"/>
                  </a:moveTo>
                  <a:cubicBezTo>
                    <a:pt x="7" y="9"/>
                    <a:pt x="6" y="9"/>
                    <a:pt x="5" y="10"/>
                  </a:cubicBezTo>
                  <a:cubicBezTo>
                    <a:pt x="4" y="10"/>
                    <a:pt x="3" y="10"/>
                    <a:pt x="2" y="9"/>
                  </a:cubicBezTo>
                  <a:cubicBezTo>
                    <a:pt x="1" y="9"/>
                    <a:pt x="0" y="8"/>
                    <a:pt x="0" y="7"/>
                  </a:cubicBezTo>
                  <a:cubicBezTo>
                    <a:pt x="0" y="6"/>
                    <a:pt x="0" y="4"/>
                    <a:pt x="0" y="3"/>
                  </a:cubicBezTo>
                  <a:cubicBezTo>
                    <a:pt x="1" y="2"/>
                    <a:pt x="2" y="1"/>
                    <a:pt x="3" y="1"/>
                  </a:cubicBezTo>
                  <a:cubicBezTo>
                    <a:pt x="4" y="0"/>
                    <a:pt x="5" y="0"/>
                    <a:pt x="7" y="1"/>
                  </a:cubicBezTo>
                  <a:cubicBezTo>
                    <a:pt x="8" y="2"/>
                    <a:pt x="9" y="3"/>
                    <a:pt x="9" y="4"/>
                  </a:cubicBezTo>
                  <a:cubicBezTo>
                    <a:pt x="9" y="5"/>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7602538" y="3217863"/>
              <a:ext cx="34925" cy="33337"/>
            </a:xfrm>
            <a:custGeom>
              <a:avLst/>
              <a:gdLst>
                <a:gd name="T0" fmla="*/ 7 w 9"/>
                <a:gd name="T1" fmla="*/ 8 h 9"/>
                <a:gd name="T2" fmla="*/ 4 w 9"/>
                <a:gd name="T3" fmla="*/ 9 h 9"/>
                <a:gd name="T4" fmla="*/ 1 w 9"/>
                <a:gd name="T5" fmla="*/ 8 h 9"/>
                <a:gd name="T6" fmla="*/ 0 w 9"/>
                <a:gd name="T7" fmla="*/ 5 h 9"/>
                <a:gd name="T8" fmla="*/ 1 w 9"/>
                <a:gd name="T9" fmla="*/ 1 h 9"/>
                <a:gd name="T10" fmla="*/ 4 w 9"/>
                <a:gd name="T11" fmla="*/ 0 h 9"/>
                <a:gd name="T12" fmla="*/ 8 w 9"/>
                <a:gd name="T13" fmla="*/ 1 h 9"/>
                <a:gd name="T14" fmla="*/ 9 w 9"/>
                <a:gd name="T15" fmla="*/ 5 h 9"/>
                <a:gd name="T16" fmla="*/ 7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8"/>
                  </a:moveTo>
                  <a:cubicBezTo>
                    <a:pt x="6" y="9"/>
                    <a:pt x="5" y="9"/>
                    <a:pt x="4" y="9"/>
                  </a:cubicBezTo>
                  <a:cubicBezTo>
                    <a:pt x="2" y="9"/>
                    <a:pt x="1" y="9"/>
                    <a:pt x="1" y="8"/>
                  </a:cubicBezTo>
                  <a:cubicBezTo>
                    <a:pt x="0" y="7"/>
                    <a:pt x="0" y="6"/>
                    <a:pt x="0" y="5"/>
                  </a:cubicBezTo>
                  <a:cubicBezTo>
                    <a:pt x="0" y="3"/>
                    <a:pt x="0" y="2"/>
                    <a:pt x="1" y="1"/>
                  </a:cubicBezTo>
                  <a:cubicBezTo>
                    <a:pt x="2" y="0"/>
                    <a:pt x="3" y="0"/>
                    <a:pt x="4" y="0"/>
                  </a:cubicBezTo>
                  <a:cubicBezTo>
                    <a:pt x="6" y="0"/>
                    <a:pt x="7" y="0"/>
                    <a:pt x="8" y="1"/>
                  </a:cubicBezTo>
                  <a:cubicBezTo>
                    <a:pt x="9" y="2"/>
                    <a:pt x="9" y="4"/>
                    <a:pt x="9" y="5"/>
                  </a:cubicBezTo>
                  <a:cubicBezTo>
                    <a:pt x="9" y="6"/>
                    <a:pt x="8" y="7"/>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7629525" y="3254375"/>
              <a:ext cx="33338" cy="38100"/>
            </a:xfrm>
            <a:custGeom>
              <a:avLst/>
              <a:gdLst>
                <a:gd name="T0" fmla="*/ 6 w 9"/>
                <a:gd name="T1" fmla="*/ 9 h 10"/>
                <a:gd name="T2" fmla="*/ 3 w 9"/>
                <a:gd name="T3" fmla="*/ 9 h 10"/>
                <a:gd name="T4" fmla="*/ 0 w 9"/>
                <a:gd name="T5" fmla="*/ 7 h 10"/>
                <a:gd name="T6" fmla="*/ 0 w 9"/>
                <a:gd name="T7" fmla="*/ 4 h 10"/>
                <a:gd name="T8" fmla="*/ 2 w 9"/>
                <a:gd name="T9" fmla="*/ 1 h 10"/>
                <a:gd name="T10" fmla="*/ 6 w 9"/>
                <a:gd name="T11" fmla="*/ 0 h 10"/>
                <a:gd name="T12" fmla="*/ 9 w 9"/>
                <a:gd name="T13" fmla="*/ 3 h 10"/>
                <a:gd name="T14" fmla="*/ 9 w 9"/>
                <a:gd name="T15" fmla="*/ 7 h 10"/>
                <a:gd name="T16" fmla="*/ 6 w 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9"/>
                  </a:moveTo>
                  <a:cubicBezTo>
                    <a:pt x="5" y="10"/>
                    <a:pt x="4" y="10"/>
                    <a:pt x="3" y="9"/>
                  </a:cubicBezTo>
                  <a:cubicBezTo>
                    <a:pt x="2" y="9"/>
                    <a:pt x="1" y="8"/>
                    <a:pt x="0" y="7"/>
                  </a:cubicBezTo>
                  <a:cubicBezTo>
                    <a:pt x="0" y="6"/>
                    <a:pt x="0" y="5"/>
                    <a:pt x="0" y="4"/>
                  </a:cubicBezTo>
                  <a:cubicBezTo>
                    <a:pt x="0" y="3"/>
                    <a:pt x="1" y="2"/>
                    <a:pt x="2" y="1"/>
                  </a:cubicBezTo>
                  <a:cubicBezTo>
                    <a:pt x="3" y="0"/>
                    <a:pt x="5" y="0"/>
                    <a:pt x="6" y="0"/>
                  </a:cubicBezTo>
                  <a:cubicBezTo>
                    <a:pt x="7" y="1"/>
                    <a:pt x="8" y="2"/>
                    <a:pt x="9" y="3"/>
                  </a:cubicBezTo>
                  <a:cubicBezTo>
                    <a:pt x="9" y="4"/>
                    <a:pt x="9" y="6"/>
                    <a:pt x="9" y="7"/>
                  </a:cubicBezTo>
                  <a:cubicBezTo>
                    <a:pt x="9" y="8"/>
                    <a:pt x="8"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7640638" y="3303588"/>
              <a:ext cx="38100" cy="33337"/>
            </a:xfrm>
            <a:custGeom>
              <a:avLst/>
              <a:gdLst>
                <a:gd name="T0" fmla="*/ 5 w 10"/>
                <a:gd name="T1" fmla="*/ 9 h 9"/>
                <a:gd name="T2" fmla="*/ 2 w 10"/>
                <a:gd name="T3" fmla="*/ 8 h 9"/>
                <a:gd name="T4" fmla="*/ 0 w 10"/>
                <a:gd name="T5" fmla="*/ 5 h 9"/>
                <a:gd name="T6" fmla="*/ 1 w 10"/>
                <a:gd name="T7" fmla="*/ 2 h 9"/>
                <a:gd name="T8" fmla="*/ 4 w 10"/>
                <a:gd name="T9" fmla="*/ 0 h 9"/>
                <a:gd name="T10" fmla="*/ 8 w 10"/>
                <a:gd name="T11" fmla="*/ 1 h 9"/>
                <a:gd name="T12" fmla="*/ 10 w 10"/>
                <a:gd name="T13" fmla="*/ 4 h 9"/>
                <a:gd name="T14" fmla="*/ 9 w 10"/>
                <a:gd name="T15" fmla="*/ 8 h 9"/>
                <a:gd name="T16" fmla="*/ 5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9"/>
                  </a:moveTo>
                  <a:cubicBezTo>
                    <a:pt x="4" y="9"/>
                    <a:pt x="3" y="8"/>
                    <a:pt x="2" y="8"/>
                  </a:cubicBezTo>
                  <a:cubicBezTo>
                    <a:pt x="1" y="7"/>
                    <a:pt x="0" y="6"/>
                    <a:pt x="0" y="5"/>
                  </a:cubicBezTo>
                  <a:cubicBezTo>
                    <a:pt x="0" y="4"/>
                    <a:pt x="1" y="3"/>
                    <a:pt x="1" y="2"/>
                  </a:cubicBezTo>
                  <a:cubicBezTo>
                    <a:pt x="2" y="1"/>
                    <a:pt x="3" y="0"/>
                    <a:pt x="4" y="0"/>
                  </a:cubicBezTo>
                  <a:cubicBezTo>
                    <a:pt x="6" y="0"/>
                    <a:pt x="7" y="0"/>
                    <a:pt x="8" y="1"/>
                  </a:cubicBezTo>
                  <a:cubicBezTo>
                    <a:pt x="9" y="1"/>
                    <a:pt x="10" y="3"/>
                    <a:pt x="10" y="4"/>
                  </a:cubicBezTo>
                  <a:cubicBezTo>
                    <a:pt x="10" y="6"/>
                    <a:pt x="9" y="7"/>
                    <a:pt x="9" y="8"/>
                  </a:cubicBezTo>
                  <a:cubicBezTo>
                    <a:pt x="8" y="9"/>
                    <a:pt x="6"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7632700" y="3348038"/>
              <a:ext cx="38100" cy="38100"/>
            </a:xfrm>
            <a:custGeom>
              <a:avLst/>
              <a:gdLst>
                <a:gd name="T0" fmla="*/ 2 w 10"/>
                <a:gd name="T1" fmla="*/ 8 h 10"/>
                <a:gd name="T2" fmla="*/ 0 w 10"/>
                <a:gd name="T3" fmla="*/ 5 h 10"/>
                <a:gd name="T4" fmla="*/ 0 w 10"/>
                <a:gd name="T5" fmla="*/ 2 h 10"/>
                <a:gd name="T6" fmla="*/ 3 w 10"/>
                <a:gd name="T7" fmla="*/ 1 h 10"/>
                <a:gd name="T8" fmla="*/ 6 w 10"/>
                <a:gd name="T9" fmla="*/ 1 h 10"/>
                <a:gd name="T10" fmla="*/ 9 w 10"/>
                <a:gd name="T11" fmla="*/ 3 h 10"/>
                <a:gd name="T12" fmla="*/ 9 w 10"/>
                <a:gd name="T13" fmla="*/ 7 h 10"/>
                <a:gd name="T14" fmla="*/ 5 w 10"/>
                <a:gd name="T15" fmla="*/ 10 h 10"/>
                <a:gd name="T16" fmla="*/ 2 w 10"/>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2" y="8"/>
                  </a:moveTo>
                  <a:cubicBezTo>
                    <a:pt x="1" y="7"/>
                    <a:pt x="0" y="6"/>
                    <a:pt x="0" y="5"/>
                  </a:cubicBezTo>
                  <a:cubicBezTo>
                    <a:pt x="0" y="4"/>
                    <a:pt x="0" y="3"/>
                    <a:pt x="0" y="2"/>
                  </a:cubicBezTo>
                  <a:cubicBezTo>
                    <a:pt x="1" y="2"/>
                    <a:pt x="2" y="1"/>
                    <a:pt x="3" y="1"/>
                  </a:cubicBezTo>
                  <a:cubicBezTo>
                    <a:pt x="4" y="0"/>
                    <a:pt x="5" y="0"/>
                    <a:pt x="6" y="1"/>
                  </a:cubicBezTo>
                  <a:cubicBezTo>
                    <a:pt x="8" y="1"/>
                    <a:pt x="9" y="2"/>
                    <a:pt x="9" y="3"/>
                  </a:cubicBezTo>
                  <a:cubicBezTo>
                    <a:pt x="10" y="4"/>
                    <a:pt x="10" y="6"/>
                    <a:pt x="9" y="7"/>
                  </a:cubicBezTo>
                  <a:cubicBezTo>
                    <a:pt x="8" y="9"/>
                    <a:pt x="6" y="10"/>
                    <a:pt x="5" y="10"/>
                  </a:cubicBezTo>
                  <a:cubicBezTo>
                    <a:pt x="4" y="10"/>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p:nvPr/>
          </p:nvSpPr>
          <p:spPr bwMode="auto">
            <a:xfrm>
              <a:off x="7216775" y="3086101"/>
              <a:ext cx="409575" cy="423862"/>
            </a:xfrm>
            <a:custGeom>
              <a:avLst/>
              <a:gdLst>
                <a:gd name="T0" fmla="*/ 102 w 109"/>
                <a:gd name="T1" fmla="*/ 50 h 113"/>
                <a:gd name="T2" fmla="*/ 98 w 109"/>
                <a:gd name="T3" fmla="*/ 47 h 113"/>
                <a:gd name="T4" fmla="*/ 96 w 109"/>
                <a:gd name="T5" fmla="*/ 42 h 113"/>
                <a:gd name="T6" fmla="*/ 91 w 109"/>
                <a:gd name="T7" fmla="*/ 41 h 113"/>
                <a:gd name="T8" fmla="*/ 87 w 109"/>
                <a:gd name="T9" fmla="*/ 38 h 113"/>
                <a:gd name="T10" fmla="*/ 85 w 109"/>
                <a:gd name="T11" fmla="*/ 38 h 113"/>
                <a:gd name="T12" fmla="*/ 84 w 109"/>
                <a:gd name="T13" fmla="*/ 38 h 113"/>
                <a:gd name="T14" fmla="*/ 83 w 109"/>
                <a:gd name="T15" fmla="*/ 38 h 113"/>
                <a:gd name="T16" fmla="*/ 76 w 109"/>
                <a:gd name="T17" fmla="*/ 34 h 113"/>
                <a:gd name="T18" fmla="*/ 76 w 109"/>
                <a:gd name="T19" fmla="*/ 34 h 113"/>
                <a:gd name="T20" fmla="*/ 76 w 109"/>
                <a:gd name="T21" fmla="*/ 34 h 113"/>
                <a:gd name="T22" fmla="*/ 73 w 109"/>
                <a:gd name="T23" fmla="*/ 27 h 113"/>
                <a:gd name="T24" fmla="*/ 77 w 109"/>
                <a:gd name="T25" fmla="*/ 18 h 113"/>
                <a:gd name="T26" fmla="*/ 84 w 109"/>
                <a:gd name="T27" fmla="*/ 15 h 113"/>
                <a:gd name="T28" fmla="*/ 86 w 109"/>
                <a:gd name="T29" fmla="*/ 15 h 113"/>
                <a:gd name="T30" fmla="*/ 93 w 109"/>
                <a:gd name="T31" fmla="*/ 20 h 113"/>
                <a:gd name="T32" fmla="*/ 96 w 109"/>
                <a:gd name="T33" fmla="*/ 20 h 113"/>
                <a:gd name="T34" fmla="*/ 96 w 109"/>
                <a:gd name="T35" fmla="*/ 20 h 113"/>
                <a:gd name="T36" fmla="*/ 102 w 109"/>
                <a:gd name="T37" fmla="*/ 21 h 113"/>
                <a:gd name="T38" fmla="*/ 107 w 109"/>
                <a:gd name="T39" fmla="*/ 28 h 113"/>
                <a:gd name="T40" fmla="*/ 109 w 109"/>
                <a:gd name="T41" fmla="*/ 28 h 113"/>
                <a:gd name="T42" fmla="*/ 100 w 109"/>
                <a:gd name="T43" fmla="*/ 14 h 113"/>
                <a:gd name="T44" fmla="*/ 50 w 109"/>
                <a:gd name="T45" fmla="*/ 14 h 113"/>
                <a:gd name="T46" fmla="*/ 14 w 109"/>
                <a:gd name="T47" fmla="*/ 50 h 113"/>
                <a:gd name="T48" fmla="*/ 14 w 109"/>
                <a:gd name="T49" fmla="*/ 100 h 113"/>
                <a:gd name="T50" fmla="*/ 64 w 109"/>
                <a:gd name="T51" fmla="*/ 100 h 113"/>
                <a:gd name="T52" fmla="*/ 100 w 109"/>
                <a:gd name="T53" fmla="*/ 63 h 113"/>
                <a:gd name="T54" fmla="*/ 105 w 109"/>
                <a:gd name="T55" fmla="*/ 57 h 113"/>
                <a:gd name="T56" fmla="*/ 103 w 109"/>
                <a:gd name="T57" fmla="*/ 55 h 113"/>
                <a:gd name="T58" fmla="*/ 102 w 109"/>
                <a:gd name="T59"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13">
                  <a:moveTo>
                    <a:pt x="102" y="50"/>
                  </a:moveTo>
                  <a:cubicBezTo>
                    <a:pt x="101" y="49"/>
                    <a:pt x="99" y="48"/>
                    <a:pt x="98" y="47"/>
                  </a:cubicBezTo>
                  <a:cubicBezTo>
                    <a:pt x="97" y="45"/>
                    <a:pt x="96" y="44"/>
                    <a:pt x="96" y="42"/>
                  </a:cubicBezTo>
                  <a:cubicBezTo>
                    <a:pt x="94" y="42"/>
                    <a:pt x="92" y="42"/>
                    <a:pt x="91" y="41"/>
                  </a:cubicBezTo>
                  <a:cubicBezTo>
                    <a:pt x="89" y="40"/>
                    <a:pt x="88" y="39"/>
                    <a:pt x="87" y="38"/>
                  </a:cubicBezTo>
                  <a:cubicBezTo>
                    <a:pt x="87" y="38"/>
                    <a:pt x="86" y="38"/>
                    <a:pt x="85" y="38"/>
                  </a:cubicBezTo>
                  <a:cubicBezTo>
                    <a:pt x="85" y="38"/>
                    <a:pt x="84" y="38"/>
                    <a:pt x="84" y="38"/>
                  </a:cubicBezTo>
                  <a:cubicBezTo>
                    <a:pt x="84" y="38"/>
                    <a:pt x="83" y="38"/>
                    <a:pt x="83" y="38"/>
                  </a:cubicBezTo>
                  <a:cubicBezTo>
                    <a:pt x="80" y="37"/>
                    <a:pt x="78" y="36"/>
                    <a:pt x="76" y="34"/>
                  </a:cubicBezTo>
                  <a:cubicBezTo>
                    <a:pt x="76" y="34"/>
                    <a:pt x="76" y="34"/>
                    <a:pt x="76" y="34"/>
                  </a:cubicBezTo>
                  <a:cubicBezTo>
                    <a:pt x="76" y="34"/>
                    <a:pt x="76" y="34"/>
                    <a:pt x="76" y="34"/>
                  </a:cubicBezTo>
                  <a:cubicBezTo>
                    <a:pt x="74" y="32"/>
                    <a:pt x="73" y="29"/>
                    <a:pt x="73" y="27"/>
                  </a:cubicBezTo>
                  <a:cubicBezTo>
                    <a:pt x="73" y="24"/>
                    <a:pt x="74" y="20"/>
                    <a:pt x="77" y="18"/>
                  </a:cubicBezTo>
                  <a:cubicBezTo>
                    <a:pt x="79" y="16"/>
                    <a:pt x="81" y="15"/>
                    <a:pt x="84" y="15"/>
                  </a:cubicBezTo>
                  <a:cubicBezTo>
                    <a:pt x="85" y="15"/>
                    <a:pt x="85" y="15"/>
                    <a:pt x="86" y="15"/>
                  </a:cubicBezTo>
                  <a:cubicBezTo>
                    <a:pt x="89" y="16"/>
                    <a:pt x="92" y="18"/>
                    <a:pt x="93" y="20"/>
                  </a:cubicBezTo>
                  <a:cubicBezTo>
                    <a:pt x="94" y="20"/>
                    <a:pt x="95" y="20"/>
                    <a:pt x="96" y="20"/>
                  </a:cubicBezTo>
                  <a:cubicBezTo>
                    <a:pt x="96" y="20"/>
                    <a:pt x="96" y="20"/>
                    <a:pt x="96" y="20"/>
                  </a:cubicBezTo>
                  <a:cubicBezTo>
                    <a:pt x="98" y="20"/>
                    <a:pt x="100" y="20"/>
                    <a:pt x="102" y="21"/>
                  </a:cubicBezTo>
                  <a:cubicBezTo>
                    <a:pt x="105" y="23"/>
                    <a:pt x="106" y="25"/>
                    <a:pt x="107" y="28"/>
                  </a:cubicBezTo>
                  <a:cubicBezTo>
                    <a:pt x="108" y="28"/>
                    <a:pt x="108" y="28"/>
                    <a:pt x="109" y="28"/>
                  </a:cubicBezTo>
                  <a:cubicBezTo>
                    <a:pt x="107" y="23"/>
                    <a:pt x="104" y="18"/>
                    <a:pt x="100" y="14"/>
                  </a:cubicBezTo>
                  <a:cubicBezTo>
                    <a:pt x="86" y="0"/>
                    <a:pt x="64" y="0"/>
                    <a:pt x="50" y="14"/>
                  </a:cubicBezTo>
                  <a:cubicBezTo>
                    <a:pt x="14" y="50"/>
                    <a:pt x="14" y="50"/>
                    <a:pt x="14" y="50"/>
                  </a:cubicBezTo>
                  <a:cubicBezTo>
                    <a:pt x="0" y="64"/>
                    <a:pt x="0" y="86"/>
                    <a:pt x="14" y="100"/>
                  </a:cubicBezTo>
                  <a:cubicBezTo>
                    <a:pt x="28" y="113"/>
                    <a:pt x="50" y="113"/>
                    <a:pt x="64" y="100"/>
                  </a:cubicBezTo>
                  <a:cubicBezTo>
                    <a:pt x="100" y="63"/>
                    <a:pt x="100" y="63"/>
                    <a:pt x="100" y="63"/>
                  </a:cubicBezTo>
                  <a:cubicBezTo>
                    <a:pt x="102" y="61"/>
                    <a:pt x="103" y="59"/>
                    <a:pt x="105" y="57"/>
                  </a:cubicBezTo>
                  <a:cubicBezTo>
                    <a:pt x="104" y="56"/>
                    <a:pt x="104" y="56"/>
                    <a:pt x="103" y="55"/>
                  </a:cubicBezTo>
                  <a:cubicBezTo>
                    <a:pt x="103" y="53"/>
                    <a:pt x="102" y="51"/>
                    <a:pt x="10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9" name="Group 48"/>
          <p:cNvGrpSpPr/>
          <p:nvPr/>
        </p:nvGrpSpPr>
        <p:grpSpPr>
          <a:xfrm>
            <a:off x="2971053" y="2726209"/>
            <a:ext cx="294610" cy="302741"/>
            <a:chOff x="5749926" y="4154488"/>
            <a:chExt cx="449261" cy="441326"/>
          </a:xfrm>
          <a:solidFill>
            <a:schemeClr val="bg1"/>
          </a:solidFill>
        </p:grpSpPr>
        <p:sp>
          <p:nvSpPr>
            <p:cNvPr id="50" name="Freeform 49"/>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3" name="Freeform 61"/>
          <p:cNvSpPr/>
          <p:nvPr/>
        </p:nvSpPr>
        <p:spPr bwMode="auto">
          <a:xfrm>
            <a:off x="685800" y="1304968"/>
            <a:ext cx="1283790"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54" name="Freeform 61"/>
          <p:cNvSpPr/>
          <p:nvPr/>
        </p:nvSpPr>
        <p:spPr bwMode="auto">
          <a:xfrm>
            <a:off x="685800" y="2458827"/>
            <a:ext cx="1283790"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55" name="Freeform 61"/>
          <p:cNvSpPr/>
          <p:nvPr/>
        </p:nvSpPr>
        <p:spPr bwMode="auto">
          <a:xfrm>
            <a:off x="685800" y="3612686"/>
            <a:ext cx="1283790"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58" name="Freeform 61"/>
          <p:cNvSpPr/>
          <p:nvPr/>
        </p:nvSpPr>
        <p:spPr bwMode="auto">
          <a:xfrm flipH="1">
            <a:off x="7010400" y="1304968"/>
            <a:ext cx="1254717"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59" name="Freeform 61"/>
          <p:cNvSpPr/>
          <p:nvPr/>
        </p:nvSpPr>
        <p:spPr bwMode="auto">
          <a:xfrm flipH="1">
            <a:off x="7010400" y="2458827"/>
            <a:ext cx="1254717"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60" name="Freeform 61"/>
          <p:cNvSpPr/>
          <p:nvPr/>
        </p:nvSpPr>
        <p:spPr bwMode="auto">
          <a:xfrm flipH="1">
            <a:off x="7010400" y="3612686"/>
            <a:ext cx="1254717" cy="1114382"/>
          </a:xfrm>
          <a:custGeom>
            <a:avLst/>
            <a:gdLst>
              <a:gd name="T0" fmla="*/ 82 w 114"/>
              <a:gd name="T1" fmla="*/ 82 h 99"/>
              <a:gd name="T2" fmla="*/ 18 w 114"/>
              <a:gd name="T3" fmla="*/ 82 h 99"/>
              <a:gd name="T4" fmla="*/ 18 w 114"/>
              <a:gd name="T5" fmla="*/ 17 h 99"/>
              <a:gd name="T6" fmla="*/ 82 w 114"/>
              <a:gd name="T7" fmla="*/ 17 h 99"/>
              <a:gd name="T8" fmla="*/ 114 w 114"/>
              <a:gd name="T9" fmla="*/ 50 h 99"/>
              <a:gd name="T10" fmla="*/ 82 w 114"/>
              <a:gd name="T11" fmla="*/ 82 h 99"/>
            </a:gdLst>
            <a:ahLst/>
            <a:cxnLst>
              <a:cxn ang="0">
                <a:pos x="T0" y="T1"/>
              </a:cxn>
              <a:cxn ang="0">
                <a:pos x="T2" y="T3"/>
              </a:cxn>
              <a:cxn ang="0">
                <a:pos x="T4" y="T5"/>
              </a:cxn>
              <a:cxn ang="0">
                <a:pos x="T6" y="T7"/>
              </a:cxn>
              <a:cxn ang="0">
                <a:pos x="T8" y="T9"/>
              </a:cxn>
              <a:cxn ang="0">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61" name="Diagram 60"/>
          <p:cNvGraphicFramePr/>
          <p:nvPr/>
        </p:nvGraphicFramePr>
        <p:xfrm>
          <a:off x="838200" y="1464124"/>
          <a:ext cx="802826" cy="80282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62" name="Diagram 61"/>
          <p:cNvGraphicFramePr/>
          <p:nvPr/>
        </p:nvGraphicFramePr>
        <p:xfrm>
          <a:off x="838200" y="2607124"/>
          <a:ext cx="802826" cy="802826"/>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63" name="Diagram 62"/>
          <p:cNvGraphicFramePr/>
          <p:nvPr/>
        </p:nvGraphicFramePr>
        <p:xfrm>
          <a:off x="838200" y="3750124"/>
          <a:ext cx="802826" cy="80282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64" name="Diagram 63"/>
          <p:cNvGraphicFramePr/>
          <p:nvPr/>
        </p:nvGraphicFramePr>
        <p:xfrm>
          <a:off x="7315200" y="1464124"/>
          <a:ext cx="802826" cy="802826"/>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65" name="Diagram 64"/>
          <p:cNvGraphicFramePr/>
          <p:nvPr/>
        </p:nvGraphicFramePr>
        <p:xfrm>
          <a:off x="7315200" y="2607124"/>
          <a:ext cx="802826" cy="802826"/>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66" name="Diagram 65"/>
          <p:cNvGraphicFramePr/>
          <p:nvPr/>
        </p:nvGraphicFramePr>
        <p:xfrm>
          <a:off x="7315200" y="3750124"/>
          <a:ext cx="802826" cy="802826"/>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67" name="TextBox 6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8" name="TextBox 6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85000"/>
                  </a:schemeClr>
                </a:solidFill>
                <a:latin typeface="Rockwell" panose="02060603020205020403" pitchFamily="18" charset="0"/>
              </a:rPr>
              <a:t>Handcrafted design layouts</a:t>
            </a:r>
            <a:endParaRPr lang="en-US" sz="1200">
              <a:solidFill>
                <a:schemeClr val="bg1">
                  <a:lumMod val="8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right)">
                                      <p:cBhvr>
                                        <p:cTn id="13" dur="500"/>
                                        <p:tgtEl>
                                          <p:spTgt spid="10"/>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500"/>
                                        <p:tgtEl>
                                          <p:spTgt spid="21"/>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up)">
                                      <p:cBhvr>
                                        <p:cTn id="25" dur="500"/>
                                        <p:tgtEl>
                                          <p:spTgt spid="14"/>
                                        </p:tgtEl>
                                      </p:cBhvr>
                                    </p:animEffect>
                                  </p:childTnLst>
                                </p:cTn>
                              </p:par>
                            </p:childTnLst>
                          </p:cTn>
                        </p:par>
                        <p:par>
                          <p:cTn id="26" fill="hold">
                            <p:stCondLst>
                              <p:cond delay="2500"/>
                            </p:stCondLst>
                            <p:childTnLst>
                              <p:par>
                                <p:cTn id="27" presetID="16" presetClass="entr" presetSubtype="2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barn(inVertical)">
                                      <p:cBhvr>
                                        <p:cTn id="29" dur="500"/>
                                        <p:tgtEl>
                                          <p:spTgt spid="11"/>
                                        </p:tgtEl>
                                      </p:cBhvr>
                                    </p:animEffect>
                                  </p:childTnLst>
                                </p:cTn>
                              </p:par>
                            </p:childTnLst>
                          </p:cTn>
                        </p:par>
                        <p:par>
                          <p:cTn id="30" fill="hold">
                            <p:stCondLst>
                              <p:cond delay="3000"/>
                            </p:stCondLst>
                            <p:childTnLst>
                              <p:par>
                                <p:cTn id="31" presetID="16" presetClass="entr" presetSubtype="21"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par>
                          <p:cTn id="34" fill="hold">
                            <p:stCondLst>
                              <p:cond delay="3500"/>
                            </p:stCondLst>
                            <p:childTnLst>
                              <p:par>
                                <p:cTn id="35" presetID="16" presetClass="entr" presetSubtype="21"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par>
                          <p:cTn id="38" fill="hold">
                            <p:stCondLst>
                              <p:cond delay="4000"/>
                            </p:stCondLst>
                            <p:childTnLst>
                              <p:par>
                                <p:cTn id="39" presetID="16" presetClass="entr" presetSubtype="21"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arn(inVertical)">
                                      <p:cBhvr>
                                        <p:cTn id="41" dur="500"/>
                                        <p:tgtEl>
                                          <p:spTgt spid="15"/>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500"/>
                                        <p:tgtEl>
                                          <p:spTgt spid="36"/>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500"/>
                                        <p:tgtEl>
                                          <p:spTgt spid="39"/>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wipe(left)">
                                      <p:cBhvr>
                                        <p:cTn id="61" dur="500"/>
                                        <p:tgtEl>
                                          <p:spTgt spid="53"/>
                                        </p:tgtEl>
                                      </p:cBhvr>
                                    </p:animEffect>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wipe(left)">
                                      <p:cBhvr>
                                        <p:cTn id="65" dur="500"/>
                                        <p:tgtEl>
                                          <p:spTgt spid="54"/>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left)">
                                      <p:cBhvr>
                                        <p:cTn id="69" dur="500"/>
                                        <p:tgtEl>
                                          <p:spTgt spid="55"/>
                                        </p:tgtEl>
                                      </p:cBhvr>
                                    </p:animEffect>
                                  </p:childTnLst>
                                </p:cTn>
                              </p:par>
                            </p:childTnLst>
                          </p:cTn>
                        </p:par>
                        <p:par>
                          <p:cTn id="70" fill="hold">
                            <p:stCondLst>
                              <p:cond delay="8000"/>
                            </p:stCondLst>
                            <p:childTnLst>
                              <p:par>
                                <p:cTn id="71" presetID="22" presetClass="entr" presetSubtype="2" fill="hold" grpId="0" nodeType="after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wipe(right)">
                                      <p:cBhvr>
                                        <p:cTn id="73" dur="500"/>
                                        <p:tgtEl>
                                          <p:spTgt spid="58"/>
                                        </p:tgtEl>
                                      </p:cBhvr>
                                    </p:animEffect>
                                  </p:childTnLst>
                                </p:cTn>
                              </p:par>
                            </p:childTnLst>
                          </p:cTn>
                        </p:par>
                        <p:par>
                          <p:cTn id="74" fill="hold">
                            <p:stCondLst>
                              <p:cond delay="8500"/>
                            </p:stCondLst>
                            <p:childTnLst>
                              <p:par>
                                <p:cTn id="75" presetID="22" presetClass="entr" presetSubtype="2" fill="hold" grpId="0"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right)">
                                      <p:cBhvr>
                                        <p:cTn id="77" dur="500"/>
                                        <p:tgtEl>
                                          <p:spTgt spid="59"/>
                                        </p:tgtEl>
                                      </p:cBhvr>
                                    </p:animEffect>
                                  </p:childTnLst>
                                </p:cTn>
                              </p:par>
                            </p:childTnLst>
                          </p:cTn>
                        </p:par>
                        <p:par>
                          <p:cTn id="78" fill="hold">
                            <p:stCondLst>
                              <p:cond delay="9000"/>
                            </p:stCondLst>
                            <p:childTnLst>
                              <p:par>
                                <p:cTn id="79" presetID="22" presetClass="entr" presetSubtype="2" fill="hold" grpId="0" nodeType="after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wipe(right)">
                                      <p:cBhvr>
                                        <p:cTn id="81" dur="500"/>
                                        <p:tgtEl>
                                          <p:spTgt spid="60"/>
                                        </p:tgtEl>
                                      </p:cBhvr>
                                    </p:animEffect>
                                  </p:childTnLst>
                                </p:cTn>
                              </p:par>
                            </p:childTnLst>
                          </p:cTn>
                        </p:par>
                        <p:par>
                          <p:cTn id="82" fill="hold">
                            <p:stCondLst>
                              <p:cond delay="9500"/>
                            </p:stCondLst>
                            <p:childTnLst>
                              <p:par>
                                <p:cTn id="83" presetID="53" presetClass="entr" presetSubtype="16" fill="hold" grpId="0" nodeType="afterEffect">
                                  <p:stCondLst>
                                    <p:cond delay="0"/>
                                  </p:stCondLst>
                                  <p:childTnLst>
                                    <p:set>
                                      <p:cBhvr>
                                        <p:cTn id="84" dur="1" fill="hold">
                                          <p:stCondLst>
                                            <p:cond delay="0"/>
                                          </p:stCondLst>
                                        </p:cTn>
                                        <p:tgtEl>
                                          <p:spTgt spid="61"/>
                                        </p:tgtEl>
                                        <p:attrNameLst>
                                          <p:attrName>style.visibility</p:attrName>
                                        </p:attrNameLst>
                                      </p:cBhvr>
                                      <p:to>
                                        <p:strVal val="visible"/>
                                      </p:to>
                                    </p:set>
                                    <p:anim calcmode="lin" valueType="num">
                                      <p:cBhvr>
                                        <p:cTn id="85" dur="500" fill="hold"/>
                                        <p:tgtEl>
                                          <p:spTgt spid="61"/>
                                        </p:tgtEl>
                                        <p:attrNameLst>
                                          <p:attrName>ppt_w</p:attrName>
                                        </p:attrNameLst>
                                      </p:cBhvr>
                                      <p:tavLst>
                                        <p:tav tm="0">
                                          <p:val>
                                            <p:fltVal val="0"/>
                                          </p:val>
                                        </p:tav>
                                        <p:tav tm="100000">
                                          <p:val>
                                            <p:strVal val="#ppt_w"/>
                                          </p:val>
                                        </p:tav>
                                      </p:tavLst>
                                    </p:anim>
                                    <p:anim calcmode="lin" valueType="num">
                                      <p:cBhvr>
                                        <p:cTn id="86" dur="500" fill="hold"/>
                                        <p:tgtEl>
                                          <p:spTgt spid="61"/>
                                        </p:tgtEl>
                                        <p:attrNameLst>
                                          <p:attrName>ppt_h</p:attrName>
                                        </p:attrNameLst>
                                      </p:cBhvr>
                                      <p:tavLst>
                                        <p:tav tm="0">
                                          <p:val>
                                            <p:fltVal val="0"/>
                                          </p:val>
                                        </p:tav>
                                        <p:tav tm="100000">
                                          <p:val>
                                            <p:strVal val="#ppt_h"/>
                                          </p:val>
                                        </p:tav>
                                      </p:tavLst>
                                    </p:anim>
                                    <p:animEffect transition="in" filter="fade">
                                      <p:cBhvr>
                                        <p:cTn id="87" dur="500"/>
                                        <p:tgtEl>
                                          <p:spTgt spid="61"/>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62"/>
                                        </p:tgtEl>
                                        <p:attrNameLst>
                                          <p:attrName>style.visibility</p:attrName>
                                        </p:attrNameLst>
                                      </p:cBhvr>
                                      <p:to>
                                        <p:strVal val="visible"/>
                                      </p:to>
                                    </p:set>
                                    <p:anim calcmode="lin" valueType="num">
                                      <p:cBhvr>
                                        <p:cTn id="91" dur="500" fill="hold"/>
                                        <p:tgtEl>
                                          <p:spTgt spid="62"/>
                                        </p:tgtEl>
                                        <p:attrNameLst>
                                          <p:attrName>ppt_w</p:attrName>
                                        </p:attrNameLst>
                                      </p:cBhvr>
                                      <p:tavLst>
                                        <p:tav tm="0">
                                          <p:val>
                                            <p:fltVal val="0"/>
                                          </p:val>
                                        </p:tav>
                                        <p:tav tm="100000">
                                          <p:val>
                                            <p:strVal val="#ppt_w"/>
                                          </p:val>
                                        </p:tav>
                                      </p:tavLst>
                                    </p:anim>
                                    <p:anim calcmode="lin" valueType="num">
                                      <p:cBhvr>
                                        <p:cTn id="92" dur="500" fill="hold"/>
                                        <p:tgtEl>
                                          <p:spTgt spid="62"/>
                                        </p:tgtEl>
                                        <p:attrNameLst>
                                          <p:attrName>ppt_h</p:attrName>
                                        </p:attrNameLst>
                                      </p:cBhvr>
                                      <p:tavLst>
                                        <p:tav tm="0">
                                          <p:val>
                                            <p:fltVal val="0"/>
                                          </p:val>
                                        </p:tav>
                                        <p:tav tm="100000">
                                          <p:val>
                                            <p:strVal val="#ppt_h"/>
                                          </p:val>
                                        </p:tav>
                                      </p:tavLst>
                                    </p:anim>
                                    <p:animEffect transition="in" filter="fade">
                                      <p:cBhvr>
                                        <p:cTn id="93" dur="500"/>
                                        <p:tgtEl>
                                          <p:spTgt spid="62"/>
                                        </p:tgtEl>
                                      </p:cBhvr>
                                    </p:animEffect>
                                  </p:childTnLst>
                                </p:cTn>
                              </p:par>
                            </p:childTnLst>
                          </p:cTn>
                        </p:par>
                        <p:par>
                          <p:cTn id="94" fill="hold">
                            <p:stCondLst>
                              <p:cond delay="10500"/>
                            </p:stCondLst>
                            <p:childTnLst>
                              <p:par>
                                <p:cTn id="95" presetID="53" presetClass="entr" presetSubtype="16" fill="hold" grpId="0" nodeType="afterEffect">
                                  <p:stCondLst>
                                    <p:cond delay="0"/>
                                  </p:stCondLst>
                                  <p:childTnLst>
                                    <p:set>
                                      <p:cBhvr>
                                        <p:cTn id="96" dur="1" fill="hold">
                                          <p:stCondLst>
                                            <p:cond delay="0"/>
                                          </p:stCondLst>
                                        </p:cTn>
                                        <p:tgtEl>
                                          <p:spTgt spid="63"/>
                                        </p:tgtEl>
                                        <p:attrNameLst>
                                          <p:attrName>style.visibility</p:attrName>
                                        </p:attrNameLst>
                                      </p:cBhvr>
                                      <p:to>
                                        <p:strVal val="visible"/>
                                      </p:to>
                                    </p:set>
                                    <p:anim calcmode="lin" valueType="num">
                                      <p:cBhvr>
                                        <p:cTn id="97" dur="500" fill="hold"/>
                                        <p:tgtEl>
                                          <p:spTgt spid="63"/>
                                        </p:tgtEl>
                                        <p:attrNameLst>
                                          <p:attrName>ppt_w</p:attrName>
                                        </p:attrNameLst>
                                      </p:cBhvr>
                                      <p:tavLst>
                                        <p:tav tm="0">
                                          <p:val>
                                            <p:fltVal val="0"/>
                                          </p:val>
                                        </p:tav>
                                        <p:tav tm="100000">
                                          <p:val>
                                            <p:strVal val="#ppt_w"/>
                                          </p:val>
                                        </p:tav>
                                      </p:tavLst>
                                    </p:anim>
                                    <p:anim calcmode="lin" valueType="num">
                                      <p:cBhvr>
                                        <p:cTn id="98" dur="500" fill="hold"/>
                                        <p:tgtEl>
                                          <p:spTgt spid="63"/>
                                        </p:tgtEl>
                                        <p:attrNameLst>
                                          <p:attrName>ppt_h</p:attrName>
                                        </p:attrNameLst>
                                      </p:cBhvr>
                                      <p:tavLst>
                                        <p:tav tm="0">
                                          <p:val>
                                            <p:fltVal val="0"/>
                                          </p:val>
                                        </p:tav>
                                        <p:tav tm="100000">
                                          <p:val>
                                            <p:strVal val="#ppt_h"/>
                                          </p:val>
                                        </p:tav>
                                      </p:tavLst>
                                    </p:anim>
                                    <p:animEffect transition="in" filter="fade">
                                      <p:cBhvr>
                                        <p:cTn id="99" dur="500"/>
                                        <p:tgtEl>
                                          <p:spTgt spid="63"/>
                                        </p:tgtEl>
                                      </p:cBhvr>
                                    </p:animEffect>
                                  </p:childTnLst>
                                </p:cTn>
                              </p:par>
                            </p:childTnLst>
                          </p:cTn>
                        </p:par>
                        <p:par>
                          <p:cTn id="100" fill="hold">
                            <p:stCondLst>
                              <p:cond delay="11000"/>
                            </p:stCondLst>
                            <p:childTnLst>
                              <p:par>
                                <p:cTn id="101" presetID="53" presetClass="entr" presetSubtype="16"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 calcmode="lin" valueType="num">
                                      <p:cBhvr>
                                        <p:cTn id="103" dur="500" fill="hold"/>
                                        <p:tgtEl>
                                          <p:spTgt spid="64"/>
                                        </p:tgtEl>
                                        <p:attrNameLst>
                                          <p:attrName>ppt_w</p:attrName>
                                        </p:attrNameLst>
                                      </p:cBhvr>
                                      <p:tavLst>
                                        <p:tav tm="0">
                                          <p:val>
                                            <p:fltVal val="0"/>
                                          </p:val>
                                        </p:tav>
                                        <p:tav tm="100000">
                                          <p:val>
                                            <p:strVal val="#ppt_w"/>
                                          </p:val>
                                        </p:tav>
                                      </p:tavLst>
                                    </p:anim>
                                    <p:anim calcmode="lin" valueType="num">
                                      <p:cBhvr>
                                        <p:cTn id="104" dur="500" fill="hold"/>
                                        <p:tgtEl>
                                          <p:spTgt spid="64"/>
                                        </p:tgtEl>
                                        <p:attrNameLst>
                                          <p:attrName>ppt_h</p:attrName>
                                        </p:attrNameLst>
                                      </p:cBhvr>
                                      <p:tavLst>
                                        <p:tav tm="0">
                                          <p:val>
                                            <p:fltVal val="0"/>
                                          </p:val>
                                        </p:tav>
                                        <p:tav tm="100000">
                                          <p:val>
                                            <p:strVal val="#ppt_h"/>
                                          </p:val>
                                        </p:tav>
                                      </p:tavLst>
                                    </p:anim>
                                    <p:animEffect transition="in" filter="fade">
                                      <p:cBhvr>
                                        <p:cTn id="105" dur="500"/>
                                        <p:tgtEl>
                                          <p:spTgt spid="64"/>
                                        </p:tgtEl>
                                      </p:cBhvr>
                                    </p:animEffect>
                                  </p:childTnLst>
                                </p:cTn>
                              </p:par>
                            </p:childTnLst>
                          </p:cTn>
                        </p:par>
                        <p:par>
                          <p:cTn id="106" fill="hold">
                            <p:stCondLst>
                              <p:cond delay="11500"/>
                            </p:stCondLst>
                            <p:childTnLst>
                              <p:par>
                                <p:cTn id="107" presetID="53" presetClass="entr" presetSubtype="16" fill="hold" grpId="0" nodeType="afterEffect">
                                  <p:stCondLst>
                                    <p:cond delay="0"/>
                                  </p:stCondLst>
                                  <p:childTnLst>
                                    <p:set>
                                      <p:cBhvr>
                                        <p:cTn id="108" dur="1" fill="hold">
                                          <p:stCondLst>
                                            <p:cond delay="0"/>
                                          </p:stCondLst>
                                        </p:cTn>
                                        <p:tgtEl>
                                          <p:spTgt spid="65"/>
                                        </p:tgtEl>
                                        <p:attrNameLst>
                                          <p:attrName>style.visibility</p:attrName>
                                        </p:attrNameLst>
                                      </p:cBhvr>
                                      <p:to>
                                        <p:strVal val="visible"/>
                                      </p:to>
                                    </p:set>
                                    <p:anim calcmode="lin" valueType="num">
                                      <p:cBhvr>
                                        <p:cTn id="109" dur="500" fill="hold"/>
                                        <p:tgtEl>
                                          <p:spTgt spid="65"/>
                                        </p:tgtEl>
                                        <p:attrNameLst>
                                          <p:attrName>ppt_w</p:attrName>
                                        </p:attrNameLst>
                                      </p:cBhvr>
                                      <p:tavLst>
                                        <p:tav tm="0">
                                          <p:val>
                                            <p:fltVal val="0"/>
                                          </p:val>
                                        </p:tav>
                                        <p:tav tm="100000">
                                          <p:val>
                                            <p:strVal val="#ppt_w"/>
                                          </p:val>
                                        </p:tav>
                                      </p:tavLst>
                                    </p:anim>
                                    <p:anim calcmode="lin" valueType="num">
                                      <p:cBhvr>
                                        <p:cTn id="110" dur="500" fill="hold"/>
                                        <p:tgtEl>
                                          <p:spTgt spid="65"/>
                                        </p:tgtEl>
                                        <p:attrNameLst>
                                          <p:attrName>ppt_h</p:attrName>
                                        </p:attrNameLst>
                                      </p:cBhvr>
                                      <p:tavLst>
                                        <p:tav tm="0">
                                          <p:val>
                                            <p:fltVal val="0"/>
                                          </p:val>
                                        </p:tav>
                                        <p:tav tm="100000">
                                          <p:val>
                                            <p:strVal val="#ppt_h"/>
                                          </p:val>
                                        </p:tav>
                                      </p:tavLst>
                                    </p:anim>
                                    <p:animEffect transition="in" filter="fade">
                                      <p:cBhvr>
                                        <p:cTn id="111" dur="500"/>
                                        <p:tgtEl>
                                          <p:spTgt spid="65"/>
                                        </p:tgtEl>
                                      </p:cBhvr>
                                    </p:animEffect>
                                  </p:childTnLst>
                                </p:cTn>
                              </p:par>
                            </p:childTnLst>
                          </p:cTn>
                        </p:par>
                        <p:par>
                          <p:cTn id="112" fill="hold">
                            <p:stCondLst>
                              <p:cond delay="12000"/>
                            </p:stCondLst>
                            <p:childTnLst>
                              <p:par>
                                <p:cTn id="113" presetID="53" presetClass="entr" presetSubtype="16" fill="hold" grpId="0" nodeType="afterEffect">
                                  <p:stCondLst>
                                    <p:cond delay="0"/>
                                  </p:stCondLst>
                                  <p:childTnLst>
                                    <p:set>
                                      <p:cBhvr>
                                        <p:cTn id="114" dur="1" fill="hold">
                                          <p:stCondLst>
                                            <p:cond delay="0"/>
                                          </p:stCondLst>
                                        </p:cTn>
                                        <p:tgtEl>
                                          <p:spTgt spid="66"/>
                                        </p:tgtEl>
                                        <p:attrNameLst>
                                          <p:attrName>style.visibility</p:attrName>
                                        </p:attrNameLst>
                                      </p:cBhvr>
                                      <p:to>
                                        <p:strVal val="visible"/>
                                      </p:to>
                                    </p:set>
                                    <p:anim calcmode="lin" valueType="num">
                                      <p:cBhvr>
                                        <p:cTn id="115" dur="500" fill="hold"/>
                                        <p:tgtEl>
                                          <p:spTgt spid="66"/>
                                        </p:tgtEl>
                                        <p:attrNameLst>
                                          <p:attrName>ppt_w</p:attrName>
                                        </p:attrNameLst>
                                      </p:cBhvr>
                                      <p:tavLst>
                                        <p:tav tm="0">
                                          <p:val>
                                            <p:fltVal val="0"/>
                                          </p:val>
                                        </p:tav>
                                        <p:tav tm="100000">
                                          <p:val>
                                            <p:strVal val="#ppt_w"/>
                                          </p:val>
                                        </p:tav>
                                      </p:tavLst>
                                    </p:anim>
                                    <p:anim calcmode="lin" valueType="num">
                                      <p:cBhvr>
                                        <p:cTn id="116" dur="500" fill="hold"/>
                                        <p:tgtEl>
                                          <p:spTgt spid="66"/>
                                        </p:tgtEl>
                                        <p:attrNameLst>
                                          <p:attrName>ppt_h</p:attrName>
                                        </p:attrNameLst>
                                      </p:cBhvr>
                                      <p:tavLst>
                                        <p:tav tm="0">
                                          <p:val>
                                            <p:fltVal val="0"/>
                                          </p:val>
                                        </p:tav>
                                        <p:tav tm="100000">
                                          <p:val>
                                            <p:strVal val="#ppt_h"/>
                                          </p:val>
                                        </p:tav>
                                      </p:tavLst>
                                    </p:anim>
                                    <p:animEffect transition="in" filter="fade">
                                      <p:cBhvr>
                                        <p:cTn id="117" dur="500"/>
                                        <p:tgtEl>
                                          <p:spTgt spid="66"/>
                                        </p:tgtEl>
                                      </p:cBhvr>
                                    </p:animEffect>
                                  </p:childTnLst>
                                </p:cTn>
                              </p:par>
                            </p:childTnLst>
                          </p:cTn>
                        </p:par>
                        <p:par>
                          <p:cTn id="118" fill="hold">
                            <p:stCondLst>
                              <p:cond delay="12500"/>
                            </p:stCondLst>
                            <p:childTnLst>
                              <p:par>
                                <p:cTn id="119" presetID="37" presetClass="entr" presetSubtype="0" fill="hold" grpId="0" nodeType="afterEffect">
                                  <p:stCondLst>
                                    <p:cond delay="0"/>
                                  </p:stCondLst>
                                  <p:childTnLst>
                                    <p:set>
                                      <p:cBhvr>
                                        <p:cTn id="120" dur="1" fill="hold">
                                          <p:stCondLst>
                                            <p:cond delay="0"/>
                                          </p:stCondLst>
                                        </p:cTn>
                                        <p:tgtEl>
                                          <p:spTgt spid="67"/>
                                        </p:tgtEl>
                                        <p:attrNameLst>
                                          <p:attrName>style.visibility</p:attrName>
                                        </p:attrNameLst>
                                      </p:cBhvr>
                                      <p:to>
                                        <p:strVal val="visible"/>
                                      </p:to>
                                    </p:set>
                                    <p:animEffect transition="in" filter="fade">
                                      <p:cBhvr>
                                        <p:cTn id="121" dur="750"/>
                                        <p:tgtEl>
                                          <p:spTgt spid="67"/>
                                        </p:tgtEl>
                                      </p:cBhvr>
                                    </p:animEffect>
                                    <p:anim calcmode="lin" valueType="num">
                                      <p:cBhvr>
                                        <p:cTn id="122" dur="750" fill="hold"/>
                                        <p:tgtEl>
                                          <p:spTgt spid="67"/>
                                        </p:tgtEl>
                                        <p:attrNameLst>
                                          <p:attrName>ppt_x</p:attrName>
                                        </p:attrNameLst>
                                      </p:cBhvr>
                                      <p:tavLst>
                                        <p:tav tm="0">
                                          <p:val>
                                            <p:strVal val="#ppt_x"/>
                                          </p:val>
                                        </p:tav>
                                        <p:tav tm="100000">
                                          <p:val>
                                            <p:strVal val="#ppt_x"/>
                                          </p:val>
                                        </p:tav>
                                      </p:tavLst>
                                    </p:anim>
                                    <p:anim calcmode="lin" valueType="num">
                                      <p:cBhvr>
                                        <p:cTn id="123" dur="675" decel="100000" fill="hold"/>
                                        <p:tgtEl>
                                          <p:spTgt spid="67"/>
                                        </p:tgtEl>
                                        <p:attrNameLst>
                                          <p:attrName>ppt_y</p:attrName>
                                        </p:attrNameLst>
                                      </p:cBhvr>
                                      <p:tavLst>
                                        <p:tav tm="0">
                                          <p:val>
                                            <p:strVal val="#ppt_y+1"/>
                                          </p:val>
                                        </p:tav>
                                        <p:tav tm="100000">
                                          <p:val>
                                            <p:strVal val="#ppt_y-.03"/>
                                          </p:val>
                                        </p:tav>
                                      </p:tavLst>
                                    </p:anim>
                                    <p:anim calcmode="lin" valueType="num">
                                      <p:cBhvr>
                                        <p:cTn id="124" dur="75" accel="100000" fill="hold">
                                          <p:stCondLst>
                                            <p:cond delay="675"/>
                                          </p:stCondLst>
                                        </p:cTn>
                                        <p:tgtEl>
                                          <p:spTgt spid="67"/>
                                        </p:tgtEl>
                                        <p:attrNameLst>
                                          <p:attrName>ppt_y</p:attrName>
                                        </p:attrNameLst>
                                      </p:cBhvr>
                                      <p:tavLst>
                                        <p:tav tm="0">
                                          <p:val>
                                            <p:strVal val="#ppt_y-.03"/>
                                          </p:val>
                                        </p:tav>
                                        <p:tav tm="100000">
                                          <p:val>
                                            <p:strVal val="#ppt_y"/>
                                          </p:val>
                                        </p:tav>
                                      </p:tavLst>
                                    </p:anim>
                                  </p:childTnLst>
                                </p:cTn>
                              </p:par>
                            </p:childTnLst>
                          </p:cTn>
                        </p:par>
                        <p:par>
                          <p:cTn id="125" fill="hold">
                            <p:stCondLst>
                              <p:cond delay="13500"/>
                            </p:stCondLst>
                            <p:childTnLst>
                              <p:par>
                                <p:cTn id="126" presetID="10"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21" grpId="0" animBg="1"/>
      <p:bldP spid="22" grpId="0" animBg="1"/>
      <p:bldP spid="53" grpId="0" animBg="1"/>
      <p:bldP spid="54" grpId="0" animBg="1"/>
      <p:bldP spid="55" grpId="0" animBg="1"/>
      <p:bldP spid="58" grpId="0" animBg="1"/>
      <p:bldP spid="59" grpId="0" animBg="1"/>
      <p:bldP spid="60" grpId="0" animBg="1"/>
      <p:bldGraphic spid="61" grpId="0">
        <p:bldAsOne/>
      </p:bldGraphic>
      <p:bldGraphic spid="62" grpId="0">
        <p:bldAsOne/>
      </p:bldGraphic>
      <p:bldGraphic spid="63" grpId="0">
        <p:bldAsOne/>
      </p:bldGraphic>
      <p:bldGraphic spid="64" grpId="0">
        <p:bldAsOne/>
      </p:bldGraphic>
      <p:bldGraphic spid="65" grpId="0">
        <p:bldAsOne/>
      </p:bldGraphic>
      <p:bldGraphic spid="66" grpId="0">
        <p:bldAsOne/>
      </p:bldGraphic>
      <p:bldP spid="67" grpId="0"/>
      <p:bldP spid="6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Freeform 20"/>
          <p:cNvSpPr/>
          <p:nvPr/>
        </p:nvSpPr>
        <p:spPr bwMode="auto">
          <a:xfrm>
            <a:off x="6705600" y="1328990"/>
            <a:ext cx="1572630" cy="2985464"/>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7" name="Freeform 25"/>
          <p:cNvSpPr>
            <a:spLocks noEditPoints="1"/>
          </p:cNvSpPr>
          <p:nvPr/>
        </p:nvSpPr>
        <p:spPr bwMode="auto">
          <a:xfrm>
            <a:off x="6705600" y="1321080"/>
            <a:ext cx="1572630" cy="2993374"/>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 name="T18" fmla="*/ 179 w 189"/>
              <a:gd name="T19" fmla="*/ 310 h 360"/>
              <a:gd name="T20" fmla="*/ 10 w 189"/>
              <a:gd name="T21" fmla="*/ 310 h 360"/>
              <a:gd name="T22" fmla="*/ 10 w 189"/>
              <a:gd name="T23" fmla="*/ 61 h 360"/>
              <a:gd name="T24" fmla="*/ 179 w 189"/>
              <a:gd name="T25" fmla="*/ 61 h 360"/>
              <a:gd name="T26" fmla="*/ 179 w 189"/>
              <a:gd name="T27" fmla="*/ 31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moveTo>
                  <a:pt x="179" y="310"/>
                </a:moveTo>
                <a:cubicBezTo>
                  <a:pt x="10" y="310"/>
                  <a:pt x="10" y="310"/>
                  <a:pt x="10" y="310"/>
                </a:cubicBezTo>
                <a:cubicBezTo>
                  <a:pt x="10" y="61"/>
                  <a:pt x="10" y="61"/>
                  <a:pt x="10" y="61"/>
                </a:cubicBezTo>
                <a:cubicBezTo>
                  <a:pt x="179" y="61"/>
                  <a:pt x="179" y="61"/>
                  <a:pt x="179" y="61"/>
                </a:cubicBezTo>
                <a:lnTo>
                  <a:pt x="179" y="31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 name="Freeform 20"/>
          <p:cNvSpPr/>
          <p:nvPr/>
        </p:nvSpPr>
        <p:spPr bwMode="auto">
          <a:xfrm>
            <a:off x="4970094" y="981046"/>
            <a:ext cx="1887906" cy="3583982"/>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2" name="Freeform 25"/>
          <p:cNvSpPr>
            <a:spLocks noEditPoints="1"/>
          </p:cNvSpPr>
          <p:nvPr/>
        </p:nvSpPr>
        <p:spPr bwMode="auto">
          <a:xfrm>
            <a:off x="4970094" y="971550"/>
            <a:ext cx="1887906" cy="3593478"/>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 name="T18" fmla="*/ 179 w 189"/>
              <a:gd name="T19" fmla="*/ 310 h 360"/>
              <a:gd name="T20" fmla="*/ 10 w 189"/>
              <a:gd name="T21" fmla="*/ 310 h 360"/>
              <a:gd name="T22" fmla="*/ 10 w 189"/>
              <a:gd name="T23" fmla="*/ 61 h 360"/>
              <a:gd name="T24" fmla="*/ 179 w 189"/>
              <a:gd name="T25" fmla="*/ 61 h 360"/>
              <a:gd name="T26" fmla="*/ 179 w 189"/>
              <a:gd name="T27" fmla="*/ 31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moveTo>
                  <a:pt x="179" y="310"/>
                </a:moveTo>
                <a:cubicBezTo>
                  <a:pt x="10" y="310"/>
                  <a:pt x="10" y="310"/>
                  <a:pt x="10" y="310"/>
                </a:cubicBezTo>
                <a:cubicBezTo>
                  <a:pt x="10" y="61"/>
                  <a:pt x="10" y="61"/>
                  <a:pt x="10" y="61"/>
                </a:cubicBezTo>
                <a:cubicBezTo>
                  <a:pt x="179" y="61"/>
                  <a:pt x="179" y="61"/>
                  <a:pt x="179" y="61"/>
                </a:cubicBezTo>
                <a:lnTo>
                  <a:pt x="179" y="31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8" name="Freeform 26"/>
          <p:cNvSpPr/>
          <p:nvPr/>
        </p:nvSpPr>
        <p:spPr bwMode="auto">
          <a:xfrm>
            <a:off x="7287821" y="1569473"/>
            <a:ext cx="408188" cy="41135"/>
          </a:xfrm>
          <a:custGeom>
            <a:avLst/>
            <a:gdLst>
              <a:gd name="T0" fmla="*/ 49 w 49"/>
              <a:gd name="T1" fmla="*/ 2 h 5"/>
              <a:gd name="T2" fmla="*/ 45 w 49"/>
              <a:gd name="T3" fmla="*/ 5 h 5"/>
              <a:gd name="T4" fmla="*/ 4 w 49"/>
              <a:gd name="T5" fmla="*/ 5 h 5"/>
              <a:gd name="T6" fmla="*/ 0 w 49"/>
              <a:gd name="T7" fmla="*/ 2 h 5"/>
              <a:gd name="T8" fmla="*/ 0 w 49"/>
              <a:gd name="T9" fmla="*/ 2 h 5"/>
              <a:gd name="T10" fmla="*/ 4 w 49"/>
              <a:gd name="T11" fmla="*/ 0 h 5"/>
              <a:gd name="T12" fmla="*/ 45 w 49"/>
              <a:gd name="T13" fmla="*/ 0 h 5"/>
              <a:gd name="T14" fmla="*/ 49 w 49"/>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
                <a:moveTo>
                  <a:pt x="49" y="2"/>
                </a:moveTo>
                <a:cubicBezTo>
                  <a:pt x="49" y="4"/>
                  <a:pt x="47" y="5"/>
                  <a:pt x="45" y="5"/>
                </a:cubicBezTo>
                <a:cubicBezTo>
                  <a:pt x="4" y="5"/>
                  <a:pt x="4" y="5"/>
                  <a:pt x="4" y="5"/>
                </a:cubicBezTo>
                <a:cubicBezTo>
                  <a:pt x="2" y="5"/>
                  <a:pt x="0" y="4"/>
                  <a:pt x="0" y="2"/>
                </a:cubicBezTo>
                <a:cubicBezTo>
                  <a:pt x="0" y="2"/>
                  <a:pt x="0" y="2"/>
                  <a:pt x="0" y="2"/>
                </a:cubicBezTo>
                <a:cubicBezTo>
                  <a:pt x="0" y="1"/>
                  <a:pt x="2" y="0"/>
                  <a:pt x="4" y="0"/>
                </a:cubicBezTo>
                <a:cubicBezTo>
                  <a:pt x="45" y="0"/>
                  <a:pt x="45" y="0"/>
                  <a:pt x="45" y="0"/>
                </a:cubicBezTo>
                <a:cubicBezTo>
                  <a:pt x="47" y="0"/>
                  <a:pt x="49" y="1"/>
                  <a:pt x="49" y="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29" name="Oval 28"/>
          <p:cNvSpPr/>
          <p:nvPr/>
        </p:nvSpPr>
        <p:spPr>
          <a:xfrm>
            <a:off x="7357383" y="3971194"/>
            <a:ext cx="269063" cy="26906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26"/>
          <p:cNvSpPr/>
          <p:nvPr/>
        </p:nvSpPr>
        <p:spPr bwMode="auto">
          <a:xfrm>
            <a:off x="5669037" y="1269740"/>
            <a:ext cx="490020" cy="49382"/>
          </a:xfrm>
          <a:custGeom>
            <a:avLst/>
            <a:gdLst>
              <a:gd name="T0" fmla="*/ 49 w 49"/>
              <a:gd name="T1" fmla="*/ 2 h 5"/>
              <a:gd name="T2" fmla="*/ 45 w 49"/>
              <a:gd name="T3" fmla="*/ 5 h 5"/>
              <a:gd name="T4" fmla="*/ 4 w 49"/>
              <a:gd name="T5" fmla="*/ 5 h 5"/>
              <a:gd name="T6" fmla="*/ 0 w 49"/>
              <a:gd name="T7" fmla="*/ 2 h 5"/>
              <a:gd name="T8" fmla="*/ 0 w 49"/>
              <a:gd name="T9" fmla="*/ 2 h 5"/>
              <a:gd name="T10" fmla="*/ 4 w 49"/>
              <a:gd name="T11" fmla="*/ 0 h 5"/>
              <a:gd name="T12" fmla="*/ 45 w 49"/>
              <a:gd name="T13" fmla="*/ 0 h 5"/>
              <a:gd name="T14" fmla="*/ 49 w 49"/>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
                <a:moveTo>
                  <a:pt x="49" y="2"/>
                </a:moveTo>
                <a:cubicBezTo>
                  <a:pt x="49" y="4"/>
                  <a:pt x="47" y="5"/>
                  <a:pt x="45" y="5"/>
                </a:cubicBezTo>
                <a:cubicBezTo>
                  <a:pt x="4" y="5"/>
                  <a:pt x="4" y="5"/>
                  <a:pt x="4" y="5"/>
                </a:cubicBezTo>
                <a:cubicBezTo>
                  <a:pt x="2" y="5"/>
                  <a:pt x="0" y="4"/>
                  <a:pt x="0" y="2"/>
                </a:cubicBezTo>
                <a:cubicBezTo>
                  <a:pt x="0" y="2"/>
                  <a:pt x="0" y="2"/>
                  <a:pt x="0" y="2"/>
                </a:cubicBezTo>
                <a:cubicBezTo>
                  <a:pt x="0" y="1"/>
                  <a:pt x="2" y="0"/>
                  <a:pt x="4" y="0"/>
                </a:cubicBezTo>
                <a:cubicBezTo>
                  <a:pt x="45" y="0"/>
                  <a:pt x="45" y="0"/>
                  <a:pt x="45" y="0"/>
                </a:cubicBezTo>
                <a:cubicBezTo>
                  <a:pt x="47" y="0"/>
                  <a:pt x="49" y="1"/>
                  <a:pt x="49" y="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15" name="Oval 14"/>
          <p:cNvSpPr/>
          <p:nvPr/>
        </p:nvSpPr>
        <p:spPr>
          <a:xfrm>
            <a:off x="5752545" y="4152952"/>
            <a:ext cx="323004" cy="323004"/>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5309450" y="2038350"/>
            <a:ext cx="1209195" cy="1082851"/>
            <a:chOff x="8386763" y="4811713"/>
            <a:chExt cx="531812" cy="476250"/>
          </a:xfrm>
          <a:solidFill>
            <a:schemeClr val="bg1"/>
          </a:solidFill>
        </p:grpSpPr>
        <p:sp>
          <p:nvSpPr>
            <p:cNvPr id="17" name="Oval 16"/>
            <p:cNvSpPr>
              <a:spLocks noChangeArrowheads="1"/>
            </p:cNvSpPr>
            <p:nvPr/>
          </p:nvSpPr>
          <p:spPr bwMode="auto">
            <a:xfrm>
              <a:off x="8431213" y="4886326"/>
              <a:ext cx="71437" cy="746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5" name="TextBox 24"/>
          <p:cNvSpPr txBox="1"/>
          <p:nvPr/>
        </p:nvSpPr>
        <p:spPr>
          <a:xfrm>
            <a:off x="5241916" y="3297019"/>
            <a:ext cx="1344262" cy="646331"/>
          </a:xfrm>
          <a:prstGeom prst="rect">
            <a:avLst/>
          </a:prstGeom>
          <a:noFill/>
        </p:spPr>
        <p:txBody>
          <a:bodyPr wrap="square" rtlCol="0">
            <a:spAutoFit/>
          </a:bodyPr>
          <a:lstStyle/>
          <a:p>
            <a:pPr algn="ctr"/>
            <a:r>
              <a:rPr lang="en-US" smtClean="0">
                <a:solidFill>
                  <a:schemeClr val="bg1"/>
                </a:solidFill>
                <a:latin typeface="+mj-lt"/>
              </a:rPr>
              <a:t>SAMPLE CONTENT</a:t>
            </a:r>
            <a:endParaRPr lang="en-US">
              <a:solidFill>
                <a:schemeClr val="bg1"/>
              </a:solidFill>
              <a:latin typeface="+mj-lt"/>
            </a:endParaRPr>
          </a:p>
        </p:txBody>
      </p:sp>
      <p:grpSp>
        <p:nvGrpSpPr>
          <p:cNvPr id="31" name="Group 30"/>
          <p:cNvGrpSpPr/>
          <p:nvPr/>
        </p:nvGrpSpPr>
        <p:grpSpPr>
          <a:xfrm>
            <a:off x="7025502" y="2223268"/>
            <a:ext cx="850235" cy="1206905"/>
            <a:chOff x="4959350" y="4113213"/>
            <a:chExt cx="374650" cy="531812"/>
          </a:xfrm>
          <a:solidFill>
            <a:schemeClr val="bg1"/>
          </a:solidFill>
        </p:grpSpPr>
        <p:sp>
          <p:nvSpPr>
            <p:cNvPr id="32" name="Oval 31"/>
            <p:cNvSpPr>
              <a:spLocks noChangeArrowheads="1"/>
            </p:cNvSpPr>
            <p:nvPr/>
          </p:nvSpPr>
          <p:spPr bwMode="auto">
            <a:xfrm>
              <a:off x="5113338" y="4267200"/>
              <a:ext cx="66675" cy="714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5072063" y="4341813"/>
              <a:ext cx="149225" cy="303212"/>
            </a:xfrm>
            <a:custGeom>
              <a:avLst/>
              <a:gdLst>
                <a:gd name="T0" fmla="*/ 40 w 40"/>
                <a:gd name="T1" fmla="*/ 13 h 81"/>
                <a:gd name="T2" fmla="*/ 40 w 40"/>
                <a:gd name="T3" fmla="*/ 12 h 81"/>
                <a:gd name="T4" fmla="*/ 28 w 40"/>
                <a:gd name="T5" fmla="*/ 0 h 81"/>
                <a:gd name="T6" fmla="*/ 28 w 40"/>
                <a:gd name="T7" fmla="*/ 0 h 81"/>
                <a:gd name="T8" fmla="*/ 28 w 40"/>
                <a:gd name="T9" fmla="*/ 0 h 81"/>
                <a:gd name="T10" fmla="*/ 26 w 40"/>
                <a:gd name="T11" fmla="*/ 0 h 81"/>
                <a:gd name="T12" fmla="*/ 22 w 40"/>
                <a:gd name="T13" fmla="*/ 0 h 81"/>
                <a:gd name="T14" fmla="*/ 21 w 40"/>
                <a:gd name="T15" fmla="*/ 4 h 81"/>
                <a:gd name="T16" fmla="*/ 23 w 40"/>
                <a:gd name="T17" fmla="*/ 17 h 81"/>
                <a:gd name="T18" fmla="*/ 20 w 40"/>
                <a:gd name="T19" fmla="*/ 21 h 81"/>
                <a:gd name="T20" fmla="*/ 18 w 40"/>
                <a:gd name="T21" fmla="*/ 17 h 81"/>
                <a:gd name="T22" fmla="*/ 19 w 40"/>
                <a:gd name="T23" fmla="*/ 4 h 81"/>
                <a:gd name="T24" fmla="*/ 18 w 40"/>
                <a:gd name="T25" fmla="*/ 0 h 81"/>
                <a:gd name="T26" fmla="*/ 14 w 40"/>
                <a:gd name="T27" fmla="*/ 0 h 81"/>
                <a:gd name="T28" fmla="*/ 12 w 40"/>
                <a:gd name="T29" fmla="*/ 0 h 81"/>
                <a:gd name="T30" fmla="*/ 12 w 40"/>
                <a:gd name="T31" fmla="*/ 0 h 81"/>
                <a:gd name="T32" fmla="*/ 12 w 40"/>
                <a:gd name="T33" fmla="*/ 0 h 81"/>
                <a:gd name="T34" fmla="*/ 0 w 40"/>
                <a:gd name="T35" fmla="*/ 12 h 81"/>
                <a:gd name="T36" fmla="*/ 0 w 40"/>
                <a:gd name="T37" fmla="*/ 13 h 81"/>
                <a:gd name="T38" fmla="*/ 0 w 40"/>
                <a:gd name="T39" fmla="*/ 14 h 81"/>
                <a:gd name="T40" fmla="*/ 0 w 40"/>
                <a:gd name="T41" fmla="*/ 39 h 81"/>
                <a:gd name="T42" fmla="*/ 4 w 40"/>
                <a:gd name="T43" fmla="*/ 43 h 81"/>
                <a:gd name="T44" fmla="*/ 8 w 40"/>
                <a:gd name="T45" fmla="*/ 39 h 81"/>
                <a:gd name="T46" fmla="*/ 8 w 40"/>
                <a:gd name="T47" fmla="*/ 15 h 81"/>
                <a:gd name="T48" fmla="*/ 9 w 40"/>
                <a:gd name="T49" fmla="*/ 15 h 81"/>
                <a:gd name="T50" fmla="*/ 9 w 40"/>
                <a:gd name="T51" fmla="*/ 39 h 81"/>
                <a:gd name="T52" fmla="*/ 9 w 40"/>
                <a:gd name="T53" fmla="*/ 39 h 81"/>
                <a:gd name="T54" fmla="*/ 9 w 40"/>
                <a:gd name="T55" fmla="*/ 76 h 81"/>
                <a:gd name="T56" fmla="*/ 14 w 40"/>
                <a:gd name="T57" fmla="*/ 81 h 81"/>
                <a:gd name="T58" fmla="*/ 14 w 40"/>
                <a:gd name="T59" fmla="*/ 81 h 81"/>
                <a:gd name="T60" fmla="*/ 14 w 40"/>
                <a:gd name="T61" fmla="*/ 81 h 81"/>
                <a:gd name="T62" fmla="*/ 19 w 40"/>
                <a:gd name="T63" fmla="*/ 76 h 81"/>
                <a:gd name="T64" fmla="*/ 19 w 40"/>
                <a:gd name="T65" fmla="*/ 44 h 81"/>
                <a:gd name="T66" fmla="*/ 21 w 40"/>
                <a:gd name="T67" fmla="*/ 44 h 81"/>
                <a:gd name="T68" fmla="*/ 21 w 40"/>
                <a:gd name="T69" fmla="*/ 76 h 81"/>
                <a:gd name="T70" fmla="*/ 26 w 40"/>
                <a:gd name="T71" fmla="*/ 81 h 81"/>
                <a:gd name="T72" fmla="*/ 26 w 40"/>
                <a:gd name="T73" fmla="*/ 81 h 81"/>
                <a:gd name="T74" fmla="*/ 26 w 40"/>
                <a:gd name="T75" fmla="*/ 81 h 81"/>
                <a:gd name="T76" fmla="*/ 31 w 40"/>
                <a:gd name="T77" fmla="*/ 76 h 81"/>
                <a:gd name="T78" fmla="*/ 31 w 40"/>
                <a:gd name="T79" fmla="*/ 37 h 81"/>
                <a:gd name="T80" fmla="*/ 31 w 40"/>
                <a:gd name="T81" fmla="*/ 39 h 81"/>
                <a:gd name="T82" fmla="*/ 31 w 40"/>
                <a:gd name="T83" fmla="*/ 15 h 81"/>
                <a:gd name="T84" fmla="*/ 32 w 40"/>
                <a:gd name="T85" fmla="*/ 15 h 81"/>
                <a:gd name="T86" fmla="*/ 32 w 40"/>
                <a:gd name="T87" fmla="*/ 39 h 81"/>
                <a:gd name="T88" fmla="*/ 36 w 40"/>
                <a:gd name="T89" fmla="*/ 43 h 81"/>
                <a:gd name="T90" fmla="*/ 40 w 40"/>
                <a:gd name="T91" fmla="*/ 39 h 81"/>
                <a:gd name="T92" fmla="*/ 40 w 40"/>
                <a:gd name="T93" fmla="*/ 14 h 81"/>
                <a:gd name="T94" fmla="*/ 40 w 40"/>
                <a:gd name="T95"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81">
                  <a:moveTo>
                    <a:pt x="40" y="13"/>
                  </a:moveTo>
                  <a:cubicBezTo>
                    <a:pt x="40" y="12"/>
                    <a:pt x="40" y="12"/>
                    <a:pt x="40" y="12"/>
                  </a:cubicBezTo>
                  <a:cubicBezTo>
                    <a:pt x="40" y="6"/>
                    <a:pt x="34" y="1"/>
                    <a:pt x="28" y="0"/>
                  </a:cubicBezTo>
                  <a:cubicBezTo>
                    <a:pt x="28" y="0"/>
                    <a:pt x="28" y="0"/>
                    <a:pt x="28" y="0"/>
                  </a:cubicBezTo>
                  <a:cubicBezTo>
                    <a:pt x="28" y="0"/>
                    <a:pt x="28" y="0"/>
                    <a:pt x="28" y="0"/>
                  </a:cubicBezTo>
                  <a:cubicBezTo>
                    <a:pt x="26" y="0"/>
                    <a:pt x="26" y="0"/>
                    <a:pt x="26" y="0"/>
                  </a:cubicBezTo>
                  <a:cubicBezTo>
                    <a:pt x="22" y="0"/>
                    <a:pt x="22" y="0"/>
                    <a:pt x="22" y="0"/>
                  </a:cubicBezTo>
                  <a:cubicBezTo>
                    <a:pt x="22" y="3"/>
                    <a:pt x="22" y="4"/>
                    <a:pt x="21" y="4"/>
                  </a:cubicBezTo>
                  <a:cubicBezTo>
                    <a:pt x="21" y="4"/>
                    <a:pt x="23" y="13"/>
                    <a:pt x="23" y="17"/>
                  </a:cubicBezTo>
                  <a:cubicBezTo>
                    <a:pt x="22" y="18"/>
                    <a:pt x="22" y="21"/>
                    <a:pt x="20" y="21"/>
                  </a:cubicBezTo>
                  <a:cubicBezTo>
                    <a:pt x="19" y="21"/>
                    <a:pt x="18" y="18"/>
                    <a:pt x="18" y="17"/>
                  </a:cubicBezTo>
                  <a:cubicBezTo>
                    <a:pt x="17" y="14"/>
                    <a:pt x="19" y="4"/>
                    <a:pt x="19" y="4"/>
                  </a:cubicBezTo>
                  <a:cubicBezTo>
                    <a:pt x="18" y="3"/>
                    <a:pt x="18" y="1"/>
                    <a:pt x="18" y="0"/>
                  </a:cubicBezTo>
                  <a:cubicBezTo>
                    <a:pt x="14" y="0"/>
                    <a:pt x="14" y="0"/>
                    <a:pt x="14" y="0"/>
                  </a:cubicBezTo>
                  <a:cubicBezTo>
                    <a:pt x="12" y="0"/>
                    <a:pt x="12" y="0"/>
                    <a:pt x="12" y="0"/>
                  </a:cubicBezTo>
                  <a:cubicBezTo>
                    <a:pt x="12" y="0"/>
                    <a:pt x="12" y="0"/>
                    <a:pt x="12" y="0"/>
                  </a:cubicBezTo>
                  <a:cubicBezTo>
                    <a:pt x="12" y="0"/>
                    <a:pt x="12" y="0"/>
                    <a:pt x="12" y="0"/>
                  </a:cubicBezTo>
                  <a:cubicBezTo>
                    <a:pt x="5" y="1"/>
                    <a:pt x="0" y="6"/>
                    <a:pt x="0" y="12"/>
                  </a:cubicBezTo>
                  <a:cubicBezTo>
                    <a:pt x="0" y="13"/>
                    <a:pt x="0" y="13"/>
                    <a:pt x="0" y="13"/>
                  </a:cubicBezTo>
                  <a:cubicBezTo>
                    <a:pt x="0" y="14"/>
                    <a:pt x="0" y="14"/>
                    <a:pt x="0" y="14"/>
                  </a:cubicBezTo>
                  <a:cubicBezTo>
                    <a:pt x="0" y="39"/>
                    <a:pt x="0" y="39"/>
                    <a:pt x="0" y="39"/>
                  </a:cubicBezTo>
                  <a:cubicBezTo>
                    <a:pt x="0" y="41"/>
                    <a:pt x="2" y="43"/>
                    <a:pt x="4" y="43"/>
                  </a:cubicBezTo>
                  <a:cubicBezTo>
                    <a:pt x="6" y="43"/>
                    <a:pt x="8" y="41"/>
                    <a:pt x="8" y="39"/>
                  </a:cubicBezTo>
                  <a:cubicBezTo>
                    <a:pt x="8" y="15"/>
                    <a:pt x="8" y="15"/>
                    <a:pt x="8" y="15"/>
                  </a:cubicBezTo>
                  <a:cubicBezTo>
                    <a:pt x="9" y="15"/>
                    <a:pt x="9" y="15"/>
                    <a:pt x="9" y="15"/>
                  </a:cubicBezTo>
                  <a:cubicBezTo>
                    <a:pt x="9" y="39"/>
                    <a:pt x="9" y="39"/>
                    <a:pt x="9" y="39"/>
                  </a:cubicBezTo>
                  <a:cubicBezTo>
                    <a:pt x="9" y="39"/>
                    <a:pt x="9" y="39"/>
                    <a:pt x="9" y="39"/>
                  </a:cubicBezTo>
                  <a:cubicBezTo>
                    <a:pt x="9" y="76"/>
                    <a:pt x="9" y="76"/>
                    <a:pt x="9" y="76"/>
                  </a:cubicBezTo>
                  <a:cubicBezTo>
                    <a:pt x="9" y="79"/>
                    <a:pt x="11" y="81"/>
                    <a:pt x="14" y="81"/>
                  </a:cubicBezTo>
                  <a:cubicBezTo>
                    <a:pt x="14" y="81"/>
                    <a:pt x="14" y="81"/>
                    <a:pt x="14" y="81"/>
                  </a:cubicBezTo>
                  <a:cubicBezTo>
                    <a:pt x="14" y="81"/>
                    <a:pt x="14" y="81"/>
                    <a:pt x="14" y="81"/>
                  </a:cubicBezTo>
                  <a:cubicBezTo>
                    <a:pt x="17" y="81"/>
                    <a:pt x="19" y="79"/>
                    <a:pt x="19" y="76"/>
                  </a:cubicBezTo>
                  <a:cubicBezTo>
                    <a:pt x="19" y="44"/>
                    <a:pt x="19" y="44"/>
                    <a:pt x="19" y="44"/>
                  </a:cubicBezTo>
                  <a:cubicBezTo>
                    <a:pt x="21" y="44"/>
                    <a:pt x="21" y="44"/>
                    <a:pt x="21" y="44"/>
                  </a:cubicBezTo>
                  <a:cubicBezTo>
                    <a:pt x="21" y="76"/>
                    <a:pt x="21" y="76"/>
                    <a:pt x="21" y="76"/>
                  </a:cubicBezTo>
                  <a:cubicBezTo>
                    <a:pt x="21" y="79"/>
                    <a:pt x="23" y="81"/>
                    <a:pt x="26" y="81"/>
                  </a:cubicBezTo>
                  <a:cubicBezTo>
                    <a:pt x="26" y="81"/>
                    <a:pt x="26" y="81"/>
                    <a:pt x="26" y="81"/>
                  </a:cubicBezTo>
                  <a:cubicBezTo>
                    <a:pt x="26" y="81"/>
                    <a:pt x="26" y="81"/>
                    <a:pt x="26" y="81"/>
                  </a:cubicBezTo>
                  <a:cubicBezTo>
                    <a:pt x="29" y="81"/>
                    <a:pt x="31" y="79"/>
                    <a:pt x="31" y="76"/>
                  </a:cubicBezTo>
                  <a:cubicBezTo>
                    <a:pt x="31" y="37"/>
                    <a:pt x="31" y="37"/>
                    <a:pt x="31" y="37"/>
                  </a:cubicBezTo>
                  <a:cubicBezTo>
                    <a:pt x="31" y="39"/>
                    <a:pt x="31" y="39"/>
                    <a:pt x="31" y="39"/>
                  </a:cubicBezTo>
                  <a:cubicBezTo>
                    <a:pt x="31" y="15"/>
                    <a:pt x="31" y="15"/>
                    <a:pt x="31" y="15"/>
                  </a:cubicBezTo>
                  <a:cubicBezTo>
                    <a:pt x="32" y="15"/>
                    <a:pt x="32" y="15"/>
                    <a:pt x="32" y="15"/>
                  </a:cubicBezTo>
                  <a:cubicBezTo>
                    <a:pt x="32" y="39"/>
                    <a:pt x="32" y="39"/>
                    <a:pt x="32" y="39"/>
                  </a:cubicBezTo>
                  <a:cubicBezTo>
                    <a:pt x="32" y="41"/>
                    <a:pt x="34" y="43"/>
                    <a:pt x="36" y="43"/>
                  </a:cubicBezTo>
                  <a:cubicBezTo>
                    <a:pt x="38" y="43"/>
                    <a:pt x="40" y="41"/>
                    <a:pt x="40" y="39"/>
                  </a:cubicBezTo>
                  <a:cubicBezTo>
                    <a:pt x="40" y="14"/>
                    <a:pt x="40" y="14"/>
                    <a:pt x="40" y="14"/>
                  </a:cubicBezTo>
                  <a:cubicBezTo>
                    <a:pt x="40" y="14"/>
                    <a:pt x="40" y="14"/>
                    <a:pt x="4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4959350" y="4113213"/>
              <a:ext cx="374650" cy="352425"/>
            </a:xfrm>
            <a:custGeom>
              <a:avLst/>
              <a:gdLst>
                <a:gd name="T0" fmla="*/ 100 w 100"/>
                <a:gd name="T1" fmla="*/ 51 h 94"/>
                <a:gd name="T2" fmla="*/ 50 w 100"/>
                <a:gd name="T3" fmla="*/ 0 h 94"/>
                <a:gd name="T4" fmla="*/ 0 w 100"/>
                <a:gd name="T5" fmla="*/ 51 h 94"/>
                <a:gd name="T6" fmla="*/ 24 w 100"/>
                <a:gd name="T7" fmla="*/ 94 h 94"/>
                <a:gd name="T8" fmla="*/ 24 w 100"/>
                <a:gd name="T9" fmla="*/ 78 h 94"/>
                <a:gd name="T10" fmla="*/ 12 w 100"/>
                <a:gd name="T11" fmla="*/ 51 h 94"/>
                <a:gd name="T12" fmla="*/ 50 w 100"/>
                <a:gd name="T13" fmla="*/ 13 h 94"/>
                <a:gd name="T14" fmla="*/ 88 w 100"/>
                <a:gd name="T15" fmla="*/ 51 h 94"/>
                <a:gd name="T16" fmla="*/ 76 w 100"/>
                <a:gd name="T17" fmla="*/ 78 h 94"/>
                <a:gd name="T18" fmla="*/ 76 w 100"/>
                <a:gd name="T19" fmla="*/ 94 h 94"/>
                <a:gd name="T20" fmla="*/ 100 w 100"/>
                <a:gd name="T21" fmla="*/ 5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94">
                  <a:moveTo>
                    <a:pt x="100" y="51"/>
                  </a:moveTo>
                  <a:cubicBezTo>
                    <a:pt x="100" y="23"/>
                    <a:pt x="78" y="0"/>
                    <a:pt x="50" y="0"/>
                  </a:cubicBezTo>
                  <a:cubicBezTo>
                    <a:pt x="22" y="0"/>
                    <a:pt x="0" y="23"/>
                    <a:pt x="0" y="51"/>
                  </a:cubicBezTo>
                  <a:cubicBezTo>
                    <a:pt x="0" y="69"/>
                    <a:pt x="9" y="85"/>
                    <a:pt x="24" y="94"/>
                  </a:cubicBezTo>
                  <a:cubicBezTo>
                    <a:pt x="24" y="78"/>
                    <a:pt x="24" y="78"/>
                    <a:pt x="24" y="78"/>
                  </a:cubicBezTo>
                  <a:cubicBezTo>
                    <a:pt x="17" y="71"/>
                    <a:pt x="12" y="61"/>
                    <a:pt x="12" y="51"/>
                  </a:cubicBezTo>
                  <a:cubicBezTo>
                    <a:pt x="12" y="30"/>
                    <a:pt x="29" y="13"/>
                    <a:pt x="50" y="13"/>
                  </a:cubicBezTo>
                  <a:cubicBezTo>
                    <a:pt x="71" y="13"/>
                    <a:pt x="88" y="30"/>
                    <a:pt x="88" y="51"/>
                  </a:cubicBezTo>
                  <a:cubicBezTo>
                    <a:pt x="88" y="61"/>
                    <a:pt x="83" y="71"/>
                    <a:pt x="76" y="78"/>
                  </a:cubicBezTo>
                  <a:cubicBezTo>
                    <a:pt x="76" y="94"/>
                    <a:pt x="76" y="94"/>
                    <a:pt x="76" y="94"/>
                  </a:cubicBezTo>
                  <a:cubicBezTo>
                    <a:pt x="91" y="85"/>
                    <a:pt x="100" y="69"/>
                    <a:pt x="10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5078413" y="4206875"/>
              <a:ext cx="52388" cy="60325"/>
            </a:xfrm>
            <a:custGeom>
              <a:avLst/>
              <a:gdLst>
                <a:gd name="T0" fmla="*/ 14 w 14"/>
                <a:gd name="T1" fmla="*/ 10 h 16"/>
                <a:gd name="T2" fmla="*/ 9 w 14"/>
                <a:gd name="T3" fmla="*/ 3 h 16"/>
                <a:gd name="T4" fmla="*/ 2 w 14"/>
                <a:gd name="T5" fmla="*/ 2 h 16"/>
                <a:gd name="T6" fmla="*/ 1 w 14"/>
                <a:gd name="T7" fmla="*/ 8 h 16"/>
                <a:gd name="T8" fmla="*/ 6 w 14"/>
                <a:gd name="T9" fmla="*/ 16 h 16"/>
                <a:gd name="T10" fmla="*/ 14 w 14"/>
                <a:gd name="T11" fmla="*/ 10 h 16"/>
              </a:gdLst>
              <a:ahLst/>
              <a:cxnLst>
                <a:cxn ang="0">
                  <a:pos x="T0" y="T1"/>
                </a:cxn>
                <a:cxn ang="0">
                  <a:pos x="T2" y="T3"/>
                </a:cxn>
                <a:cxn ang="0">
                  <a:pos x="T4" y="T5"/>
                </a:cxn>
                <a:cxn ang="0">
                  <a:pos x="T6" y="T7"/>
                </a:cxn>
                <a:cxn ang="0">
                  <a:pos x="T8" y="T9"/>
                </a:cxn>
                <a:cxn ang="0">
                  <a:pos x="T10" y="T11"/>
                </a:cxn>
              </a:cxnLst>
              <a:rect l="0" t="0" r="r" b="b"/>
              <a:pathLst>
                <a:path w="14" h="16">
                  <a:moveTo>
                    <a:pt x="14" y="10"/>
                  </a:moveTo>
                  <a:cubicBezTo>
                    <a:pt x="9" y="3"/>
                    <a:pt x="9" y="3"/>
                    <a:pt x="9" y="3"/>
                  </a:cubicBezTo>
                  <a:cubicBezTo>
                    <a:pt x="8" y="1"/>
                    <a:pt x="4" y="0"/>
                    <a:pt x="2" y="2"/>
                  </a:cubicBezTo>
                  <a:cubicBezTo>
                    <a:pt x="0" y="3"/>
                    <a:pt x="0" y="6"/>
                    <a:pt x="1" y="8"/>
                  </a:cubicBezTo>
                  <a:cubicBezTo>
                    <a:pt x="6" y="16"/>
                    <a:pt x="6" y="16"/>
                    <a:pt x="6" y="16"/>
                  </a:cubicBezTo>
                  <a:cubicBezTo>
                    <a:pt x="8" y="13"/>
                    <a:pt x="11" y="11"/>
                    <a:pt x="1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5202238" y="4286250"/>
              <a:ext cx="68263" cy="33337"/>
            </a:xfrm>
            <a:custGeom>
              <a:avLst/>
              <a:gdLst>
                <a:gd name="T0" fmla="*/ 0 w 18"/>
                <a:gd name="T1" fmla="*/ 9 h 9"/>
                <a:gd name="T2" fmla="*/ 13 w 18"/>
                <a:gd name="T3" fmla="*/ 9 h 9"/>
                <a:gd name="T4" fmla="*/ 18 w 18"/>
                <a:gd name="T5" fmla="*/ 5 h 9"/>
                <a:gd name="T6" fmla="*/ 13 w 18"/>
                <a:gd name="T7" fmla="*/ 0 h 9"/>
                <a:gd name="T8" fmla="*/ 0 w 18"/>
                <a:gd name="T9" fmla="*/ 0 h 9"/>
                <a:gd name="T10" fmla="*/ 1 w 18"/>
                <a:gd name="T11" fmla="*/ 4 h 9"/>
                <a:gd name="T12" fmla="*/ 0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0" y="9"/>
                  </a:moveTo>
                  <a:cubicBezTo>
                    <a:pt x="13" y="9"/>
                    <a:pt x="13" y="9"/>
                    <a:pt x="13" y="9"/>
                  </a:cubicBezTo>
                  <a:cubicBezTo>
                    <a:pt x="16" y="9"/>
                    <a:pt x="18" y="7"/>
                    <a:pt x="18" y="5"/>
                  </a:cubicBezTo>
                  <a:cubicBezTo>
                    <a:pt x="18" y="2"/>
                    <a:pt x="16" y="0"/>
                    <a:pt x="13" y="0"/>
                  </a:cubicBezTo>
                  <a:cubicBezTo>
                    <a:pt x="0" y="0"/>
                    <a:pt x="0" y="0"/>
                    <a:pt x="0" y="0"/>
                  </a:cubicBezTo>
                  <a:cubicBezTo>
                    <a:pt x="0" y="1"/>
                    <a:pt x="1" y="3"/>
                    <a:pt x="1" y="4"/>
                  </a:cubicBezTo>
                  <a:cubicBezTo>
                    <a:pt x="1" y="6"/>
                    <a:pt x="0" y="8"/>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aphicFrame>
        <p:nvGraphicFramePr>
          <p:cNvPr id="39" name="Diagram 38"/>
          <p:cNvGraphicFramePr/>
          <p:nvPr/>
        </p:nvGraphicFramePr>
        <p:xfrm>
          <a:off x="609600" y="1292402"/>
          <a:ext cx="1007500" cy="10075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40" name="Diagram 39"/>
          <p:cNvGraphicFramePr/>
          <p:nvPr/>
        </p:nvGraphicFramePr>
        <p:xfrm>
          <a:off x="609600" y="2495126"/>
          <a:ext cx="1007500" cy="10075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41" name="Diagram 40"/>
          <p:cNvGraphicFramePr/>
          <p:nvPr/>
        </p:nvGraphicFramePr>
        <p:xfrm>
          <a:off x="609600" y="3697850"/>
          <a:ext cx="1007500" cy="10075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42" name="TextBox 41"/>
          <p:cNvSpPr txBox="1"/>
          <p:nvPr/>
        </p:nvSpPr>
        <p:spPr>
          <a:xfrm>
            <a:off x="1682163" y="1396484"/>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3" name="Rectangle 42"/>
          <p:cNvSpPr/>
          <p:nvPr/>
        </p:nvSpPr>
        <p:spPr>
          <a:xfrm>
            <a:off x="1676400" y="1652885"/>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4" name="TextBox 43"/>
          <p:cNvSpPr txBox="1"/>
          <p:nvPr/>
        </p:nvSpPr>
        <p:spPr>
          <a:xfrm>
            <a:off x="1682163" y="26479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5" name="Rectangle 44"/>
          <p:cNvSpPr/>
          <p:nvPr/>
        </p:nvSpPr>
        <p:spPr>
          <a:xfrm>
            <a:off x="1676400" y="2904351"/>
            <a:ext cx="2807207"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6" name="TextBox 45"/>
          <p:cNvSpPr txBox="1"/>
          <p:nvPr/>
        </p:nvSpPr>
        <p:spPr>
          <a:xfrm>
            <a:off x="1682163" y="37909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7" name="Rectangle 46"/>
          <p:cNvSpPr/>
          <p:nvPr/>
        </p:nvSpPr>
        <p:spPr>
          <a:xfrm>
            <a:off x="1676400" y="40473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7" name="TextBox 3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8" name="TextBox 3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down)">
                                      <p:cBhvr>
                                        <p:cTn id="15" dur="500"/>
                                        <p:tgtEl>
                                          <p:spTgt spid="2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3500"/>
                            </p:stCondLst>
                            <p:childTnLst>
                              <p:par>
                                <p:cTn id="33" presetID="16" presetClass="entr" presetSubtype="21" fill="hold" grpId="0"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inVertical)">
                                      <p:cBhvr>
                                        <p:cTn id="35" dur="500"/>
                                        <p:tgtEl>
                                          <p:spTgt spid="26"/>
                                        </p:tgtEl>
                                      </p:cBhvr>
                                    </p:animEffect>
                                  </p:childTnLst>
                                </p:cTn>
                              </p:par>
                            </p:childTnLst>
                          </p:cTn>
                        </p:par>
                        <p:par>
                          <p:cTn id="36" fill="hold">
                            <p:stCondLst>
                              <p:cond delay="4000"/>
                            </p:stCondLst>
                            <p:childTnLst>
                              <p:par>
                                <p:cTn id="37" presetID="42" presetClass="entr" presetSubtype="0" fill="hold"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anim calcmode="lin" valueType="num">
                                      <p:cBhvr>
                                        <p:cTn id="40" dur="500" fill="hold"/>
                                        <p:tgtEl>
                                          <p:spTgt spid="16"/>
                                        </p:tgtEl>
                                        <p:attrNameLst>
                                          <p:attrName>ppt_x</p:attrName>
                                        </p:attrNameLst>
                                      </p:cBhvr>
                                      <p:tavLst>
                                        <p:tav tm="0">
                                          <p:val>
                                            <p:strVal val="#ppt_x"/>
                                          </p:val>
                                        </p:tav>
                                        <p:tav tm="100000">
                                          <p:val>
                                            <p:strVal val="#ppt_x"/>
                                          </p:val>
                                        </p:tav>
                                      </p:tavLst>
                                    </p:anim>
                                    <p:anim calcmode="lin" valueType="num">
                                      <p:cBhvr>
                                        <p:cTn id="41" dur="500" fill="hold"/>
                                        <p:tgtEl>
                                          <p:spTgt spid="1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anim calcmode="lin" valueType="num">
                                      <p:cBhvr>
                                        <p:cTn id="46" dur="500" fill="hold"/>
                                        <p:tgtEl>
                                          <p:spTgt spid="31"/>
                                        </p:tgtEl>
                                        <p:attrNameLst>
                                          <p:attrName>ppt_x</p:attrName>
                                        </p:attrNameLst>
                                      </p:cBhvr>
                                      <p:tavLst>
                                        <p:tav tm="0">
                                          <p:val>
                                            <p:strVal val="#ppt_x"/>
                                          </p:val>
                                        </p:tav>
                                        <p:tav tm="100000">
                                          <p:val>
                                            <p:strVal val="#ppt_x"/>
                                          </p:val>
                                        </p:tav>
                                      </p:tavLst>
                                    </p:anim>
                                    <p:anim calcmode="lin" valueType="num">
                                      <p:cBhvr>
                                        <p:cTn id="47" dur="5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53" presetClass="entr" presetSubtype="16" fill="hold" grpId="0" nodeType="after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p:cTn id="61" dur="500" fill="hold"/>
                                        <p:tgtEl>
                                          <p:spTgt spid="40"/>
                                        </p:tgtEl>
                                        <p:attrNameLst>
                                          <p:attrName>ppt_w</p:attrName>
                                        </p:attrNameLst>
                                      </p:cBhvr>
                                      <p:tavLst>
                                        <p:tav tm="0">
                                          <p:val>
                                            <p:fltVal val="0"/>
                                          </p:val>
                                        </p:tav>
                                        <p:tav tm="100000">
                                          <p:val>
                                            <p:strVal val="#ppt_w"/>
                                          </p:val>
                                        </p:tav>
                                      </p:tavLst>
                                    </p:anim>
                                    <p:anim calcmode="lin" valueType="num">
                                      <p:cBhvr>
                                        <p:cTn id="62" dur="500" fill="hold"/>
                                        <p:tgtEl>
                                          <p:spTgt spid="40"/>
                                        </p:tgtEl>
                                        <p:attrNameLst>
                                          <p:attrName>ppt_h</p:attrName>
                                        </p:attrNameLst>
                                      </p:cBhvr>
                                      <p:tavLst>
                                        <p:tav tm="0">
                                          <p:val>
                                            <p:fltVal val="0"/>
                                          </p:val>
                                        </p:tav>
                                        <p:tav tm="100000">
                                          <p:val>
                                            <p:strVal val="#ppt_h"/>
                                          </p:val>
                                        </p:tav>
                                      </p:tavLst>
                                    </p:anim>
                                    <p:animEffect transition="in" filter="fade">
                                      <p:cBhvr>
                                        <p:cTn id="63" dur="500"/>
                                        <p:tgtEl>
                                          <p:spTgt spid="40"/>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7000"/>
                            </p:stCondLst>
                            <p:childTnLst>
                              <p:par>
                                <p:cTn id="71" presetID="2" presetClass="entr" presetSubtype="4" fill="hold" grpId="0" nodeType="after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additive="base">
                                        <p:cTn id="73" dur="250" fill="hold"/>
                                        <p:tgtEl>
                                          <p:spTgt spid="42"/>
                                        </p:tgtEl>
                                        <p:attrNameLst>
                                          <p:attrName>ppt_x</p:attrName>
                                        </p:attrNameLst>
                                      </p:cBhvr>
                                      <p:tavLst>
                                        <p:tav tm="0">
                                          <p:val>
                                            <p:strVal val="#ppt_x"/>
                                          </p:val>
                                        </p:tav>
                                        <p:tav tm="100000">
                                          <p:val>
                                            <p:strVal val="#ppt_x"/>
                                          </p:val>
                                        </p:tav>
                                      </p:tavLst>
                                    </p:anim>
                                    <p:anim calcmode="lin" valueType="num">
                                      <p:cBhvr additive="base">
                                        <p:cTn id="74" dur="250" fill="hold"/>
                                        <p:tgtEl>
                                          <p:spTgt spid="42"/>
                                        </p:tgtEl>
                                        <p:attrNameLst>
                                          <p:attrName>ppt_y</p:attrName>
                                        </p:attrNameLst>
                                      </p:cBhvr>
                                      <p:tavLst>
                                        <p:tav tm="0">
                                          <p:val>
                                            <p:strVal val="1+#ppt_h/2"/>
                                          </p:val>
                                        </p:tav>
                                        <p:tav tm="100000">
                                          <p:val>
                                            <p:strVal val="#ppt_y"/>
                                          </p:val>
                                        </p:tav>
                                      </p:tavLst>
                                    </p:anim>
                                  </p:childTnLst>
                                </p:cTn>
                              </p:par>
                            </p:childTnLst>
                          </p:cTn>
                        </p:par>
                        <p:par>
                          <p:cTn id="75" fill="hold">
                            <p:stCondLst>
                              <p:cond delay="7500"/>
                            </p:stCondLst>
                            <p:childTnLst>
                              <p:par>
                                <p:cTn id="76" presetID="2" presetClass="entr" presetSubtype="4" fill="hold" grpId="0" nodeType="after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additive="base">
                                        <p:cTn id="78" dur="250" fill="hold"/>
                                        <p:tgtEl>
                                          <p:spTgt spid="44"/>
                                        </p:tgtEl>
                                        <p:attrNameLst>
                                          <p:attrName>ppt_x</p:attrName>
                                        </p:attrNameLst>
                                      </p:cBhvr>
                                      <p:tavLst>
                                        <p:tav tm="0">
                                          <p:val>
                                            <p:strVal val="#ppt_x"/>
                                          </p:val>
                                        </p:tav>
                                        <p:tav tm="100000">
                                          <p:val>
                                            <p:strVal val="#ppt_x"/>
                                          </p:val>
                                        </p:tav>
                                      </p:tavLst>
                                    </p:anim>
                                    <p:anim calcmode="lin" valueType="num">
                                      <p:cBhvr additive="base">
                                        <p:cTn id="79" dur="250" fill="hold"/>
                                        <p:tgtEl>
                                          <p:spTgt spid="44"/>
                                        </p:tgtEl>
                                        <p:attrNameLst>
                                          <p:attrName>ppt_y</p:attrName>
                                        </p:attrNameLst>
                                      </p:cBhvr>
                                      <p:tavLst>
                                        <p:tav tm="0">
                                          <p:val>
                                            <p:strVal val="1+#ppt_h/2"/>
                                          </p:val>
                                        </p:tav>
                                        <p:tav tm="100000">
                                          <p:val>
                                            <p:strVal val="#ppt_y"/>
                                          </p:val>
                                        </p:tav>
                                      </p:tavLst>
                                    </p:anim>
                                  </p:childTnLst>
                                </p:cTn>
                              </p:par>
                            </p:childTnLst>
                          </p:cTn>
                        </p:par>
                        <p:par>
                          <p:cTn id="80" fill="hold">
                            <p:stCondLst>
                              <p:cond delay="8000"/>
                            </p:stCondLst>
                            <p:childTnLst>
                              <p:par>
                                <p:cTn id="81" presetID="2" presetClass="entr" presetSubtype="4" fill="hold" grpId="0" nodeType="after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250" fill="hold"/>
                                        <p:tgtEl>
                                          <p:spTgt spid="46"/>
                                        </p:tgtEl>
                                        <p:attrNameLst>
                                          <p:attrName>ppt_x</p:attrName>
                                        </p:attrNameLst>
                                      </p:cBhvr>
                                      <p:tavLst>
                                        <p:tav tm="0">
                                          <p:val>
                                            <p:strVal val="#ppt_x"/>
                                          </p:val>
                                        </p:tav>
                                        <p:tav tm="100000">
                                          <p:val>
                                            <p:strVal val="#ppt_x"/>
                                          </p:val>
                                        </p:tav>
                                      </p:tavLst>
                                    </p:anim>
                                    <p:anim calcmode="lin" valueType="num">
                                      <p:cBhvr additive="base">
                                        <p:cTn id="84" dur="250" fill="hold"/>
                                        <p:tgtEl>
                                          <p:spTgt spid="46"/>
                                        </p:tgtEl>
                                        <p:attrNameLst>
                                          <p:attrName>ppt_y</p:attrName>
                                        </p:attrNameLst>
                                      </p:cBhvr>
                                      <p:tavLst>
                                        <p:tav tm="0">
                                          <p:val>
                                            <p:strVal val="1+#ppt_h/2"/>
                                          </p:val>
                                        </p:tav>
                                        <p:tav tm="100000">
                                          <p:val>
                                            <p:strVal val="#ppt_y"/>
                                          </p:val>
                                        </p:tav>
                                      </p:tavLst>
                                    </p:anim>
                                  </p:childTnLst>
                                </p:cTn>
                              </p:par>
                            </p:childTnLst>
                          </p:cTn>
                        </p:par>
                        <p:par>
                          <p:cTn id="85" fill="hold">
                            <p:stCondLst>
                              <p:cond delay="8500"/>
                            </p:stCondLst>
                            <p:childTnLst>
                              <p:par>
                                <p:cTn id="86" presetID="10" presetClass="entr" presetSubtype="0" fill="hold" grpId="0" nodeType="afterEffect">
                                  <p:stCondLst>
                                    <p:cond delay="0"/>
                                  </p:stCondLst>
                                  <p:childTnLst>
                                    <p:set>
                                      <p:cBhvr>
                                        <p:cTn id="87" dur="1" fill="hold">
                                          <p:stCondLst>
                                            <p:cond delay="0"/>
                                          </p:stCondLst>
                                        </p:cTn>
                                        <p:tgtEl>
                                          <p:spTgt spid="43"/>
                                        </p:tgtEl>
                                        <p:attrNameLst>
                                          <p:attrName>style.visibility</p:attrName>
                                        </p:attrNameLst>
                                      </p:cBhvr>
                                      <p:to>
                                        <p:strVal val="visible"/>
                                      </p:to>
                                    </p:set>
                                    <p:animEffect transition="in" filter="fade">
                                      <p:cBhvr>
                                        <p:cTn id="88" dur="500"/>
                                        <p:tgtEl>
                                          <p:spTgt spid="43"/>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45"/>
                                        </p:tgtEl>
                                        <p:attrNameLst>
                                          <p:attrName>style.visibility</p:attrName>
                                        </p:attrNameLst>
                                      </p:cBhvr>
                                      <p:to>
                                        <p:strVal val="visible"/>
                                      </p:to>
                                    </p:set>
                                    <p:animEffect transition="in" filter="fade">
                                      <p:cBhvr>
                                        <p:cTn id="92" dur="500"/>
                                        <p:tgtEl>
                                          <p:spTgt spid="45"/>
                                        </p:tgtEl>
                                      </p:cBhvr>
                                    </p:animEffect>
                                  </p:childTnLst>
                                </p:cTn>
                              </p:par>
                            </p:childTnLst>
                          </p:cTn>
                        </p:par>
                        <p:par>
                          <p:cTn id="93" fill="hold">
                            <p:stCondLst>
                              <p:cond delay="9500"/>
                            </p:stCondLst>
                            <p:childTnLst>
                              <p:par>
                                <p:cTn id="94" presetID="10" presetClass="entr" presetSubtype="0" fill="hold" grpId="0" nodeType="after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fade">
                                      <p:cBhvr>
                                        <p:cTn id="96" dur="500"/>
                                        <p:tgtEl>
                                          <p:spTgt spid="47"/>
                                        </p:tgtEl>
                                      </p:cBhvr>
                                    </p:animEffect>
                                  </p:childTnLst>
                                </p:cTn>
                              </p:par>
                            </p:childTnLst>
                          </p:cTn>
                        </p:par>
                        <p:par>
                          <p:cTn id="97" fill="hold">
                            <p:stCondLst>
                              <p:cond delay="10000"/>
                            </p:stCondLst>
                            <p:childTnLst>
                              <p:par>
                                <p:cTn id="98" presetID="37"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750"/>
                                        <p:tgtEl>
                                          <p:spTgt spid="37"/>
                                        </p:tgtEl>
                                      </p:cBhvr>
                                    </p:animEffect>
                                    <p:anim calcmode="lin" valueType="num">
                                      <p:cBhvr>
                                        <p:cTn id="101" dur="750" fill="hold"/>
                                        <p:tgtEl>
                                          <p:spTgt spid="37"/>
                                        </p:tgtEl>
                                        <p:attrNameLst>
                                          <p:attrName>ppt_x</p:attrName>
                                        </p:attrNameLst>
                                      </p:cBhvr>
                                      <p:tavLst>
                                        <p:tav tm="0">
                                          <p:val>
                                            <p:strVal val="#ppt_x"/>
                                          </p:val>
                                        </p:tav>
                                        <p:tav tm="100000">
                                          <p:val>
                                            <p:strVal val="#ppt_x"/>
                                          </p:val>
                                        </p:tav>
                                      </p:tavLst>
                                    </p:anim>
                                    <p:anim calcmode="lin" valueType="num">
                                      <p:cBhvr>
                                        <p:cTn id="102" dur="675" decel="100000" fill="hold"/>
                                        <p:tgtEl>
                                          <p:spTgt spid="37"/>
                                        </p:tgtEl>
                                        <p:attrNameLst>
                                          <p:attrName>ppt_y</p:attrName>
                                        </p:attrNameLst>
                                      </p:cBhvr>
                                      <p:tavLst>
                                        <p:tav tm="0">
                                          <p:val>
                                            <p:strVal val="#ppt_y+1"/>
                                          </p:val>
                                        </p:tav>
                                        <p:tav tm="100000">
                                          <p:val>
                                            <p:strVal val="#ppt_y-.03"/>
                                          </p:val>
                                        </p:tav>
                                      </p:tavLst>
                                    </p:anim>
                                    <p:anim calcmode="lin" valueType="num">
                                      <p:cBhvr>
                                        <p:cTn id="103" dur="75" accel="100000" fill="hold">
                                          <p:stCondLst>
                                            <p:cond delay="675"/>
                                          </p:stCondLst>
                                        </p:cTn>
                                        <p:tgtEl>
                                          <p:spTgt spid="37"/>
                                        </p:tgtEl>
                                        <p:attrNameLst>
                                          <p:attrName>ppt_y</p:attrName>
                                        </p:attrNameLst>
                                      </p:cBhvr>
                                      <p:tavLst>
                                        <p:tav tm="0">
                                          <p:val>
                                            <p:strVal val="#ppt_y-.03"/>
                                          </p:val>
                                        </p:tav>
                                        <p:tav tm="100000">
                                          <p:val>
                                            <p:strVal val="#ppt_y"/>
                                          </p:val>
                                        </p:tav>
                                      </p:tavLst>
                                    </p:anim>
                                  </p:childTnLst>
                                </p:cTn>
                              </p:par>
                            </p:childTnLst>
                          </p:cTn>
                        </p:par>
                        <p:par>
                          <p:cTn id="104" fill="hold">
                            <p:stCondLst>
                              <p:cond delay="11000"/>
                            </p:stCondLst>
                            <p:childTnLst>
                              <p:par>
                                <p:cTn id="105" presetID="10" presetClass="entr" presetSubtype="0" fill="hold" grpId="0" nodeType="afterEffect">
                                  <p:stCondLst>
                                    <p:cond delay="0"/>
                                  </p:stCondLst>
                                  <p:childTnLst>
                                    <p:set>
                                      <p:cBhvr>
                                        <p:cTn id="106" dur="1" fill="hold">
                                          <p:stCondLst>
                                            <p:cond delay="0"/>
                                          </p:stCondLst>
                                        </p:cTn>
                                        <p:tgtEl>
                                          <p:spTgt spid="38"/>
                                        </p:tgtEl>
                                        <p:attrNameLst>
                                          <p:attrName>style.visibility</p:attrName>
                                        </p:attrNameLst>
                                      </p:cBhvr>
                                      <p:to>
                                        <p:strVal val="visible"/>
                                      </p:to>
                                    </p:set>
                                    <p:animEffect transition="in" filter="fade">
                                      <p:cBhvr>
                                        <p:cTn id="10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10" grpId="0" animBg="1"/>
      <p:bldP spid="12" grpId="0" animBg="1"/>
      <p:bldP spid="28" grpId="0" animBg="1"/>
      <p:bldP spid="29" grpId="0" animBg="1"/>
      <p:bldP spid="13" grpId="0" animBg="1"/>
      <p:bldP spid="15" grpId="0" animBg="1"/>
      <p:bldP spid="25" grpId="0"/>
      <p:bldGraphic spid="39" grpId="0">
        <p:bldAsOne/>
      </p:bldGraphic>
      <p:bldGraphic spid="40" grpId="0">
        <p:bldAsOne/>
      </p:bldGraphic>
      <p:bldGraphic spid="41" grpId="0">
        <p:bldAsOne/>
      </p:bldGraphic>
      <p:bldP spid="42" grpId="0"/>
      <p:bldP spid="43" grpId="0"/>
      <p:bldP spid="44" grpId="0"/>
      <p:bldP spid="45" grpId="0"/>
      <p:bldP spid="46" grpId="0"/>
      <p:bldP spid="47" grpId="0"/>
      <p:bldP spid="37" grpId="0"/>
      <p:bldP spid="38"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562431" y="1315819"/>
            <a:ext cx="1938071" cy="1092680"/>
            <a:chOff x="2977705" y="1914245"/>
            <a:chExt cx="534988" cy="301625"/>
          </a:xfrm>
        </p:grpSpPr>
        <p:sp>
          <p:nvSpPr>
            <p:cNvPr id="10" name="Freeform 5"/>
            <p:cNvSpPr/>
            <p:nvPr/>
          </p:nvSpPr>
          <p:spPr bwMode="auto">
            <a:xfrm>
              <a:off x="3114230" y="1914245"/>
              <a:ext cx="398463" cy="301625"/>
            </a:xfrm>
            <a:custGeom>
              <a:avLst/>
              <a:gdLst>
                <a:gd name="T0" fmla="*/ 48 w 106"/>
                <a:gd name="T1" fmla="*/ 4 h 80"/>
                <a:gd name="T2" fmla="*/ 0 w 106"/>
                <a:gd name="T3" fmla="*/ 21 h 80"/>
                <a:gd name="T4" fmla="*/ 0 w 106"/>
                <a:gd name="T5" fmla="*/ 59 h 80"/>
                <a:gd name="T6" fmla="*/ 48 w 106"/>
                <a:gd name="T7" fmla="*/ 76 h 80"/>
                <a:gd name="T8" fmla="*/ 66 w 106"/>
                <a:gd name="T9" fmla="*/ 80 h 80"/>
                <a:gd name="T10" fmla="*/ 106 w 106"/>
                <a:gd name="T11" fmla="*/ 40 h 80"/>
                <a:gd name="T12" fmla="*/ 66 w 106"/>
                <a:gd name="T13" fmla="*/ 0 h 80"/>
                <a:gd name="T14" fmla="*/ 48 w 106"/>
                <a:gd name="T15" fmla="*/ 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00C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6"/>
            <p:cNvSpPr/>
            <p:nvPr/>
          </p:nvSpPr>
          <p:spPr bwMode="auto">
            <a:xfrm>
              <a:off x="2977705" y="1990445"/>
              <a:ext cx="120650" cy="150813"/>
            </a:xfrm>
            <a:custGeom>
              <a:avLst/>
              <a:gdLst>
                <a:gd name="T0" fmla="*/ 15 w 32"/>
                <a:gd name="T1" fmla="*/ 0 h 40"/>
                <a:gd name="T2" fmla="*/ 13 w 32"/>
                <a:gd name="T3" fmla="*/ 2 h 40"/>
                <a:gd name="T4" fmla="*/ 10 w 32"/>
                <a:gd name="T5" fmla="*/ 0 h 40"/>
                <a:gd name="T6" fmla="*/ 8 w 32"/>
                <a:gd name="T7" fmla="*/ 2 h 40"/>
                <a:gd name="T8" fmla="*/ 8 w 32"/>
                <a:gd name="T9" fmla="*/ 8 h 40"/>
                <a:gd name="T10" fmla="*/ 0 w 32"/>
                <a:gd name="T11" fmla="*/ 20 h 40"/>
                <a:gd name="T12" fmla="*/ 8 w 32"/>
                <a:gd name="T13" fmla="*/ 33 h 40"/>
                <a:gd name="T14" fmla="*/ 8 w 32"/>
                <a:gd name="T15" fmla="*/ 38 h 40"/>
                <a:gd name="T16" fmla="*/ 10 w 32"/>
                <a:gd name="T17" fmla="*/ 40 h 40"/>
                <a:gd name="T18" fmla="*/ 13 w 32"/>
                <a:gd name="T19" fmla="*/ 38 h 40"/>
                <a:gd name="T20" fmla="*/ 15 w 32"/>
                <a:gd name="T21" fmla="*/ 40 h 40"/>
                <a:gd name="T22" fmla="*/ 17 w 32"/>
                <a:gd name="T23" fmla="*/ 38 h 40"/>
                <a:gd name="T24" fmla="*/ 20 w 32"/>
                <a:gd name="T25" fmla="*/ 40 h 40"/>
                <a:gd name="T26" fmla="*/ 22 w 32"/>
                <a:gd name="T27" fmla="*/ 38 h 40"/>
                <a:gd name="T28" fmla="*/ 25 w 32"/>
                <a:gd name="T29" fmla="*/ 40 h 40"/>
                <a:gd name="T30" fmla="*/ 27 w 32"/>
                <a:gd name="T31" fmla="*/ 38 h 40"/>
                <a:gd name="T32" fmla="*/ 29 w 32"/>
                <a:gd name="T33" fmla="*/ 40 h 40"/>
                <a:gd name="T34" fmla="*/ 32 w 32"/>
                <a:gd name="T35" fmla="*/ 38 h 40"/>
                <a:gd name="T36" fmla="*/ 32 w 32"/>
                <a:gd name="T37" fmla="*/ 2 h 40"/>
                <a:gd name="T38" fmla="*/ 29 w 32"/>
                <a:gd name="T39" fmla="*/ 0 h 40"/>
                <a:gd name="T40" fmla="*/ 27 w 32"/>
                <a:gd name="T41" fmla="*/ 2 h 40"/>
                <a:gd name="T42" fmla="*/ 25 w 32"/>
                <a:gd name="T43" fmla="*/ 0 h 40"/>
                <a:gd name="T44" fmla="*/ 22 w 32"/>
                <a:gd name="T45" fmla="*/ 2 h 40"/>
                <a:gd name="T46" fmla="*/ 20 w 32"/>
                <a:gd name="T47" fmla="*/ 0 h 40"/>
                <a:gd name="T48" fmla="*/ 17 w 32"/>
                <a:gd name="T49" fmla="*/ 2 h 40"/>
                <a:gd name="T50" fmla="*/ 15 w 32"/>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2583407" y="1733550"/>
            <a:ext cx="1938071" cy="1092680"/>
            <a:chOff x="2977705" y="1914245"/>
            <a:chExt cx="534988" cy="301625"/>
          </a:xfrm>
        </p:grpSpPr>
        <p:sp>
          <p:nvSpPr>
            <p:cNvPr id="15" name="Freeform 5"/>
            <p:cNvSpPr/>
            <p:nvPr/>
          </p:nvSpPr>
          <p:spPr bwMode="auto">
            <a:xfrm>
              <a:off x="3114230" y="1914245"/>
              <a:ext cx="398463" cy="301625"/>
            </a:xfrm>
            <a:custGeom>
              <a:avLst/>
              <a:gdLst>
                <a:gd name="T0" fmla="*/ 48 w 106"/>
                <a:gd name="T1" fmla="*/ 4 h 80"/>
                <a:gd name="T2" fmla="*/ 0 w 106"/>
                <a:gd name="T3" fmla="*/ 21 h 80"/>
                <a:gd name="T4" fmla="*/ 0 w 106"/>
                <a:gd name="T5" fmla="*/ 59 h 80"/>
                <a:gd name="T6" fmla="*/ 48 w 106"/>
                <a:gd name="T7" fmla="*/ 76 h 80"/>
                <a:gd name="T8" fmla="*/ 66 w 106"/>
                <a:gd name="T9" fmla="*/ 80 h 80"/>
                <a:gd name="T10" fmla="*/ 106 w 106"/>
                <a:gd name="T11" fmla="*/ 40 h 80"/>
                <a:gd name="T12" fmla="*/ 66 w 106"/>
                <a:gd name="T13" fmla="*/ 0 h 80"/>
                <a:gd name="T14" fmla="*/ 48 w 106"/>
                <a:gd name="T15" fmla="*/ 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DE6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6"/>
            <p:cNvSpPr/>
            <p:nvPr/>
          </p:nvSpPr>
          <p:spPr bwMode="auto">
            <a:xfrm>
              <a:off x="2977705" y="1990445"/>
              <a:ext cx="120650" cy="150813"/>
            </a:xfrm>
            <a:custGeom>
              <a:avLst/>
              <a:gdLst>
                <a:gd name="T0" fmla="*/ 15 w 32"/>
                <a:gd name="T1" fmla="*/ 0 h 40"/>
                <a:gd name="T2" fmla="*/ 13 w 32"/>
                <a:gd name="T3" fmla="*/ 2 h 40"/>
                <a:gd name="T4" fmla="*/ 10 w 32"/>
                <a:gd name="T5" fmla="*/ 0 h 40"/>
                <a:gd name="T6" fmla="*/ 8 w 32"/>
                <a:gd name="T7" fmla="*/ 2 h 40"/>
                <a:gd name="T8" fmla="*/ 8 w 32"/>
                <a:gd name="T9" fmla="*/ 8 h 40"/>
                <a:gd name="T10" fmla="*/ 0 w 32"/>
                <a:gd name="T11" fmla="*/ 20 h 40"/>
                <a:gd name="T12" fmla="*/ 8 w 32"/>
                <a:gd name="T13" fmla="*/ 33 h 40"/>
                <a:gd name="T14" fmla="*/ 8 w 32"/>
                <a:gd name="T15" fmla="*/ 38 h 40"/>
                <a:gd name="T16" fmla="*/ 10 w 32"/>
                <a:gd name="T17" fmla="*/ 40 h 40"/>
                <a:gd name="T18" fmla="*/ 13 w 32"/>
                <a:gd name="T19" fmla="*/ 38 h 40"/>
                <a:gd name="T20" fmla="*/ 15 w 32"/>
                <a:gd name="T21" fmla="*/ 40 h 40"/>
                <a:gd name="T22" fmla="*/ 17 w 32"/>
                <a:gd name="T23" fmla="*/ 38 h 40"/>
                <a:gd name="T24" fmla="*/ 20 w 32"/>
                <a:gd name="T25" fmla="*/ 40 h 40"/>
                <a:gd name="T26" fmla="*/ 22 w 32"/>
                <a:gd name="T27" fmla="*/ 38 h 40"/>
                <a:gd name="T28" fmla="*/ 25 w 32"/>
                <a:gd name="T29" fmla="*/ 40 h 40"/>
                <a:gd name="T30" fmla="*/ 27 w 32"/>
                <a:gd name="T31" fmla="*/ 38 h 40"/>
                <a:gd name="T32" fmla="*/ 29 w 32"/>
                <a:gd name="T33" fmla="*/ 40 h 40"/>
                <a:gd name="T34" fmla="*/ 32 w 32"/>
                <a:gd name="T35" fmla="*/ 38 h 40"/>
                <a:gd name="T36" fmla="*/ 32 w 32"/>
                <a:gd name="T37" fmla="*/ 2 h 40"/>
                <a:gd name="T38" fmla="*/ 29 w 32"/>
                <a:gd name="T39" fmla="*/ 0 h 40"/>
                <a:gd name="T40" fmla="*/ 27 w 32"/>
                <a:gd name="T41" fmla="*/ 2 h 40"/>
                <a:gd name="T42" fmla="*/ 25 w 32"/>
                <a:gd name="T43" fmla="*/ 0 h 40"/>
                <a:gd name="T44" fmla="*/ 22 w 32"/>
                <a:gd name="T45" fmla="*/ 2 h 40"/>
                <a:gd name="T46" fmla="*/ 20 w 32"/>
                <a:gd name="T47" fmla="*/ 0 h 40"/>
                <a:gd name="T48" fmla="*/ 17 w 32"/>
                <a:gd name="T49" fmla="*/ 2 h 40"/>
                <a:gd name="T50" fmla="*/ 15 w 32"/>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4604384" y="2190750"/>
            <a:ext cx="1938071" cy="1092680"/>
            <a:chOff x="2977705" y="1914245"/>
            <a:chExt cx="534988" cy="301625"/>
          </a:xfrm>
        </p:grpSpPr>
        <p:sp>
          <p:nvSpPr>
            <p:cNvPr id="18" name="Freeform 5"/>
            <p:cNvSpPr/>
            <p:nvPr/>
          </p:nvSpPr>
          <p:spPr bwMode="auto">
            <a:xfrm>
              <a:off x="3114230" y="1914245"/>
              <a:ext cx="398463" cy="301625"/>
            </a:xfrm>
            <a:custGeom>
              <a:avLst/>
              <a:gdLst>
                <a:gd name="T0" fmla="*/ 48 w 106"/>
                <a:gd name="T1" fmla="*/ 4 h 80"/>
                <a:gd name="T2" fmla="*/ 0 w 106"/>
                <a:gd name="T3" fmla="*/ 21 h 80"/>
                <a:gd name="T4" fmla="*/ 0 w 106"/>
                <a:gd name="T5" fmla="*/ 59 h 80"/>
                <a:gd name="T6" fmla="*/ 48 w 106"/>
                <a:gd name="T7" fmla="*/ 76 h 80"/>
                <a:gd name="T8" fmla="*/ 66 w 106"/>
                <a:gd name="T9" fmla="*/ 80 h 80"/>
                <a:gd name="T10" fmla="*/ 106 w 106"/>
                <a:gd name="T11" fmla="*/ 40 h 80"/>
                <a:gd name="T12" fmla="*/ 66 w 106"/>
                <a:gd name="T13" fmla="*/ 0 h 80"/>
                <a:gd name="T14" fmla="*/ 48 w 106"/>
                <a:gd name="T15" fmla="*/ 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1FD8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6"/>
            <p:cNvSpPr/>
            <p:nvPr/>
          </p:nvSpPr>
          <p:spPr bwMode="auto">
            <a:xfrm>
              <a:off x="2977705" y="1990445"/>
              <a:ext cx="120650" cy="150813"/>
            </a:xfrm>
            <a:custGeom>
              <a:avLst/>
              <a:gdLst>
                <a:gd name="T0" fmla="*/ 15 w 32"/>
                <a:gd name="T1" fmla="*/ 0 h 40"/>
                <a:gd name="T2" fmla="*/ 13 w 32"/>
                <a:gd name="T3" fmla="*/ 2 h 40"/>
                <a:gd name="T4" fmla="*/ 10 w 32"/>
                <a:gd name="T5" fmla="*/ 0 h 40"/>
                <a:gd name="T6" fmla="*/ 8 w 32"/>
                <a:gd name="T7" fmla="*/ 2 h 40"/>
                <a:gd name="T8" fmla="*/ 8 w 32"/>
                <a:gd name="T9" fmla="*/ 8 h 40"/>
                <a:gd name="T10" fmla="*/ 0 w 32"/>
                <a:gd name="T11" fmla="*/ 20 h 40"/>
                <a:gd name="T12" fmla="*/ 8 w 32"/>
                <a:gd name="T13" fmla="*/ 33 h 40"/>
                <a:gd name="T14" fmla="*/ 8 w 32"/>
                <a:gd name="T15" fmla="*/ 38 h 40"/>
                <a:gd name="T16" fmla="*/ 10 w 32"/>
                <a:gd name="T17" fmla="*/ 40 h 40"/>
                <a:gd name="T18" fmla="*/ 13 w 32"/>
                <a:gd name="T19" fmla="*/ 38 h 40"/>
                <a:gd name="T20" fmla="*/ 15 w 32"/>
                <a:gd name="T21" fmla="*/ 40 h 40"/>
                <a:gd name="T22" fmla="*/ 17 w 32"/>
                <a:gd name="T23" fmla="*/ 38 h 40"/>
                <a:gd name="T24" fmla="*/ 20 w 32"/>
                <a:gd name="T25" fmla="*/ 40 h 40"/>
                <a:gd name="T26" fmla="*/ 22 w 32"/>
                <a:gd name="T27" fmla="*/ 38 h 40"/>
                <a:gd name="T28" fmla="*/ 25 w 32"/>
                <a:gd name="T29" fmla="*/ 40 h 40"/>
                <a:gd name="T30" fmla="*/ 27 w 32"/>
                <a:gd name="T31" fmla="*/ 38 h 40"/>
                <a:gd name="T32" fmla="*/ 29 w 32"/>
                <a:gd name="T33" fmla="*/ 40 h 40"/>
                <a:gd name="T34" fmla="*/ 32 w 32"/>
                <a:gd name="T35" fmla="*/ 38 h 40"/>
                <a:gd name="T36" fmla="*/ 32 w 32"/>
                <a:gd name="T37" fmla="*/ 2 h 40"/>
                <a:gd name="T38" fmla="*/ 29 w 32"/>
                <a:gd name="T39" fmla="*/ 0 h 40"/>
                <a:gd name="T40" fmla="*/ 27 w 32"/>
                <a:gd name="T41" fmla="*/ 2 h 40"/>
                <a:gd name="T42" fmla="*/ 25 w 32"/>
                <a:gd name="T43" fmla="*/ 0 h 40"/>
                <a:gd name="T44" fmla="*/ 22 w 32"/>
                <a:gd name="T45" fmla="*/ 2 h 40"/>
                <a:gd name="T46" fmla="*/ 20 w 32"/>
                <a:gd name="T47" fmla="*/ 0 h 40"/>
                <a:gd name="T48" fmla="*/ 17 w 32"/>
                <a:gd name="T49" fmla="*/ 2 h 40"/>
                <a:gd name="T50" fmla="*/ 15 w 32"/>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6625360" y="2611219"/>
            <a:ext cx="1938071" cy="1092680"/>
            <a:chOff x="2977705" y="1914245"/>
            <a:chExt cx="534988" cy="301625"/>
          </a:xfrm>
        </p:grpSpPr>
        <p:sp>
          <p:nvSpPr>
            <p:cNvPr id="21" name="Freeform 5"/>
            <p:cNvSpPr/>
            <p:nvPr/>
          </p:nvSpPr>
          <p:spPr bwMode="auto">
            <a:xfrm>
              <a:off x="3114230" y="1914245"/>
              <a:ext cx="398463" cy="301625"/>
            </a:xfrm>
            <a:custGeom>
              <a:avLst/>
              <a:gdLst>
                <a:gd name="T0" fmla="*/ 48 w 106"/>
                <a:gd name="T1" fmla="*/ 4 h 80"/>
                <a:gd name="T2" fmla="*/ 0 w 106"/>
                <a:gd name="T3" fmla="*/ 21 h 80"/>
                <a:gd name="T4" fmla="*/ 0 w 106"/>
                <a:gd name="T5" fmla="*/ 59 h 80"/>
                <a:gd name="T6" fmla="*/ 48 w 106"/>
                <a:gd name="T7" fmla="*/ 76 h 80"/>
                <a:gd name="T8" fmla="*/ 66 w 106"/>
                <a:gd name="T9" fmla="*/ 80 h 80"/>
                <a:gd name="T10" fmla="*/ 106 w 106"/>
                <a:gd name="T11" fmla="*/ 40 h 80"/>
                <a:gd name="T12" fmla="*/ 66 w 106"/>
                <a:gd name="T13" fmla="*/ 0 h 80"/>
                <a:gd name="T14" fmla="*/ 48 w 106"/>
                <a:gd name="T15" fmla="*/ 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F4C6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
            <p:cNvSpPr/>
            <p:nvPr/>
          </p:nvSpPr>
          <p:spPr bwMode="auto">
            <a:xfrm>
              <a:off x="2977705" y="1990445"/>
              <a:ext cx="120650" cy="150813"/>
            </a:xfrm>
            <a:custGeom>
              <a:avLst/>
              <a:gdLst>
                <a:gd name="T0" fmla="*/ 15 w 32"/>
                <a:gd name="T1" fmla="*/ 0 h 40"/>
                <a:gd name="T2" fmla="*/ 13 w 32"/>
                <a:gd name="T3" fmla="*/ 2 h 40"/>
                <a:gd name="T4" fmla="*/ 10 w 32"/>
                <a:gd name="T5" fmla="*/ 0 h 40"/>
                <a:gd name="T6" fmla="*/ 8 w 32"/>
                <a:gd name="T7" fmla="*/ 2 h 40"/>
                <a:gd name="T8" fmla="*/ 8 w 32"/>
                <a:gd name="T9" fmla="*/ 8 h 40"/>
                <a:gd name="T10" fmla="*/ 0 w 32"/>
                <a:gd name="T11" fmla="*/ 20 h 40"/>
                <a:gd name="T12" fmla="*/ 8 w 32"/>
                <a:gd name="T13" fmla="*/ 33 h 40"/>
                <a:gd name="T14" fmla="*/ 8 w 32"/>
                <a:gd name="T15" fmla="*/ 38 h 40"/>
                <a:gd name="T16" fmla="*/ 10 w 32"/>
                <a:gd name="T17" fmla="*/ 40 h 40"/>
                <a:gd name="T18" fmla="*/ 13 w 32"/>
                <a:gd name="T19" fmla="*/ 38 h 40"/>
                <a:gd name="T20" fmla="*/ 15 w 32"/>
                <a:gd name="T21" fmla="*/ 40 h 40"/>
                <a:gd name="T22" fmla="*/ 17 w 32"/>
                <a:gd name="T23" fmla="*/ 38 h 40"/>
                <a:gd name="T24" fmla="*/ 20 w 32"/>
                <a:gd name="T25" fmla="*/ 40 h 40"/>
                <a:gd name="T26" fmla="*/ 22 w 32"/>
                <a:gd name="T27" fmla="*/ 38 h 40"/>
                <a:gd name="T28" fmla="*/ 25 w 32"/>
                <a:gd name="T29" fmla="*/ 40 h 40"/>
                <a:gd name="T30" fmla="*/ 27 w 32"/>
                <a:gd name="T31" fmla="*/ 38 h 40"/>
                <a:gd name="T32" fmla="*/ 29 w 32"/>
                <a:gd name="T33" fmla="*/ 40 h 40"/>
                <a:gd name="T34" fmla="*/ 32 w 32"/>
                <a:gd name="T35" fmla="*/ 38 h 40"/>
                <a:gd name="T36" fmla="*/ 32 w 32"/>
                <a:gd name="T37" fmla="*/ 2 h 40"/>
                <a:gd name="T38" fmla="*/ 29 w 32"/>
                <a:gd name="T39" fmla="*/ 0 h 40"/>
                <a:gd name="T40" fmla="*/ 27 w 32"/>
                <a:gd name="T41" fmla="*/ 2 h 40"/>
                <a:gd name="T42" fmla="*/ 25 w 32"/>
                <a:gd name="T43" fmla="*/ 0 h 40"/>
                <a:gd name="T44" fmla="*/ 22 w 32"/>
                <a:gd name="T45" fmla="*/ 2 h 40"/>
                <a:gd name="T46" fmla="*/ 20 w 32"/>
                <a:gd name="T47" fmla="*/ 0 h 40"/>
                <a:gd name="T48" fmla="*/ 17 w 32"/>
                <a:gd name="T49" fmla="*/ 2 h 40"/>
                <a:gd name="T50" fmla="*/ 15 w 32"/>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799733" y="2087242"/>
            <a:ext cx="286783" cy="388983"/>
            <a:chOff x="6943725" y="4087813"/>
            <a:chExt cx="371475" cy="506412"/>
          </a:xfrm>
          <a:solidFill>
            <a:schemeClr val="bg1"/>
          </a:solidFill>
        </p:grpSpPr>
        <p:sp>
          <p:nvSpPr>
            <p:cNvPr id="25" name="Freeform 24"/>
            <p:cNvSpPr>
              <a:spLocks noEditPoints="1"/>
            </p:cNvSpPr>
            <p:nvPr/>
          </p:nvSpPr>
          <p:spPr bwMode="auto">
            <a:xfrm>
              <a:off x="6943725" y="4087813"/>
              <a:ext cx="371475" cy="506412"/>
            </a:xfrm>
            <a:custGeom>
              <a:avLst/>
              <a:gdLst>
                <a:gd name="T0" fmla="*/ 75 w 99"/>
                <a:gd name="T1" fmla="*/ 0 h 135"/>
                <a:gd name="T2" fmla="*/ 24 w 99"/>
                <a:gd name="T3" fmla="*/ 0 h 135"/>
                <a:gd name="T4" fmla="*/ 0 w 99"/>
                <a:gd name="T5" fmla="*/ 23 h 135"/>
                <a:gd name="T6" fmla="*/ 0 w 99"/>
                <a:gd name="T7" fmla="*/ 111 h 135"/>
                <a:gd name="T8" fmla="*/ 24 w 99"/>
                <a:gd name="T9" fmla="*/ 135 h 135"/>
                <a:gd name="T10" fmla="*/ 75 w 99"/>
                <a:gd name="T11" fmla="*/ 135 h 135"/>
                <a:gd name="T12" fmla="*/ 99 w 99"/>
                <a:gd name="T13" fmla="*/ 111 h 135"/>
                <a:gd name="T14" fmla="*/ 99 w 99"/>
                <a:gd name="T15" fmla="*/ 23 h 135"/>
                <a:gd name="T16" fmla="*/ 75 w 99"/>
                <a:gd name="T17" fmla="*/ 0 h 135"/>
                <a:gd name="T18" fmla="*/ 49 w 99"/>
                <a:gd name="T19" fmla="*/ 126 h 135"/>
                <a:gd name="T20" fmla="*/ 44 w 99"/>
                <a:gd name="T21" fmla="*/ 121 h 135"/>
                <a:gd name="T22" fmla="*/ 49 w 99"/>
                <a:gd name="T23" fmla="*/ 115 h 135"/>
                <a:gd name="T24" fmla="*/ 55 w 99"/>
                <a:gd name="T25" fmla="*/ 121 h 135"/>
                <a:gd name="T26" fmla="*/ 49 w 99"/>
                <a:gd name="T27" fmla="*/ 126 h 135"/>
                <a:gd name="T28" fmla="*/ 81 w 99"/>
                <a:gd name="T29" fmla="*/ 108 h 135"/>
                <a:gd name="T30" fmla="*/ 18 w 99"/>
                <a:gd name="T31" fmla="*/ 108 h 135"/>
                <a:gd name="T32" fmla="*/ 18 w 99"/>
                <a:gd name="T33" fmla="*/ 18 h 135"/>
                <a:gd name="T34" fmla="*/ 81 w 99"/>
                <a:gd name="T35" fmla="*/ 18 h 135"/>
                <a:gd name="T36" fmla="*/ 81 w 99"/>
                <a:gd name="T37"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5">
                  <a:moveTo>
                    <a:pt x="75" y="0"/>
                  </a:moveTo>
                  <a:cubicBezTo>
                    <a:pt x="24" y="0"/>
                    <a:pt x="24" y="0"/>
                    <a:pt x="24" y="0"/>
                  </a:cubicBezTo>
                  <a:cubicBezTo>
                    <a:pt x="11" y="0"/>
                    <a:pt x="0" y="10"/>
                    <a:pt x="0" y="23"/>
                  </a:cubicBezTo>
                  <a:cubicBezTo>
                    <a:pt x="0" y="111"/>
                    <a:pt x="0" y="111"/>
                    <a:pt x="0" y="111"/>
                  </a:cubicBezTo>
                  <a:cubicBezTo>
                    <a:pt x="0" y="124"/>
                    <a:pt x="11" y="135"/>
                    <a:pt x="24" y="135"/>
                  </a:cubicBezTo>
                  <a:cubicBezTo>
                    <a:pt x="75" y="135"/>
                    <a:pt x="75" y="135"/>
                    <a:pt x="75" y="135"/>
                  </a:cubicBezTo>
                  <a:cubicBezTo>
                    <a:pt x="88" y="135"/>
                    <a:pt x="99" y="124"/>
                    <a:pt x="99" y="111"/>
                  </a:cubicBezTo>
                  <a:cubicBezTo>
                    <a:pt x="99" y="23"/>
                    <a:pt x="99" y="23"/>
                    <a:pt x="99" y="23"/>
                  </a:cubicBezTo>
                  <a:cubicBezTo>
                    <a:pt x="99" y="10"/>
                    <a:pt x="88" y="0"/>
                    <a:pt x="75" y="0"/>
                  </a:cubicBezTo>
                  <a:close/>
                  <a:moveTo>
                    <a:pt x="49" y="126"/>
                  </a:moveTo>
                  <a:cubicBezTo>
                    <a:pt x="47" y="126"/>
                    <a:pt x="44" y="124"/>
                    <a:pt x="44" y="121"/>
                  </a:cubicBezTo>
                  <a:cubicBezTo>
                    <a:pt x="44" y="118"/>
                    <a:pt x="47" y="115"/>
                    <a:pt x="49" y="115"/>
                  </a:cubicBezTo>
                  <a:cubicBezTo>
                    <a:pt x="52" y="115"/>
                    <a:pt x="55" y="118"/>
                    <a:pt x="55" y="121"/>
                  </a:cubicBezTo>
                  <a:cubicBezTo>
                    <a:pt x="55" y="124"/>
                    <a:pt x="52" y="126"/>
                    <a:pt x="49" y="126"/>
                  </a:cubicBezTo>
                  <a:close/>
                  <a:moveTo>
                    <a:pt x="81" y="108"/>
                  </a:moveTo>
                  <a:cubicBezTo>
                    <a:pt x="18" y="108"/>
                    <a:pt x="18" y="108"/>
                    <a:pt x="18" y="108"/>
                  </a:cubicBezTo>
                  <a:cubicBezTo>
                    <a:pt x="18" y="18"/>
                    <a:pt x="18" y="18"/>
                    <a:pt x="18" y="18"/>
                  </a:cubicBezTo>
                  <a:cubicBezTo>
                    <a:pt x="81" y="18"/>
                    <a:pt x="81" y="18"/>
                    <a:pt x="81" y="18"/>
                  </a:cubicBezTo>
                  <a:lnTo>
                    <a:pt x="81" y="1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7097713" y="4200525"/>
              <a:ext cx="63500" cy="242887"/>
            </a:xfrm>
            <a:custGeom>
              <a:avLst/>
              <a:gdLst>
                <a:gd name="T0" fmla="*/ 8 w 17"/>
                <a:gd name="T1" fmla="*/ 65 h 65"/>
                <a:gd name="T2" fmla="*/ 0 w 17"/>
                <a:gd name="T3" fmla="*/ 56 h 65"/>
                <a:gd name="T4" fmla="*/ 9 w 17"/>
                <a:gd name="T5" fmla="*/ 48 h 65"/>
                <a:gd name="T6" fmla="*/ 17 w 17"/>
                <a:gd name="T7" fmla="*/ 56 h 65"/>
                <a:gd name="T8" fmla="*/ 9 w 17"/>
                <a:gd name="T9" fmla="*/ 65 h 65"/>
                <a:gd name="T10" fmla="*/ 8 w 17"/>
                <a:gd name="T11" fmla="*/ 65 h 65"/>
                <a:gd name="T12" fmla="*/ 3 w 17"/>
                <a:gd name="T13" fmla="*/ 43 h 65"/>
                <a:gd name="T14" fmla="*/ 1 w 17"/>
                <a:gd name="T15" fmla="*/ 0 h 65"/>
                <a:gd name="T16" fmla="*/ 16 w 17"/>
                <a:gd name="T17" fmla="*/ 0 h 65"/>
                <a:gd name="T18" fmla="*/ 14 w 17"/>
                <a:gd name="T19" fmla="*/ 43 h 65"/>
                <a:gd name="T20" fmla="*/ 3 w 17"/>
                <a:gd name="T21" fmla="*/ 4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5">
                  <a:moveTo>
                    <a:pt x="8" y="65"/>
                  </a:moveTo>
                  <a:cubicBezTo>
                    <a:pt x="3" y="65"/>
                    <a:pt x="0" y="61"/>
                    <a:pt x="0" y="56"/>
                  </a:cubicBezTo>
                  <a:cubicBezTo>
                    <a:pt x="0" y="51"/>
                    <a:pt x="4" y="48"/>
                    <a:pt x="9" y="48"/>
                  </a:cubicBezTo>
                  <a:cubicBezTo>
                    <a:pt x="14" y="48"/>
                    <a:pt x="17" y="51"/>
                    <a:pt x="17" y="56"/>
                  </a:cubicBezTo>
                  <a:cubicBezTo>
                    <a:pt x="17" y="61"/>
                    <a:pt x="14" y="65"/>
                    <a:pt x="9" y="65"/>
                  </a:cubicBezTo>
                  <a:lnTo>
                    <a:pt x="8" y="65"/>
                  </a:lnTo>
                  <a:close/>
                  <a:moveTo>
                    <a:pt x="3" y="43"/>
                  </a:moveTo>
                  <a:cubicBezTo>
                    <a:pt x="1" y="0"/>
                    <a:pt x="1" y="0"/>
                    <a:pt x="1" y="0"/>
                  </a:cubicBezTo>
                  <a:cubicBezTo>
                    <a:pt x="16" y="0"/>
                    <a:pt x="16" y="0"/>
                    <a:pt x="16" y="0"/>
                  </a:cubicBezTo>
                  <a:cubicBezTo>
                    <a:pt x="14" y="43"/>
                    <a:pt x="14" y="43"/>
                    <a:pt x="14" y="43"/>
                  </a:cubicBezTo>
                  <a:lnTo>
                    <a:pt x="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7" name="Group 26"/>
          <p:cNvGrpSpPr/>
          <p:nvPr/>
        </p:nvGrpSpPr>
        <p:grpSpPr>
          <a:xfrm>
            <a:off x="5800074" y="2556026"/>
            <a:ext cx="346838" cy="365815"/>
            <a:chOff x="8804275" y="3135313"/>
            <a:chExt cx="449263" cy="476250"/>
          </a:xfrm>
          <a:solidFill>
            <a:schemeClr val="bg1"/>
          </a:solidFill>
        </p:grpSpPr>
        <p:sp>
          <p:nvSpPr>
            <p:cNvPr id="28" name="Freeform 27"/>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0" name="Group 29"/>
          <p:cNvGrpSpPr/>
          <p:nvPr/>
        </p:nvGrpSpPr>
        <p:grpSpPr>
          <a:xfrm>
            <a:off x="7841686" y="2961255"/>
            <a:ext cx="378845" cy="396294"/>
            <a:chOff x="7640638" y="3014663"/>
            <a:chExt cx="434976" cy="434976"/>
          </a:xfrm>
          <a:solidFill>
            <a:schemeClr val="bg1"/>
          </a:solidFill>
        </p:grpSpPr>
        <p:sp>
          <p:nvSpPr>
            <p:cNvPr id="31" name="Freeform 30"/>
            <p:cNvSpPr/>
            <p:nvPr/>
          </p:nvSpPr>
          <p:spPr bwMode="auto">
            <a:xfrm>
              <a:off x="7651751" y="3014663"/>
              <a:ext cx="198438" cy="190500"/>
            </a:xfrm>
            <a:custGeom>
              <a:avLst/>
              <a:gdLst>
                <a:gd name="T0" fmla="*/ 42 w 53"/>
                <a:gd name="T1" fmla="*/ 0 h 51"/>
                <a:gd name="T2" fmla="*/ 41 w 53"/>
                <a:gd name="T3" fmla="*/ 0 h 51"/>
                <a:gd name="T4" fmla="*/ 38 w 53"/>
                <a:gd name="T5" fmla="*/ 2 h 51"/>
                <a:gd name="T6" fmla="*/ 38 w 53"/>
                <a:gd name="T7" fmla="*/ 6 h 51"/>
                <a:gd name="T8" fmla="*/ 13 w 53"/>
                <a:gd name="T9" fmla="*/ 22 h 51"/>
                <a:gd name="T10" fmla="*/ 0 w 53"/>
                <a:gd name="T11" fmla="*/ 50 h 51"/>
                <a:gd name="T12" fmla="*/ 0 w 53"/>
                <a:gd name="T13" fmla="*/ 51 h 51"/>
                <a:gd name="T14" fmla="*/ 1 w 53"/>
                <a:gd name="T15" fmla="*/ 51 h 51"/>
                <a:gd name="T16" fmla="*/ 8 w 53"/>
                <a:gd name="T17" fmla="*/ 51 h 51"/>
                <a:gd name="T18" fmla="*/ 9 w 53"/>
                <a:gd name="T19" fmla="*/ 50 h 51"/>
                <a:gd name="T20" fmla="*/ 38 w 53"/>
                <a:gd name="T21" fmla="*/ 15 h 51"/>
                <a:gd name="T22" fmla="*/ 38 w 53"/>
                <a:gd name="T23" fmla="*/ 18 h 51"/>
                <a:gd name="T24" fmla="*/ 41 w 53"/>
                <a:gd name="T25" fmla="*/ 21 h 51"/>
                <a:gd name="T26" fmla="*/ 42 w 53"/>
                <a:gd name="T27" fmla="*/ 20 h 51"/>
                <a:gd name="T28" fmla="*/ 52 w 53"/>
                <a:gd name="T29" fmla="*/ 12 h 51"/>
                <a:gd name="T30" fmla="*/ 53 w 53"/>
                <a:gd name="T31" fmla="*/ 10 h 51"/>
                <a:gd name="T32" fmla="*/ 52 w 53"/>
                <a:gd name="T33" fmla="*/ 8 h 51"/>
                <a:gd name="T34" fmla="*/ 42 w 5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1">
                  <a:moveTo>
                    <a:pt x="42" y="0"/>
                  </a:moveTo>
                  <a:cubicBezTo>
                    <a:pt x="42" y="0"/>
                    <a:pt x="41" y="0"/>
                    <a:pt x="41" y="0"/>
                  </a:cubicBezTo>
                  <a:cubicBezTo>
                    <a:pt x="39" y="0"/>
                    <a:pt x="38" y="1"/>
                    <a:pt x="38" y="2"/>
                  </a:cubicBezTo>
                  <a:cubicBezTo>
                    <a:pt x="38" y="6"/>
                    <a:pt x="38" y="6"/>
                    <a:pt x="38" y="6"/>
                  </a:cubicBezTo>
                  <a:cubicBezTo>
                    <a:pt x="28" y="9"/>
                    <a:pt x="20" y="14"/>
                    <a:pt x="13" y="22"/>
                  </a:cubicBezTo>
                  <a:cubicBezTo>
                    <a:pt x="6" y="30"/>
                    <a:pt x="1" y="40"/>
                    <a:pt x="0" y="50"/>
                  </a:cubicBezTo>
                  <a:cubicBezTo>
                    <a:pt x="0" y="50"/>
                    <a:pt x="0" y="51"/>
                    <a:pt x="0" y="51"/>
                  </a:cubicBezTo>
                  <a:cubicBezTo>
                    <a:pt x="0" y="51"/>
                    <a:pt x="1" y="51"/>
                    <a:pt x="1" y="51"/>
                  </a:cubicBezTo>
                  <a:cubicBezTo>
                    <a:pt x="8" y="51"/>
                    <a:pt x="8" y="51"/>
                    <a:pt x="8" y="51"/>
                  </a:cubicBezTo>
                  <a:cubicBezTo>
                    <a:pt x="8" y="51"/>
                    <a:pt x="9" y="51"/>
                    <a:pt x="9" y="50"/>
                  </a:cubicBezTo>
                  <a:cubicBezTo>
                    <a:pt x="11" y="34"/>
                    <a:pt x="23" y="20"/>
                    <a:pt x="38" y="15"/>
                  </a:cubicBezTo>
                  <a:cubicBezTo>
                    <a:pt x="38" y="18"/>
                    <a:pt x="38" y="18"/>
                    <a:pt x="38" y="18"/>
                  </a:cubicBezTo>
                  <a:cubicBezTo>
                    <a:pt x="38" y="19"/>
                    <a:pt x="39" y="21"/>
                    <a:pt x="41" y="21"/>
                  </a:cubicBezTo>
                  <a:cubicBezTo>
                    <a:pt x="41" y="21"/>
                    <a:pt x="42" y="20"/>
                    <a:pt x="42" y="20"/>
                  </a:cubicBezTo>
                  <a:cubicBezTo>
                    <a:pt x="52" y="12"/>
                    <a:pt x="52" y="12"/>
                    <a:pt x="52" y="12"/>
                  </a:cubicBezTo>
                  <a:cubicBezTo>
                    <a:pt x="52" y="12"/>
                    <a:pt x="53" y="11"/>
                    <a:pt x="53" y="10"/>
                  </a:cubicBezTo>
                  <a:cubicBezTo>
                    <a:pt x="53" y="9"/>
                    <a:pt x="52" y="9"/>
                    <a:pt x="52" y="8"/>
                  </a:cubicBezTo>
                  <a:lnTo>
                    <a:pt x="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7640638" y="3235326"/>
              <a:ext cx="190500" cy="198438"/>
            </a:xfrm>
            <a:custGeom>
              <a:avLst/>
              <a:gdLst>
                <a:gd name="T0" fmla="*/ 50 w 51"/>
                <a:gd name="T1" fmla="*/ 44 h 53"/>
                <a:gd name="T2" fmla="*/ 15 w 51"/>
                <a:gd name="T3" fmla="*/ 14 h 53"/>
                <a:gd name="T4" fmla="*/ 18 w 51"/>
                <a:gd name="T5" fmla="*/ 14 h 53"/>
                <a:gd name="T6" fmla="*/ 20 w 51"/>
                <a:gd name="T7" fmla="*/ 13 h 53"/>
                <a:gd name="T8" fmla="*/ 20 w 51"/>
                <a:gd name="T9" fmla="*/ 10 h 53"/>
                <a:gd name="T10" fmla="*/ 12 w 51"/>
                <a:gd name="T11" fmla="*/ 1 h 53"/>
                <a:gd name="T12" fmla="*/ 10 w 51"/>
                <a:gd name="T13" fmla="*/ 0 h 53"/>
                <a:gd name="T14" fmla="*/ 8 w 51"/>
                <a:gd name="T15" fmla="*/ 1 h 53"/>
                <a:gd name="T16" fmla="*/ 0 w 51"/>
                <a:gd name="T17" fmla="*/ 10 h 53"/>
                <a:gd name="T18" fmla="*/ 0 w 51"/>
                <a:gd name="T19" fmla="*/ 13 h 53"/>
                <a:gd name="T20" fmla="*/ 2 w 51"/>
                <a:gd name="T21" fmla="*/ 14 h 53"/>
                <a:gd name="T22" fmla="*/ 6 w 51"/>
                <a:gd name="T23" fmla="*/ 14 h 53"/>
                <a:gd name="T24" fmla="*/ 22 w 51"/>
                <a:gd name="T25" fmla="*/ 40 h 53"/>
                <a:gd name="T26" fmla="*/ 50 w 51"/>
                <a:gd name="T27" fmla="*/ 53 h 53"/>
                <a:gd name="T28" fmla="*/ 50 w 51"/>
                <a:gd name="T29" fmla="*/ 53 h 53"/>
                <a:gd name="T30" fmla="*/ 51 w 51"/>
                <a:gd name="T31" fmla="*/ 52 h 53"/>
                <a:gd name="T32" fmla="*/ 51 w 51"/>
                <a:gd name="T33" fmla="*/ 52 h 53"/>
                <a:gd name="T34" fmla="*/ 51 w 51"/>
                <a:gd name="T35" fmla="*/ 45 h 53"/>
                <a:gd name="T36" fmla="*/ 50 w 51"/>
                <a:gd name="T37"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53">
                  <a:moveTo>
                    <a:pt x="50" y="44"/>
                  </a:moveTo>
                  <a:cubicBezTo>
                    <a:pt x="34" y="42"/>
                    <a:pt x="20" y="30"/>
                    <a:pt x="15" y="14"/>
                  </a:cubicBezTo>
                  <a:cubicBezTo>
                    <a:pt x="18" y="14"/>
                    <a:pt x="18" y="14"/>
                    <a:pt x="18" y="14"/>
                  </a:cubicBezTo>
                  <a:cubicBezTo>
                    <a:pt x="19" y="14"/>
                    <a:pt x="20" y="14"/>
                    <a:pt x="20" y="13"/>
                  </a:cubicBezTo>
                  <a:cubicBezTo>
                    <a:pt x="21" y="12"/>
                    <a:pt x="21" y="11"/>
                    <a:pt x="20" y="10"/>
                  </a:cubicBezTo>
                  <a:cubicBezTo>
                    <a:pt x="12" y="1"/>
                    <a:pt x="12" y="1"/>
                    <a:pt x="12" y="1"/>
                  </a:cubicBezTo>
                  <a:cubicBezTo>
                    <a:pt x="12" y="0"/>
                    <a:pt x="11" y="0"/>
                    <a:pt x="10" y="0"/>
                  </a:cubicBezTo>
                  <a:cubicBezTo>
                    <a:pt x="9" y="0"/>
                    <a:pt x="9" y="0"/>
                    <a:pt x="8" y="1"/>
                  </a:cubicBezTo>
                  <a:cubicBezTo>
                    <a:pt x="0" y="10"/>
                    <a:pt x="0" y="10"/>
                    <a:pt x="0" y="10"/>
                  </a:cubicBezTo>
                  <a:cubicBezTo>
                    <a:pt x="0" y="11"/>
                    <a:pt x="0" y="12"/>
                    <a:pt x="0" y="13"/>
                  </a:cubicBezTo>
                  <a:cubicBezTo>
                    <a:pt x="0" y="14"/>
                    <a:pt x="1" y="14"/>
                    <a:pt x="2" y="14"/>
                  </a:cubicBezTo>
                  <a:cubicBezTo>
                    <a:pt x="6" y="14"/>
                    <a:pt x="6" y="14"/>
                    <a:pt x="6" y="14"/>
                  </a:cubicBezTo>
                  <a:cubicBezTo>
                    <a:pt x="9" y="24"/>
                    <a:pt x="14" y="33"/>
                    <a:pt x="22" y="40"/>
                  </a:cubicBezTo>
                  <a:cubicBezTo>
                    <a:pt x="30" y="47"/>
                    <a:pt x="40" y="51"/>
                    <a:pt x="50" y="53"/>
                  </a:cubicBezTo>
                  <a:cubicBezTo>
                    <a:pt x="50" y="53"/>
                    <a:pt x="50" y="53"/>
                    <a:pt x="50" y="53"/>
                  </a:cubicBezTo>
                  <a:cubicBezTo>
                    <a:pt x="51" y="53"/>
                    <a:pt x="51" y="53"/>
                    <a:pt x="51" y="52"/>
                  </a:cubicBezTo>
                  <a:cubicBezTo>
                    <a:pt x="51" y="52"/>
                    <a:pt x="51" y="52"/>
                    <a:pt x="51" y="52"/>
                  </a:cubicBezTo>
                  <a:cubicBezTo>
                    <a:pt x="51" y="45"/>
                    <a:pt x="51" y="45"/>
                    <a:pt x="51" y="45"/>
                  </a:cubicBezTo>
                  <a:cubicBezTo>
                    <a:pt x="51" y="44"/>
                    <a:pt x="51" y="44"/>
                    <a:pt x="50"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7861301" y="3251201"/>
              <a:ext cx="203200" cy="198438"/>
            </a:xfrm>
            <a:custGeom>
              <a:avLst/>
              <a:gdLst>
                <a:gd name="T0" fmla="*/ 53 w 54"/>
                <a:gd name="T1" fmla="*/ 0 h 53"/>
                <a:gd name="T2" fmla="*/ 46 w 54"/>
                <a:gd name="T3" fmla="*/ 0 h 53"/>
                <a:gd name="T4" fmla="*/ 45 w 54"/>
                <a:gd name="T5" fmla="*/ 0 h 53"/>
                <a:gd name="T6" fmla="*/ 15 w 54"/>
                <a:gd name="T7" fmla="*/ 37 h 53"/>
                <a:gd name="T8" fmla="*/ 15 w 54"/>
                <a:gd name="T9" fmla="*/ 34 h 53"/>
                <a:gd name="T10" fmla="*/ 12 w 54"/>
                <a:gd name="T11" fmla="*/ 31 h 53"/>
                <a:gd name="T12" fmla="*/ 11 w 54"/>
                <a:gd name="T13" fmla="*/ 32 h 53"/>
                <a:gd name="T14" fmla="*/ 1 w 54"/>
                <a:gd name="T15" fmla="*/ 40 h 53"/>
                <a:gd name="T16" fmla="*/ 0 w 54"/>
                <a:gd name="T17" fmla="*/ 42 h 53"/>
                <a:gd name="T18" fmla="*/ 1 w 54"/>
                <a:gd name="T19" fmla="*/ 44 h 53"/>
                <a:gd name="T20" fmla="*/ 11 w 54"/>
                <a:gd name="T21" fmla="*/ 52 h 53"/>
                <a:gd name="T22" fmla="*/ 12 w 54"/>
                <a:gd name="T23" fmla="*/ 53 h 53"/>
                <a:gd name="T24" fmla="*/ 15 w 54"/>
                <a:gd name="T25" fmla="*/ 50 h 53"/>
                <a:gd name="T26" fmla="*/ 15 w 54"/>
                <a:gd name="T27" fmla="*/ 46 h 53"/>
                <a:gd name="T28" fmla="*/ 41 w 54"/>
                <a:gd name="T29" fmla="*/ 30 h 53"/>
                <a:gd name="T30" fmla="*/ 54 w 54"/>
                <a:gd name="T31" fmla="*/ 1 h 53"/>
                <a:gd name="T32" fmla="*/ 54 w 54"/>
                <a:gd name="T33" fmla="*/ 0 h 53"/>
                <a:gd name="T34" fmla="*/ 53 w 54"/>
                <a:gd name="T3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3">
                  <a:moveTo>
                    <a:pt x="53" y="0"/>
                  </a:moveTo>
                  <a:cubicBezTo>
                    <a:pt x="46" y="0"/>
                    <a:pt x="46" y="0"/>
                    <a:pt x="46" y="0"/>
                  </a:cubicBezTo>
                  <a:cubicBezTo>
                    <a:pt x="46" y="0"/>
                    <a:pt x="45" y="0"/>
                    <a:pt x="45" y="0"/>
                  </a:cubicBezTo>
                  <a:cubicBezTo>
                    <a:pt x="43" y="17"/>
                    <a:pt x="31" y="32"/>
                    <a:pt x="15" y="37"/>
                  </a:cubicBezTo>
                  <a:cubicBezTo>
                    <a:pt x="15" y="34"/>
                    <a:pt x="15" y="34"/>
                    <a:pt x="15" y="34"/>
                  </a:cubicBezTo>
                  <a:cubicBezTo>
                    <a:pt x="15" y="32"/>
                    <a:pt x="14" y="31"/>
                    <a:pt x="12" y="31"/>
                  </a:cubicBezTo>
                  <a:cubicBezTo>
                    <a:pt x="12" y="31"/>
                    <a:pt x="11" y="31"/>
                    <a:pt x="11" y="32"/>
                  </a:cubicBezTo>
                  <a:cubicBezTo>
                    <a:pt x="1" y="40"/>
                    <a:pt x="1" y="40"/>
                    <a:pt x="1" y="40"/>
                  </a:cubicBezTo>
                  <a:cubicBezTo>
                    <a:pt x="0" y="40"/>
                    <a:pt x="0" y="41"/>
                    <a:pt x="0" y="42"/>
                  </a:cubicBezTo>
                  <a:cubicBezTo>
                    <a:pt x="0" y="43"/>
                    <a:pt x="0" y="43"/>
                    <a:pt x="1" y="44"/>
                  </a:cubicBezTo>
                  <a:cubicBezTo>
                    <a:pt x="11" y="52"/>
                    <a:pt x="11" y="52"/>
                    <a:pt x="11" y="52"/>
                  </a:cubicBezTo>
                  <a:cubicBezTo>
                    <a:pt x="11" y="52"/>
                    <a:pt x="12" y="53"/>
                    <a:pt x="12" y="53"/>
                  </a:cubicBezTo>
                  <a:cubicBezTo>
                    <a:pt x="14" y="53"/>
                    <a:pt x="15" y="51"/>
                    <a:pt x="15" y="50"/>
                  </a:cubicBezTo>
                  <a:cubicBezTo>
                    <a:pt x="15" y="46"/>
                    <a:pt x="15" y="46"/>
                    <a:pt x="15" y="46"/>
                  </a:cubicBezTo>
                  <a:cubicBezTo>
                    <a:pt x="25" y="43"/>
                    <a:pt x="34" y="38"/>
                    <a:pt x="41" y="30"/>
                  </a:cubicBezTo>
                  <a:cubicBezTo>
                    <a:pt x="48" y="21"/>
                    <a:pt x="53" y="11"/>
                    <a:pt x="54" y="1"/>
                  </a:cubicBezTo>
                  <a:cubicBezTo>
                    <a:pt x="54" y="0"/>
                    <a:pt x="54" y="0"/>
                    <a:pt x="54" y="0"/>
                  </a:cubicBezTo>
                  <a:cubicBezTo>
                    <a:pt x="54" y="0"/>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7880351" y="3022601"/>
              <a:ext cx="195263" cy="198438"/>
            </a:xfrm>
            <a:custGeom>
              <a:avLst/>
              <a:gdLst>
                <a:gd name="T0" fmla="*/ 51 w 52"/>
                <a:gd name="T1" fmla="*/ 40 h 53"/>
                <a:gd name="T2" fmla="*/ 49 w 52"/>
                <a:gd name="T3" fmla="*/ 39 h 53"/>
                <a:gd name="T4" fmla="*/ 45 w 52"/>
                <a:gd name="T5" fmla="*/ 39 h 53"/>
                <a:gd name="T6" fmla="*/ 29 w 52"/>
                <a:gd name="T7" fmla="*/ 13 h 53"/>
                <a:gd name="T8" fmla="*/ 1 w 52"/>
                <a:gd name="T9" fmla="*/ 0 h 53"/>
                <a:gd name="T10" fmla="*/ 1 w 52"/>
                <a:gd name="T11" fmla="*/ 0 h 53"/>
                <a:gd name="T12" fmla="*/ 1 w 52"/>
                <a:gd name="T13" fmla="*/ 1 h 53"/>
                <a:gd name="T14" fmla="*/ 0 w 52"/>
                <a:gd name="T15" fmla="*/ 1 h 53"/>
                <a:gd name="T16" fmla="*/ 0 w 52"/>
                <a:gd name="T17" fmla="*/ 8 h 53"/>
                <a:gd name="T18" fmla="*/ 1 w 52"/>
                <a:gd name="T19" fmla="*/ 9 h 53"/>
                <a:gd name="T20" fmla="*/ 37 w 52"/>
                <a:gd name="T21" fmla="*/ 39 h 53"/>
                <a:gd name="T22" fmla="*/ 33 w 52"/>
                <a:gd name="T23" fmla="*/ 39 h 53"/>
                <a:gd name="T24" fmla="*/ 31 w 52"/>
                <a:gd name="T25" fmla="*/ 40 h 53"/>
                <a:gd name="T26" fmla="*/ 31 w 52"/>
                <a:gd name="T27" fmla="*/ 43 h 53"/>
                <a:gd name="T28" fmla="*/ 39 w 52"/>
                <a:gd name="T29" fmla="*/ 52 h 53"/>
                <a:gd name="T30" fmla="*/ 41 w 52"/>
                <a:gd name="T31" fmla="*/ 53 h 53"/>
                <a:gd name="T32" fmla="*/ 43 w 52"/>
                <a:gd name="T33" fmla="*/ 52 h 53"/>
                <a:gd name="T34" fmla="*/ 51 w 52"/>
                <a:gd name="T35" fmla="*/ 43 h 53"/>
                <a:gd name="T36" fmla="*/ 51 w 52"/>
                <a:gd name="T37"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3">
                  <a:moveTo>
                    <a:pt x="51" y="40"/>
                  </a:moveTo>
                  <a:cubicBezTo>
                    <a:pt x="51" y="39"/>
                    <a:pt x="50" y="39"/>
                    <a:pt x="49" y="39"/>
                  </a:cubicBezTo>
                  <a:cubicBezTo>
                    <a:pt x="45" y="39"/>
                    <a:pt x="45" y="39"/>
                    <a:pt x="45" y="39"/>
                  </a:cubicBezTo>
                  <a:cubicBezTo>
                    <a:pt x="42" y="29"/>
                    <a:pt x="37" y="20"/>
                    <a:pt x="29" y="13"/>
                  </a:cubicBezTo>
                  <a:cubicBezTo>
                    <a:pt x="21" y="6"/>
                    <a:pt x="12" y="2"/>
                    <a:pt x="1" y="0"/>
                  </a:cubicBezTo>
                  <a:cubicBezTo>
                    <a:pt x="1" y="0"/>
                    <a:pt x="1" y="0"/>
                    <a:pt x="1" y="0"/>
                  </a:cubicBezTo>
                  <a:cubicBezTo>
                    <a:pt x="1" y="0"/>
                    <a:pt x="1" y="0"/>
                    <a:pt x="1" y="1"/>
                  </a:cubicBezTo>
                  <a:cubicBezTo>
                    <a:pt x="0" y="1"/>
                    <a:pt x="0" y="1"/>
                    <a:pt x="0" y="1"/>
                  </a:cubicBezTo>
                  <a:cubicBezTo>
                    <a:pt x="0" y="8"/>
                    <a:pt x="0" y="8"/>
                    <a:pt x="0" y="8"/>
                  </a:cubicBezTo>
                  <a:cubicBezTo>
                    <a:pt x="0" y="9"/>
                    <a:pt x="1" y="9"/>
                    <a:pt x="1" y="9"/>
                  </a:cubicBezTo>
                  <a:cubicBezTo>
                    <a:pt x="18" y="11"/>
                    <a:pt x="31" y="23"/>
                    <a:pt x="37" y="39"/>
                  </a:cubicBezTo>
                  <a:cubicBezTo>
                    <a:pt x="33" y="39"/>
                    <a:pt x="33" y="39"/>
                    <a:pt x="33" y="39"/>
                  </a:cubicBezTo>
                  <a:cubicBezTo>
                    <a:pt x="32" y="39"/>
                    <a:pt x="31" y="39"/>
                    <a:pt x="31" y="40"/>
                  </a:cubicBezTo>
                  <a:cubicBezTo>
                    <a:pt x="31" y="41"/>
                    <a:pt x="31" y="42"/>
                    <a:pt x="31" y="43"/>
                  </a:cubicBezTo>
                  <a:cubicBezTo>
                    <a:pt x="39" y="52"/>
                    <a:pt x="39" y="52"/>
                    <a:pt x="39" y="52"/>
                  </a:cubicBezTo>
                  <a:cubicBezTo>
                    <a:pt x="40" y="53"/>
                    <a:pt x="40" y="53"/>
                    <a:pt x="41" y="53"/>
                  </a:cubicBezTo>
                  <a:cubicBezTo>
                    <a:pt x="42" y="53"/>
                    <a:pt x="43" y="53"/>
                    <a:pt x="43" y="52"/>
                  </a:cubicBezTo>
                  <a:cubicBezTo>
                    <a:pt x="51" y="43"/>
                    <a:pt x="51" y="43"/>
                    <a:pt x="51" y="43"/>
                  </a:cubicBezTo>
                  <a:cubicBezTo>
                    <a:pt x="52" y="42"/>
                    <a:pt x="52" y="41"/>
                    <a:pt x="5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7723188" y="3092451"/>
              <a:ext cx="269875" cy="269875"/>
            </a:xfrm>
            <a:custGeom>
              <a:avLst/>
              <a:gdLst>
                <a:gd name="T0" fmla="*/ 36 w 72"/>
                <a:gd name="T1" fmla="*/ 72 h 72"/>
                <a:gd name="T2" fmla="*/ 61 w 72"/>
                <a:gd name="T3" fmla="*/ 21 h 72"/>
                <a:gd name="T4" fmla="*/ 66 w 72"/>
                <a:gd name="T5" fmla="*/ 34 h 72"/>
                <a:gd name="T6" fmla="*/ 52 w 72"/>
                <a:gd name="T7" fmla="*/ 34 h 72"/>
                <a:gd name="T8" fmla="*/ 51 w 72"/>
                <a:gd name="T9" fmla="*/ 23 h 72"/>
                <a:gd name="T10" fmla="*/ 61 w 72"/>
                <a:gd name="T11" fmla="*/ 21 h 72"/>
                <a:gd name="T12" fmla="*/ 57 w 72"/>
                <a:gd name="T13" fmla="*/ 15 h 72"/>
                <a:gd name="T14" fmla="*/ 57 w 72"/>
                <a:gd name="T15" fmla="*/ 17 h 72"/>
                <a:gd name="T16" fmla="*/ 50 w 72"/>
                <a:gd name="T17" fmla="*/ 18 h 72"/>
                <a:gd name="T18" fmla="*/ 50 w 72"/>
                <a:gd name="T19" fmla="*/ 10 h 72"/>
                <a:gd name="T20" fmla="*/ 24 w 72"/>
                <a:gd name="T21" fmla="*/ 34 h 72"/>
                <a:gd name="T22" fmla="*/ 25 w 72"/>
                <a:gd name="T23" fmla="*/ 23 h 72"/>
                <a:gd name="T24" fmla="*/ 46 w 72"/>
                <a:gd name="T25" fmla="*/ 23 h 72"/>
                <a:gd name="T26" fmla="*/ 48 w 72"/>
                <a:gd name="T27" fmla="*/ 33 h 72"/>
                <a:gd name="T28" fmla="*/ 48 w 72"/>
                <a:gd name="T29" fmla="*/ 38 h 72"/>
                <a:gd name="T30" fmla="*/ 47 w 72"/>
                <a:gd name="T31" fmla="*/ 48 h 72"/>
                <a:gd name="T32" fmla="*/ 26 w 72"/>
                <a:gd name="T33" fmla="*/ 48 h 72"/>
                <a:gd name="T34" fmla="*/ 24 w 72"/>
                <a:gd name="T35" fmla="*/ 39 h 72"/>
                <a:gd name="T36" fmla="*/ 47 w 72"/>
                <a:gd name="T37" fmla="*/ 38 h 72"/>
                <a:gd name="T38" fmla="*/ 28 w 72"/>
                <a:gd name="T39" fmla="*/ 13 h 72"/>
                <a:gd name="T40" fmla="*/ 32 w 72"/>
                <a:gd name="T41" fmla="*/ 7 h 72"/>
                <a:gd name="T42" fmla="*/ 41 w 72"/>
                <a:gd name="T43" fmla="*/ 7 h 72"/>
                <a:gd name="T44" fmla="*/ 46 w 72"/>
                <a:gd name="T45" fmla="*/ 18 h 72"/>
                <a:gd name="T46" fmla="*/ 36 w 72"/>
                <a:gd name="T47" fmla="*/ 20 h 72"/>
                <a:gd name="T48" fmla="*/ 27 w 72"/>
                <a:gd name="T49" fmla="*/ 18 h 72"/>
                <a:gd name="T50" fmla="*/ 23 w 72"/>
                <a:gd name="T51" fmla="*/ 10 h 72"/>
                <a:gd name="T52" fmla="*/ 22 w 72"/>
                <a:gd name="T53" fmla="*/ 18 h 72"/>
                <a:gd name="T54" fmla="*/ 16 w 72"/>
                <a:gd name="T55" fmla="*/ 17 h 72"/>
                <a:gd name="T56" fmla="*/ 7 w 72"/>
                <a:gd name="T57" fmla="*/ 33 h 72"/>
                <a:gd name="T58" fmla="*/ 12 w 72"/>
                <a:gd name="T59" fmla="*/ 21 h 72"/>
                <a:gd name="T60" fmla="*/ 21 w 72"/>
                <a:gd name="T61" fmla="*/ 24 h 72"/>
                <a:gd name="T62" fmla="*/ 19 w 72"/>
                <a:gd name="T63" fmla="*/ 34 h 72"/>
                <a:gd name="T64" fmla="*/ 7 w 72"/>
                <a:gd name="T65" fmla="*/ 33 h 72"/>
                <a:gd name="T66" fmla="*/ 7 w 72"/>
                <a:gd name="T67" fmla="*/ 39 h 72"/>
                <a:gd name="T68" fmla="*/ 19 w 72"/>
                <a:gd name="T69" fmla="*/ 38 h 72"/>
                <a:gd name="T70" fmla="*/ 21 w 72"/>
                <a:gd name="T71" fmla="*/ 48 h 72"/>
                <a:gd name="T72" fmla="*/ 12 w 72"/>
                <a:gd name="T73" fmla="*/ 51 h 72"/>
                <a:gd name="T74" fmla="*/ 15 w 72"/>
                <a:gd name="T75" fmla="*/ 57 h 72"/>
                <a:gd name="T76" fmla="*/ 14 w 72"/>
                <a:gd name="T77" fmla="*/ 55 h 72"/>
                <a:gd name="T78" fmla="*/ 22 w 72"/>
                <a:gd name="T79" fmla="*/ 53 h 72"/>
                <a:gd name="T80" fmla="*/ 26 w 72"/>
                <a:gd name="T81" fmla="*/ 63 h 72"/>
                <a:gd name="T82" fmla="*/ 44 w 72"/>
                <a:gd name="T83" fmla="*/ 59 h 72"/>
                <a:gd name="T84" fmla="*/ 40 w 72"/>
                <a:gd name="T85" fmla="*/ 65 h 72"/>
                <a:gd name="T86" fmla="*/ 32 w 72"/>
                <a:gd name="T87" fmla="*/ 65 h 72"/>
                <a:gd name="T88" fmla="*/ 27 w 72"/>
                <a:gd name="T89" fmla="*/ 54 h 72"/>
                <a:gd name="T90" fmla="*/ 36 w 72"/>
                <a:gd name="T91" fmla="*/ 52 h 72"/>
                <a:gd name="T92" fmla="*/ 46 w 72"/>
                <a:gd name="T93" fmla="*/ 54 h 72"/>
                <a:gd name="T94" fmla="*/ 50 w 72"/>
                <a:gd name="T95" fmla="*/ 62 h 72"/>
                <a:gd name="T96" fmla="*/ 50 w 72"/>
                <a:gd name="T97" fmla="*/ 54 h 72"/>
                <a:gd name="T98" fmla="*/ 57 w 72"/>
                <a:gd name="T99" fmla="*/ 54 h 72"/>
                <a:gd name="T100" fmla="*/ 65 w 72"/>
                <a:gd name="T101" fmla="*/ 39 h 72"/>
                <a:gd name="T102" fmla="*/ 60 w 72"/>
                <a:gd name="T103" fmla="*/ 51 h 72"/>
                <a:gd name="T104" fmla="*/ 52 w 72"/>
                <a:gd name="T105" fmla="*/ 48 h 72"/>
                <a:gd name="T106" fmla="*/ 53 w 72"/>
                <a:gd name="T107" fmla="*/ 38 h 72"/>
                <a:gd name="T108" fmla="*/ 65 w 72"/>
                <a:gd name="T10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72">
                  <a:moveTo>
                    <a:pt x="36" y="0"/>
                  </a:moveTo>
                  <a:cubicBezTo>
                    <a:pt x="17" y="0"/>
                    <a:pt x="0" y="16"/>
                    <a:pt x="0" y="36"/>
                  </a:cubicBezTo>
                  <a:cubicBezTo>
                    <a:pt x="0" y="56"/>
                    <a:pt x="17" y="72"/>
                    <a:pt x="36" y="72"/>
                  </a:cubicBezTo>
                  <a:cubicBezTo>
                    <a:pt x="56" y="72"/>
                    <a:pt x="72" y="56"/>
                    <a:pt x="72" y="36"/>
                  </a:cubicBezTo>
                  <a:cubicBezTo>
                    <a:pt x="72" y="16"/>
                    <a:pt x="56" y="0"/>
                    <a:pt x="36" y="0"/>
                  </a:cubicBezTo>
                  <a:close/>
                  <a:moveTo>
                    <a:pt x="61" y="21"/>
                  </a:moveTo>
                  <a:cubicBezTo>
                    <a:pt x="62" y="21"/>
                    <a:pt x="62" y="21"/>
                    <a:pt x="62" y="21"/>
                  </a:cubicBezTo>
                  <a:cubicBezTo>
                    <a:pt x="64" y="25"/>
                    <a:pt x="65" y="28"/>
                    <a:pt x="65" y="33"/>
                  </a:cubicBezTo>
                  <a:cubicBezTo>
                    <a:pt x="66" y="34"/>
                    <a:pt x="66" y="34"/>
                    <a:pt x="66" y="34"/>
                  </a:cubicBezTo>
                  <a:cubicBezTo>
                    <a:pt x="64" y="34"/>
                    <a:pt x="64" y="34"/>
                    <a:pt x="64" y="34"/>
                  </a:cubicBezTo>
                  <a:cubicBezTo>
                    <a:pt x="53" y="34"/>
                    <a:pt x="53" y="34"/>
                    <a:pt x="53" y="34"/>
                  </a:cubicBezTo>
                  <a:cubicBezTo>
                    <a:pt x="52" y="34"/>
                    <a:pt x="52" y="34"/>
                    <a:pt x="52" y="34"/>
                  </a:cubicBezTo>
                  <a:cubicBezTo>
                    <a:pt x="52" y="33"/>
                    <a:pt x="52" y="33"/>
                    <a:pt x="52" y="33"/>
                  </a:cubicBezTo>
                  <a:cubicBezTo>
                    <a:pt x="52" y="30"/>
                    <a:pt x="52" y="27"/>
                    <a:pt x="52" y="24"/>
                  </a:cubicBezTo>
                  <a:cubicBezTo>
                    <a:pt x="51" y="23"/>
                    <a:pt x="51" y="23"/>
                    <a:pt x="51" y="23"/>
                  </a:cubicBezTo>
                  <a:cubicBezTo>
                    <a:pt x="52" y="23"/>
                    <a:pt x="52" y="23"/>
                    <a:pt x="52" y="23"/>
                  </a:cubicBezTo>
                  <a:cubicBezTo>
                    <a:pt x="55" y="22"/>
                    <a:pt x="58" y="22"/>
                    <a:pt x="60" y="21"/>
                  </a:cubicBezTo>
                  <a:lnTo>
                    <a:pt x="61" y="21"/>
                  </a:lnTo>
                  <a:close/>
                  <a:moveTo>
                    <a:pt x="50" y="10"/>
                  </a:moveTo>
                  <a:cubicBezTo>
                    <a:pt x="52" y="11"/>
                    <a:pt x="55" y="13"/>
                    <a:pt x="57" y="15"/>
                  </a:cubicBezTo>
                  <a:cubicBezTo>
                    <a:pt x="57" y="15"/>
                    <a:pt x="57" y="15"/>
                    <a:pt x="57" y="15"/>
                  </a:cubicBezTo>
                  <a:cubicBezTo>
                    <a:pt x="57" y="15"/>
                    <a:pt x="57" y="15"/>
                    <a:pt x="57" y="16"/>
                  </a:cubicBezTo>
                  <a:cubicBezTo>
                    <a:pt x="59" y="17"/>
                    <a:pt x="59" y="17"/>
                    <a:pt x="59" y="17"/>
                  </a:cubicBezTo>
                  <a:cubicBezTo>
                    <a:pt x="57" y="17"/>
                    <a:pt x="57" y="17"/>
                    <a:pt x="57" y="17"/>
                  </a:cubicBezTo>
                  <a:cubicBezTo>
                    <a:pt x="55" y="18"/>
                    <a:pt x="53" y="18"/>
                    <a:pt x="52" y="19"/>
                  </a:cubicBezTo>
                  <a:cubicBezTo>
                    <a:pt x="50" y="19"/>
                    <a:pt x="50" y="19"/>
                    <a:pt x="50" y="19"/>
                  </a:cubicBezTo>
                  <a:cubicBezTo>
                    <a:pt x="50" y="18"/>
                    <a:pt x="50" y="18"/>
                    <a:pt x="50" y="18"/>
                  </a:cubicBezTo>
                  <a:cubicBezTo>
                    <a:pt x="50" y="15"/>
                    <a:pt x="49" y="13"/>
                    <a:pt x="48" y="11"/>
                  </a:cubicBezTo>
                  <a:cubicBezTo>
                    <a:pt x="47" y="8"/>
                    <a:pt x="47" y="8"/>
                    <a:pt x="47" y="8"/>
                  </a:cubicBezTo>
                  <a:lnTo>
                    <a:pt x="50" y="10"/>
                  </a:lnTo>
                  <a:close/>
                  <a:moveTo>
                    <a:pt x="47" y="34"/>
                  </a:moveTo>
                  <a:cubicBezTo>
                    <a:pt x="25" y="34"/>
                    <a:pt x="25" y="34"/>
                    <a:pt x="25" y="34"/>
                  </a:cubicBezTo>
                  <a:cubicBezTo>
                    <a:pt x="24" y="34"/>
                    <a:pt x="24" y="34"/>
                    <a:pt x="24" y="34"/>
                  </a:cubicBezTo>
                  <a:cubicBezTo>
                    <a:pt x="24" y="33"/>
                    <a:pt x="24" y="33"/>
                    <a:pt x="24" y="33"/>
                  </a:cubicBezTo>
                  <a:cubicBezTo>
                    <a:pt x="24" y="30"/>
                    <a:pt x="25" y="27"/>
                    <a:pt x="25" y="24"/>
                  </a:cubicBezTo>
                  <a:cubicBezTo>
                    <a:pt x="25" y="23"/>
                    <a:pt x="25" y="23"/>
                    <a:pt x="25" y="23"/>
                  </a:cubicBezTo>
                  <a:cubicBezTo>
                    <a:pt x="26" y="23"/>
                    <a:pt x="26" y="23"/>
                    <a:pt x="26" y="23"/>
                  </a:cubicBezTo>
                  <a:cubicBezTo>
                    <a:pt x="30" y="24"/>
                    <a:pt x="33" y="24"/>
                    <a:pt x="36" y="24"/>
                  </a:cubicBezTo>
                  <a:cubicBezTo>
                    <a:pt x="40" y="24"/>
                    <a:pt x="43" y="24"/>
                    <a:pt x="46" y="23"/>
                  </a:cubicBezTo>
                  <a:cubicBezTo>
                    <a:pt x="47" y="23"/>
                    <a:pt x="47" y="23"/>
                    <a:pt x="47" y="23"/>
                  </a:cubicBezTo>
                  <a:cubicBezTo>
                    <a:pt x="47" y="24"/>
                    <a:pt x="47" y="24"/>
                    <a:pt x="47" y="24"/>
                  </a:cubicBezTo>
                  <a:cubicBezTo>
                    <a:pt x="48" y="27"/>
                    <a:pt x="48" y="30"/>
                    <a:pt x="48" y="33"/>
                  </a:cubicBezTo>
                  <a:cubicBezTo>
                    <a:pt x="48" y="34"/>
                    <a:pt x="48" y="34"/>
                    <a:pt x="48" y="34"/>
                  </a:cubicBezTo>
                  <a:lnTo>
                    <a:pt x="47" y="34"/>
                  </a:lnTo>
                  <a:close/>
                  <a:moveTo>
                    <a:pt x="48" y="38"/>
                  </a:moveTo>
                  <a:cubicBezTo>
                    <a:pt x="48" y="39"/>
                    <a:pt x="48" y="39"/>
                    <a:pt x="48" y="39"/>
                  </a:cubicBezTo>
                  <a:cubicBezTo>
                    <a:pt x="48" y="42"/>
                    <a:pt x="48" y="45"/>
                    <a:pt x="47" y="47"/>
                  </a:cubicBezTo>
                  <a:cubicBezTo>
                    <a:pt x="47" y="48"/>
                    <a:pt x="47" y="48"/>
                    <a:pt x="47" y="48"/>
                  </a:cubicBezTo>
                  <a:cubicBezTo>
                    <a:pt x="46" y="48"/>
                    <a:pt x="46" y="48"/>
                    <a:pt x="46" y="48"/>
                  </a:cubicBezTo>
                  <a:cubicBezTo>
                    <a:pt x="43" y="48"/>
                    <a:pt x="40" y="48"/>
                    <a:pt x="36" y="48"/>
                  </a:cubicBezTo>
                  <a:cubicBezTo>
                    <a:pt x="33" y="48"/>
                    <a:pt x="30" y="48"/>
                    <a:pt x="26" y="48"/>
                  </a:cubicBezTo>
                  <a:cubicBezTo>
                    <a:pt x="25" y="48"/>
                    <a:pt x="25" y="48"/>
                    <a:pt x="25" y="48"/>
                  </a:cubicBezTo>
                  <a:cubicBezTo>
                    <a:pt x="25" y="47"/>
                    <a:pt x="25" y="47"/>
                    <a:pt x="25" y="47"/>
                  </a:cubicBezTo>
                  <a:cubicBezTo>
                    <a:pt x="25" y="45"/>
                    <a:pt x="24" y="42"/>
                    <a:pt x="24" y="39"/>
                  </a:cubicBezTo>
                  <a:cubicBezTo>
                    <a:pt x="24" y="38"/>
                    <a:pt x="24" y="38"/>
                    <a:pt x="24" y="38"/>
                  </a:cubicBezTo>
                  <a:cubicBezTo>
                    <a:pt x="25" y="38"/>
                    <a:pt x="25" y="38"/>
                    <a:pt x="25" y="38"/>
                  </a:cubicBezTo>
                  <a:cubicBezTo>
                    <a:pt x="47" y="38"/>
                    <a:pt x="47" y="38"/>
                    <a:pt x="47" y="38"/>
                  </a:cubicBezTo>
                  <a:lnTo>
                    <a:pt x="48" y="38"/>
                  </a:lnTo>
                  <a:close/>
                  <a:moveTo>
                    <a:pt x="27" y="18"/>
                  </a:moveTo>
                  <a:cubicBezTo>
                    <a:pt x="27" y="16"/>
                    <a:pt x="28" y="14"/>
                    <a:pt x="28" y="13"/>
                  </a:cubicBezTo>
                  <a:cubicBezTo>
                    <a:pt x="29" y="10"/>
                    <a:pt x="30" y="9"/>
                    <a:pt x="32" y="7"/>
                  </a:cubicBezTo>
                  <a:cubicBezTo>
                    <a:pt x="32" y="7"/>
                    <a:pt x="32" y="7"/>
                    <a:pt x="32" y="7"/>
                  </a:cubicBezTo>
                  <a:cubicBezTo>
                    <a:pt x="32" y="7"/>
                    <a:pt x="32" y="7"/>
                    <a:pt x="32" y="7"/>
                  </a:cubicBezTo>
                  <a:cubicBezTo>
                    <a:pt x="34" y="7"/>
                    <a:pt x="35" y="7"/>
                    <a:pt x="36" y="7"/>
                  </a:cubicBezTo>
                  <a:cubicBezTo>
                    <a:pt x="38" y="7"/>
                    <a:pt x="39" y="7"/>
                    <a:pt x="40" y="7"/>
                  </a:cubicBezTo>
                  <a:cubicBezTo>
                    <a:pt x="41" y="7"/>
                    <a:pt x="41" y="7"/>
                    <a:pt x="41" y="7"/>
                  </a:cubicBezTo>
                  <a:cubicBezTo>
                    <a:pt x="41" y="7"/>
                    <a:pt x="41" y="7"/>
                    <a:pt x="41" y="7"/>
                  </a:cubicBezTo>
                  <a:cubicBezTo>
                    <a:pt x="42" y="9"/>
                    <a:pt x="43" y="10"/>
                    <a:pt x="44" y="13"/>
                  </a:cubicBezTo>
                  <a:cubicBezTo>
                    <a:pt x="45" y="14"/>
                    <a:pt x="45" y="16"/>
                    <a:pt x="46" y="18"/>
                  </a:cubicBezTo>
                  <a:cubicBezTo>
                    <a:pt x="46" y="19"/>
                    <a:pt x="46" y="19"/>
                    <a:pt x="46" y="19"/>
                  </a:cubicBezTo>
                  <a:cubicBezTo>
                    <a:pt x="45" y="19"/>
                    <a:pt x="45" y="19"/>
                    <a:pt x="45" y="19"/>
                  </a:cubicBezTo>
                  <a:cubicBezTo>
                    <a:pt x="42" y="20"/>
                    <a:pt x="39" y="20"/>
                    <a:pt x="36" y="20"/>
                  </a:cubicBezTo>
                  <a:cubicBezTo>
                    <a:pt x="33" y="20"/>
                    <a:pt x="30" y="20"/>
                    <a:pt x="28" y="19"/>
                  </a:cubicBezTo>
                  <a:cubicBezTo>
                    <a:pt x="26" y="19"/>
                    <a:pt x="26" y="19"/>
                    <a:pt x="26" y="19"/>
                  </a:cubicBezTo>
                  <a:lnTo>
                    <a:pt x="27" y="18"/>
                  </a:lnTo>
                  <a:close/>
                  <a:moveTo>
                    <a:pt x="15" y="16"/>
                  </a:moveTo>
                  <a:cubicBezTo>
                    <a:pt x="15" y="15"/>
                    <a:pt x="15" y="15"/>
                    <a:pt x="15" y="15"/>
                  </a:cubicBezTo>
                  <a:cubicBezTo>
                    <a:pt x="18" y="13"/>
                    <a:pt x="20" y="11"/>
                    <a:pt x="23" y="10"/>
                  </a:cubicBezTo>
                  <a:cubicBezTo>
                    <a:pt x="26" y="8"/>
                    <a:pt x="26" y="8"/>
                    <a:pt x="26" y="8"/>
                  </a:cubicBezTo>
                  <a:cubicBezTo>
                    <a:pt x="24" y="11"/>
                    <a:pt x="24" y="11"/>
                    <a:pt x="24" y="11"/>
                  </a:cubicBezTo>
                  <a:cubicBezTo>
                    <a:pt x="24" y="13"/>
                    <a:pt x="23" y="15"/>
                    <a:pt x="22" y="18"/>
                  </a:cubicBezTo>
                  <a:cubicBezTo>
                    <a:pt x="22" y="19"/>
                    <a:pt x="22" y="19"/>
                    <a:pt x="22" y="19"/>
                  </a:cubicBezTo>
                  <a:cubicBezTo>
                    <a:pt x="21" y="19"/>
                    <a:pt x="21" y="19"/>
                    <a:pt x="21" y="19"/>
                  </a:cubicBezTo>
                  <a:cubicBezTo>
                    <a:pt x="19" y="18"/>
                    <a:pt x="17" y="18"/>
                    <a:pt x="16" y="17"/>
                  </a:cubicBezTo>
                  <a:cubicBezTo>
                    <a:pt x="14" y="17"/>
                    <a:pt x="14" y="17"/>
                    <a:pt x="14" y="17"/>
                  </a:cubicBezTo>
                  <a:lnTo>
                    <a:pt x="15" y="16"/>
                  </a:lnTo>
                  <a:close/>
                  <a:moveTo>
                    <a:pt x="7" y="33"/>
                  </a:moveTo>
                  <a:cubicBezTo>
                    <a:pt x="8" y="28"/>
                    <a:pt x="9" y="25"/>
                    <a:pt x="11" y="21"/>
                  </a:cubicBezTo>
                  <a:cubicBezTo>
                    <a:pt x="11" y="21"/>
                    <a:pt x="11" y="21"/>
                    <a:pt x="11" y="21"/>
                  </a:cubicBezTo>
                  <a:cubicBezTo>
                    <a:pt x="12" y="21"/>
                    <a:pt x="12" y="21"/>
                    <a:pt x="12" y="21"/>
                  </a:cubicBezTo>
                  <a:cubicBezTo>
                    <a:pt x="14" y="22"/>
                    <a:pt x="17" y="22"/>
                    <a:pt x="20" y="23"/>
                  </a:cubicBezTo>
                  <a:cubicBezTo>
                    <a:pt x="21" y="23"/>
                    <a:pt x="21" y="23"/>
                    <a:pt x="21" y="23"/>
                  </a:cubicBezTo>
                  <a:cubicBezTo>
                    <a:pt x="21" y="24"/>
                    <a:pt x="21" y="24"/>
                    <a:pt x="21" y="24"/>
                  </a:cubicBezTo>
                  <a:cubicBezTo>
                    <a:pt x="20" y="27"/>
                    <a:pt x="20" y="30"/>
                    <a:pt x="20" y="33"/>
                  </a:cubicBezTo>
                  <a:cubicBezTo>
                    <a:pt x="20" y="34"/>
                    <a:pt x="20" y="34"/>
                    <a:pt x="20" y="34"/>
                  </a:cubicBezTo>
                  <a:cubicBezTo>
                    <a:pt x="19" y="34"/>
                    <a:pt x="19" y="34"/>
                    <a:pt x="19" y="34"/>
                  </a:cubicBezTo>
                  <a:cubicBezTo>
                    <a:pt x="8" y="34"/>
                    <a:pt x="8" y="34"/>
                    <a:pt x="8" y="34"/>
                  </a:cubicBezTo>
                  <a:cubicBezTo>
                    <a:pt x="7" y="34"/>
                    <a:pt x="7" y="34"/>
                    <a:pt x="7" y="34"/>
                  </a:cubicBezTo>
                  <a:lnTo>
                    <a:pt x="7" y="33"/>
                  </a:lnTo>
                  <a:close/>
                  <a:moveTo>
                    <a:pt x="11" y="51"/>
                  </a:moveTo>
                  <a:cubicBezTo>
                    <a:pt x="11" y="50"/>
                    <a:pt x="11" y="50"/>
                    <a:pt x="11" y="50"/>
                  </a:cubicBezTo>
                  <a:cubicBezTo>
                    <a:pt x="9" y="47"/>
                    <a:pt x="8" y="43"/>
                    <a:pt x="7" y="39"/>
                  </a:cubicBezTo>
                  <a:cubicBezTo>
                    <a:pt x="7" y="38"/>
                    <a:pt x="7" y="38"/>
                    <a:pt x="7" y="38"/>
                  </a:cubicBezTo>
                  <a:cubicBezTo>
                    <a:pt x="8" y="38"/>
                    <a:pt x="8" y="38"/>
                    <a:pt x="8" y="38"/>
                  </a:cubicBezTo>
                  <a:cubicBezTo>
                    <a:pt x="19" y="38"/>
                    <a:pt x="19" y="38"/>
                    <a:pt x="19" y="38"/>
                  </a:cubicBezTo>
                  <a:cubicBezTo>
                    <a:pt x="20" y="38"/>
                    <a:pt x="20" y="38"/>
                    <a:pt x="20" y="38"/>
                  </a:cubicBezTo>
                  <a:cubicBezTo>
                    <a:pt x="20" y="39"/>
                    <a:pt x="20" y="39"/>
                    <a:pt x="20" y="39"/>
                  </a:cubicBezTo>
                  <a:cubicBezTo>
                    <a:pt x="20" y="42"/>
                    <a:pt x="20" y="45"/>
                    <a:pt x="21" y="48"/>
                  </a:cubicBezTo>
                  <a:cubicBezTo>
                    <a:pt x="21" y="49"/>
                    <a:pt x="21" y="49"/>
                    <a:pt x="21" y="49"/>
                  </a:cubicBezTo>
                  <a:cubicBezTo>
                    <a:pt x="20" y="49"/>
                    <a:pt x="20" y="49"/>
                    <a:pt x="20" y="49"/>
                  </a:cubicBezTo>
                  <a:cubicBezTo>
                    <a:pt x="17" y="50"/>
                    <a:pt x="14" y="50"/>
                    <a:pt x="12" y="51"/>
                  </a:cubicBezTo>
                  <a:lnTo>
                    <a:pt x="11" y="51"/>
                  </a:lnTo>
                  <a:close/>
                  <a:moveTo>
                    <a:pt x="23" y="62"/>
                  </a:moveTo>
                  <a:cubicBezTo>
                    <a:pt x="20" y="61"/>
                    <a:pt x="18" y="59"/>
                    <a:pt x="15" y="57"/>
                  </a:cubicBezTo>
                  <a:cubicBezTo>
                    <a:pt x="15" y="56"/>
                    <a:pt x="15" y="56"/>
                    <a:pt x="15" y="56"/>
                  </a:cubicBezTo>
                  <a:cubicBezTo>
                    <a:pt x="15" y="56"/>
                    <a:pt x="15" y="56"/>
                    <a:pt x="15" y="56"/>
                  </a:cubicBezTo>
                  <a:cubicBezTo>
                    <a:pt x="14" y="55"/>
                    <a:pt x="14" y="55"/>
                    <a:pt x="14" y="55"/>
                  </a:cubicBezTo>
                  <a:cubicBezTo>
                    <a:pt x="16" y="54"/>
                    <a:pt x="16" y="54"/>
                    <a:pt x="16" y="54"/>
                  </a:cubicBezTo>
                  <a:cubicBezTo>
                    <a:pt x="17" y="54"/>
                    <a:pt x="19" y="53"/>
                    <a:pt x="21" y="53"/>
                  </a:cubicBezTo>
                  <a:cubicBezTo>
                    <a:pt x="22" y="53"/>
                    <a:pt x="22" y="53"/>
                    <a:pt x="22" y="53"/>
                  </a:cubicBezTo>
                  <a:cubicBezTo>
                    <a:pt x="22" y="54"/>
                    <a:pt x="22" y="54"/>
                    <a:pt x="22" y="54"/>
                  </a:cubicBezTo>
                  <a:cubicBezTo>
                    <a:pt x="23" y="56"/>
                    <a:pt x="24" y="59"/>
                    <a:pt x="24" y="61"/>
                  </a:cubicBezTo>
                  <a:cubicBezTo>
                    <a:pt x="26" y="63"/>
                    <a:pt x="26" y="63"/>
                    <a:pt x="26" y="63"/>
                  </a:cubicBezTo>
                  <a:lnTo>
                    <a:pt x="23" y="62"/>
                  </a:lnTo>
                  <a:close/>
                  <a:moveTo>
                    <a:pt x="46" y="54"/>
                  </a:moveTo>
                  <a:cubicBezTo>
                    <a:pt x="45" y="56"/>
                    <a:pt x="45" y="58"/>
                    <a:pt x="44" y="59"/>
                  </a:cubicBezTo>
                  <a:cubicBezTo>
                    <a:pt x="43" y="61"/>
                    <a:pt x="42" y="63"/>
                    <a:pt x="41" y="65"/>
                  </a:cubicBezTo>
                  <a:cubicBezTo>
                    <a:pt x="41" y="65"/>
                    <a:pt x="41" y="65"/>
                    <a:pt x="41" y="65"/>
                  </a:cubicBezTo>
                  <a:cubicBezTo>
                    <a:pt x="40" y="65"/>
                    <a:pt x="40" y="65"/>
                    <a:pt x="40" y="65"/>
                  </a:cubicBezTo>
                  <a:cubicBezTo>
                    <a:pt x="39" y="65"/>
                    <a:pt x="38" y="65"/>
                    <a:pt x="36" y="65"/>
                  </a:cubicBezTo>
                  <a:cubicBezTo>
                    <a:pt x="35" y="65"/>
                    <a:pt x="34" y="65"/>
                    <a:pt x="32" y="65"/>
                  </a:cubicBezTo>
                  <a:cubicBezTo>
                    <a:pt x="32" y="65"/>
                    <a:pt x="32" y="65"/>
                    <a:pt x="32" y="65"/>
                  </a:cubicBezTo>
                  <a:cubicBezTo>
                    <a:pt x="32" y="65"/>
                    <a:pt x="32" y="65"/>
                    <a:pt x="32" y="65"/>
                  </a:cubicBezTo>
                  <a:cubicBezTo>
                    <a:pt x="30" y="63"/>
                    <a:pt x="29" y="61"/>
                    <a:pt x="28" y="59"/>
                  </a:cubicBezTo>
                  <a:cubicBezTo>
                    <a:pt x="28" y="58"/>
                    <a:pt x="27" y="56"/>
                    <a:pt x="27" y="54"/>
                  </a:cubicBezTo>
                  <a:cubicBezTo>
                    <a:pt x="26" y="53"/>
                    <a:pt x="26" y="53"/>
                    <a:pt x="26" y="53"/>
                  </a:cubicBezTo>
                  <a:cubicBezTo>
                    <a:pt x="28" y="52"/>
                    <a:pt x="28" y="52"/>
                    <a:pt x="28" y="52"/>
                  </a:cubicBezTo>
                  <a:cubicBezTo>
                    <a:pt x="30" y="52"/>
                    <a:pt x="33" y="52"/>
                    <a:pt x="36" y="52"/>
                  </a:cubicBezTo>
                  <a:cubicBezTo>
                    <a:pt x="39" y="52"/>
                    <a:pt x="42" y="52"/>
                    <a:pt x="45" y="52"/>
                  </a:cubicBezTo>
                  <a:cubicBezTo>
                    <a:pt x="46" y="53"/>
                    <a:pt x="46" y="53"/>
                    <a:pt x="46" y="53"/>
                  </a:cubicBezTo>
                  <a:lnTo>
                    <a:pt x="46" y="54"/>
                  </a:lnTo>
                  <a:close/>
                  <a:moveTo>
                    <a:pt x="57" y="56"/>
                  </a:moveTo>
                  <a:cubicBezTo>
                    <a:pt x="57" y="56"/>
                    <a:pt x="57" y="56"/>
                    <a:pt x="57" y="57"/>
                  </a:cubicBezTo>
                  <a:cubicBezTo>
                    <a:pt x="55" y="59"/>
                    <a:pt x="52" y="61"/>
                    <a:pt x="50" y="62"/>
                  </a:cubicBezTo>
                  <a:cubicBezTo>
                    <a:pt x="47" y="63"/>
                    <a:pt x="47" y="63"/>
                    <a:pt x="47" y="63"/>
                  </a:cubicBezTo>
                  <a:cubicBezTo>
                    <a:pt x="48" y="61"/>
                    <a:pt x="48" y="61"/>
                    <a:pt x="48" y="61"/>
                  </a:cubicBezTo>
                  <a:cubicBezTo>
                    <a:pt x="49" y="59"/>
                    <a:pt x="50" y="56"/>
                    <a:pt x="50" y="54"/>
                  </a:cubicBezTo>
                  <a:cubicBezTo>
                    <a:pt x="50" y="53"/>
                    <a:pt x="50" y="53"/>
                    <a:pt x="50" y="53"/>
                  </a:cubicBezTo>
                  <a:cubicBezTo>
                    <a:pt x="52" y="53"/>
                    <a:pt x="52" y="53"/>
                    <a:pt x="52" y="53"/>
                  </a:cubicBezTo>
                  <a:cubicBezTo>
                    <a:pt x="53" y="53"/>
                    <a:pt x="55" y="54"/>
                    <a:pt x="57" y="54"/>
                  </a:cubicBezTo>
                  <a:cubicBezTo>
                    <a:pt x="59" y="55"/>
                    <a:pt x="59" y="55"/>
                    <a:pt x="59" y="55"/>
                  </a:cubicBezTo>
                  <a:lnTo>
                    <a:pt x="57" y="56"/>
                  </a:lnTo>
                  <a:close/>
                  <a:moveTo>
                    <a:pt x="65" y="39"/>
                  </a:moveTo>
                  <a:cubicBezTo>
                    <a:pt x="65" y="43"/>
                    <a:pt x="64" y="47"/>
                    <a:pt x="62" y="50"/>
                  </a:cubicBezTo>
                  <a:cubicBezTo>
                    <a:pt x="61" y="51"/>
                    <a:pt x="61" y="51"/>
                    <a:pt x="61" y="51"/>
                  </a:cubicBezTo>
                  <a:cubicBezTo>
                    <a:pt x="60" y="51"/>
                    <a:pt x="60" y="51"/>
                    <a:pt x="60" y="51"/>
                  </a:cubicBezTo>
                  <a:cubicBezTo>
                    <a:pt x="58" y="50"/>
                    <a:pt x="55" y="50"/>
                    <a:pt x="52" y="49"/>
                  </a:cubicBezTo>
                  <a:cubicBezTo>
                    <a:pt x="51" y="49"/>
                    <a:pt x="51" y="49"/>
                    <a:pt x="51" y="49"/>
                  </a:cubicBezTo>
                  <a:cubicBezTo>
                    <a:pt x="52" y="48"/>
                    <a:pt x="52" y="48"/>
                    <a:pt x="52" y="48"/>
                  </a:cubicBezTo>
                  <a:cubicBezTo>
                    <a:pt x="52" y="45"/>
                    <a:pt x="52" y="42"/>
                    <a:pt x="52" y="39"/>
                  </a:cubicBezTo>
                  <a:cubicBezTo>
                    <a:pt x="52" y="38"/>
                    <a:pt x="52" y="38"/>
                    <a:pt x="52" y="38"/>
                  </a:cubicBezTo>
                  <a:cubicBezTo>
                    <a:pt x="53" y="38"/>
                    <a:pt x="53" y="38"/>
                    <a:pt x="53" y="38"/>
                  </a:cubicBezTo>
                  <a:cubicBezTo>
                    <a:pt x="64" y="38"/>
                    <a:pt x="64" y="38"/>
                    <a:pt x="64" y="38"/>
                  </a:cubicBezTo>
                  <a:cubicBezTo>
                    <a:pt x="66" y="38"/>
                    <a:pt x="66" y="38"/>
                    <a:pt x="66" y="38"/>
                  </a:cubicBezTo>
                  <a:lnTo>
                    <a:pt x="65"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6" name="Group 35"/>
          <p:cNvGrpSpPr/>
          <p:nvPr/>
        </p:nvGrpSpPr>
        <p:grpSpPr>
          <a:xfrm>
            <a:off x="1768037" y="1726245"/>
            <a:ext cx="351873" cy="275514"/>
            <a:chOff x="8594725" y="2671763"/>
            <a:chExt cx="536575" cy="401637"/>
          </a:xfrm>
          <a:solidFill>
            <a:schemeClr val="bg1"/>
          </a:solidFill>
        </p:grpSpPr>
        <p:sp>
          <p:nvSpPr>
            <p:cNvPr id="37" name="Freeform 36"/>
            <p:cNvSpPr/>
            <p:nvPr/>
          </p:nvSpPr>
          <p:spPr bwMode="auto">
            <a:xfrm>
              <a:off x="8594725" y="2671763"/>
              <a:ext cx="34925" cy="401637"/>
            </a:xfrm>
            <a:custGeom>
              <a:avLst/>
              <a:gdLst>
                <a:gd name="T0" fmla="*/ 9 w 9"/>
                <a:gd name="T1" fmla="*/ 102 h 107"/>
                <a:gd name="T2" fmla="*/ 5 w 9"/>
                <a:gd name="T3" fmla="*/ 107 h 107"/>
                <a:gd name="T4" fmla="*/ 5 w 9"/>
                <a:gd name="T5" fmla="*/ 107 h 107"/>
                <a:gd name="T6" fmla="*/ 0 w 9"/>
                <a:gd name="T7" fmla="*/ 102 h 107"/>
                <a:gd name="T8" fmla="*/ 0 w 9"/>
                <a:gd name="T9" fmla="*/ 5 h 107"/>
                <a:gd name="T10" fmla="*/ 5 w 9"/>
                <a:gd name="T11" fmla="*/ 0 h 107"/>
                <a:gd name="T12" fmla="*/ 5 w 9"/>
                <a:gd name="T13" fmla="*/ 0 h 107"/>
                <a:gd name="T14" fmla="*/ 9 w 9"/>
                <a:gd name="T15" fmla="*/ 5 h 107"/>
                <a:gd name="T16" fmla="*/ 9 w 9"/>
                <a:gd name="T1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7">
                  <a:moveTo>
                    <a:pt x="9" y="102"/>
                  </a:moveTo>
                  <a:cubicBezTo>
                    <a:pt x="9" y="105"/>
                    <a:pt x="7" y="107"/>
                    <a:pt x="5" y="107"/>
                  </a:cubicBezTo>
                  <a:cubicBezTo>
                    <a:pt x="5" y="107"/>
                    <a:pt x="5" y="107"/>
                    <a:pt x="5" y="107"/>
                  </a:cubicBezTo>
                  <a:cubicBezTo>
                    <a:pt x="2" y="107"/>
                    <a:pt x="0" y="105"/>
                    <a:pt x="0" y="102"/>
                  </a:cubicBezTo>
                  <a:cubicBezTo>
                    <a:pt x="0" y="5"/>
                    <a:pt x="0" y="5"/>
                    <a:pt x="0" y="5"/>
                  </a:cubicBezTo>
                  <a:cubicBezTo>
                    <a:pt x="0" y="2"/>
                    <a:pt x="2" y="0"/>
                    <a:pt x="5" y="0"/>
                  </a:cubicBezTo>
                  <a:cubicBezTo>
                    <a:pt x="5" y="0"/>
                    <a:pt x="5" y="0"/>
                    <a:pt x="5" y="0"/>
                  </a:cubicBezTo>
                  <a:cubicBezTo>
                    <a:pt x="7" y="0"/>
                    <a:pt x="9" y="2"/>
                    <a:pt x="9" y="5"/>
                  </a:cubicBezTo>
                  <a:lnTo>
                    <a:pt x="9"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8594725" y="3038475"/>
              <a:ext cx="536575" cy="34925"/>
            </a:xfrm>
            <a:custGeom>
              <a:avLst/>
              <a:gdLst>
                <a:gd name="T0" fmla="*/ 139 w 143"/>
                <a:gd name="T1" fmla="*/ 0 h 9"/>
                <a:gd name="T2" fmla="*/ 143 w 143"/>
                <a:gd name="T3" fmla="*/ 4 h 9"/>
                <a:gd name="T4" fmla="*/ 143 w 143"/>
                <a:gd name="T5" fmla="*/ 4 h 9"/>
                <a:gd name="T6" fmla="*/ 139 w 143"/>
                <a:gd name="T7" fmla="*/ 9 h 9"/>
                <a:gd name="T8" fmla="*/ 5 w 143"/>
                <a:gd name="T9" fmla="*/ 9 h 9"/>
                <a:gd name="T10" fmla="*/ 0 w 143"/>
                <a:gd name="T11" fmla="*/ 4 h 9"/>
                <a:gd name="T12" fmla="*/ 0 w 143"/>
                <a:gd name="T13" fmla="*/ 4 h 9"/>
                <a:gd name="T14" fmla="*/ 5 w 143"/>
                <a:gd name="T15" fmla="*/ 0 h 9"/>
                <a:gd name="T16" fmla="*/ 139 w 14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9">
                  <a:moveTo>
                    <a:pt x="139" y="0"/>
                  </a:moveTo>
                  <a:cubicBezTo>
                    <a:pt x="141" y="0"/>
                    <a:pt x="143" y="2"/>
                    <a:pt x="143" y="4"/>
                  </a:cubicBezTo>
                  <a:cubicBezTo>
                    <a:pt x="143" y="4"/>
                    <a:pt x="143" y="4"/>
                    <a:pt x="143" y="4"/>
                  </a:cubicBezTo>
                  <a:cubicBezTo>
                    <a:pt x="143" y="7"/>
                    <a:pt x="141" y="9"/>
                    <a:pt x="139" y="9"/>
                  </a:cubicBezTo>
                  <a:cubicBezTo>
                    <a:pt x="5" y="9"/>
                    <a:pt x="5" y="9"/>
                    <a:pt x="5" y="9"/>
                  </a:cubicBezTo>
                  <a:cubicBezTo>
                    <a:pt x="2" y="9"/>
                    <a:pt x="0" y="7"/>
                    <a:pt x="0" y="4"/>
                  </a:cubicBezTo>
                  <a:cubicBezTo>
                    <a:pt x="0" y="4"/>
                    <a:pt x="0" y="4"/>
                    <a:pt x="0" y="4"/>
                  </a:cubicBezTo>
                  <a:cubicBezTo>
                    <a:pt x="0" y="2"/>
                    <a:pt x="2" y="0"/>
                    <a:pt x="5" y="0"/>
                  </a:cubicBezTo>
                  <a:lnTo>
                    <a:pt x="13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8899525" y="2886075"/>
              <a:ext cx="66675" cy="187325"/>
            </a:xfrm>
            <a:custGeom>
              <a:avLst/>
              <a:gdLst>
                <a:gd name="T0" fmla="*/ 13 w 18"/>
                <a:gd name="T1" fmla="*/ 0 h 50"/>
                <a:gd name="T2" fmla="*/ 5 w 18"/>
                <a:gd name="T3" fmla="*/ 0 h 50"/>
                <a:gd name="T4" fmla="*/ 0 w 18"/>
                <a:gd name="T5" fmla="*/ 5 h 50"/>
                <a:gd name="T6" fmla="*/ 0 w 18"/>
                <a:gd name="T7" fmla="*/ 50 h 50"/>
                <a:gd name="T8" fmla="*/ 18 w 18"/>
                <a:gd name="T9" fmla="*/ 50 h 50"/>
                <a:gd name="T10" fmla="*/ 18 w 18"/>
                <a:gd name="T11" fmla="*/ 5 h 50"/>
                <a:gd name="T12" fmla="*/ 13 w 18"/>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8" h="50">
                  <a:moveTo>
                    <a:pt x="13" y="0"/>
                  </a:moveTo>
                  <a:cubicBezTo>
                    <a:pt x="5" y="0"/>
                    <a:pt x="5" y="0"/>
                    <a:pt x="5" y="0"/>
                  </a:cubicBezTo>
                  <a:cubicBezTo>
                    <a:pt x="2" y="0"/>
                    <a:pt x="0" y="2"/>
                    <a:pt x="0" y="5"/>
                  </a:cubicBezTo>
                  <a:cubicBezTo>
                    <a:pt x="0" y="50"/>
                    <a:pt x="0" y="50"/>
                    <a:pt x="0" y="50"/>
                  </a:cubicBezTo>
                  <a:cubicBezTo>
                    <a:pt x="18" y="50"/>
                    <a:pt x="18" y="50"/>
                    <a:pt x="18" y="50"/>
                  </a:cubicBezTo>
                  <a:cubicBezTo>
                    <a:pt x="18" y="5"/>
                    <a:pt x="18" y="5"/>
                    <a:pt x="18" y="5"/>
                  </a:cubicBezTo>
                  <a:cubicBezTo>
                    <a:pt x="18" y="2"/>
                    <a:pt x="1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8789988" y="2828925"/>
              <a:ext cx="63500" cy="244475"/>
            </a:xfrm>
            <a:custGeom>
              <a:avLst/>
              <a:gdLst>
                <a:gd name="T0" fmla="*/ 12 w 17"/>
                <a:gd name="T1" fmla="*/ 0 h 65"/>
                <a:gd name="T2" fmla="*/ 4 w 17"/>
                <a:gd name="T3" fmla="*/ 0 h 65"/>
                <a:gd name="T4" fmla="*/ 0 w 17"/>
                <a:gd name="T5" fmla="*/ 4 h 65"/>
                <a:gd name="T6" fmla="*/ 0 w 17"/>
                <a:gd name="T7" fmla="*/ 65 h 65"/>
                <a:gd name="T8" fmla="*/ 17 w 17"/>
                <a:gd name="T9" fmla="*/ 65 h 65"/>
                <a:gd name="T10" fmla="*/ 17 w 17"/>
                <a:gd name="T11" fmla="*/ 4 h 65"/>
                <a:gd name="T12" fmla="*/ 12 w 17"/>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17" h="65">
                  <a:moveTo>
                    <a:pt x="12" y="0"/>
                  </a:moveTo>
                  <a:cubicBezTo>
                    <a:pt x="4" y="0"/>
                    <a:pt x="4" y="0"/>
                    <a:pt x="4" y="0"/>
                  </a:cubicBezTo>
                  <a:cubicBezTo>
                    <a:pt x="2" y="0"/>
                    <a:pt x="0" y="2"/>
                    <a:pt x="0" y="4"/>
                  </a:cubicBezTo>
                  <a:cubicBezTo>
                    <a:pt x="0" y="65"/>
                    <a:pt x="0" y="65"/>
                    <a:pt x="0" y="65"/>
                  </a:cubicBezTo>
                  <a:cubicBezTo>
                    <a:pt x="17" y="65"/>
                    <a:pt x="17" y="65"/>
                    <a:pt x="17" y="65"/>
                  </a:cubicBezTo>
                  <a:cubicBezTo>
                    <a:pt x="17" y="4"/>
                    <a:pt x="17" y="4"/>
                    <a:pt x="17" y="4"/>
                  </a:cubicBezTo>
                  <a:cubicBezTo>
                    <a:pt x="17" y="2"/>
                    <a:pt x="15"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9010650" y="2790825"/>
              <a:ext cx="65088" cy="282575"/>
            </a:xfrm>
            <a:custGeom>
              <a:avLst/>
              <a:gdLst>
                <a:gd name="T0" fmla="*/ 13 w 17"/>
                <a:gd name="T1" fmla="*/ 0 h 75"/>
                <a:gd name="T2" fmla="*/ 5 w 17"/>
                <a:gd name="T3" fmla="*/ 0 h 75"/>
                <a:gd name="T4" fmla="*/ 0 w 17"/>
                <a:gd name="T5" fmla="*/ 4 h 75"/>
                <a:gd name="T6" fmla="*/ 0 w 17"/>
                <a:gd name="T7" fmla="*/ 75 h 75"/>
                <a:gd name="T8" fmla="*/ 17 w 17"/>
                <a:gd name="T9" fmla="*/ 75 h 75"/>
                <a:gd name="T10" fmla="*/ 17 w 17"/>
                <a:gd name="T11" fmla="*/ 4 h 75"/>
                <a:gd name="T12" fmla="*/ 13 w 17"/>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13" y="0"/>
                  </a:moveTo>
                  <a:cubicBezTo>
                    <a:pt x="5" y="0"/>
                    <a:pt x="5" y="0"/>
                    <a:pt x="5" y="0"/>
                  </a:cubicBezTo>
                  <a:cubicBezTo>
                    <a:pt x="2" y="0"/>
                    <a:pt x="0" y="2"/>
                    <a:pt x="0" y="4"/>
                  </a:cubicBezTo>
                  <a:cubicBezTo>
                    <a:pt x="0" y="75"/>
                    <a:pt x="0" y="75"/>
                    <a:pt x="0" y="75"/>
                  </a:cubicBezTo>
                  <a:cubicBezTo>
                    <a:pt x="17" y="75"/>
                    <a:pt x="17" y="75"/>
                    <a:pt x="17" y="75"/>
                  </a:cubicBezTo>
                  <a:cubicBezTo>
                    <a:pt x="17" y="4"/>
                    <a:pt x="17" y="4"/>
                    <a:pt x="17" y="4"/>
                  </a:cubicBezTo>
                  <a:cubicBezTo>
                    <a:pt x="17" y="2"/>
                    <a:pt x="15"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8677275" y="2944813"/>
              <a:ext cx="63500" cy="128587"/>
            </a:xfrm>
            <a:custGeom>
              <a:avLst/>
              <a:gdLst>
                <a:gd name="T0" fmla="*/ 13 w 17"/>
                <a:gd name="T1" fmla="*/ 0 h 34"/>
                <a:gd name="T2" fmla="*/ 4 w 17"/>
                <a:gd name="T3" fmla="*/ 0 h 34"/>
                <a:gd name="T4" fmla="*/ 0 w 17"/>
                <a:gd name="T5" fmla="*/ 5 h 34"/>
                <a:gd name="T6" fmla="*/ 0 w 17"/>
                <a:gd name="T7" fmla="*/ 34 h 34"/>
                <a:gd name="T8" fmla="*/ 17 w 17"/>
                <a:gd name="T9" fmla="*/ 34 h 34"/>
                <a:gd name="T10" fmla="*/ 17 w 17"/>
                <a:gd name="T11" fmla="*/ 5 h 34"/>
                <a:gd name="T12" fmla="*/ 13 w 17"/>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 h="34">
                  <a:moveTo>
                    <a:pt x="13" y="0"/>
                  </a:moveTo>
                  <a:cubicBezTo>
                    <a:pt x="4" y="0"/>
                    <a:pt x="4" y="0"/>
                    <a:pt x="4" y="0"/>
                  </a:cubicBezTo>
                  <a:cubicBezTo>
                    <a:pt x="2" y="0"/>
                    <a:pt x="0" y="2"/>
                    <a:pt x="0" y="5"/>
                  </a:cubicBezTo>
                  <a:cubicBezTo>
                    <a:pt x="0" y="34"/>
                    <a:pt x="0" y="34"/>
                    <a:pt x="0" y="34"/>
                  </a:cubicBezTo>
                  <a:cubicBezTo>
                    <a:pt x="17" y="34"/>
                    <a:pt x="17" y="34"/>
                    <a:pt x="17" y="34"/>
                  </a:cubicBezTo>
                  <a:cubicBezTo>
                    <a:pt x="17" y="5"/>
                    <a:pt x="17" y="5"/>
                    <a:pt x="17" y="5"/>
                  </a:cubicBezTo>
                  <a:cubicBezTo>
                    <a:pt x="17" y="2"/>
                    <a:pt x="15"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8682038" y="2732088"/>
              <a:ext cx="134938" cy="153987"/>
            </a:xfrm>
            <a:custGeom>
              <a:avLst/>
              <a:gdLst>
                <a:gd name="T0" fmla="*/ 85 w 85"/>
                <a:gd name="T1" fmla="*/ 14 h 97"/>
                <a:gd name="T2" fmla="*/ 14 w 85"/>
                <a:gd name="T3" fmla="*/ 97 h 97"/>
                <a:gd name="T4" fmla="*/ 0 w 85"/>
                <a:gd name="T5" fmla="*/ 82 h 97"/>
                <a:gd name="T6" fmla="*/ 68 w 85"/>
                <a:gd name="T7" fmla="*/ 0 h 97"/>
                <a:gd name="T8" fmla="*/ 85 w 85"/>
                <a:gd name="T9" fmla="*/ 14 h 97"/>
              </a:gdLst>
              <a:ahLst/>
              <a:cxnLst>
                <a:cxn ang="0">
                  <a:pos x="T0" y="T1"/>
                </a:cxn>
                <a:cxn ang="0">
                  <a:pos x="T2" y="T3"/>
                </a:cxn>
                <a:cxn ang="0">
                  <a:pos x="T4" y="T5"/>
                </a:cxn>
                <a:cxn ang="0">
                  <a:pos x="T6" y="T7"/>
                </a:cxn>
                <a:cxn ang="0">
                  <a:pos x="T8" y="T9"/>
                </a:cxn>
              </a:cxnLst>
              <a:rect l="0" t="0" r="r" b="b"/>
              <a:pathLst>
                <a:path w="85" h="97">
                  <a:moveTo>
                    <a:pt x="85" y="14"/>
                  </a:moveTo>
                  <a:lnTo>
                    <a:pt x="14" y="97"/>
                  </a:lnTo>
                  <a:lnTo>
                    <a:pt x="0" y="82"/>
                  </a:lnTo>
                  <a:lnTo>
                    <a:pt x="68" y="0"/>
                  </a:lnTo>
                  <a:lnTo>
                    <a:pt x="8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8789988" y="2709863"/>
              <a:ext cx="168275" cy="152400"/>
            </a:xfrm>
            <a:custGeom>
              <a:avLst/>
              <a:gdLst>
                <a:gd name="T0" fmla="*/ 92 w 106"/>
                <a:gd name="T1" fmla="*/ 96 h 96"/>
                <a:gd name="T2" fmla="*/ 0 w 106"/>
                <a:gd name="T3" fmla="*/ 16 h 96"/>
                <a:gd name="T4" fmla="*/ 14 w 106"/>
                <a:gd name="T5" fmla="*/ 0 h 96"/>
                <a:gd name="T6" fmla="*/ 106 w 106"/>
                <a:gd name="T7" fmla="*/ 80 h 96"/>
                <a:gd name="T8" fmla="*/ 92 w 106"/>
                <a:gd name="T9" fmla="*/ 96 h 96"/>
              </a:gdLst>
              <a:ahLst/>
              <a:cxnLst>
                <a:cxn ang="0">
                  <a:pos x="T0" y="T1"/>
                </a:cxn>
                <a:cxn ang="0">
                  <a:pos x="T2" y="T3"/>
                </a:cxn>
                <a:cxn ang="0">
                  <a:pos x="T4" y="T5"/>
                </a:cxn>
                <a:cxn ang="0">
                  <a:pos x="T6" y="T7"/>
                </a:cxn>
                <a:cxn ang="0">
                  <a:pos x="T8" y="T9"/>
                </a:cxn>
              </a:cxnLst>
              <a:rect l="0" t="0" r="r" b="b"/>
              <a:pathLst>
                <a:path w="106" h="96">
                  <a:moveTo>
                    <a:pt x="92" y="96"/>
                  </a:moveTo>
                  <a:lnTo>
                    <a:pt x="0" y="16"/>
                  </a:lnTo>
                  <a:lnTo>
                    <a:pt x="14" y="0"/>
                  </a:lnTo>
                  <a:lnTo>
                    <a:pt x="106" y="80"/>
                  </a:lnTo>
                  <a:lnTo>
                    <a:pt x="92" y="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8910638" y="2697163"/>
              <a:ext cx="149225" cy="161925"/>
            </a:xfrm>
            <a:custGeom>
              <a:avLst/>
              <a:gdLst>
                <a:gd name="T0" fmla="*/ 94 w 94"/>
                <a:gd name="T1" fmla="*/ 15 h 102"/>
                <a:gd name="T2" fmla="*/ 16 w 94"/>
                <a:gd name="T3" fmla="*/ 102 h 102"/>
                <a:gd name="T4" fmla="*/ 0 w 94"/>
                <a:gd name="T5" fmla="*/ 88 h 102"/>
                <a:gd name="T6" fmla="*/ 78 w 94"/>
                <a:gd name="T7" fmla="*/ 0 h 102"/>
                <a:gd name="T8" fmla="*/ 94 w 94"/>
                <a:gd name="T9" fmla="*/ 15 h 102"/>
              </a:gdLst>
              <a:ahLst/>
              <a:cxnLst>
                <a:cxn ang="0">
                  <a:pos x="T0" y="T1"/>
                </a:cxn>
                <a:cxn ang="0">
                  <a:pos x="T2" y="T3"/>
                </a:cxn>
                <a:cxn ang="0">
                  <a:pos x="T4" y="T5"/>
                </a:cxn>
                <a:cxn ang="0">
                  <a:pos x="T6" y="T7"/>
                </a:cxn>
                <a:cxn ang="0">
                  <a:pos x="T8" y="T9"/>
                </a:cxn>
              </a:cxnLst>
              <a:rect l="0" t="0" r="r" b="b"/>
              <a:pathLst>
                <a:path w="94" h="102">
                  <a:moveTo>
                    <a:pt x="94" y="15"/>
                  </a:moveTo>
                  <a:lnTo>
                    <a:pt x="16" y="102"/>
                  </a:lnTo>
                  <a:lnTo>
                    <a:pt x="0" y="88"/>
                  </a:lnTo>
                  <a:lnTo>
                    <a:pt x="78" y="0"/>
                  </a:lnTo>
                  <a:lnTo>
                    <a:pt x="94"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8993188" y="2679700"/>
              <a:ext cx="82550" cy="82550"/>
            </a:xfrm>
            <a:custGeom>
              <a:avLst/>
              <a:gdLst>
                <a:gd name="T0" fmla="*/ 19 w 22"/>
                <a:gd name="T1" fmla="*/ 0 h 22"/>
                <a:gd name="T2" fmla="*/ 22 w 22"/>
                <a:gd name="T3" fmla="*/ 2 h 22"/>
                <a:gd name="T4" fmla="*/ 21 w 22"/>
                <a:gd name="T5" fmla="*/ 8 h 22"/>
                <a:gd name="T6" fmla="*/ 19 w 22"/>
                <a:gd name="T7" fmla="*/ 14 h 22"/>
                <a:gd name="T8" fmla="*/ 18 w 22"/>
                <a:gd name="T9" fmla="*/ 20 h 22"/>
                <a:gd name="T10" fmla="*/ 15 w 22"/>
                <a:gd name="T11" fmla="*/ 21 h 22"/>
                <a:gd name="T12" fmla="*/ 10 w 22"/>
                <a:gd name="T13" fmla="*/ 17 h 22"/>
                <a:gd name="T14" fmla="*/ 5 w 22"/>
                <a:gd name="T15" fmla="*/ 13 h 22"/>
                <a:gd name="T16" fmla="*/ 1 w 22"/>
                <a:gd name="T17" fmla="*/ 9 h 22"/>
                <a:gd name="T18" fmla="*/ 2 w 22"/>
                <a:gd name="T19" fmla="*/ 6 h 22"/>
                <a:gd name="T20" fmla="*/ 7 w 22"/>
                <a:gd name="T21" fmla="*/ 4 h 22"/>
                <a:gd name="T22" fmla="*/ 14 w 22"/>
                <a:gd name="T23" fmla="*/ 2 h 22"/>
                <a:gd name="T24" fmla="*/ 19 w 22"/>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0"/>
                  </a:moveTo>
                  <a:cubicBezTo>
                    <a:pt x="21" y="0"/>
                    <a:pt x="22" y="1"/>
                    <a:pt x="22" y="2"/>
                  </a:cubicBezTo>
                  <a:cubicBezTo>
                    <a:pt x="21" y="8"/>
                    <a:pt x="21" y="8"/>
                    <a:pt x="21" y="8"/>
                  </a:cubicBezTo>
                  <a:cubicBezTo>
                    <a:pt x="20" y="10"/>
                    <a:pt x="20" y="13"/>
                    <a:pt x="19" y="14"/>
                  </a:cubicBezTo>
                  <a:cubicBezTo>
                    <a:pt x="18" y="20"/>
                    <a:pt x="18" y="20"/>
                    <a:pt x="18" y="20"/>
                  </a:cubicBezTo>
                  <a:cubicBezTo>
                    <a:pt x="18" y="22"/>
                    <a:pt x="16" y="22"/>
                    <a:pt x="15" y="21"/>
                  </a:cubicBezTo>
                  <a:cubicBezTo>
                    <a:pt x="10" y="17"/>
                    <a:pt x="10" y="17"/>
                    <a:pt x="10" y="17"/>
                  </a:cubicBezTo>
                  <a:cubicBezTo>
                    <a:pt x="9" y="16"/>
                    <a:pt x="7" y="14"/>
                    <a:pt x="5" y="13"/>
                  </a:cubicBezTo>
                  <a:cubicBezTo>
                    <a:pt x="1" y="9"/>
                    <a:pt x="1" y="9"/>
                    <a:pt x="1" y="9"/>
                  </a:cubicBezTo>
                  <a:cubicBezTo>
                    <a:pt x="0" y="8"/>
                    <a:pt x="0" y="6"/>
                    <a:pt x="2" y="6"/>
                  </a:cubicBezTo>
                  <a:cubicBezTo>
                    <a:pt x="7" y="4"/>
                    <a:pt x="7" y="4"/>
                    <a:pt x="7" y="4"/>
                  </a:cubicBezTo>
                  <a:cubicBezTo>
                    <a:pt x="9" y="3"/>
                    <a:pt x="12" y="2"/>
                    <a:pt x="14" y="2"/>
                  </a:cubicBezTo>
                  <a:lnTo>
                    <a:pt x="1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7" name="TextBox 46"/>
          <p:cNvSpPr txBox="1"/>
          <p:nvPr/>
        </p:nvSpPr>
        <p:spPr>
          <a:xfrm>
            <a:off x="456211" y="2458819"/>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8" name="Rectangle 47"/>
          <p:cNvSpPr/>
          <p:nvPr/>
        </p:nvSpPr>
        <p:spPr>
          <a:xfrm>
            <a:off x="460209" y="2763619"/>
            <a:ext cx="2040293" cy="646331"/>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and simply </a:t>
            </a:r>
            <a:r>
              <a:rPr lang="en-US" sz="1200">
                <a:solidFill>
                  <a:schemeClr val="bg1">
                    <a:lumMod val="85000"/>
                  </a:schemeClr>
                </a:solidFill>
              </a:rPr>
              <a:t>dummy text </a:t>
            </a:r>
            <a:r>
              <a:rPr lang="en-US" sz="1200" smtClean="0">
                <a:solidFill>
                  <a:schemeClr val="bg1">
                    <a:lumMod val="85000"/>
                  </a:schemeClr>
                </a:solidFill>
              </a:rPr>
              <a:t>of and </a:t>
            </a:r>
            <a:r>
              <a:rPr lang="en-US" sz="1200">
                <a:solidFill>
                  <a:schemeClr val="bg1">
                    <a:lumMod val="85000"/>
                  </a:schemeClr>
                </a:solidFill>
              </a:rPr>
              <a:t>the printing and </a:t>
            </a:r>
            <a:r>
              <a:rPr lang="en-US" sz="1200" smtClean="0">
                <a:solidFill>
                  <a:schemeClr val="bg1">
                    <a:lumMod val="85000"/>
                  </a:schemeClr>
                </a:solidFill>
              </a:rPr>
              <a:t>typesetting. </a:t>
            </a:r>
            <a:endParaRPr lang="en-US" sz="1200">
              <a:solidFill>
                <a:schemeClr val="bg1">
                  <a:lumMod val="85000"/>
                </a:schemeClr>
              </a:solidFill>
            </a:endParaRPr>
          </a:p>
        </p:txBody>
      </p:sp>
      <p:sp>
        <p:nvSpPr>
          <p:cNvPr id="49" name="TextBox 48"/>
          <p:cNvSpPr txBox="1"/>
          <p:nvPr/>
        </p:nvSpPr>
        <p:spPr>
          <a:xfrm>
            <a:off x="2518640" y="2876550"/>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50" name="Rectangle 49"/>
          <p:cNvSpPr/>
          <p:nvPr/>
        </p:nvSpPr>
        <p:spPr>
          <a:xfrm>
            <a:off x="2522638" y="3181350"/>
            <a:ext cx="2040293" cy="646331"/>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and simply </a:t>
            </a:r>
            <a:r>
              <a:rPr lang="en-US" sz="1200">
                <a:solidFill>
                  <a:schemeClr val="bg1">
                    <a:lumMod val="85000"/>
                  </a:schemeClr>
                </a:solidFill>
              </a:rPr>
              <a:t>dummy text </a:t>
            </a:r>
            <a:r>
              <a:rPr lang="en-US" sz="1200" smtClean="0">
                <a:solidFill>
                  <a:schemeClr val="bg1">
                    <a:lumMod val="85000"/>
                  </a:schemeClr>
                </a:solidFill>
              </a:rPr>
              <a:t>of and </a:t>
            </a:r>
            <a:r>
              <a:rPr lang="en-US" sz="1200">
                <a:solidFill>
                  <a:schemeClr val="bg1">
                    <a:lumMod val="85000"/>
                  </a:schemeClr>
                </a:solidFill>
              </a:rPr>
              <a:t>the printing and </a:t>
            </a:r>
            <a:r>
              <a:rPr lang="en-US" sz="1200" smtClean="0">
                <a:solidFill>
                  <a:schemeClr val="bg1">
                    <a:lumMod val="85000"/>
                  </a:schemeClr>
                </a:solidFill>
              </a:rPr>
              <a:t>typesetting. </a:t>
            </a:r>
            <a:endParaRPr lang="en-US" sz="1200">
              <a:solidFill>
                <a:schemeClr val="bg1">
                  <a:lumMod val="85000"/>
                </a:schemeClr>
              </a:solidFill>
            </a:endParaRPr>
          </a:p>
        </p:txBody>
      </p:sp>
      <p:sp>
        <p:nvSpPr>
          <p:cNvPr id="51" name="TextBox 50"/>
          <p:cNvSpPr txBox="1"/>
          <p:nvPr/>
        </p:nvSpPr>
        <p:spPr>
          <a:xfrm>
            <a:off x="4581069" y="33337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52" name="Rectangle 51"/>
          <p:cNvSpPr/>
          <p:nvPr/>
        </p:nvSpPr>
        <p:spPr>
          <a:xfrm>
            <a:off x="4585067" y="3638550"/>
            <a:ext cx="2040293" cy="646331"/>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and simply </a:t>
            </a:r>
            <a:r>
              <a:rPr lang="en-US" sz="1200">
                <a:solidFill>
                  <a:schemeClr val="bg1">
                    <a:lumMod val="85000"/>
                  </a:schemeClr>
                </a:solidFill>
              </a:rPr>
              <a:t>dummy text </a:t>
            </a:r>
            <a:r>
              <a:rPr lang="en-US" sz="1200" smtClean="0">
                <a:solidFill>
                  <a:schemeClr val="bg1">
                    <a:lumMod val="85000"/>
                  </a:schemeClr>
                </a:solidFill>
              </a:rPr>
              <a:t>of and </a:t>
            </a:r>
            <a:r>
              <a:rPr lang="en-US" sz="1200">
                <a:solidFill>
                  <a:schemeClr val="bg1">
                    <a:lumMod val="85000"/>
                  </a:schemeClr>
                </a:solidFill>
              </a:rPr>
              <a:t>the printing and </a:t>
            </a:r>
            <a:r>
              <a:rPr lang="en-US" sz="1200" smtClean="0">
                <a:solidFill>
                  <a:schemeClr val="bg1">
                    <a:lumMod val="85000"/>
                  </a:schemeClr>
                </a:solidFill>
              </a:rPr>
              <a:t>typesetting. </a:t>
            </a:r>
            <a:endParaRPr lang="en-US" sz="1200">
              <a:solidFill>
                <a:schemeClr val="bg1">
                  <a:lumMod val="85000"/>
                </a:schemeClr>
              </a:solidFill>
            </a:endParaRPr>
          </a:p>
        </p:txBody>
      </p:sp>
      <p:sp>
        <p:nvSpPr>
          <p:cNvPr id="53" name="TextBox 52"/>
          <p:cNvSpPr txBox="1"/>
          <p:nvPr/>
        </p:nvSpPr>
        <p:spPr>
          <a:xfrm>
            <a:off x="6643498" y="3754219"/>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54" name="Rectangle 53"/>
          <p:cNvSpPr/>
          <p:nvPr/>
        </p:nvSpPr>
        <p:spPr>
          <a:xfrm>
            <a:off x="6647496" y="4059019"/>
            <a:ext cx="2040293" cy="646331"/>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and simply </a:t>
            </a:r>
            <a:r>
              <a:rPr lang="en-US" sz="1200">
                <a:solidFill>
                  <a:schemeClr val="bg1">
                    <a:lumMod val="85000"/>
                  </a:schemeClr>
                </a:solidFill>
              </a:rPr>
              <a:t>dummy text </a:t>
            </a:r>
            <a:r>
              <a:rPr lang="en-US" sz="1200" smtClean="0">
                <a:solidFill>
                  <a:schemeClr val="bg1">
                    <a:lumMod val="85000"/>
                  </a:schemeClr>
                </a:solidFill>
              </a:rPr>
              <a:t>of and </a:t>
            </a:r>
            <a:r>
              <a:rPr lang="en-US" sz="1200">
                <a:solidFill>
                  <a:schemeClr val="bg1">
                    <a:lumMod val="85000"/>
                  </a:schemeClr>
                </a:solidFill>
              </a:rPr>
              <a:t>the printing and </a:t>
            </a:r>
            <a:r>
              <a:rPr lang="en-US" sz="1200" smtClean="0">
                <a:solidFill>
                  <a:schemeClr val="bg1">
                    <a:lumMod val="85000"/>
                  </a:schemeClr>
                </a:solidFill>
              </a:rPr>
              <a:t>typesetting. </a:t>
            </a:r>
            <a:endParaRPr lang="en-US" sz="1200">
              <a:solidFill>
                <a:schemeClr val="bg1">
                  <a:lumMod val="85000"/>
                </a:schemeClr>
              </a:solidFill>
            </a:endParaRPr>
          </a:p>
        </p:txBody>
      </p:sp>
      <p:sp>
        <p:nvSpPr>
          <p:cNvPr id="57" name="TextBox 5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8" name="TextBox 5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fade">
                                      <p:cBhvr>
                                        <p:cTn id="23" dur="500"/>
                                        <p:tgtEl>
                                          <p:spTgt spid="3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additive="base">
                                        <p:cTn id="39" dur="250" fill="hold"/>
                                        <p:tgtEl>
                                          <p:spTgt spid="47"/>
                                        </p:tgtEl>
                                        <p:attrNameLst>
                                          <p:attrName>ppt_x</p:attrName>
                                        </p:attrNameLst>
                                      </p:cBhvr>
                                      <p:tavLst>
                                        <p:tav tm="0">
                                          <p:val>
                                            <p:strVal val="#ppt_x"/>
                                          </p:val>
                                        </p:tav>
                                        <p:tav tm="100000">
                                          <p:val>
                                            <p:strVal val="#ppt_x"/>
                                          </p:val>
                                        </p:tav>
                                      </p:tavLst>
                                    </p:anim>
                                    <p:anim calcmode="lin" valueType="num">
                                      <p:cBhvr additive="base">
                                        <p:cTn id="40" dur="250" fill="hold"/>
                                        <p:tgtEl>
                                          <p:spTgt spid="47"/>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grpId="0" nodeType="after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additive="base">
                                        <p:cTn id="44" dur="250" fill="hold"/>
                                        <p:tgtEl>
                                          <p:spTgt spid="49"/>
                                        </p:tgtEl>
                                        <p:attrNameLst>
                                          <p:attrName>ppt_x</p:attrName>
                                        </p:attrNameLst>
                                      </p:cBhvr>
                                      <p:tavLst>
                                        <p:tav tm="0">
                                          <p:val>
                                            <p:strVal val="#ppt_x"/>
                                          </p:val>
                                        </p:tav>
                                        <p:tav tm="100000">
                                          <p:val>
                                            <p:strVal val="#ppt_x"/>
                                          </p:val>
                                        </p:tav>
                                      </p:tavLst>
                                    </p:anim>
                                    <p:anim calcmode="lin" valueType="num">
                                      <p:cBhvr additive="base">
                                        <p:cTn id="45" dur="250" fill="hold"/>
                                        <p:tgtEl>
                                          <p:spTgt spid="49"/>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51"/>
                                        </p:tgtEl>
                                        <p:attrNameLst>
                                          <p:attrName>style.visibility</p:attrName>
                                        </p:attrNameLst>
                                      </p:cBhvr>
                                      <p:to>
                                        <p:strVal val="visible"/>
                                      </p:to>
                                    </p:set>
                                    <p:anim calcmode="lin" valueType="num">
                                      <p:cBhvr additive="base">
                                        <p:cTn id="49" dur="250" fill="hold"/>
                                        <p:tgtEl>
                                          <p:spTgt spid="51"/>
                                        </p:tgtEl>
                                        <p:attrNameLst>
                                          <p:attrName>ppt_x</p:attrName>
                                        </p:attrNameLst>
                                      </p:cBhvr>
                                      <p:tavLst>
                                        <p:tav tm="0">
                                          <p:val>
                                            <p:strVal val="#ppt_x"/>
                                          </p:val>
                                        </p:tav>
                                        <p:tav tm="100000">
                                          <p:val>
                                            <p:strVal val="#ppt_x"/>
                                          </p:val>
                                        </p:tav>
                                      </p:tavLst>
                                    </p:anim>
                                    <p:anim calcmode="lin" valueType="num">
                                      <p:cBhvr additive="base">
                                        <p:cTn id="50" dur="250" fill="hold"/>
                                        <p:tgtEl>
                                          <p:spTgt spid="51"/>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53"/>
                                        </p:tgtEl>
                                        <p:attrNameLst>
                                          <p:attrName>style.visibility</p:attrName>
                                        </p:attrNameLst>
                                      </p:cBhvr>
                                      <p:to>
                                        <p:strVal val="visible"/>
                                      </p:to>
                                    </p:set>
                                    <p:anim calcmode="lin" valueType="num">
                                      <p:cBhvr additive="base">
                                        <p:cTn id="54" dur="250" fill="hold"/>
                                        <p:tgtEl>
                                          <p:spTgt spid="53"/>
                                        </p:tgtEl>
                                        <p:attrNameLst>
                                          <p:attrName>ppt_x</p:attrName>
                                        </p:attrNameLst>
                                      </p:cBhvr>
                                      <p:tavLst>
                                        <p:tav tm="0">
                                          <p:val>
                                            <p:strVal val="#ppt_x"/>
                                          </p:val>
                                        </p:tav>
                                        <p:tav tm="100000">
                                          <p:val>
                                            <p:strVal val="#ppt_x"/>
                                          </p:val>
                                        </p:tav>
                                      </p:tavLst>
                                    </p:anim>
                                    <p:anim calcmode="lin" valueType="num">
                                      <p:cBhvr additive="base">
                                        <p:cTn id="55" dur="250" fill="hold"/>
                                        <p:tgtEl>
                                          <p:spTgt spid="53"/>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54"/>
                                        </p:tgtEl>
                                        <p:attrNameLst>
                                          <p:attrName>style.visibility</p:attrName>
                                        </p:attrNameLst>
                                      </p:cBhvr>
                                      <p:to>
                                        <p:strVal val="visible"/>
                                      </p:to>
                                    </p:set>
                                    <p:animEffect transition="in" filter="fade">
                                      <p:cBhvr>
                                        <p:cTn id="71" dur="500"/>
                                        <p:tgtEl>
                                          <p:spTgt spid="54"/>
                                        </p:tgtEl>
                                      </p:cBhvr>
                                    </p:animEffect>
                                  </p:childTnLst>
                                </p:cTn>
                              </p:par>
                            </p:childTnLst>
                          </p:cTn>
                        </p:par>
                        <p:par>
                          <p:cTn id="72" fill="hold">
                            <p:stCondLst>
                              <p:cond delay="8000"/>
                            </p:stCondLst>
                            <p:childTnLst>
                              <p:par>
                                <p:cTn id="73" presetID="37" presetClass="entr" presetSubtype="0" fill="hold" grpId="0" nodeType="afterEffect">
                                  <p:stCondLst>
                                    <p:cond delay="0"/>
                                  </p:stCondLst>
                                  <p:childTnLst>
                                    <p:set>
                                      <p:cBhvr>
                                        <p:cTn id="74" dur="1" fill="hold">
                                          <p:stCondLst>
                                            <p:cond delay="0"/>
                                          </p:stCondLst>
                                        </p:cTn>
                                        <p:tgtEl>
                                          <p:spTgt spid="57"/>
                                        </p:tgtEl>
                                        <p:attrNameLst>
                                          <p:attrName>style.visibility</p:attrName>
                                        </p:attrNameLst>
                                      </p:cBhvr>
                                      <p:to>
                                        <p:strVal val="visible"/>
                                      </p:to>
                                    </p:set>
                                    <p:animEffect transition="in" filter="fade">
                                      <p:cBhvr>
                                        <p:cTn id="75" dur="750"/>
                                        <p:tgtEl>
                                          <p:spTgt spid="57"/>
                                        </p:tgtEl>
                                      </p:cBhvr>
                                    </p:animEffect>
                                    <p:anim calcmode="lin" valueType="num">
                                      <p:cBhvr>
                                        <p:cTn id="76" dur="750" fill="hold"/>
                                        <p:tgtEl>
                                          <p:spTgt spid="57"/>
                                        </p:tgtEl>
                                        <p:attrNameLst>
                                          <p:attrName>ppt_x</p:attrName>
                                        </p:attrNameLst>
                                      </p:cBhvr>
                                      <p:tavLst>
                                        <p:tav tm="0">
                                          <p:val>
                                            <p:strVal val="#ppt_x"/>
                                          </p:val>
                                        </p:tav>
                                        <p:tav tm="100000">
                                          <p:val>
                                            <p:strVal val="#ppt_x"/>
                                          </p:val>
                                        </p:tav>
                                      </p:tavLst>
                                    </p:anim>
                                    <p:anim calcmode="lin" valueType="num">
                                      <p:cBhvr>
                                        <p:cTn id="77" dur="675" decel="100000" fill="hold"/>
                                        <p:tgtEl>
                                          <p:spTgt spid="57"/>
                                        </p:tgtEl>
                                        <p:attrNameLst>
                                          <p:attrName>ppt_y</p:attrName>
                                        </p:attrNameLst>
                                      </p:cBhvr>
                                      <p:tavLst>
                                        <p:tav tm="0">
                                          <p:val>
                                            <p:strVal val="#ppt_y+1"/>
                                          </p:val>
                                        </p:tav>
                                        <p:tav tm="100000">
                                          <p:val>
                                            <p:strVal val="#ppt_y-.03"/>
                                          </p:val>
                                        </p:tav>
                                      </p:tavLst>
                                    </p:anim>
                                    <p:anim calcmode="lin" valueType="num">
                                      <p:cBhvr>
                                        <p:cTn id="78" dur="75" accel="100000" fill="hold">
                                          <p:stCondLst>
                                            <p:cond delay="675"/>
                                          </p:stCondLst>
                                        </p:cTn>
                                        <p:tgtEl>
                                          <p:spTgt spid="57"/>
                                        </p:tgtEl>
                                        <p:attrNameLst>
                                          <p:attrName>ppt_y</p:attrName>
                                        </p:attrNameLst>
                                      </p:cBhvr>
                                      <p:tavLst>
                                        <p:tav tm="0">
                                          <p:val>
                                            <p:strVal val="#ppt_y-.03"/>
                                          </p:val>
                                        </p:tav>
                                        <p:tav tm="100000">
                                          <p:val>
                                            <p:strVal val="#ppt_y"/>
                                          </p:val>
                                        </p:tav>
                                      </p:tavLst>
                                    </p:anim>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fade">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49" grpId="0"/>
      <p:bldP spid="50" grpId="0"/>
      <p:bldP spid="51" grpId="0"/>
      <p:bldP spid="52" grpId="0"/>
      <p:bldP spid="53" grpId="0"/>
      <p:bldP spid="54" grpId="0"/>
      <p:bldP spid="57" grpId="0"/>
      <p:bldP spid="5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397824" y="2876550"/>
            <a:ext cx="551510" cy="538058"/>
            <a:chOff x="1219200" y="1642388"/>
            <a:chExt cx="1439863" cy="1404742"/>
          </a:xfrm>
          <a:solidFill>
            <a:schemeClr val="bg1"/>
          </a:solidFill>
        </p:grpSpPr>
        <p:sp>
          <p:nvSpPr>
            <p:cNvPr id="10" name="Freeform 27"/>
            <p:cNvSpPr/>
            <p:nvPr/>
          </p:nvSpPr>
          <p:spPr bwMode="auto">
            <a:xfrm>
              <a:off x="1436937" y="1902267"/>
              <a:ext cx="997367" cy="1144863"/>
            </a:xfrm>
            <a:custGeom>
              <a:avLst/>
              <a:gdLst>
                <a:gd name="T0" fmla="*/ 74 w 142"/>
                <a:gd name="T1" fmla="*/ 0 h 163"/>
                <a:gd name="T2" fmla="*/ 142 w 142"/>
                <a:gd name="T3" fmla="*/ 68 h 163"/>
                <a:gd name="T4" fmla="*/ 142 w 142"/>
                <a:gd name="T5" fmla="*/ 163 h 163"/>
                <a:gd name="T6" fmla="*/ 95 w 142"/>
                <a:gd name="T7" fmla="*/ 163 h 163"/>
                <a:gd name="T8" fmla="*/ 95 w 142"/>
                <a:gd name="T9" fmla="*/ 89 h 163"/>
                <a:gd name="T10" fmla="*/ 48 w 142"/>
                <a:gd name="T11" fmla="*/ 89 h 163"/>
                <a:gd name="T12" fmla="*/ 48 w 142"/>
                <a:gd name="T13" fmla="*/ 163 h 163"/>
                <a:gd name="T14" fmla="*/ 0 w 142"/>
                <a:gd name="T15" fmla="*/ 163 h 163"/>
                <a:gd name="T16" fmla="*/ 0 w 142"/>
                <a:gd name="T17" fmla="*/ 68 h 163"/>
                <a:gd name="T18" fmla="*/ 74 w 142"/>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3">
                  <a:moveTo>
                    <a:pt x="74" y="0"/>
                  </a:moveTo>
                  <a:lnTo>
                    <a:pt x="142" y="68"/>
                  </a:lnTo>
                  <a:lnTo>
                    <a:pt x="142" y="163"/>
                  </a:lnTo>
                  <a:lnTo>
                    <a:pt x="95" y="163"/>
                  </a:lnTo>
                  <a:lnTo>
                    <a:pt x="95" y="89"/>
                  </a:lnTo>
                  <a:lnTo>
                    <a:pt x="48" y="89"/>
                  </a:lnTo>
                  <a:lnTo>
                    <a:pt x="48" y="163"/>
                  </a:lnTo>
                  <a:lnTo>
                    <a:pt x="0" y="163"/>
                  </a:lnTo>
                  <a:lnTo>
                    <a:pt x="0" y="68"/>
                  </a:lnTo>
                  <a:lnTo>
                    <a:pt x="74" y="0"/>
                  </a:lnTo>
                  <a:close/>
                </a:path>
              </a:pathLst>
            </a:custGeom>
            <a:grpFill/>
            <a:ln>
              <a:noFill/>
            </a:ln>
          </p:spPr>
          <p:txBody>
            <a:bodyPr vert="horz" wrap="square" lIns="91440" tIns="45720" rIns="91440" bIns="45720" numCol="1" anchor="t" anchorCtr="0" compatLnSpc="1"/>
            <a:lstStyle/>
            <a:p>
              <a:endParaRPr lang="en-US"/>
            </a:p>
          </p:txBody>
        </p:sp>
        <p:sp>
          <p:nvSpPr>
            <p:cNvPr id="11" name="Freeform 28"/>
            <p:cNvSpPr/>
            <p:nvPr/>
          </p:nvSpPr>
          <p:spPr bwMode="auto">
            <a:xfrm>
              <a:off x="1219200" y="1642388"/>
              <a:ext cx="1439863" cy="814751"/>
            </a:xfrm>
            <a:custGeom>
              <a:avLst/>
              <a:gdLst>
                <a:gd name="T0" fmla="*/ 37 w 39"/>
                <a:gd name="T1" fmla="*/ 22 h 22"/>
                <a:gd name="T2" fmla="*/ 36 w 39"/>
                <a:gd name="T3" fmla="*/ 21 h 22"/>
                <a:gd name="T4" fmla="*/ 20 w 39"/>
                <a:gd name="T5" fmla="*/ 5 h 22"/>
                <a:gd name="T6" fmla="*/ 3 w 39"/>
                <a:gd name="T7" fmla="*/ 21 h 22"/>
                <a:gd name="T8" fmla="*/ 1 w 39"/>
                <a:gd name="T9" fmla="*/ 21 h 22"/>
                <a:gd name="T10" fmla="*/ 1 w 39"/>
                <a:gd name="T11" fmla="*/ 19 h 22"/>
                <a:gd name="T12" fmla="*/ 18 w 39"/>
                <a:gd name="T13" fmla="*/ 1 h 22"/>
                <a:gd name="T14" fmla="*/ 21 w 39"/>
                <a:gd name="T15" fmla="*/ 1 h 22"/>
                <a:gd name="T16" fmla="*/ 39 w 39"/>
                <a:gd name="T17" fmla="*/ 19 h 22"/>
                <a:gd name="T18" fmla="*/ 39 w 39"/>
                <a:gd name="T19" fmla="*/ 21 h 22"/>
                <a:gd name="T20" fmla="*/ 37 w 39"/>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
                  <a:moveTo>
                    <a:pt x="37" y="22"/>
                  </a:moveTo>
                  <a:cubicBezTo>
                    <a:pt x="37" y="22"/>
                    <a:pt x="36" y="22"/>
                    <a:pt x="36" y="21"/>
                  </a:cubicBezTo>
                  <a:cubicBezTo>
                    <a:pt x="20" y="5"/>
                    <a:pt x="20" y="5"/>
                    <a:pt x="20" y="5"/>
                  </a:cubicBezTo>
                  <a:cubicBezTo>
                    <a:pt x="3" y="21"/>
                    <a:pt x="3" y="21"/>
                    <a:pt x="3" y="21"/>
                  </a:cubicBezTo>
                  <a:cubicBezTo>
                    <a:pt x="3" y="22"/>
                    <a:pt x="1" y="22"/>
                    <a:pt x="1" y="21"/>
                  </a:cubicBezTo>
                  <a:cubicBezTo>
                    <a:pt x="0" y="21"/>
                    <a:pt x="0" y="19"/>
                    <a:pt x="1" y="19"/>
                  </a:cubicBezTo>
                  <a:cubicBezTo>
                    <a:pt x="18" y="1"/>
                    <a:pt x="18" y="1"/>
                    <a:pt x="18" y="1"/>
                  </a:cubicBezTo>
                  <a:cubicBezTo>
                    <a:pt x="19" y="0"/>
                    <a:pt x="20" y="0"/>
                    <a:pt x="21" y="1"/>
                  </a:cubicBezTo>
                  <a:cubicBezTo>
                    <a:pt x="39" y="19"/>
                    <a:pt x="39" y="19"/>
                    <a:pt x="39" y="19"/>
                  </a:cubicBezTo>
                  <a:cubicBezTo>
                    <a:pt x="39" y="19"/>
                    <a:pt x="39" y="21"/>
                    <a:pt x="39" y="21"/>
                  </a:cubicBezTo>
                  <a:cubicBezTo>
                    <a:pt x="38" y="22"/>
                    <a:pt x="38" y="22"/>
                    <a:pt x="37" y="22"/>
                  </a:cubicBezTo>
                  <a:close/>
                </a:path>
              </a:pathLst>
            </a:custGeom>
            <a:grpFill/>
            <a:ln>
              <a:noFill/>
            </a:ln>
          </p:spPr>
          <p:txBody>
            <a:bodyPr vert="horz" wrap="square" lIns="91440" tIns="45720" rIns="91440" bIns="45720" numCol="1" anchor="t" anchorCtr="0" compatLnSpc="1"/>
            <a:lstStyle/>
            <a:p>
              <a:endParaRPr lang="en-US"/>
            </a:p>
          </p:txBody>
        </p:sp>
      </p:grpSp>
      <p:sp>
        <p:nvSpPr>
          <p:cNvPr id="21" name="Freeform 6"/>
          <p:cNvSpPr/>
          <p:nvPr/>
        </p:nvSpPr>
        <p:spPr bwMode="auto">
          <a:xfrm>
            <a:off x="2693967" y="3137245"/>
            <a:ext cx="1497033" cy="1497033"/>
          </a:xfrm>
          <a:custGeom>
            <a:avLst/>
            <a:gdLst>
              <a:gd name="T0" fmla="*/ 0 w 159"/>
              <a:gd name="T1" fmla="*/ 79 h 159"/>
              <a:gd name="T2" fmla="*/ 106 w 159"/>
              <a:gd name="T3" fmla="*/ 159 h 159"/>
              <a:gd name="T4" fmla="*/ 159 w 159"/>
              <a:gd name="T5" fmla="*/ 0 h 159"/>
              <a:gd name="T6" fmla="*/ 26 w 159"/>
              <a:gd name="T7" fmla="*/ 0 h 159"/>
              <a:gd name="T8" fmla="*/ 0 w 159"/>
              <a:gd name="T9" fmla="*/ 79 h 159"/>
            </a:gdLst>
            <a:ahLst/>
            <a:cxnLst>
              <a:cxn ang="0">
                <a:pos x="T0" y="T1"/>
              </a:cxn>
              <a:cxn ang="0">
                <a:pos x="T2" y="T3"/>
              </a:cxn>
              <a:cxn ang="0">
                <a:pos x="T4" y="T5"/>
              </a:cxn>
              <a:cxn ang="0">
                <a:pos x="T6" y="T7"/>
              </a:cxn>
              <a:cxn ang="0">
                <a:pos x="T8" y="T9"/>
              </a:cxn>
            </a:cxnLst>
            <a:rect l="0" t="0" r="r" b="b"/>
            <a:pathLst>
              <a:path w="159" h="159">
                <a:moveTo>
                  <a:pt x="0" y="79"/>
                </a:moveTo>
                <a:cubicBezTo>
                  <a:pt x="106" y="159"/>
                  <a:pt x="106" y="159"/>
                  <a:pt x="106" y="159"/>
                </a:cubicBezTo>
                <a:cubicBezTo>
                  <a:pt x="139" y="115"/>
                  <a:pt x="159" y="59"/>
                  <a:pt x="159" y="0"/>
                </a:cubicBezTo>
                <a:cubicBezTo>
                  <a:pt x="26" y="0"/>
                  <a:pt x="26" y="0"/>
                  <a:pt x="26" y="0"/>
                </a:cubicBezTo>
                <a:cubicBezTo>
                  <a:pt x="26" y="30"/>
                  <a:pt x="16" y="57"/>
                  <a:pt x="0" y="79"/>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 name="Freeform 8"/>
          <p:cNvSpPr/>
          <p:nvPr/>
        </p:nvSpPr>
        <p:spPr bwMode="auto">
          <a:xfrm>
            <a:off x="2410482" y="1688755"/>
            <a:ext cx="1328106" cy="2671746"/>
          </a:xfrm>
          <a:custGeom>
            <a:avLst/>
            <a:gdLst>
              <a:gd name="T0" fmla="*/ 77 w 141"/>
              <a:gd name="T1" fmla="*/ 0 h 284"/>
              <a:gd name="T2" fmla="*/ 0 w 141"/>
              <a:gd name="T3" fmla="*/ 77 h 284"/>
              <a:gd name="T4" fmla="*/ 32 w 141"/>
              <a:gd name="T5" fmla="*/ 154 h 284"/>
              <a:gd name="T6" fmla="*/ 10 w 141"/>
              <a:gd name="T7" fmla="*/ 219 h 284"/>
              <a:gd name="T8" fmla="*/ 97 w 141"/>
              <a:gd name="T9" fmla="*/ 284 h 284"/>
              <a:gd name="T10" fmla="*/ 141 w 141"/>
              <a:gd name="T11" fmla="*/ 154 h 284"/>
              <a:gd name="T12" fmla="*/ 77 w 141"/>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41" h="284">
                <a:moveTo>
                  <a:pt x="77" y="0"/>
                </a:moveTo>
                <a:cubicBezTo>
                  <a:pt x="0" y="77"/>
                  <a:pt x="0" y="77"/>
                  <a:pt x="0" y="77"/>
                </a:cubicBezTo>
                <a:cubicBezTo>
                  <a:pt x="20" y="96"/>
                  <a:pt x="32" y="124"/>
                  <a:pt x="32" y="154"/>
                </a:cubicBezTo>
                <a:cubicBezTo>
                  <a:pt x="32" y="178"/>
                  <a:pt x="24" y="201"/>
                  <a:pt x="10" y="219"/>
                </a:cubicBezTo>
                <a:cubicBezTo>
                  <a:pt x="97" y="284"/>
                  <a:pt x="97" y="284"/>
                  <a:pt x="97" y="284"/>
                </a:cubicBezTo>
                <a:cubicBezTo>
                  <a:pt x="125" y="248"/>
                  <a:pt x="141" y="203"/>
                  <a:pt x="141" y="154"/>
                </a:cubicBezTo>
                <a:cubicBezTo>
                  <a:pt x="141" y="94"/>
                  <a:pt x="116" y="39"/>
                  <a:pt x="77" y="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3" name="Freeform 10"/>
          <p:cNvSpPr/>
          <p:nvPr/>
        </p:nvSpPr>
        <p:spPr bwMode="auto">
          <a:xfrm>
            <a:off x="1684296" y="1453813"/>
            <a:ext cx="1687317" cy="2691163"/>
          </a:xfrm>
          <a:custGeom>
            <a:avLst/>
            <a:gdLst>
              <a:gd name="T0" fmla="*/ 0 w 179"/>
              <a:gd name="T1" fmla="*/ 0 h 286"/>
              <a:gd name="T2" fmla="*/ 0 w 179"/>
              <a:gd name="T3" fmla="*/ 89 h 286"/>
              <a:gd name="T4" fmla="*/ 89 w 179"/>
              <a:gd name="T5" fmla="*/ 179 h 286"/>
              <a:gd name="T6" fmla="*/ 72 w 179"/>
              <a:gd name="T7" fmla="*/ 232 h 286"/>
              <a:gd name="T8" fmla="*/ 143 w 179"/>
              <a:gd name="T9" fmla="*/ 286 h 286"/>
              <a:gd name="T10" fmla="*/ 179 w 179"/>
              <a:gd name="T11" fmla="*/ 179 h 286"/>
              <a:gd name="T12" fmla="*/ 0 w 179"/>
              <a:gd name="T13" fmla="*/ 0 h 286"/>
            </a:gdLst>
            <a:ahLst/>
            <a:cxnLst>
              <a:cxn ang="0">
                <a:pos x="T0" y="T1"/>
              </a:cxn>
              <a:cxn ang="0">
                <a:pos x="T2" y="T3"/>
              </a:cxn>
              <a:cxn ang="0">
                <a:pos x="T4" y="T5"/>
              </a:cxn>
              <a:cxn ang="0">
                <a:pos x="T6" y="T7"/>
              </a:cxn>
              <a:cxn ang="0">
                <a:pos x="T8" y="T9"/>
              </a:cxn>
              <a:cxn ang="0">
                <a:pos x="T10" y="T11"/>
              </a:cxn>
              <a:cxn ang="0">
                <a:pos x="T12" y="T13"/>
              </a:cxn>
            </a:cxnLst>
            <a:rect l="0" t="0" r="r" b="b"/>
            <a:pathLst>
              <a:path w="179" h="286">
                <a:moveTo>
                  <a:pt x="0" y="0"/>
                </a:moveTo>
                <a:cubicBezTo>
                  <a:pt x="0" y="89"/>
                  <a:pt x="0" y="89"/>
                  <a:pt x="0" y="89"/>
                </a:cubicBezTo>
                <a:cubicBezTo>
                  <a:pt x="49" y="89"/>
                  <a:pt x="89" y="129"/>
                  <a:pt x="89" y="179"/>
                </a:cubicBezTo>
                <a:cubicBezTo>
                  <a:pt x="89" y="199"/>
                  <a:pt x="83" y="217"/>
                  <a:pt x="72" y="232"/>
                </a:cubicBezTo>
                <a:cubicBezTo>
                  <a:pt x="143" y="286"/>
                  <a:pt x="143" y="286"/>
                  <a:pt x="143" y="286"/>
                </a:cubicBezTo>
                <a:cubicBezTo>
                  <a:pt x="165" y="256"/>
                  <a:pt x="179" y="219"/>
                  <a:pt x="179" y="179"/>
                </a:cubicBezTo>
                <a:cubicBezTo>
                  <a:pt x="179" y="80"/>
                  <a:pt x="99" y="0"/>
                  <a:pt x="0" y="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4" name="Freeform 13"/>
          <p:cNvSpPr/>
          <p:nvPr/>
        </p:nvSpPr>
        <p:spPr bwMode="auto">
          <a:xfrm>
            <a:off x="762000" y="1830498"/>
            <a:ext cx="2232928" cy="2087302"/>
          </a:xfrm>
          <a:custGeom>
            <a:avLst/>
            <a:gdLst>
              <a:gd name="T0" fmla="*/ 98 w 237"/>
              <a:gd name="T1" fmla="*/ 0 h 222"/>
              <a:gd name="T2" fmla="*/ 0 w 237"/>
              <a:gd name="T3" fmla="*/ 40 h 222"/>
              <a:gd name="T4" fmla="*/ 49 w 237"/>
              <a:gd name="T5" fmla="*/ 89 h 222"/>
              <a:gd name="T6" fmla="*/ 98 w 237"/>
              <a:gd name="T7" fmla="*/ 69 h 222"/>
              <a:gd name="T8" fmla="*/ 168 w 237"/>
              <a:gd name="T9" fmla="*/ 139 h 222"/>
              <a:gd name="T10" fmla="*/ 154 w 237"/>
              <a:gd name="T11" fmla="*/ 180 h 222"/>
              <a:gd name="T12" fmla="*/ 209 w 237"/>
              <a:gd name="T13" fmla="*/ 222 h 222"/>
              <a:gd name="T14" fmla="*/ 237 w 237"/>
              <a:gd name="T15" fmla="*/ 139 h 222"/>
              <a:gd name="T16" fmla="*/ 98 w 23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222">
                <a:moveTo>
                  <a:pt x="98" y="0"/>
                </a:moveTo>
                <a:cubicBezTo>
                  <a:pt x="60" y="0"/>
                  <a:pt x="25" y="15"/>
                  <a:pt x="0" y="40"/>
                </a:cubicBezTo>
                <a:cubicBezTo>
                  <a:pt x="49" y="89"/>
                  <a:pt x="49" y="89"/>
                  <a:pt x="49" y="89"/>
                </a:cubicBezTo>
                <a:cubicBezTo>
                  <a:pt x="62" y="77"/>
                  <a:pt x="79" y="69"/>
                  <a:pt x="98" y="69"/>
                </a:cubicBezTo>
                <a:cubicBezTo>
                  <a:pt x="137" y="69"/>
                  <a:pt x="168" y="100"/>
                  <a:pt x="168" y="139"/>
                </a:cubicBezTo>
                <a:cubicBezTo>
                  <a:pt x="168" y="154"/>
                  <a:pt x="163" y="169"/>
                  <a:pt x="154" y="180"/>
                </a:cubicBezTo>
                <a:cubicBezTo>
                  <a:pt x="209" y="222"/>
                  <a:pt x="209" y="222"/>
                  <a:pt x="209" y="222"/>
                </a:cubicBezTo>
                <a:cubicBezTo>
                  <a:pt x="227" y="199"/>
                  <a:pt x="237" y="170"/>
                  <a:pt x="237" y="139"/>
                </a:cubicBezTo>
                <a:cubicBezTo>
                  <a:pt x="237" y="62"/>
                  <a:pt x="175" y="0"/>
                  <a:pt x="98"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5" name="Freeform 16"/>
          <p:cNvSpPr/>
          <p:nvPr/>
        </p:nvSpPr>
        <p:spPr bwMode="auto">
          <a:xfrm>
            <a:off x="781417" y="2224658"/>
            <a:ext cx="1817409" cy="1458199"/>
          </a:xfrm>
          <a:custGeom>
            <a:avLst/>
            <a:gdLst>
              <a:gd name="T0" fmla="*/ 96 w 193"/>
              <a:gd name="T1" fmla="*/ 0 h 155"/>
              <a:gd name="T2" fmla="*/ 0 w 193"/>
              <a:gd name="T3" fmla="*/ 97 h 155"/>
              <a:gd name="T4" fmla="*/ 48 w 193"/>
              <a:gd name="T5" fmla="*/ 97 h 155"/>
              <a:gd name="T6" fmla="*/ 96 w 193"/>
              <a:gd name="T7" fmla="*/ 48 h 155"/>
              <a:gd name="T8" fmla="*/ 145 w 193"/>
              <a:gd name="T9" fmla="*/ 97 h 155"/>
              <a:gd name="T10" fmla="*/ 135 w 193"/>
              <a:gd name="T11" fmla="*/ 126 h 155"/>
              <a:gd name="T12" fmla="*/ 174 w 193"/>
              <a:gd name="T13" fmla="*/ 155 h 155"/>
              <a:gd name="T14" fmla="*/ 193 w 193"/>
              <a:gd name="T15" fmla="*/ 97 h 155"/>
              <a:gd name="T16" fmla="*/ 96 w 193"/>
              <a:gd name="T1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55">
                <a:moveTo>
                  <a:pt x="96" y="0"/>
                </a:moveTo>
                <a:cubicBezTo>
                  <a:pt x="43" y="0"/>
                  <a:pt x="0" y="43"/>
                  <a:pt x="0" y="97"/>
                </a:cubicBezTo>
                <a:cubicBezTo>
                  <a:pt x="48" y="97"/>
                  <a:pt x="48" y="97"/>
                  <a:pt x="48" y="97"/>
                </a:cubicBezTo>
                <a:cubicBezTo>
                  <a:pt x="48" y="70"/>
                  <a:pt x="70" y="48"/>
                  <a:pt x="96" y="48"/>
                </a:cubicBezTo>
                <a:cubicBezTo>
                  <a:pt x="123" y="48"/>
                  <a:pt x="145" y="70"/>
                  <a:pt x="145" y="97"/>
                </a:cubicBezTo>
                <a:cubicBezTo>
                  <a:pt x="145" y="107"/>
                  <a:pt x="141" y="118"/>
                  <a:pt x="135" y="126"/>
                </a:cubicBezTo>
                <a:cubicBezTo>
                  <a:pt x="174" y="155"/>
                  <a:pt x="174" y="155"/>
                  <a:pt x="174" y="155"/>
                </a:cubicBezTo>
                <a:cubicBezTo>
                  <a:pt x="186" y="138"/>
                  <a:pt x="193" y="118"/>
                  <a:pt x="193" y="97"/>
                </a:cubicBezTo>
                <a:cubicBezTo>
                  <a:pt x="193" y="43"/>
                  <a:pt x="150" y="0"/>
                  <a:pt x="96" y="0"/>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27" name="TextBox 26"/>
          <p:cNvSpPr txBox="1"/>
          <p:nvPr/>
        </p:nvSpPr>
        <p:spPr>
          <a:xfrm>
            <a:off x="2153410" y="3137245"/>
            <a:ext cx="403905" cy="338554"/>
          </a:xfrm>
          <a:prstGeom prst="rect">
            <a:avLst/>
          </a:prstGeom>
          <a:noFill/>
        </p:spPr>
        <p:txBody>
          <a:bodyPr wrap="square" rtlCol="0">
            <a:spAutoFit/>
          </a:bodyPr>
          <a:lstStyle/>
          <a:p>
            <a:r>
              <a:rPr lang="en-US" sz="1600" b="1" smtClean="0">
                <a:solidFill>
                  <a:schemeClr val="bg1"/>
                </a:solidFill>
                <a:latin typeface="+mj-lt"/>
              </a:rPr>
              <a:t>01.</a:t>
            </a:r>
            <a:endParaRPr lang="en-US" sz="1600" b="1">
              <a:solidFill>
                <a:schemeClr val="bg1"/>
              </a:solidFill>
              <a:latin typeface="+mj-lt"/>
            </a:endParaRPr>
          </a:p>
        </p:txBody>
      </p:sp>
      <p:sp>
        <p:nvSpPr>
          <p:cNvPr id="28" name="TextBox 27"/>
          <p:cNvSpPr txBox="1"/>
          <p:nvPr/>
        </p:nvSpPr>
        <p:spPr>
          <a:xfrm>
            <a:off x="2492014" y="3410051"/>
            <a:ext cx="403905" cy="338554"/>
          </a:xfrm>
          <a:prstGeom prst="rect">
            <a:avLst/>
          </a:prstGeom>
          <a:noFill/>
        </p:spPr>
        <p:txBody>
          <a:bodyPr wrap="square" rtlCol="0">
            <a:spAutoFit/>
          </a:bodyPr>
          <a:lstStyle/>
          <a:p>
            <a:r>
              <a:rPr lang="en-US" sz="1600" b="1" smtClean="0">
                <a:solidFill>
                  <a:schemeClr val="bg1"/>
                </a:solidFill>
                <a:latin typeface="+mj-lt"/>
              </a:rPr>
              <a:t>02.</a:t>
            </a:r>
            <a:endParaRPr lang="en-US" sz="1600" b="1">
              <a:solidFill>
                <a:schemeClr val="bg1"/>
              </a:solidFill>
              <a:latin typeface="+mj-lt"/>
            </a:endParaRPr>
          </a:p>
        </p:txBody>
      </p:sp>
      <p:sp>
        <p:nvSpPr>
          <p:cNvPr id="29" name="TextBox 28"/>
          <p:cNvSpPr txBox="1"/>
          <p:nvPr/>
        </p:nvSpPr>
        <p:spPr>
          <a:xfrm>
            <a:off x="2815260" y="3670287"/>
            <a:ext cx="403905" cy="338554"/>
          </a:xfrm>
          <a:prstGeom prst="rect">
            <a:avLst/>
          </a:prstGeom>
          <a:noFill/>
        </p:spPr>
        <p:txBody>
          <a:bodyPr wrap="square" rtlCol="0">
            <a:spAutoFit/>
          </a:bodyPr>
          <a:lstStyle/>
          <a:p>
            <a:r>
              <a:rPr lang="en-US" sz="1600" b="1" smtClean="0">
                <a:solidFill>
                  <a:schemeClr val="bg1"/>
                </a:solidFill>
                <a:latin typeface="+mj-lt"/>
              </a:rPr>
              <a:t>03.</a:t>
            </a:r>
            <a:endParaRPr lang="en-US" sz="1600" b="1">
              <a:solidFill>
                <a:schemeClr val="bg1"/>
              </a:solidFill>
              <a:latin typeface="+mj-lt"/>
            </a:endParaRPr>
          </a:p>
        </p:txBody>
      </p:sp>
      <p:sp>
        <p:nvSpPr>
          <p:cNvPr id="30" name="TextBox 29"/>
          <p:cNvSpPr txBox="1"/>
          <p:nvPr/>
        </p:nvSpPr>
        <p:spPr>
          <a:xfrm>
            <a:off x="3112533" y="3888450"/>
            <a:ext cx="403905" cy="338554"/>
          </a:xfrm>
          <a:prstGeom prst="rect">
            <a:avLst/>
          </a:prstGeom>
          <a:noFill/>
        </p:spPr>
        <p:txBody>
          <a:bodyPr wrap="square" rtlCol="0">
            <a:spAutoFit/>
          </a:bodyPr>
          <a:lstStyle/>
          <a:p>
            <a:r>
              <a:rPr lang="en-US" sz="1600" b="1" smtClean="0">
                <a:solidFill>
                  <a:schemeClr val="bg1"/>
                </a:solidFill>
                <a:latin typeface="+mj-lt"/>
              </a:rPr>
              <a:t>04.</a:t>
            </a:r>
            <a:endParaRPr lang="en-US" sz="1600" b="1">
              <a:solidFill>
                <a:schemeClr val="bg1"/>
              </a:solidFill>
              <a:latin typeface="+mj-lt"/>
            </a:endParaRPr>
          </a:p>
        </p:txBody>
      </p:sp>
      <p:sp>
        <p:nvSpPr>
          <p:cNvPr id="31" name="TextBox 30"/>
          <p:cNvSpPr txBox="1"/>
          <p:nvPr/>
        </p:nvSpPr>
        <p:spPr>
          <a:xfrm>
            <a:off x="3466754" y="4088696"/>
            <a:ext cx="403905" cy="338554"/>
          </a:xfrm>
          <a:prstGeom prst="rect">
            <a:avLst/>
          </a:prstGeom>
          <a:noFill/>
        </p:spPr>
        <p:txBody>
          <a:bodyPr wrap="square" rtlCol="0">
            <a:spAutoFit/>
          </a:bodyPr>
          <a:lstStyle/>
          <a:p>
            <a:r>
              <a:rPr lang="en-US" sz="1600" b="1" smtClean="0">
                <a:solidFill>
                  <a:schemeClr val="bg1"/>
                </a:solidFill>
                <a:latin typeface="+mj-lt"/>
              </a:rPr>
              <a:t>05.</a:t>
            </a:r>
            <a:endParaRPr lang="en-US" sz="1600" b="1">
              <a:solidFill>
                <a:schemeClr val="bg1"/>
              </a:solidFill>
              <a:latin typeface="+mj-lt"/>
            </a:endParaRPr>
          </a:p>
        </p:txBody>
      </p:sp>
      <p:sp>
        <p:nvSpPr>
          <p:cNvPr id="33" name="TextBox 32"/>
          <p:cNvSpPr txBox="1"/>
          <p:nvPr/>
        </p:nvSpPr>
        <p:spPr>
          <a:xfrm>
            <a:off x="5676290" y="895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34" name="Rectangle 33"/>
          <p:cNvSpPr/>
          <p:nvPr/>
        </p:nvSpPr>
        <p:spPr>
          <a:xfrm>
            <a:off x="5670527" y="1151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5" name="Rounded Rectangle 34"/>
          <p:cNvSpPr/>
          <p:nvPr/>
        </p:nvSpPr>
        <p:spPr>
          <a:xfrm>
            <a:off x="4998752" y="971163"/>
            <a:ext cx="609600" cy="609600"/>
          </a:xfrm>
          <a:prstGeom prst="roundRect">
            <a:avLst/>
          </a:prstGeom>
          <a:noFill/>
          <a:ln w="19050">
            <a:solidFill>
              <a:srgbClr val="1FD8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5676290" y="1657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7" name="Rectangle 36"/>
          <p:cNvSpPr/>
          <p:nvPr/>
        </p:nvSpPr>
        <p:spPr>
          <a:xfrm>
            <a:off x="5670527" y="1913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8" name="Rounded Rectangle 37"/>
          <p:cNvSpPr/>
          <p:nvPr/>
        </p:nvSpPr>
        <p:spPr>
          <a:xfrm>
            <a:off x="4998752" y="1733163"/>
            <a:ext cx="609600" cy="609600"/>
          </a:xfrm>
          <a:prstGeom prst="roundRect">
            <a:avLst/>
          </a:prstGeom>
          <a:noFill/>
          <a:ln w="1905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676290" y="2419350"/>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40" name="Rectangle 39"/>
          <p:cNvSpPr/>
          <p:nvPr/>
        </p:nvSpPr>
        <p:spPr>
          <a:xfrm>
            <a:off x="5670527" y="2675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1" name="Rounded Rectangle 40"/>
          <p:cNvSpPr/>
          <p:nvPr/>
        </p:nvSpPr>
        <p:spPr>
          <a:xfrm>
            <a:off x="4998752" y="2495163"/>
            <a:ext cx="609600" cy="609600"/>
          </a:xfrm>
          <a:prstGeom prst="roundRect">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5676290" y="3181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43" name="Rectangle 42"/>
          <p:cNvSpPr/>
          <p:nvPr/>
        </p:nvSpPr>
        <p:spPr>
          <a:xfrm>
            <a:off x="5670527" y="3437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4" name="Rounded Rectangle 43"/>
          <p:cNvSpPr/>
          <p:nvPr/>
        </p:nvSpPr>
        <p:spPr>
          <a:xfrm>
            <a:off x="4998752" y="3257163"/>
            <a:ext cx="609600" cy="609600"/>
          </a:xfrm>
          <a:prstGeom prst="roundRect">
            <a:avLst/>
          </a:prstGeom>
          <a:noFill/>
          <a:ln w="19050">
            <a:solidFill>
              <a:srgbClr val="DE6E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5676290" y="3943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3918D"/>
                </a:solidFill>
                <a:latin typeface="+mj-lt"/>
              </a:rPr>
              <a:t>TEXT</a:t>
            </a:r>
            <a:endParaRPr lang="en-US">
              <a:solidFill>
                <a:srgbClr val="13918D"/>
              </a:solidFill>
              <a:latin typeface="+mj-lt"/>
            </a:endParaRPr>
          </a:p>
        </p:txBody>
      </p:sp>
      <p:sp>
        <p:nvSpPr>
          <p:cNvPr id="46" name="Rectangle 45"/>
          <p:cNvSpPr/>
          <p:nvPr/>
        </p:nvSpPr>
        <p:spPr>
          <a:xfrm>
            <a:off x="5670527" y="4199751"/>
            <a:ext cx="2863873"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7" name="Rounded Rectangle 46"/>
          <p:cNvSpPr/>
          <p:nvPr/>
        </p:nvSpPr>
        <p:spPr>
          <a:xfrm>
            <a:off x="4998752" y="4019163"/>
            <a:ext cx="609600" cy="609600"/>
          </a:xfrm>
          <a:prstGeom prst="roundRect">
            <a:avLst/>
          </a:prstGeom>
          <a:noFill/>
          <a:ln w="19050">
            <a:solidFill>
              <a:srgbClr val="1391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p:cNvGrpSpPr/>
          <p:nvPr/>
        </p:nvGrpSpPr>
        <p:grpSpPr>
          <a:xfrm>
            <a:off x="5151562" y="1116970"/>
            <a:ext cx="303980" cy="317986"/>
            <a:chOff x="6464300" y="3325813"/>
            <a:chExt cx="463550" cy="463551"/>
          </a:xfrm>
          <a:solidFill>
            <a:srgbClr val="1FD89C"/>
          </a:solidFill>
        </p:grpSpPr>
        <p:sp>
          <p:nvSpPr>
            <p:cNvPr id="49" name="Freeform 48"/>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 name="Group 51"/>
          <p:cNvGrpSpPr/>
          <p:nvPr/>
        </p:nvGrpSpPr>
        <p:grpSpPr>
          <a:xfrm>
            <a:off x="5159854" y="1885010"/>
            <a:ext cx="287397" cy="305906"/>
            <a:chOff x="9324975" y="4895850"/>
            <a:chExt cx="419100" cy="446088"/>
          </a:xfrm>
          <a:solidFill>
            <a:srgbClr val="F4C60E"/>
          </a:solidFill>
        </p:grpSpPr>
        <p:sp>
          <p:nvSpPr>
            <p:cNvPr id="53" name="Freeform 52"/>
            <p:cNvSpPr/>
            <p:nvPr/>
          </p:nvSpPr>
          <p:spPr bwMode="auto">
            <a:xfrm>
              <a:off x="9366250" y="5314950"/>
              <a:ext cx="85725" cy="26988"/>
            </a:xfrm>
            <a:custGeom>
              <a:avLst/>
              <a:gdLst>
                <a:gd name="T0" fmla="*/ 0 w 23"/>
                <a:gd name="T1" fmla="*/ 0 h 7"/>
                <a:gd name="T2" fmla="*/ 0 w 23"/>
                <a:gd name="T3" fmla="*/ 4 h 7"/>
                <a:gd name="T4" fmla="*/ 4 w 23"/>
                <a:gd name="T5" fmla="*/ 7 h 7"/>
                <a:gd name="T6" fmla="*/ 19 w 23"/>
                <a:gd name="T7" fmla="*/ 7 h 7"/>
                <a:gd name="T8" fmla="*/ 23 w 23"/>
                <a:gd name="T9" fmla="*/ 4 h 7"/>
                <a:gd name="T10" fmla="*/ 23 w 23"/>
                <a:gd name="T11" fmla="*/ 0 h 7"/>
                <a:gd name="T12" fmla="*/ 0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0" y="0"/>
                  </a:moveTo>
                  <a:cubicBezTo>
                    <a:pt x="0" y="4"/>
                    <a:pt x="0" y="4"/>
                    <a:pt x="0" y="4"/>
                  </a:cubicBezTo>
                  <a:cubicBezTo>
                    <a:pt x="0" y="6"/>
                    <a:pt x="2" y="7"/>
                    <a:pt x="4" y="7"/>
                  </a:cubicBezTo>
                  <a:cubicBezTo>
                    <a:pt x="19" y="7"/>
                    <a:pt x="19" y="7"/>
                    <a:pt x="19" y="7"/>
                  </a:cubicBezTo>
                  <a:cubicBezTo>
                    <a:pt x="21" y="7"/>
                    <a:pt x="23" y="6"/>
                    <a:pt x="23" y="4"/>
                  </a:cubicBezTo>
                  <a:cubicBezTo>
                    <a:pt x="23" y="0"/>
                    <a:pt x="23" y="0"/>
                    <a:pt x="2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p:nvPr/>
          </p:nvSpPr>
          <p:spPr bwMode="auto">
            <a:xfrm>
              <a:off x="9617075" y="5314950"/>
              <a:ext cx="82550" cy="26988"/>
            </a:xfrm>
            <a:custGeom>
              <a:avLst/>
              <a:gdLst>
                <a:gd name="T0" fmla="*/ 0 w 22"/>
                <a:gd name="T1" fmla="*/ 0 h 7"/>
                <a:gd name="T2" fmla="*/ 0 w 22"/>
                <a:gd name="T3" fmla="*/ 4 h 7"/>
                <a:gd name="T4" fmla="*/ 4 w 22"/>
                <a:gd name="T5" fmla="*/ 7 h 7"/>
                <a:gd name="T6" fmla="*/ 19 w 22"/>
                <a:gd name="T7" fmla="*/ 7 h 7"/>
                <a:gd name="T8" fmla="*/ 22 w 22"/>
                <a:gd name="T9" fmla="*/ 4 h 7"/>
                <a:gd name="T10" fmla="*/ 22 w 22"/>
                <a:gd name="T11" fmla="*/ 0 h 7"/>
                <a:gd name="T12" fmla="*/ 0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0" y="0"/>
                  </a:moveTo>
                  <a:cubicBezTo>
                    <a:pt x="0" y="4"/>
                    <a:pt x="0" y="4"/>
                    <a:pt x="0" y="4"/>
                  </a:cubicBezTo>
                  <a:cubicBezTo>
                    <a:pt x="0" y="6"/>
                    <a:pt x="2" y="7"/>
                    <a:pt x="4" y="7"/>
                  </a:cubicBezTo>
                  <a:cubicBezTo>
                    <a:pt x="19" y="7"/>
                    <a:pt x="19" y="7"/>
                    <a:pt x="19" y="7"/>
                  </a:cubicBezTo>
                  <a:cubicBezTo>
                    <a:pt x="21" y="7"/>
                    <a:pt x="22" y="6"/>
                    <a:pt x="22" y="4"/>
                  </a:cubicBezTo>
                  <a:cubicBezTo>
                    <a:pt x="22" y="0"/>
                    <a:pt x="22" y="0"/>
                    <a:pt x="2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a:spLocks noEditPoints="1"/>
            </p:cNvSpPr>
            <p:nvPr/>
          </p:nvSpPr>
          <p:spPr bwMode="auto">
            <a:xfrm>
              <a:off x="9488488" y="5000625"/>
              <a:ext cx="187325" cy="184150"/>
            </a:xfrm>
            <a:custGeom>
              <a:avLst/>
              <a:gdLst>
                <a:gd name="T0" fmla="*/ 25 w 50"/>
                <a:gd name="T1" fmla="*/ 49 h 49"/>
                <a:gd name="T2" fmla="*/ 44 w 50"/>
                <a:gd name="T3" fmla="*/ 20 h 49"/>
                <a:gd name="T4" fmla="*/ 44 w 50"/>
                <a:gd name="T5" fmla="*/ 29 h 49"/>
                <a:gd name="T6" fmla="*/ 41 w 50"/>
                <a:gd name="T7" fmla="*/ 29 h 49"/>
                <a:gd name="T8" fmla="*/ 39 w 50"/>
                <a:gd name="T9" fmla="*/ 33 h 49"/>
                <a:gd name="T10" fmla="*/ 40 w 50"/>
                <a:gd name="T11" fmla="*/ 34 h 49"/>
                <a:gd name="T12" fmla="*/ 39 w 50"/>
                <a:gd name="T13" fmla="*/ 41 h 49"/>
                <a:gd name="T14" fmla="*/ 34 w 50"/>
                <a:gd name="T15" fmla="*/ 39 h 49"/>
                <a:gd name="T16" fmla="*/ 32 w 50"/>
                <a:gd name="T17" fmla="*/ 38 h 49"/>
                <a:gd name="T18" fmla="*/ 31 w 50"/>
                <a:gd name="T19" fmla="*/ 38 h 49"/>
                <a:gd name="T20" fmla="*/ 30 w 50"/>
                <a:gd name="T21" fmla="*/ 38 h 49"/>
                <a:gd name="T22" fmla="*/ 30 w 50"/>
                <a:gd name="T23" fmla="*/ 38 h 49"/>
                <a:gd name="T24" fmla="*/ 30 w 50"/>
                <a:gd name="T25" fmla="*/ 39 h 49"/>
                <a:gd name="T26" fmla="*/ 29 w 50"/>
                <a:gd name="T27" fmla="*/ 40 h 49"/>
                <a:gd name="T28" fmla="*/ 29 w 50"/>
                <a:gd name="T29" fmla="*/ 43 h 49"/>
                <a:gd name="T30" fmla="*/ 21 w 50"/>
                <a:gd name="T31" fmla="*/ 43 h 49"/>
                <a:gd name="T32" fmla="*/ 21 w 50"/>
                <a:gd name="T33" fmla="*/ 40 h 49"/>
                <a:gd name="T34" fmla="*/ 18 w 50"/>
                <a:gd name="T35" fmla="*/ 38 h 49"/>
                <a:gd name="T36" fmla="*/ 18 w 50"/>
                <a:gd name="T37" fmla="*/ 38 h 49"/>
                <a:gd name="T38" fmla="*/ 17 w 50"/>
                <a:gd name="T39" fmla="*/ 38 h 49"/>
                <a:gd name="T40" fmla="*/ 17 w 50"/>
                <a:gd name="T41" fmla="*/ 38 h 49"/>
                <a:gd name="T42" fmla="*/ 17 w 50"/>
                <a:gd name="T43" fmla="*/ 38 h 49"/>
                <a:gd name="T44" fmla="*/ 15 w 50"/>
                <a:gd name="T45" fmla="*/ 40 h 49"/>
                <a:gd name="T46" fmla="*/ 9 w 50"/>
                <a:gd name="T47" fmla="*/ 39 h 49"/>
                <a:gd name="T48" fmla="*/ 10 w 50"/>
                <a:gd name="T49" fmla="*/ 33 h 49"/>
                <a:gd name="T50" fmla="*/ 11 w 50"/>
                <a:gd name="T51" fmla="*/ 31 h 49"/>
                <a:gd name="T52" fmla="*/ 9 w 50"/>
                <a:gd name="T53" fmla="*/ 29 h 49"/>
                <a:gd name="T54" fmla="*/ 7 w 50"/>
                <a:gd name="T55" fmla="*/ 29 h 49"/>
                <a:gd name="T56" fmla="*/ 3 w 50"/>
                <a:gd name="T57" fmla="*/ 23 h 49"/>
                <a:gd name="T58" fmla="*/ 8 w 50"/>
                <a:gd name="T59" fmla="*/ 20 h 49"/>
                <a:gd name="T60" fmla="*/ 11 w 50"/>
                <a:gd name="T61" fmla="*/ 20 h 49"/>
                <a:gd name="T62" fmla="*/ 11 w 50"/>
                <a:gd name="T63" fmla="*/ 17 h 49"/>
                <a:gd name="T64" fmla="*/ 11 w 50"/>
                <a:gd name="T65" fmla="*/ 17 h 49"/>
                <a:gd name="T66" fmla="*/ 11 w 50"/>
                <a:gd name="T67" fmla="*/ 17 h 49"/>
                <a:gd name="T68" fmla="*/ 11 w 50"/>
                <a:gd name="T69" fmla="*/ 16 h 49"/>
                <a:gd name="T70" fmla="*/ 9 w 50"/>
                <a:gd name="T71" fmla="*/ 15 h 49"/>
                <a:gd name="T72" fmla="*/ 11 w 50"/>
                <a:gd name="T73" fmla="*/ 8 h 49"/>
                <a:gd name="T74" fmla="*/ 16 w 50"/>
                <a:gd name="T75" fmla="*/ 10 h 49"/>
                <a:gd name="T76" fmla="*/ 20 w 50"/>
                <a:gd name="T77" fmla="*/ 10 h 49"/>
                <a:gd name="T78" fmla="*/ 21 w 50"/>
                <a:gd name="T79" fmla="*/ 9 h 49"/>
                <a:gd name="T80" fmla="*/ 21 w 50"/>
                <a:gd name="T81" fmla="*/ 9 h 49"/>
                <a:gd name="T82" fmla="*/ 21 w 50"/>
                <a:gd name="T83" fmla="*/ 9 h 49"/>
                <a:gd name="T84" fmla="*/ 21 w 50"/>
                <a:gd name="T85" fmla="*/ 8 h 49"/>
                <a:gd name="T86" fmla="*/ 24 w 50"/>
                <a:gd name="T87" fmla="*/ 3 h 49"/>
                <a:gd name="T88" fmla="*/ 29 w 50"/>
                <a:gd name="T89" fmla="*/ 7 h 49"/>
                <a:gd name="T90" fmla="*/ 30 w 50"/>
                <a:gd name="T91" fmla="*/ 10 h 49"/>
                <a:gd name="T92" fmla="*/ 33 w 50"/>
                <a:gd name="T93" fmla="*/ 10 h 49"/>
                <a:gd name="T94" fmla="*/ 35 w 50"/>
                <a:gd name="T95" fmla="*/ 8 h 49"/>
                <a:gd name="T96" fmla="*/ 41 w 50"/>
                <a:gd name="T97" fmla="*/ 14 h 49"/>
                <a:gd name="T98" fmla="*/ 39 w 50"/>
                <a:gd name="T99" fmla="*/ 16 h 49"/>
                <a:gd name="T100" fmla="*/ 40 w 50"/>
                <a:gd name="T101" fmla="*/ 20 h 49"/>
                <a:gd name="T102" fmla="*/ 41 w 50"/>
                <a:gd name="T10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49">
                  <a:moveTo>
                    <a:pt x="25" y="0"/>
                  </a:moveTo>
                  <a:cubicBezTo>
                    <a:pt x="11" y="0"/>
                    <a:pt x="0" y="11"/>
                    <a:pt x="0" y="24"/>
                  </a:cubicBezTo>
                  <a:cubicBezTo>
                    <a:pt x="0" y="38"/>
                    <a:pt x="11" y="49"/>
                    <a:pt x="25" y="49"/>
                  </a:cubicBezTo>
                  <a:cubicBezTo>
                    <a:pt x="39" y="49"/>
                    <a:pt x="50" y="38"/>
                    <a:pt x="50" y="24"/>
                  </a:cubicBezTo>
                  <a:cubicBezTo>
                    <a:pt x="50" y="11"/>
                    <a:pt x="39" y="0"/>
                    <a:pt x="25" y="0"/>
                  </a:cubicBezTo>
                  <a:close/>
                  <a:moveTo>
                    <a:pt x="44" y="20"/>
                  </a:moveTo>
                  <a:cubicBezTo>
                    <a:pt x="45" y="21"/>
                    <a:pt x="46" y="22"/>
                    <a:pt x="46" y="23"/>
                  </a:cubicBezTo>
                  <a:cubicBezTo>
                    <a:pt x="46" y="26"/>
                    <a:pt x="46" y="26"/>
                    <a:pt x="46" y="26"/>
                  </a:cubicBezTo>
                  <a:cubicBezTo>
                    <a:pt x="46" y="27"/>
                    <a:pt x="45" y="28"/>
                    <a:pt x="44" y="29"/>
                  </a:cubicBezTo>
                  <a:cubicBezTo>
                    <a:pt x="43" y="29"/>
                    <a:pt x="43" y="29"/>
                    <a:pt x="43" y="29"/>
                  </a:cubicBezTo>
                  <a:cubicBezTo>
                    <a:pt x="41" y="29"/>
                    <a:pt x="41" y="29"/>
                    <a:pt x="41" y="29"/>
                  </a:cubicBezTo>
                  <a:cubicBezTo>
                    <a:pt x="41" y="29"/>
                    <a:pt x="41" y="29"/>
                    <a:pt x="41" y="29"/>
                  </a:cubicBezTo>
                  <a:cubicBezTo>
                    <a:pt x="40" y="29"/>
                    <a:pt x="40" y="29"/>
                    <a:pt x="40" y="29"/>
                  </a:cubicBezTo>
                  <a:cubicBezTo>
                    <a:pt x="40" y="29"/>
                    <a:pt x="39" y="29"/>
                    <a:pt x="39" y="29"/>
                  </a:cubicBezTo>
                  <a:cubicBezTo>
                    <a:pt x="38" y="30"/>
                    <a:pt x="38" y="32"/>
                    <a:pt x="39" y="33"/>
                  </a:cubicBezTo>
                  <a:cubicBezTo>
                    <a:pt x="39" y="33"/>
                    <a:pt x="39" y="33"/>
                    <a:pt x="39" y="33"/>
                  </a:cubicBezTo>
                  <a:cubicBezTo>
                    <a:pt x="39" y="33"/>
                    <a:pt x="39" y="33"/>
                    <a:pt x="39" y="33"/>
                  </a:cubicBezTo>
                  <a:cubicBezTo>
                    <a:pt x="40" y="34"/>
                    <a:pt x="40" y="34"/>
                    <a:pt x="40" y="34"/>
                  </a:cubicBezTo>
                  <a:cubicBezTo>
                    <a:pt x="41" y="35"/>
                    <a:pt x="41" y="35"/>
                    <a:pt x="41" y="35"/>
                  </a:cubicBezTo>
                  <a:cubicBezTo>
                    <a:pt x="42" y="36"/>
                    <a:pt x="42" y="38"/>
                    <a:pt x="41" y="39"/>
                  </a:cubicBezTo>
                  <a:cubicBezTo>
                    <a:pt x="39" y="41"/>
                    <a:pt x="39" y="41"/>
                    <a:pt x="39" y="41"/>
                  </a:cubicBezTo>
                  <a:cubicBezTo>
                    <a:pt x="38" y="41"/>
                    <a:pt x="36" y="41"/>
                    <a:pt x="35" y="41"/>
                  </a:cubicBezTo>
                  <a:cubicBezTo>
                    <a:pt x="35" y="40"/>
                    <a:pt x="35" y="40"/>
                    <a:pt x="35" y="40"/>
                  </a:cubicBezTo>
                  <a:cubicBezTo>
                    <a:pt x="34" y="39"/>
                    <a:pt x="34" y="39"/>
                    <a:pt x="34" y="39"/>
                  </a:cubicBezTo>
                  <a:cubicBezTo>
                    <a:pt x="33" y="38"/>
                    <a:pt x="33" y="38"/>
                    <a:pt x="33" y="38"/>
                  </a:cubicBezTo>
                  <a:cubicBezTo>
                    <a:pt x="33" y="38"/>
                    <a:pt x="33" y="38"/>
                    <a:pt x="33" y="38"/>
                  </a:cubicBezTo>
                  <a:cubicBezTo>
                    <a:pt x="33" y="38"/>
                    <a:pt x="32" y="38"/>
                    <a:pt x="32" y="38"/>
                  </a:cubicBezTo>
                  <a:cubicBezTo>
                    <a:pt x="32" y="38"/>
                    <a:pt x="32" y="38"/>
                    <a:pt x="32" y="38"/>
                  </a:cubicBezTo>
                  <a:cubicBezTo>
                    <a:pt x="32" y="38"/>
                    <a:pt x="32" y="38"/>
                    <a:pt x="32" y="38"/>
                  </a:cubicBezTo>
                  <a:cubicBezTo>
                    <a:pt x="31" y="38"/>
                    <a:pt x="31" y="38"/>
                    <a:pt x="31" y="38"/>
                  </a:cubicBezTo>
                  <a:cubicBezTo>
                    <a:pt x="31" y="38"/>
                    <a:pt x="31" y="38"/>
                    <a:pt x="31" y="38"/>
                  </a:cubicBezTo>
                  <a:cubicBezTo>
                    <a:pt x="31" y="38"/>
                    <a:pt x="31"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9"/>
                    <a:pt x="30" y="39"/>
                  </a:cubicBezTo>
                  <a:cubicBezTo>
                    <a:pt x="30" y="39"/>
                    <a:pt x="30" y="39"/>
                    <a:pt x="30" y="39"/>
                  </a:cubicBezTo>
                  <a:cubicBezTo>
                    <a:pt x="29" y="39"/>
                    <a:pt x="29" y="39"/>
                    <a:pt x="29" y="39"/>
                  </a:cubicBezTo>
                  <a:cubicBezTo>
                    <a:pt x="29" y="39"/>
                    <a:pt x="29" y="40"/>
                    <a:pt x="29" y="40"/>
                  </a:cubicBezTo>
                  <a:cubicBezTo>
                    <a:pt x="29" y="40"/>
                    <a:pt x="29" y="40"/>
                    <a:pt x="29" y="40"/>
                  </a:cubicBezTo>
                  <a:cubicBezTo>
                    <a:pt x="29" y="41"/>
                    <a:pt x="29" y="41"/>
                    <a:pt x="29" y="41"/>
                  </a:cubicBezTo>
                  <a:cubicBezTo>
                    <a:pt x="29" y="42"/>
                    <a:pt x="29" y="42"/>
                    <a:pt x="29" y="42"/>
                  </a:cubicBezTo>
                  <a:cubicBezTo>
                    <a:pt x="29" y="43"/>
                    <a:pt x="29" y="43"/>
                    <a:pt x="29" y="43"/>
                  </a:cubicBezTo>
                  <a:cubicBezTo>
                    <a:pt x="29" y="45"/>
                    <a:pt x="28" y="46"/>
                    <a:pt x="26" y="46"/>
                  </a:cubicBezTo>
                  <a:cubicBezTo>
                    <a:pt x="24" y="46"/>
                    <a:pt x="24" y="46"/>
                    <a:pt x="24" y="46"/>
                  </a:cubicBezTo>
                  <a:cubicBezTo>
                    <a:pt x="22" y="46"/>
                    <a:pt x="21" y="45"/>
                    <a:pt x="21" y="43"/>
                  </a:cubicBezTo>
                  <a:cubicBezTo>
                    <a:pt x="21" y="42"/>
                    <a:pt x="21" y="42"/>
                    <a:pt x="21" y="42"/>
                  </a:cubicBezTo>
                  <a:cubicBezTo>
                    <a:pt x="21" y="41"/>
                    <a:pt x="21" y="41"/>
                    <a:pt x="21" y="41"/>
                  </a:cubicBezTo>
                  <a:cubicBezTo>
                    <a:pt x="21" y="40"/>
                    <a:pt x="21" y="40"/>
                    <a:pt x="21" y="40"/>
                  </a:cubicBezTo>
                  <a:cubicBezTo>
                    <a:pt x="21" y="40"/>
                    <a:pt x="21" y="39"/>
                    <a:pt x="20" y="39"/>
                  </a:cubicBezTo>
                  <a:cubicBezTo>
                    <a:pt x="20" y="38"/>
                    <a:pt x="19"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6" y="38"/>
                  </a:cubicBezTo>
                  <a:cubicBezTo>
                    <a:pt x="16" y="38"/>
                    <a:pt x="16" y="38"/>
                    <a:pt x="16" y="38"/>
                  </a:cubicBezTo>
                  <a:cubicBezTo>
                    <a:pt x="15" y="40"/>
                    <a:pt x="15" y="40"/>
                    <a:pt x="15" y="40"/>
                  </a:cubicBezTo>
                  <a:cubicBezTo>
                    <a:pt x="14" y="41"/>
                    <a:pt x="14" y="41"/>
                    <a:pt x="14" y="41"/>
                  </a:cubicBezTo>
                  <a:cubicBezTo>
                    <a:pt x="13" y="41"/>
                    <a:pt x="12" y="41"/>
                    <a:pt x="11" y="41"/>
                  </a:cubicBezTo>
                  <a:cubicBezTo>
                    <a:pt x="9" y="39"/>
                    <a:pt x="9" y="39"/>
                    <a:pt x="9" y="39"/>
                  </a:cubicBezTo>
                  <a:cubicBezTo>
                    <a:pt x="8" y="38"/>
                    <a:pt x="8" y="36"/>
                    <a:pt x="9" y="35"/>
                  </a:cubicBezTo>
                  <a:cubicBezTo>
                    <a:pt x="9" y="34"/>
                    <a:pt x="9" y="34"/>
                    <a:pt x="9" y="34"/>
                  </a:cubicBezTo>
                  <a:cubicBezTo>
                    <a:pt x="10" y="33"/>
                    <a:pt x="10" y="33"/>
                    <a:pt x="10" y="33"/>
                  </a:cubicBezTo>
                  <a:cubicBezTo>
                    <a:pt x="10" y="33"/>
                    <a:pt x="10" y="33"/>
                    <a:pt x="10" y="33"/>
                  </a:cubicBezTo>
                  <a:cubicBezTo>
                    <a:pt x="11" y="33"/>
                    <a:pt x="11" y="33"/>
                    <a:pt x="11" y="33"/>
                  </a:cubicBezTo>
                  <a:cubicBezTo>
                    <a:pt x="11" y="32"/>
                    <a:pt x="11" y="32"/>
                    <a:pt x="11" y="31"/>
                  </a:cubicBezTo>
                  <a:cubicBezTo>
                    <a:pt x="11" y="31"/>
                    <a:pt x="11" y="31"/>
                    <a:pt x="11" y="31"/>
                  </a:cubicBezTo>
                  <a:cubicBezTo>
                    <a:pt x="11" y="30"/>
                    <a:pt x="11" y="29"/>
                    <a:pt x="10" y="29"/>
                  </a:cubicBezTo>
                  <a:cubicBezTo>
                    <a:pt x="9" y="29"/>
                    <a:pt x="9" y="29"/>
                    <a:pt x="9" y="29"/>
                  </a:cubicBezTo>
                  <a:cubicBezTo>
                    <a:pt x="9" y="29"/>
                    <a:pt x="9" y="29"/>
                    <a:pt x="9" y="29"/>
                  </a:cubicBezTo>
                  <a:cubicBezTo>
                    <a:pt x="9" y="29"/>
                    <a:pt x="9" y="29"/>
                    <a:pt x="9" y="29"/>
                  </a:cubicBezTo>
                  <a:cubicBezTo>
                    <a:pt x="7" y="29"/>
                    <a:pt x="7" y="29"/>
                    <a:pt x="7" y="29"/>
                  </a:cubicBezTo>
                  <a:cubicBezTo>
                    <a:pt x="6" y="29"/>
                    <a:pt x="6" y="29"/>
                    <a:pt x="6" y="29"/>
                  </a:cubicBezTo>
                  <a:cubicBezTo>
                    <a:pt x="5" y="28"/>
                    <a:pt x="4" y="27"/>
                    <a:pt x="3" y="26"/>
                  </a:cubicBezTo>
                  <a:cubicBezTo>
                    <a:pt x="3" y="23"/>
                    <a:pt x="3" y="23"/>
                    <a:pt x="3" y="23"/>
                  </a:cubicBezTo>
                  <a:cubicBezTo>
                    <a:pt x="4" y="22"/>
                    <a:pt x="5" y="21"/>
                    <a:pt x="6" y="20"/>
                  </a:cubicBezTo>
                  <a:cubicBezTo>
                    <a:pt x="7" y="20"/>
                    <a:pt x="7" y="20"/>
                    <a:pt x="7" y="20"/>
                  </a:cubicBezTo>
                  <a:cubicBezTo>
                    <a:pt x="8" y="20"/>
                    <a:pt x="8" y="20"/>
                    <a:pt x="8" y="20"/>
                  </a:cubicBezTo>
                  <a:cubicBezTo>
                    <a:pt x="9" y="20"/>
                    <a:pt x="9" y="20"/>
                    <a:pt x="9" y="20"/>
                  </a:cubicBezTo>
                  <a:cubicBezTo>
                    <a:pt x="10" y="20"/>
                    <a:pt x="10" y="20"/>
                    <a:pt x="11" y="20"/>
                  </a:cubicBezTo>
                  <a:cubicBezTo>
                    <a:pt x="11" y="20"/>
                    <a:pt x="11" y="20"/>
                    <a:pt x="11" y="20"/>
                  </a:cubicBezTo>
                  <a:cubicBezTo>
                    <a:pt x="11" y="19"/>
                    <a:pt x="12" y="18"/>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9" y="15"/>
                    <a:pt x="9" y="15"/>
                    <a:pt x="9" y="15"/>
                  </a:cubicBezTo>
                  <a:cubicBezTo>
                    <a:pt x="9" y="14"/>
                    <a:pt x="9" y="14"/>
                    <a:pt x="9" y="14"/>
                  </a:cubicBezTo>
                  <a:cubicBezTo>
                    <a:pt x="8" y="13"/>
                    <a:pt x="8" y="11"/>
                    <a:pt x="9" y="10"/>
                  </a:cubicBezTo>
                  <a:cubicBezTo>
                    <a:pt x="11" y="8"/>
                    <a:pt x="11" y="8"/>
                    <a:pt x="11" y="8"/>
                  </a:cubicBezTo>
                  <a:cubicBezTo>
                    <a:pt x="12" y="8"/>
                    <a:pt x="13" y="8"/>
                    <a:pt x="14" y="8"/>
                  </a:cubicBezTo>
                  <a:cubicBezTo>
                    <a:pt x="15" y="9"/>
                    <a:pt x="15" y="9"/>
                    <a:pt x="15" y="9"/>
                  </a:cubicBezTo>
                  <a:cubicBezTo>
                    <a:pt x="16" y="10"/>
                    <a:pt x="16" y="10"/>
                    <a:pt x="16" y="10"/>
                  </a:cubicBezTo>
                  <a:cubicBezTo>
                    <a:pt x="17" y="10"/>
                    <a:pt x="17" y="10"/>
                    <a:pt x="17" y="10"/>
                  </a:cubicBezTo>
                  <a:cubicBezTo>
                    <a:pt x="17" y="11"/>
                    <a:pt x="18" y="11"/>
                    <a:pt x="18" y="11"/>
                  </a:cubicBezTo>
                  <a:cubicBezTo>
                    <a:pt x="19" y="11"/>
                    <a:pt x="19" y="11"/>
                    <a:pt x="20" y="10"/>
                  </a:cubicBezTo>
                  <a:cubicBezTo>
                    <a:pt x="20" y="10"/>
                    <a:pt x="20"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7"/>
                    <a:pt x="21" y="7"/>
                    <a:pt x="21" y="7"/>
                  </a:cubicBezTo>
                  <a:cubicBezTo>
                    <a:pt x="21" y="6"/>
                    <a:pt x="21" y="6"/>
                    <a:pt x="21" y="6"/>
                  </a:cubicBezTo>
                  <a:cubicBezTo>
                    <a:pt x="21" y="4"/>
                    <a:pt x="22" y="3"/>
                    <a:pt x="24" y="3"/>
                  </a:cubicBezTo>
                  <a:cubicBezTo>
                    <a:pt x="26" y="3"/>
                    <a:pt x="26" y="3"/>
                    <a:pt x="26" y="3"/>
                  </a:cubicBezTo>
                  <a:cubicBezTo>
                    <a:pt x="28" y="3"/>
                    <a:pt x="29" y="4"/>
                    <a:pt x="29" y="6"/>
                  </a:cubicBezTo>
                  <a:cubicBezTo>
                    <a:pt x="29" y="7"/>
                    <a:pt x="29" y="7"/>
                    <a:pt x="29" y="7"/>
                  </a:cubicBezTo>
                  <a:cubicBezTo>
                    <a:pt x="29" y="8"/>
                    <a:pt x="29" y="8"/>
                    <a:pt x="29" y="8"/>
                  </a:cubicBezTo>
                  <a:cubicBezTo>
                    <a:pt x="29" y="9"/>
                    <a:pt x="29" y="9"/>
                    <a:pt x="29" y="9"/>
                  </a:cubicBezTo>
                  <a:cubicBezTo>
                    <a:pt x="29" y="9"/>
                    <a:pt x="29" y="10"/>
                    <a:pt x="30" y="10"/>
                  </a:cubicBezTo>
                  <a:cubicBezTo>
                    <a:pt x="30" y="10"/>
                    <a:pt x="30" y="11"/>
                    <a:pt x="30" y="11"/>
                  </a:cubicBezTo>
                  <a:cubicBezTo>
                    <a:pt x="31" y="11"/>
                    <a:pt x="32" y="11"/>
                    <a:pt x="33" y="10"/>
                  </a:cubicBezTo>
                  <a:cubicBezTo>
                    <a:pt x="33" y="10"/>
                    <a:pt x="33" y="10"/>
                    <a:pt x="33" y="10"/>
                  </a:cubicBezTo>
                  <a:cubicBezTo>
                    <a:pt x="33" y="10"/>
                    <a:pt x="33" y="10"/>
                    <a:pt x="33" y="10"/>
                  </a:cubicBezTo>
                  <a:cubicBezTo>
                    <a:pt x="35" y="9"/>
                    <a:pt x="35" y="9"/>
                    <a:pt x="35" y="9"/>
                  </a:cubicBezTo>
                  <a:cubicBezTo>
                    <a:pt x="35" y="8"/>
                    <a:pt x="35" y="8"/>
                    <a:pt x="35" y="8"/>
                  </a:cubicBezTo>
                  <a:cubicBezTo>
                    <a:pt x="36" y="8"/>
                    <a:pt x="38" y="8"/>
                    <a:pt x="39" y="8"/>
                  </a:cubicBezTo>
                  <a:cubicBezTo>
                    <a:pt x="41" y="10"/>
                    <a:pt x="41" y="10"/>
                    <a:pt x="41" y="10"/>
                  </a:cubicBezTo>
                  <a:cubicBezTo>
                    <a:pt x="42" y="11"/>
                    <a:pt x="42" y="13"/>
                    <a:pt x="41" y="14"/>
                  </a:cubicBezTo>
                  <a:cubicBezTo>
                    <a:pt x="40" y="15"/>
                    <a:pt x="40" y="15"/>
                    <a:pt x="40" y="15"/>
                  </a:cubicBezTo>
                  <a:cubicBezTo>
                    <a:pt x="39" y="16"/>
                    <a:pt x="39" y="16"/>
                    <a:pt x="39" y="16"/>
                  </a:cubicBezTo>
                  <a:cubicBezTo>
                    <a:pt x="39" y="16"/>
                    <a:pt x="39" y="16"/>
                    <a:pt x="39" y="16"/>
                  </a:cubicBezTo>
                  <a:cubicBezTo>
                    <a:pt x="39" y="16"/>
                    <a:pt x="39" y="17"/>
                    <a:pt x="38" y="17"/>
                  </a:cubicBezTo>
                  <a:cubicBezTo>
                    <a:pt x="38" y="17"/>
                    <a:pt x="38" y="18"/>
                    <a:pt x="38" y="18"/>
                  </a:cubicBezTo>
                  <a:cubicBezTo>
                    <a:pt x="38" y="19"/>
                    <a:pt x="39" y="20"/>
                    <a:pt x="40" y="20"/>
                  </a:cubicBezTo>
                  <a:cubicBezTo>
                    <a:pt x="40" y="20"/>
                    <a:pt x="40" y="20"/>
                    <a:pt x="40" y="20"/>
                  </a:cubicBezTo>
                  <a:cubicBezTo>
                    <a:pt x="40" y="20"/>
                    <a:pt x="40" y="20"/>
                    <a:pt x="41" y="20"/>
                  </a:cubicBezTo>
                  <a:cubicBezTo>
                    <a:pt x="41" y="20"/>
                    <a:pt x="41" y="20"/>
                    <a:pt x="41" y="20"/>
                  </a:cubicBezTo>
                  <a:cubicBezTo>
                    <a:pt x="43" y="20"/>
                    <a:pt x="43" y="20"/>
                    <a:pt x="43" y="20"/>
                  </a:cubicBezTo>
                  <a:lnTo>
                    <a:pt x="44"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 name="Oval 55"/>
            <p:cNvSpPr>
              <a:spLocks noChangeArrowheads="1"/>
            </p:cNvSpPr>
            <p:nvPr/>
          </p:nvSpPr>
          <p:spPr bwMode="auto">
            <a:xfrm>
              <a:off x="9540875" y="5049838"/>
              <a:ext cx="82550" cy="857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a:spLocks noEditPoints="1"/>
            </p:cNvSpPr>
            <p:nvPr/>
          </p:nvSpPr>
          <p:spPr bwMode="auto">
            <a:xfrm>
              <a:off x="9324975" y="4895850"/>
              <a:ext cx="419100" cy="393700"/>
            </a:xfrm>
            <a:custGeom>
              <a:avLst/>
              <a:gdLst>
                <a:gd name="T0" fmla="*/ 102 w 112"/>
                <a:gd name="T1" fmla="*/ 0 h 105"/>
                <a:gd name="T2" fmla="*/ 9 w 112"/>
                <a:gd name="T3" fmla="*/ 0 h 105"/>
                <a:gd name="T4" fmla="*/ 0 w 112"/>
                <a:gd name="T5" fmla="*/ 10 h 105"/>
                <a:gd name="T6" fmla="*/ 0 w 112"/>
                <a:gd name="T7" fmla="*/ 95 h 105"/>
                <a:gd name="T8" fmla="*/ 9 w 112"/>
                <a:gd name="T9" fmla="*/ 105 h 105"/>
                <a:gd name="T10" fmla="*/ 102 w 112"/>
                <a:gd name="T11" fmla="*/ 105 h 105"/>
                <a:gd name="T12" fmla="*/ 112 w 112"/>
                <a:gd name="T13" fmla="*/ 95 h 105"/>
                <a:gd name="T14" fmla="*/ 112 w 112"/>
                <a:gd name="T15" fmla="*/ 10 h 105"/>
                <a:gd name="T16" fmla="*/ 102 w 112"/>
                <a:gd name="T17" fmla="*/ 0 h 105"/>
                <a:gd name="T18" fmla="*/ 24 w 112"/>
                <a:gd name="T19" fmla="*/ 68 h 105"/>
                <a:gd name="T20" fmla="*/ 20 w 112"/>
                <a:gd name="T21" fmla="*/ 71 h 105"/>
                <a:gd name="T22" fmla="*/ 17 w 112"/>
                <a:gd name="T23" fmla="*/ 68 h 105"/>
                <a:gd name="T24" fmla="*/ 17 w 112"/>
                <a:gd name="T25" fmla="*/ 55 h 105"/>
                <a:gd name="T26" fmla="*/ 20 w 112"/>
                <a:gd name="T27" fmla="*/ 55 h 105"/>
                <a:gd name="T28" fmla="*/ 24 w 112"/>
                <a:gd name="T29" fmla="*/ 55 h 105"/>
                <a:gd name="T30" fmla="*/ 24 w 112"/>
                <a:gd name="T31" fmla="*/ 68 h 105"/>
                <a:gd name="T32" fmla="*/ 20 w 112"/>
                <a:gd name="T33" fmla="*/ 51 h 105"/>
                <a:gd name="T34" fmla="*/ 12 w 112"/>
                <a:gd name="T35" fmla="*/ 42 h 105"/>
                <a:gd name="T36" fmla="*/ 20 w 112"/>
                <a:gd name="T37" fmla="*/ 33 h 105"/>
                <a:gd name="T38" fmla="*/ 29 w 112"/>
                <a:gd name="T39" fmla="*/ 42 h 105"/>
                <a:gd name="T40" fmla="*/ 20 w 112"/>
                <a:gd name="T41" fmla="*/ 51 h 105"/>
                <a:gd name="T42" fmla="*/ 69 w 112"/>
                <a:gd name="T43" fmla="*/ 84 h 105"/>
                <a:gd name="T44" fmla="*/ 38 w 112"/>
                <a:gd name="T45" fmla="*/ 52 h 105"/>
                <a:gd name="T46" fmla="*/ 69 w 112"/>
                <a:gd name="T47" fmla="*/ 21 h 105"/>
                <a:gd name="T48" fmla="*/ 100 w 112"/>
                <a:gd name="T49" fmla="*/ 52 h 105"/>
                <a:gd name="T50" fmla="*/ 69 w 112"/>
                <a:gd name="T51" fmla="*/ 8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05">
                  <a:moveTo>
                    <a:pt x="102" y="0"/>
                  </a:moveTo>
                  <a:cubicBezTo>
                    <a:pt x="9" y="0"/>
                    <a:pt x="9" y="0"/>
                    <a:pt x="9" y="0"/>
                  </a:cubicBezTo>
                  <a:cubicBezTo>
                    <a:pt x="4" y="0"/>
                    <a:pt x="0" y="5"/>
                    <a:pt x="0" y="10"/>
                  </a:cubicBezTo>
                  <a:cubicBezTo>
                    <a:pt x="0" y="95"/>
                    <a:pt x="0" y="95"/>
                    <a:pt x="0" y="95"/>
                  </a:cubicBezTo>
                  <a:cubicBezTo>
                    <a:pt x="0" y="100"/>
                    <a:pt x="4" y="105"/>
                    <a:pt x="9" y="105"/>
                  </a:cubicBezTo>
                  <a:cubicBezTo>
                    <a:pt x="102" y="105"/>
                    <a:pt x="102" y="105"/>
                    <a:pt x="102" y="105"/>
                  </a:cubicBezTo>
                  <a:cubicBezTo>
                    <a:pt x="108" y="105"/>
                    <a:pt x="112" y="100"/>
                    <a:pt x="112" y="95"/>
                  </a:cubicBezTo>
                  <a:cubicBezTo>
                    <a:pt x="112" y="10"/>
                    <a:pt x="112" y="10"/>
                    <a:pt x="112" y="10"/>
                  </a:cubicBezTo>
                  <a:cubicBezTo>
                    <a:pt x="112" y="5"/>
                    <a:pt x="108" y="0"/>
                    <a:pt x="102" y="0"/>
                  </a:cubicBezTo>
                  <a:close/>
                  <a:moveTo>
                    <a:pt x="24" y="68"/>
                  </a:moveTo>
                  <a:cubicBezTo>
                    <a:pt x="24" y="70"/>
                    <a:pt x="22" y="71"/>
                    <a:pt x="20" y="71"/>
                  </a:cubicBezTo>
                  <a:cubicBezTo>
                    <a:pt x="18" y="71"/>
                    <a:pt x="17" y="70"/>
                    <a:pt x="17" y="68"/>
                  </a:cubicBezTo>
                  <a:cubicBezTo>
                    <a:pt x="17" y="55"/>
                    <a:pt x="17" y="55"/>
                    <a:pt x="17" y="55"/>
                  </a:cubicBezTo>
                  <a:cubicBezTo>
                    <a:pt x="18" y="55"/>
                    <a:pt x="19" y="55"/>
                    <a:pt x="20" y="55"/>
                  </a:cubicBezTo>
                  <a:cubicBezTo>
                    <a:pt x="22" y="55"/>
                    <a:pt x="23" y="55"/>
                    <a:pt x="24" y="55"/>
                  </a:cubicBezTo>
                  <a:lnTo>
                    <a:pt x="24" y="68"/>
                  </a:lnTo>
                  <a:close/>
                  <a:moveTo>
                    <a:pt x="20" y="51"/>
                  </a:moveTo>
                  <a:cubicBezTo>
                    <a:pt x="16" y="51"/>
                    <a:pt x="12" y="47"/>
                    <a:pt x="12" y="42"/>
                  </a:cubicBezTo>
                  <a:cubicBezTo>
                    <a:pt x="12" y="37"/>
                    <a:pt x="16" y="33"/>
                    <a:pt x="20" y="33"/>
                  </a:cubicBezTo>
                  <a:cubicBezTo>
                    <a:pt x="25" y="33"/>
                    <a:pt x="29" y="37"/>
                    <a:pt x="29" y="42"/>
                  </a:cubicBezTo>
                  <a:cubicBezTo>
                    <a:pt x="29" y="47"/>
                    <a:pt x="25" y="51"/>
                    <a:pt x="20" y="51"/>
                  </a:cubicBezTo>
                  <a:close/>
                  <a:moveTo>
                    <a:pt x="69" y="84"/>
                  </a:moveTo>
                  <a:cubicBezTo>
                    <a:pt x="52" y="84"/>
                    <a:pt x="38" y="70"/>
                    <a:pt x="38" y="52"/>
                  </a:cubicBezTo>
                  <a:cubicBezTo>
                    <a:pt x="38" y="35"/>
                    <a:pt x="52" y="21"/>
                    <a:pt x="69" y="21"/>
                  </a:cubicBezTo>
                  <a:cubicBezTo>
                    <a:pt x="86" y="21"/>
                    <a:pt x="100" y="35"/>
                    <a:pt x="100" y="52"/>
                  </a:cubicBezTo>
                  <a:cubicBezTo>
                    <a:pt x="100" y="70"/>
                    <a:pt x="86" y="84"/>
                    <a:pt x="69"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8" name="Group 57"/>
          <p:cNvGrpSpPr/>
          <p:nvPr/>
        </p:nvGrpSpPr>
        <p:grpSpPr>
          <a:xfrm>
            <a:off x="5163633" y="2629580"/>
            <a:ext cx="279838" cy="340767"/>
            <a:chOff x="8269288" y="4060825"/>
            <a:chExt cx="393700" cy="479426"/>
          </a:xfrm>
          <a:solidFill>
            <a:srgbClr val="00C3D9"/>
          </a:solidFill>
        </p:grpSpPr>
        <p:sp>
          <p:nvSpPr>
            <p:cNvPr id="59" name="Freeform 58"/>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Freeform 59"/>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Freeform 60"/>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2" name="Group 61"/>
          <p:cNvGrpSpPr/>
          <p:nvPr/>
        </p:nvGrpSpPr>
        <p:grpSpPr>
          <a:xfrm>
            <a:off x="5174464" y="3392081"/>
            <a:ext cx="258176" cy="339764"/>
            <a:chOff x="7981950" y="4114800"/>
            <a:chExt cx="393701" cy="495300"/>
          </a:xfrm>
          <a:solidFill>
            <a:srgbClr val="DE6E00"/>
          </a:solidFill>
        </p:grpSpPr>
        <p:sp>
          <p:nvSpPr>
            <p:cNvPr id="63" name="Freeform 62"/>
            <p:cNvSpPr>
              <a:spLocks noEditPoints="1"/>
            </p:cNvSpPr>
            <p:nvPr/>
          </p:nvSpPr>
          <p:spPr bwMode="auto">
            <a:xfrm>
              <a:off x="7981950" y="4114800"/>
              <a:ext cx="304800" cy="261938"/>
            </a:xfrm>
            <a:custGeom>
              <a:avLst/>
              <a:gdLst>
                <a:gd name="T0" fmla="*/ 0 w 81"/>
                <a:gd name="T1" fmla="*/ 13 h 70"/>
                <a:gd name="T2" fmla="*/ 0 w 81"/>
                <a:gd name="T3" fmla="*/ 27 h 70"/>
                <a:gd name="T4" fmla="*/ 0 w 81"/>
                <a:gd name="T5" fmla="*/ 43 h 70"/>
                <a:gd name="T6" fmla="*/ 13 w 81"/>
                <a:gd name="T7" fmla="*/ 56 h 70"/>
                <a:gd name="T8" fmla="*/ 36 w 81"/>
                <a:gd name="T9" fmla="*/ 56 h 70"/>
                <a:gd name="T10" fmla="*/ 49 w 81"/>
                <a:gd name="T11" fmla="*/ 69 h 70"/>
                <a:gd name="T12" fmla="*/ 53 w 81"/>
                <a:gd name="T13" fmla="*/ 70 h 70"/>
                <a:gd name="T14" fmla="*/ 55 w 81"/>
                <a:gd name="T15" fmla="*/ 70 h 70"/>
                <a:gd name="T16" fmla="*/ 58 w 81"/>
                <a:gd name="T17" fmla="*/ 65 h 70"/>
                <a:gd name="T18" fmla="*/ 58 w 81"/>
                <a:gd name="T19" fmla="*/ 56 h 70"/>
                <a:gd name="T20" fmla="*/ 68 w 81"/>
                <a:gd name="T21" fmla="*/ 56 h 70"/>
                <a:gd name="T22" fmla="*/ 81 w 81"/>
                <a:gd name="T23" fmla="*/ 43 h 70"/>
                <a:gd name="T24" fmla="*/ 81 w 81"/>
                <a:gd name="T25" fmla="*/ 27 h 70"/>
                <a:gd name="T26" fmla="*/ 81 w 81"/>
                <a:gd name="T27" fmla="*/ 13 h 70"/>
                <a:gd name="T28" fmla="*/ 68 w 81"/>
                <a:gd name="T29" fmla="*/ 0 h 70"/>
                <a:gd name="T30" fmla="*/ 60 w 81"/>
                <a:gd name="T31" fmla="*/ 0 h 70"/>
                <a:gd name="T32" fmla="*/ 20 w 81"/>
                <a:gd name="T33" fmla="*/ 0 h 70"/>
                <a:gd name="T34" fmla="*/ 13 w 81"/>
                <a:gd name="T35" fmla="*/ 0 h 70"/>
                <a:gd name="T36" fmla="*/ 0 w 81"/>
                <a:gd name="T37" fmla="*/ 13 h 70"/>
                <a:gd name="T38" fmla="*/ 54 w 81"/>
                <a:gd name="T39" fmla="*/ 27 h 70"/>
                <a:gd name="T40" fmla="*/ 62 w 81"/>
                <a:gd name="T41" fmla="*/ 20 h 70"/>
                <a:gd name="T42" fmla="*/ 69 w 81"/>
                <a:gd name="T43" fmla="*/ 27 h 70"/>
                <a:gd name="T44" fmla="*/ 62 w 81"/>
                <a:gd name="T45" fmla="*/ 35 h 70"/>
                <a:gd name="T46" fmla="*/ 54 w 81"/>
                <a:gd name="T47" fmla="*/ 27 h 70"/>
                <a:gd name="T48" fmla="*/ 33 w 81"/>
                <a:gd name="T49" fmla="*/ 27 h 70"/>
                <a:gd name="T50" fmla="*/ 40 w 81"/>
                <a:gd name="T51" fmla="*/ 20 h 70"/>
                <a:gd name="T52" fmla="*/ 48 w 81"/>
                <a:gd name="T53" fmla="*/ 27 h 70"/>
                <a:gd name="T54" fmla="*/ 40 w 81"/>
                <a:gd name="T55" fmla="*/ 35 h 70"/>
                <a:gd name="T56" fmla="*/ 33 w 81"/>
                <a:gd name="T57" fmla="*/ 27 h 70"/>
                <a:gd name="T58" fmla="*/ 12 w 81"/>
                <a:gd name="T59" fmla="*/ 27 h 70"/>
                <a:gd name="T60" fmla="*/ 19 w 81"/>
                <a:gd name="T61" fmla="*/ 20 h 70"/>
                <a:gd name="T62" fmla="*/ 27 w 81"/>
                <a:gd name="T63" fmla="*/ 27 h 70"/>
                <a:gd name="T64" fmla="*/ 19 w 81"/>
                <a:gd name="T65" fmla="*/ 35 h 70"/>
                <a:gd name="T66" fmla="*/ 12 w 81"/>
                <a:gd name="T67"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 h="70">
                  <a:moveTo>
                    <a:pt x="0" y="13"/>
                  </a:moveTo>
                  <a:cubicBezTo>
                    <a:pt x="0" y="27"/>
                    <a:pt x="0" y="27"/>
                    <a:pt x="0" y="27"/>
                  </a:cubicBezTo>
                  <a:cubicBezTo>
                    <a:pt x="0" y="43"/>
                    <a:pt x="0" y="43"/>
                    <a:pt x="0" y="43"/>
                  </a:cubicBezTo>
                  <a:cubicBezTo>
                    <a:pt x="0" y="50"/>
                    <a:pt x="6" y="56"/>
                    <a:pt x="13" y="56"/>
                  </a:cubicBezTo>
                  <a:cubicBezTo>
                    <a:pt x="36" y="56"/>
                    <a:pt x="36" y="56"/>
                    <a:pt x="36" y="56"/>
                  </a:cubicBezTo>
                  <a:cubicBezTo>
                    <a:pt x="49" y="69"/>
                    <a:pt x="49" y="69"/>
                    <a:pt x="49" y="69"/>
                  </a:cubicBezTo>
                  <a:cubicBezTo>
                    <a:pt x="50" y="70"/>
                    <a:pt x="52" y="70"/>
                    <a:pt x="53" y="70"/>
                  </a:cubicBezTo>
                  <a:cubicBezTo>
                    <a:pt x="54" y="70"/>
                    <a:pt x="54" y="70"/>
                    <a:pt x="55" y="70"/>
                  </a:cubicBezTo>
                  <a:cubicBezTo>
                    <a:pt x="57" y="69"/>
                    <a:pt x="58" y="67"/>
                    <a:pt x="58" y="65"/>
                  </a:cubicBezTo>
                  <a:cubicBezTo>
                    <a:pt x="58" y="56"/>
                    <a:pt x="58" y="56"/>
                    <a:pt x="58" y="56"/>
                  </a:cubicBezTo>
                  <a:cubicBezTo>
                    <a:pt x="68" y="56"/>
                    <a:pt x="68" y="56"/>
                    <a:pt x="68" y="56"/>
                  </a:cubicBezTo>
                  <a:cubicBezTo>
                    <a:pt x="75" y="56"/>
                    <a:pt x="81" y="50"/>
                    <a:pt x="81" y="43"/>
                  </a:cubicBezTo>
                  <a:cubicBezTo>
                    <a:pt x="81" y="27"/>
                    <a:pt x="81" y="27"/>
                    <a:pt x="81" y="27"/>
                  </a:cubicBezTo>
                  <a:cubicBezTo>
                    <a:pt x="81" y="13"/>
                    <a:pt x="81" y="13"/>
                    <a:pt x="81" y="13"/>
                  </a:cubicBezTo>
                  <a:cubicBezTo>
                    <a:pt x="81" y="6"/>
                    <a:pt x="75" y="0"/>
                    <a:pt x="68" y="0"/>
                  </a:cubicBezTo>
                  <a:cubicBezTo>
                    <a:pt x="60" y="0"/>
                    <a:pt x="60" y="0"/>
                    <a:pt x="60" y="0"/>
                  </a:cubicBezTo>
                  <a:cubicBezTo>
                    <a:pt x="20" y="0"/>
                    <a:pt x="20" y="0"/>
                    <a:pt x="20" y="0"/>
                  </a:cubicBezTo>
                  <a:cubicBezTo>
                    <a:pt x="13" y="0"/>
                    <a:pt x="13" y="0"/>
                    <a:pt x="13" y="0"/>
                  </a:cubicBezTo>
                  <a:cubicBezTo>
                    <a:pt x="6" y="0"/>
                    <a:pt x="0" y="6"/>
                    <a:pt x="0" y="13"/>
                  </a:cubicBezTo>
                  <a:close/>
                  <a:moveTo>
                    <a:pt x="54" y="27"/>
                  </a:moveTo>
                  <a:cubicBezTo>
                    <a:pt x="54" y="23"/>
                    <a:pt x="58" y="20"/>
                    <a:pt x="62" y="20"/>
                  </a:cubicBezTo>
                  <a:cubicBezTo>
                    <a:pt x="66" y="20"/>
                    <a:pt x="69" y="23"/>
                    <a:pt x="69" y="27"/>
                  </a:cubicBezTo>
                  <a:cubicBezTo>
                    <a:pt x="69" y="32"/>
                    <a:pt x="66" y="35"/>
                    <a:pt x="62" y="35"/>
                  </a:cubicBezTo>
                  <a:cubicBezTo>
                    <a:pt x="58" y="35"/>
                    <a:pt x="54" y="32"/>
                    <a:pt x="54" y="27"/>
                  </a:cubicBezTo>
                  <a:close/>
                  <a:moveTo>
                    <a:pt x="33" y="27"/>
                  </a:moveTo>
                  <a:cubicBezTo>
                    <a:pt x="33" y="23"/>
                    <a:pt x="36" y="20"/>
                    <a:pt x="40" y="20"/>
                  </a:cubicBezTo>
                  <a:cubicBezTo>
                    <a:pt x="45" y="20"/>
                    <a:pt x="48" y="23"/>
                    <a:pt x="48" y="27"/>
                  </a:cubicBezTo>
                  <a:cubicBezTo>
                    <a:pt x="48" y="32"/>
                    <a:pt x="45" y="35"/>
                    <a:pt x="40" y="35"/>
                  </a:cubicBezTo>
                  <a:cubicBezTo>
                    <a:pt x="36" y="35"/>
                    <a:pt x="33" y="32"/>
                    <a:pt x="33" y="27"/>
                  </a:cubicBezTo>
                  <a:close/>
                  <a:moveTo>
                    <a:pt x="12" y="27"/>
                  </a:moveTo>
                  <a:cubicBezTo>
                    <a:pt x="12" y="23"/>
                    <a:pt x="15" y="20"/>
                    <a:pt x="19" y="20"/>
                  </a:cubicBezTo>
                  <a:cubicBezTo>
                    <a:pt x="24" y="20"/>
                    <a:pt x="27" y="23"/>
                    <a:pt x="27" y="27"/>
                  </a:cubicBezTo>
                  <a:cubicBezTo>
                    <a:pt x="27" y="32"/>
                    <a:pt x="24" y="35"/>
                    <a:pt x="19" y="35"/>
                  </a:cubicBezTo>
                  <a:cubicBezTo>
                    <a:pt x="15" y="35"/>
                    <a:pt x="12" y="32"/>
                    <a:pt x="1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 name="Freeform 63"/>
            <p:cNvSpPr>
              <a:spLocks noEditPoints="1"/>
            </p:cNvSpPr>
            <p:nvPr/>
          </p:nvSpPr>
          <p:spPr bwMode="auto">
            <a:xfrm>
              <a:off x="8091488" y="4222750"/>
              <a:ext cx="284163" cy="387350"/>
            </a:xfrm>
            <a:custGeom>
              <a:avLst/>
              <a:gdLst>
                <a:gd name="T0" fmla="*/ 61 w 76"/>
                <a:gd name="T1" fmla="*/ 0 h 103"/>
                <a:gd name="T2" fmla="*/ 61 w 76"/>
                <a:gd name="T3" fmla="*/ 13 h 103"/>
                <a:gd name="T4" fmla="*/ 62 w 76"/>
                <a:gd name="T5" fmla="*/ 13 h 103"/>
                <a:gd name="T6" fmla="*/ 62 w 76"/>
                <a:gd name="T7" fmla="*/ 82 h 103"/>
                <a:gd name="T8" fmla="*/ 13 w 76"/>
                <a:gd name="T9" fmla="*/ 82 h 103"/>
                <a:gd name="T10" fmla="*/ 13 w 76"/>
                <a:gd name="T11" fmla="*/ 46 h 103"/>
                <a:gd name="T12" fmla="*/ 4 w 76"/>
                <a:gd name="T13" fmla="*/ 36 h 103"/>
                <a:gd name="T14" fmla="*/ 0 w 76"/>
                <a:gd name="T15" fmla="*/ 36 h 103"/>
                <a:gd name="T16" fmla="*/ 0 w 76"/>
                <a:gd name="T17" fmla="*/ 85 h 103"/>
                <a:gd name="T18" fmla="*/ 18 w 76"/>
                <a:gd name="T19" fmla="*/ 103 h 103"/>
                <a:gd name="T20" fmla="*/ 57 w 76"/>
                <a:gd name="T21" fmla="*/ 103 h 103"/>
                <a:gd name="T22" fmla="*/ 76 w 76"/>
                <a:gd name="T23" fmla="*/ 85 h 103"/>
                <a:gd name="T24" fmla="*/ 76 w 76"/>
                <a:gd name="T25" fmla="*/ 18 h 103"/>
                <a:gd name="T26" fmla="*/ 61 w 76"/>
                <a:gd name="T27" fmla="*/ 0 h 103"/>
                <a:gd name="T28" fmla="*/ 38 w 76"/>
                <a:gd name="T29" fmla="*/ 98 h 103"/>
                <a:gd name="T30" fmla="*/ 32 w 76"/>
                <a:gd name="T31" fmla="*/ 92 h 103"/>
                <a:gd name="T32" fmla="*/ 38 w 76"/>
                <a:gd name="T33" fmla="*/ 87 h 103"/>
                <a:gd name="T34" fmla="*/ 43 w 76"/>
                <a:gd name="T35" fmla="*/ 92 h 103"/>
                <a:gd name="T36" fmla="*/ 38 w 76"/>
                <a:gd name="T37"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03">
                  <a:moveTo>
                    <a:pt x="61" y="0"/>
                  </a:moveTo>
                  <a:cubicBezTo>
                    <a:pt x="61" y="13"/>
                    <a:pt x="61" y="13"/>
                    <a:pt x="61" y="13"/>
                  </a:cubicBezTo>
                  <a:cubicBezTo>
                    <a:pt x="62" y="13"/>
                    <a:pt x="62" y="13"/>
                    <a:pt x="62" y="13"/>
                  </a:cubicBezTo>
                  <a:cubicBezTo>
                    <a:pt x="62" y="82"/>
                    <a:pt x="62" y="82"/>
                    <a:pt x="62" y="82"/>
                  </a:cubicBezTo>
                  <a:cubicBezTo>
                    <a:pt x="13" y="82"/>
                    <a:pt x="13" y="82"/>
                    <a:pt x="13" y="82"/>
                  </a:cubicBezTo>
                  <a:cubicBezTo>
                    <a:pt x="13" y="46"/>
                    <a:pt x="13" y="46"/>
                    <a:pt x="13" y="46"/>
                  </a:cubicBezTo>
                  <a:cubicBezTo>
                    <a:pt x="4" y="36"/>
                    <a:pt x="4" y="36"/>
                    <a:pt x="4" y="36"/>
                  </a:cubicBezTo>
                  <a:cubicBezTo>
                    <a:pt x="0" y="36"/>
                    <a:pt x="0" y="36"/>
                    <a:pt x="0" y="36"/>
                  </a:cubicBezTo>
                  <a:cubicBezTo>
                    <a:pt x="0" y="85"/>
                    <a:pt x="0" y="85"/>
                    <a:pt x="0" y="85"/>
                  </a:cubicBezTo>
                  <a:cubicBezTo>
                    <a:pt x="0" y="95"/>
                    <a:pt x="8" y="103"/>
                    <a:pt x="18" y="103"/>
                  </a:cubicBezTo>
                  <a:cubicBezTo>
                    <a:pt x="57" y="103"/>
                    <a:pt x="57" y="103"/>
                    <a:pt x="57" y="103"/>
                  </a:cubicBezTo>
                  <a:cubicBezTo>
                    <a:pt x="67" y="103"/>
                    <a:pt x="76" y="95"/>
                    <a:pt x="76" y="85"/>
                  </a:cubicBezTo>
                  <a:cubicBezTo>
                    <a:pt x="76" y="18"/>
                    <a:pt x="76" y="18"/>
                    <a:pt x="76" y="18"/>
                  </a:cubicBezTo>
                  <a:cubicBezTo>
                    <a:pt x="76" y="9"/>
                    <a:pt x="69" y="2"/>
                    <a:pt x="61" y="0"/>
                  </a:cubicBezTo>
                  <a:close/>
                  <a:moveTo>
                    <a:pt x="38" y="98"/>
                  </a:moveTo>
                  <a:cubicBezTo>
                    <a:pt x="34" y="98"/>
                    <a:pt x="32" y="95"/>
                    <a:pt x="32" y="92"/>
                  </a:cubicBezTo>
                  <a:cubicBezTo>
                    <a:pt x="32" y="89"/>
                    <a:pt x="34" y="87"/>
                    <a:pt x="38" y="87"/>
                  </a:cubicBezTo>
                  <a:cubicBezTo>
                    <a:pt x="41" y="87"/>
                    <a:pt x="43" y="89"/>
                    <a:pt x="43" y="92"/>
                  </a:cubicBezTo>
                  <a:cubicBezTo>
                    <a:pt x="43" y="95"/>
                    <a:pt x="41" y="98"/>
                    <a:pt x="3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5" name="Group 64"/>
          <p:cNvGrpSpPr/>
          <p:nvPr/>
        </p:nvGrpSpPr>
        <p:grpSpPr>
          <a:xfrm>
            <a:off x="5159125" y="4162987"/>
            <a:ext cx="288854" cy="321953"/>
            <a:chOff x="9174163" y="4232275"/>
            <a:chExt cx="457199" cy="509588"/>
          </a:xfrm>
          <a:solidFill>
            <a:srgbClr val="13918D"/>
          </a:solidFill>
        </p:grpSpPr>
        <p:sp>
          <p:nvSpPr>
            <p:cNvPr id="66" name="Freeform 65"/>
            <p:cNvSpPr/>
            <p:nvPr/>
          </p:nvSpPr>
          <p:spPr bwMode="auto">
            <a:xfrm>
              <a:off x="9305925" y="4232275"/>
              <a:ext cx="325437" cy="220663"/>
            </a:xfrm>
            <a:custGeom>
              <a:avLst/>
              <a:gdLst>
                <a:gd name="T0" fmla="*/ 82 w 87"/>
                <a:gd name="T1" fmla="*/ 28 h 59"/>
                <a:gd name="T2" fmla="*/ 47 w 87"/>
                <a:gd name="T3" fmla="*/ 2 h 59"/>
                <a:gd name="T4" fmla="*/ 41 w 87"/>
                <a:gd name="T5" fmla="*/ 0 h 59"/>
                <a:gd name="T6" fmla="*/ 34 w 87"/>
                <a:gd name="T7" fmla="*/ 3 h 59"/>
                <a:gd name="T8" fmla="*/ 2 w 87"/>
                <a:gd name="T9" fmla="*/ 46 h 59"/>
                <a:gd name="T10" fmla="*/ 0 w 87"/>
                <a:gd name="T11" fmla="*/ 50 h 59"/>
                <a:gd name="T12" fmla="*/ 8 w 87"/>
                <a:gd name="T13" fmla="*/ 50 h 59"/>
                <a:gd name="T14" fmla="*/ 40 w 87"/>
                <a:gd name="T15" fmla="*/ 7 h 59"/>
                <a:gd name="T16" fmla="*/ 41 w 87"/>
                <a:gd name="T17" fmla="*/ 7 h 59"/>
                <a:gd name="T18" fmla="*/ 42 w 87"/>
                <a:gd name="T19" fmla="*/ 7 h 59"/>
                <a:gd name="T20" fmla="*/ 77 w 87"/>
                <a:gd name="T21" fmla="*/ 33 h 59"/>
                <a:gd name="T22" fmla="*/ 78 w 87"/>
                <a:gd name="T23" fmla="*/ 36 h 59"/>
                <a:gd name="T24" fmla="*/ 65 w 87"/>
                <a:gd name="T25" fmla="*/ 54 h 59"/>
                <a:gd name="T26" fmla="*/ 70 w 87"/>
                <a:gd name="T27" fmla="*/ 59 h 59"/>
                <a:gd name="T28" fmla="*/ 84 w 87"/>
                <a:gd name="T29" fmla="*/ 40 h 59"/>
                <a:gd name="T30" fmla="*/ 82 w 87"/>
                <a:gd name="T3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82" y="28"/>
                  </a:moveTo>
                  <a:cubicBezTo>
                    <a:pt x="47" y="2"/>
                    <a:pt x="47" y="2"/>
                    <a:pt x="47" y="2"/>
                  </a:cubicBezTo>
                  <a:cubicBezTo>
                    <a:pt x="45" y="0"/>
                    <a:pt x="43" y="0"/>
                    <a:pt x="41" y="0"/>
                  </a:cubicBezTo>
                  <a:cubicBezTo>
                    <a:pt x="38" y="0"/>
                    <a:pt x="36" y="1"/>
                    <a:pt x="34" y="3"/>
                  </a:cubicBezTo>
                  <a:cubicBezTo>
                    <a:pt x="2" y="46"/>
                    <a:pt x="2" y="46"/>
                    <a:pt x="2" y="46"/>
                  </a:cubicBezTo>
                  <a:cubicBezTo>
                    <a:pt x="1" y="47"/>
                    <a:pt x="1" y="48"/>
                    <a:pt x="0" y="50"/>
                  </a:cubicBezTo>
                  <a:cubicBezTo>
                    <a:pt x="8" y="50"/>
                    <a:pt x="8" y="50"/>
                    <a:pt x="8" y="50"/>
                  </a:cubicBezTo>
                  <a:cubicBezTo>
                    <a:pt x="40" y="7"/>
                    <a:pt x="40" y="7"/>
                    <a:pt x="40" y="7"/>
                  </a:cubicBezTo>
                  <a:cubicBezTo>
                    <a:pt x="40" y="7"/>
                    <a:pt x="40" y="7"/>
                    <a:pt x="41" y="7"/>
                  </a:cubicBezTo>
                  <a:cubicBezTo>
                    <a:pt x="41" y="7"/>
                    <a:pt x="42" y="7"/>
                    <a:pt x="42" y="7"/>
                  </a:cubicBezTo>
                  <a:cubicBezTo>
                    <a:pt x="77" y="33"/>
                    <a:pt x="77" y="33"/>
                    <a:pt x="77" y="33"/>
                  </a:cubicBezTo>
                  <a:cubicBezTo>
                    <a:pt x="78" y="34"/>
                    <a:pt x="79" y="35"/>
                    <a:pt x="78" y="36"/>
                  </a:cubicBezTo>
                  <a:cubicBezTo>
                    <a:pt x="65" y="54"/>
                    <a:pt x="65" y="54"/>
                    <a:pt x="65" y="54"/>
                  </a:cubicBezTo>
                  <a:cubicBezTo>
                    <a:pt x="67" y="55"/>
                    <a:pt x="69" y="57"/>
                    <a:pt x="70" y="59"/>
                  </a:cubicBezTo>
                  <a:cubicBezTo>
                    <a:pt x="84" y="40"/>
                    <a:pt x="84" y="40"/>
                    <a:pt x="84" y="40"/>
                  </a:cubicBezTo>
                  <a:cubicBezTo>
                    <a:pt x="87" y="36"/>
                    <a:pt x="86" y="31"/>
                    <a:pt x="8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7" name="Freeform 66"/>
            <p:cNvSpPr/>
            <p:nvPr/>
          </p:nvSpPr>
          <p:spPr bwMode="auto">
            <a:xfrm>
              <a:off x="9174163" y="4378325"/>
              <a:ext cx="385762" cy="363538"/>
            </a:xfrm>
            <a:custGeom>
              <a:avLst/>
              <a:gdLst>
                <a:gd name="T0" fmla="*/ 60 w 103"/>
                <a:gd name="T1" fmla="*/ 63 h 97"/>
                <a:gd name="T2" fmla="*/ 60 w 103"/>
                <a:gd name="T3" fmla="*/ 49 h 97"/>
                <a:gd name="T4" fmla="*/ 65 w 103"/>
                <a:gd name="T5" fmla="*/ 44 h 97"/>
                <a:gd name="T6" fmla="*/ 103 w 103"/>
                <a:gd name="T7" fmla="*/ 44 h 97"/>
                <a:gd name="T8" fmla="*/ 103 w 103"/>
                <a:gd name="T9" fmla="*/ 31 h 97"/>
                <a:gd name="T10" fmla="*/ 88 w 103"/>
                <a:gd name="T11" fmla="*/ 16 h 97"/>
                <a:gd name="T12" fmla="*/ 17 w 103"/>
                <a:gd name="T13" fmla="*/ 16 h 97"/>
                <a:gd name="T14" fmla="*/ 14 w 103"/>
                <a:gd name="T15" fmla="*/ 17 h 97"/>
                <a:gd name="T16" fmla="*/ 14 w 103"/>
                <a:gd name="T17" fmla="*/ 17 h 97"/>
                <a:gd name="T18" fmla="*/ 15 w 103"/>
                <a:gd name="T19" fmla="*/ 16 h 97"/>
                <a:gd name="T20" fmla="*/ 16 w 103"/>
                <a:gd name="T21" fmla="*/ 15 h 97"/>
                <a:gd name="T22" fmla="*/ 17 w 103"/>
                <a:gd name="T23" fmla="*/ 14 h 97"/>
                <a:gd name="T24" fmla="*/ 18 w 103"/>
                <a:gd name="T25" fmla="*/ 13 h 97"/>
                <a:gd name="T26" fmla="*/ 18 w 103"/>
                <a:gd name="T27" fmla="*/ 12 h 97"/>
                <a:gd name="T28" fmla="*/ 19 w 103"/>
                <a:gd name="T29" fmla="*/ 12 h 97"/>
                <a:gd name="T30" fmla="*/ 29 w 103"/>
                <a:gd name="T31" fmla="*/ 7 h 97"/>
                <a:gd name="T32" fmla="*/ 30 w 103"/>
                <a:gd name="T33" fmla="*/ 7 h 97"/>
                <a:gd name="T34" fmla="*/ 32 w 103"/>
                <a:gd name="T35" fmla="*/ 3 h 97"/>
                <a:gd name="T36" fmla="*/ 35 w 103"/>
                <a:gd name="T37" fmla="*/ 0 h 97"/>
                <a:gd name="T38" fmla="*/ 29 w 103"/>
                <a:gd name="T39" fmla="*/ 0 h 97"/>
                <a:gd name="T40" fmla="*/ 14 w 103"/>
                <a:gd name="T41" fmla="*/ 7 h 97"/>
                <a:gd name="T42" fmla="*/ 14 w 103"/>
                <a:gd name="T43" fmla="*/ 8 h 97"/>
                <a:gd name="T44" fmla="*/ 13 w 103"/>
                <a:gd name="T45" fmla="*/ 8 h 97"/>
                <a:gd name="T46" fmla="*/ 12 w 103"/>
                <a:gd name="T47" fmla="*/ 9 h 97"/>
                <a:gd name="T48" fmla="*/ 11 w 103"/>
                <a:gd name="T49" fmla="*/ 10 h 97"/>
                <a:gd name="T50" fmla="*/ 10 w 103"/>
                <a:gd name="T51" fmla="*/ 11 h 97"/>
                <a:gd name="T52" fmla="*/ 9 w 103"/>
                <a:gd name="T53" fmla="*/ 12 h 97"/>
                <a:gd name="T54" fmla="*/ 9 w 103"/>
                <a:gd name="T55" fmla="*/ 13 h 97"/>
                <a:gd name="T56" fmla="*/ 8 w 103"/>
                <a:gd name="T57" fmla="*/ 13 h 97"/>
                <a:gd name="T58" fmla="*/ 7 w 103"/>
                <a:gd name="T59" fmla="*/ 14 h 97"/>
                <a:gd name="T60" fmla="*/ 6 w 103"/>
                <a:gd name="T61" fmla="*/ 15 h 97"/>
                <a:gd name="T62" fmla="*/ 0 w 103"/>
                <a:gd name="T63" fmla="*/ 30 h 97"/>
                <a:gd name="T64" fmla="*/ 0 w 103"/>
                <a:gd name="T65" fmla="*/ 76 h 97"/>
                <a:gd name="T66" fmla="*/ 6 w 103"/>
                <a:gd name="T67" fmla="*/ 91 h 97"/>
                <a:gd name="T68" fmla="*/ 15 w 103"/>
                <a:gd name="T69" fmla="*/ 96 h 97"/>
                <a:gd name="T70" fmla="*/ 20 w 103"/>
                <a:gd name="T71" fmla="*/ 97 h 97"/>
                <a:gd name="T72" fmla="*/ 85 w 103"/>
                <a:gd name="T73" fmla="*/ 97 h 97"/>
                <a:gd name="T74" fmla="*/ 85 w 103"/>
                <a:gd name="T75" fmla="*/ 96 h 97"/>
                <a:gd name="T76" fmla="*/ 88 w 103"/>
                <a:gd name="T77" fmla="*/ 96 h 97"/>
                <a:gd name="T78" fmla="*/ 103 w 103"/>
                <a:gd name="T79" fmla="*/ 81 h 97"/>
                <a:gd name="T80" fmla="*/ 103 w 103"/>
                <a:gd name="T81" fmla="*/ 69 h 97"/>
                <a:gd name="T82" fmla="*/ 65 w 103"/>
                <a:gd name="T83" fmla="*/ 69 h 97"/>
                <a:gd name="T84" fmla="*/ 60 w 103"/>
                <a:gd name="T85"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97">
                  <a:moveTo>
                    <a:pt x="60" y="63"/>
                  </a:moveTo>
                  <a:cubicBezTo>
                    <a:pt x="60" y="49"/>
                    <a:pt x="60" y="49"/>
                    <a:pt x="60" y="49"/>
                  </a:cubicBezTo>
                  <a:cubicBezTo>
                    <a:pt x="60" y="46"/>
                    <a:pt x="62" y="44"/>
                    <a:pt x="65" y="44"/>
                  </a:cubicBezTo>
                  <a:cubicBezTo>
                    <a:pt x="103" y="44"/>
                    <a:pt x="103" y="44"/>
                    <a:pt x="103" y="44"/>
                  </a:cubicBezTo>
                  <a:cubicBezTo>
                    <a:pt x="103" y="31"/>
                    <a:pt x="103" y="31"/>
                    <a:pt x="103" y="31"/>
                  </a:cubicBezTo>
                  <a:cubicBezTo>
                    <a:pt x="103" y="23"/>
                    <a:pt x="96" y="16"/>
                    <a:pt x="88" y="16"/>
                  </a:cubicBezTo>
                  <a:cubicBezTo>
                    <a:pt x="17" y="16"/>
                    <a:pt x="17" y="16"/>
                    <a:pt x="17" y="16"/>
                  </a:cubicBezTo>
                  <a:cubicBezTo>
                    <a:pt x="16" y="16"/>
                    <a:pt x="15" y="16"/>
                    <a:pt x="14" y="17"/>
                  </a:cubicBezTo>
                  <a:cubicBezTo>
                    <a:pt x="14" y="17"/>
                    <a:pt x="14" y="17"/>
                    <a:pt x="14" y="17"/>
                  </a:cubicBezTo>
                  <a:cubicBezTo>
                    <a:pt x="15" y="16"/>
                    <a:pt x="15" y="16"/>
                    <a:pt x="15" y="16"/>
                  </a:cubicBezTo>
                  <a:cubicBezTo>
                    <a:pt x="15" y="15"/>
                    <a:pt x="16" y="15"/>
                    <a:pt x="16" y="15"/>
                  </a:cubicBezTo>
                  <a:cubicBezTo>
                    <a:pt x="16" y="15"/>
                    <a:pt x="16" y="14"/>
                    <a:pt x="17" y="14"/>
                  </a:cubicBezTo>
                  <a:cubicBezTo>
                    <a:pt x="17" y="14"/>
                    <a:pt x="17" y="14"/>
                    <a:pt x="18" y="13"/>
                  </a:cubicBezTo>
                  <a:cubicBezTo>
                    <a:pt x="18" y="13"/>
                    <a:pt x="18" y="13"/>
                    <a:pt x="18" y="12"/>
                  </a:cubicBezTo>
                  <a:cubicBezTo>
                    <a:pt x="19" y="12"/>
                    <a:pt x="19" y="12"/>
                    <a:pt x="19" y="12"/>
                  </a:cubicBezTo>
                  <a:cubicBezTo>
                    <a:pt x="22" y="9"/>
                    <a:pt x="25" y="7"/>
                    <a:pt x="29" y="7"/>
                  </a:cubicBezTo>
                  <a:cubicBezTo>
                    <a:pt x="30" y="7"/>
                    <a:pt x="30" y="7"/>
                    <a:pt x="30" y="7"/>
                  </a:cubicBezTo>
                  <a:cubicBezTo>
                    <a:pt x="31" y="6"/>
                    <a:pt x="31" y="5"/>
                    <a:pt x="32" y="3"/>
                  </a:cubicBezTo>
                  <a:cubicBezTo>
                    <a:pt x="35" y="0"/>
                    <a:pt x="35" y="0"/>
                    <a:pt x="35" y="0"/>
                  </a:cubicBezTo>
                  <a:cubicBezTo>
                    <a:pt x="29" y="0"/>
                    <a:pt x="29" y="0"/>
                    <a:pt x="29" y="0"/>
                  </a:cubicBezTo>
                  <a:cubicBezTo>
                    <a:pt x="24" y="0"/>
                    <a:pt x="18" y="3"/>
                    <a:pt x="14" y="7"/>
                  </a:cubicBezTo>
                  <a:cubicBezTo>
                    <a:pt x="14" y="7"/>
                    <a:pt x="14" y="7"/>
                    <a:pt x="14" y="8"/>
                  </a:cubicBezTo>
                  <a:cubicBezTo>
                    <a:pt x="13" y="8"/>
                    <a:pt x="13" y="8"/>
                    <a:pt x="13" y="8"/>
                  </a:cubicBezTo>
                  <a:cubicBezTo>
                    <a:pt x="12" y="9"/>
                    <a:pt x="12" y="9"/>
                    <a:pt x="12" y="9"/>
                  </a:cubicBezTo>
                  <a:cubicBezTo>
                    <a:pt x="12" y="9"/>
                    <a:pt x="11" y="10"/>
                    <a:pt x="11" y="10"/>
                  </a:cubicBezTo>
                  <a:cubicBezTo>
                    <a:pt x="11" y="10"/>
                    <a:pt x="11" y="11"/>
                    <a:pt x="10" y="11"/>
                  </a:cubicBezTo>
                  <a:cubicBezTo>
                    <a:pt x="10" y="11"/>
                    <a:pt x="10" y="11"/>
                    <a:pt x="9" y="12"/>
                  </a:cubicBezTo>
                  <a:cubicBezTo>
                    <a:pt x="9" y="12"/>
                    <a:pt x="9" y="12"/>
                    <a:pt x="9" y="13"/>
                  </a:cubicBezTo>
                  <a:cubicBezTo>
                    <a:pt x="8" y="13"/>
                    <a:pt x="8" y="13"/>
                    <a:pt x="8" y="13"/>
                  </a:cubicBezTo>
                  <a:cubicBezTo>
                    <a:pt x="7" y="14"/>
                    <a:pt x="7" y="14"/>
                    <a:pt x="7" y="14"/>
                  </a:cubicBezTo>
                  <a:cubicBezTo>
                    <a:pt x="7" y="15"/>
                    <a:pt x="6" y="15"/>
                    <a:pt x="6" y="15"/>
                  </a:cubicBezTo>
                  <a:cubicBezTo>
                    <a:pt x="2" y="19"/>
                    <a:pt x="0" y="24"/>
                    <a:pt x="0" y="30"/>
                  </a:cubicBezTo>
                  <a:cubicBezTo>
                    <a:pt x="0" y="76"/>
                    <a:pt x="0" y="76"/>
                    <a:pt x="0" y="76"/>
                  </a:cubicBezTo>
                  <a:cubicBezTo>
                    <a:pt x="0" y="82"/>
                    <a:pt x="2" y="88"/>
                    <a:pt x="6" y="91"/>
                  </a:cubicBezTo>
                  <a:cubicBezTo>
                    <a:pt x="8" y="94"/>
                    <a:pt x="12" y="96"/>
                    <a:pt x="15" y="96"/>
                  </a:cubicBezTo>
                  <a:cubicBezTo>
                    <a:pt x="17" y="97"/>
                    <a:pt x="19" y="97"/>
                    <a:pt x="20" y="97"/>
                  </a:cubicBezTo>
                  <a:cubicBezTo>
                    <a:pt x="85" y="97"/>
                    <a:pt x="85" y="97"/>
                    <a:pt x="85" y="97"/>
                  </a:cubicBezTo>
                  <a:cubicBezTo>
                    <a:pt x="85" y="96"/>
                    <a:pt x="85" y="96"/>
                    <a:pt x="85" y="96"/>
                  </a:cubicBezTo>
                  <a:cubicBezTo>
                    <a:pt x="88" y="96"/>
                    <a:pt x="88" y="96"/>
                    <a:pt x="88" y="96"/>
                  </a:cubicBezTo>
                  <a:cubicBezTo>
                    <a:pt x="96" y="96"/>
                    <a:pt x="103" y="90"/>
                    <a:pt x="103" y="81"/>
                  </a:cubicBezTo>
                  <a:cubicBezTo>
                    <a:pt x="103" y="69"/>
                    <a:pt x="103" y="69"/>
                    <a:pt x="103" y="69"/>
                  </a:cubicBezTo>
                  <a:cubicBezTo>
                    <a:pt x="65" y="69"/>
                    <a:pt x="65" y="69"/>
                    <a:pt x="65" y="69"/>
                  </a:cubicBezTo>
                  <a:cubicBezTo>
                    <a:pt x="62" y="69"/>
                    <a:pt x="60" y="67"/>
                    <a:pt x="6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Oval 67"/>
            <p:cNvSpPr>
              <a:spLocks noChangeArrowheads="1"/>
            </p:cNvSpPr>
            <p:nvPr/>
          </p:nvSpPr>
          <p:spPr bwMode="auto">
            <a:xfrm>
              <a:off x="9421813" y="4565650"/>
              <a:ext cx="49212"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71" name="TextBox 7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2" name="TextBox 7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down)">
                                      <p:cBhvr>
                                        <p:cTn id="13" dur="500"/>
                                        <p:tgtEl>
                                          <p:spTgt spid="25"/>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down)">
                                      <p:cBhvr>
                                        <p:cTn id="17" dur="500"/>
                                        <p:tgtEl>
                                          <p:spTgt spid="24"/>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wipe(down)">
                                      <p:cBhvr>
                                        <p:cTn id="21" dur="500"/>
                                        <p:tgtEl>
                                          <p:spTgt spid="23"/>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down)">
                                      <p:cBhvr>
                                        <p:cTn id="25" dur="500"/>
                                        <p:tgtEl>
                                          <p:spTgt spid="22"/>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down)">
                                      <p:cBhvr>
                                        <p:cTn id="29" dur="500"/>
                                        <p:tgtEl>
                                          <p:spTgt spid="21"/>
                                        </p:tgtEl>
                                      </p:cBhvr>
                                    </p:animEffect>
                                  </p:childTnLst>
                                </p:cTn>
                              </p:par>
                            </p:childTnLst>
                          </p:cTn>
                        </p:par>
                        <p:par>
                          <p:cTn id="30" fill="hold">
                            <p:stCondLst>
                              <p:cond delay="3000"/>
                            </p:stCondLst>
                            <p:childTnLst>
                              <p:par>
                                <p:cTn id="31" presetID="2" presetClass="entr" presetSubtype="4" fill="hold" grpId="0"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250" fill="hold"/>
                                        <p:tgtEl>
                                          <p:spTgt spid="27"/>
                                        </p:tgtEl>
                                        <p:attrNameLst>
                                          <p:attrName>ppt_x</p:attrName>
                                        </p:attrNameLst>
                                      </p:cBhvr>
                                      <p:tavLst>
                                        <p:tav tm="0">
                                          <p:val>
                                            <p:strVal val="#ppt_x"/>
                                          </p:val>
                                        </p:tav>
                                        <p:tav tm="100000">
                                          <p:val>
                                            <p:strVal val="#ppt_x"/>
                                          </p:val>
                                        </p:tav>
                                      </p:tavLst>
                                    </p:anim>
                                    <p:anim calcmode="lin" valueType="num">
                                      <p:cBhvr additive="base">
                                        <p:cTn id="34" dur="250" fill="hold"/>
                                        <p:tgtEl>
                                          <p:spTgt spid="2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250" fill="hold"/>
                                        <p:tgtEl>
                                          <p:spTgt spid="28"/>
                                        </p:tgtEl>
                                        <p:attrNameLst>
                                          <p:attrName>ppt_x</p:attrName>
                                        </p:attrNameLst>
                                      </p:cBhvr>
                                      <p:tavLst>
                                        <p:tav tm="0">
                                          <p:val>
                                            <p:strVal val="#ppt_x"/>
                                          </p:val>
                                        </p:tav>
                                        <p:tav tm="100000">
                                          <p:val>
                                            <p:strVal val="#ppt_x"/>
                                          </p:val>
                                        </p:tav>
                                      </p:tavLst>
                                    </p:anim>
                                    <p:anim calcmode="lin" valueType="num">
                                      <p:cBhvr additive="base">
                                        <p:cTn id="39" dur="250" fill="hold"/>
                                        <p:tgtEl>
                                          <p:spTgt spid="28"/>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250" fill="hold"/>
                                        <p:tgtEl>
                                          <p:spTgt spid="29"/>
                                        </p:tgtEl>
                                        <p:attrNameLst>
                                          <p:attrName>ppt_x</p:attrName>
                                        </p:attrNameLst>
                                      </p:cBhvr>
                                      <p:tavLst>
                                        <p:tav tm="0">
                                          <p:val>
                                            <p:strVal val="#ppt_x"/>
                                          </p:val>
                                        </p:tav>
                                        <p:tav tm="100000">
                                          <p:val>
                                            <p:strVal val="#ppt_x"/>
                                          </p:val>
                                        </p:tav>
                                      </p:tavLst>
                                    </p:anim>
                                    <p:anim calcmode="lin" valueType="num">
                                      <p:cBhvr additive="base">
                                        <p:cTn id="44" dur="250" fill="hold"/>
                                        <p:tgtEl>
                                          <p:spTgt spid="29"/>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2" presetClass="entr" presetSubtype="4" fill="hold" grpId="0" nodeType="afterEffect">
                                  <p:stCondLst>
                                    <p:cond delay="0"/>
                                  </p:stCondLst>
                                  <p:childTnLst>
                                    <p:set>
                                      <p:cBhvr>
                                        <p:cTn id="47" dur="1" fill="hold">
                                          <p:stCondLst>
                                            <p:cond delay="0"/>
                                          </p:stCondLst>
                                        </p:cTn>
                                        <p:tgtEl>
                                          <p:spTgt spid="30"/>
                                        </p:tgtEl>
                                        <p:attrNameLst>
                                          <p:attrName>style.visibility</p:attrName>
                                        </p:attrNameLst>
                                      </p:cBhvr>
                                      <p:to>
                                        <p:strVal val="visible"/>
                                      </p:to>
                                    </p:set>
                                    <p:anim calcmode="lin" valueType="num">
                                      <p:cBhvr additive="base">
                                        <p:cTn id="48" dur="250" fill="hold"/>
                                        <p:tgtEl>
                                          <p:spTgt spid="30"/>
                                        </p:tgtEl>
                                        <p:attrNameLst>
                                          <p:attrName>ppt_x</p:attrName>
                                        </p:attrNameLst>
                                      </p:cBhvr>
                                      <p:tavLst>
                                        <p:tav tm="0">
                                          <p:val>
                                            <p:strVal val="#ppt_x"/>
                                          </p:val>
                                        </p:tav>
                                        <p:tav tm="100000">
                                          <p:val>
                                            <p:strVal val="#ppt_x"/>
                                          </p:val>
                                        </p:tav>
                                      </p:tavLst>
                                    </p:anim>
                                    <p:anim calcmode="lin" valueType="num">
                                      <p:cBhvr additive="base">
                                        <p:cTn id="49" dur="250" fill="hold"/>
                                        <p:tgtEl>
                                          <p:spTgt spid="30"/>
                                        </p:tgtEl>
                                        <p:attrNameLst>
                                          <p:attrName>ppt_y</p:attrName>
                                        </p:attrNameLst>
                                      </p:cBhvr>
                                      <p:tavLst>
                                        <p:tav tm="0">
                                          <p:val>
                                            <p:strVal val="1+#ppt_h/2"/>
                                          </p:val>
                                        </p:tav>
                                        <p:tav tm="100000">
                                          <p:val>
                                            <p:strVal val="#ppt_y"/>
                                          </p:val>
                                        </p:tav>
                                      </p:tavLst>
                                    </p:anim>
                                  </p:childTnLst>
                                </p:cTn>
                              </p:par>
                            </p:childTnLst>
                          </p:cTn>
                        </p:par>
                        <p:par>
                          <p:cTn id="50" fill="hold">
                            <p:stCondLst>
                              <p:cond delay="5000"/>
                            </p:stCondLst>
                            <p:childTnLst>
                              <p:par>
                                <p:cTn id="51" presetID="2" presetClass="entr" presetSubtype="4" fill="hold" grpId="0"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250" fill="hold"/>
                                        <p:tgtEl>
                                          <p:spTgt spid="31"/>
                                        </p:tgtEl>
                                        <p:attrNameLst>
                                          <p:attrName>ppt_x</p:attrName>
                                        </p:attrNameLst>
                                      </p:cBhvr>
                                      <p:tavLst>
                                        <p:tav tm="0">
                                          <p:val>
                                            <p:strVal val="#ppt_x"/>
                                          </p:val>
                                        </p:tav>
                                        <p:tav tm="100000">
                                          <p:val>
                                            <p:strVal val="#ppt_x"/>
                                          </p:val>
                                        </p:tav>
                                      </p:tavLst>
                                    </p:anim>
                                    <p:anim calcmode="lin" valueType="num">
                                      <p:cBhvr additive="base">
                                        <p:cTn id="54" dur="250" fill="hold"/>
                                        <p:tgtEl>
                                          <p:spTgt spid="31"/>
                                        </p:tgtEl>
                                        <p:attrNameLst>
                                          <p:attrName>ppt_y</p:attrName>
                                        </p:attrNameLst>
                                      </p:cBhvr>
                                      <p:tavLst>
                                        <p:tav tm="0">
                                          <p:val>
                                            <p:strVal val="1+#ppt_h/2"/>
                                          </p:val>
                                        </p:tav>
                                        <p:tav tm="100000">
                                          <p:val>
                                            <p:strVal val="#ppt_y"/>
                                          </p:val>
                                        </p:tav>
                                      </p:tavLst>
                                    </p:anim>
                                  </p:childTnLst>
                                </p:cTn>
                              </p:par>
                            </p:childTnLst>
                          </p:cTn>
                        </p:par>
                        <p:par>
                          <p:cTn id="55" fill="hold">
                            <p:stCondLst>
                              <p:cond delay="5500"/>
                            </p:stCondLst>
                            <p:childTnLst>
                              <p:par>
                                <p:cTn id="56" presetID="16" presetClass="entr" presetSubtype="21"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barn(inVertical)">
                                      <p:cBhvr>
                                        <p:cTn id="58" dur="500"/>
                                        <p:tgtEl>
                                          <p:spTgt spid="35"/>
                                        </p:tgtEl>
                                      </p:cBhvr>
                                    </p:animEffect>
                                  </p:childTnLst>
                                </p:cTn>
                              </p:par>
                            </p:childTnLst>
                          </p:cTn>
                        </p:par>
                        <p:par>
                          <p:cTn id="59" fill="hold">
                            <p:stCondLst>
                              <p:cond delay="6000"/>
                            </p:stCondLst>
                            <p:childTnLst>
                              <p:par>
                                <p:cTn id="60" presetID="16" presetClass="entr" presetSubtype="21" fill="hold" grpId="0" nodeType="afterEffect">
                                  <p:stCondLst>
                                    <p:cond delay="0"/>
                                  </p:stCondLst>
                                  <p:childTnLst>
                                    <p:set>
                                      <p:cBhvr>
                                        <p:cTn id="61" dur="1" fill="hold">
                                          <p:stCondLst>
                                            <p:cond delay="0"/>
                                          </p:stCondLst>
                                        </p:cTn>
                                        <p:tgtEl>
                                          <p:spTgt spid="38"/>
                                        </p:tgtEl>
                                        <p:attrNameLst>
                                          <p:attrName>style.visibility</p:attrName>
                                        </p:attrNameLst>
                                      </p:cBhvr>
                                      <p:to>
                                        <p:strVal val="visible"/>
                                      </p:to>
                                    </p:set>
                                    <p:animEffect transition="in" filter="barn(inVertical)">
                                      <p:cBhvr>
                                        <p:cTn id="62" dur="500"/>
                                        <p:tgtEl>
                                          <p:spTgt spid="38"/>
                                        </p:tgtEl>
                                      </p:cBhvr>
                                    </p:animEffect>
                                  </p:childTnLst>
                                </p:cTn>
                              </p:par>
                            </p:childTnLst>
                          </p:cTn>
                        </p:par>
                        <p:par>
                          <p:cTn id="63" fill="hold">
                            <p:stCondLst>
                              <p:cond delay="6500"/>
                            </p:stCondLst>
                            <p:childTnLst>
                              <p:par>
                                <p:cTn id="64" presetID="16" presetClass="entr" presetSubtype="21"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barn(inVertical)">
                                      <p:cBhvr>
                                        <p:cTn id="66" dur="500"/>
                                        <p:tgtEl>
                                          <p:spTgt spid="41"/>
                                        </p:tgtEl>
                                      </p:cBhvr>
                                    </p:animEffect>
                                  </p:childTnLst>
                                </p:cTn>
                              </p:par>
                            </p:childTnLst>
                          </p:cTn>
                        </p:par>
                        <p:par>
                          <p:cTn id="67" fill="hold">
                            <p:stCondLst>
                              <p:cond delay="7000"/>
                            </p:stCondLst>
                            <p:childTnLst>
                              <p:par>
                                <p:cTn id="68" presetID="16" presetClass="entr" presetSubtype="21"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barn(inVertical)">
                                      <p:cBhvr>
                                        <p:cTn id="70" dur="500"/>
                                        <p:tgtEl>
                                          <p:spTgt spid="44"/>
                                        </p:tgtEl>
                                      </p:cBhvr>
                                    </p:animEffect>
                                  </p:childTnLst>
                                </p:cTn>
                              </p:par>
                            </p:childTnLst>
                          </p:cTn>
                        </p:par>
                        <p:par>
                          <p:cTn id="71" fill="hold">
                            <p:stCondLst>
                              <p:cond delay="7500"/>
                            </p:stCondLst>
                            <p:childTnLst>
                              <p:par>
                                <p:cTn id="72" presetID="16" presetClass="entr" presetSubtype="21" fill="hold" grpId="0" nodeType="afterEffect">
                                  <p:stCondLst>
                                    <p:cond delay="0"/>
                                  </p:stCondLst>
                                  <p:childTnLst>
                                    <p:set>
                                      <p:cBhvr>
                                        <p:cTn id="73" dur="1" fill="hold">
                                          <p:stCondLst>
                                            <p:cond delay="0"/>
                                          </p:stCondLst>
                                        </p:cTn>
                                        <p:tgtEl>
                                          <p:spTgt spid="47"/>
                                        </p:tgtEl>
                                        <p:attrNameLst>
                                          <p:attrName>style.visibility</p:attrName>
                                        </p:attrNameLst>
                                      </p:cBhvr>
                                      <p:to>
                                        <p:strVal val="visible"/>
                                      </p:to>
                                    </p:set>
                                    <p:animEffect transition="in" filter="barn(inVertical)">
                                      <p:cBhvr>
                                        <p:cTn id="74" dur="500"/>
                                        <p:tgtEl>
                                          <p:spTgt spid="47"/>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48"/>
                                        </p:tgtEl>
                                        <p:attrNameLst>
                                          <p:attrName>style.visibility</p:attrName>
                                        </p:attrNameLst>
                                      </p:cBhvr>
                                      <p:to>
                                        <p:strVal val="visible"/>
                                      </p:to>
                                    </p:set>
                                    <p:animEffect transition="in" filter="fade">
                                      <p:cBhvr>
                                        <p:cTn id="78" dur="500"/>
                                        <p:tgtEl>
                                          <p:spTgt spid="48"/>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childTnLst>
                          </p:cTn>
                        </p:par>
                        <p:par>
                          <p:cTn id="83" fill="hold">
                            <p:stCondLst>
                              <p:cond delay="9000"/>
                            </p:stCondLst>
                            <p:childTnLst>
                              <p:par>
                                <p:cTn id="84" presetID="10" presetClass="entr" presetSubtype="0" fill="hold"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9500"/>
                            </p:stCondLst>
                            <p:childTnLst>
                              <p:par>
                                <p:cTn id="88" presetID="10" presetClass="entr" presetSubtype="0" fill="hold" nodeType="afterEffect">
                                  <p:stCondLst>
                                    <p:cond delay="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500"/>
                                        <p:tgtEl>
                                          <p:spTgt spid="62"/>
                                        </p:tgtEl>
                                      </p:cBhvr>
                                    </p:animEffect>
                                  </p:childTnLst>
                                </p:cTn>
                              </p:par>
                            </p:childTnLst>
                          </p:cTn>
                        </p:par>
                        <p:par>
                          <p:cTn id="91" fill="hold">
                            <p:stCondLst>
                              <p:cond delay="10000"/>
                            </p:stCondLst>
                            <p:childTnLst>
                              <p:par>
                                <p:cTn id="92" presetID="10" presetClass="entr" presetSubtype="0" fill="hold" nodeType="afterEffect">
                                  <p:stCondLst>
                                    <p:cond delay="0"/>
                                  </p:stCondLst>
                                  <p:childTnLst>
                                    <p:set>
                                      <p:cBhvr>
                                        <p:cTn id="93" dur="1" fill="hold">
                                          <p:stCondLst>
                                            <p:cond delay="0"/>
                                          </p:stCondLst>
                                        </p:cTn>
                                        <p:tgtEl>
                                          <p:spTgt spid="65"/>
                                        </p:tgtEl>
                                        <p:attrNameLst>
                                          <p:attrName>style.visibility</p:attrName>
                                        </p:attrNameLst>
                                      </p:cBhvr>
                                      <p:to>
                                        <p:strVal val="visible"/>
                                      </p:to>
                                    </p:set>
                                    <p:animEffect transition="in" filter="fade">
                                      <p:cBhvr>
                                        <p:cTn id="94" dur="500"/>
                                        <p:tgtEl>
                                          <p:spTgt spid="65"/>
                                        </p:tgtEl>
                                      </p:cBhvr>
                                    </p:animEffect>
                                  </p:childTnLst>
                                </p:cTn>
                              </p:par>
                            </p:childTnLst>
                          </p:cTn>
                        </p:par>
                        <p:par>
                          <p:cTn id="95" fill="hold">
                            <p:stCondLst>
                              <p:cond delay="10500"/>
                            </p:stCondLst>
                            <p:childTnLst>
                              <p:par>
                                <p:cTn id="96" presetID="2" presetClass="entr" presetSubtype="4" fill="hold" grpId="0" nodeType="afterEffect">
                                  <p:stCondLst>
                                    <p:cond delay="0"/>
                                  </p:stCondLst>
                                  <p:childTnLst>
                                    <p:set>
                                      <p:cBhvr>
                                        <p:cTn id="97" dur="1" fill="hold">
                                          <p:stCondLst>
                                            <p:cond delay="0"/>
                                          </p:stCondLst>
                                        </p:cTn>
                                        <p:tgtEl>
                                          <p:spTgt spid="33"/>
                                        </p:tgtEl>
                                        <p:attrNameLst>
                                          <p:attrName>style.visibility</p:attrName>
                                        </p:attrNameLst>
                                      </p:cBhvr>
                                      <p:to>
                                        <p:strVal val="visible"/>
                                      </p:to>
                                    </p:set>
                                    <p:anim calcmode="lin" valueType="num">
                                      <p:cBhvr additive="base">
                                        <p:cTn id="98" dur="250" fill="hold"/>
                                        <p:tgtEl>
                                          <p:spTgt spid="33"/>
                                        </p:tgtEl>
                                        <p:attrNameLst>
                                          <p:attrName>ppt_x</p:attrName>
                                        </p:attrNameLst>
                                      </p:cBhvr>
                                      <p:tavLst>
                                        <p:tav tm="0">
                                          <p:val>
                                            <p:strVal val="#ppt_x"/>
                                          </p:val>
                                        </p:tav>
                                        <p:tav tm="100000">
                                          <p:val>
                                            <p:strVal val="#ppt_x"/>
                                          </p:val>
                                        </p:tav>
                                      </p:tavLst>
                                    </p:anim>
                                    <p:anim calcmode="lin" valueType="num">
                                      <p:cBhvr additive="base">
                                        <p:cTn id="99" dur="250" fill="hold"/>
                                        <p:tgtEl>
                                          <p:spTgt spid="33"/>
                                        </p:tgtEl>
                                        <p:attrNameLst>
                                          <p:attrName>ppt_y</p:attrName>
                                        </p:attrNameLst>
                                      </p:cBhvr>
                                      <p:tavLst>
                                        <p:tav tm="0">
                                          <p:val>
                                            <p:strVal val="1+#ppt_h/2"/>
                                          </p:val>
                                        </p:tav>
                                        <p:tav tm="100000">
                                          <p:val>
                                            <p:strVal val="#ppt_y"/>
                                          </p:val>
                                        </p:tav>
                                      </p:tavLst>
                                    </p:anim>
                                  </p:childTnLst>
                                </p:cTn>
                              </p:par>
                            </p:childTnLst>
                          </p:cTn>
                        </p:par>
                        <p:par>
                          <p:cTn id="100" fill="hold">
                            <p:stCondLst>
                              <p:cond delay="11000"/>
                            </p:stCondLst>
                            <p:childTnLst>
                              <p:par>
                                <p:cTn id="101" presetID="2" presetClass="entr" presetSubtype="4" fill="hold" grpId="0" nodeType="afterEffect">
                                  <p:stCondLst>
                                    <p:cond delay="0"/>
                                  </p:stCondLst>
                                  <p:childTnLst>
                                    <p:set>
                                      <p:cBhvr>
                                        <p:cTn id="102" dur="1" fill="hold">
                                          <p:stCondLst>
                                            <p:cond delay="0"/>
                                          </p:stCondLst>
                                        </p:cTn>
                                        <p:tgtEl>
                                          <p:spTgt spid="36"/>
                                        </p:tgtEl>
                                        <p:attrNameLst>
                                          <p:attrName>style.visibility</p:attrName>
                                        </p:attrNameLst>
                                      </p:cBhvr>
                                      <p:to>
                                        <p:strVal val="visible"/>
                                      </p:to>
                                    </p:set>
                                    <p:anim calcmode="lin" valueType="num">
                                      <p:cBhvr additive="base">
                                        <p:cTn id="103" dur="250" fill="hold"/>
                                        <p:tgtEl>
                                          <p:spTgt spid="36"/>
                                        </p:tgtEl>
                                        <p:attrNameLst>
                                          <p:attrName>ppt_x</p:attrName>
                                        </p:attrNameLst>
                                      </p:cBhvr>
                                      <p:tavLst>
                                        <p:tav tm="0">
                                          <p:val>
                                            <p:strVal val="#ppt_x"/>
                                          </p:val>
                                        </p:tav>
                                        <p:tav tm="100000">
                                          <p:val>
                                            <p:strVal val="#ppt_x"/>
                                          </p:val>
                                        </p:tav>
                                      </p:tavLst>
                                    </p:anim>
                                    <p:anim calcmode="lin" valueType="num">
                                      <p:cBhvr additive="base">
                                        <p:cTn id="104" dur="250" fill="hold"/>
                                        <p:tgtEl>
                                          <p:spTgt spid="36"/>
                                        </p:tgtEl>
                                        <p:attrNameLst>
                                          <p:attrName>ppt_y</p:attrName>
                                        </p:attrNameLst>
                                      </p:cBhvr>
                                      <p:tavLst>
                                        <p:tav tm="0">
                                          <p:val>
                                            <p:strVal val="1+#ppt_h/2"/>
                                          </p:val>
                                        </p:tav>
                                        <p:tav tm="100000">
                                          <p:val>
                                            <p:strVal val="#ppt_y"/>
                                          </p:val>
                                        </p:tav>
                                      </p:tavLst>
                                    </p:anim>
                                  </p:childTnLst>
                                </p:cTn>
                              </p:par>
                            </p:childTnLst>
                          </p:cTn>
                        </p:par>
                        <p:par>
                          <p:cTn id="105" fill="hold">
                            <p:stCondLst>
                              <p:cond delay="11500"/>
                            </p:stCondLst>
                            <p:childTnLst>
                              <p:par>
                                <p:cTn id="106" presetID="2" presetClass="entr" presetSubtype="4" fill="hold" grpId="0" nodeType="afterEffect">
                                  <p:stCondLst>
                                    <p:cond delay="0"/>
                                  </p:stCondLst>
                                  <p:childTnLst>
                                    <p:set>
                                      <p:cBhvr>
                                        <p:cTn id="107" dur="1" fill="hold">
                                          <p:stCondLst>
                                            <p:cond delay="0"/>
                                          </p:stCondLst>
                                        </p:cTn>
                                        <p:tgtEl>
                                          <p:spTgt spid="39"/>
                                        </p:tgtEl>
                                        <p:attrNameLst>
                                          <p:attrName>style.visibility</p:attrName>
                                        </p:attrNameLst>
                                      </p:cBhvr>
                                      <p:to>
                                        <p:strVal val="visible"/>
                                      </p:to>
                                    </p:set>
                                    <p:anim calcmode="lin" valueType="num">
                                      <p:cBhvr additive="base">
                                        <p:cTn id="108" dur="250" fill="hold"/>
                                        <p:tgtEl>
                                          <p:spTgt spid="39"/>
                                        </p:tgtEl>
                                        <p:attrNameLst>
                                          <p:attrName>ppt_x</p:attrName>
                                        </p:attrNameLst>
                                      </p:cBhvr>
                                      <p:tavLst>
                                        <p:tav tm="0">
                                          <p:val>
                                            <p:strVal val="#ppt_x"/>
                                          </p:val>
                                        </p:tav>
                                        <p:tav tm="100000">
                                          <p:val>
                                            <p:strVal val="#ppt_x"/>
                                          </p:val>
                                        </p:tav>
                                      </p:tavLst>
                                    </p:anim>
                                    <p:anim calcmode="lin" valueType="num">
                                      <p:cBhvr additive="base">
                                        <p:cTn id="109" dur="250" fill="hold"/>
                                        <p:tgtEl>
                                          <p:spTgt spid="39"/>
                                        </p:tgtEl>
                                        <p:attrNameLst>
                                          <p:attrName>ppt_y</p:attrName>
                                        </p:attrNameLst>
                                      </p:cBhvr>
                                      <p:tavLst>
                                        <p:tav tm="0">
                                          <p:val>
                                            <p:strVal val="1+#ppt_h/2"/>
                                          </p:val>
                                        </p:tav>
                                        <p:tav tm="100000">
                                          <p:val>
                                            <p:strVal val="#ppt_y"/>
                                          </p:val>
                                        </p:tav>
                                      </p:tavLst>
                                    </p:anim>
                                  </p:childTnLst>
                                </p:cTn>
                              </p:par>
                            </p:childTnLst>
                          </p:cTn>
                        </p:par>
                        <p:par>
                          <p:cTn id="110" fill="hold">
                            <p:stCondLst>
                              <p:cond delay="12000"/>
                            </p:stCondLst>
                            <p:childTnLst>
                              <p:par>
                                <p:cTn id="111" presetID="2" presetClass="entr" presetSubtype="4" fill="hold" grpId="0" nodeType="afterEffect">
                                  <p:stCondLst>
                                    <p:cond delay="0"/>
                                  </p:stCondLst>
                                  <p:childTnLst>
                                    <p:set>
                                      <p:cBhvr>
                                        <p:cTn id="112" dur="1" fill="hold">
                                          <p:stCondLst>
                                            <p:cond delay="0"/>
                                          </p:stCondLst>
                                        </p:cTn>
                                        <p:tgtEl>
                                          <p:spTgt spid="42"/>
                                        </p:tgtEl>
                                        <p:attrNameLst>
                                          <p:attrName>style.visibility</p:attrName>
                                        </p:attrNameLst>
                                      </p:cBhvr>
                                      <p:to>
                                        <p:strVal val="visible"/>
                                      </p:to>
                                    </p:set>
                                    <p:anim calcmode="lin" valueType="num">
                                      <p:cBhvr additive="base">
                                        <p:cTn id="113" dur="250" fill="hold"/>
                                        <p:tgtEl>
                                          <p:spTgt spid="42"/>
                                        </p:tgtEl>
                                        <p:attrNameLst>
                                          <p:attrName>ppt_x</p:attrName>
                                        </p:attrNameLst>
                                      </p:cBhvr>
                                      <p:tavLst>
                                        <p:tav tm="0">
                                          <p:val>
                                            <p:strVal val="#ppt_x"/>
                                          </p:val>
                                        </p:tav>
                                        <p:tav tm="100000">
                                          <p:val>
                                            <p:strVal val="#ppt_x"/>
                                          </p:val>
                                        </p:tav>
                                      </p:tavLst>
                                    </p:anim>
                                    <p:anim calcmode="lin" valueType="num">
                                      <p:cBhvr additive="base">
                                        <p:cTn id="114" dur="250" fill="hold"/>
                                        <p:tgtEl>
                                          <p:spTgt spid="42"/>
                                        </p:tgtEl>
                                        <p:attrNameLst>
                                          <p:attrName>ppt_y</p:attrName>
                                        </p:attrNameLst>
                                      </p:cBhvr>
                                      <p:tavLst>
                                        <p:tav tm="0">
                                          <p:val>
                                            <p:strVal val="1+#ppt_h/2"/>
                                          </p:val>
                                        </p:tav>
                                        <p:tav tm="100000">
                                          <p:val>
                                            <p:strVal val="#ppt_y"/>
                                          </p:val>
                                        </p:tav>
                                      </p:tavLst>
                                    </p:anim>
                                  </p:childTnLst>
                                </p:cTn>
                              </p:par>
                            </p:childTnLst>
                          </p:cTn>
                        </p:par>
                        <p:par>
                          <p:cTn id="115" fill="hold">
                            <p:stCondLst>
                              <p:cond delay="12500"/>
                            </p:stCondLst>
                            <p:childTnLst>
                              <p:par>
                                <p:cTn id="116" presetID="2" presetClass="entr" presetSubtype="4" fill="hold" grpId="0" nodeType="afterEffect">
                                  <p:stCondLst>
                                    <p:cond delay="0"/>
                                  </p:stCondLst>
                                  <p:childTnLst>
                                    <p:set>
                                      <p:cBhvr>
                                        <p:cTn id="117" dur="1" fill="hold">
                                          <p:stCondLst>
                                            <p:cond delay="0"/>
                                          </p:stCondLst>
                                        </p:cTn>
                                        <p:tgtEl>
                                          <p:spTgt spid="45"/>
                                        </p:tgtEl>
                                        <p:attrNameLst>
                                          <p:attrName>style.visibility</p:attrName>
                                        </p:attrNameLst>
                                      </p:cBhvr>
                                      <p:to>
                                        <p:strVal val="visible"/>
                                      </p:to>
                                    </p:set>
                                    <p:anim calcmode="lin" valueType="num">
                                      <p:cBhvr additive="base">
                                        <p:cTn id="118" dur="250" fill="hold"/>
                                        <p:tgtEl>
                                          <p:spTgt spid="45"/>
                                        </p:tgtEl>
                                        <p:attrNameLst>
                                          <p:attrName>ppt_x</p:attrName>
                                        </p:attrNameLst>
                                      </p:cBhvr>
                                      <p:tavLst>
                                        <p:tav tm="0">
                                          <p:val>
                                            <p:strVal val="#ppt_x"/>
                                          </p:val>
                                        </p:tav>
                                        <p:tav tm="100000">
                                          <p:val>
                                            <p:strVal val="#ppt_x"/>
                                          </p:val>
                                        </p:tav>
                                      </p:tavLst>
                                    </p:anim>
                                    <p:anim calcmode="lin" valueType="num">
                                      <p:cBhvr additive="base">
                                        <p:cTn id="119" dur="250" fill="hold"/>
                                        <p:tgtEl>
                                          <p:spTgt spid="45"/>
                                        </p:tgtEl>
                                        <p:attrNameLst>
                                          <p:attrName>ppt_y</p:attrName>
                                        </p:attrNameLst>
                                      </p:cBhvr>
                                      <p:tavLst>
                                        <p:tav tm="0">
                                          <p:val>
                                            <p:strVal val="1+#ppt_h/2"/>
                                          </p:val>
                                        </p:tav>
                                        <p:tav tm="100000">
                                          <p:val>
                                            <p:strVal val="#ppt_y"/>
                                          </p:val>
                                        </p:tav>
                                      </p:tavLst>
                                    </p:anim>
                                  </p:childTnLst>
                                </p:cTn>
                              </p:par>
                            </p:childTnLst>
                          </p:cTn>
                        </p:par>
                        <p:par>
                          <p:cTn id="120" fill="hold">
                            <p:stCondLst>
                              <p:cond delay="13000"/>
                            </p:stCondLst>
                            <p:childTnLst>
                              <p:par>
                                <p:cTn id="121" presetID="10" presetClass="entr" presetSubtype="0" fill="hold" grpId="0" nodeType="afterEffect">
                                  <p:stCondLst>
                                    <p:cond delay="0"/>
                                  </p:stCondLst>
                                  <p:childTnLst>
                                    <p:set>
                                      <p:cBhvr>
                                        <p:cTn id="122" dur="1" fill="hold">
                                          <p:stCondLst>
                                            <p:cond delay="0"/>
                                          </p:stCondLst>
                                        </p:cTn>
                                        <p:tgtEl>
                                          <p:spTgt spid="34"/>
                                        </p:tgtEl>
                                        <p:attrNameLst>
                                          <p:attrName>style.visibility</p:attrName>
                                        </p:attrNameLst>
                                      </p:cBhvr>
                                      <p:to>
                                        <p:strVal val="visible"/>
                                      </p:to>
                                    </p:set>
                                    <p:animEffect transition="in" filter="fade">
                                      <p:cBhvr>
                                        <p:cTn id="123" dur="500"/>
                                        <p:tgtEl>
                                          <p:spTgt spid="34"/>
                                        </p:tgtEl>
                                      </p:cBhvr>
                                    </p:animEffect>
                                  </p:childTnLst>
                                </p:cTn>
                              </p:par>
                            </p:childTnLst>
                          </p:cTn>
                        </p:par>
                        <p:par>
                          <p:cTn id="124" fill="hold">
                            <p:stCondLst>
                              <p:cond delay="13500"/>
                            </p:stCondLst>
                            <p:childTnLst>
                              <p:par>
                                <p:cTn id="125" presetID="10" presetClass="entr" presetSubtype="0" fill="hold" grpId="0" nodeType="afterEffect">
                                  <p:stCondLst>
                                    <p:cond delay="0"/>
                                  </p:stCondLst>
                                  <p:childTnLst>
                                    <p:set>
                                      <p:cBhvr>
                                        <p:cTn id="126" dur="1" fill="hold">
                                          <p:stCondLst>
                                            <p:cond delay="0"/>
                                          </p:stCondLst>
                                        </p:cTn>
                                        <p:tgtEl>
                                          <p:spTgt spid="37"/>
                                        </p:tgtEl>
                                        <p:attrNameLst>
                                          <p:attrName>style.visibility</p:attrName>
                                        </p:attrNameLst>
                                      </p:cBhvr>
                                      <p:to>
                                        <p:strVal val="visible"/>
                                      </p:to>
                                    </p:set>
                                    <p:animEffect transition="in" filter="fade">
                                      <p:cBhvr>
                                        <p:cTn id="127" dur="500"/>
                                        <p:tgtEl>
                                          <p:spTgt spid="37"/>
                                        </p:tgtEl>
                                      </p:cBhvr>
                                    </p:animEffect>
                                  </p:childTnLst>
                                </p:cTn>
                              </p:par>
                            </p:childTnLst>
                          </p:cTn>
                        </p:par>
                        <p:par>
                          <p:cTn id="128" fill="hold">
                            <p:stCondLst>
                              <p:cond delay="14000"/>
                            </p:stCondLst>
                            <p:childTnLst>
                              <p:par>
                                <p:cTn id="129" presetID="10" presetClass="entr" presetSubtype="0" fill="hold" grpId="0" nodeType="afterEffect">
                                  <p:stCondLst>
                                    <p:cond delay="0"/>
                                  </p:stCondLst>
                                  <p:childTnLst>
                                    <p:set>
                                      <p:cBhvr>
                                        <p:cTn id="130" dur="1" fill="hold">
                                          <p:stCondLst>
                                            <p:cond delay="0"/>
                                          </p:stCondLst>
                                        </p:cTn>
                                        <p:tgtEl>
                                          <p:spTgt spid="40"/>
                                        </p:tgtEl>
                                        <p:attrNameLst>
                                          <p:attrName>style.visibility</p:attrName>
                                        </p:attrNameLst>
                                      </p:cBhvr>
                                      <p:to>
                                        <p:strVal val="visible"/>
                                      </p:to>
                                    </p:set>
                                    <p:animEffect transition="in" filter="fade">
                                      <p:cBhvr>
                                        <p:cTn id="131" dur="500"/>
                                        <p:tgtEl>
                                          <p:spTgt spid="40"/>
                                        </p:tgtEl>
                                      </p:cBhvr>
                                    </p:animEffect>
                                  </p:childTnLst>
                                </p:cTn>
                              </p:par>
                            </p:childTnLst>
                          </p:cTn>
                        </p:par>
                        <p:par>
                          <p:cTn id="132" fill="hold">
                            <p:stCondLst>
                              <p:cond delay="14500"/>
                            </p:stCondLst>
                            <p:childTnLst>
                              <p:par>
                                <p:cTn id="133" presetID="10" presetClass="entr" presetSubtype="0" fill="hold" grpId="0" nodeType="afterEffect">
                                  <p:stCondLst>
                                    <p:cond delay="0"/>
                                  </p:stCondLst>
                                  <p:childTnLst>
                                    <p:set>
                                      <p:cBhvr>
                                        <p:cTn id="134" dur="1" fill="hold">
                                          <p:stCondLst>
                                            <p:cond delay="0"/>
                                          </p:stCondLst>
                                        </p:cTn>
                                        <p:tgtEl>
                                          <p:spTgt spid="43"/>
                                        </p:tgtEl>
                                        <p:attrNameLst>
                                          <p:attrName>style.visibility</p:attrName>
                                        </p:attrNameLst>
                                      </p:cBhvr>
                                      <p:to>
                                        <p:strVal val="visible"/>
                                      </p:to>
                                    </p:set>
                                    <p:animEffect transition="in" filter="fade">
                                      <p:cBhvr>
                                        <p:cTn id="135" dur="500"/>
                                        <p:tgtEl>
                                          <p:spTgt spid="43"/>
                                        </p:tgtEl>
                                      </p:cBhvr>
                                    </p:animEffect>
                                  </p:childTnLst>
                                </p:cTn>
                              </p:par>
                            </p:childTnLst>
                          </p:cTn>
                        </p:par>
                        <p:par>
                          <p:cTn id="136" fill="hold">
                            <p:stCondLst>
                              <p:cond delay="15000"/>
                            </p:stCondLst>
                            <p:childTnLst>
                              <p:par>
                                <p:cTn id="137" presetID="10" presetClass="entr" presetSubtype="0" fill="hold" grpId="0" nodeType="afterEffect">
                                  <p:stCondLst>
                                    <p:cond delay="0"/>
                                  </p:stCondLst>
                                  <p:childTnLst>
                                    <p:set>
                                      <p:cBhvr>
                                        <p:cTn id="138" dur="1" fill="hold">
                                          <p:stCondLst>
                                            <p:cond delay="0"/>
                                          </p:stCondLst>
                                        </p:cTn>
                                        <p:tgtEl>
                                          <p:spTgt spid="46"/>
                                        </p:tgtEl>
                                        <p:attrNameLst>
                                          <p:attrName>style.visibility</p:attrName>
                                        </p:attrNameLst>
                                      </p:cBhvr>
                                      <p:to>
                                        <p:strVal val="visible"/>
                                      </p:to>
                                    </p:set>
                                    <p:animEffect transition="in" filter="fade">
                                      <p:cBhvr>
                                        <p:cTn id="139" dur="500"/>
                                        <p:tgtEl>
                                          <p:spTgt spid="46"/>
                                        </p:tgtEl>
                                      </p:cBhvr>
                                    </p:animEffect>
                                  </p:childTnLst>
                                </p:cTn>
                              </p:par>
                            </p:childTnLst>
                          </p:cTn>
                        </p:par>
                        <p:par>
                          <p:cTn id="140" fill="hold">
                            <p:stCondLst>
                              <p:cond delay="15500"/>
                            </p:stCondLst>
                            <p:childTnLst>
                              <p:par>
                                <p:cTn id="141" presetID="37" presetClass="entr" presetSubtype="0" fill="hold" grpId="0" nodeType="afterEffect">
                                  <p:stCondLst>
                                    <p:cond delay="0"/>
                                  </p:stCondLst>
                                  <p:childTnLst>
                                    <p:set>
                                      <p:cBhvr>
                                        <p:cTn id="142" dur="1" fill="hold">
                                          <p:stCondLst>
                                            <p:cond delay="0"/>
                                          </p:stCondLst>
                                        </p:cTn>
                                        <p:tgtEl>
                                          <p:spTgt spid="71"/>
                                        </p:tgtEl>
                                        <p:attrNameLst>
                                          <p:attrName>style.visibility</p:attrName>
                                        </p:attrNameLst>
                                      </p:cBhvr>
                                      <p:to>
                                        <p:strVal val="visible"/>
                                      </p:to>
                                    </p:set>
                                    <p:animEffect transition="in" filter="fade">
                                      <p:cBhvr>
                                        <p:cTn id="143" dur="750"/>
                                        <p:tgtEl>
                                          <p:spTgt spid="71"/>
                                        </p:tgtEl>
                                      </p:cBhvr>
                                    </p:animEffect>
                                    <p:anim calcmode="lin" valueType="num">
                                      <p:cBhvr>
                                        <p:cTn id="144" dur="750" fill="hold"/>
                                        <p:tgtEl>
                                          <p:spTgt spid="71"/>
                                        </p:tgtEl>
                                        <p:attrNameLst>
                                          <p:attrName>ppt_x</p:attrName>
                                        </p:attrNameLst>
                                      </p:cBhvr>
                                      <p:tavLst>
                                        <p:tav tm="0">
                                          <p:val>
                                            <p:strVal val="#ppt_x"/>
                                          </p:val>
                                        </p:tav>
                                        <p:tav tm="100000">
                                          <p:val>
                                            <p:strVal val="#ppt_x"/>
                                          </p:val>
                                        </p:tav>
                                      </p:tavLst>
                                    </p:anim>
                                    <p:anim calcmode="lin" valueType="num">
                                      <p:cBhvr>
                                        <p:cTn id="145" dur="675" decel="100000" fill="hold"/>
                                        <p:tgtEl>
                                          <p:spTgt spid="71"/>
                                        </p:tgtEl>
                                        <p:attrNameLst>
                                          <p:attrName>ppt_y</p:attrName>
                                        </p:attrNameLst>
                                      </p:cBhvr>
                                      <p:tavLst>
                                        <p:tav tm="0">
                                          <p:val>
                                            <p:strVal val="#ppt_y+1"/>
                                          </p:val>
                                        </p:tav>
                                        <p:tav tm="100000">
                                          <p:val>
                                            <p:strVal val="#ppt_y-.03"/>
                                          </p:val>
                                        </p:tav>
                                      </p:tavLst>
                                    </p:anim>
                                    <p:anim calcmode="lin" valueType="num">
                                      <p:cBhvr>
                                        <p:cTn id="146" dur="75" accel="100000" fill="hold">
                                          <p:stCondLst>
                                            <p:cond delay="675"/>
                                          </p:stCondLst>
                                        </p:cTn>
                                        <p:tgtEl>
                                          <p:spTgt spid="71"/>
                                        </p:tgtEl>
                                        <p:attrNameLst>
                                          <p:attrName>ppt_y</p:attrName>
                                        </p:attrNameLst>
                                      </p:cBhvr>
                                      <p:tavLst>
                                        <p:tav tm="0">
                                          <p:val>
                                            <p:strVal val="#ppt_y-.03"/>
                                          </p:val>
                                        </p:tav>
                                        <p:tav tm="100000">
                                          <p:val>
                                            <p:strVal val="#ppt_y"/>
                                          </p:val>
                                        </p:tav>
                                      </p:tavLst>
                                    </p:anim>
                                  </p:childTnLst>
                                </p:cTn>
                              </p:par>
                            </p:childTnLst>
                          </p:cTn>
                        </p:par>
                        <p:par>
                          <p:cTn id="147" fill="hold">
                            <p:stCondLst>
                              <p:cond delay="16500"/>
                            </p:stCondLst>
                            <p:childTnLst>
                              <p:par>
                                <p:cTn id="148" presetID="10" presetClass="entr" presetSubtype="0" fill="hold" grpId="0" nodeType="afterEffect">
                                  <p:stCondLst>
                                    <p:cond delay="0"/>
                                  </p:stCondLst>
                                  <p:childTnLst>
                                    <p:set>
                                      <p:cBhvr>
                                        <p:cTn id="149" dur="1" fill="hold">
                                          <p:stCondLst>
                                            <p:cond delay="0"/>
                                          </p:stCondLst>
                                        </p:cTn>
                                        <p:tgtEl>
                                          <p:spTgt spid="72"/>
                                        </p:tgtEl>
                                        <p:attrNameLst>
                                          <p:attrName>style.visibility</p:attrName>
                                        </p:attrNameLst>
                                      </p:cBhvr>
                                      <p:to>
                                        <p:strVal val="visible"/>
                                      </p:to>
                                    </p:set>
                                    <p:animEffect transition="in" filter="fade">
                                      <p:cBhvr>
                                        <p:cTn id="15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7" grpId="0"/>
      <p:bldP spid="28" grpId="0"/>
      <p:bldP spid="29" grpId="0"/>
      <p:bldP spid="30" grpId="0"/>
      <p:bldP spid="31" grpId="0"/>
      <p:bldP spid="33" grpId="0"/>
      <p:bldP spid="34" grpId="0"/>
      <p:bldP spid="35" grpId="0" animBg="1"/>
      <p:bldP spid="36" grpId="0"/>
      <p:bldP spid="37" grpId="0"/>
      <p:bldP spid="38" grpId="0" animBg="1"/>
      <p:bldP spid="39" grpId="0"/>
      <p:bldP spid="40" grpId="0"/>
      <p:bldP spid="41" grpId="0" animBg="1"/>
      <p:bldP spid="42" grpId="0"/>
      <p:bldP spid="43" grpId="0"/>
      <p:bldP spid="44" grpId="0" animBg="1"/>
      <p:bldP spid="45" grpId="0"/>
      <p:bldP spid="46" grpId="0"/>
      <p:bldP spid="47" grpId="0" animBg="1"/>
      <p:bldP spid="71" grpId="0"/>
      <p:bldP spid="72"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9"/>
          <p:cNvSpPr/>
          <p:nvPr/>
        </p:nvSpPr>
        <p:spPr bwMode="auto">
          <a:xfrm>
            <a:off x="5537141" y="684342"/>
            <a:ext cx="168655" cy="85709"/>
          </a:xfrm>
          <a:custGeom>
            <a:avLst/>
            <a:gdLst>
              <a:gd name="T0" fmla="*/ 12 w 16"/>
              <a:gd name="T1" fmla="*/ 8 h 8"/>
              <a:gd name="T2" fmla="*/ 16 w 16"/>
              <a:gd name="T3" fmla="*/ 5 h 8"/>
              <a:gd name="T4" fmla="*/ 16 w 16"/>
              <a:gd name="T5" fmla="*/ 3 h 8"/>
              <a:gd name="T6" fmla="*/ 15 w 16"/>
              <a:gd name="T7" fmla="*/ 1 h 8"/>
              <a:gd name="T8" fmla="*/ 13 w 16"/>
              <a:gd name="T9" fmla="*/ 1 h 8"/>
              <a:gd name="T10" fmla="*/ 2 w 16"/>
              <a:gd name="T11" fmla="*/ 2 h 8"/>
              <a:gd name="T12" fmla="*/ 1 w 16"/>
              <a:gd name="T13" fmla="*/ 3 h 8"/>
              <a:gd name="T14" fmla="*/ 1 w 16"/>
              <a:gd name="T15" fmla="*/ 5 h 8"/>
              <a:gd name="T16" fmla="*/ 2 w 16"/>
              <a:gd name="T17" fmla="*/ 7 h 8"/>
              <a:gd name="T18" fmla="*/ 6 w 16"/>
              <a:gd name="T19" fmla="*/ 8 h 8"/>
              <a:gd name="T20" fmla="*/ 6 w 16"/>
              <a:gd name="T21" fmla="*/ 8 h 8"/>
              <a:gd name="T22" fmla="*/ 11 w 16"/>
              <a:gd name="T23" fmla="*/ 8 h 8"/>
              <a:gd name="T24" fmla="*/ 12 w 16"/>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8">
                <a:moveTo>
                  <a:pt x="12" y="8"/>
                </a:moveTo>
                <a:cubicBezTo>
                  <a:pt x="16" y="5"/>
                  <a:pt x="16" y="5"/>
                  <a:pt x="16" y="5"/>
                </a:cubicBezTo>
                <a:cubicBezTo>
                  <a:pt x="16" y="5"/>
                  <a:pt x="16" y="4"/>
                  <a:pt x="16" y="3"/>
                </a:cubicBezTo>
                <a:cubicBezTo>
                  <a:pt x="15" y="1"/>
                  <a:pt x="15" y="1"/>
                  <a:pt x="15" y="1"/>
                </a:cubicBezTo>
                <a:cubicBezTo>
                  <a:pt x="15" y="1"/>
                  <a:pt x="14" y="0"/>
                  <a:pt x="13" y="1"/>
                </a:cubicBezTo>
                <a:cubicBezTo>
                  <a:pt x="2" y="2"/>
                  <a:pt x="2" y="2"/>
                  <a:pt x="2" y="2"/>
                </a:cubicBezTo>
                <a:cubicBezTo>
                  <a:pt x="2" y="2"/>
                  <a:pt x="1" y="3"/>
                  <a:pt x="1" y="3"/>
                </a:cubicBezTo>
                <a:cubicBezTo>
                  <a:pt x="1" y="5"/>
                  <a:pt x="1" y="5"/>
                  <a:pt x="1" y="5"/>
                </a:cubicBezTo>
                <a:cubicBezTo>
                  <a:pt x="0" y="6"/>
                  <a:pt x="1" y="7"/>
                  <a:pt x="2" y="7"/>
                </a:cubicBezTo>
                <a:cubicBezTo>
                  <a:pt x="6" y="8"/>
                  <a:pt x="6" y="8"/>
                  <a:pt x="6" y="8"/>
                </a:cubicBezTo>
                <a:cubicBezTo>
                  <a:pt x="6" y="8"/>
                  <a:pt x="6" y="8"/>
                  <a:pt x="6" y="8"/>
                </a:cubicBezTo>
                <a:cubicBezTo>
                  <a:pt x="11" y="8"/>
                  <a:pt x="11" y="8"/>
                  <a:pt x="11" y="8"/>
                </a:cubicBezTo>
                <a:cubicBezTo>
                  <a:pt x="12" y="8"/>
                  <a:pt x="12" y="8"/>
                  <a:pt x="12" y="8"/>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1" name="Freeform 40"/>
          <p:cNvSpPr/>
          <p:nvPr/>
        </p:nvSpPr>
        <p:spPr bwMode="auto">
          <a:xfrm>
            <a:off x="6275349" y="1002296"/>
            <a:ext cx="52532" cy="74649"/>
          </a:xfrm>
          <a:custGeom>
            <a:avLst/>
            <a:gdLst>
              <a:gd name="T0" fmla="*/ 2 w 5"/>
              <a:gd name="T1" fmla="*/ 7 h 7"/>
              <a:gd name="T2" fmla="*/ 4 w 5"/>
              <a:gd name="T3" fmla="*/ 6 h 7"/>
              <a:gd name="T4" fmla="*/ 5 w 5"/>
              <a:gd name="T5" fmla="*/ 5 h 7"/>
              <a:gd name="T6" fmla="*/ 5 w 5"/>
              <a:gd name="T7" fmla="*/ 2 h 7"/>
              <a:gd name="T8" fmla="*/ 4 w 5"/>
              <a:gd name="T9" fmla="*/ 1 h 7"/>
              <a:gd name="T10" fmla="*/ 2 w 5"/>
              <a:gd name="T11" fmla="*/ 0 h 7"/>
              <a:gd name="T12" fmla="*/ 0 w 5"/>
              <a:gd name="T13" fmla="*/ 2 h 7"/>
              <a:gd name="T14" fmla="*/ 0 w 5"/>
              <a:gd name="T15" fmla="*/ 5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cubicBezTo>
                  <a:pt x="4" y="6"/>
                  <a:pt x="4" y="6"/>
                  <a:pt x="4" y="6"/>
                </a:cubicBezTo>
                <a:cubicBezTo>
                  <a:pt x="4" y="6"/>
                  <a:pt x="5" y="6"/>
                  <a:pt x="5" y="5"/>
                </a:cubicBezTo>
                <a:cubicBezTo>
                  <a:pt x="5" y="2"/>
                  <a:pt x="5" y="2"/>
                  <a:pt x="5" y="2"/>
                </a:cubicBezTo>
                <a:cubicBezTo>
                  <a:pt x="5" y="1"/>
                  <a:pt x="5" y="1"/>
                  <a:pt x="4" y="1"/>
                </a:cubicBezTo>
                <a:cubicBezTo>
                  <a:pt x="2" y="0"/>
                  <a:pt x="2" y="0"/>
                  <a:pt x="2" y="0"/>
                </a:cubicBezTo>
                <a:cubicBezTo>
                  <a:pt x="1" y="0"/>
                  <a:pt x="0" y="1"/>
                  <a:pt x="0" y="2"/>
                </a:cubicBezTo>
                <a:cubicBezTo>
                  <a:pt x="0" y="5"/>
                  <a:pt x="0" y="5"/>
                  <a:pt x="0" y="5"/>
                </a:cubicBezTo>
                <a:cubicBezTo>
                  <a:pt x="0" y="6"/>
                  <a:pt x="1" y="7"/>
                  <a:pt x="2" y="7"/>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2" name="Freeform 41"/>
          <p:cNvSpPr/>
          <p:nvPr/>
        </p:nvSpPr>
        <p:spPr bwMode="auto">
          <a:xfrm>
            <a:off x="7574815" y="4248196"/>
            <a:ext cx="85710" cy="105063"/>
          </a:xfrm>
          <a:custGeom>
            <a:avLst/>
            <a:gdLst>
              <a:gd name="T0" fmla="*/ 1 w 8"/>
              <a:gd name="T1" fmla="*/ 3 h 10"/>
              <a:gd name="T2" fmla="*/ 4 w 8"/>
              <a:gd name="T3" fmla="*/ 9 h 10"/>
              <a:gd name="T4" fmla="*/ 5 w 8"/>
              <a:gd name="T5" fmla="*/ 9 h 10"/>
              <a:gd name="T6" fmla="*/ 6 w 8"/>
              <a:gd name="T7" fmla="*/ 9 h 10"/>
              <a:gd name="T8" fmla="*/ 8 w 8"/>
              <a:gd name="T9" fmla="*/ 7 h 10"/>
              <a:gd name="T10" fmla="*/ 5 w 8"/>
              <a:gd name="T11" fmla="*/ 1 h 10"/>
              <a:gd name="T12" fmla="*/ 3 w 8"/>
              <a:gd name="T13" fmla="*/ 0 h 10"/>
              <a:gd name="T14" fmla="*/ 2 w 8"/>
              <a:gd name="T15" fmla="*/ 1 h 10"/>
              <a:gd name="T16" fmla="*/ 1 w 8"/>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1" y="3"/>
                </a:moveTo>
                <a:cubicBezTo>
                  <a:pt x="4" y="9"/>
                  <a:pt x="4" y="9"/>
                  <a:pt x="4" y="9"/>
                </a:cubicBezTo>
                <a:cubicBezTo>
                  <a:pt x="4" y="9"/>
                  <a:pt x="5" y="9"/>
                  <a:pt x="5" y="9"/>
                </a:cubicBezTo>
                <a:cubicBezTo>
                  <a:pt x="6" y="9"/>
                  <a:pt x="6" y="9"/>
                  <a:pt x="6" y="9"/>
                </a:cubicBezTo>
                <a:cubicBezTo>
                  <a:pt x="8" y="10"/>
                  <a:pt x="8" y="8"/>
                  <a:pt x="8" y="7"/>
                </a:cubicBezTo>
                <a:cubicBezTo>
                  <a:pt x="5" y="1"/>
                  <a:pt x="5" y="1"/>
                  <a:pt x="5" y="1"/>
                </a:cubicBezTo>
                <a:cubicBezTo>
                  <a:pt x="4" y="0"/>
                  <a:pt x="3" y="0"/>
                  <a:pt x="3" y="0"/>
                </a:cubicBezTo>
                <a:cubicBezTo>
                  <a:pt x="2" y="1"/>
                  <a:pt x="2" y="1"/>
                  <a:pt x="2" y="1"/>
                </a:cubicBezTo>
                <a:cubicBezTo>
                  <a:pt x="1" y="1"/>
                  <a:pt x="0" y="2"/>
                  <a:pt x="1" y="3"/>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42"/>
          <p:cNvSpPr/>
          <p:nvPr/>
        </p:nvSpPr>
        <p:spPr bwMode="auto">
          <a:xfrm>
            <a:off x="4489275" y="1635441"/>
            <a:ext cx="920686" cy="1089340"/>
          </a:xfrm>
          <a:custGeom>
            <a:avLst/>
            <a:gdLst>
              <a:gd name="T0" fmla="*/ 62 w 333"/>
              <a:gd name="T1" fmla="*/ 394 h 394"/>
              <a:gd name="T2" fmla="*/ 333 w 333"/>
              <a:gd name="T3" fmla="*/ 325 h 394"/>
              <a:gd name="T4" fmla="*/ 333 w 333"/>
              <a:gd name="T5" fmla="*/ 107 h 394"/>
              <a:gd name="T6" fmla="*/ 249 w 333"/>
              <a:gd name="T7" fmla="*/ 0 h 394"/>
              <a:gd name="T8" fmla="*/ 16 w 333"/>
              <a:gd name="T9" fmla="*/ 23 h 394"/>
              <a:gd name="T10" fmla="*/ 0 w 333"/>
              <a:gd name="T11" fmla="*/ 27 h 394"/>
              <a:gd name="T12" fmla="*/ 62 w 333"/>
              <a:gd name="T13" fmla="*/ 394 h 394"/>
            </a:gdLst>
            <a:ahLst/>
            <a:cxnLst>
              <a:cxn ang="0">
                <a:pos x="T0" y="T1"/>
              </a:cxn>
              <a:cxn ang="0">
                <a:pos x="T2" y="T3"/>
              </a:cxn>
              <a:cxn ang="0">
                <a:pos x="T4" y="T5"/>
              </a:cxn>
              <a:cxn ang="0">
                <a:pos x="T6" y="T7"/>
              </a:cxn>
              <a:cxn ang="0">
                <a:pos x="T8" y="T9"/>
              </a:cxn>
              <a:cxn ang="0">
                <a:pos x="T10" y="T11"/>
              </a:cxn>
              <a:cxn ang="0">
                <a:pos x="T12" y="T13"/>
              </a:cxn>
            </a:cxnLst>
            <a:rect l="0" t="0" r="r" b="b"/>
            <a:pathLst>
              <a:path w="333" h="394">
                <a:moveTo>
                  <a:pt x="62" y="394"/>
                </a:moveTo>
                <a:lnTo>
                  <a:pt x="333" y="325"/>
                </a:lnTo>
                <a:lnTo>
                  <a:pt x="333" y="107"/>
                </a:lnTo>
                <a:lnTo>
                  <a:pt x="249" y="0"/>
                </a:lnTo>
                <a:lnTo>
                  <a:pt x="16" y="23"/>
                </a:lnTo>
                <a:lnTo>
                  <a:pt x="0" y="27"/>
                </a:lnTo>
                <a:lnTo>
                  <a:pt x="62" y="39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43"/>
          <p:cNvSpPr/>
          <p:nvPr/>
        </p:nvSpPr>
        <p:spPr bwMode="auto">
          <a:xfrm>
            <a:off x="4489275" y="1635441"/>
            <a:ext cx="920686" cy="1089340"/>
          </a:xfrm>
          <a:custGeom>
            <a:avLst/>
            <a:gdLst>
              <a:gd name="T0" fmla="*/ 62 w 333"/>
              <a:gd name="T1" fmla="*/ 394 h 394"/>
              <a:gd name="T2" fmla="*/ 333 w 333"/>
              <a:gd name="T3" fmla="*/ 325 h 394"/>
              <a:gd name="T4" fmla="*/ 333 w 333"/>
              <a:gd name="T5" fmla="*/ 107 h 394"/>
              <a:gd name="T6" fmla="*/ 249 w 333"/>
              <a:gd name="T7" fmla="*/ 0 h 394"/>
              <a:gd name="T8" fmla="*/ 16 w 333"/>
              <a:gd name="T9" fmla="*/ 23 h 394"/>
              <a:gd name="T10" fmla="*/ 0 w 333"/>
              <a:gd name="T11" fmla="*/ 27 h 394"/>
              <a:gd name="T12" fmla="*/ 62 w 333"/>
              <a:gd name="T13" fmla="*/ 394 h 394"/>
            </a:gdLst>
            <a:ahLst/>
            <a:cxnLst>
              <a:cxn ang="0">
                <a:pos x="T0" y="T1"/>
              </a:cxn>
              <a:cxn ang="0">
                <a:pos x="T2" y="T3"/>
              </a:cxn>
              <a:cxn ang="0">
                <a:pos x="T4" y="T5"/>
              </a:cxn>
              <a:cxn ang="0">
                <a:pos x="T6" y="T7"/>
              </a:cxn>
              <a:cxn ang="0">
                <a:pos x="T8" y="T9"/>
              </a:cxn>
              <a:cxn ang="0">
                <a:pos x="T10" y="T11"/>
              </a:cxn>
              <a:cxn ang="0">
                <a:pos x="T12" y="T13"/>
              </a:cxn>
            </a:cxnLst>
            <a:rect l="0" t="0" r="r" b="b"/>
            <a:pathLst>
              <a:path w="333" h="394">
                <a:moveTo>
                  <a:pt x="62" y="394"/>
                </a:moveTo>
                <a:lnTo>
                  <a:pt x="333" y="325"/>
                </a:lnTo>
                <a:lnTo>
                  <a:pt x="333" y="107"/>
                </a:lnTo>
                <a:lnTo>
                  <a:pt x="249" y="0"/>
                </a:lnTo>
                <a:lnTo>
                  <a:pt x="16" y="23"/>
                </a:lnTo>
                <a:lnTo>
                  <a:pt x="0" y="27"/>
                </a:lnTo>
                <a:lnTo>
                  <a:pt x="62" y="394"/>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15" name="Freeform 44"/>
          <p:cNvSpPr/>
          <p:nvPr/>
        </p:nvSpPr>
        <p:spPr bwMode="auto">
          <a:xfrm>
            <a:off x="4796169" y="1024415"/>
            <a:ext cx="370486" cy="295835"/>
          </a:xfrm>
          <a:custGeom>
            <a:avLst/>
            <a:gdLst>
              <a:gd name="T0" fmla="*/ 35 w 35"/>
              <a:gd name="T1" fmla="*/ 0 h 28"/>
              <a:gd name="T2" fmla="*/ 34 w 35"/>
              <a:gd name="T3" fmla="*/ 0 h 28"/>
              <a:gd name="T4" fmla="*/ 0 w 35"/>
              <a:gd name="T5" fmla="*/ 28 h 28"/>
              <a:gd name="T6" fmla="*/ 30 w 35"/>
              <a:gd name="T7" fmla="*/ 22 h 28"/>
              <a:gd name="T8" fmla="*/ 35 w 35"/>
              <a:gd name="T9" fmla="*/ 0 h 28"/>
            </a:gdLst>
            <a:ahLst/>
            <a:cxnLst>
              <a:cxn ang="0">
                <a:pos x="T0" y="T1"/>
              </a:cxn>
              <a:cxn ang="0">
                <a:pos x="T2" y="T3"/>
              </a:cxn>
              <a:cxn ang="0">
                <a:pos x="T4" y="T5"/>
              </a:cxn>
              <a:cxn ang="0">
                <a:pos x="T6" y="T7"/>
              </a:cxn>
              <a:cxn ang="0">
                <a:pos x="T8" y="T9"/>
              </a:cxn>
            </a:cxnLst>
            <a:rect l="0" t="0" r="r" b="b"/>
            <a:pathLst>
              <a:path w="35" h="28">
                <a:moveTo>
                  <a:pt x="35" y="0"/>
                </a:moveTo>
                <a:cubicBezTo>
                  <a:pt x="35" y="0"/>
                  <a:pt x="34" y="0"/>
                  <a:pt x="34" y="0"/>
                </a:cubicBezTo>
                <a:cubicBezTo>
                  <a:pt x="0" y="28"/>
                  <a:pt x="0" y="28"/>
                  <a:pt x="0" y="28"/>
                </a:cubicBezTo>
                <a:cubicBezTo>
                  <a:pt x="30" y="22"/>
                  <a:pt x="30" y="22"/>
                  <a:pt x="30" y="22"/>
                </a:cubicBezTo>
                <a:cubicBezTo>
                  <a:pt x="35" y="0"/>
                  <a:pt x="35" y="0"/>
                  <a:pt x="35"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Freeform 45"/>
          <p:cNvSpPr/>
          <p:nvPr/>
        </p:nvSpPr>
        <p:spPr bwMode="auto">
          <a:xfrm>
            <a:off x="5114125" y="1024415"/>
            <a:ext cx="210126" cy="232245"/>
          </a:xfrm>
          <a:custGeom>
            <a:avLst/>
            <a:gdLst>
              <a:gd name="T0" fmla="*/ 76 w 76"/>
              <a:gd name="T1" fmla="*/ 38 h 84"/>
              <a:gd name="T2" fmla="*/ 76 w 76"/>
              <a:gd name="T3" fmla="*/ 38 h 84"/>
              <a:gd name="T4" fmla="*/ 72 w 76"/>
              <a:gd name="T5" fmla="*/ 34 h 84"/>
              <a:gd name="T6" fmla="*/ 23 w 76"/>
              <a:gd name="T7" fmla="*/ 0 h 84"/>
              <a:gd name="T8" fmla="*/ 19 w 76"/>
              <a:gd name="T9" fmla="*/ 0 h 84"/>
              <a:gd name="T10" fmla="*/ 0 w 76"/>
              <a:gd name="T11" fmla="*/ 84 h 84"/>
              <a:gd name="T12" fmla="*/ 76 w 76"/>
              <a:gd name="T13" fmla="*/ 38 h 84"/>
            </a:gdLst>
            <a:ahLst/>
            <a:cxnLst>
              <a:cxn ang="0">
                <a:pos x="T0" y="T1"/>
              </a:cxn>
              <a:cxn ang="0">
                <a:pos x="T2" y="T3"/>
              </a:cxn>
              <a:cxn ang="0">
                <a:pos x="T4" y="T5"/>
              </a:cxn>
              <a:cxn ang="0">
                <a:pos x="T6" y="T7"/>
              </a:cxn>
              <a:cxn ang="0">
                <a:pos x="T8" y="T9"/>
              </a:cxn>
              <a:cxn ang="0">
                <a:pos x="T10" y="T11"/>
              </a:cxn>
              <a:cxn ang="0">
                <a:pos x="T12" y="T13"/>
              </a:cxn>
            </a:cxnLst>
            <a:rect l="0" t="0" r="r" b="b"/>
            <a:pathLst>
              <a:path w="76" h="84">
                <a:moveTo>
                  <a:pt x="76" y="38"/>
                </a:moveTo>
                <a:lnTo>
                  <a:pt x="76" y="38"/>
                </a:lnTo>
                <a:lnTo>
                  <a:pt x="72" y="34"/>
                </a:lnTo>
                <a:lnTo>
                  <a:pt x="23" y="0"/>
                </a:lnTo>
                <a:lnTo>
                  <a:pt x="19" y="0"/>
                </a:lnTo>
                <a:lnTo>
                  <a:pt x="0" y="84"/>
                </a:lnTo>
                <a:lnTo>
                  <a:pt x="76" y="38"/>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7" name="Freeform 46"/>
          <p:cNvSpPr/>
          <p:nvPr/>
        </p:nvSpPr>
        <p:spPr bwMode="auto">
          <a:xfrm>
            <a:off x="5114125" y="1024415"/>
            <a:ext cx="210126" cy="232245"/>
          </a:xfrm>
          <a:custGeom>
            <a:avLst/>
            <a:gdLst>
              <a:gd name="T0" fmla="*/ 76 w 76"/>
              <a:gd name="T1" fmla="*/ 38 h 84"/>
              <a:gd name="T2" fmla="*/ 76 w 76"/>
              <a:gd name="T3" fmla="*/ 38 h 84"/>
              <a:gd name="T4" fmla="*/ 72 w 76"/>
              <a:gd name="T5" fmla="*/ 34 h 84"/>
              <a:gd name="T6" fmla="*/ 23 w 76"/>
              <a:gd name="T7" fmla="*/ 0 h 84"/>
              <a:gd name="T8" fmla="*/ 19 w 76"/>
              <a:gd name="T9" fmla="*/ 0 h 84"/>
              <a:gd name="T10" fmla="*/ 0 w 76"/>
              <a:gd name="T11" fmla="*/ 84 h 84"/>
              <a:gd name="T12" fmla="*/ 76 w 76"/>
              <a:gd name="T13" fmla="*/ 38 h 84"/>
            </a:gdLst>
            <a:ahLst/>
            <a:cxnLst>
              <a:cxn ang="0">
                <a:pos x="T0" y="T1"/>
              </a:cxn>
              <a:cxn ang="0">
                <a:pos x="T2" y="T3"/>
              </a:cxn>
              <a:cxn ang="0">
                <a:pos x="T4" y="T5"/>
              </a:cxn>
              <a:cxn ang="0">
                <a:pos x="T6" y="T7"/>
              </a:cxn>
              <a:cxn ang="0">
                <a:pos x="T8" y="T9"/>
              </a:cxn>
              <a:cxn ang="0">
                <a:pos x="T10" y="T11"/>
              </a:cxn>
              <a:cxn ang="0">
                <a:pos x="T12" y="T13"/>
              </a:cxn>
            </a:cxnLst>
            <a:rect l="0" t="0" r="r" b="b"/>
            <a:pathLst>
              <a:path w="76" h="84">
                <a:moveTo>
                  <a:pt x="76" y="38"/>
                </a:moveTo>
                <a:lnTo>
                  <a:pt x="76" y="38"/>
                </a:lnTo>
                <a:lnTo>
                  <a:pt x="72" y="34"/>
                </a:lnTo>
                <a:lnTo>
                  <a:pt x="23" y="0"/>
                </a:lnTo>
                <a:lnTo>
                  <a:pt x="19" y="0"/>
                </a:lnTo>
                <a:lnTo>
                  <a:pt x="0" y="84"/>
                </a:lnTo>
                <a:lnTo>
                  <a:pt x="76" y="38"/>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Freeform 47"/>
          <p:cNvSpPr/>
          <p:nvPr/>
        </p:nvSpPr>
        <p:spPr bwMode="auto">
          <a:xfrm>
            <a:off x="4785110" y="1256660"/>
            <a:ext cx="392605" cy="378780"/>
          </a:xfrm>
          <a:custGeom>
            <a:avLst/>
            <a:gdLst>
              <a:gd name="T0" fmla="*/ 1 w 37"/>
              <a:gd name="T1" fmla="*/ 6 h 36"/>
              <a:gd name="T2" fmla="*/ 1 w 37"/>
              <a:gd name="T3" fmla="*/ 6 h 36"/>
              <a:gd name="T4" fmla="*/ 0 w 37"/>
              <a:gd name="T5" fmla="*/ 8 h 36"/>
              <a:gd name="T6" fmla="*/ 3 w 37"/>
              <a:gd name="T7" fmla="*/ 13 h 36"/>
              <a:gd name="T8" fmla="*/ 3 w 37"/>
              <a:gd name="T9" fmla="*/ 14 h 36"/>
              <a:gd name="T10" fmla="*/ 37 w 37"/>
              <a:gd name="T11" fmla="*/ 36 h 36"/>
              <a:gd name="T12" fmla="*/ 31 w 37"/>
              <a:gd name="T13" fmla="*/ 0 h 36"/>
              <a:gd name="T14" fmla="*/ 1 w 37"/>
              <a:gd name="T15" fmla="*/ 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6">
                <a:moveTo>
                  <a:pt x="1" y="6"/>
                </a:moveTo>
                <a:cubicBezTo>
                  <a:pt x="1" y="6"/>
                  <a:pt x="1" y="6"/>
                  <a:pt x="1" y="6"/>
                </a:cubicBezTo>
                <a:cubicBezTo>
                  <a:pt x="0" y="6"/>
                  <a:pt x="0" y="7"/>
                  <a:pt x="0" y="8"/>
                </a:cubicBezTo>
                <a:cubicBezTo>
                  <a:pt x="3" y="13"/>
                  <a:pt x="3" y="13"/>
                  <a:pt x="3" y="13"/>
                </a:cubicBezTo>
                <a:cubicBezTo>
                  <a:pt x="3" y="14"/>
                  <a:pt x="3" y="14"/>
                  <a:pt x="3" y="14"/>
                </a:cubicBezTo>
                <a:cubicBezTo>
                  <a:pt x="37" y="36"/>
                  <a:pt x="37" y="36"/>
                  <a:pt x="37" y="36"/>
                </a:cubicBezTo>
                <a:cubicBezTo>
                  <a:pt x="31" y="0"/>
                  <a:pt x="31" y="0"/>
                  <a:pt x="31" y="0"/>
                </a:cubicBezTo>
                <a:cubicBezTo>
                  <a:pt x="1" y="6"/>
                  <a:pt x="1" y="6"/>
                  <a:pt x="1" y="6"/>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9" name="Freeform 48"/>
          <p:cNvSpPr/>
          <p:nvPr/>
        </p:nvSpPr>
        <p:spPr bwMode="auto">
          <a:xfrm>
            <a:off x="5114125" y="1129478"/>
            <a:ext cx="210126" cy="505961"/>
          </a:xfrm>
          <a:custGeom>
            <a:avLst/>
            <a:gdLst>
              <a:gd name="T0" fmla="*/ 0 w 76"/>
              <a:gd name="T1" fmla="*/ 46 h 183"/>
              <a:gd name="T2" fmla="*/ 23 w 76"/>
              <a:gd name="T3" fmla="*/ 183 h 183"/>
              <a:gd name="T4" fmla="*/ 76 w 76"/>
              <a:gd name="T5" fmla="*/ 0 h 183"/>
              <a:gd name="T6" fmla="*/ 0 w 76"/>
              <a:gd name="T7" fmla="*/ 46 h 183"/>
            </a:gdLst>
            <a:ahLst/>
            <a:cxnLst>
              <a:cxn ang="0">
                <a:pos x="T0" y="T1"/>
              </a:cxn>
              <a:cxn ang="0">
                <a:pos x="T2" y="T3"/>
              </a:cxn>
              <a:cxn ang="0">
                <a:pos x="T4" y="T5"/>
              </a:cxn>
              <a:cxn ang="0">
                <a:pos x="T6" y="T7"/>
              </a:cxn>
            </a:cxnLst>
            <a:rect l="0" t="0" r="r" b="b"/>
            <a:pathLst>
              <a:path w="76" h="183">
                <a:moveTo>
                  <a:pt x="0" y="46"/>
                </a:moveTo>
                <a:lnTo>
                  <a:pt x="23" y="183"/>
                </a:lnTo>
                <a:lnTo>
                  <a:pt x="76" y="0"/>
                </a:lnTo>
                <a:lnTo>
                  <a:pt x="0" y="4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0" name="Freeform 49"/>
          <p:cNvSpPr/>
          <p:nvPr/>
        </p:nvSpPr>
        <p:spPr bwMode="auto">
          <a:xfrm>
            <a:off x="5114125" y="1129478"/>
            <a:ext cx="210126" cy="505961"/>
          </a:xfrm>
          <a:custGeom>
            <a:avLst/>
            <a:gdLst>
              <a:gd name="T0" fmla="*/ 0 w 76"/>
              <a:gd name="T1" fmla="*/ 46 h 183"/>
              <a:gd name="T2" fmla="*/ 23 w 76"/>
              <a:gd name="T3" fmla="*/ 183 h 183"/>
              <a:gd name="T4" fmla="*/ 76 w 76"/>
              <a:gd name="T5" fmla="*/ 0 h 183"/>
              <a:gd name="T6" fmla="*/ 0 w 76"/>
              <a:gd name="T7" fmla="*/ 46 h 183"/>
            </a:gdLst>
            <a:ahLst/>
            <a:cxnLst>
              <a:cxn ang="0">
                <a:pos x="T0" y="T1"/>
              </a:cxn>
              <a:cxn ang="0">
                <a:pos x="T2" y="T3"/>
              </a:cxn>
              <a:cxn ang="0">
                <a:pos x="T4" y="T5"/>
              </a:cxn>
              <a:cxn ang="0">
                <a:pos x="T6" y="T7"/>
              </a:cxn>
            </a:cxnLst>
            <a:rect l="0" t="0" r="r" b="b"/>
            <a:pathLst>
              <a:path w="76" h="183">
                <a:moveTo>
                  <a:pt x="0" y="46"/>
                </a:moveTo>
                <a:lnTo>
                  <a:pt x="23" y="183"/>
                </a:lnTo>
                <a:lnTo>
                  <a:pt x="76" y="0"/>
                </a:lnTo>
                <a:lnTo>
                  <a:pt x="0" y="46"/>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21" name="Freeform 50"/>
          <p:cNvSpPr/>
          <p:nvPr/>
        </p:nvSpPr>
        <p:spPr bwMode="auto">
          <a:xfrm>
            <a:off x="5313192" y="1129478"/>
            <a:ext cx="96770" cy="295835"/>
          </a:xfrm>
          <a:custGeom>
            <a:avLst/>
            <a:gdLst>
              <a:gd name="T0" fmla="*/ 9 w 9"/>
              <a:gd name="T1" fmla="*/ 3 h 28"/>
              <a:gd name="T2" fmla="*/ 9 w 9"/>
              <a:gd name="T3" fmla="*/ 1 h 28"/>
              <a:gd name="T4" fmla="*/ 7 w 9"/>
              <a:gd name="T5" fmla="*/ 0 h 28"/>
              <a:gd name="T6" fmla="*/ 1 w 9"/>
              <a:gd name="T7" fmla="*/ 0 h 28"/>
              <a:gd name="T8" fmla="*/ 1 w 9"/>
              <a:gd name="T9" fmla="*/ 0 h 28"/>
              <a:gd name="T10" fmla="*/ 0 w 9"/>
              <a:gd name="T11" fmla="*/ 0 h 28"/>
              <a:gd name="T12" fmla="*/ 1 w 9"/>
              <a:gd name="T13" fmla="*/ 28 h 28"/>
              <a:gd name="T14" fmla="*/ 9 w 9"/>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8">
                <a:moveTo>
                  <a:pt x="9" y="3"/>
                </a:moveTo>
                <a:cubicBezTo>
                  <a:pt x="9" y="1"/>
                  <a:pt x="9" y="1"/>
                  <a:pt x="9" y="1"/>
                </a:cubicBezTo>
                <a:cubicBezTo>
                  <a:pt x="9" y="0"/>
                  <a:pt x="8" y="0"/>
                  <a:pt x="7" y="0"/>
                </a:cubicBezTo>
                <a:cubicBezTo>
                  <a:pt x="1" y="0"/>
                  <a:pt x="1" y="0"/>
                  <a:pt x="1" y="0"/>
                </a:cubicBezTo>
                <a:cubicBezTo>
                  <a:pt x="1" y="0"/>
                  <a:pt x="1" y="0"/>
                  <a:pt x="1" y="0"/>
                </a:cubicBezTo>
                <a:cubicBezTo>
                  <a:pt x="0" y="0"/>
                  <a:pt x="0" y="0"/>
                  <a:pt x="0" y="0"/>
                </a:cubicBezTo>
                <a:cubicBezTo>
                  <a:pt x="1" y="28"/>
                  <a:pt x="1" y="28"/>
                  <a:pt x="1" y="28"/>
                </a:cubicBezTo>
                <a:cubicBezTo>
                  <a:pt x="9" y="3"/>
                  <a:pt x="9" y="3"/>
                  <a:pt x="9" y="3"/>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22" name="Freeform 51"/>
          <p:cNvSpPr/>
          <p:nvPr/>
        </p:nvSpPr>
        <p:spPr bwMode="auto">
          <a:xfrm>
            <a:off x="5177715" y="1129478"/>
            <a:ext cx="146536" cy="494902"/>
          </a:xfrm>
          <a:custGeom>
            <a:avLst/>
            <a:gdLst>
              <a:gd name="T0" fmla="*/ 49 w 53"/>
              <a:gd name="T1" fmla="*/ 0 h 179"/>
              <a:gd name="T2" fmla="*/ 0 w 53"/>
              <a:gd name="T3" fmla="*/ 179 h 179"/>
              <a:gd name="T4" fmla="*/ 53 w 53"/>
              <a:gd name="T5" fmla="*/ 107 h 179"/>
              <a:gd name="T6" fmla="*/ 49 w 53"/>
              <a:gd name="T7" fmla="*/ 0 h 179"/>
            </a:gdLst>
            <a:ahLst/>
            <a:cxnLst>
              <a:cxn ang="0">
                <a:pos x="T0" y="T1"/>
              </a:cxn>
              <a:cxn ang="0">
                <a:pos x="T2" y="T3"/>
              </a:cxn>
              <a:cxn ang="0">
                <a:pos x="T4" y="T5"/>
              </a:cxn>
              <a:cxn ang="0">
                <a:pos x="T6" y="T7"/>
              </a:cxn>
            </a:cxnLst>
            <a:rect l="0" t="0" r="r" b="b"/>
            <a:pathLst>
              <a:path w="53" h="179">
                <a:moveTo>
                  <a:pt x="49" y="0"/>
                </a:moveTo>
                <a:lnTo>
                  <a:pt x="0" y="179"/>
                </a:lnTo>
                <a:lnTo>
                  <a:pt x="53" y="107"/>
                </a:lnTo>
                <a:lnTo>
                  <a:pt x="49"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3" name="Freeform 52"/>
          <p:cNvSpPr/>
          <p:nvPr/>
        </p:nvSpPr>
        <p:spPr bwMode="auto">
          <a:xfrm>
            <a:off x="5177715" y="1129478"/>
            <a:ext cx="146536" cy="494902"/>
          </a:xfrm>
          <a:custGeom>
            <a:avLst/>
            <a:gdLst>
              <a:gd name="T0" fmla="*/ 49 w 53"/>
              <a:gd name="T1" fmla="*/ 0 h 179"/>
              <a:gd name="T2" fmla="*/ 0 w 53"/>
              <a:gd name="T3" fmla="*/ 179 h 179"/>
              <a:gd name="T4" fmla="*/ 53 w 53"/>
              <a:gd name="T5" fmla="*/ 107 h 179"/>
              <a:gd name="T6" fmla="*/ 49 w 53"/>
              <a:gd name="T7" fmla="*/ 0 h 179"/>
            </a:gdLst>
            <a:ahLst/>
            <a:cxnLst>
              <a:cxn ang="0">
                <a:pos x="T0" y="T1"/>
              </a:cxn>
              <a:cxn ang="0">
                <a:pos x="T2" y="T3"/>
              </a:cxn>
              <a:cxn ang="0">
                <a:pos x="T4" y="T5"/>
              </a:cxn>
              <a:cxn ang="0">
                <a:pos x="T6" y="T7"/>
              </a:cxn>
            </a:cxnLst>
            <a:rect l="0" t="0" r="r" b="b"/>
            <a:pathLst>
              <a:path w="53" h="179">
                <a:moveTo>
                  <a:pt x="49" y="0"/>
                </a:moveTo>
                <a:lnTo>
                  <a:pt x="0" y="179"/>
                </a:lnTo>
                <a:lnTo>
                  <a:pt x="53" y="107"/>
                </a:lnTo>
                <a:lnTo>
                  <a:pt x="49"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24" name="Freeform 53"/>
          <p:cNvSpPr/>
          <p:nvPr/>
        </p:nvSpPr>
        <p:spPr bwMode="auto">
          <a:xfrm>
            <a:off x="5324251" y="1159892"/>
            <a:ext cx="85710" cy="771384"/>
          </a:xfrm>
          <a:custGeom>
            <a:avLst/>
            <a:gdLst>
              <a:gd name="T0" fmla="*/ 0 w 31"/>
              <a:gd name="T1" fmla="*/ 96 h 279"/>
              <a:gd name="T2" fmla="*/ 31 w 31"/>
              <a:gd name="T3" fmla="*/ 279 h 279"/>
              <a:gd name="T4" fmla="*/ 31 w 31"/>
              <a:gd name="T5" fmla="*/ 0 h 279"/>
              <a:gd name="T6" fmla="*/ 0 w 31"/>
              <a:gd name="T7" fmla="*/ 96 h 279"/>
            </a:gdLst>
            <a:ahLst/>
            <a:cxnLst>
              <a:cxn ang="0">
                <a:pos x="T0" y="T1"/>
              </a:cxn>
              <a:cxn ang="0">
                <a:pos x="T2" y="T3"/>
              </a:cxn>
              <a:cxn ang="0">
                <a:pos x="T4" y="T5"/>
              </a:cxn>
              <a:cxn ang="0">
                <a:pos x="T6" y="T7"/>
              </a:cxn>
            </a:cxnLst>
            <a:rect l="0" t="0" r="r" b="b"/>
            <a:pathLst>
              <a:path w="31" h="279">
                <a:moveTo>
                  <a:pt x="0" y="96"/>
                </a:moveTo>
                <a:lnTo>
                  <a:pt x="31" y="279"/>
                </a:lnTo>
                <a:lnTo>
                  <a:pt x="31" y="0"/>
                </a:lnTo>
                <a:lnTo>
                  <a:pt x="0" y="9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5" name="Freeform 54"/>
          <p:cNvSpPr/>
          <p:nvPr/>
        </p:nvSpPr>
        <p:spPr bwMode="auto">
          <a:xfrm>
            <a:off x="5324251" y="1159892"/>
            <a:ext cx="85710" cy="771384"/>
          </a:xfrm>
          <a:custGeom>
            <a:avLst/>
            <a:gdLst>
              <a:gd name="T0" fmla="*/ 0 w 31"/>
              <a:gd name="T1" fmla="*/ 96 h 279"/>
              <a:gd name="T2" fmla="*/ 31 w 31"/>
              <a:gd name="T3" fmla="*/ 279 h 279"/>
              <a:gd name="T4" fmla="*/ 31 w 31"/>
              <a:gd name="T5" fmla="*/ 0 h 279"/>
              <a:gd name="T6" fmla="*/ 0 w 31"/>
              <a:gd name="T7" fmla="*/ 96 h 279"/>
            </a:gdLst>
            <a:ahLst/>
            <a:cxnLst>
              <a:cxn ang="0">
                <a:pos x="T0" y="T1"/>
              </a:cxn>
              <a:cxn ang="0">
                <a:pos x="T2" y="T3"/>
              </a:cxn>
              <a:cxn ang="0">
                <a:pos x="T4" y="T5"/>
              </a:cxn>
              <a:cxn ang="0">
                <a:pos x="T6" y="T7"/>
              </a:cxn>
            </a:cxnLst>
            <a:rect l="0" t="0" r="r" b="b"/>
            <a:pathLst>
              <a:path w="31" h="279">
                <a:moveTo>
                  <a:pt x="0" y="96"/>
                </a:moveTo>
                <a:lnTo>
                  <a:pt x="31" y="279"/>
                </a:lnTo>
                <a:lnTo>
                  <a:pt x="31" y="0"/>
                </a:lnTo>
                <a:lnTo>
                  <a:pt x="0" y="96"/>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26" name="Freeform 55"/>
          <p:cNvSpPr/>
          <p:nvPr/>
        </p:nvSpPr>
        <p:spPr bwMode="auto">
          <a:xfrm>
            <a:off x="5177715" y="1425315"/>
            <a:ext cx="232245" cy="505961"/>
          </a:xfrm>
          <a:custGeom>
            <a:avLst/>
            <a:gdLst>
              <a:gd name="T0" fmla="*/ 0 w 84"/>
              <a:gd name="T1" fmla="*/ 72 h 183"/>
              <a:gd name="T2" fmla="*/ 0 w 84"/>
              <a:gd name="T3" fmla="*/ 76 h 183"/>
              <a:gd name="T4" fmla="*/ 84 w 84"/>
              <a:gd name="T5" fmla="*/ 183 h 183"/>
              <a:gd name="T6" fmla="*/ 53 w 84"/>
              <a:gd name="T7" fmla="*/ 0 h 183"/>
              <a:gd name="T8" fmla="*/ 0 w 84"/>
              <a:gd name="T9" fmla="*/ 72 h 183"/>
            </a:gdLst>
            <a:ahLst/>
            <a:cxnLst>
              <a:cxn ang="0">
                <a:pos x="T0" y="T1"/>
              </a:cxn>
              <a:cxn ang="0">
                <a:pos x="T2" y="T3"/>
              </a:cxn>
              <a:cxn ang="0">
                <a:pos x="T4" y="T5"/>
              </a:cxn>
              <a:cxn ang="0">
                <a:pos x="T6" y="T7"/>
              </a:cxn>
              <a:cxn ang="0">
                <a:pos x="T8" y="T9"/>
              </a:cxn>
            </a:cxnLst>
            <a:rect l="0" t="0" r="r" b="b"/>
            <a:pathLst>
              <a:path w="84" h="183">
                <a:moveTo>
                  <a:pt x="0" y="72"/>
                </a:moveTo>
                <a:lnTo>
                  <a:pt x="0" y="76"/>
                </a:lnTo>
                <a:lnTo>
                  <a:pt x="84" y="183"/>
                </a:lnTo>
                <a:lnTo>
                  <a:pt x="53" y="0"/>
                </a:lnTo>
                <a:lnTo>
                  <a:pt x="0" y="72"/>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7" name="Freeform 56"/>
          <p:cNvSpPr/>
          <p:nvPr/>
        </p:nvSpPr>
        <p:spPr bwMode="auto">
          <a:xfrm>
            <a:off x="5177715" y="1425315"/>
            <a:ext cx="232245" cy="505961"/>
          </a:xfrm>
          <a:custGeom>
            <a:avLst/>
            <a:gdLst>
              <a:gd name="T0" fmla="*/ 0 w 84"/>
              <a:gd name="T1" fmla="*/ 72 h 183"/>
              <a:gd name="T2" fmla="*/ 0 w 84"/>
              <a:gd name="T3" fmla="*/ 76 h 183"/>
              <a:gd name="T4" fmla="*/ 84 w 84"/>
              <a:gd name="T5" fmla="*/ 183 h 183"/>
              <a:gd name="T6" fmla="*/ 53 w 84"/>
              <a:gd name="T7" fmla="*/ 0 h 183"/>
              <a:gd name="T8" fmla="*/ 0 w 84"/>
              <a:gd name="T9" fmla="*/ 72 h 183"/>
            </a:gdLst>
            <a:ahLst/>
            <a:cxnLst>
              <a:cxn ang="0">
                <a:pos x="T0" y="T1"/>
              </a:cxn>
              <a:cxn ang="0">
                <a:pos x="T2" y="T3"/>
              </a:cxn>
              <a:cxn ang="0">
                <a:pos x="T4" y="T5"/>
              </a:cxn>
              <a:cxn ang="0">
                <a:pos x="T6" y="T7"/>
              </a:cxn>
              <a:cxn ang="0">
                <a:pos x="T8" y="T9"/>
              </a:cxn>
            </a:cxnLst>
            <a:rect l="0" t="0" r="r" b="b"/>
            <a:pathLst>
              <a:path w="84" h="183">
                <a:moveTo>
                  <a:pt x="0" y="72"/>
                </a:moveTo>
                <a:lnTo>
                  <a:pt x="0" y="76"/>
                </a:lnTo>
                <a:lnTo>
                  <a:pt x="84" y="183"/>
                </a:lnTo>
                <a:lnTo>
                  <a:pt x="53" y="0"/>
                </a:lnTo>
                <a:lnTo>
                  <a:pt x="0" y="72"/>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28" name="Freeform 57"/>
          <p:cNvSpPr/>
          <p:nvPr/>
        </p:nvSpPr>
        <p:spPr bwMode="auto">
          <a:xfrm>
            <a:off x="4627516" y="1350663"/>
            <a:ext cx="94004" cy="201831"/>
          </a:xfrm>
          <a:custGeom>
            <a:avLst/>
            <a:gdLst>
              <a:gd name="T0" fmla="*/ 7 w 9"/>
              <a:gd name="T1" fmla="*/ 1 h 19"/>
              <a:gd name="T2" fmla="*/ 0 w 9"/>
              <a:gd name="T3" fmla="*/ 8 h 19"/>
              <a:gd name="T4" fmla="*/ 0 w 9"/>
              <a:gd name="T5" fmla="*/ 9 h 19"/>
              <a:gd name="T6" fmla="*/ 2 w 9"/>
              <a:gd name="T7" fmla="*/ 18 h 19"/>
              <a:gd name="T8" fmla="*/ 2 w 9"/>
              <a:gd name="T9" fmla="*/ 19 h 19"/>
              <a:gd name="T10" fmla="*/ 9 w 9"/>
              <a:gd name="T11" fmla="*/ 0 h 19"/>
              <a:gd name="T12" fmla="*/ 7 w 9"/>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9" h="19">
                <a:moveTo>
                  <a:pt x="7" y="1"/>
                </a:moveTo>
                <a:cubicBezTo>
                  <a:pt x="0" y="8"/>
                  <a:pt x="0" y="8"/>
                  <a:pt x="0" y="8"/>
                </a:cubicBezTo>
                <a:cubicBezTo>
                  <a:pt x="0" y="8"/>
                  <a:pt x="0" y="9"/>
                  <a:pt x="0" y="9"/>
                </a:cubicBezTo>
                <a:cubicBezTo>
                  <a:pt x="2" y="18"/>
                  <a:pt x="2" y="18"/>
                  <a:pt x="2" y="18"/>
                </a:cubicBezTo>
                <a:cubicBezTo>
                  <a:pt x="2" y="19"/>
                  <a:pt x="2" y="19"/>
                  <a:pt x="2" y="19"/>
                </a:cubicBezTo>
                <a:cubicBezTo>
                  <a:pt x="9" y="0"/>
                  <a:pt x="9" y="0"/>
                  <a:pt x="9" y="0"/>
                </a:cubicBezTo>
                <a:cubicBezTo>
                  <a:pt x="8" y="0"/>
                  <a:pt x="8" y="0"/>
                  <a:pt x="7" y="1"/>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29" name="Freeform 58"/>
          <p:cNvSpPr/>
          <p:nvPr/>
        </p:nvSpPr>
        <p:spPr bwMode="auto">
          <a:xfrm>
            <a:off x="4649635" y="1350663"/>
            <a:ext cx="127182" cy="201831"/>
          </a:xfrm>
          <a:custGeom>
            <a:avLst/>
            <a:gdLst>
              <a:gd name="T0" fmla="*/ 46 w 46"/>
              <a:gd name="T1" fmla="*/ 34 h 73"/>
              <a:gd name="T2" fmla="*/ 30 w 46"/>
              <a:gd name="T3" fmla="*/ 4 h 73"/>
              <a:gd name="T4" fmla="*/ 26 w 46"/>
              <a:gd name="T5" fmla="*/ 0 h 73"/>
              <a:gd name="T6" fmla="*/ 0 w 46"/>
              <a:gd name="T7" fmla="*/ 73 h 73"/>
              <a:gd name="T8" fmla="*/ 46 w 46"/>
              <a:gd name="T9" fmla="*/ 34 h 73"/>
              <a:gd name="T10" fmla="*/ 46 w 46"/>
              <a:gd name="T11" fmla="*/ 34 h 73"/>
            </a:gdLst>
            <a:ahLst/>
            <a:cxnLst>
              <a:cxn ang="0">
                <a:pos x="T0" y="T1"/>
              </a:cxn>
              <a:cxn ang="0">
                <a:pos x="T2" y="T3"/>
              </a:cxn>
              <a:cxn ang="0">
                <a:pos x="T4" y="T5"/>
              </a:cxn>
              <a:cxn ang="0">
                <a:pos x="T6" y="T7"/>
              </a:cxn>
              <a:cxn ang="0">
                <a:pos x="T8" y="T9"/>
              </a:cxn>
              <a:cxn ang="0">
                <a:pos x="T10" y="T11"/>
              </a:cxn>
            </a:cxnLst>
            <a:rect l="0" t="0" r="r" b="b"/>
            <a:pathLst>
              <a:path w="46" h="73">
                <a:moveTo>
                  <a:pt x="46" y="34"/>
                </a:moveTo>
                <a:lnTo>
                  <a:pt x="30" y="4"/>
                </a:lnTo>
                <a:lnTo>
                  <a:pt x="26" y="0"/>
                </a:lnTo>
                <a:lnTo>
                  <a:pt x="0" y="73"/>
                </a:lnTo>
                <a:lnTo>
                  <a:pt x="46" y="34"/>
                </a:lnTo>
                <a:lnTo>
                  <a:pt x="46" y="3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0" name="Freeform 59"/>
          <p:cNvSpPr/>
          <p:nvPr/>
        </p:nvSpPr>
        <p:spPr bwMode="auto">
          <a:xfrm>
            <a:off x="4649635" y="1350663"/>
            <a:ext cx="127182" cy="201831"/>
          </a:xfrm>
          <a:custGeom>
            <a:avLst/>
            <a:gdLst>
              <a:gd name="T0" fmla="*/ 46 w 46"/>
              <a:gd name="T1" fmla="*/ 34 h 73"/>
              <a:gd name="T2" fmla="*/ 30 w 46"/>
              <a:gd name="T3" fmla="*/ 4 h 73"/>
              <a:gd name="T4" fmla="*/ 26 w 46"/>
              <a:gd name="T5" fmla="*/ 0 h 73"/>
              <a:gd name="T6" fmla="*/ 0 w 46"/>
              <a:gd name="T7" fmla="*/ 73 h 73"/>
              <a:gd name="T8" fmla="*/ 46 w 46"/>
              <a:gd name="T9" fmla="*/ 34 h 73"/>
              <a:gd name="T10" fmla="*/ 46 w 46"/>
              <a:gd name="T11" fmla="*/ 34 h 73"/>
            </a:gdLst>
            <a:ahLst/>
            <a:cxnLst>
              <a:cxn ang="0">
                <a:pos x="T0" y="T1"/>
              </a:cxn>
              <a:cxn ang="0">
                <a:pos x="T2" y="T3"/>
              </a:cxn>
              <a:cxn ang="0">
                <a:pos x="T4" y="T5"/>
              </a:cxn>
              <a:cxn ang="0">
                <a:pos x="T6" y="T7"/>
              </a:cxn>
              <a:cxn ang="0">
                <a:pos x="T8" y="T9"/>
              </a:cxn>
              <a:cxn ang="0">
                <a:pos x="T10" y="T11"/>
              </a:cxn>
            </a:cxnLst>
            <a:rect l="0" t="0" r="r" b="b"/>
            <a:pathLst>
              <a:path w="46" h="73">
                <a:moveTo>
                  <a:pt x="46" y="34"/>
                </a:moveTo>
                <a:lnTo>
                  <a:pt x="30" y="4"/>
                </a:lnTo>
                <a:lnTo>
                  <a:pt x="26" y="0"/>
                </a:lnTo>
                <a:lnTo>
                  <a:pt x="0" y="73"/>
                </a:lnTo>
                <a:lnTo>
                  <a:pt x="46" y="34"/>
                </a:lnTo>
                <a:lnTo>
                  <a:pt x="46" y="34"/>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31" name="Freeform 60"/>
          <p:cNvSpPr/>
          <p:nvPr/>
        </p:nvSpPr>
        <p:spPr bwMode="auto">
          <a:xfrm>
            <a:off x="4649635" y="1403196"/>
            <a:ext cx="528082" cy="221186"/>
          </a:xfrm>
          <a:custGeom>
            <a:avLst/>
            <a:gdLst>
              <a:gd name="T0" fmla="*/ 16 w 50"/>
              <a:gd name="T1" fmla="*/ 0 h 21"/>
              <a:gd name="T2" fmla="*/ 16 w 50"/>
              <a:gd name="T3" fmla="*/ 1 h 21"/>
              <a:gd name="T4" fmla="*/ 15 w 50"/>
              <a:gd name="T5" fmla="*/ 4 h 21"/>
              <a:gd name="T6" fmla="*/ 12 w 50"/>
              <a:gd name="T7" fmla="*/ 4 h 21"/>
              <a:gd name="T8" fmla="*/ 0 w 50"/>
              <a:gd name="T9" fmla="*/ 14 h 21"/>
              <a:gd name="T10" fmla="*/ 50 w 50"/>
              <a:gd name="T11" fmla="*/ 21 h 21"/>
              <a:gd name="T12" fmla="*/ 16 w 5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16" y="0"/>
                </a:moveTo>
                <a:cubicBezTo>
                  <a:pt x="16" y="0"/>
                  <a:pt x="16" y="0"/>
                  <a:pt x="16" y="1"/>
                </a:cubicBezTo>
                <a:cubicBezTo>
                  <a:pt x="15" y="4"/>
                  <a:pt x="15" y="4"/>
                  <a:pt x="15" y="4"/>
                </a:cubicBezTo>
                <a:cubicBezTo>
                  <a:pt x="14" y="4"/>
                  <a:pt x="13" y="5"/>
                  <a:pt x="12" y="4"/>
                </a:cubicBezTo>
                <a:cubicBezTo>
                  <a:pt x="0" y="14"/>
                  <a:pt x="0" y="14"/>
                  <a:pt x="0" y="14"/>
                </a:cubicBezTo>
                <a:cubicBezTo>
                  <a:pt x="50" y="21"/>
                  <a:pt x="50" y="21"/>
                  <a:pt x="50" y="21"/>
                </a:cubicBezTo>
                <a:cubicBezTo>
                  <a:pt x="16" y="0"/>
                  <a:pt x="16" y="0"/>
                  <a:pt x="16" y="0"/>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32" name="Freeform 61"/>
          <p:cNvSpPr/>
          <p:nvPr/>
        </p:nvSpPr>
        <p:spPr bwMode="auto">
          <a:xfrm>
            <a:off x="4533512" y="1552496"/>
            <a:ext cx="644204" cy="146535"/>
          </a:xfrm>
          <a:custGeom>
            <a:avLst/>
            <a:gdLst>
              <a:gd name="T0" fmla="*/ 11 w 61"/>
              <a:gd name="T1" fmla="*/ 0 h 14"/>
              <a:gd name="T2" fmla="*/ 11 w 61"/>
              <a:gd name="T3" fmla="*/ 0 h 14"/>
              <a:gd name="T4" fmla="*/ 11 w 61"/>
              <a:gd name="T5" fmla="*/ 0 h 14"/>
              <a:gd name="T6" fmla="*/ 3 w 61"/>
              <a:gd name="T7" fmla="*/ 12 h 14"/>
              <a:gd name="T8" fmla="*/ 2 w 61"/>
              <a:gd name="T9" fmla="*/ 13 h 14"/>
              <a:gd name="T10" fmla="*/ 0 w 61"/>
              <a:gd name="T11" fmla="*/ 14 h 14"/>
              <a:gd name="T12" fmla="*/ 61 w 61"/>
              <a:gd name="T13" fmla="*/ 8 h 14"/>
              <a:gd name="T14" fmla="*/ 61 w 61"/>
              <a:gd name="T15" fmla="*/ 7 h 14"/>
              <a:gd name="T16" fmla="*/ 11 w 6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4">
                <a:moveTo>
                  <a:pt x="11" y="0"/>
                </a:moveTo>
                <a:cubicBezTo>
                  <a:pt x="11" y="0"/>
                  <a:pt x="11" y="0"/>
                  <a:pt x="11" y="0"/>
                </a:cubicBezTo>
                <a:cubicBezTo>
                  <a:pt x="11" y="0"/>
                  <a:pt x="11" y="0"/>
                  <a:pt x="11" y="0"/>
                </a:cubicBezTo>
                <a:cubicBezTo>
                  <a:pt x="3" y="12"/>
                  <a:pt x="3" y="12"/>
                  <a:pt x="3" y="12"/>
                </a:cubicBezTo>
                <a:cubicBezTo>
                  <a:pt x="3" y="13"/>
                  <a:pt x="3" y="13"/>
                  <a:pt x="2" y="13"/>
                </a:cubicBezTo>
                <a:cubicBezTo>
                  <a:pt x="0" y="14"/>
                  <a:pt x="0" y="14"/>
                  <a:pt x="0" y="14"/>
                </a:cubicBezTo>
                <a:cubicBezTo>
                  <a:pt x="61" y="8"/>
                  <a:pt x="61" y="8"/>
                  <a:pt x="61" y="8"/>
                </a:cubicBezTo>
                <a:cubicBezTo>
                  <a:pt x="61" y="7"/>
                  <a:pt x="61" y="7"/>
                  <a:pt x="61" y="7"/>
                </a:cubicBezTo>
                <a:cubicBezTo>
                  <a:pt x="11" y="0"/>
                  <a:pt x="11" y="0"/>
                  <a:pt x="11"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33" name="Freeform 62"/>
          <p:cNvSpPr/>
          <p:nvPr/>
        </p:nvSpPr>
        <p:spPr bwMode="auto">
          <a:xfrm>
            <a:off x="4881880" y="1931276"/>
            <a:ext cx="528082" cy="602731"/>
          </a:xfrm>
          <a:custGeom>
            <a:avLst/>
            <a:gdLst>
              <a:gd name="T0" fmla="*/ 0 w 191"/>
              <a:gd name="T1" fmla="*/ 46 h 218"/>
              <a:gd name="T2" fmla="*/ 191 w 191"/>
              <a:gd name="T3" fmla="*/ 218 h 218"/>
              <a:gd name="T4" fmla="*/ 191 w 191"/>
              <a:gd name="T5" fmla="*/ 0 h 218"/>
              <a:gd name="T6" fmla="*/ 0 w 191"/>
              <a:gd name="T7" fmla="*/ 46 h 218"/>
            </a:gdLst>
            <a:ahLst/>
            <a:cxnLst>
              <a:cxn ang="0">
                <a:pos x="T0" y="T1"/>
              </a:cxn>
              <a:cxn ang="0">
                <a:pos x="T2" y="T3"/>
              </a:cxn>
              <a:cxn ang="0">
                <a:pos x="T4" y="T5"/>
              </a:cxn>
              <a:cxn ang="0">
                <a:pos x="T6" y="T7"/>
              </a:cxn>
            </a:cxnLst>
            <a:rect l="0" t="0" r="r" b="b"/>
            <a:pathLst>
              <a:path w="191" h="218">
                <a:moveTo>
                  <a:pt x="0" y="46"/>
                </a:moveTo>
                <a:lnTo>
                  <a:pt x="191" y="218"/>
                </a:lnTo>
                <a:lnTo>
                  <a:pt x="191" y="0"/>
                </a:lnTo>
                <a:lnTo>
                  <a:pt x="0" y="4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4" name="Freeform 63"/>
          <p:cNvSpPr/>
          <p:nvPr/>
        </p:nvSpPr>
        <p:spPr bwMode="auto">
          <a:xfrm>
            <a:off x="4881880" y="1931276"/>
            <a:ext cx="528082" cy="602731"/>
          </a:xfrm>
          <a:custGeom>
            <a:avLst/>
            <a:gdLst>
              <a:gd name="T0" fmla="*/ 0 w 191"/>
              <a:gd name="T1" fmla="*/ 46 h 218"/>
              <a:gd name="T2" fmla="*/ 191 w 191"/>
              <a:gd name="T3" fmla="*/ 218 h 218"/>
              <a:gd name="T4" fmla="*/ 191 w 191"/>
              <a:gd name="T5" fmla="*/ 0 h 218"/>
              <a:gd name="T6" fmla="*/ 0 w 191"/>
              <a:gd name="T7" fmla="*/ 46 h 218"/>
            </a:gdLst>
            <a:ahLst/>
            <a:cxnLst>
              <a:cxn ang="0">
                <a:pos x="T0" y="T1"/>
              </a:cxn>
              <a:cxn ang="0">
                <a:pos x="T2" y="T3"/>
              </a:cxn>
              <a:cxn ang="0">
                <a:pos x="T4" y="T5"/>
              </a:cxn>
              <a:cxn ang="0">
                <a:pos x="T6" y="T7"/>
              </a:cxn>
            </a:cxnLst>
            <a:rect l="0" t="0" r="r" b="b"/>
            <a:pathLst>
              <a:path w="191" h="218">
                <a:moveTo>
                  <a:pt x="0" y="46"/>
                </a:moveTo>
                <a:lnTo>
                  <a:pt x="191" y="218"/>
                </a:lnTo>
                <a:lnTo>
                  <a:pt x="191" y="0"/>
                </a:lnTo>
                <a:lnTo>
                  <a:pt x="0" y="46"/>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35" name="Freeform 64"/>
          <p:cNvSpPr/>
          <p:nvPr/>
        </p:nvSpPr>
        <p:spPr bwMode="auto">
          <a:xfrm>
            <a:off x="4660694" y="2058458"/>
            <a:ext cx="749267" cy="666321"/>
          </a:xfrm>
          <a:custGeom>
            <a:avLst/>
            <a:gdLst>
              <a:gd name="T0" fmla="*/ 0 w 271"/>
              <a:gd name="T1" fmla="*/ 241 h 241"/>
              <a:gd name="T2" fmla="*/ 271 w 271"/>
              <a:gd name="T3" fmla="*/ 172 h 241"/>
              <a:gd name="T4" fmla="*/ 80 w 271"/>
              <a:gd name="T5" fmla="*/ 0 h 241"/>
              <a:gd name="T6" fmla="*/ 0 w 271"/>
              <a:gd name="T7" fmla="*/ 241 h 241"/>
            </a:gdLst>
            <a:ahLst/>
            <a:cxnLst>
              <a:cxn ang="0">
                <a:pos x="T0" y="T1"/>
              </a:cxn>
              <a:cxn ang="0">
                <a:pos x="T2" y="T3"/>
              </a:cxn>
              <a:cxn ang="0">
                <a:pos x="T4" y="T5"/>
              </a:cxn>
              <a:cxn ang="0">
                <a:pos x="T6" y="T7"/>
              </a:cxn>
            </a:cxnLst>
            <a:rect l="0" t="0" r="r" b="b"/>
            <a:pathLst>
              <a:path w="271" h="241">
                <a:moveTo>
                  <a:pt x="0" y="241"/>
                </a:moveTo>
                <a:lnTo>
                  <a:pt x="271" y="172"/>
                </a:lnTo>
                <a:lnTo>
                  <a:pt x="80" y="0"/>
                </a:lnTo>
                <a:lnTo>
                  <a:pt x="0" y="241"/>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6" name="Freeform 65"/>
          <p:cNvSpPr/>
          <p:nvPr/>
        </p:nvSpPr>
        <p:spPr bwMode="auto">
          <a:xfrm>
            <a:off x="4660694" y="2058458"/>
            <a:ext cx="749267" cy="666321"/>
          </a:xfrm>
          <a:custGeom>
            <a:avLst/>
            <a:gdLst>
              <a:gd name="T0" fmla="*/ 0 w 271"/>
              <a:gd name="T1" fmla="*/ 241 h 241"/>
              <a:gd name="T2" fmla="*/ 271 w 271"/>
              <a:gd name="T3" fmla="*/ 172 h 241"/>
              <a:gd name="T4" fmla="*/ 80 w 271"/>
              <a:gd name="T5" fmla="*/ 0 h 241"/>
              <a:gd name="T6" fmla="*/ 0 w 271"/>
              <a:gd name="T7" fmla="*/ 241 h 241"/>
            </a:gdLst>
            <a:ahLst/>
            <a:cxnLst>
              <a:cxn ang="0">
                <a:pos x="T0" y="T1"/>
              </a:cxn>
              <a:cxn ang="0">
                <a:pos x="T2" y="T3"/>
              </a:cxn>
              <a:cxn ang="0">
                <a:pos x="T4" y="T5"/>
              </a:cxn>
              <a:cxn ang="0">
                <a:pos x="T6" y="T7"/>
              </a:cxn>
            </a:cxnLst>
            <a:rect l="0" t="0" r="r" b="b"/>
            <a:pathLst>
              <a:path w="271" h="241">
                <a:moveTo>
                  <a:pt x="0" y="241"/>
                </a:moveTo>
                <a:lnTo>
                  <a:pt x="271" y="172"/>
                </a:lnTo>
                <a:lnTo>
                  <a:pt x="80" y="0"/>
                </a:lnTo>
                <a:lnTo>
                  <a:pt x="0" y="241"/>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37" name="Freeform 66"/>
          <p:cNvSpPr/>
          <p:nvPr/>
        </p:nvSpPr>
        <p:spPr bwMode="auto">
          <a:xfrm>
            <a:off x="4533512" y="1699031"/>
            <a:ext cx="876449" cy="359427"/>
          </a:xfrm>
          <a:custGeom>
            <a:avLst/>
            <a:gdLst>
              <a:gd name="T0" fmla="*/ 317 w 317"/>
              <a:gd name="T1" fmla="*/ 84 h 130"/>
              <a:gd name="T2" fmla="*/ 0 w 317"/>
              <a:gd name="T3" fmla="*/ 0 h 130"/>
              <a:gd name="T4" fmla="*/ 126 w 317"/>
              <a:gd name="T5" fmla="*/ 130 h 130"/>
              <a:gd name="T6" fmla="*/ 317 w 317"/>
              <a:gd name="T7" fmla="*/ 84 h 130"/>
            </a:gdLst>
            <a:ahLst/>
            <a:cxnLst>
              <a:cxn ang="0">
                <a:pos x="T0" y="T1"/>
              </a:cxn>
              <a:cxn ang="0">
                <a:pos x="T2" y="T3"/>
              </a:cxn>
              <a:cxn ang="0">
                <a:pos x="T4" y="T5"/>
              </a:cxn>
              <a:cxn ang="0">
                <a:pos x="T6" y="T7"/>
              </a:cxn>
            </a:cxnLst>
            <a:rect l="0" t="0" r="r" b="b"/>
            <a:pathLst>
              <a:path w="317" h="130">
                <a:moveTo>
                  <a:pt x="317" y="84"/>
                </a:moveTo>
                <a:lnTo>
                  <a:pt x="0" y="0"/>
                </a:lnTo>
                <a:lnTo>
                  <a:pt x="126" y="130"/>
                </a:lnTo>
                <a:lnTo>
                  <a:pt x="317" y="8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8" name="Freeform 67"/>
          <p:cNvSpPr/>
          <p:nvPr/>
        </p:nvSpPr>
        <p:spPr bwMode="auto">
          <a:xfrm>
            <a:off x="4533512" y="1699031"/>
            <a:ext cx="876449" cy="359427"/>
          </a:xfrm>
          <a:custGeom>
            <a:avLst/>
            <a:gdLst>
              <a:gd name="T0" fmla="*/ 317 w 317"/>
              <a:gd name="T1" fmla="*/ 84 h 130"/>
              <a:gd name="T2" fmla="*/ 0 w 317"/>
              <a:gd name="T3" fmla="*/ 0 h 130"/>
              <a:gd name="T4" fmla="*/ 126 w 317"/>
              <a:gd name="T5" fmla="*/ 130 h 130"/>
              <a:gd name="T6" fmla="*/ 317 w 317"/>
              <a:gd name="T7" fmla="*/ 84 h 130"/>
            </a:gdLst>
            <a:ahLst/>
            <a:cxnLst>
              <a:cxn ang="0">
                <a:pos x="T0" y="T1"/>
              </a:cxn>
              <a:cxn ang="0">
                <a:pos x="T2" y="T3"/>
              </a:cxn>
              <a:cxn ang="0">
                <a:pos x="T4" y="T5"/>
              </a:cxn>
              <a:cxn ang="0">
                <a:pos x="T6" y="T7"/>
              </a:cxn>
            </a:cxnLst>
            <a:rect l="0" t="0" r="r" b="b"/>
            <a:pathLst>
              <a:path w="317" h="130">
                <a:moveTo>
                  <a:pt x="317" y="84"/>
                </a:moveTo>
                <a:lnTo>
                  <a:pt x="0" y="0"/>
                </a:lnTo>
                <a:lnTo>
                  <a:pt x="126" y="130"/>
                </a:lnTo>
                <a:lnTo>
                  <a:pt x="317" y="84"/>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39" name="Freeform 68"/>
          <p:cNvSpPr/>
          <p:nvPr/>
        </p:nvSpPr>
        <p:spPr bwMode="auto">
          <a:xfrm>
            <a:off x="4489275" y="1699031"/>
            <a:ext cx="392605" cy="1025748"/>
          </a:xfrm>
          <a:custGeom>
            <a:avLst/>
            <a:gdLst>
              <a:gd name="T0" fmla="*/ 16 w 142"/>
              <a:gd name="T1" fmla="*/ 0 h 371"/>
              <a:gd name="T2" fmla="*/ 0 w 142"/>
              <a:gd name="T3" fmla="*/ 4 h 371"/>
              <a:gd name="T4" fmla="*/ 62 w 142"/>
              <a:gd name="T5" fmla="*/ 371 h 371"/>
              <a:gd name="T6" fmla="*/ 142 w 142"/>
              <a:gd name="T7" fmla="*/ 130 h 371"/>
              <a:gd name="T8" fmla="*/ 16 w 142"/>
              <a:gd name="T9" fmla="*/ 0 h 371"/>
            </a:gdLst>
            <a:ahLst/>
            <a:cxnLst>
              <a:cxn ang="0">
                <a:pos x="T0" y="T1"/>
              </a:cxn>
              <a:cxn ang="0">
                <a:pos x="T2" y="T3"/>
              </a:cxn>
              <a:cxn ang="0">
                <a:pos x="T4" y="T5"/>
              </a:cxn>
              <a:cxn ang="0">
                <a:pos x="T6" y="T7"/>
              </a:cxn>
              <a:cxn ang="0">
                <a:pos x="T8" y="T9"/>
              </a:cxn>
            </a:cxnLst>
            <a:rect l="0" t="0" r="r" b="b"/>
            <a:pathLst>
              <a:path w="142" h="371">
                <a:moveTo>
                  <a:pt x="16" y="0"/>
                </a:moveTo>
                <a:lnTo>
                  <a:pt x="0" y="4"/>
                </a:lnTo>
                <a:lnTo>
                  <a:pt x="62" y="371"/>
                </a:lnTo>
                <a:lnTo>
                  <a:pt x="142" y="130"/>
                </a:lnTo>
                <a:lnTo>
                  <a:pt x="16"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0" name="Freeform 69"/>
          <p:cNvSpPr/>
          <p:nvPr/>
        </p:nvSpPr>
        <p:spPr bwMode="auto">
          <a:xfrm>
            <a:off x="4489275" y="1699031"/>
            <a:ext cx="392605" cy="1025748"/>
          </a:xfrm>
          <a:custGeom>
            <a:avLst/>
            <a:gdLst>
              <a:gd name="T0" fmla="*/ 16 w 142"/>
              <a:gd name="T1" fmla="*/ 0 h 371"/>
              <a:gd name="T2" fmla="*/ 0 w 142"/>
              <a:gd name="T3" fmla="*/ 4 h 371"/>
              <a:gd name="T4" fmla="*/ 62 w 142"/>
              <a:gd name="T5" fmla="*/ 371 h 371"/>
              <a:gd name="T6" fmla="*/ 142 w 142"/>
              <a:gd name="T7" fmla="*/ 130 h 371"/>
              <a:gd name="T8" fmla="*/ 16 w 142"/>
              <a:gd name="T9" fmla="*/ 0 h 371"/>
            </a:gdLst>
            <a:ahLst/>
            <a:cxnLst>
              <a:cxn ang="0">
                <a:pos x="T0" y="T1"/>
              </a:cxn>
              <a:cxn ang="0">
                <a:pos x="T2" y="T3"/>
              </a:cxn>
              <a:cxn ang="0">
                <a:pos x="T4" y="T5"/>
              </a:cxn>
              <a:cxn ang="0">
                <a:pos x="T6" y="T7"/>
              </a:cxn>
              <a:cxn ang="0">
                <a:pos x="T8" y="T9"/>
              </a:cxn>
            </a:cxnLst>
            <a:rect l="0" t="0" r="r" b="b"/>
            <a:pathLst>
              <a:path w="142" h="371">
                <a:moveTo>
                  <a:pt x="16" y="0"/>
                </a:moveTo>
                <a:lnTo>
                  <a:pt x="0" y="4"/>
                </a:lnTo>
                <a:lnTo>
                  <a:pt x="62" y="371"/>
                </a:lnTo>
                <a:lnTo>
                  <a:pt x="142" y="130"/>
                </a:lnTo>
                <a:lnTo>
                  <a:pt x="16" y="0"/>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41" name="Freeform 70"/>
          <p:cNvSpPr/>
          <p:nvPr/>
        </p:nvSpPr>
        <p:spPr bwMode="auto">
          <a:xfrm>
            <a:off x="4436742" y="1710090"/>
            <a:ext cx="223951" cy="1014688"/>
          </a:xfrm>
          <a:custGeom>
            <a:avLst/>
            <a:gdLst>
              <a:gd name="T0" fmla="*/ 19 w 81"/>
              <a:gd name="T1" fmla="*/ 0 h 367"/>
              <a:gd name="T2" fmla="*/ 0 w 81"/>
              <a:gd name="T3" fmla="*/ 8 h 367"/>
              <a:gd name="T4" fmla="*/ 81 w 81"/>
              <a:gd name="T5" fmla="*/ 367 h 367"/>
              <a:gd name="T6" fmla="*/ 19 w 81"/>
              <a:gd name="T7" fmla="*/ 0 h 367"/>
            </a:gdLst>
            <a:ahLst/>
            <a:cxnLst>
              <a:cxn ang="0">
                <a:pos x="T0" y="T1"/>
              </a:cxn>
              <a:cxn ang="0">
                <a:pos x="T2" y="T3"/>
              </a:cxn>
              <a:cxn ang="0">
                <a:pos x="T4" y="T5"/>
              </a:cxn>
              <a:cxn ang="0">
                <a:pos x="T6" y="T7"/>
              </a:cxn>
            </a:cxnLst>
            <a:rect l="0" t="0" r="r" b="b"/>
            <a:pathLst>
              <a:path w="81" h="367">
                <a:moveTo>
                  <a:pt x="19" y="0"/>
                </a:moveTo>
                <a:lnTo>
                  <a:pt x="0" y="8"/>
                </a:lnTo>
                <a:lnTo>
                  <a:pt x="81" y="367"/>
                </a:lnTo>
                <a:lnTo>
                  <a:pt x="19"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2" name="Freeform 71"/>
          <p:cNvSpPr/>
          <p:nvPr/>
        </p:nvSpPr>
        <p:spPr bwMode="auto">
          <a:xfrm>
            <a:off x="4436742" y="1710090"/>
            <a:ext cx="223951" cy="1014688"/>
          </a:xfrm>
          <a:custGeom>
            <a:avLst/>
            <a:gdLst>
              <a:gd name="T0" fmla="*/ 19 w 81"/>
              <a:gd name="T1" fmla="*/ 0 h 367"/>
              <a:gd name="T2" fmla="*/ 0 w 81"/>
              <a:gd name="T3" fmla="*/ 8 h 367"/>
              <a:gd name="T4" fmla="*/ 81 w 81"/>
              <a:gd name="T5" fmla="*/ 367 h 367"/>
              <a:gd name="T6" fmla="*/ 19 w 81"/>
              <a:gd name="T7" fmla="*/ 0 h 367"/>
            </a:gdLst>
            <a:ahLst/>
            <a:cxnLst>
              <a:cxn ang="0">
                <a:pos x="T0" y="T1"/>
              </a:cxn>
              <a:cxn ang="0">
                <a:pos x="T2" y="T3"/>
              </a:cxn>
              <a:cxn ang="0">
                <a:pos x="T4" y="T5"/>
              </a:cxn>
              <a:cxn ang="0">
                <a:pos x="T6" y="T7"/>
              </a:cxn>
            </a:cxnLst>
            <a:rect l="0" t="0" r="r" b="b"/>
            <a:pathLst>
              <a:path w="81" h="367">
                <a:moveTo>
                  <a:pt x="19" y="0"/>
                </a:moveTo>
                <a:lnTo>
                  <a:pt x="0" y="8"/>
                </a:lnTo>
                <a:lnTo>
                  <a:pt x="81" y="367"/>
                </a:lnTo>
                <a:lnTo>
                  <a:pt x="19"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43" name="Freeform 72"/>
          <p:cNvSpPr/>
          <p:nvPr/>
        </p:nvSpPr>
        <p:spPr bwMode="auto">
          <a:xfrm>
            <a:off x="4257030" y="1732209"/>
            <a:ext cx="403664" cy="992570"/>
          </a:xfrm>
          <a:custGeom>
            <a:avLst/>
            <a:gdLst>
              <a:gd name="T0" fmla="*/ 146 w 146"/>
              <a:gd name="T1" fmla="*/ 359 h 359"/>
              <a:gd name="T2" fmla="*/ 65 w 146"/>
              <a:gd name="T3" fmla="*/ 0 h 359"/>
              <a:gd name="T4" fmla="*/ 0 w 146"/>
              <a:gd name="T5" fmla="*/ 198 h 359"/>
              <a:gd name="T6" fmla="*/ 146 w 146"/>
              <a:gd name="T7" fmla="*/ 359 h 359"/>
            </a:gdLst>
            <a:ahLst/>
            <a:cxnLst>
              <a:cxn ang="0">
                <a:pos x="T0" y="T1"/>
              </a:cxn>
              <a:cxn ang="0">
                <a:pos x="T2" y="T3"/>
              </a:cxn>
              <a:cxn ang="0">
                <a:pos x="T4" y="T5"/>
              </a:cxn>
              <a:cxn ang="0">
                <a:pos x="T6" y="T7"/>
              </a:cxn>
            </a:cxnLst>
            <a:rect l="0" t="0" r="r" b="b"/>
            <a:pathLst>
              <a:path w="146" h="359">
                <a:moveTo>
                  <a:pt x="146" y="359"/>
                </a:moveTo>
                <a:lnTo>
                  <a:pt x="65" y="0"/>
                </a:lnTo>
                <a:lnTo>
                  <a:pt x="0" y="198"/>
                </a:lnTo>
                <a:lnTo>
                  <a:pt x="146" y="359"/>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4" name="Freeform 73"/>
          <p:cNvSpPr/>
          <p:nvPr/>
        </p:nvSpPr>
        <p:spPr bwMode="auto">
          <a:xfrm>
            <a:off x="4257030" y="1732209"/>
            <a:ext cx="403664" cy="992570"/>
          </a:xfrm>
          <a:custGeom>
            <a:avLst/>
            <a:gdLst>
              <a:gd name="T0" fmla="*/ 146 w 146"/>
              <a:gd name="T1" fmla="*/ 359 h 359"/>
              <a:gd name="T2" fmla="*/ 65 w 146"/>
              <a:gd name="T3" fmla="*/ 0 h 359"/>
              <a:gd name="T4" fmla="*/ 0 w 146"/>
              <a:gd name="T5" fmla="*/ 198 h 359"/>
              <a:gd name="T6" fmla="*/ 146 w 146"/>
              <a:gd name="T7" fmla="*/ 359 h 359"/>
            </a:gdLst>
            <a:ahLst/>
            <a:cxnLst>
              <a:cxn ang="0">
                <a:pos x="T0" y="T1"/>
              </a:cxn>
              <a:cxn ang="0">
                <a:pos x="T2" y="T3"/>
              </a:cxn>
              <a:cxn ang="0">
                <a:pos x="T4" y="T5"/>
              </a:cxn>
              <a:cxn ang="0">
                <a:pos x="T6" y="T7"/>
              </a:cxn>
            </a:cxnLst>
            <a:rect l="0" t="0" r="r" b="b"/>
            <a:pathLst>
              <a:path w="146" h="359">
                <a:moveTo>
                  <a:pt x="146" y="359"/>
                </a:moveTo>
                <a:lnTo>
                  <a:pt x="65" y="0"/>
                </a:lnTo>
                <a:lnTo>
                  <a:pt x="0" y="198"/>
                </a:lnTo>
                <a:lnTo>
                  <a:pt x="146" y="359"/>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45" name="Freeform 74"/>
          <p:cNvSpPr/>
          <p:nvPr/>
        </p:nvSpPr>
        <p:spPr bwMode="auto">
          <a:xfrm>
            <a:off x="4174085" y="2279643"/>
            <a:ext cx="486609" cy="752031"/>
          </a:xfrm>
          <a:custGeom>
            <a:avLst/>
            <a:gdLst>
              <a:gd name="T0" fmla="*/ 30 w 176"/>
              <a:gd name="T1" fmla="*/ 0 h 272"/>
              <a:gd name="T2" fmla="*/ 0 w 176"/>
              <a:gd name="T3" fmla="*/ 272 h 272"/>
              <a:gd name="T4" fmla="*/ 176 w 176"/>
              <a:gd name="T5" fmla="*/ 161 h 272"/>
              <a:gd name="T6" fmla="*/ 30 w 176"/>
              <a:gd name="T7" fmla="*/ 0 h 272"/>
            </a:gdLst>
            <a:ahLst/>
            <a:cxnLst>
              <a:cxn ang="0">
                <a:pos x="T0" y="T1"/>
              </a:cxn>
              <a:cxn ang="0">
                <a:pos x="T2" y="T3"/>
              </a:cxn>
              <a:cxn ang="0">
                <a:pos x="T4" y="T5"/>
              </a:cxn>
              <a:cxn ang="0">
                <a:pos x="T6" y="T7"/>
              </a:cxn>
            </a:cxnLst>
            <a:rect l="0" t="0" r="r" b="b"/>
            <a:pathLst>
              <a:path w="176" h="272">
                <a:moveTo>
                  <a:pt x="30" y="0"/>
                </a:moveTo>
                <a:lnTo>
                  <a:pt x="0" y="272"/>
                </a:lnTo>
                <a:lnTo>
                  <a:pt x="176" y="161"/>
                </a:lnTo>
                <a:lnTo>
                  <a:pt x="3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6" name="Freeform 75"/>
          <p:cNvSpPr/>
          <p:nvPr/>
        </p:nvSpPr>
        <p:spPr bwMode="auto">
          <a:xfrm>
            <a:off x="4174085" y="2279643"/>
            <a:ext cx="486609" cy="752031"/>
          </a:xfrm>
          <a:custGeom>
            <a:avLst/>
            <a:gdLst>
              <a:gd name="T0" fmla="*/ 30 w 176"/>
              <a:gd name="T1" fmla="*/ 0 h 272"/>
              <a:gd name="T2" fmla="*/ 0 w 176"/>
              <a:gd name="T3" fmla="*/ 272 h 272"/>
              <a:gd name="T4" fmla="*/ 176 w 176"/>
              <a:gd name="T5" fmla="*/ 161 h 272"/>
              <a:gd name="T6" fmla="*/ 30 w 176"/>
              <a:gd name="T7" fmla="*/ 0 h 272"/>
            </a:gdLst>
            <a:ahLst/>
            <a:cxnLst>
              <a:cxn ang="0">
                <a:pos x="T0" y="T1"/>
              </a:cxn>
              <a:cxn ang="0">
                <a:pos x="T2" y="T3"/>
              </a:cxn>
              <a:cxn ang="0">
                <a:pos x="T4" y="T5"/>
              </a:cxn>
              <a:cxn ang="0">
                <a:pos x="T6" y="T7"/>
              </a:cxn>
            </a:cxnLst>
            <a:rect l="0" t="0" r="r" b="b"/>
            <a:pathLst>
              <a:path w="176" h="272">
                <a:moveTo>
                  <a:pt x="30" y="0"/>
                </a:moveTo>
                <a:lnTo>
                  <a:pt x="0" y="272"/>
                </a:lnTo>
                <a:lnTo>
                  <a:pt x="176" y="161"/>
                </a:lnTo>
                <a:lnTo>
                  <a:pt x="30" y="0"/>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47" name="Freeform 76"/>
          <p:cNvSpPr/>
          <p:nvPr/>
        </p:nvSpPr>
        <p:spPr bwMode="auto">
          <a:xfrm>
            <a:off x="3698536" y="1732209"/>
            <a:ext cx="738208" cy="771384"/>
          </a:xfrm>
          <a:custGeom>
            <a:avLst/>
            <a:gdLst>
              <a:gd name="T0" fmla="*/ 267 w 267"/>
              <a:gd name="T1" fmla="*/ 0 h 279"/>
              <a:gd name="T2" fmla="*/ 0 w 267"/>
              <a:gd name="T3" fmla="*/ 279 h 279"/>
              <a:gd name="T4" fmla="*/ 202 w 267"/>
              <a:gd name="T5" fmla="*/ 198 h 279"/>
              <a:gd name="T6" fmla="*/ 267 w 267"/>
              <a:gd name="T7" fmla="*/ 0 h 279"/>
            </a:gdLst>
            <a:ahLst/>
            <a:cxnLst>
              <a:cxn ang="0">
                <a:pos x="T0" y="T1"/>
              </a:cxn>
              <a:cxn ang="0">
                <a:pos x="T2" y="T3"/>
              </a:cxn>
              <a:cxn ang="0">
                <a:pos x="T4" y="T5"/>
              </a:cxn>
              <a:cxn ang="0">
                <a:pos x="T6" y="T7"/>
              </a:cxn>
            </a:cxnLst>
            <a:rect l="0" t="0" r="r" b="b"/>
            <a:pathLst>
              <a:path w="267" h="279">
                <a:moveTo>
                  <a:pt x="267" y="0"/>
                </a:moveTo>
                <a:lnTo>
                  <a:pt x="0" y="279"/>
                </a:lnTo>
                <a:lnTo>
                  <a:pt x="202" y="198"/>
                </a:lnTo>
                <a:lnTo>
                  <a:pt x="267"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8" name="Freeform 77"/>
          <p:cNvSpPr/>
          <p:nvPr/>
        </p:nvSpPr>
        <p:spPr bwMode="auto">
          <a:xfrm>
            <a:off x="3698536" y="1732209"/>
            <a:ext cx="738208" cy="771384"/>
          </a:xfrm>
          <a:custGeom>
            <a:avLst/>
            <a:gdLst>
              <a:gd name="T0" fmla="*/ 267 w 267"/>
              <a:gd name="T1" fmla="*/ 0 h 279"/>
              <a:gd name="T2" fmla="*/ 0 w 267"/>
              <a:gd name="T3" fmla="*/ 279 h 279"/>
              <a:gd name="T4" fmla="*/ 202 w 267"/>
              <a:gd name="T5" fmla="*/ 198 h 279"/>
              <a:gd name="T6" fmla="*/ 267 w 267"/>
              <a:gd name="T7" fmla="*/ 0 h 279"/>
            </a:gdLst>
            <a:ahLst/>
            <a:cxnLst>
              <a:cxn ang="0">
                <a:pos x="T0" y="T1"/>
              </a:cxn>
              <a:cxn ang="0">
                <a:pos x="T2" y="T3"/>
              </a:cxn>
              <a:cxn ang="0">
                <a:pos x="T4" y="T5"/>
              </a:cxn>
              <a:cxn ang="0">
                <a:pos x="T6" y="T7"/>
              </a:cxn>
            </a:cxnLst>
            <a:rect l="0" t="0" r="r" b="b"/>
            <a:pathLst>
              <a:path w="267" h="279">
                <a:moveTo>
                  <a:pt x="267" y="0"/>
                </a:moveTo>
                <a:lnTo>
                  <a:pt x="0" y="279"/>
                </a:lnTo>
                <a:lnTo>
                  <a:pt x="202" y="198"/>
                </a:lnTo>
                <a:lnTo>
                  <a:pt x="267"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49" name="Freeform 78"/>
          <p:cNvSpPr/>
          <p:nvPr/>
        </p:nvSpPr>
        <p:spPr bwMode="auto">
          <a:xfrm>
            <a:off x="3698536" y="2279643"/>
            <a:ext cx="558494" cy="752031"/>
          </a:xfrm>
          <a:custGeom>
            <a:avLst/>
            <a:gdLst>
              <a:gd name="T0" fmla="*/ 0 w 202"/>
              <a:gd name="T1" fmla="*/ 81 h 272"/>
              <a:gd name="T2" fmla="*/ 0 w 202"/>
              <a:gd name="T3" fmla="*/ 81 h 272"/>
              <a:gd name="T4" fmla="*/ 172 w 202"/>
              <a:gd name="T5" fmla="*/ 272 h 272"/>
              <a:gd name="T6" fmla="*/ 202 w 202"/>
              <a:gd name="T7" fmla="*/ 0 h 272"/>
              <a:gd name="T8" fmla="*/ 0 w 202"/>
              <a:gd name="T9" fmla="*/ 81 h 272"/>
            </a:gdLst>
            <a:ahLst/>
            <a:cxnLst>
              <a:cxn ang="0">
                <a:pos x="T0" y="T1"/>
              </a:cxn>
              <a:cxn ang="0">
                <a:pos x="T2" y="T3"/>
              </a:cxn>
              <a:cxn ang="0">
                <a:pos x="T4" y="T5"/>
              </a:cxn>
              <a:cxn ang="0">
                <a:pos x="T6" y="T7"/>
              </a:cxn>
              <a:cxn ang="0">
                <a:pos x="T8" y="T9"/>
              </a:cxn>
            </a:cxnLst>
            <a:rect l="0" t="0" r="r" b="b"/>
            <a:pathLst>
              <a:path w="202" h="272">
                <a:moveTo>
                  <a:pt x="0" y="81"/>
                </a:moveTo>
                <a:lnTo>
                  <a:pt x="0" y="81"/>
                </a:lnTo>
                <a:lnTo>
                  <a:pt x="172" y="272"/>
                </a:lnTo>
                <a:lnTo>
                  <a:pt x="202" y="0"/>
                </a:lnTo>
                <a:lnTo>
                  <a:pt x="0" y="81"/>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0" name="Freeform 79"/>
          <p:cNvSpPr/>
          <p:nvPr/>
        </p:nvSpPr>
        <p:spPr bwMode="auto">
          <a:xfrm>
            <a:off x="3698536" y="2279643"/>
            <a:ext cx="558494" cy="752031"/>
          </a:xfrm>
          <a:custGeom>
            <a:avLst/>
            <a:gdLst>
              <a:gd name="T0" fmla="*/ 0 w 202"/>
              <a:gd name="T1" fmla="*/ 81 h 272"/>
              <a:gd name="T2" fmla="*/ 0 w 202"/>
              <a:gd name="T3" fmla="*/ 81 h 272"/>
              <a:gd name="T4" fmla="*/ 172 w 202"/>
              <a:gd name="T5" fmla="*/ 272 h 272"/>
              <a:gd name="T6" fmla="*/ 202 w 202"/>
              <a:gd name="T7" fmla="*/ 0 h 272"/>
              <a:gd name="T8" fmla="*/ 0 w 202"/>
              <a:gd name="T9" fmla="*/ 81 h 272"/>
            </a:gdLst>
            <a:ahLst/>
            <a:cxnLst>
              <a:cxn ang="0">
                <a:pos x="T0" y="T1"/>
              </a:cxn>
              <a:cxn ang="0">
                <a:pos x="T2" y="T3"/>
              </a:cxn>
              <a:cxn ang="0">
                <a:pos x="T4" y="T5"/>
              </a:cxn>
              <a:cxn ang="0">
                <a:pos x="T6" y="T7"/>
              </a:cxn>
              <a:cxn ang="0">
                <a:pos x="T8" y="T9"/>
              </a:cxn>
            </a:cxnLst>
            <a:rect l="0" t="0" r="r" b="b"/>
            <a:pathLst>
              <a:path w="202" h="272">
                <a:moveTo>
                  <a:pt x="0" y="81"/>
                </a:moveTo>
                <a:lnTo>
                  <a:pt x="0" y="81"/>
                </a:lnTo>
                <a:lnTo>
                  <a:pt x="172" y="272"/>
                </a:lnTo>
                <a:lnTo>
                  <a:pt x="202" y="0"/>
                </a:lnTo>
                <a:lnTo>
                  <a:pt x="0" y="81"/>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51" name="Freeform 80"/>
          <p:cNvSpPr/>
          <p:nvPr/>
        </p:nvSpPr>
        <p:spPr bwMode="auto">
          <a:xfrm>
            <a:off x="3654299" y="1867686"/>
            <a:ext cx="351133" cy="351131"/>
          </a:xfrm>
          <a:custGeom>
            <a:avLst/>
            <a:gdLst>
              <a:gd name="T0" fmla="*/ 1 w 33"/>
              <a:gd name="T1" fmla="*/ 17 h 33"/>
              <a:gd name="T2" fmla="*/ 0 w 33"/>
              <a:gd name="T3" fmla="*/ 18 h 33"/>
              <a:gd name="T4" fmla="*/ 0 w 33"/>
              <a:gd name="T5" fmla="*/ 32 h 33"/>
              <a:gd name="T6" fmla="*/ 0 w 33"/>
              <a:gd name="T7" fmla="*/ 33 h 33"/>
              <a:gd name="T8" fmla="*/ 33 w 33"/>
              <a:gd name="T9" fmla="*/ 0 h 33"/>
              <a:gd name="T10" fmla="*/ 1 w 33"/>
              <a:gd name="T11" fmla="*/ 17 h 33"/>
            </a:gdLst>
            <a:ahLst/>
            <a:cxnLst>
              <a:cxn ang="0">
                <a:pos x="T0" y="T1"/>
              </a:cxn>
              <a:cxn ang="0">
                <a:pos x="T2" y="T3"/>
              </a:cxn>
              <a:cxn ang="0">
                <a:pos x="T4" y="T5"/>
              </a:cxn>
              <a:cxn ang="0">
                <a:pos x="T6" y="T7"/>
              </a:cxn>
              <a:cxn ang="0">
                <a:pos x="T8" y="T9"/>
              </a:cxn>
              <a:cxn ang="0">
                <a:pos x="T10" y="T11"/>
              </a:cxn>
            </a:cxnLst>
            <a:rect l="0" t="0" r="r" b="b"/>
            <a:pathLst>
              <a:path w="33" h="33">
                <a:moveTo>
                  <a:pt x="1" y="17"/>
                </a:moveTo>
                <a:cubicBezTo>
                  <a:pt x="1" y="17"/>
                  <a:pt x="0" y="18"/>
                  <a:pt x="0" y="18"/>
                </a:cubicBezTo>
                <a:cubicBezTo>
                  <a:pt x="0" y="32"/>
                  <a:pt x="0" y="32"/>
                  <a:pt x="0" y="32"/>
                </a:cubicBezTo>
                <a:cubicBezTo>
                  <a:pt x="0" y="33"/>
                  <a:pt x="0" y="33"/>
                  <a:pt x="0" y="33"/>
                </a:cubicBezTo>
                <a:cubicBezTo>
                  <a:pt x="33" y="0"/>
                  <a:pt x="33" y="0"/>
                  <a:pt x="33" y="0"/>
                </a:cubicBezTo>
                <a:cubicBezTo>
                  <a:pt x="1" y="17"/>
                  <a:pt x="1" y="17"/>
                  <a:pt x="1" y="17"/>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52" name="Freeform 81"/>
          <p:cNvSpPr/>
          <p:nvPr/>
        </p:nvSpPr>
        <p:spPr bwMode="auto">
          <a:xfrm>
            <a:off x="3623885" y="1859391"/>
            <a:ext cx="389841" cy="483843"/>
          </a:xfrm>
          <a:custGeom>
            <a:avLst/>
            <a:gdLst>
              <a:gd name="T0" fmla="*/ 138 w 141"/>
              <a:gd name="T1" fmla="*/ 3 h 175"/>
              <a:gd name="T2" fmla="*/ 11 w 141"/>
              <a:gd name="T3" fmla="*/ 130 h 175"/>
              <a:gd name="T4" fmla="*/ 4 w 141"/>
              <a:gd name="T5" fmla="*/ 145 h 175"/>
              <a:gd name="T6" fmla="*/ 0 w 141"/>
              <a:gd name="T7" fmla="*/ 149 h 175"/>
              <a:gd name="T8" fmla="*/ 0 w 141"/>
              <a:gd name="T9" fmla="*/ 175 h 175"/>
              <a:gd name="T10" fmla="*/ 141 w 141"/>
              <a:gd name="T11" fmla="*/ 0 h 175"/>
              <a:gd name="T12" fmla="*/ 138 w 141"/>
              <a:gd name="T13" fmla="*/ 3 h 175"/>
            </a:gdLst>
            <a:ahLst/>
            <a:cxnLst>
              <a:cxn ang="0">
                <a:pos x="T0" y="T1"/>
              </a:cxn>
              <a:cxn ang="0">
                <a:pos x="T2" y="T3"/>
              </a:cxn>
              <a:cxn ang="0">
                <a:pos x="T4" y="T5"/>
              </a:cxn>
              <a:cxn ang="0">
                <a:pos x="T6" y="T7"/>
              </a:cxn>
              <a:cxn ang="0">
                <a:pos x="T8" y="T9"/>
              </a:cxn>
              <a:cxn ang="0">
                <a:pos x="T10" y="T11"/>
              </a:cxn>
              <a:cxn ang="0">
                <a:pos x="T12" y="T13"/>
              </a:cxn>
            </a:cxnLst>
            <a:rect l="0" t="0" r="r" b="b"/>
            <a:pathLst>
              <a:path w="141" h="175">
                <a:moveTo>
                  <a:pt x="138" y="3"/>
                </a:moveTo>
                <a:lnTo>
                  <a:pt x="11" y="130"/>
                </a:lnTo>
                <a:lnTo>
                  <a:pt x="4" y="145"/>
                </a:lnTo>
                <a:lnTo>
                  <a:pt x="0" y="149"/>
                </a:lnTo>
                <a:lnTo>
                  <a:pt x="0" y="175"/>
                </a:lnTo>
                <a:lnTo>
                  <a:pt x="141" y="0"/>
                </a:lnTo>
                <a:lnTo>
                  <a:pt x="138" y="3"/>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3" name="Freeform 82"/>
          <p:cNvSpPr/>
          <p:nvPr/>
        </p:nvSpPr>
        <p:spPr bwMode="auto">
          <a:xfrm>
            <a:off x="3623885" y="1859391"/>
            <a:ext cx="389841" cy="483843"/>
          </a:xfrm>
          <a:custGeom>
            <a:avLst/>
            <a:gdLst>
              <a:gd name="T0" fmla="*/ 138 w 141"/>
              <a:gd name="T1" fmla="*/ 3 h 175"/>
              <a:gd name="T2" fmla="*/ 11 w 141"/>
              <a:gd name="T3" fmla="*/ 130 h 175"/>
              <a:gd name="T4" fmla="*/ 4 w 141"/>
              <a:gd name="T5" fmla="*/ 145 h 175"/>
              <a:gd name="T6" fmla="*/ 0 w 141"/>
              <a:gd name="T7" fmla="*/ 149 h 175"/>
              <a:gd name="T8" fmla="*/ 0 w 141"/>
              <a:gd name="T9" fmla="*/ 175 h 175"/>
              <a:gd name="T10" fmla="*/ 141 w 141"/>
              <a:gd name="T11" fmla="*/ 0 h 175"/>
              <a:gd name="T12" fmla="*/ 138 w 141"/>
              <a:gd name="T13" fmla="*/ 3 h 175"/>
            </a:gdLst>
            <a:ahLst/>
            <a:cxnLst>
              <a:cxn ang="0">
                <a:pos x="T0" y="T1"/>
              </a:cxn>
              <a:cxn ang="0">
                <a:pos x="T2" y="T3"/>
              </a:cxn>
              <a:cxn ang="0">
                <a:pos x="T4" y="T5"/>
              </a:cxn>
              <a:cxn ang="0">
                <a:pos x="T6" y="T7"/>
              </a:cxn>
              <a:cxn ang="0">
                <a:pos x="T8" y="T9"/>
              </a:cxn>
              <a:cxn ang="0">
                <a:pos x="T10" y="T11"/>
              </a:cxn>
              <a:cxn ang="0">
                <a:pos x="T12" y="T13"/>
              </a:cxn>
            </a:cxnLst>
            <a:rect l="0" t="0" r="r" b="b"/>
            <a:pathLst>
              <a:path w="141" h="175">
                <a:moveTo>
                  <a:pt x="138" y="3"/>
                </a:moveTo>
                <a:lnTo>
                  <a:pt x="11" y="130"/>
                </a:lnTo>
                <a:lnTo>
                  <a:pt x="4" y="145"/>
                </a:lnTo>
                <a:lnTo>
                  <a:pt x="0" y="149"/>
                </a:lnTo>
                <a:lnTo>
                  <a:pt x="0" y="175"/>
                </a:lnTo>
                <a:lnTo>
                  <a:pt x="141" y="0"/>
                </a:lnTo>
                <a:lnTo>
                  <a:pt x="138" y="3"/>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54" name="Freeform 83"/>
          <p:cNvSpPr/>
          <p:nvPr/>
        </p:nvSpPr>
        <p:spPr bwMode="auto">
          <a:xfrm>
            <a:off x="3781481" y="1878745"/>
            <a:ext cx="223951" cy="276482"/>
          </a:xfrm>
          <a:custGeom>
            <a:avLst/>
            <a:gdLst>
              <a:gd name="T0" fmla="*/ 81 w 81"/>
              <a:gd name="T1" fmla="*/ 0 h 100"/>
              <a:gd name="T2" fmla="*/ 0 w 81"/>
              <a:gd name="T3" fmla="*/ 100 h 100"/>
              <a:gd name="T4" fmla="*/ 69 w 81"/>
              <a:gd name="T5" fmla="*/ 61 h 100"/>
              <a:gd name="T6" fmla="*/ 81 w 81"/>
              <a:gd name="T7" fmla="*/ 0 h 100"/>
            </a:gdLst>
            <a:ahLst/>
            <a:cxnLst>
              <a:cxn ang="0">
                <a:pos x="T0" y="T1"/>
              </a:cxn>
              <a:cxn ang="0">
                <a:pos x="T2" y="T3"/>
              </a:cxn>
              <a:cxn ang="0">
                <a:pos x="T4" y="T5"/>
              </a:cxn>
              <a:cxn ang="0">
                <a:pos x="T6" y="T7"/>
              </a:cxn>
            </a:cxnLst>
            <a:rect l="0" t="0" r="r" b="b"/>
            <a:pathLst>
              <a:path w="81" h="100">
                <a:moveTo>
                  <a:pt x="81" y="0"/>
                </a:moveTo>
                <a:lnTo>
                  <a:pt x="0" y="100"/>
                </a:lnTo>
                <a:lnTo>
                  <a:pt x="69" y="61"/>
                </a:lnTo>
                <a:lnTo>
                  <a:pt x="81"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5" name="Freeform 84"/>
          <p:cNvSpPr/>
          <p:nvPr/>
        </p:nvSpPr>
        <p:spPr bwMode="auto">
          <a:xfrm>
            <a:off x="3781481" y="1878745"/>
            <a:ext cx="223951" cy="276482"/>
          </a:xfrm>
          <a:custGeom>
            <a:avLst/>
            <a:gdLst>
              <a:gd name="T0" fmla="*/ 81 w 81"/>
              <a:gd name="T1" fmla="*/ 0 h 100"/>
              <a:gd name="T2" fmla="*/ 0 w 81"/>
              <a:gd name="T3" fmla="*/ 100 h 100"/>
              <a:gd name="T4" fmla="*/ 69 w 81"/>
              <a:gd name="T5" fmla="*/ 61 h 100"/>
              <a:gd name="T6" fmla="*/ 81 w 81"/>
              <a:gd name="T7" fmla="*/ 0 h 100"/>
            </a:gdLst>
            <a:ahLst/>
            <a:cxnLst>
              <a:cxn ang="0">
                <a:pos x="T0" y="T1"/>
              </a:cxn>
              <a:cxn ang="0">
                <a:pos x="T2" y="T3"/>
              </a:cxn>
              <a:cxn ang="0">
                <a:pos x="T4" y="T5"/>
              </a:cxn>
              <a:cxn ang="0">
                <a:pos x="T6" y="T7"/>
              </a:cxn>
            </a:cxnLst>
            <a:rect l="0" t="0" r="r" b="b"/>
            <a:pathLst>
              <a:path w="81" h="100">
                <a:moveTo>
                  <a:pt x="81" y="0"/>
                </a:moveTo>
                <a:lnTo>
                  <a:pt x="0" y="100"/>
                </a:lnTo>
                <a:lnTo>
                  <a:pt x="69" y="61"/>
                </a:lnTo>
                <a:lnTo>
                  <a:pt x="81"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56" name="Freeform 85"/>
          <p:cNvSpPr/>
          <p:nvPr/>
        </p:nvSpPr>
        <p:spPr bwMode="auto">
          <a:xfrm>
            <a:off x="3972252" y="1732209"/>
            <a:ext cx="464490" cy="315190"/>
          </a:xfrm>
          <a:custGeom>
            <a:avLst/>
            <a:gdLst>
              <a:gd name="T0" fmla="*/ 168 w 168"/>
              <a:gd name="T1" fmla="*/ 0 h 114"/>
              <a:gd name="T2" fmla="*/ 19 w 168"/>
              <a:gd name="T3" fmla="*/ 46 h 114"/>
              <a:gd name="T4" fmla="*/ 15 w 168"/>
              <a:gd name="T5" fmla="*/ 46 h 114"/>
              <a:gd name="T6" fmla="*/ 15 w 168"/>
              <a:gd name="T7" fmla="*/ 46 h 114"/>
              <a:gd name="T8" fmla="*/ 12 w 168"/>
              <a:gd name="T9" fmla="*/ 53 h 114"/>
              <a:gd name="T10" fmla="*/ 0 w 168"/>
              <a:gd name="T11" fmla="*/ 114 h 114"/>
              <a:gd name="T12" fmla="*/ 168 w 168"/>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68" h="114">
                <a:moveTo>
                  <a:pt x="168" y="0"/>
                </a:moveTo>
                <a:lnTo>
                  <a:pt x="19" y="46"/>
                </a:lnTo>
                <a:lnTo>
                  <a:pt x="15" y="46"/>
                </a:lnTo>
                <a:lnTo>
                  <a:pt x="15" y="46"/>
                </a:lnTo>
                <a:lnTo>
                  <a:pt x="12" y="53"/>
                </a:lnTo>
                <a:lnTo>
                  <a:pt x="0" y="114"/>
                </a:lnTo>
                <a:lnTo>
                  <a:pt x="168"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7" name="Freeform 86"/>
          <p:cNvSpPr/>
          <p:nvPr/>
        </p:nvSpPr>
        <p:spPr bwMode="auto">
          <a:xfrm>
            <a:off x="3972252" y="1732209"/>
            <a:ext cx="464490" cy="315190"/>
          </a:xfrm>
          <a:custGeom>
            <a:avLst/>
            <a:gdLst>
              <a:gd name="T0" fmla="*/ 168 w 168"/>
              <a:gd name="T1" fmla="*/ 0 h 114"/>
              <a:gd name="T2" fmla="*/ 19 w 168"/>
              <a:gd name="T3" fmla="*/ 46 h 114"/>
              <a:gd name="T4" fmla="*/ 15 w 168"/>
              <a:gd name="T5" fmla="*/ 46 h 114"/>
              <a:gd name="T6" fmla="*/ 15 w 168"/>
              <a:gd name="T7" fmla="*/ 46 h 114"/>
              <a:gd name="T8" fmla="*/ 12 w 168"/>
              <a:gd name="T9" fmla="*/ 53 h 114"/>
              <a:gd name="T10" fmla="*/ 0 w 168"/>
              <a:gd name="T11" fmla="*/ 114 h 114"/>
              <a:gd name="T12" fmla="*/ 168 w 168"/>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68" h="114">
                <a:moveTo>
                  <a:pt x="168" y="0"/>
                </a:moveTo>
                <a:lnTo>
                  <a:pt x="19" y="46"/>
                </a:lnTo>
                <a:lnTo>
                  <a:pt x="15" y="46"/>
                </a:lnTo>
                <a:lnTo>
                  <a:pt x="15" y="46"/>
                </a:lnTo>
                <a:lnTo>
                  <a:pt x="12" y="53"/>
                </a:lnTo>
                <a:lnTo>
                  <a:pt x="0" y="114"/>
                </a:lnTo>
                <a:lnTo>
                  <a:pt x="168"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58" name="Freeform 87"/>
          <p:cNvSpPr/>
          <p:nvPr/>
        </p:nvSpPr>
        <p:spPr bwMode="auto">
          <a:xfrm>
            <a:off x="3698536" y="1732209"/>
            <a:ext cx="738208" cy="771384"/>
          </a:xfrm>
          <a:custGeom>
            <a:avLst/>
            <a:gdLst>
              <a:gd name="T0" fmla="*/ 99 w 267"/>
              <a:gd name="T1" fmla="*/ 114 h 279"/>
              <a:gd name="T2" fmla="*/ 0 w 267"/>
              <a:gd name="T3" fmla="*/ 279 h 279"/>
              <a:gd name="T4" fmla="*/ 267 w 267"/>
              <a:gd name="T5" fmla="*/ 0 h 279"/>
              <a:gd name="T6" fmla="*/ 99 w 267"/>
              <a:gd name="T7" fmla="*/ 114 h 279"/>
            </a:gdLst>
            <a:ahLst/>
            <a:cxnLst>
              <a:cxn ang="0">
                <a:pos x="T0" y="T1"/>
              </a:cxn>
              <a:cxn ang="0">
                <a:pos x="T2" y="T3"/>
              </a:cxn>
              <a:cxn ang="0">
                <a:pos x="T4" y="T5"/>
              </a:cxn>
              <a:cxn ang="0">
                <a:pos x="T6" y="T7"/>
              </a:cxn>
            </a:cxnLst>
            <a:rect l="0" t="0" r="r" b="b"/>
            <a:pathLst>
              <a:path w="267" h="279">
                <a:moveTo>
                  <a:pt x="99" y="114"/>
                </a:moveTo>
                <a:lnTo>
                  <a:pt x="0" y="279"/>
                </a:lnTo>
                <a:lnTo>
                  <a:pt x="267" y="0"/>
                </a:lnTo>
                <a:lnTo>
                  <a:pt x="99" y="11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9" name="Freeform 88"/>
          <p:cNvSpPr/>
          <p:nvPr/>
        </p:nvSpPr>
        <p:spPr bwMode="auto">
          <a:xfrm>
            <a:off x="3698536" y="1732209"/>
            <a:ext cx="738208" cy="771384"/>
          </a:xfrm>
          <a:custGeom>
            <a:avLst/>
            <a:gdLst>
              <a:gd name="T0" fmla="*/ 99 w 267"/>
              <a:gd name="T1" fmla="*/ 114 h 279"/>
              <a:gd name="T2" fmla="*/ 0 w 267"/>
              <a:gd name="T3" fmla="*/ 279 h 279"/>
              <a:gd name="T4" fmla="*/ 267 w 267"/>
              <a:gd name="T5" fmla="*/ 0 h 279"/>
              <a:gd name="T6" fmla="*/ 99 w 267"/>
              <a:gd name="T7" fmla="*/ 114 h 279"/>
            </a:gdLst>
            <a:ahLst/>
            <a:cxnLst>
              <a:cxn ang="0">
                <a:pos x="T0" y="T1"/>
              </a:cxn>
              <a:cxn ang="0">
                <a:pos x="T2" y="T3"/>
              </a:cxn>
              <a:cxn ang="0">
                <a:pos x="T4" y="T5"/>
              </a:cxn>
              <a:cxn ang="0">
                <a:pos x="T6" y="T7"/>
              </a:cxn>
            </a:cxnLst>
            <a:rect l="0" t="0" r="r" b="b"/>
            <a:pathLst>
              <a:path w="267" h="279">
                <a:moveTo>
                  <a:pt x="99" y="114"/>
                </a:moveTo>
                <a:lnTo>
                  <a:pt x="0" y="279"/>
                </a:lnTo>
                <a:lnTo>
                  <a:pt x="267" y="0"/>
                </a:lnTo>
                <a:lnTo>
                  <a:pt x="99" y="114"/>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60" name="Freeform 89"/>
          <p:cNvSpPr/>
          <p:nvPr/>
        </p:nvSpPr>
        <p:spPr bwMode="auto">
          <a:xfrm>
            <a:off x="3623885" y="2047398"/>
            <a:ext cx="348367" cy="456195"/>
          </a:xfrm>
          <a:custGeom>
            <a:avLst/>
            <a:gdLst>
              <a:gd name="T0" fmla="*/ 57 w 126"/>
              <a:gd name="T1" fmla="*/ 39 h 165"/>
              <a:gd name="T2" fmla="*/ 0 w 126"/>
              <a:gd name="T3" fmla="*/ 107 h 165"/>
              <a:gd name="T4" fmla="*/ 0 w 126"/>
              <a:gd name="T5" fmla="*/ 107 h 165"/>
              <a:gd name="T6" fmla="*/ 0 w 126"/>
              <a:gd name="T7" fmla="*/ 111 h 165"/>
              <a:gd name="T8" fmla="*/ 27 w 126"/>
              <a:gd name="T9" fmla="*/ 165 h 165"/>
              <a:gd name="T10" fmla="*/ 126 w 126"/>
              <a:gd name="T11" fmla="*/ 0 h 165"/>
              <a:gd name="T12" fmla="*/ 57 w 126"/>
              <a:gd name="T13" fmla="*/ 39 h 165"/>
            </a:gdLst>
            <a:ahLst/>
            <a:cxnLst>
              <a:cxn ang="0">
                <a:pos x="T0" y="T1"/>
              </a:cxn>
              <a:cxn ang="0">
                <a:pos x="T2" y="T3"/>
              </a:cxn>
              <a:cxn ang="0">
                <a:pos x="T4" y="T5"/>
              </a:cxn>
              <a:cxn ang="0">
                <a:pos x="T6" y="T7"/>
              </a:cxn>
              <a:cxn ang="0">
                <a:pos x="T8" y="T9"/>
              </a:cxn>
              <a:cxn ang="0">
                <a:pos x="T10" y="T11"/>
              </a:cxn>
              <a:cxn ang="0">
                <a:pos x="T12" y="T13"/>
              </a:cxn>
            </a:cxnLst>
            <a:rect l="0" t="0" r="r" b="b"/>
            <a:pathLst>
              <a:path w="126" h="165">
                <a:moveTo>
                  <a:pt x="57" y="39"/>
                </a:moveTo>
                <a:lnTo>
                  <a:pt x="0" y="107"/>
                </a:lnTo>
                <a:lnTo>
                  <a:pt x="0" y="107"/>
                </a:lnTo>
                <a:lnTo>
                  <a:pt x="0" y="111"/>
                </a:lnTo>
                <a:lnTo>
                  <a:pt x="27" y="165"/>
                </a:lnTo>
                <a:lnTo>
                  <a:pt x="126" y="0"/>
                </a:lnTo>
                <a:lnTo>
                  <a:pt x="57" y="39"/>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61" name="Freeform 90"/>
          <p:cNvSpPr/>
          <p:nvPr/>
        </p:nvSpPr>
        <p:spPr bwMode="auto">
          <a:xfrm>
            <a:off x="3623885" y="2047398"/>
            <a:ext cx="348367" cy="456195"/>
          </a:xfrm>
          <a:custGeom>
            <a:avLst/>
            <a:gdLst>
              <a:gd name="T0" fmla="*/ 57 w 126"/>
              <a:gd name="T1" fmla="*/ 39 h 165"/>
              <a:gd name="T2" fmla="*/ 0 w 126"/>
              <a:gd name="T3" fmla="*/ 107 h 165"/>
              <a:gd name="T4" fmla="*/ 0 w 126"/>
              <a:gd name="T5" fmla="*/ 107 h 165"/>
              <a:gd name="T6" fmla="*/ 0 w 126"/>
              <a:gd name="T7" fmla="*/ 111 h 165"/>
              <a:gd name="T8" fmla="*/ 27 w 126"/>
              <a:gd name="T9" fmla="*/ 165 h 165"/>
              <a:gd name="T10" fmla="*/ 126 w 126"/>
              <a:gd name="T11" fmla="*/ 0 h 165"/>
              <a:gd name="T12" fmla="*/ 57 w 126"/>
              <a:gd name="T13" fmla="*/ 39 h 165"/>
            </a:gdLst>
            <a:ahLst/>
            <a:cxnLst>
              <a:cxn ang="0">
                <a:pos x="T0" y="T1"/>
              </a:cxn>
              <a:cxn ang="0">
                <a:pos x="T2" y="T3"/>
              </a:cxn>
              <a:cxn ang="0">
                <a:pos x="T4" y="T5"/>
              </a:cxn>
              <a:cxn ang="0">
                <a:pos x="T6" y="T7"/>
              </a:cxn>
              <a:cxn ang="0">
                <a:pos x="T8" y="T9"/>
              </a:cxn>
              <a:cxn ang="0">
                <a:pos x="T10" y="T11"/>
              </a:cxn>
              <a:cxn ang="0">
                <a:pos x="T12" y="T13"/>
              </a:cxn>
            </a:cxnLst>
            <a:rect l="0" t="0" r="r" b="b"/>
            <a:pathLst>
              <a:path w="126" h="165">
                <a:moveTo>
                  <a:pt x="57" y="39"/>
                </a:moveTo>
                <a:lnTo>
                  <a:pt x="0" y="107"/>
                </a:lnTo>
                <a:lnTo>
                  <a:pt x="0" y="107"/>
                </a:lnTo>
                <a:lnTo>
                  <a:pt x="0" y="111"/>
                </a:lnTo>
                <a:lnTo>
                  <a:pt x="27" y="165"/>
                </a:lnTo>
                <a:lnTo>
                  <a:pt x="126" y="0"/>
                </a:lnTo>
                <a:lnTo>
                  <a:pt x="57" y="39"/>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62" name="Freeform 91"/>
          <p:cNvSpPr/>
          <p:nvPr/>
        </p:nvSpPr>
        <p:spPr bwMode="auto">
          <a:xfrm>
            <a:off x="3623885" y="2155227"/>
            <a:ext cx="157596" cy="348367"/>
          </a:xfrm>
          <a:custGeom>
            <a:avLst/>
            <a:gdLst>
              <a:gd name="T0" fmla="*/ 0 w 57"/>
              <a:gd name="T1" fmla="*/ 68 h 126"/>
              <a:gd name="T2" fmla="*/ 0 w 57"/>
              <a:gd name="T3" fmla="*/ 68 h 126"/>
              <a:gd name="T4" fmla="*/ 0 w 57"/>
              <a:gd name="T5" fmla="*/ 72 h 126"/>
              <a:gd name="T6" fmla="*/ 27 w 57"/>
              <a:gd name="T7" fmla="*/ 126 h 126"/>
              <a:gd name="T8" fmla="*/ 57 w 57"/>
              <a:gd name="T9" fmla="*/ 0 h 126"/>
              <a:gd name="T10" fmla="*/ 0 w 57"/>
              <a:gd name="T11" fmla="*/ 68 h 126"/>
            </a:gdLst>
            <a:ahLst/>
            <a:cxnLst>
              <a:cxn ang="0">
                <a:pos x="T0" y="T1"/>
              </a:cxn>
              <a:cxn ang="0">
                <a:pos x="T2" y="T3"/>
              </a:cxn>
              <a:cxn ang="0">
                <a:pos x="T4" y="T5"/>
              </a:cxn>
              <a:cxn ang="0">
                <a:pos x="T6" y="T7"/>
              </a:cxn>
              <a:cxn ang="0">
                <a:pos x="T8" y="T9"/>
              </a:cxn>
              <a:cxn ang="0">
                <a:pos x="T10" y="T11"/>
              </a:cxn>
            </a:cxnLst>
            <a:rect l="0" t="0" r="r" b="b"/>
            <a:pathLst>
              <a:path w="57" h="126">
                <a:moveTo>
                  <a:pt x="0" y="68"/>
                </a:moveTo>
                <a:lnTo>
                  <a:pt x="0" y="68"/>
                </a:lnTo>
                <a:lnTo>
                  <a:pt x="0" y="72"/>
                </a:lnTo>
                <a:lnTo>
                  <a:pt x="27" y="126"/>
                </a:lnTo>
                <a:lnTo>
                  <a:pt x="57" y="0"/>
                </a:lnTo>
                <a:lnTo>
                  <a:pt x="0" y="68"/>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63" name="Freeform 92"/>
          <p:cNvSpPr/>
          <p:nvPr/>
        </p:nvSpPr>
        <p:spPr bwMode="auto">
          <a:xfrm>
            <a:off x="3623885" y="2155227"/>
            <a:ext cx="157596" cy="348367"/>
          </a:xfrm>
          <a:custGeom>
            <a:avLst/>
            <a:gdLst>
              <a:gd name="T0" fmla="*/ 0 w 57"/>
              <a:gd name="T1" fmla="*/ 68 h 126"/>
              <a:gd name="T2" fmla="*/ 0 w 57"/>
              <a:gd name="T3" fmla="*/ 68 h 126"/>
              <a:gd name="T4" fmla="*/ 0 w 57"/>
              <a:gd name="T5" fmla="*/ 72 h 126"/>
              <a:gd name="T6" fmla="*/ 27 w 57"/>
              <a:gd name="T7" fmla="*/ 126 h 126"/>
              <a:gd name="T8" fmla="*/ 57 w 57"/>
              <a:gd name="T9" fmla="*/ 0 h 126"/>
              <a:gd name="T10" fmla="*/ 0 w 57"/>
              <a:gd name="T11" fmla="*/ 68 h 126"/>
            </a:gdLst>
            <a:ahLst/>
            <a:cxnLst>
              <a:cxn ang="0">
                <a:pos x="T0" y="T1"/>
              </a:cxn>
              <a:cxn ang="0">
                <a:pos x="T2" y="T3"/>
              </a:cxn>
              <a:cxn ang="0">
                <a:pos x="T4" y="T5"/>
              </a:cxn>
              <a:cxn ang="0">
                <a:pos x="T6" y="T7"/>
              </a:cxn>
              <a:cxn ang="0">
                <a:pos x="T8" y="T9"/>
              </a:cxn>
              <a:cxn ang="0">
                <a:pos x="T10" y="T11"/>
              </a:cxn>
            </a:cxnLst>
            <a:rect l="0" t="0" r="r" b="b"/>
            <a:pathLst>
              <a:path w="57" h="126">
                <a:moveTo>
                  <a:pt x="0" y="68"/>
                </a:moveTo>
                <a:lnTo>
                  <a:pt x="0" y="68"/>
                </a:lnTo>
                <a:lnTo>
                  <a:pt x="0" y="72"/>
                </a:lnTo>
                <a:lnTo>
                  <a:pt x="27" y="126"/>
                </a:lnTo>
                <a:lnTo>
                  <a:pt x="57" y="0"/>
                </a:lnTo>
                <a:lnTo>
                  <a:pt x="0" y="68"/>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64" name="Freeform 93"/>
          <p:cNvSpPr/>
          <p:nvPr/>
        </p:nvSpPr>
        <p:spPr bwMode="auto">
          <a:xfrm>
            <a:off x="3814659" y="2968085"/>
            <a:ext cx="82945" cy="232245"/>
          </a:xfrm>
          <a:custGeom>
            <a:avLst/>
            <a:gdLst>
              <a:gd name="T0" fmla="*/ 0 w 30"/>
              <a:gd name="T1" fmla="*/ 34 h 84"/>
              <a:gd name="T2" fmla="*/ 0 w 30"/>
              <a:gd name="T3" fmla="*/ 38 h 84"/>
              <a:gd name="T4" fmla="*/ 30 w 30"/>
              <a:gd name="T5" fmla="*/ 84 h 84"/>
              <a:gd name="T6" fmla="*/ 0 w 30"/>
              <a:gd name="T7" fmla="*/ 0 h 84"/>
              <a:gd name="T8" fmla="*/ 0 w 30"/>
              <a:gd name="T9" fmla="*/ 34 h 84"/>
            </a:gdLst>
            <a:ahLst/>
            <a:cxnLst>
              <a:cxn ang="0">
                <a:pos x="T0" y="T1"/>
              </a:cxn>
              <a:cxn ang="0">
                <a:pos x="T2" y="T3"/>
              </a:cxn>
              <a:cxn ang="0">
                <a:pos x="T4" y="T5"/>
              </a:cxn>
              <a:cxn ang="0">
                <a:pos x="T6" y="T7"/>
              </a:cxn>
              <a:cxn ang="0">
                <a:pos x="T8" y="T9"/>
              </a:cxn>
            </a:cxnLst>
            <a:rect l="0" t="0" r="r" b="b"/>
            <a:pathLst>
              <a:path w="30" h="84">
                <a:moveTo>
                  <a:pt x="0" y="34"/>
                </a:moveTo>
                <a:lnTo>
                  <a:pt x="0" y="38"/>
                </a:lnTo>
                <a:lnTo>
                  <a:pt x="30" y="84"/>
                </a:lnTo>
                <a:lnTo>
                  <a:pt x="0" y="0"/>
                </a:lnTo>
                <a:lnTo>
                  <a:pt x="0" y="3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65" name="Freeform 94"/>
          <p:cNvSpPr/>
          <p:nvPr/>
        </p:nvSpPr>
        <p:spPr bwMode="auto">
          <a:xfrm>
            <a:off x="3814659" y="2968085"/>
            <a:ext cx="82945" cy="232245"/>
          </a:xfrm>
          <a:custGeom>
            <a:avLst/>
            <a:gdLst>
              <a:gd name="T0" fmla="*/ 0 w 30"/>
              <a:gd name="T1" fmla="*/ 34 h 84"/>
              <a:gd name="T2" fmla="*/ 0 w 30"/>
              <a:gd name="T3" fmla="*/ 38 h 84"/>
              <a:gd name="T4" fmla="*/ 30 w 30"/>
              <a:gd name="T5" fmla="*/ 84 h 84"/>
              <a:gd name="T6" fmla="*/ 0 w 30"/>
              <a:gd name="T7" fmla="*/ 0 h 84"/>
              <a:gd name="T8" fmla="*/ 0 w 30"/>
              <a:gd name="T9" fmla="*/ 34 h 84"/>
            </a:gdLst>
            <a:ahLst/>
            <a:cxnLst>
              <a:cxn ang="0">
                <a:pos x="T0" y="T1"/>
              </a:cxn>
              <a:cxn ang="0">
                <a:pos x="T2" y="T3"/>
              </a:cxn>
              <a:cxn ang="0">
                <a:pos x="T4" y="T5"/>
              </a:cxn>
              <a:cxn ang="0">
                <a:pos x="T6" y="T7"/>
              </a:cxn>
              <a:cxn ang="0">
                <a:pos x="T8" y="T9"/>
              </a:cxn>
            </a:cxnLst>
            <a:rect l="0" t="0" r="r" b="b"/>
            <a:pathLst>
              <a:path w="30" h="84">
                <a:moveTo>
                  <a:pt x="0" y="34"/>
                </a:moveTo>
                <a:lnTo>
                  <a:pt x="0" y="38"/>
                </a:lnTo>
                <a:lnTo>
                  <a:pt x="30" y="84"/>
                </a:lnTo>
                <a:lnTo>
                  <a:pt x="0" y="0"/>
                </a:lnTo>
                <a:lnTo>
                  <a:pt x="0" y="34"/>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66" name="Freeform 95"/>
          <p:cNvSpPr/>
          <p:nvPr/>
        </p:nvSpPr>
        <p:spPr bwMode="auto">
          <a:xfrm>
            <a:off x="3654299" y="2503595"/>
            <a:ext cx="74651" cy="168653"/>
          </a:xfrm>
          <a:custGeom>
            <a:avLst/>
            <a:gdLst>
              <a:gd name="T0" fmla="*/ 4 w 7"/>
              <a:gd name="T1" fmla="*/ 0 h 16"/>
              <a:gd name="T2" fmla="*/ 5 w 7"/>
              <a:gd name="T3" fmla="*/ 2 h 16"/>
              <a:gd name="T4" fmla="*/ 4 w 7"/>
              <a:gd name="T5" fmla="*/ 4 h 16"/>
              <a:gd name="T6" fmla="*/ 1 w 7"/>
              <a:gd name="T7" fmla="*/ 4 h 16"/>
              <a:gd name="T8" fmla="*/ 0 w 7"/>
              <a:gd name="T9" fmla="*/ 6 h 16"/>
              <a:gd name="T10" fmla="*/ 0 w 7"/>
              <a:gd name="T11" fmla="*/ 10 h 16"/>
              <a:gd name="T12" fmla="*/ 0 w 7"/>
              <a:gd name="T13" fmla="*/ 11 h 16"/>
              <a:gd name="T14" fmla="*/ 2 w 7"/>
              <a:gd name="T15" fmla="*/ 16 h 16"/>
              <a:gd name="T16" fmla="*/ 7 w 7"/>
              <a:gd name="T17" fmla="*/ 3 h 16"/>
              <a:gd name="T18" fmla="*/ 4 w 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4" y="0"/>
                </a:moveTo>
                <a:cubicBezTo>
                  <a:pt x="5" y="2"/>
                  <a:pt x="5" y="2"/>
                  <a:pt x="5" y="2"/>
                </a:cubicBezTo>
                <a:cubicBezTo>
                  <a:pt x="5" y="3"/>
                  <a:pt x="5" y="4"/>
                  <a:pt x="4" y="4"/>
                </a:cubicBezTo>
                <a:cubicBezTo>
                  <a:pt x="1" y="4"/>
                  <a:pt x="1" y="4"/>
                  <a:pt x="1" y="4"/>
                </a:cubicBezTo>
                <a:cubicBezTo>
                  <a:pt x="0" y="4"/>
                  <a:pt x="0" y="5"/>
                  <a:pt x="0" y="6"/>
                </a:cubicBezTo>
                <a:cubicBezTo>
                  <a:pt x="0" y="10"/>
                  <a:pt x="0" y="10"/>
                  <a:pt x="0" y="10"/>
                </a:cubicBezTo>
                <a:cubicBezTo>
                  <a:pt x="0" y="11"/>
                  <a:pt x="0" y="11"/>
                  <a:pt x="0" y="11"/>
                </a:cubicBezTo>
                <a:cubicBezTo>
                  <a:pt x="2" y="16"/>
                  <a:pt x="2" y="16"/>
                  <a:pt x="2" y="16"/>
                </a:cubicBezTo>
                <a:cubicBezTo>
                  <a:pt x="7" y="3"/>
                  <a:pt x="7" y="3"/>
                  <a:pt x="7" y="3"/>
                </a:cubicBezTo>
                <a:cubicBezTo>
                  <a:pt x="4" y="0"/>
                  <a:pt x="4" y="0"/>
                  <a:pt x="4"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67" name="Freeform 96"/>
          <p:cNvSpPr/>
          <p:nvPr/>
        </p:nvSpPr>
        <p:spPr bwMode="auto">
          <a:xfrm>
            <a:off x="3676417" y="2534007"/>
            <a:ext cx="149300" cy="243304"/>
          </a:xfrm>
          <a:custGeom>
            <a:avLst/>
            <a:gdLst>
              <a:gd name="T0" fmla="*/ 19 w 54"/>
              <a:gd name="T1" fmla="*/ 0 h 88"/>
              <a:gd name="T2" fmla="*/ 0 w 54"/>
              <a:gd name="T3" fmla="*/ 50 h 88"/>
              <a:gd name="T4" fmla="*/ 54 w 54"/>
              <a:gd name="T5" fmla="*/ 88 h 88"/>
              <a:gd name="T6" fmla="*/ 19 w 54"/>
              <a:gd name="T7" fmla="*/ 0 h 88"/>
            </a:gdLst>
            <a:ahLst/>
            <a:cxnLst>
              <a:cxn ang="0">
                <a:pos x="T0" y="T1"/>
              </a:cxn>
              <a:cxn ang="0">
                <a:pos x="T2" y="T3"/>
              </a:cxn>
              <a:cxn ang="0">
                <a:pos x="T4" y="T5"/>
              </a:cxn>
              <a:cxn ang="0">
                <a:pos x="T6" y="T7"/>
              </a:cxn>
            </a:cxnLst>
            <a:rect l="0" t="0" r="r" b="b"/>
            <a:pathLst>
              <a:path w="54" h="88">
                <a:moveTo>
                  <a:pt x="19" y="0"/>
                </a:moveTo>
                <a:lnTo>
                  <a:pt x="0" y="50"/>
                </a:lnTo>
                <a:lnTo>
                  <a:pt x="54" y="88"/>
                </a:lnTo>
                <a:lnTo>
                  <a:pt x="19"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68" name="Freeform 97"/>
          <p:cNvSpPr/>
          <p:nvPr/>
        </p:nvSpPr>
        <p:spPr bwMode="auto">
          <a:xfrm>
            <a:off x="3676417" y="2534007"/>
            <a:ext cx="149300" cy="243304"/>
          </a:xfrm>
          <a:custGeom>
            <a:avLst/>
            <a:gdLst>
              <a:gd name="T0" fmla="*/ 19 w 54"/>
              <a:gd name="T1" fmla="*/ 0 h 88"/>
              <a:gd name="T2" fmla="*/ 0 w 54"/>
              <a:gd name="T3" fmla="*/ 50 h 88"/>
              <a:gd name="T4" fmla="*/ 54 w 54"/>
              <a:gd name="T5" fmla="*/ 88 h 88"/>
              <a:gd name="T6" fmla="*/ 19 w 54"/>
              <a:gd name="T7" fmla="*/ 0 h 88"/>
            </a:gdLst>
            <a:ahLst/>
            <a:cxnLst>
              <a:cxn ang="0">
                <a:pos x="T0" y="T1"/>
              </a:cxn>
              <a:cxn ang="0">
                <a:pos x="T2" y="T3"/>
              </a:cxn>
              <a:cxn ang="0">
                <a:pos x="T4" y="T5"/>
              </a:cxn>
              <a:cxn ang="0">
                <a:pos x="T6" y="T7"/>
              </a:cxn>
            </a:cxnLst>
            <a:rect l="0" t="0" r="r" b="b"/>
            <a:pathLst>
              <a:path w="54" h="88">
                <a:moveTo>
                  <a:pt x="19" y="0"/>
                </a:moveTo>
                <a:lnTo>
                  <a:pt x="0" y="50"/>
                </a:lnTo>
                <a:lnTo>
                  <a:pt x="54" y="88"/>
                </a:lnTo>
                <a:lnTo>
                  <a:pt x="19"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69" name="Freeform 98"/>
          <p:cNvSpPr/>
          <p:nvPr/>
        </p:nvSpPr>
        <p:spPr bwMode="auto">
          <a:xfrm>
            <a:off x="3728948" y="2534007"/>
            <a:ext cx="445137" cy="497668"/>
          </a:xfrm>
          <a:custGeom>
            <a:avLst/>
            <a:gdLst>
              <a:gd name="T0" fmla="*/ 161 w 161"/>
              <a:gd name="T1" fmla="*/ 180 h 180"/>
              <a:gd name="T2" fmla="*/ 0 w 161"/>
              <a:gd name="T3" fmla="*/ 0 h 180"/>
              <a:gd name="T4" fmla="*/ 35 w 161"/>
              <a:gd name="T5" fmla="*/ 88 h 180"/>
              <a:gd name="T6" fmla="*/ 161 w 161"/>
              <a:gd name="T7" fmla="*/ 180 h 180"/>
            </a:gdLst>
            <a:ahLst/>
            <a:cxnLst>
              <a:cxn ang="0">
                <a:pos x="T0" y="T1"/>
              </a:cxn>
              <a:cxn ang="0">
                <a:pos x="T2" y="T3"/>
              </a:cxn>
              <a:cxn ang="0">
                <a:pos x="T4" y="T5"/>
              </a:cxn>
              <a:cxn ang="0">
                <a:pos x="T6" y="T7"/>
              </a:cxn>
            </a:cxnLst>
            <a:rect l="0" t="0" r="r" b="b"/>
            <a:pathLst>
              <a:path w="161" h="180">
                <a:moveTo>
                  <a:pt x="161" y="180"/>
                </a:moveTo>
                <a:lnTo>
                  <a:pt x="0" y="0"/>
                </a:lnTo>
                <a:lnTo>
                  <a:pt x="35" y="88"/>
                </a:lnTo>
                <a:lnTo>
                  <a:pt x="161" y="18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70" name="Freeform 99"/>
          <p:cNvSpPr/>
          <p:nvPr/>
        </p:nvSpPr>
        <p:spPr bwMode="auto">
          <a:xfrm>
            <a:off x="3728948" y="2534007"/>
            <a:ext cx="445137" cy="497668"/>
          </a:xfrm>
          <a:custGeom>
            <a:avLst/>
            <a:gdLst>
              <a:gd name="T0" fmla="*/ 161 w 161"/>
              <a:gd name="T1" fmla="*/ 180 h 180"/>
              <a:gd name="T2" fmla="*/ 0 w 161"/>
              <a:gd name="T3" fmla="*/ 0 h 180"/>
              <a:gd name="T4" fmla="*/ 35 w 161"/>
              <a:gd name="T5" fmla="*/ 88 h 180"/>
              <a:gd name="T6" fmla="*/ 161 w 161"/>
              <a:gd name="T7" fmla="*/ 180 h 180"/>
            </a:gdLst>
            <a:ahLst/>
            <a:cxnLst>
              <a:cxn ang="0">
                <a:pos x="T0" y="T1"/>
              </a:cxn>
              <a:cxn ang="0">
                <a:pos x="T2" y="T3"/>
              </a:cxn>
              <a:cxn ang="0">
                <a:pos x="T4" y="T5"/>
              </a:cxn>
              <a:cxn ang="0">
                <a:pos x="T6" y="T7"/>
              </a:cxn>
            </a:cxnLst>
            <a:rect l="0" t="0" r="r" b="b"/>
            <a:pathLst>
              <a:path w="161" h="180">
                <a:moveTo>
                  <a:pt x="161" y="180"/>
                </a:moveTo>
                <a:lnTo>
                  <a:pt x="0" y="0"/>
                </a:lnTo>
                <a:lnTo>
                  <a:pt x="35" y="88"/>
                </a:lnTo>
                <a:lnTo>
                  <a:pt x="161" y="18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71" name="Freeform 100"/>
          <p:cNvSpPr/>
          <p:nvPr/>
        </p:nvSpPr>
        <p:spPr bwMode="auto">
          <a:xfrm>
            <a:off x="3676417" y="2672248"/>
            <a:ext cx="149300" cy="284776"/>
          </a:xfrm>
          <a:custGeom>
            <a:avLst/>
            <a:gdLst>
              <a:gd name="T0" fmla="*/ 0 w 54"/>
              <a:gd name="T1" fmla="*/ 0 h 103"/>
              <a:gd name="T2" fmla="*/ 50 w 54"/>
              <a:gd name="T3" fmla="*/ 103 h 103"/>
              <a:gd name="T4" fmla="*/ 54 w 54"/>
              <a:gd name="T5" fmla="*/ 38 h 103"/>
              <a:gd name="T6" fmla="*/ 0 w 54"/>
              <a:gd name="T7" fmla="*/ 0 h 103"/>
            </a:gdLst>
            <a:ahLst/>
            <a:cxnLst>
              <a:cxn ang="0">
                <a:pos x="T0" y="T1"/>
              </a:cxn>
              <a:cxn ang="0">
                <a:pos x="T2" y="T3"/>
              </a:cxn>
              <a:cxn ang="0">
                <a:pos x="T4" y="T5"/>
              </a:cxn>
              <a:cxn ang="0">
                <a:pos x="T6" y="T7"/>
              </a:cxn>
            </a:cxnLst>
            <a:rect l="0" t="0" r="r" b="b"/>
            <a:pathLst>
              <a:path w="54" h="103">
                <a:moveTo>
                  <a:pt x="0" y="0"/>
                </a:moveTo>
                <a:lnTo>
                  <a:pt x="50" y="103"/>
                </a:lnTo>
                <a:lnTo>
                  <a:pt x="54" y="38"/>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72" name="Freeform 101"/>
          <p:cNvSpPr/>
          <p:nvPr/>
        </p:nvSpPr>
        <p:spPr bwMode="auto">
          <a:xfrm>
            <a:off x="3676417" y="2672248"/>
            <a:ext cx="149300" cy="284776"/>
          </a:xfrm>
          <a:custGeom>
            <a:avLst/>
            <a:gdLst>
              <a:gd name="T0" fmla="*/ 0 w 54"/>
              <a:gd name="T1" fmla="*/ 0 h 103"/>
              <a:gd name="T2" fmla="*/ 50 w 54"/>
              <a:gd name="T3" fmla="*/ 103 h 103"/>
              <a:gd name="T4" fmla="*/ 54 w 54"/>
              <a:gd name="T5" fmla="*/ 38 h 103"/>
              <a:gd name="T6" fmla="*/ 0 w 54"/>
              <a:gd name="T7" fmla="*/ 0 h 103"/>
            </a:gdLst>
            <a:ahLst/>
            <a:cxnLst>
              <a:cxn ang="0">
                <a:pos x="T0" y="T1"/>
              </a:cxn>
              <a:cxn ang="0">
                <a:pos x="T2" y="T3"/>
              </a:cxn>
              <a:cxn ang="0">
                <a:pos x="T4" y="T5"/>
              </a:cxn>
              <a:cxn ang="0">
                <a:pos x="T6" y="T7"/>
              </a:cxn>
            </a:cxnLst>
            <a:rect l="0" t="0" r="r" b="b"/>
            <a:pathLst>
              <a:path w="54" h="103">
                <a:moveTo>
                  <a:pt x="0" y="0"/>
                </a:moveTo>
                <a:lnTo>
                  <a:pt x="50" y="103"/>
                </a:lnTo>
                <a:lnTo>
                  <a:pt x="54" y="38"/>
                </a:lnTo>
                <a:lnTo>
                  <a:pt x="0"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73" name="Freeform 102"/>
          <p:cNvSpPr/>
          <p:nvPr/>
        </p:nvSpPr>
        <p:spPr bwMode="auto">
          <a:xfrm>
            <a:off x="3814659" y="2777311"/>
            <a:ext cx="359427" cy="423017"/>
          </a:xfrm>
          <a:custGeom>
            <a:avLst/>
            <a:gdLst>
              <a:gd name="T0" fmla="*/ 4 w 130"/>
              <a:gd name="T1" fmla="*/ 0 h 153"/>
              <a:gd name="T2" fmla="*/ 0 w 130"/>
              <a:gd name="T3" fmla="*/ 65 h 153"/>
              <a:gd name="T4" fmla="*/ 0 w 130"/>
              <a:gd name="T5" fmla="*/ 69 h 153"/>
              <a:gd name="T6" fmla="*/ 30 w 130"/>
              <a:gd name="T7" fmla="*/ 153 h 153"/>
              <a:gd name="T8" fmla="*/ 30 w 130"/>
              <a:gd name="T9" fmla="*/ 153 h 153"/>
              <a:gd name="T10" fmla="*/ 130 w 130"/>
              <a:gd name="T11" fmla="*/ 92 h 153"/>
              <a:gd name="T12" fmla="*/ 4 w 130"/>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30" h="153">
                <a:moveTo>
                  <a:pt x="4" y="0"/>
                </a:moveTo>
                <a:lnTo>
                  <a:pt x="0" y="65"/>
                </a:lnTo>
                <a:lnTo>
                  <a:pt x="0" y="69"/>
                </a:lnTo>
                <a:lnTo>
                  <a:pt x="30" y="153"/>
                </a:lnTo>
                <a:lnTo>
                  <a:pt x="30" y="153"/>
                </a:lnTo>
                <a:lnTo>
                  <a:pt x="130" y="92"/>
                </a:lnTo>
                <a:lnTo>
                  <a:pt x="4"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74" name="Freeform 103"/>
          <p:cNvSpPr/>
          <p:nvPr/>
        </p:nvSpPr>
        <p:spPr bwMode="auto">
          <a:xfrm>
            <a:off x="3814659" y="2777311"/>
            <a:ext cx="359427" cy="423017"/>
          </a:xfrm>
          <a:custGeom>
            <a:avLst/>
            <a:gdLst>
              <a:gd name="T0" fmla="*/ 4 w 130"/>
              <a:gd name="T1" fmla="*/ 0 h 153"/>
              <a:gd name="T2" fmla="*/ 0 w 130"/>
              <a:gd name="T3" fmla="*/ 65 h 153"/>
              <a:gd name="T4" fmla="*/ 0 w 130"/>
              <a:gd name="T5" fmla="*/ 69 h 153"/>
              <a:gd name="T6" fmla="*/ 30 w 130"/>
              <a:gd name="T7" fmla="*/ 153 h 153"/>
              <a:gd name="T8" fmla="*/ 30 w 130"/>
              <a:gd name="T9" fmla="*/ 153 h 153"/>
              <a:gd name="T10" fmla="*/ 130 w 130"/>
              <a:gd name="T11" fmla="*/ 92 h 153"/>
              <a:gd name="T12" fmla="*/ 4 w 130"/>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30" h="153">
                <a:moveTo>
                  <a:pt x="4" y="0"/>
                </a:moveTo>
                <a:lnTo>
                  <a:pt x="0" y="65"/>
                </a:lnTo>
                <a:lnTo>
                  <a:pt x="0" y="69"/>
                </a:lnTo>
                <a:lnTo>
                  <a:pt x="30" y="153"/>
                </a:lnTo>
                <a:lnTo>
                  <a:pt x="30" y="153"/>
                </a:lnTo>
                <a:lnTo>
                  <a:pt x="130" y="92"/>
                </a:lnTo>
                <a:lnTo>
                  <a:pt x="4" y="0"/>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75" name="Freeform 104"/>
          <p:cNvSpPr/>
          <p:nvPr/>
        </p:nvSpPr>
        <p:spPr bwMode="auto">
          <a:xfrm>
            <a:off x="4660694" y="2534007"/>
            <a:ext cx="749267" cy="317954"/>
          </a:xfrm>
          <a:custGeom>
            <a:avLst/>
            <a:gdLst>
              <a:gd name="T0" fmla="*/ 271 w 271"/>
              <a:gd name="T1" fmla="*/ 0 h 115"/>
              <a:gd name="T2" fmla="*/ 0 w 271"/>
              <a:gd name="T3" fmla="*/ 69 h 115"/>
              <a:gd name="T4" fmla="*/ 156 w 271"/>
              <a:gd name="T5" fmla="*/ 115 h 115"/>
              <a:gd name="T6" fmla="*/ 271 w 271"/>
              <a:gd name="T7" fmla="*/ 0 h 115"/>
            </a:gdLst>
            <a:ahLst/>
            <a:cxnLst>
              <a:cxn ang="0">
                <a:pos x="T0" y="T1"/>
              </a:cxn>
              <a:cxn ang="0">
                <a:pos x="T2" y="T3"/>
              </a:cxn>
              <a:cxn ang="0">
                <a:pos x="T4" y="T5"/>
              </a:cxn>
              <a:cxn ang="0">
                <a:pos x="T6" y="T7"/>
              </a:cxn>
            </a:cxnLst>
            <a:rect l="0" t="0" r="r" b="b"/>
            <a:pathLst>
              <a:path w="271" h="115">
                <a:moveTo>
                  <a:pt x="271" y="0"/>
                </a:moveTo>
                <a:lnTo>
                  <a:pt x="0" y="69"/>
                </a:lnTo>
                <a:lnTo>
                  <a:pt x="156" y="115"/>
                </a:lnTo>
                <a:lnTo>
                  <a:pt x="271"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76" name="Freeform 105"/>
          <p:cNvSpPr/>
          <p:nvPr/>
        </p:nvSpPr>
        <p:spPr bwMode="auto">
          <a:xfrm>
            <a:off x="4660694" y="2534007"/>
            <a:ext cx="749267" cy="317954"/>
          </a:xfrm>
          <a:custGeom>
            <a:avLst/>
            <a:gdLst>
              <a:gd name="T0" fmla="*/ 271 w 271"/>
              <a:gd name="T1" fmla="*/ 0 h 115"/>
              <a:gd name="T2" fmla="*/ 0 w 271"/>
              <a:gd name="T3" fmla="*/ 69 h 115"/>
              <a:gd name="T4" fmla="*/ 156 w 271"/>
              <a:gd name="T5" fmla="*/ 115 h 115"/>
              <a:gd name="T6" fmla="*/ 271 w 271"/>
              <a:gd name="T7" fmla="*/ 0 h 115"/>
            </a:gdLst>
            <a:ahLst/>
            <a:cxnLst>
              <a:cxn ang="0">
                <a:pos x="T0" y="T1"/>
              </a:cxn>
              <a:cxn ang="0">
                <a:pos x="T2" y="T3"/>
              </a:cxn>
              <a:cxn ang="0">
                <a:pos x="T4" y="T5"/>
              </a:cxn>
              <a:cxn ang="0">
                <a:pos x="T6" y="T7"/>
              </a:cxn>
            </a:cxnLst>
            <a:rect l="0" t="0" r="r" b="b"/>
            <a:pathLst>
              <a:path w="271" h="115">
                <a:moveTo>
                  <a:pt x="271" y="0"/>
                </a:moveTo>
                <a:lnTo>
                  <a:pt x="0" y="69"/>
                </a:lnTo>
                <a:lnTo>
                  <a:pt x="156" y="115"/>
                </a:lnTo>
                <a:lnTo>
                  <a:pt x="271" y="0"/>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77" name="Freeform 106"/>
          <p:cNvSpPr/>
          <p:nvPr/>
        </p:nvSpPr>
        <p:spPr bwMode="auto">
          <a:xfrm>
            <a:off x="5092006" y="2534007"/>
            <a:ext cx="317955" cy="688440"/>
          </a:xfrm>
          <a:custGeom>
            <a:avLst/>
            <a:gdLst>
              <a:gd name="T0" fmla="*/ 0 w 115"/>
              <a:gd name="T1" fmla="*/ 115 h 249"/>
              <a:gd name="T2" fmla="*/ 115 w 115"/>
              <a:gd name="T3" fmla="*/ 249 h 249"/>
              <a:gd name="T4" fmla="*/ 115 w 115"/>
              <a:gd name="T5" fmla="*/ 0 h 249"/>
              <a:gd name="T6" fmla="*/ 0 w 115"/>
              <a:gd name="T7" fmla="*/ 115 h 249"/>
            </a:gdLst>
            <a:ahLst/>
            <a:cxnLst>
              <a:cxn ang="0">
                <a:pos x="T0" y="T1"/>
              </a:cxn>
              <a:cxn ang="0">
                <a:pos x="T2" y="T3"/>
              </a:cxn>
              <a:cxn ang="0">
                <a:pos x="T4" y="T5"/>
              </a:cxn>
              <a:cxn ang="0">
                <a:pos x="T6" y="T7"/>
              </a:cxn>
            </a:cxnLst>
            <a:rect l="0" t="0" r="r" b="b"/>
            <a:pathLst>
              <a:path w="115" h="249">
                <a:moveTo>
                  <a:pt x="0" y="115"/>
                </a:moveTo>
                <a:lnTo>
                  <a:pt x="115" y="249"/>
                </a:lnTo>
                <a:lnTo>
                  <a:pt x="115" y="0"/>
                </a:lnTo>
                <a:lnTo>
                  <a:pt x="0" y="115"/>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78" name="Freeform 107"/>
          <p:cNvSpPr/>
          <p:nvPr/>
        </p:nvSpPr>
        <p:spPr bwMode="auto">
          <a:xfrm>
            <a:off x="5092006" y="2534007"/>
            <a:ext cx="317955" cy="688440"/>
          </a:xfrm>
          <a:custGeom>
            <a:avLst/>
            <a:gdLst>
              <a:gd name="T0" fmla="*/ 0 w 115"/>
              <a:gd name="T1" fmla="*/ 115 h 249"/>
              <a:gd name="T2" fmla="*/ 115 w 115"/>
              <a:gd name="T3" fmla="*/ 249 h 249"/>
              <a:gd name="T4" fmla="*/ 115 w 115"/>
              <a:gd name="T5" fmla="*/ 0 h 249"/>
              <a:gd name="T6" fmla="*/ 0 w 115"/>
              <a:gd name="T7" fmla="*/ 115 h 249"/>
            </a:gdLst>
            <a:ahLst/>
            <a:cxnLst>
              <a:cxn ang="0">
                <a:pos x="T0" y="T1"/>
              </a:cxn>
              <a:cxn ang="0">
                <a:pos x="T2" y="T3"/>
              </a:cxn>
              <a:cxn ang="0">
                <a:pos x="T4" y="T5"/>
              </a:cxn>
              <a:cxn ang="0">
                <a:pos x="T6" y="T7"/>
              </a:cxn>
            </a:cxnLst>
            <a:rect l="0" t="0" r="r" b="b"/>
            <a:pathLst>
              <a:path w="115" h="249">
                <a:moveTo>
                  <a:pt x="0" y="115"/>
                </a:moveTo>
                <a:lnTo>
                  <a:pt x="115" y="249"/>
                </a:lnTo>
                <a:lnTo>
                  <a:pt x="115" y="0"/>
                </a:lnTo>
                <a:lnTo>
                  <a:pt x="0" y="115"/>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79" name="Freeform 108"/>
          <p:cNvSpPr/>
          <p:nvPr/>
        </p:nvSpPr>
        <p:spPr bwMode="auto">
          <a:xfrm>
            <a:off x="4660694" y="2724780"/>
            <a:ext cx="431312" cy="677380"/>
          </a:xfrm>
          <a:custGeom>
            <a:avLst/>
            <a:gdLst>
              <a:gd name="T0" fmla="*/ 0 w 156"/>
              <a:gd name="T1" fmla="*/ 0 h 245"/>
              <a:gd name="T2" fmla="*/ 84 w 156"/>
              <a:gd name="T3" fmla="*/ 245 h 245"/>
              <a:gd name="T4" fmla="*/ 156 w 156"/>
              <a:gd name="T5" fmla="*/ 46 h 245"/>
              <a:gd name="T6" fmla="*/ 0 w 156"/>
              <a:gd name="T7" fmla="*/ 0 h 245"/>
            </a:gdLst>
            <a:ahLst/>
            <a:cxnLst>
              <a:cxn ang="0">
                <a:pos x="T0" y="T1"/>
              </a:cxn>
              <a:cxn ang="0">
                <a:pos x="T2" y="T3"/>
              </a:cxn>
              <a:cxn ang="0">
                <a:pos x="T4" y="T5"/>
              </a:cxn>
              <a:cxn ang="0">
                <a:pos x="T6" y="T7"/>
              </a:cxn>
            </a:cxnLst>
            <a:rect l="0" t="0" r="r" b="b"/>
            <a:pathLst>
              <a:path w="156" h="245">
                <a:moveTo>
                  <a:pt x="0" y="0"/>
                </a:moveTo>
                <a:lnTo>
                  <a:pt x="84" y="245"/>
                </a:lnTo>
                <a:lnTo>
                  <a:pt x="156" y="46"/>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80" name="Freeform 109"/>
          <p:cNvSpPr/>
          <p:nvPr/>
        </p:nvSpPr>
        <p:spPr bwMode="auto">
          <a:xfrm>
            <a:off x="4660694" y="2724780"/>
            <a:ext cx="431312" cy="677380"/>
          </a:xfrm>
          <a:custGeom>
            <a:avLst/>
            <a:gdLst>
              <a:gd name="T0" fmla="*/ 0 w 156"/>
              <a:gd name="T1" fmla="*/ 0 h 245"/>
              <a:gd name="T2" fmla="*/ 84 w 156"/>
              <a:gd name="T3" fmla="*/ 245 h 245"/>
              <a:gd name="T4" fmla="*/ 156 w 156"/>
              <a:gd name="T5" fmla="*/ 46 h 245"/>
              <a:gd name="T6" fmla="*/ 0 w 156"/>
              <a:gd name="T7" fmla="*/ 0 h 245"/>
            </a:gdLst>
            <a:ahLst/>
            <a:cxnLst>
              <a:cxn ang="0">
                <a:pos x="T0" y="T1"/>
              </a:cxn>
              <a:cxn ang="0">
                <a:pos x="T2" y="T3"/>
              </a:cxn>
              <a:cxn ang="0">
                <a:pos x="T4" y="T5"/>
              </a:cxn>
              <a:cxn ang="0">
                <a:pos x="T6" y="T7"/>
              </a:cxn>
            </a:cxnLst>
            <a:rect l="0" t="0" r="r" b="b"/>
            <a:pathLst>
              <a:path w="156" h="245">
                <a:moveTo>
                  <a:pt x="0" y="0"/>
                </a:moveTo>
                <a:lnTo>
                  <a:pt x="84" y="245"/>
                </a:lnTo>
                <a:lnTo>
                  <a:pt x="156" y="46"/>
                </a:lnTo>
                <a:lnTo>
                  <a:pt x="0"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81" name="Freeform 110"/>
          <p:cNvSpPr/>
          <p:nvPr/>
        </p:nvSpPr>
        <p:spPr bwMode="auto">
          <a:xfrm>
            <a:off x="4892939" y="2851962"/>
            <a:ext cx="517022" cy="550199"/>
          </a:xfrm>
          <a:custGeom>
            <a:avLst/>
            <a:gdLst>
              <a:gd name="T0" fmla="*/ 0 w 49"/>
              <a:gd name="T1" fmla="*/ 52 h 52"/>
              <a:gd name="T2" fmla="*/ 48 w 49"/>
              <a:gd name="T3" fmla="*/ 36 h 52"/>
              <a:gd name="T4" fmla="*/ 49 w 49"/>
              <a:gd name="T5" fmla="*/ 35 h 52"/>
              <a:gd name="T6" fmla="*/ 19 w 49"/>
              <a:gd name="T7" fmla="*/ 0 h 52"/>
              <a:gd name="T8" fmla="*/ 0 w 49"/>
              <a:gd name="T9" fmla="*/ 52 h 52"/>
            </a:gdLst>
            <a:ahLst/>
            <a:cxnLst>
              <a:cxn ang="0">
                <a:pos x="T0" y="T1"/>
              </a:cxn>
              <a:cxn ang="0">
                <a:pos x="T2" y="T3"/>
              </a:cxn>
              <a:cxn ang="0">
                <a:pos x="T4" y="T5"/>
              </a:cxn>
              <a:cxn ang="0">
                <a:pos x="T6" y="T7"/>
              </a:cxn>
              <a:cxn ang="0">
                <a:pos x="T8" y="T9"/>
              </a:cxn>
            </a:cxnLst>
            <a:rect l="0" t="0" r="r" b="b"/>
            <a:pathLst>
              <a:path w="49" h="52">
                <a:moveTo>
                  <a:pt x="0" y="52"/>
                </a:moveTo>
                <a:cubicBezTo>
                  <a:pt x="48" y="36"/>
                  <a:pt x="48" y="36"/>
                  <a:pt x="48" y="36"/>
                </a:cubicBezTo>
                <a:cubicBezTo>
                  <a:pt x="49" y="36"/>
                  <a:pt x="49" y="35"/>
                  <a:pt x="49" y="35"/>
                </a:cubicBezTo>
                <a:cubicBezTo>
                  <a:pt x="19" y="0"/>
                  <a:pt x="19" y="0"/>
                  <a:pt x="19" y="0"/>
                </a:cubicBezTo>
                <a:cubicBezTo>
                  <a:pt x="0" y="52"/>
                  <a:pt x="0" y="52"/>
                  <a:pt x="0" y="52"/>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82" name="Freeform 111"/>
          <p:cNvSpPr/>
          <p:nvPr/>
        </p:nvSpPr>
        <p:spPr bwMode="auto">
          <a:xfrm>
            <a:off x="4384212" y="3413220"/>
            <a:ext cx="497668" cy="105063"/>
          </a:xfrm>
          <a:custGeom>
            <a:avLst/>
            <a:gdLst>
              <a:gd name="T0" fmla="*/ 41 w 47"/>
              <a:gd name="T1" fmla="*/ 10 h 10"/>
              <a:gd name="T2" fmla="*/ 43 w 47"/>
              <a:gd name="T3" fmla="*/ 9 h 10"/>
              <a:gd name="T4" fmla="*/ 47 w 47"/>
              <a:gd name="T5" fmla="*/ 0 h 10"/>
              <a:gd name="T6" fmla="*/ 0 w 47"/>
              <a:gd name="T7" fmla="*/ 10 h 10"/>
              <a:gd name="T8" fmla="*/ 41 w 47"/>
              <a:gd name="T9" fmla="*/ 10 h 10"/>
            </a:gdLst>
            <a:ahLst/>
            <a:cxnLst>
              <a:cxn ang="0">
                <a:pos x="T0" y="T1"/>
              </a:cxn>
              <a:cxn ang="0">
                <a:pos x="T2" y="T3"/>
              </a:cxn>
              <a:cxn ang="0">
                <a:pos x="T4" y="T5"/>
              </a:cxn>
              <a:cxn ang="0">
                <a:pos x="T6" y="T7"/>
              </a:cxn>
              <a:cxn ang="0">
                <a:pos x="T8" y="T9"/>
              </a:cxn>
            </a:cxnLst>
            <a:rect l="0" t="0" r="r" b="b"/>
            <a:pathLst>
              <a:path w="47" h="10">
                <a:moveTo>
                  <a:pt x="41" y="10"/>
                </a:moveTo>
                <a:cubicBezTo>
                  <a:pt x="42" y="10"/>
                  <a:pt x="43" y="10"/>
                  <a:pt x="43" y="9"/>
                </a:cubicBezTo>
                <a:cubicBezTo>
                  <a:pt x="47" y="0"/>
                  <a:pt x="47" y="0"/>
                  <a:pt x="47" y="0"/>
                </a:cubicBezTo>
                <a:cubicBezTo>
                  <a:pt x="0" y="10"/>
                  <a:pt x="0" y="10"/>
                  <a:pt x="0" y="10"/>
                </a:cubicBezTo>
                <a:cubicBezTo>
                  <a:pt x="41" y="10"/>
                  <a:pt x="41" y="10"/>
                  <a:pt x="41" y="1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83" name="Freeform 112"/>
          <p:cNvSpPr/>
          <p:nvPr/>
        </p:nvSpPr>
        <p:spPr bwMode="auto">
          <a:xfrm>
            <a:off x="4174085" y="2724780"/>
            <a:ext cx="486609" cy="306894"/>
          </a:xfrm>
          <a:custGeom>
            <a:avLst/>
            <a:gdLst>
              <a:gd name="T0" fmla="*/ 176 w 176"/>
              <a:gd name="T1" fmla="*/ 0 h 111"/>
              <a:gd name="T2" fmla="*/ 0 w 176"/>
              <a:gd name="T3" fmla="*/ 111 h 111"/>
              <a:gd name="T4" fmla="*/ 122 w 176"/>
              <a:gd name="T5" fmla="*/ 111 h 111"/>
              <a:gd name="T6" fmla="*/ 176 w 176"/>
              <a:gd name="T7" fmla="*/ 0 h 111"/>
            </a:gdLst>
            <a:ahLst/>
            <a:cxnLst>
              <a:cxn ang="0">
                <a:pos x="T0" y="T1"/>
              </a:cxn>
              <a:cxn ang="0">
                <a:pos x="T2" y="T3"/>
              </a:cxn>
              <a:cxn ang="0">
                <a:pos x="T4" y="T5"/>
              </a:cxn>
              <a:cxn ang="0">
                <a:pos x="T6" y="T7"/>
              </a:cxn>
            </a:cxnLst>
            <a:rect l="0" t="0" r="r" b="b"/>
            <a:pathLst>
              <a:path w="176" h="111">
                <a:moveTo>
                  <a:pt x="176" y="0"/>
                </a:moveTo>
                <a:lnTo>
                  <a:pt x="0" y="111"/>
                </a:lnTo>
                <a:lnTo>
                  <a:pt x="122" y="111"/>
                </a:lnTo>
                <a:lnTo>
                  <a:pt x="176"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84" name="Freeform 113"/>
          <p:cNvSpPr/>
          <p:nvPr/>
        </p:nvSpPr>
        <p:spPr bwMode="auto">
          <a:xfrm>
            <a:off x="4174085" y="2724780"/>
            <a:ext cx="486609" cy="306894"/>
          </a:xfrm>
          <a:custGeom>
            <a:avLst/>
            <a:gdLst>
              <a:gd name="T0" fmla="*/ 176 w 176"/>
              <a:gd name="T1" fmla="*/ 0 h 111"/>
              <a:gd name="T2" fmla="*/ 0 w 176"/>
              <a:gd name="T3" fmla="*/ 111 h 111"/>
              <a:gd name="T4" fmla="*/ 122 w 176"/>
              <a:gd name="T5" fmla="*/ 111 h 111"/>
              <a:gd name="T6" fmla="*/ 176 w 176"/>
              <a:gd name="T7" fmla="*/ 0 h 111"/>
            </a:gdLst>
            <a:ahLst/>
            <a:cxnLst>
              <a:cxn ang="0">
                <a:pos x="T0" y="T1"/>
              </a:cxn>
              <a:cxn ang="0">
                <a:pos x="T2" y="T3"/>
              </a:cxn>
              <a:cxn ang="0">
                <a:pos x="T4" y="T5"/>
              </a:cxn>
              <a:cxn ang="0">
                <a:pos x="T6" y="T7"/>
              </a:cxn>
            </a:cxnLst>
            <a:rect l="0" t="0" r="r" b="b"/>
            <a:pathLst>
              <a:path w="176" h="111">
                <a:moveTo>
                  <a:pt x="176" y="0"/>
                </a:moveTo>
                <a:lnTo>
                  <a:pt x="0" y="111"/>
                </a:lnTo>
                <a:lnTo>
                  <a:pt x="122" y="111"/>
                </a:lnTo>
                <a:lnTo>
                  <a:pt x="176"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85" name="Freeform 114"/>
          <p:cNvSpPr/>
          <p:nvPr/>
        </p:nvSpPr>
        <p:spPr bwMode="auto">
          <a:xfrm>
            <a:off x="4511394" y="2724780"/>
            <a:ext cx="381545" cy="677380"/>
          </a:xfrm>
          <a:custGeom>
            <a:avLst/>
            <a:gdLst>
              <a:gd name="T0" fmla="*/ 138 w 138"/>
              <a:gd name="T1" fmla="*/ 245 h 245"/>
              <a:gd name="T2" fmla="*/ 54 w 138"/>
              <a:gd name="T3" fmla="*/ 0 h 245"/>
              <a:gd name="T4" fmla="*/ 0 w 138"/>
              <a:gd name="T5" fmla="*/ 111 h 245"/>
              <a:gd name="T6" fmla="*/ 138 w 138"/>
              <a:gd name="T7" fmla="*/ 245 h 245"/>
            </a:gdLst>
            <a:ahLst/>
            <a:cxnLst>
              <a:cxn ang="0">
                <a:pos x="T0" y="T1"/>
              </a:cxn>
              <a:cxn ang="0">
                <a:pos x="T2" y="T3"/>
              </a:cxn>
              <a:cxn ang="0">
                <a:pos x="T4" y="T5"/>
              </a:cxn>
              <a:cxn ang="0">
                <a:pos x="T6" y="T7"/>
              </a:cxn>
            </a:cxnLst>
            <a:rect l="0" t="0" r="r" b="b"/>
            <a:pathLst>
              <a:path w="138" h="245">
                <a:moveTo>
                  <a:pt x="138" y="245"/>
                </a:moveTo>
                <a:lnTo>
                  <a:pt x="54" y="0"/>
                </a:lnTo>
                <a:lnTo>
                  <a:pt x="0" y="111"/>
                </a:lnTo>
                <a:lnTo>
                  <a:pt x="138" y="245"/>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86" name="Freeform 115"/>
          <p:cNvSpPr/>
          <p:nvPr/>
        </p:nvSpPr>
        <p:spPr bwMode="auto">
          <a:xfrm>
            <a:off x="4511394" y="2724780"/>
            <a:ext cx="381545" cy="677380"/>
          </a:xfrm>
          <a:custGeom>
            <a:avLst/>
            <a:gdLst>
              <a:gd name="T0" fmla="*/ 138 w 138"/>
              <a:gd name="T1" fmla="*/ 245 h 245"/>
              <a:gd name="T2" fmla="*/ 54 w 138"/>
              <a:gd name="T3" fmla="*/ 0 h 245"/>
              <a:gd name="T4" fmla="*/ 0 w 138"/>
              <a:gd name="T5" fmla="*/ 111 h 245"/>
              <a:gd name="T6" fmla="*/ 138 w 138"/>
              <a:gd name="T7" fmla="*/ 245 h 245"/>
            </a:gdLst>
            <a:ahLst/>
            <a:cxnLst>
              <a:cxn ang="0">
                <a:pos x="T0" y="T1"/>
              </a:cxn>
              <a:cxn ang="0">
                <a:pos x="T2" y="T3"/>
              </a:cxn>
              <a:cxn ang="0">
                <a:pos x="T4" y="T5"/>
              </a:cxn>
              <a:cxn ang="0">
                <a:pos x="T6" y="T7"/>
              </a:cxn>
            </a:cxnLst>
            <a:rect l="0" t="0" r="r" b="b"/>
            <a:pathLst>
              <a:path w="138" h="245">
                <a:moveTo>
                  <a:pt x="138" y="245"/>
                </a:moveTo>
                <a:lnTo>
                  <a:pt x="54" y="0"/>
                </a:lnTo>
                <a:lnTo>
                  <a:pt x="0" y="111"/>
                </a:lnTo>
                <a:lnTo>
                  <a:pt x="138" y="245"/>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87" name="Freeform 116"/>
          <p:cNvSpPr/>
          <p:nvPr/>
        </p:nvSpPr>
        <p:spPr bwMode="auto">
          <a:xfrm>
            <a:off x="4174085" y="3031675"/>
            <a:ext cx="337308" cy="486609"/>
          </a:xfrm>
          <a:custGeom>
            <a:avLst/>
            <a:gdLst>
              <a:gd name="T0" fmla="*/ 0 w 122"/>
              <a:gd name="T1" fmla="*/ 0 h 176"/>
              <a:gd name="T2" fmla="*/ 76 w 122"/>
              <a:gd name="T3" fmla="*/ 176 h 176"/>
              <a:gd name="T4" fmla="*/ 122 w 122"/>
              <a:gd name="T5" fmla="*/ 0 h 176"/>
              <a:gd name="T6" fmla="*/ 0 w 122"/>
              <a:gd name="T7" fmla="*/ 0 h 176"/>
            </a:gdLst>
            <a:ahLst/>
            <a:cxnLst>
              <a:cxn ang="0">
                <a:pos x="T0" y="T1"/>
              </a:cxn>
              <a:cxn ang="0">
                <a:pos x="T2" y="T3"/>
              </a:cxn>
              <a:cxn ang="0">
                <a:pos x="T4" y="T5"/>
              </a:cxn>
              <a:cxn ang="0">
                <a:pos x="T6" y="T7"/>
              </a:cxn>
            </a:cxnLst>
            <a:rect l="0" t="0" r="r" b="b"/>
            <a:pathLst>
              <a:path w="122" h="176">
                <a:moveTo>
                  <a:pt x="0" y="0"/>
                </a:moveTo>
                <a:lnTo>
                  <a:pt x="76" y="176"/>
                </a:lnTo>
                <a:lnTo>
                  <a:pt x="122" y="0"/>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88" name="Freeform 117"/>
          <p:cNvSpPr/>
          <p:nvPr/>
        </p:nvSpPr>
        <p:spPr bwMode="auto">
          <a:xfrm>
            <a:off x="4174085" y="3031675"/>
            <a:ext cx="337308" cy="486609"/>
          </a:xfrm>
          <a:custGeom>
            <a:avLst/>
            <a:gdLst>
              <a:gd name="T0" fmla="*/ 0 w 122"/>
              <a:gd name="T1" fmla="*/ 0 h 176"/>
              <a:gd name="T2" fmla="*/ 76 w 122"/>
              <a:gd name="T3" fmla="*/ 176 h 176"/>
              <a:gd name="T4" fmla="*/ 122 w 122"/>
              <a:gd name="T5" fmla="*/ 0 h 176"/>
              <a:gd name="T6" fmla="*/ 0 w 122"/>
              <a:gd name="T7" fmla="*/ 0 h 176"/>
            </a:gdLst>
            <a:ahLst/>
            <a:cxnLst>
              <a:cxn ang="0">
                <a:pos x="T0" y="T1"/>
              </a:cxn>
              <a:cxn ang="0">
                <a:pos x="T2" y="T3"/>
              </a:cxn>
              <a:cxn ang="0">
                <a:pos x="T4" y="T5"/>
              </a:cxn>
              <a:cxn ang="0">
                <a:pos x="T6" y="T7"/>
              </a:cxn>
            </a:cxnLst>
            <a:rect l="0" t="0" r="r" b="b"/>
            <a:pathLst>
              <a:path w="122" h="176">
                <a:moveTo>
                  <a:pt x="0" y="0"/>
                </a:moveTo>
                <a:lnTo>
                  <a:pt x="76" y="176"/>
                </a:lnTo>
                <a:lnTo>
                  <a:pt x="122" y="0"/>
                </a:lnTo>
                <a:lnTo>
                  <a:pt x="0"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89" name="Freeform 118"/>
          <p:cNvSpPr/>
          <p:nvPr/>
        </p:nvSpPr>
        <p:spPr bwMode="auto">
          <a:xfrm>
            <a:off x="4384212" y="3031675"/>
            <a:ext cx="508727" cy="486609"/>
          </a:xfrm>
          <a:custGeom>
            <a:avLst/>
            <a:gdLst>
              <a:gd name="T0" fmla="*/ 12 w 48"/>
              <a:gd name="T1" fmla="*/ 0 h 46"/>
              <a:gd name="T2" fmla="*/ 0 w 48"/>
              <a:gd name="T3" fmla="*/ 46 h 46"/>
              <a:gd name="T4" fmla="*/ 0 w 48"/>
              <a:gd name="T5" fmla="*/ 46 h 46"/>
              <a:gd name="T6" fmla="*/ 47 w 48"/>
              <a:gd name="T7" fmla="*/ 36 h 46"/>
              <a:gd name="T8" fmla="*/ 48 w 48"/>
              <a:gd name="T9" fmla="*/ 35 h 46"/>
              <a:gd name="T10" fmla="*/ 48 w 48"/>
              <a:gd name="T11" fmla="*/ 35 h 46"/>
              <a:gd name="T12" fmla="*/ 12 w 4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12" y="0"/>
                </a:moveTo>
                <a:cubicBezTo>
                  <a:pt x="0" y="46"/>
                  <a:pt x="0" y="46"/>
                  <a:pt x="0" y="46"/>
                </a:cubicBezTo>
                <a:cubicBezTo>
                  <a:pt x="0" y="46"/>
                  <a:pt x="0" y="46"/>
                  <a:pt x="0" y="46"/>
                </a:cubicBezTo>
                <a:cubicBezTo>
                  <a:pt x="47" y="36"/>
                  <a:pt x="47" y="36"/>
                  <a:pt x="47" y="36"/>
                </a:cubicBezTo>
                <a:cubicBezTo>
                  <a:pt x="47" y="36"/>
                  <a:pt x="47" y="35"/>
                  <a:pt x="48" y="35"/>
                </a:cubicBezTo>
                <a:cubicBezTo>
                  <a:pt x="48" y="35"/>
                  <a:pt x="48" y="35"/>
                  <a:pt x="48" y="35"/>
                </a:cubicBezTo>
                <a:cubicBezTo>
                  <a:pt x="12" y="0"/>
                  <a:pt x="12" y="0"/>
                  <a:pt x="12" y="0"/>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90" name="Freeform 119"/>
          <p:cNvSpPr/>
          <p:nvPr/>
        </p:nvSpPr>
        <p:spPr bwMode="auto">
          <a:xfrm>
            <a:off x="3897603" y="3200330"/>
            <a:ext cx="317955" cy="464490"/>
          </a:xfrm>
          <a:custGeom>
            <a:avLst/>
            <a:gdLst>
              <a:gd name="T0" fmla="*/ 0 w 115"/>
              <a:gd name="T1" fmla="*/ 4 h 168"/>
              <a:gd name="T2" fmla="*/ 0 w 115"/>
              <a:gd name="T3" fmla="*/ 84 h 168"/>
              <a:gd name="T4" fmla="*/ 0 w 115"/>
              <a:gd name="T5" fmla="*/ 84 h 168"/>
              <a:gd name="T6" fmla="*/ 115 w 115"/>
              <a:gd name="T7" fmla="*/ 168 h 168"/>
              <a:gd name="T8" fmla="*/ 0 w 115"/>
              <a:gd name="T9" fmla="*/ 0 h 168"/>
              <a:gd name="T10" fmla="*/ 0 w 115"/>
              <a:gd name="T11" fmla="*/ 4 h 168"/>
            </a:gdLst>
            <a:ahLst/>
            <a:cxnLst>
              <a:cxn ang="0">
                <a:pos x="T0" y="T1"/>
              </a:cxn>
              <a:cxn ang="0">
                <a:pos x="T2" y="T3"/>
              </a:cxn>
              <a:cxn ang="0">
                <a:pos x="T4" y="T5"/>
              </a:cxn>
              <a:cxn ang="0">
                <a:pos x="T6" y="T7"/>
              </a:cxn>
              <a:cxn ang="0">
                <a:pos x="T8" y="T9"/>
              </a:cxn>
              <a:cxn ang="0">
                <a:pos x="T10" y="T11"/>
              </a:cxn>
            </a:cxnLst>
            <a:rect l="0" t="0" r="r" b="b"/>
            <a:pathLst>
              <a:path w="115" h="168">
                <a:moveTo>
                  <a:pt x="0" y="4"/>
                </a:moveTo>
                <a:lnTo>
                  <a:pt x="0" y="84"/>
                </a:lnTo>
                <a:lnTo>
                  <a:pt x="0" y="84"/>
                </a:lnTo>
                <a:lnTo>
                  <a:pt x="115" y="168"/>
                </a:lnTo>
                <a:lnTo>
                  <a:pt x="0" y="0"/>
                </a:lnTo>
                <a:lnTo>
                  <a:pt x="0" y="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91" name="Freeform 120"/>
          <p:cNvSpPr/>
          <p:nvPr/>
        </p:nvSpPr>
        <p:spPr bwMode="auto">
          <a:xfrm>
            <a:off x="3897603" y="3200330"/>
            <a:ext cx="317955" cy="464490"/>
          </a:xfrm>
          <a:custGeom>
            <a:avLst/>
            <a:gdLst>
              <a:gd name="T0" fmla="*/ 0 w 115"/>
              <a:gd name="T1" fmla="*/ 4 h 168"/>
              <a:gd name="T2" fmla="*/ 0 w 115"/>
              <a:gd name="T3" fmla="*/ 84 h 168"/>
              <a:gd name="T4" fmla="*/ 0 w 115"/>
              <a:gd name="T5" fmla="*/ 84 h 168"/>
              <a:gd name="T6" fmla="*/ 115 w 115"/>
              <a:gd name="T7" fmla="*/ 168 h 168"/>
              <a:gd name="T8" fmla="*/ 0 w 115"/>
              <a:gd name="T9" fmla="*/ 0 h 168"/>
              <a:gd name="T10" fmla="*/ 0 w 115"/>
              <a:gd name="T11" fmla="*/ 4 h 168"/>
            </a:gdLst>
            <a:ahLst/>
            <a:cxnLst>
              <a:cxn ang="0">
                <a:pos x="T0" y="T1"/>
              </a:cxn>
              <a:cxn ang="0">
                <a:pos x="T2" y="T3"/>
              </a:cxn>
              <a:cxn ang="0">
                <a:pos x="T4" y="T5"/>
              </a:cxn>
              <a:cxn ang="0">
                <a:pos x="T6" y="T7"/>
              </a:cxn>
              <a:cxn ang="0">
                <a:pos x="T8" y="T9"/>
              </a:cxn>
              <a:cxn ang="0">
                <a:pos x="T10" y="T11"/>
              </a:cxn>
            </a:cxnLst>
            <a:rect l="0" t="0" r="r" b="b"/>
            <a:pathLst>
              <a:path w="115" h="168">
                <a:moveTo>
                  <a:pt x="0" y="4"/>
                </a:moveTo>
                <a:lnTo>
                  <a:pt x="0" y="84"/>
                </a:lnTo>
                <a:lnTo>
                  <a:pt x="0" y="84"/>
                </a:lnTo>
                <a:lnTo>
                  <a:pt x="115" y="168"/>
                </a:lnTo>
                <a:lnTo>
                  <a:pt x="0" y="0"/>
                </a:lnTo>
                <a:lnTo>
                  <a:pt x="0" y="4"/>
                </a:lnTo>
              </a:path>
            </a:pathLst>
          </a:custGeom>
          <a:solidFill>
            <a:srgbClr val="23CADC"/>
          </a:solidFill>
          <a:ln>
            <a:noFill/>
          </a:ln>
        </p:spPr>
        <p:txBody>
          <a:bodyPr vert="horz" wrap="square" lIns="91440" tIns="45720" rIns="91440" bIns="45720" numCol="1" anchor="t" anchorCtr="0" compatLnSpc="1"/>
          <a:lstStyle/>
          <a:p>
            <a:endParaRPr lang="en-US"/>
          </a:p>
        </p:txBody>
      </p:sp>
      <p:sp>
        <p:nvSpPr>
          <p:cNvPr id="92" name="Freeform 121"/>
          <p:cNvSpPr/>
          <p:nvPr/>
        </p:nvSpPr>
        <p:spPr bwMode="auto">
          <a:xfrm>
            <a:off x="3897603" y="3031675"/>
            <a:ext cx="276482" cy="190772"/>
          </a:xfrm>
          <a:custGeom>
            <a:avLst/>
            <a:gdLst>
              <a:gd name="T0" fmla="*/ 100 w 100"/>
              <a:gd name="T1" fmla="*/ 0 h 69"/>
              <a:gd name="T2" fmla="*/ 0 w 100"/>
              <a:gd name="T3" fmla="*/ 61 h 69"/>
              <a:gd name="T4" fmla="*/ 92 w 100"/>
              <a:gd name="T5" fmla="*/ 69 h 69"/>
              <a:gd name="T6" fmla="*/ 100 w 100"/>
              <a:gd name="T7" fmla="*/ 0 h 69"/>
            </a:gdLst>
            <a:ahLst/>
            <a:cxnLst>
              <a:cxn ang="0">
                <a:pos x="T0" y="T1"/>
              </a:cxn>
              <a:cxn ang="0">
                <a:pos x="T2" y="T3"/>
              </a:cxn>
              <a:cxn ang="0">
                <a:pos x="T4" y="T5"/>
              </a:cxn>
              <a:cxn ang="0">
                <a:pos x="T6" y="T7"/>
              </a:cxn>
            </a:cxnLst>
            <a:rect l="0" t="0" r="r" b="b"/>
            <a:pathLst>
              <a:path w="100" h="69">
                <a:moveTo>
                  <a:pt x="100" y="0"/>
                </a:moveTo>
                <a:lnTo>
                  <a:pt x="0" y="61"/>
                </a:lnTo>
                <a:lnTo>
                  <a:pt x="92" y="69"/>
                </a:lnTo>
                <a:lnTo>
                  <a:pt x="10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93" name="Freeform 122"/>
          <p:cNvSpPr/>
          <p:nvPr/>
        </p:nvSpPr>
        <p:spPr bwMode="auto">
          <a:xfrm>
            <a:off x="3897603" y="3031675"/>
            <a:ext cx="276482" cy="190772"/>
          </a:xfrm>
          <a:custGeom>
            <a:avLst/>
            <a:gdLst>
              <a:gd name="T0" fmla="*/ 100 w 100"/>
              <a:gd name="T1" fmla="*/ 0 h 69"/>
              <a:gd name="T2" fmla="*/ 0 w 100"/>
              <a:gd name="T3" fmla="*/ 61 h 69"/>
              <a:gd name="T4" fmla="*/ 92 w 100"/>
              <a:gd name="T5" fmla="*/ 69 h 69"/>
              <a:gd name="T6" fmla="*/ 100 w 100"/>
              <a:gd name="T7" fmla="*/ 0 h 69"/>
            </a:gdLst>
            <a:ahLst/>
            <a:cxnLst>
              <a:cxn ang="0">
                <a:pos x="T0" y="T1"/>
              </a:cxn>
              <a:cxn ang="0">
                <a:pos x="T2" y="T3"/>
              </a:cxn>
              <a:cxn ang="0">
                <a:pos x="T4" y="T5"/>
              </a:cxn>
              <a:cxn ang="0">
                <a:pos x="T6" y="T7"/>
              </a:cxn>
            </a:cxnLst>
            <a:rect l="0" t="0" r="r" b="b"/>
            <a:pathLst>
              <a:path w="100" h="69">
                <a:moveTo>
                  <a:pt x="100" y="0"/>
                </a:moveTo>
                <a:lnTo>
                  <a:pt x="0" y="61"/>
                </a:lnTo>
                <a:lnTo>
                  <a:pt x="92" y="69"/>
                </a:lnTo>
                <a:lnTo>
                  <a:pt x="100"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94" name="Freeform 123"/>
          <p:cNvSpPr/>
          <p:nvPr/>
        </p:nvSpPr>
        <p:spPr bwMode="auto">
          <a:xfrm>
            <a:off x="3897603" y="3200330"/>
            <a:ext cx="317955" cy="464490"/>
          </a:xfrm>
          <a:custGeom>
            <a:avLst/>
            <a:gdLst>
              <a:gd name="T0" fmla="*/ 0 w 115"/>
              <a:gd name="T1" fmla="*/ 0 h 168"/>
              <a:gd name="T2" fmla="*/ 115 w 115"/>
              <a:gd name="T3" fmla="*/ 168 h 168"/>
              <a:gd name="T4" fmla="*/ 92 w 115"/>
              <a:gd name="T5" fmla="*/ 8 h 168"/>
              <a:gd name="T6" fmla="*/ 0 w 115"/>
              <a:gd name="T7" fmla="*/ 0 h 168"/>
            </a:gdLst>
            <a:ahLst/>
            <a:cxnLst>
              <a:cxn ang="0">
                <a:pos x="T0" y="T1"/>
              </a:cxn>
              <a:cxn ang="0">
                <a:pos x="T2" y="T3"/>
              </a:cxn>
              <a:cxn ang="0">
                <a:pos x="T4" y="T5"/>
              </a:cxn>
              <a:cxn ang="0">
                <a:pos x="T6" y="T7"/>
              </a:cxn>
            </a:cxnLst>
            <a:rect l="0" t="0" r="r" b="b"/>
            <a:pathLst>
              <a:path w="115" h="168">
                <a:moveTo>
                  <a:pt x="0" y="0"/>
                </a:moveTo>
                <a:lnTo>
                  <a:pt x="115" y="168"/>
                </a:lnTo>
                <a:lnTo>
                  <a:pt x="92" y="8"/>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95" name="Freeform 124"/>
          <p:cNvSpPr/>
          <p:nvPr/>
        </p:nvSpPr>
        <p:spPr bwMode="auto">
          <a:xfrm>
            <a:off x="3897603" y="3200330"/>
            <a:ext cx="317955" cy="464490"/>
          </a:xfrm>
          <a:custGeom>
            <a:avLst/>
            <a:gdLst>
              <a:gd name="T0" fmla="*/ 0 w 115"/>
              <a:gd name="T1" fmla="*/ 0 h 168"/>
              <a:gd name="T2" fmla="*/ 115 w 115"/>
              <a:gd name="T3" fmla="*/ 168 h 168"/>
              <a:gd name="T4" fmla="*/ 92 w 115"/>
              <a:gd name="T5" fmla="*/ 8 h 168"/>
              <a:gd name="T6" fmla="*/ 0 w 115"/>
              <a:gd name="T7" fmla="*/ 0 h 168"/>
            </a:gdLst>
            <a:ahLst/>
            <a:cxnLst>
              <a:cxn ang="0">
                <a:pos x="T0" y="T1"/>
              </a:cxn>
              <a:cxn ang="0">
                <a:pos x="T2" y="T3"/>
              </a:cxn>
              <a:cxn ang="0">
                <a:pos x="T4" y="T5"/>
              </a:cxn>
              <a:cxn ang="0">
                <a:pos x="T6" y="T7"/>
              </a:cxn>
            </a:cxnLst>
            <a:rect l="0" t="0" r="r" b="b"/>
            <a:pathLst>
              <a:path w="115" h="168">
                <a:moveTo>
                  <a:pt x="0" y="0"/>
                </a:moveTo>
                <a:lnTo>
                  <a:pt x="115" y="168"/>
                </a:lnTo>
                <a:lnTo>
                  <a:pt x="92" y="8"/>
                </a:lnTo>
                <a:lnTo>
                  <a:pt x="0"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96" name="Freeform 125"/>
          <p:cNvSpPr/>
          <p:nvPr/>
        </p:nvSpPr>
        <p:spPr bwMode="auto">
          <a:xfrm>
            <a:off x="4151967" y="3031675"/>
            <a:ext cx="232245" cy="486609"/>
          </a:xfrm>
          <a:custGeom>
            <a:avLst/>
            <a:gdLst>
              <a:gd name="T0" fmla="*/ 84 w 84"/>
              <a:gd name="T1" fmla="*/ 176 h 176"/>
              <a:gd name="T2" fmla="*/ 8 w 84"/>
              <a:gd name="T3" fmla="*/ 0 h 176"/>
              <a:gd name="T4" fmla="*/ 0 w 84"/>
              <a:gd name="T5" fmla="*/ 69 h 176"/>
              <a:gd name="T6" fmla="*/ 84 w 84"/>
              <a:gd name="T7" fmla="*/ 176 h 176"/>
            </a:gdLst>
            <a:ahLst/>
            <a:cxnLst>
              <a:cxn ang="0">
                <a:pos x="T0" y="T1"/>
              </a:cxn>
              <a:cxn ang="0">
                <a:pos x="T2" y="T3"/>
              </a:cxn>
              <a:cxn ang="0">
                <a:pos x="T4" y="T5"/>
              </a:cxn>
              <a:cxn ang="0">
                <a:pos x="T6" y="T7"/>
              </a:cxn>
            </a:cxnLst>
            <a:rect l="0" t="0" r="r" b="b"/>
            <a:pathLst>
              <a:path w="84" h="176">
                <a:moveTo>
                  <a:pt x="84" y="176"/>
                </a:moveTo>
                <a:lnTo>
                  <a:pt x="8" y="0"/>
                </a:lnTo>
                <a:lnTo>
                  <a:pt x="0" y="69"/>
                </a:lnTo>
                <a:lnTo>
                  <a:pt x="84" y="17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97" name="Freeform 126"/>
          <p:cNvSpPr/>
          <p:nvPr/>
        </p:nvSpPr>
        <p:spPr bwMode="auto">
          <a:xfrm>
            <a:off x="4151967" y="3031675"/>
            <a:ext cx="232245" cy="486609"/>
          </a:xfrm>
          <a:custGeom>
            <a:avLst/>
            <a:gdLst>
              <a:gd name="T0" fmla="*/ 84 w 84"/>
              <a:gd name="T1" fmla="*/ 176 h 176"/>
              <a:gd name="T2" fmla="*/ 8 w 84"/>
              <a:gd name="T3" fmla="*/ 0 h 176"/>
              <a:gd name="T4" fmla="*/ 0 w 84"/>
              <a:gd name="T5" fmla="*/ 69 h 176"/>
              <a:gd name="T6" fmla="*/ 84 w 84"/>
              <a:gd name="T7" fmla="*/ 176 h 176"/>
            </a:gdLst>
            <a:ahLst/>
            <a:cxnLst>
              <a:cxn ang="0">
                <a:pos x="T0" y="T1"/>
              </a:cxn>
              <a:cxn ang="0">
                <a:pos x="T2" y="T3"/>
              </a:cxn>
              <a:cxn ang="0">
                <a:pos x="T4" y="T5"/>
              </a:cxn>
              <a:cxn ang="0">
                <a:pos x="T6" y="T7"/>
              </a:cxn>
            </a:cxnLst>
            <a:rect l="0" t="0" r="r" b="b"/>
            <a:pathLst>
              <a:path w="84" h="176">
                <a:moveTo>
                  <a:pt x="84" y="176"/>
                </a:moveTo>
                <a:lnTo>
                  <a:pt x="8" y="0"/>
                </a:lnTo>
                <a:lnTo>
                  <a:pt x="0" y="69"/>
                </a:lnTo>
                <a:lnTo>
                  <a:pt x="84" y="176"/>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98" name="Freeform 127"/>
          <p:cNvSpPr/>
          <p:nvPr/>
        </p:nvSpPr>
        <p:spPr bwMode="auto">
          <a:xfrm>
            <a:off x="4151967" y="3222448"/>
            <a:ext cx="232245" cy="442371"/>
          </a:xfrm>
          <a:custGeom>
            <a:avLst/>
            <a:gdLst>
              <a:gd name="T0" fmla="*/ 0 w 22"/>
              <a:gd name="T1" fmla="*/ 0 h 42"/>
              <a:gd name="T2" fmla="*/ 6 w 22"/>
              <a:gd name="T3" fmla="*/ 42 h 42"/>
              <a:gd name="T4" fmla="*/ 6 w 22"/>
              <a:gd name="T5" fmla="*/ 42 h 42"/>
              <a:gd name="T6" fmla="*/ 21 w 22"/>
              <a:gd name="T7" fmla="*/ 29 h 42"/>
              <a:gd name="T8" fmla="*/ 22 w 22"/>
              <a:gd name="T9" fmla="*/ 28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cubicBezTo>
                  <a:pt x="6" y="42"/>
                  <a:pt x="6" y="42"/>
                  <a:pt x="6" y="42"/>
                </a:cubicBezTo>
                <a:cubicBezTo>
                  <a:pt x="6" y="42"/>
                  <a:pt x="6" y="42"/>
                  <a:pt x="6" y="42"/>
                </a:cubicBezTo>
                <a:cubicBezTo>
                  <a:pt x="21" y="29"/>
                  <a:pt x="21" y="29"/>
                  <a:pt x="21" y="29"/>
                </a:cubicBezTo>
                <a:cubicBezTo>
                  <a:pt x="22" y="28"/>
                  <a:pt x="22" y="28"/>
                  <a:pt x="22" y="28"/>
                </a:cubicBezTo>
                <a:cubicBezTo>
                  <a:pt x="0" y="0"/>
                  <a:pt x="0" y="0"/>
                  <a:pt x="0"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99" name="Freeform 128"/>
          <p:cNvSpPr/>
          <p:nvPr/>
        </p:nvSpPr>
        <p:spPr bwMode="auto">
          <a:xfrm>
            <a:off x="3897603" y="3432575"/>
            <a:ext cx="317955" cy="232245"/>
          </a:xfrm>
          <a:custGeom>
            <a:avLst/>
            <a:gdLst>
              <a:gd name="T0" fmla="*/ 115 w 115"/>
              <a:gd name="T1" fmla="*/ 84 h 84"/>
              <a:gd name="T2" fmla="*/ 0 w 115"/>
              <a:gd name="T3" fmla="*/ 0 h 84"/>
              <a:gd name="T4" fmla="*/ 8 w 115"/>
              <a:gd name="T5" fmla="*/ 35 h 84"/>
              <a:gd name="T6" fmla="*/ 115 w 115"/>
              <a:gd name="T7" fmla="*/ 84 h 84"/>
            </a:gdLst>
            <a:ahLst/>
            <a:cxnLst>
              <a:cxn ang="0">
                <a:pos x="T0" y="T1"/>
              </a:cxn>
              <a:cxn ang="0">
                <a:pos x="T2" y="T3"/>
              </a:cxn>
              <a:cxn ang="0">
                <a:pos x="T4" y="T5"/>
              </a:cxn>
              <a:cxn ang="0">
                <a:pos x="T6" y="T7"/>
              </a:cxn>
            </a:cxnLst>
            <a:rect l="0" t="0" r="r" b="b"/>
            <a:pathLst>
              <a:path w="115" h="84">
                <a:moveTo>
                  <a:pt x="115" y="84"/>
                </a:moveTo>
                <a:lnTo>
                  <a:pt x="0" y="0"/>
                </a:lnTo>
                <a:lnTo>
                  <a:pt x="8" y="35"/>
                </a:lnTo>
                <a:lnTo>
                  <a:pt x="115" y="8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00" name="Freeform 129"/>
          <p:cNvSpPr/>
          <p:nvPr/>
        </p:nvSpPr>
        <p:spPr bwMode="auto">
          <a:xfrm>
            <a:off x="3897603" y="3432575"/>
            <a:ext cx="317955" cy="232245"/>
          </a:xfrm>
          <a:custGeom>
            <a:avLst/>
            <a:gdLst>
              <a:gd name="T0" fmla="*/ 115 w 115"/>
              <a:gd name="T1" fmla="*/ 84 h 84"/>
              <a:gd name="T2" fmla="*/ 0 w 115"/>
              <a:gd name="T3" fmla="*/ 0 h 84"/>
              <a:gd name="T4" fmla="*/ 8 w 115"/>
              <a:gd name="T5" fmla="*/ 35 h 84"/>
              <a:gd name="T6" fmla="*/ 115 w 115"/>
              <a:gd name="T7" fmla="*/ 84 h 84"/>
            </a:gdLst>
            <a:ahLst/>
            <a:cxnLst>
              <a:cxn ang="0">
                <a:pos x="T0" y="T1"/>
              </a:cxn>
              <a:cxn ang="0">
                <a:pos x="T2" y="T3"/>
              </a:cxn>
              <a:cxn ang="0">
                <a:pos x="T4" y="T5"/>
              </a:cxn>
              <a:cxn ang="0">
                <a:pos x="T6" y="T7"/>
              </a:cxn>
            </a:cxnLst>
            <a:rect l="0" t="0" r="r" b="b"/>
            <a:pathLst>
              <a:path w="115" h="84">
                <a:moveTo>
                  <a:pt x="115" y="84"/>
                </a:moveTo>
                <a:lnTo>
                  <a:pt x="0" y="0"/>
                </a:lnTo>
                <a:lnTo>
                  <a:pt x="8" y="35"/>
                </a:lnTo>
                <a:lnTo>
                  <a:pt x="115" y="84"/>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101" name="Freeform 130"/>
          <p:cNvSpPr/>
          <p:nvPr/>
        </p:nvSpPr>
        <p:spPr bwMode="auto">
          <a:xfrm>
            <a:off x="3834011" y="3496165"/>
            <a:ext cx="107829" cy="157594"/>
          </a:xfrm>
          <a:custGeom>
            <a:avLst/>
            <a:gdLst>
              <a:gd name="T0" fmla="*/ 0 w 10"/>
              <a:gd name="T1" fmla="*/ 0 h 15"/>
              <a:gd name="T2" fmla="*/ 0 w 10"/>
              <a:gd name="T3" fmla="*/ 0 h 15"/>
              <a:gd name="T4" fmla="*/ 0 w 10"/>
              <a:gd name="T5" fmla="*/ 6 h 15"/>
              <a:gd name="T6" fmla="*/ 1 w 10"/>
              <a:gd name="T7" fmla="*/ 7 h 15"/>
              <a:gd name="T8" fmla="*/ 10 w 10"/>
              <a:gd name="T9" fmla="*/ 15 h 15"/>
              <a:gd name="T10" fmla="*/ 8 w 10"/>
              <a:gd name="T11" fmla="*/ 3 h 15"/>
              <a:gd name="T12" fmla="*/ 0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0"/>
                </a:moveTo>
                <a:cubicBezTo>
                  <a:pt x="0" y="0"/>
                  <a:pt x="0" y="0"/>
                  <a:pt x="0" y="0"/>
                </a:cubicBezTo>
                <a:cubicBezTo>
                  <a:pt x="0" y="6"/>
                  <a:pt x="0" y="6"/>
                  <a:pt x="0" y="6"/>
                </a:cubicBezTo>
                <a:cubicBezTo>
                  <a:pt x="0" y="6"/>
                  <a:pt x="1" y="6"/>
                  <a:pt x="1" y="7"/>
                </a:cubicBezTo>
                <a:cubicBezTo>
                  <a:pt x="10" y="15"/>
                  <a:pt x="10" y="15"/>
                  <a:pt x="10" y="15"/>
                </a:cubicBezTo>
                <a:cubicBezTo>
                  <a:pt x="8" y="3"/>
                  <a:pt x="8" y="3"/>
                  <a:pt x="8" y="3"/>
                </a:cubicBezTo>
                <a:cubicBezTo>
                  <a:pt x="0" y="0"/>
                  <a:pt x="0" y="0"/>
                  <a:pt x="0"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02" name="Freeform 131"/>
          <p:cNvSpPr/>
          <p:nvPr/>
        </p:nvSpPr>
        <p:spPr bwMode="auto">
          <a:xfrm>
            <a:off x="3919722" y="3529343"/>
            <a:ext cx="295837" cy="135475"/>
          </a:xfrm>
          <a:custGeom>
            <a:avLst/>
            <a:gdLst>
              <a:gd name="T0" fmla="*/ 4 w 28"/>
              <a:gd name="T1" fmla="*/ 13 h 13"/>
              <a:gd name="T2" fmla="*/ 27 w 28"/>
              <a:gd name="T3" fmla="*/ 13 h 13"/>
              <a:gd name="T4" fmla="*/ 28 w 28"/>
              <a:gd name="T5" fmla="*/ 13 h 13"/>
              <a:gd name="T6" fmla="*/ 0 w 28"/>
              <a:gd name="T7" fmla="*/ 0 h 13"/>
              <a:gd name="T8" fmla="*/ 2 w 28"/>
              <a:gd name="T9" fmla="*/ 12 h 13"/>
              <a:gd name="T10" fmla="*/ 3 w 28"/>
              <a:gd name="T11" fmla="*/ 13 h 13"/>
              <a:gd name="T12" fmla="*/ 4 w 2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8" h="13">
                <a:moveTo>
                  <a:pt x="4" y="13"/>
                </a:moveTo>
                <a:cubicBezTo>
                  <a:pt x="27" y="13"/>
                  <a:pt x="27" y="13"/>
                  <a:pt x="27" y="13"/>
                </a:cubicBezTo>
                <a:cubicBezTo>
                  <a:pt x="28" y="13"/>
                  <a:pt x="28" y="13"/>
                  <a:pt x="28" y="13"/>
                </a:cubicBezTo>
                <a:cubicBezTo>
                  <a:pt x="0" y="0"/>
                  <a:pt x="0" y="0"/>
                  <a:pt x="0" y="0"/>
                </a:cubicBezTo>
                <a:cubicBezTo>
                  <a:pt x="2" y="12"/>
                  <a:pt x="2" y="12"/>
                  <a:pt x="2" y="12"/>
                </a:cubicBezTo>
                <a:cubicBezTo>
                  <a:pt x="3" y="13"/>
                  <a:pt x="3" y="13"/>
                  <a:pt x="3" y="13"/>
                </a:cubicBezTo>
                <a:cubicBezTo>
                  <a:pt x="4" y="13"/>
                  <a:pt x="4" y="13"/>
                  <a:pt x="4" y="13"/>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03" name="Freeform 132"/>
          <p:cNvSpPr/>
          <p:nvPr/>
        </p:nvSpPr>
        <p:spPr bwMode="auto">
          <a:xfrm>
            <a:off x="3834011" y="3432575"/>
            <a:ext cx="85710" cy="96768"/>
          </a:xfrm>
          <a:custGeom>
            <a:avLst/>
            <a:gdLst>
              <a:gd name="T0" fmla="*/ 6 w 8"/>
              <a:gd name="T1" fmla="*/ 0 h 9"/>
              <a:gd name="T2" fmla="*/ 6 w 8"/>
              <a:gd name="T3" fmla="*/ 0 h 9"/>
              <a:gd name="T4" fmla="*/ 5 w 8"/>
              <a:gd name="T5" fmla="*/ 1 h 9"/>
              <a:gd name="T6" fmla="*/ 1 w 8"/>
              <a:gd name="T7" fmla="*/ 5 h 9"/>
              <a:gd name="T8" fmla="*/ 0 w 8"/>
              <a:gd name="T9" fmla="*/ 6 h 9"/>
              <a:gd name="T10" fmla="*/ 8 w 8"/>
              <a:gd name="T11" fmla="*/ 9 h 9"/>
              <a:gd name="T12" fmla="*/ 6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6" y="0"/>
                </a:moveTo>
                <a:cubicBezTo>
                  <a:pt x="6" y="0"/>
                  <a:pt x="6" y="0"/>
                  <a:pt x="6" y="0"/>
                </a:cubicBezTo>
                <a:cubicBezTo>
                  <a:pt x="6" y="0"/>
                  <a:pt x="6" y="1"/>
                  <a:pt x="5" y="1"/>
                </a:cubicBezTo>
                <a:cubicBezTo>
                  <a:pt x="1" y="5"/>
                  <a:pt x="1" y="5"/>
                  <a:pt x="1" y="5"/>
                </a:cubicBezTo>
                <a:cubicBezTo>
                  <a:pt x="0" y="6"/>
                  <a:pt x="0" y="6"/>
                  <a:pt x="0" y="6"/>
                </a:cubicBezTo>
                <a:cubicBezTo>
                  <a:pt x="8" y="9"/>
                  <a:pt x="8" y="9"/>
                  <a:pt x="8" y="9"/>
                </a:cubicBezTo>
                <a:cubicBezTo>
                  <a:pt x="6" y="0"/>
                  <a:pt x="6" y="0"/>
                  <a:pt x="6"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04" name="Freeform 133"/>
          <p:cNvSpPr/>
          <p:nvPr/>
        </p:nvSpPr>
        <p:spPr bwMode="auto">
          <a:xfrm>
            <a:off x="6233876" y="781110"/>
            <a:ext cx="82945" cy="157594"/>
          </a:xfrm>
          <a:custGeom>
            <a:avLst/>
            <a:gdLst>
              <a:gd name="T0" fmla="*/ 5 w 8"/>
              <a:gd name="T1" fmla="*/ 15 h 15"/>
              <a:gd name="T2" fmla="*/ 5 w 8"/>
              <a:gd name="T3" fmla="*/ 14 h 15"/>
              <a:gd name="T4" fmla="*/ 8 w 8"/>
              <a:gd name="T5" fmla="*/ 7 h 15"/>
              <a:gd name="T6" fmla="*/ 8 w 8"/>
              <a:gd name="T7" fmla="*/ 5 h 15"/>
              <a:gd name="T8" fmla="*/ 1 w 8"/>
              <a:gd name="T9" fmla="*/ 0 h 15"/>
              <a:gd name="T10" fmla="*/ 0 w 8"/>
              <a:gd name="T11" fmla="*/ 0 h 15"/>
              <a:gd name="T12" fmla="*/ 4 w 8"/>
              <a:gd name="T13" fmla="*/ 15 h 15"/>
              <a:gd name="T14" fmla="*/ 5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5" y="15"/>
                </a:moveTo>
                <a:cubicBezTo>
                  <a:pt x="5" y="14"/>
                  <a:pt x="5" y="14"/>
                  <a:pt x="5" y="14"/>
                </a:cubicBezTo>
                <a:cubicBezTo>
                  <a:pt x="8" y="7"/>
                  <a:pt x="8" y="7"/>
                  <a:pt x="8" y="7"/>
                </a:cubicBezTo>
                <a:cubicBezTo>
                  <a:pt x="8" y="7"/>
                  <a:pt x="8" y="6"/>
                  <a:pt x="8" y="5"/>
                </a:cubicBezTo>
                <a:cubicBezTo>
                  <a:pt x="1" y="0"/>
                  <a:pt x="1" y="0"/>
                  <a:pt x="1" y="0"/>
                </a:cubicBezTo>
                <a:cubicBezTo>
                  <a:pt x="1" y="0"/>
                  <a:pt x="0" y="0"/>
                  <a:pt x="0" y="0"/>
                </a:cubicBezTo>
                <a:cubicBezTo>
                  <a:pt x="4" y="15"/>
                  <a:pt x="4" y="15"/>
                  <a:pt x="4" y="15"/>
                </a:cubicBezTo>
                <a:cubicBezTo>
                  <a:pt x="5" y="15"/>
                  <a:pt x="5" y="15"/>
                  <a:pt x="5" y="15"/>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05" name="Freeform 134"/>
          <p:cNvSpPr/>
          <p:nvPr/>
        </p:nvSpPr>
        <p:spPr bwMode="auto">
          <a:xfrm>
            <a:off x="5672618" y="673283"/>
            <a:ext cx="149300" cy="243304"/>
          </a:xfrm>
          <a:custGeom>
            <a:avLst/>
            <a:gdLst>
              <a:gd name="T0" fmla="*/ 14 w 14"/>
              <a:gd name="T1" fmla="*/ 1 h 23"/>
              <a:gd name="T2" fmla="*/ 13 w 14"/>
              <a:gd name="T3" fmla="*/ 0 h 23"/>
              <a:gd name="T4" fmla="*/ 11 w 14"/>
              <a:gd name="T5" fmla="*/ 1 h 23"/>
              <a:gd name="T6" fmla="*/ 9 w 14"/>
              <a:gd name="T7" fmla="*/ 3 h 23"/>
              <a:gd name="T8" fmla="*/ 9 w 14"/>
              <a:gd name="T9" fmla="*/ 5 h 23"/>
              <a:gd name="T10" fmla="*/ 13 w 14"/>
              <a:gd name="T11" fmla="*/ 8 h 23"/>
              <a:gd name="T12" fmla="*/ 14 w 14"/>
              <a:gd name="T13" fmla="*/ 9 h 23"/>
              <a:gd name="T14" fmla="*/ 14 w 14"/>
              <a:gd name="T15" fmla="*/ 12 h 23"/>
              <a:gd name="T16" fmla="*/ 13 w 14"/>
              <a:gd name="T17" fmla="*/ 14 h 23"/>
              <a:gd name="T18" fmla="*/ 0 w 14"/>
              <a:gd name="T19" fmla="*/ 14 h 23"/>
              <a:gd name="T20" fmla="*/ 0 w 14"/>
              <a:gd name="T21" fmla="*/ 14 h 23"/>
              <a:gd name="T22" fmla="*/ 14 w 14"/>
              <a:gd name="T23" fmla="*/ 23 h 23"/>
              <a:gd name="T24" fmla="*/ 14 w 14"/>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3">
                <a:moveTo>
                  <a:pt x="14" y="1"/>
                </a:moveTo>
                <a:cubicBezTo>
                  <a:pt x="13" y="0"/>
                  <a:pt x="13" y="0"/>
                  <a:pt x="13" y="0"/>
                </a:cubicBezTo>
                <a:cubicBezTo>
                  <a:pt x="12" y="0"/>
                  <a:pt x="11" y="0"/>
                  <a:pt x="11" y="1"/>
                </a:cubicBezTo>
                <a:cubicBezTo>
                  <a:pt x="9" y="3"/>
                  <a:pt x="9" y="3"/>
                  <a:pt x="9" y="3"/>
                </a:cubicBezTo>
                <a:cubicBezTo>
                  <a:pt x="9" y="3"/>
                  <a:pt x="9" y="4"/>
                  <a:pt x="9" y="5"/>
                </a:cubicBezTo>
                <a:cubicBezTo>
                  <a:pt x="13" y="8"/>
                  <a:pt x="13" y="8"/>
                  <a:pt x="13" y="8"/>
                </a:cubicBezTo>
                <a:cubicBezTo>
                  <a:pt x="14" y="8"/>
                  <a:pt x="14" y="9"/>
                  <a:pt x="14" y="9"/>
                </a:cubicBezTo>
                <a:cubicBezTo>
                  <a:pt x="14" y="12"/>
                  <a:pt x="14" y="12"/>
                  <a:pt x="14" y="12"/>
                </a:cubicBezTo>
                <a:cubicBezTo>
                  <a:pt x="14" y="13"/>
                  <a:pt x="13" y="14"/>
                  <a:pt x="13" y="14"/>
                </a:cubicBezTo>
                <a:cubicBezTo>
                  <a:pt x="0" y="14"/>
                  <a:pt x="0" y="14"/>
                  <a:pt x="0" y="14"/>
                </a:cubicBezTo>
                <a:cubicBezTo>
                  <a:pt x="0" y="14"/>
                  <a:pt x="0" y="14"/>
                  <a:pt x="0" y="14"/>
                </a:cubicBezTo>
                <a:cubicBezTo>
                  <a:pt x="14" y="23"/>
                  <a:pt x="14" y="23"/>
                  <a:pt x="14" y="23"/>
                </a:cubicBezTo>
                <a:cubicBezTo>
                  <a:pt x="14" y="1"/>
                  <a:pt x="14" y="1"/>
                  <a:pt x="14" y="1"/>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06" name="Freeform 135"/>
          <p:cNvSpPr/>
          <p:nvPr/>
        </p:nvSpPr>
        <p:spPr bwMode="auto">
          <a:xfrm>
            <a:off x="6139872" y="781110"/>
            <a:ext cx="135477" cy="188008"/>
          </a:xfrm>
          <a:custGeom>
            <a:avLst/>
            <a:gdLst>
              <a:gd name="T0" fmla="*/ 34 w 49"/>
              <a:gd name="T1" fmla="*/ 68 h 68"/>
              <a:gd name="T2" fmla="*/ 49 w 49"/>
              <a:gd name="T3" fmla="*/ 57 h 68"/>
              <a:gd name="T4" fmla="*/ 34 w 49"/>
              <a:gd name="T5" fmla="*/ 0 h 68"/>
              <a:gd name="T6" fmla="*/ 34 w 49"/>
              <a:gd name="T7" fmla="*/ 0 h 68"/>
              <a:gd name="T8" fmla="*/ 3 w 49"/>
              <a:gd name="T9" fmla="*/ 3 h 68"/>
              <a:gd name="T10" fmla="*/ 0 w 49"/>
              <a:gd name="T11" fmla="*/ 3 h 68"/>
              <a:gd name="T12" fmla="*/ 30 w 49"/>
              <a:gd name="T13" fmla="*/ 68 h 68"/>
              <a:gd name="T14" fmla="*/ 34 w 49"/>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8">
                <a:moveTo>
                  <a:pt x="34" y="68"/>
                </a:moveTo>
                <a:lnTo>
                  <a:pt x="49" y="57"/>
                </a:lnTo>
                <a:lnTo>
                  <a:pt x="34" y="0"/>
                </a:lnTo>
                <a:lnTo>
                  <a:pt x="34" y="0"/>
                </a:lnTo>
                <a:lnTo>
                  <a:pt x="3" y="3"/>
                </a:lnTo>
                <a:lnTo>
                  <a:pt x="0" y="3"/>
                </a:lnTo>
                <a:lnTo>
                  <a:pt x="30" y="68"/>
                </a:lnTo>
                <a:lnTo>
                  <a:pt x="34" y="6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07" name="Freeform 136"/>
          <p:cNvSpPr/>
          <p:nvPr/>
        </p:nvSpPr>
        <p:spPr bwMode="auto">
          <a:xfrm>
            <a:off x="6139872" y="781110"/>
            <a:ext cx="135477" cy="188008"/>
          </a:xfrm>
          <a:custGeom>
            <a:avLst/>
            <a:gdLst>
              <a:gd name="T0" fmla="*/ 34 w 49"/>
              <a:gd name="T1" fmla="*/ 68 h 68"/>
              <a:gd name="T2" fmla="*/ 49 w 49"/>
              <a:gd name="T3" fmla="*/ 57 h 68"/>
              <a:gd name="T4" fmla="*/ 34 w 49"/>
              <a:gd name="T5" fmla="*/ 0 h 68"/>
              <a:gd name="T6" fmla="*/ 34 w 49"/>
              <a:gd name="T7" fmla="*/ 0 h 68"/>
              <a:gd name="T8" fmla="*/ 3 w 49"/>
              <a:gd name="T9" fmla="*/ 3 h 68"/>
              <a:gd name="T10" fmla="*/ 0 w 49"/>
              <a:gd name="T11" fmla="*/ 3 h 68"/>
              <a:gd name="T12" fmla="*/ 30 w 49"/>
              <a:gd name="T13" fmla="*/ 68 h 68"/>
              <a:gd name="T14" fmla="*/ 34 w 49"/>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8">
                <a:moveTo>
                  <a:pt x="34" y="68"/>
                </a:moveTo>
                <a:lnTo>
                  <a:pt x="49" y="57"/>
                </a:lnTo>
                <a:lnTo>
                  <a:pt x="34" y="0"/>
                </a:lnTo>
                <a:lnTo>
                  <a:pt x="34" y="0"/>
                </a:lnTo>
                <a:lnTo>
                  <a:pt x="3" y="3"/>
                </a:lnTo>
                <a:lnTo>
                  <a:pt x="0" y="3"/>
                </a:lnTo>
                <a:lnTo>
                  <a:pt x="30" y="68"/>
                </a:lnTo>
                <a:lnTo>
                  <a:pt x="34" y="68"/>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08" name="Freeform 137"/>
          <p:cNvSpPr/>
          <p:nvPr/>
        </p:nvSpPr>
        <p:spPr bwMode="auto">
          <a:xfrm>
            <a:off x="5821919" y="684342"/>
            <a:ext cx="138241" cy="232245"/>
          </a:xfrm>
          <a:custGeom>
            <a:avLst/>
            <a:gdLst>
              <a:gd name="T0" fmla="*/ 0 w 50"/>
              <a:gd name="T1" fmla="*/ 0 h 84"/>
              <a:gd name="T2" fmla="*/ 0 w 50"/>
              <a:gd name="T3" fmla="*/ 84 h 84"/>
              <a:gd name="T4" fmla="*/ 50 w 50"/>
              <a:gd name="T5" fmla="*/ 65 h 84"/>
              <a:gd name="T6" fmla="*/ 0 w 50"/>
              <a:gd name="T7" fmla="*/ 0 h 84"/>
            </a:gdLst>
            <a:ahLst/>
            <a:cxnLst>
              <a:cxn ang="0">
                <a:pos x="T0" y="T1"/>
              </a:cxn>
              <a:cxn ang="0">
                <a:pos x="T2" y="T3"/>
              </a:cxn>
              <a:cxn ang="0">
                <a:pos x="T4" y="T5"/>
              </a:cxn>
              <a:cxn ang="0">
                <a:pos x="T6" y="T7"/>
              </a:cxn>
            </a:cxnLst>
            <a:rect l="0" t="0" r="r" b="b"/>
            <a:pathLst>
              <a:path w="50" h="84">
                <a:moveTo>
                  <a:pt x="0" y="0"/>
                </a:moveTo>
                <a:lnTo>
                  <a:pt x="0" y="84"/>
                </a:lnTo>
                <a:lnTo>
                  <a:pt x="50" y="65"/>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09" name="Freeform 138"/>
          <p:cNvSpPr/>
          <p:nvPr/>
        </p:nvSpPr>
        <p:spPr bwMode="auto">
          <a:xfrm>
            <a:off x="5821919" y="684342"/>
            <a:ext cx="138241" cy="232245"/>
          </a:xfrm>
          <a:custGeom>
            <a:avLst/>
            <a:gdLst>
              <a:gd name="T0" fmla="*/ 0 w 50"/>
              <a:gd name="T1" fmla="*/ 0 h 84"/>
              <a:gd name="T2" fmla="*/ 0 w 50"/>
              <a:gd name="T3" fmla="*/ 84 h 84"/>
              <a:gd name="T4" fmla="*/ 50 w 50"/>
              <a:gd name="T5" fmla="*/ 65 h 84"/>
              <a:gd name="T6" fmla="*/ 0 w 50"/>
              <a:gd name="T7" fmla="*/ 0 h 84"/>
            </a:gdLst>
            <a:ahLst/>
            <a:cxnLst>
              <a:cxn ang="0">
                <a:pos x="T0" y="T1"/>
              </a:cxn>
              <a:cxn ang="0">
                <a:pos x="T2" y="T3"/>
              </a:cxn>
              <a:cxn ang="0">
                <a:pos x="T4" y="T5"/>
              </a:cxn>
              <a:cxn ang="0">
                <a:pos x="T6" y="T7"/>
              </a:cxn>
            </a:cxnLst>
            <a:rect l="0" t="0" r="r" b="b"/>
            <a:pathLst>
              <a:path w="50" h="84">
                <a:moveTo>
                  <a:pt x="0" y="0"/>
                </a:moveTo>
                <a:lnTo>
                  <a:pt x="0" y="84"/>
                </a:lnTo>
                <a:lnTo>
                  <a:pt x="50" y="65"/>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10" name="Freeform 139"/>
          <p:cNvSpPr/>
          <p:nvPr/>
        </p:nvSpPr>
        <p:spPr bwMode="auto">
          <a:xfrm>
            <a:off x="5821919" y="864055"/>
            <a:ext cx="359427" cy="284776"/>
          </a:xfrm>
          <a:custGeom>
            <a:avLst/>
            <a:gdLst>
              <a:gd name="T0" fmla="*/ 0 w 130"/>
              <a:gd name="T1" fmla="*/ 19 h 103"/>
              <a:gd name="T2" fmla="*/ 130 w 130"/>
              <a:gd name="T3" fmla="*/ 103 h 103"/>
              <a:gd name="T4" fmla="*/ 50 w 130"/>
              <a:gd name="T5" fmla="*/ 0 h 103"/>
              <a:gd name="T6" fmla="*/ 0 w 130"/>
              <a:gd name="T7" fmla="*/ 19 h 103"/>
            </a:gdLst>
            <a:ahLst/>
            <a:cxnLst>
              <a:cxn ang="0">
                <a:pos x="T0" y="T1"/>
              </a:cxn>
              <a:cxn ang="0">
                <a:pos x="T2" y="T3"/>
              </a:cxn>
              <a:cxn ang="0">
                <a:pos x="T4" y="T5"/>
              </a:cxn>
              <a:cxn ang="0">
                <a:pos x="T6" y="T7"/>
              </a:cxn>
            </a:cxnLst>
            <a:rect l="0" t="0" r="r" b="b"/>
            <a:pathLst>
              <a:path w="130" h="103">
                <a:moveTo>
                  <a:pt x="0" y="19"/>
                </a:moveTo>
                <a:lnTo>
                  <a:pt x="130" y="103"/>
                </a:lnTo>
                <a:lnTo>
                  <a:pt x="50" y="0"/>
                </a:lnTo>
                <a:lnTo>
                  <a:pt x="0" y="19"/>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1" name="Freeform 140"/>
          <p:cNvSpPr/>
          <p:nvPr/>
        </p:nvSpPr>
        <p:spPr bwMode="auto">
          <a:xfrm>
            <a:off x="5821919" y="864055"/>
            <a:ext cx="359427" cy="284776"/>
          </a:xfrm>
          <a:custGeom>
            <a:avLst/>
            <a:gdLst>
              <a:gd name="T0" fmla="*/ 0 w 130"/>
              <a:gd name="T1" fmla="*/ 19 h 103"/>
              <a:gd name="T2" fmla="*/ 130 w 130"/>
              <a:gd name="T3" fmla="*/ 103 h 103"/>
              <a:gd name="T4" fmla="*/ 50 w 130"/>
              <a:gd name="T5" fmla="*/ 0 h 103"/>
              <a:gd name="T6" fmla="*/ 0 w 130"/>
              <a:gd name="T7" fmla="*/ 19 h 103"/>
            </a:gdLst>
            <a:ahLst/>
            <a:cxnLst>
              <a:cxn ang="0">
                <a:pos x="T0" y="T1"/>
              </a:cxn>
              <a:cxn ang="0">
                <a:pos x="T2" y="T3"/>
              </a:cxn>
              <a:cxn ang="0">
                <a:pos x="T4" y="T5"/>
              </a:cxn>
              <a:cxn ang="0">
                <a:pos x="T6" y="T7"/>
              </a:cxn>
            </a:cxnLst>
            <a:rect l="0" t="0" r="r" b="b"/>
            <a:pathLst>
              <a:path w="130" h="103">
                <a:moveTo>
                  <a:pt x="0" y="19"/>
                </a:moveTo>
                <a:lnTo>
                  <a:pt x="130" y="103"/>
                </a:lnTo>
                <a:lnTo>
                  <a:pt x="50" y="0"/>
                </a:lnTo>
                <a:lnTo>
                  <a:pt x="0" y="19"/>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12" name="Freeform 141"/>
          <p:cNvSpPr/>
          <p:nvPr/>
        </p:nvSpPr>
        <p:spPr bwMode="auto">
          <a:xfrm>
            <a:off x="5821919" y="684342"/>
            <a:ext cx="317955" cy="179713"/>
          </a:xfrm>
          <a:custGeom>
            <a:avLst/>
            <a:gdLst>
              <a:gd name="T0" fmla="*/ 115 w 115"/>
              <a:gd name="T1" fmla="*/ 38 h 65"/>
              <a:gd name="T2" fmla="*/ 0 w 115"/>
              <a:gd name="T3" fmla="*/ 0 h 65"/>
              <a:gd name="T4" fmla="*/ 50 w 115"/>
              <a:gd name="T5" fmla="*/ 65 h 65"/>
              <a:gd name="T6" fmla="*/ 115 w 115"/>
              <a:gd name="T7" fmla="*/ 38 h 65"/>
            </a:gdLst>
            <a:ahLst/>
            <a:cxnLst>
              <a:cxn ang="0">
                <a:pos x="T0" y="T1"/>
              </a:cxn>
              <a:cxn ang="0">
                <a:pos x="T2" y="T3"/>
              </a:cxn>
              <a:cxn ang="0">
                <a:pos x="T4" y="T5"/>
              </a:cxn>
              <a:cxn ang="0">
                <a:pos x="T6" y="T7"/>
              </a:cxn>
            </a:cxnLst>
            <a:rect l="0" t="0" r="r" b="b"/>
            <a:pathLst>
              <a:path w="115" h="65">
                <a:moveTo>
                  <a:pt x="115" y="38"/>
                </a:moveTo>
                <a:lnTo>
                  <a:pt x="0" y="0"/>
                </a:lnTo>
                <a:lnTo>
                  <a:pt x="50" y="65"/>
                </a:lnTo>
                <a:lnTo>
                  <a:pt x="115" y="3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3" name="Freeform 142"/>
          <p:cNvSpPr/>
          <p:nvPr/>
        </p:nvSpPr>
        <p:spPr bwMode="auto">
          <a:xfrm>
            <a:off x="5821919" y="684342"/>
            <a:ext cx="317955" cy="179713"/>
          </a:xfrm>
          <a:custGeom>
            <a:avLst/>
            <a:gdLst>
              <a:gd name="T0" fmla="*/ 115 w 115"/>
              <a:gd name="T1" fmla="*/ 38 h 65"/>
              <a:gd name="T2" fmla="*/ 0 w 115"/>
              <a:gd name="T3" fmla="*/ 0 h 65"/>
              <a:gd name="T4" fmla="*/ 50 w 115"/>
              <a:gd name="T5" fmla="*/ 65 h 65"/>
              <a:gd name="T6" fmla="*/ 115 w 115"/>
              <a:gd name="T7" fmla="*/ 38 h 65"/>
            </a:gdLst>
            <a:ahLst/>
            <a:cxnLst>
              <a:cxn ang="0">
                <a:pos x="T0" y="T1"/>
              </a:cxn>
              <a:cxn ang="0">
                <a:pos x="T2" y="T3"/>
              </a:cxn>
              <a:cxn ang="0">
                <a:pos x="T4" y="T5"/>
              </a:cxn>
              <a:cxn ang="0">
                <a:pos x="T6" y="T7"/>
              </a:cxn>
            </a:cxnLst>
            <a:rect l="0" t="0" r="r" b="b"/>
            <a:pathLst>
              <a:path w="115" h="65">
                <a:moveTo>
                  <a:pt x="115" y="38"/>
                </a:moveTo>
                <a:lnTo>
                  <a:pt x="0" y="0"/>
                </a:lnTo>
                <a:lnTo>
                  <a:pt x="50" y="65"/>
                </a:lnTo>
                <a:lnTo>
                  <a:pt x="115" y="38"/>
                </a:lnTo>
              </a:path>
            </a:pathLst>
          </a:custGeom>
          <a:solidFill>
            <a:srgbClr val="DF7307"/>
          </a:solidFill>
          <a:ln>
            <a:noFill/>
          </a:ln>
        </p:spPr>
        <p:txBody>
          <a:bodyPr vert="horz" wrap="square" lIns="91440" tIns="45720" rIns="91440" bIns="45720" numCol="1" anchor="t" anchorCtr="0" compatLnSpc="1"/>
          <a:lstStyle/>
          <a:p>
            <a:endParaRPr lang="en-US"/>
          </a:p>
        </p:txBody>
      </p:sp>
      <p:sp>
        <p:nvSpPr>
          <p:cNvPr id="114" name="Freeform 143"/>
          <p:cNvSpPr/>
          <p:nvPr/>
        </p:nvSpPr>
        <p:spPr bwMode="auto">
          <a:xfrm>
            <a:off x="5960160" y="789406"/>
            <a:ext cx="221186" cy="359427"/>
          </a:xfrm>
          <a:custGeom>
            <a:avLst/>
            <a:gdLst>
              <a:gd name="T0" fmla="*/ 65 w 80"/>
              <a:gd name="T1" fmla="*/ 0 h 130"/>
              <a:gd name="T2" fmla="*/ 0 w 80"/>
              <a:gd name="T3" fmla="*/ 27 h 130"/>
              <a:gd name="T4" fmla="*/ 80 w 80"/>
              <a:gd name="T5" fmla="*/ 130 h 130"/>
              <a:gd name="T6" fmla="*/ 80 w 80"/>
              <a:gd name="T7" fmla="*/ 130 h 130"/>
              <a:gd name="T8" fmla="*/ 65 w 80"/>
              <a:gd name="T9" fmla="*/ 0 h 130"/>
              <a:gd name="T10" fmla="*/ 65 w 80"/>
              <a:gd name="T11" fmla="*/ 0 h 130"/>
            </a:gdLst>
            <a:ahLst/>
            <a:cxnLst>
              <a:cxn ang="0">
                <a:pos x="T0" y="T1"/>
              </a:cxn>
              <a:cxn ang="0">
                <a:pos x="T2" y="T3"/>
              </a:cxn>
              <a:cxn ang="0">
                <a:pos x="T4" y="T5"/>
              </a:cxn>
              <a:cxn ang="0">
                <a:pos x="T6" y="T7"/>
              </a:cxn>
              <a:cxn ang="0">
                <a:pos x="T8" y="T9"/>
              </a:cxn>
              <a:cxn ang="0">
                <a:pos x="T10" y="T11"/>
              </a:cxn>
            </a:cxnLst>
            <a:rect l="0" t="0" r="r" b="b"/>
            <a:pathLst>
              <a:path w="80" h="130">
                <a:moveTo>
                  <a:pt x="65" y="0"/>
                </a:moveTo>
                <a:lnTo>
                  <a:pt x="0" y="27"/>
                </a:lnTo>
                <a:lnTo>
                  <a:pt x="80" y="130"/>
                </a:lnTo>
                <a:lnTo>
                  <a:pt x="80" y="130"/>
                </a:lnTo>
                <a:lnTo>
                  <a:pt x="65" y="0"/>
                </a:lnTo>
                <a:lnTo>
                  <a:pt x="65"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5" name="Freeform 144"/>
          <p:cNvSpPr/>
          <p:nvPr/>
        </p:nvSpPr>
        <p:spPr bwMode="auto">
          <a:xfrm>
            <a:off x="5960160" y="789406"/>
            <a:ext cx="221186" cy="359427"/>
          </a:xfrm>
          <a:custGeom>
            <a:avLst/>
            <a:gdLst>
              <a:gd name="T0" fmla="*/ 65 w 80"/>
              <a:gd name="T1" fmla="*/ 0 h 130"/>
              <a:gd name="T2" fmla="*/ 0 w 80"/>
              <a:gd name="T3" fmla="*/ 27 h 130"/>
              <a:gd name="T4" fmla="*/ 80 w 80"/>
              <a:gd name="T5" fmla="*/ 130 h 130"/>
              <a:gd name="T6" fmla="*/ 80 w 80"/>
              <a:gd name="T7" fmla="*/ 130 h 130"/>
              <a:gd name="T8" fmla="*/ 65 w 80"/>
              <a:gd name="T9" fmla="*/ 0 h 130"/>
              <a:gd name="T10" fmla="*/ 65 w 80"/>
              <a:gd name="T11" fmla="*/ 0 h 130"/>
            </a:gdLst>
            <a:ahLst/>
            <a:cxnLst>
              <a:cxn ang="0">
                <a:pos x="T0" y="T1"/>
              </a:cxn>
              <a:cxn ang="0">
                <a:pos x="T2" y="T3"/>
              </a:cxn>
              <a:cxn ang="0">
                <a:pos x="T4" y="T5"/>
              </a:cxn>
              <a:cxn ang="0">
                <a:pos x="T6" y="T7"/>
              </a:cxn>
              <a:cxn ang="0">
                <a:pos x="T8" y="T9"/>
              </a:cxn>
              <a:cxn ang="0">
                <a:pos x="T10" y="T11"/>
              </a:cxn>
            </a:cxnLst>
            <a:rect l="0" t="0" r="r" b="b"/>
            <a:pathLst>
              <a:path w="80" h="130">
                <a:moveTo>
                  <a:pt x="65" y="0"/>
                </a:moveTo>
                <a:lnTo>
                  <a:pt x="0" y="27"/>
                </a:lnTo>
                <a:lnTo>
                  <a:pt x="80" y="130"/>
                </a:lnTo>
                <a:lnTo>
                  <a:pt x="80" y="130"/>
                </a:lnTo>
                <a:lnTo>
                  <a:pt x="65" y="0"/>
                </a:lnTo>
                <a:lnTo>
                  <a:pt x="65"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16" name="Freeform 145"/>
          <p:cNvSpPr/>
          <p:nvPr/>
        </p:nvSpPr>
        <p:spPr bwMode="auto">
          <a:xfrm>
            <a:off x="6139872" y="789406"/>
            <a:ext cx="82945" cy="359427"/>
          </a:xfrm>
          <a:custGeom>
            <a:avLst/>
            <a:gdLst>
              <a:gd name="T0" fmla="*/ 30 w 30"/>
              <a:gd name="T1" fmla="*/ 69 h 130"/>
              <a:gd name="T2" fmla="*/ 30 w 30"/>
              <a:gd name="T3" fmla="*/ 65 h 130"/>
              <a:gd name="T4" fmla="*/ 0 w 30"/>
              <a:gd name="T5" fmla="*/ 0 h 130"/>
              <a:gd name="T6" fmla="*/ 0 w 30"/>
              <a:gd name="T7" fmla="*/ 0 h 130"/>
              <a:gd name="T8" fmla="*/ 15 w 30"/>
              <a:gd name="T9" fmla="*/ 130 h 130"/>
              <a:gd name="T10" fmla="*/ 15 w 30"/>
              <a:gd name="T11" fmla="*/ 127 h 130"/>
              <a:gd name="T12" fmla="*/ 30 w 30"/>
              <a:gd name="T13" fmla="*/ 69 h 130"/>
            </a:gdLst>
            <a:ahLst/>
            <a:cxnLst>
              <a:cxn ang="0">
                <a:pos x="T0" y="T1"/>
              </a:cxn>
              <a:cxn ang="0">
                <a:pos x="T2" y="T3"/>
              </a:cxn>
              <a:cxn ang="0">
                <a:pos x="T4" y="T5"/>
              </a:cxn>
              <a:cxn ang="0">
                <a:pos x="T6" y="T7"/>
              </a:cxn>
              <a:cxn ang="0">
                <a:pos x="T8" y="T9"/>
              </a:cxn>
              <a:cxn ang="0">
                <a:pos x="T10" y="T11"/>
              </a:cxn>
              <a:cxn ang="0">
                <a:pos x="T12" y="T13"/>
              </a:cxn>
            </a:cxnLst>
            <a:rect l="0" t="0" r="r" b="b"/>
            <a:pathLst>
              <a:path w="30" h="130">
                <a:moveTo>
                  <a:pt x="30" y="69"/>
                </a:moveTo>
                <a:lnTo>
                  <a:pt x="30" y="65"/>
                </a:lnTo>
                <a:lnTo>
                  <a:pt x="0" y="0"/>
                </a:lnTo>
                <a:lnTo>
                  <a:pt x="0" y="0"/>
                </a:lnTo>
                <a:lnTo>
                  <a:pt x="15" y="130"/>
                </a:lnTo>
                <a:lnTo>
                  <a:pt x="15" y="127"/>
                </a:lnTo>
                <a:lnTo>
                  <a:pt x="30" y="69"/>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7" name="Freeform 146"/>
          <p:cNvSpPr/>
          <p:nvPr/>
        </p:nvSpPr>
        <p:spPr bwMode="auto">
          <a:xfrm>
            <a:off x="6139872" y="789406"/>
            <a:ext cx="82945" cy="359427"/>
          </a:xfrm>
          <a:custGeom>
            <a:avLst/>
            <a:gdLst>
              <a:gd name="T0" fmla="*/ 30 w 30"/>
              <a:gd name="T1" fmla="*/ 69 h 130"/>
              <a:gd name="T2" fmla="*/ 30 w 30"/>
              <a:gd name="T3" fmla="*/ 65 h 130"/>
              <a:gd name="T4" fmla="*/ 0 w 30"/>
              <a:gd name="T5" fmla="*/ 0 h 130"/>
              <a:gd name="T6" fmla="*/ 0 w 30"/>
              <a:gd name="T7" fmla="*/ 0 h 130"/>
              <a:gd name="T8" fmla="*/ 15 w 30"/>
              <a:gd name="T9" fmla="*/ 130 h 130"/>
              <a:gd name="T10" fmla="*/ 15 w 30"/>
              <a:gd name="T11" fmla="*/ 127 h 130"/>
              <a:gd name="T12" fmla="*/ 30 w 30"/>
              <a:gd name="T13" fmla="*/ 69 h 130"/>
            </a:gdLst>
            <a:ahLst/>
            <a:cxnLst>
              <a:cxn ang="0">
                <a:pos x="T0" y="T1"/>
              </a:cxn>
              <a:cxn ang="0">
                <a:pos x="T2" y="T3"/>
              </a:cxn>
              <a:cxn ang="0">
                <a:pos x="T4" y="T5"/>
              </a:cxn>
              <a:cxn ang="0">
                <a:pos x="T6" y="T7"/>
              </a:cxn>
              <a:cxn ang="0">
                <a:pos x="T8" y="T9"/>
              </a:cxn>
              <a:cxn ang="0">
                <a:pos x="T10" y="T11"/>
              </a:cxn>
              <a:cxn ang="0">
                <a:pos x="T12" y="T13"/>
              </a:cxn>
            </a:cxnLst>
            <a:rect l="0" t="0" r="r" b="b"/>
            <a:pathLst>
              <a:path w="30" h="130">
                <a:moveTo>
                  <a:pt x="30" y="69"/>
                </a:moveTo>
                <a:lnTo>
                  <a:pt x="30" y="65"/>
                </a:lnTo>
                <a:lnTo>
                  <a:pt x="0" y="0"/>
                </a:lnTo>
                <a:lnTo>
                  <a:pt x="0" y="0"/>
                </a:lnTo>
                <a:lnTo>
                  <a:pt x="15" y="130"/>
                </a:lnTo>
                <a:lnTo>
                  <a:pt x="15" y="127"/>
                </a:lnTo>
                <a:lnTo>
                  <a:pt x="30" y="69"/>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18" name="Freeform 147"/>
          <p:cNvSpPr/>
          <p:nvPr/>
        </p:nvSpPr>
        <p:spPr bwMode="auto">
          <a:xfrm>
            <a:off x="5736208" y="1024415"/>
            <a:ext cx="445137" cy="326249"/>
          </a:xfrm>
          <a:custGeom>
            <a:avLst/>
            <a:gdLst>
              <a:gd name="T0" fmla="*/ 4 w 161"/>
              <a:gd name="T1" fmla="*/ 0 h 118"/>
              <a:gd name="T2" fmla="*/ 0 w 161"/>
              <a:gd name="T3" fmla="*/ 118 h 118"/>
              <a:gd name="T4" fmla="*/ 161 w 161"/>
              <a:gd name="T5" fmla="*/ 45 h 118"/>
              <a:gd name="T6" fmla="*/ 4 w 161"/>
              <a:gd name="T7" fmla="*/ 0 h 118"/>
            </a:gdLst>
            <a:ahLst/>
            <a:cxnLst>
              <a:cxn ang="0">
                <a:pos x="T0" y="T1"/>
              </a:cxn>
              <a:cxn ang="0">
                <a:pos x="T2" y="T3"/>
              </a:cxn>
              <a:cxn ang="0">
                <a:pos x="T4" y="T5"/>
              </a:cxn>
              <a:cxn ang="0">
                <a:pos x="T6" y="T7"/>
              </a:cxn>
            </a:cxnLst>
            <a:rect l="0" t="0" r="r" b="b"/>
            <a:pathLst>
              <a:path w="161" h="118">
                <a:moveTo>
                  <a:pt x="4" y="0"/>
                </a:moveTo>
                <a:lnTo>
                  <a:pt x="0" y="118"/>
                </a:lnTo>
                <a:lnTo>
                  <a:pt x="161" y="45"/>
                </a:lnTo>
                <a:lnTo>
                  <a:pt x="4"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9" name="Freeform 148"/>
          <p:cNvSpPr/>
          <p:nvPr/>
        </p:nvSpPr>
        <p:spPr bwMode="auto">
          <a:xfrm>
            <a:off x="5736208" y="1024415"/>
            <a:ext cx="445137" cy="326249"/>
          </a:xfrm>
          <a:custGeom>
            <a:avLst/>
            <a:gdLst>
              <a:gd name="T0" fmla="*/ 4 w 161"/>
              <a:gd name="T1" fmla="*/ 0 h 118"/>
              <a:gd name="T2" fmla="*/ 0 w 161"/>
              <a:gd name="T3" fmla="*/ 118 h 118"/>
              <a:gd name="T4" fmla="*/ 161 w 161"/>
              <a:gd name="T5" fmla="*/ 45 h 118"/>
              <a:gd name="T6" fmla="*/ 4 w 161"/>
              <a:gd name="T7" fmla="*/ 0 h 118"/>
            </a:gdLst>
            <a:ahLst/>
            <a:cxnLst>
              <a:cxn ang="0">
                <a:pos x="T0" y="T1"/>
              </a:cxn>
              <a:cxn ang="0">
                <a:pos x="T2" y="T3"/>
              </a:cxn>
              <a:cxn ang="0">
                <a:pos x="T4" y="T5"/>
              </a:cxn>
              <a:cxn ang="0">
                <a:pos x="T6" y="T7"/>
              </a:cxn>
            </a:cxnLst>
            <a:rect l="0" t="0" r="r" b="b"/>
            <a:pathLst>
              <a:path w="161" h="118">
                <a:moveTo>
                  <a:pt x="4" y="0"/>
                </a:moveTo>
                <a:lnTo>
                  <a:pt x="0" y="118"/>
                </a:lnTo>
                <a:lnTo>
                  <a:pt x="161" y="45"/>
                </a:lnTo>
                <a:lnTo>
                  <a:pt x="4" y="0"/>
                </a:lnTo>
              </a:path>
            </a:pathLst>
          </a:custGeom>
          <a:solidFill>
            <a:srgbClr val="DF7307"/>
          </a:solidFill>
          <a:ln>
            <a:noFill/>
          </a:ln>
        </p:spPr>
        <p:txBody>
          <a:bodyPr vert="horz" wrap="square" lIns="91440" tIns="45720" rIns="91440" bIns="45720" numCol="1" anchor="t" anchorCtr="0" compatLnSpc="1"/>
          <a:lstStyle/>
          <a:p>
            <a:endParaRPr lang="en-US"/>
          </a:p>
        </p:txBody>
      </p:sp>
      <p:sp>
        <p:nvSpPr>
          <p:cNvPr id="120" name="Freeform 149"/>
          <p:cNvSpPr/>
          <p:nvPr/>
        </p:nvSpPr>
        <p:spPr bwMode="auto">
          <a:xfrm>
            <a:off x="5672618" y="822584"/>
            <a:ext cx="508727" cy="326249"/>
          </a:xfrm>
          <a:custGeom>
            <a:avLst/>
            <a:gdLst>
              <a:gd name="T0" fmla="*/ 184 w 184"/>
              <a:gd name="T1" fmla="*/ 118 h 118"/>
              <a:gd name="T2" fmla="*/ 54 w 184"/>
              <a:gd name="T3" fmla="*/ 34 h 118"/>
              <a:gd name="T4" fmla="*/ 0 w 184"/>
              <a:gd name="T5" fmla="*/ 0 h 118"/>
              <a:gd name="T6" fmla="*/ 27 w 184"/>
              <a:gd name="T7" fmla="*/ 73 h 118"/>
              <a:gd name="T8" fmla="*/ 184 w 184"/>
              <a:gd name="T9" fmla="*/ 118 h 118"/>
            </a:gdLst>
            <a:ahLst/>
            <a:cxnLst>
              <a:cxn ang="0">
                <a:pos x="T0" y="T1"/>
              </a:cxn>
              <a:cxn ang="0">
                <a:pos x="T2" y="T3"/>
              </a:cxn>
              <a:cxn ang="0">
                <a:pos x="T4" y="T5"/>
              </a:cxn>
              <a:cxn ang="0">
                <a:pos x="T6" y="T7"/>
              </a:cxn>
              <a:cxn ang="0">
                <a:pos x="T8" y="T9"/>
              </a:cxn>
            </a:cxnLst>
            <a:rect l="0" t="0" r="r" b="b"/>
            <a:pathLst>
              <a:path w="184" h="118">
                <a:moveTo>
                  <a:pt x="184" y="118"/>
                </a:moveTo>
                <a:lnTo>
                  <a:pt x="54" y="34"/>
                </a:lnTo>
                <a:lnTo>
                  <a:pt x="0" y="0"/>
                </a:lnTo>
                <a:lnTo>
                  <a:pt x="27" y="73"/>
                </a:lnTo>
                <a:lnTo>
                  <a:pt x="184" y="11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1" name="Freeform 150"/>
          <p:cNvSpPr/>
          <p:nvPr/>
        </p:nvSpPr>
        <p:spPr bwMode="auto">
          <a:xfrm>
            <a:off x="5672618" y="822584"/>
            <a:ext cx="508727" cy="326249"/>
          </a:xfrm>
          <a:custGeom>
            <a:avLst/>
            <a:gdLst>
              <a:gd name="T0" fmla="*/ 184 w 184"/>
              <a:gd name="T1" fmla="*/ 118 h 118"/>
              <a:gd name="T2" fmla="*/ 54 w 184"/>
              <a:gd name="T3" fmla="*/ 34 h 118"/>
              <a:gd name="T4" fmla="*/ 0 w 184"/>
              <a:gd name="T5" fmla="*/ 0 h 118"/>
              <a:gd name="T6" fmla="*/ 27 w 184"/>
              <a:gd name="T7" fmla="*/ 73 h 118"/>
              <a:gd name="T8" fmla="*/ 184 w 184"/>
              <a:gd name="T9" fmla="*/ 118 h 118"/>
            </a:gdLst>
            <a:ahLst/>
            <a:cxnLst>
              <a:cxn ang="0">
                <a:pos x="T0" y="T1"/>
              </a:cxn>
              <a:cxn ang="0">
                <a:pos x="T2" y="T3"/>
              </a:cxn>
              <a:cxn ang="0">
                <a:pos x="T4" y="T5"/>
              </a:cxn>
              <a:cxn ang="0">
                <a:pos x="T6" y="T7"/>
              </a:cxn>
              <a:cxn ang="0">
                <a:pos x="T8" y="T9"/>
              </a:cxn>
            </a:cxnLst>
            <a:rect l="0" t="0" r="r" b="b"/>
            <a:pathLst>
              <a:path w="184" h="118">
                <a:moveTo>
                  <a:pt x="184" y="118"/>
                </a:moveTo>
                <a:lnTo>
                  <a:pt x="54" y="34"/>
                </a:lnTo>
                <a:lnTo>
                  <a:pt x="0" y="0"/>
                </a:lnTo>
                <a:lnTo>
                  <a:pt x="27" y="73"/>
                </a:lnTo>
                <a:lnTo>
                  <a:pt x="184" y="118"/>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22" name="Freeform 151"/>
          <p:cNvSpPr/>
          <p:nvPr/>
        </p:nvSpPr>
        <p:spPr bwMode="auto">
          <a:xfrm>
            <a:off x="5462492" y="1024415"/>
            <a:ext cx="284777" cy="326249"/>
          </a:xfrm>
          <a:custGeom>
            <a:avLst/>
            <a:gdLst>
              <a:gd name="T0" fmla="*/ 103 w 103"/>
              <a:gd name="T1" fmla="*/ 0 h 118"/>
              <a:gd name="T2" fmla="*/ 0 w 103"/>
              <a:gd name="T3" fmla="*/ 19 h 118"/>
              <a:gd name="T4" fmla="*/ 99 w 103"/>
              <a:gd name="T5" fmla="*/ 118 h 118"/>
              <a:gd name="T6" fmla="*/ 103 w 103"/>
              <a:gd name="T7" fmla="*/ 0 h 118"/>
            </a:gdLst>
            <a:ahLst/>
            <a:cxnLst>
              <a:cxn ang="0">
                <a:pos x="T0" y="T1"/>
              </a:cxn>
              <a:cxn ang="0">
                <a:pos x="T2" y="T3"/>
              </a:cxn>
              <a:cxn ang="0">
                <a:pos x="T4" y="T5"/>
              </a:cxn>
              <a:cxn ang="0">
                <a:pos x="T6" y="T7"/>
              </a:cxn>
            </a:cxnLst>
            <a:rect l="0" t="0" r="r" b="b"/>
            <a:pathLst>
              <a:path w="103" h="118">
                <a:moveTo>
                  <a:pt x="103" y="0"/>
                </a:moveTo>
                <a:lnTo>
                  <a:pt x="0" y="19"/>
                </a:lnTo>
                <a:lnTo>
                  <a:pt x="99" y="118"/>
                </a:lnTo>
                <a:lnTo>
                  <a:pt x="103"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3" name="Freeform 152"/>
          <p:cNvSpPr/>
          <p:nvPr/>
        </p:nvSpPr>
        <p:spPr bwMode="auto">
          <a:xfrm>
            <a:off x="5462492" y="1024415"/>
            <a:ext cx="284777" cy="326249"/>
          </a:xfrm>
          <a:custGeom>
            <a:avLst/>
            <a:gdLst>
              <a:gd name="T0" fmla="*/ 103 w 103"/>
              <a:gd name="T1" fmla="*/ 0 h 118"/>
              <a:gd name="T2" fmla="*/ 0 w 103"/>
              <a:gd name="T3" fmla="*/ 19 h 118"/>
              <a:gd name="T4" fmla="*/ 99 w 103"/>
              <a:gd name="T5" fmla="*/ 118 h 118"/>
              <a:gd name="T6" fmla="*/ 103 w 103"/>
              <a:gd name="T7" fmla="*/ 0 h 118"/>
            </a:gdLst>
            <a:ahLst/>
            <a:cxnLst>
              <a:cxn ang="0">
                <a:pos x="T0" y="T1"/>
              </a:cxn>
              <a:cxn ang="0">
                <a:pos x="T2" y="T3"/>
              </a:cxn>
              <a:cxn ang="0">
                <a:pos x="T4" y="T5"/>
              </a:cxn>
              <a:cxn ang="0">
                <a:pos x="T6" y="T7"/>
              </a:cxn>
            </a:cxnLst>
            <a:rect l="0" t="0" r="r" b="b"/>
            <a:pathLst>
              <a:path w="103" h="118">
                <a:moveTo>
                  <a:pt x="103" y="0"/>
                </a:moveTo>
                <a:lnTo>
                  <a:pt x="0" y="19"/>
                </a:lnTo>
                <a:lnTo>
                  <a:pt x="99" y="118"/>
                </a:lnTo>
                <a:lnTo>
                  <a:pt x="103"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24" name="Freeform 153"/>
          <p:cNvSpPr/>
          <p:nvPr/>
        </p:nvSpPr>
        <p:spPr bwMode="auto">
          <a:xfrm>
            <a:off x="5462492" y="822584"/>
            <a:ext cx="284777" cy="254364"/>
          </a:xfrm>
          <a:custGeom>
            <a:avLst/>
            <a:gdLst>
              <a:gd name="T0" fmla="*/ 20 w 27"/>
              <a:gd name="T1" fmla="*/ 0 h 24"/>
              <a:gd name="T2" fmla="*/ 19 w 27"/>
              <a:gd name="T3" fmla="*/ 0 h 24"/>
              <a:gd name="T4" fmla="*/ 0 w 27"/>
              <a:gd name="T5" fmla="*/ 22 h 24"/>
              <a:gd name="T6" fmla="*/ 0 w 27"/>
              <a:gd name="T7" fmla="*/ 24 h 24"/>
              <a:gd name="T8" fmla="*/ 27 w 27"/>
              <a:gd name="T9" fmla="*/ 19 h 24"/>
              <a:gd name="T10" fmla="*/ 20 w 27"/>
              <a:gd name="T11" fmla="*/ 0 h 24"/>
            </a:gdLst>
            <a:ahLst/>
            <a:cxnLst>
              <a:cxn ang="0">
                <a:pos x="T0" y="T1"/>
              </a:cxn>
              <a:cxn ang="0">
                <a:pos x="T2" y="T3"/>
              </a:cxn>
              <a:cxn ang="0">
                <a:pos x="T4" y="T5"/>
              </a:cxn>
              <a:cxn ang="0">
                <a:pos x="T6" y="T7"/>
              </a:cxn>
              <a:cxn ang="0">
                <a:pos x="T8" y="T9"/>
              </a:cxn>
              <a:cxn ang="0">
                <a:pos x="T10" y="T11"/>
              </a:cxn>
            </a:cxnLst>
            <a:rect l="0" t="0" r="r" b="b"/>
            <a:pathLst>
              <a:path w="27" h="24">
                <a:moveTo>
                  <a:pt x="20" y="0"/>
                </a:moveTo>
                <a:cubicBezTo>
                  <a:pt x="19" y="0"/>
                  <a:pt x="19" y="0"/>
                  <a:pt x="19" y="0"/>
                </a:cubicBezTo>
                <a:cubicBezTo>
                  <a:pt x="0" y="22"/>
                  <a:pt x="0" y="22"/>
                  <a:pt x="0" y="22"/>
                </a:cubicBezTo>
                <a:cubicBezTo>
                  <a:pt x="0" y="23"/>
                  <a:pt x="0" y="23"/>
                  <a:pt x="0" y="24"/>
                </a:cubicBezTo>
                <a:cubicBezTo>
                  <a:pt x="27" y="19"/>
                  <a:pt x="27" y="19"/>
                  <a:pt x="27" y="19"/>
                </a:cubicBezTo>
                <a:cubicBezTo>
                  <a:pt x="20" y="0"/>
                  <a:pt x="20" y="0"/>
                  <a:pt x="20"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25" name="Freeform 154"/>
          <p:cNvSpPr/>
          <p:nvPr/>
        </p:nvSpPr>
        <p:spPr bwMode="auto">
          <a:xfrm>
            <a:off x="5429314" y="1076947"/>
            <a:ext cx="306896" cy="273716"/>
          </a:xfrm>
          <a:custGeom>
            <a:avLst/>
            <a:gdLst>
              <a:gd name="T0" fmla="*/ 3 w 29"/>
              <a:gd name="T1" fmla="*/ 0 h 26"/>
              <a:gd name="T2" fmla="*/ 3 w 29"/>
              <a:gd name="T3" fmla="*/ 0 h 26"/>
              <a:gd name="T4" fmla="*/ 6 w 29"/>
              <a:gd name="T5" fmla="*/ 4 h 26"/>
              <a:gd name="T6" fmla="*/ 6 w 29"/>
              <a:gd name="T7" fmla="*/ 6 h 26"/>
              <a:gd name="T8" fmla="*/ 5 w 29"/>
              <a:gd name="T9" fmla="*/ 7 h 26"/>
              <a:gd name="T10" fmla="*/ 3 w 29"/>
              <a:gd name="T11" fmla="*/ 7 h 26"/>
              <a:gd name="T12" fmla="*/ 3 w 29"/>
              <a:gd name="T13" fmla="*/ 7 h 26"/>
              <a:gd name="T14" fmla="*/ 0 w 29"/>
              <a:gd name="T15" fmla="*/ 8 h 26"/>
              <a:gd name="T16" fmla="*/ 29 w 29"/>
              <a:gd name="T17" fmla="*/ 26 h 26"/>
              <a:gd name="T18" fmla="*/ 3 w 29"/>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6">
                <a:moveTo>
                  <a:pt x="3" y="0"/>
                </a:moveTo>
                <a:cubicBezTo>
                  <a:pt x="3" y="0"/>
                  <a:pt x="3" y="0"/>
                  <a:pt x="3" y="0"/>
                </a:cubicBezTo>
                <a:cubicBezTo>
                  <a:pt x="6" y="4"/>
                  <a:pt x="6" y="4"/>
                  <a:pt x="6" y="4"/>
                </a:cubicBezTo>
                <a:cubicBezTo>
                  <a:pt x="6" y="5"/>
                  <a:pt x="6" y="6"/>
                  <a:pt x="6" y="6"/>
                </a:cubicBezTo>
                <a:cubicBezTo>
                  <a:pt x="5" y="7"/>
                  <a:pt x="5" y="7"/>
                  <a:pt x="5" y="7"/>
                </a:cubicBezTo>
                <a:cubicBezTo>
                  <a:pt x="5" y="7"/>
                  <a:pt x="4" y="7"/>
                  <a:pt x="3" y="7"/>
                </a:cubicBezTo>
                <a:cubicBezTo>
                  <a:pt x="3" y="7"/>
                  <a:pt x="3" y="7"/>
                  <a:pt x="3" y="7"/>
                </a:cubicBezTo>
                <a:cubicBezTo>
                  <a:pt x="2" y="6"/>
                  <a:pt x="0" y="7"/>
                  <a:pt x="0" y="8"/>
                </a:cubicBezTo>
                <a:cubicBezTo>
                  <a:pt x="29" y="26"/>
                  <a:pt x="29" y="26"/>
                  <a:pt x="29" y="26"/>
                </a:cubicBezTo>
                <a:cubicBezTo>
                  <a:pt x="3" y="0"/>
                  <a:pt x="3" y="0"/>
                  <a:pt x="3"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26" name="Freeform 155"/>
          <p:cNvSpPr/>
          <p:nvPr/>
        </p:nvSpPr>
        <p:spPr bwMode="auto">
          <a:xfrm>
            <a:off x="5736208" y="1287073"/>
            <a:ext cx="306896" cy="221186"/>
          </a:xfrm>
          <a:custGeom>
            <a:avLst/>
            <a:gdLst>
              <a:gd name="T0" fmla="*/ 0 w 111"/>
              <a:gd name="T1" fmla="*/ 23 h 80"/>
              <a:gd name="T2" fmla="*/ 92 w 111"/>
              <a:gd name="T3" fmla="*/ 80 h 80"/>
              <a:gd name="T4" fmla="*/ 111 w 111"/>
              <a:gd name="T5" fmla="*/ 0 h 80"/>
              <a:gd name="T6" fmla="*/ 0 w 111"/>
              <a:gd name="T7" fmla="*/ 23 h 80"/>
            </a:gdLst>
            <a:ahLst/>
            <a:cxnLst>
              <a:cxn ang="0">
                <a:pos x="T0" y="T1"/>
              </a:cxn>
              <a:cxn ang="0">
                <a:pos x="T2" y="T3"/>
              </a:cxn>
              <a:cxn ang="0">
                <a:pos x="T4" y="T5"/>
              </a:cxn>
              <a:cxn ang="0">
                <a:pos x="T6" y="T7"/>
              </a:cxn>
            </a:cxnLst>
            <a:rect l="0" t="0" r="r" b="b"/>
            <a:pathLst>
              <a:path w="111" h="80">
                <a:moveTo>
                  <a:pt x="0" y="23"/>
                </a:moveTo>
                <a:lnTo>
                  <a:pt x="92" y="80"/>
                </a:lnTo>
                <a:lnTo>
                  <a:pt x="111" y="0"/>
                </a:lnTo>
                <a:lnTo>
                  <a:pt x="0" y="23"/>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7" name="Freeform 156"/>
          <p:cNvSpPr/>
          <p:nvPr/>
        </p:nvSpPr>
        <p:spPr bwMode="auto">
          <a:xfrm>
            <a:off x="5736208" y="1287073"/>
            <a:ext cx="306896" cy="221186"/>
          </a:xfrm>
          <a:custGeom>
            <a:avLst/>
            <a:gdLst>
              <a:gd name="T0" fmla="*/ 0 w 111"/>
              <a:gd name="T1" fmla="*/ 23 h 80"/>
              <a:gd name="T2" fmla="*/ 92 w 111"/>
              <a:gd name="T3" fmla="*/ 80 h 80"/>
              <a:gd name="T4" fmla="*/ 111 w 111"/>
              <a:gd name="T5" fmla="*/ 0 h 80"/>
              <a:gd name="T6" fmla="*/ 0 w 111"/>
              <a:gd name="T7" fmla="*/ 23 h 80"/>
            </a:gdLst>
            <a:ahLst/>
            <a:cxnLst>
              <a:cxn ang="0">
                <a:pos x="T0" y="T1"/>
              </a:cxn>
              <a:cxn ang="0">
                <a:pos x="T2" y="T3"/>
              </a:cxn>
              <a:cxn ang="0">
                <a:pos x="T4" y="T5"/>
              </a:cxn>
              <a:cxn ang="0">
                <a:pos x="T6" y="T7"/>
              </a:cxn>
            </a:cxnLst>
            <a:rect l="0" t="0" r="r" b="b"/>
            <a:pathLst>
              <a:path w="111" h="80">
                <a:moveTo>
                  <a:pt x="0" y="23"/>
                </a:moveTo>
                <a:lnTo>
                  <a:pt x="92" y="80"/>
                </a:lnTo>
                <a:lnTo>
                  <a:pt x="111" y="0"/>
                </a:lnTo>
                <a:lnTo>
                  <a:pt x="0" y="23"/>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28" name="Freeform 157"/>
          <p:cNvSpPr/>
          <p:nvPr/>
        </p:nvSpPr>
        <p:spPr bwMode="auto">
          <a:xfrm>
            <a:off x="5736208" y="1148832"/>
            <a:ext cx="445137" cy="201831"/>
          </a:xfrm>
          <a:custGeom>
            <a:avLst/>
            <a:gdLst>
              <a:gd name="T0" fmla="*/ 161 w 161"/>
              <a:gd name="T1" fmla="*/ 0 h 73"/>
              <a:gd name="T2" fmla="*/ 0 w 161"/>
              <a:gd name="T3" fmla="*/ 73 h 73"/>
              <a:gd name="T4" fmla="*/ 111 w 161"/>
              <a:gd name="T5" fmla="*/ 50 h 73"/>
              <a:gd name="T6" fmla="*/ 161 w 161"/>
              <a:gd name="T7" fmla="*/ 0 h 73"/>
            </a:gdLst>
            <a:ahLst/>
            <a:cxnLst>
              <a:cxn ang="0">
                <a:pos x="T0" y="T1"/>
              </a:cxn>
              <a:cxn ang="0">
                <a:pos x="T2" y="T3"/>
              </a:cxn>
              <a:cxn ang="0">
                <a:pos x="T4" y="T5"/>
              </a:cxn>
              <a:cxn ang="0">
                <a:pos x="T6" y="T7"/>
              </a:cxn>
            </a:cxnLst>
            <a:rect l="0" t="0" r="r" b="b"/>
            <a:pathLst>
              <a:path w="161" h="73">
                <a:moveTo>
                  <a:pt x="161" y="0"/>
                </a:moveTo>
                <a:lnTo>
                  <a:pt x="0" y="73"/>
                </a:lnTo>
                <a:lnTo>
                  <a:pt x="111" y="50"/>
                </a:lnTo>
                <a:lnTo>
                  <a:pt x="161"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9" name="Freeform 158"/>
          <p:cNvSpPr/>
          <p:nvPr/>
        </p:nvSpPr>
        <p:spPr bwMode="auto">
          <a:xfrm>
            <a:off x="5736208" y="1148832"/>
            <a:ext cx="445137" cy="201831"/>
          </a:xfrm>
          <a:custGeom>
            <a:avLst/>
            <a:gdLst>
              <a:gd name="T0" fmla="*/ 161 w 161"/>
              <a:gd name="T1" fmla="*/ 0 h 73"/>
              <a:gd name="T2" fmla="*/ 0 w 161"/>
              <a:gd name="T3" fmla="*/ 73 h 73"/>
              <a:gd name="T4" fmla="*/ 111 w 161"/>
              <a:gd name="T5" fmla="*/ 50 h 73"/>
              <a:gd name="T6" fmla="*/ 161 w 161"/>
              <a:gd name="T7" fmla="*/ 0 h 73"/>
            </a:gdLst>
            <a:ahLst/>
            <a:cxnLst>
              <a:cxn ang="0">
                <a:pos x="T0" y="T1"/>
              </a:cxn>
              <a:cxn ang="0">
                <a:pos x="T2" y="T3"/>
              </a:cxn>
              <a:cxn ang="0">
                <a:pos x="T4" y="T5"/>
              </a:cxn>
              <a:cxn ang="0">
                <a:pos x="T6" y="T7"/>
              </a:cxn>
            </a:cxnLst>
            <a:rect l="0" t="0" r="r" b="b"/>
            <a:pathLst>
              <a:path w="161" h="73">
                <a:moveTo>
                  <a:pt x="161" y="0"/>
                </a:moveTo>
                <a:lnTo>
                  <a:pt x="0" y="73"/>
                </a:lnTo>
                <a:lnTo>
                  <a:pt x="111" y="50"/>
                </a:lnTo>
                <a:lnTo>
                  <a:pt x="161"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30" name="Freeform 159"/>
          <p:cNvSpPr/>
          <p:nvPr/>
        </p:nvSpPr>
        <p:spPr bwMode="auto">
          <a:xfrm>
            <a:off x="5990572" y="1287073"/>
            <a:ext cx="445137" cy="221186"/>
          </a:xfrm>
          <a:custGeom>
            <a:avLst/>
            <a:gdLst>
              <a:gd name="T0" fmla="*/ 19 w 161"/>
              <a:gd name="T1" fmla="*/ 0 h 80"/>
              <a:gd name="T2" fmla="*/ 0 w 161"/>
              <a:gd name="T3" fmla="*/ 80 h 80"/>
              <a:gd name="T4" fmla="*/ 161 w 161"/>
              <a:gd name="T5" fmla="*/ 15 h 80"/>
              <a:gd name="T6" fmla="*/ 19 w 161"/>
              <a:gd name="T7" fmla="*/ 0 h 80"/>
            </a:gdLst>
            <a:ahLst/>
            <a:cxnLst>
              <a:cxn ang="0">
                <a:pos x="T0" y="T1"/>
              </a:cxn>
              <a:cxn ang="0">
                <a:pos x="T2" y="T3"/>
              </a:cxn>
              <a:cxn ang="0">
                <a:pos x="T4" y="T5"/>
              </a:cxn>
              <a:cxn ang="0">
                <a:pos x="T6" y="T7"/>
              </a:cxn>
            </a:cxnLst>
            <a:rect l="0" t="0" r="r" b="b"/>
            <a:pathLst>
              <a:path w="161" h="80">
                <a:moveTo>
                  <a:pt x="19" y="0"/>
                </a:moveTo>
                <a:lnTo>
                  <a:pt x="0" y="80"/>
                </a:lnTo>
                <a:lnTo>
                  <a:pt x="161" y="15"/>
                </a:lnTo>
                <a:lnTo>
                  <a:pt x="19"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1" name="Freeform 160"/>
          <p:cNvSpPr/>
          <p:nvPr/>
        </p:nvSpPr>
        <p:spPr bwMode="auto">
          <a:xfrm>
            <a:off x="5990572" y="1287073"/>
            <a:ext cx="445137" cy="221186"/>
          </a:xfrm>
          <a:custGeom>
            <a:avLst/>
            <a:gdLst>
              <a:gd name="T0" fmla="*/ 19 w 161"/>
              <a:gd name="T1" fmla="*/ 0 h 80"/>
              <a:gd name="T2" fmla="*/ 0 w 161"/>
              <a:gd name="T3" fmla="*/ 80 h 80"/>
              <a:gd name="T4" fmla="*/ 161 w 161"/>
              <a:gd name="T5" fmla="*/ 15 h 80"/>
              <a:gd name="T6" fmla="*/ 19 w 161"/>
              <a:gd name="T7" fmla="*/ 0 h 80"/>
            </a:gdLst>
            <a:ahLst/>
            <a:cxnLst>
              <a:cxn ang="0">
                <a:pos x="T0" y="T1"/>
              </a:cxn>
              <a:cxn ang="0">
                <a:pos x="T2" y="T3"/>
              </a:cxn>
              <a:cxn ang="0">
                <a:pos x="T4" y="T5"/>
              </a:cxn>
              <a:cxn ang="0">
                <a:pos x="T6" y="T7"/>
              </a:cxn>
            </a:cxnLst>
            <a:rect l="0" t="0" r="r" b="b"/>
            <a:pathLst>
              <a:path w="161" h="80">
                <a:moveTo>
                  <a:pt x="19" y="0"/>
                </a:moveTo>
                <a:lnTo>
                  <a:pt x="0" y="80"/>
                </a:lnTo>
                <a:lnTo>
                  <a:pt x="161" y="15"/>
                </a:lnTo>
                <a:lnTo>
                  <a:pt x="19"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32" name="Freeform 161"/>
          <p:cNvSpPr/>
          <p:nvPr/>
        </p:nvSpPr>
        <p:spPr bwMode="auto">
          <a:xfrm>
            <a:off x="6043104" y="1148832"/>
            <a:ext cx="392605" cy="179713"/>
          </a:xfrm>
          <a:custGeom>
            <a:avLst/>
            <a:gdLst>
              <a:gd name="T0" fmla="*/ 37 w 37"/>
              <a:gd name="T1" fmla="*/ 17 h 17"/>
              <a:gd name="T2" fmla="*/ 14 w 37"/>
              <a:gd name="T3" fmla="*/ 1 h 17"/>
              <a:gd name="T4" fmla="*/ 13 w 37"/>
              <a:gd name="T5" fmla="*/ 0 h 17"/>
              <a:gd name="T6" fmla="*/ 0 w 37"/>
              <a:gd name="T7" fmla="*/ 13 h 17"/>
              <a:gd name="T8" fmla="*/ 37 w 37"/>
              <a:gd name="T9" fmla="*/ 17 h 17"/>
            </a:gdLst>
            <a:ahLst/>
            <a:cxnLst>
              <a:cxn ang="0">
                <a:pos x="T0" y="T1"/>
              </a:cxn>
              <a:cxn ang="0">
                <a:pos x="T2" y="T3"/>
              </a:cxn>
              <a:cxn ang="0">
                <a:pos x="T4" y="T5"/>
              </a:cxn>
              <a:cxn ang="0">
                <a:pos x="T6" y="T7"/>
              </a:cxn>
              <a:cxn ang="0">
                <a:pos x="T8" y="T9"/>
              </a:cxn>
            </a:cxnLst>
            <a:rect l="0" t="0" r="r" b="b"/>
            <a:pathLst>
              <a:path w="37" h="17">
                <a:moveTo>
                  <a:pt x="37" y="17"/>
                </a:moveTo>
                <a:cubicBezTo>
                  <a:pt x="14" y="1"/>
                  <a:pt x="14" y="1"/>
                  <a:pt x="14" y="1"/>
                </a:cubicBezTo>
                <a:cubicBezTo>
                  <a:pt x="14" y="1"/>
                  <a:pt x="13" y="0"/>
                  <a:pt x="13" y="0"/>
                </a:cubicBezTo>
                <a:cubicBezTo>
                  <a:pt x="0" y="13"/>
                  <a:pt x="0" y="13"/>
                  <a:pt x="0" y="13"/>
                </a:cubicBezTo>
                <a:cubicBezTo>
                  <a:pt x="37" y="17"/>
                  <a:pt x="37" y="17"/>
                  <a:pt x="37" y="17"/>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33" name="Freeform 162"/>
          <p:cNvSpPr/>
          <p:nvPr/>
        </p:nvSpPr>
        <p:spPr bwMode="auto">
          <a:xfrm>
            <a:off x="6106695" y="1635441"/>
            <a:ext cx="337308" cy="348367"/>
          </a:xfrm>
          <a:custGeom>
            <a:avLst/>
            <a:gdLst>
              <a:gd name="T0" fmla="*/ 0 w 122"/>
              <a:gd name="T1" fmla="*/ 126 h 126"/>
              <a:gd name="T2" fmla="*/ 122 w 122"/>
              <a:gd name="T3" fmla="*/ 126 h 126"/>
              <a:gd name="T4" fmla="*/ 61 w 122"/>
              <a:gd name="T5" fmla="*/ 0 h 126"/>
              <a:gd name="T6" fmla="*/ 0 w 122"/>
              <a:gd name="T7" fmla="*/ 126 h 126"/>
            </a:gdLst>
            <a:ahLst/>
            <a:cxnLst>
              <a:cxn ang="0">
                <a:pos x="T0" y="T1"/>
              </a:cxn>
              <a:cxn ang="0">
                <a:pos x="T2" y="T3"/>
              </a:cxn>
              <a:cxn ang="0">
                <a:pos x="T4" y="T5"/>
              </a:cxn>
              <a:cxn ang="0">
                <a:pos x="T6" y="T7"/>
              </a:cxn>
            </a:cxnLst>
            <a:rect l="0" t="0" r="r" b="b"/>
            <a:pathLst>
              <a:path w="122" h="126">
                <a:moveTo>
                  <a:pt x="0" y="126"/>
                </a:moveTo>
                <a:lnTo>
                  <a:pt x="122" y="126"/>
                </a:lnTo>
                <a:lnTo>
                  <a:pt x="61" y="0"/>
                </a:lnTo>
                <a:lnTo>
                  <a:pt x="0" y="126"/>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4" name="Freeform 163"/>
          <p:cNvSpPr/>
          <p:nvPr/>
        </p:nvSpPr>
        <p:spPr bwMode="auto">
          <a:xfrm>
            <a:off x="6106695" y="1635441"/>
            <a:ext cx="337308" cy="348367"/>
          </a:xfrm>
          <a:custGeom>
            <a:avLst/>
            <a:gdLst>
              <a:gd name="T0" fmla="*/ 0 w 122"/>
              <a:gd name="T1" fmla="*/ 126 h 126"/>
              <a:gd name="T2" fmla="*/ 122 w 122"/>
              <a:gd name="T3" fmla="*/ 126 h 126"/>
              <a:gd name="T4" fmla="*/ 61 w 122"/>
              <a:gd name="T5" fmla="*/ 0 h 126"/>
              <a:gd name="T6" fmla="*/ 0 w 122"/>
              <a:gd name="T7" fmla="*/ 126 h 126"/>
            </a:gdLst>
            <a:ahLst/>
            <a:cxnLst>
              <a:cxn ang="0">
                <a:pos x="T0" y="T1"/>
              </a:cxn>
              <a:cxn ang="0">
                <a:pos x="T2" y="T3"/>
              </a:cxn>
              <a:cxn ang="0">
                <a:pos x="T4" y="T5"/>
              </a:cxn>
              <a:cxn ang="0">
                <a:pos x="T6" y="T7"/>
              </a:cxn>
            </a:cxnLst>
            <a:rect l="0" t="0" r="r" b="b"/>
            <a:pathLst>
              <a:path w="122" h="126">
                <a:moveTo>
                  <a:pt x="0" y="126"/>
                </a:moveTo>
                <a:lnTo>
                  <a:pt x="122" y="126"/>
                </a:lnTo>
                <a:lnTo>
                  <a:pt x="61" y="0"/>
                </a:lnTo>
                <a:lnTo>
                  <a:pt x="0" y="126"/>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35" name="Freeform 164"/>
          <p:cNvSpPr/>
          <p:nvPr/>
        </p:nvSpPr>
        <p:spPr bwMode="auto">
          <a:xfrm>
            <a:off x="6275349" y="1350663"/>
            <a:ext cx="168655" cy="633143"/>
          </a:xfrm>
          <a:custGeom>
            <a:avLst/>
            <a:gdLst>
              <a:gd name="T0" fmla="*/ 0 w 61"/>
              <a:gd name="T1" fmla="*/ 103 h 229"/>
              <a:gd name="T2" fmla="*/ 61 w 61"/>
              <a:gd name="T3" fmla="*/ 229 h 229"/>
              <a:gd name="T4" fmla="*/ 61 w 61"/>
              <a:gd name="T5" fmla="*/ 0 h 229"/>
              <a:gd name="T6" fmla="*/ 0 w 61"/>
              <a:gd name="T7" fmla="*/ 103 h 229"/>
            </a:gdLst>
            <a:ahLst/>
            <a:cxnLst>
              <a:cxn ang="0">
                <a:pos x="T0" y="T1"/>
              </a:cxn>
              <a:cxn ang="0">
                <a:pos x="T2" y="T3"/>
              </a:cxn>
              <a:cxn ang="0">
                <a:pos x="T4" y="T5"/>
              </a:cxn>
              <a:cxn ang="0">
                <a:pos x="T6" y="T7"/>
              </a:cxn>
            </a:cxnLst>
            <a:rect l="0" t="0" r="r" b="b"/>
            <a:pathLst>
              <a:path w="61" h="229">
                <a:moveTo>
                  <a:pt x="0" y="103"/>
                </a:moveTo>
                <a:lnTo>
                  <a:pt x="61" y="229"/>
                </a:lnTo>
                <a:lnTo>
                  <a:pt x="61" y="0"/>
                </a:lnTo>
                <a:lnTo>
                  <a:pt x="0" y="103"/>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6" name="Freeform 165"/>
          <p:cNvSpPr/>
          <p:nvPr/>
        </p:nvSpPr>
        <p:spPr bwMode="auto">
          <a:xfrm>
            <a:off x="6275349" y="1350663"/>
            <a:ext cx="168655" cy="633143"/>
          </a:xfrm>
          <a:custGeom>
            <a:avLst/>
            <a:gdLst>
              <a:gd name="T0" fmla="*/ 0 w 61"/>
              <a:gd name="T1" fmla="*/ 103 h 229"/>
              <a:gd name="T2" fmla="*/ 61 w 61"/>
              <a:gd name="T3" fmla="*/ 229 h 229"/>
              <a:gd name="T4" fmla="*/ 61 w 61"/>
              <a:gd name="T5" fmla="*/ 0 h 229"/>
              <a:gd name="T6" fmla="*/ 0 w 61"/>
              <a:gd name="T7" fmla="*/ 103 h 229"/>
            </a:gdLst>
            <a:ahLst/>
            <a:cxnLst>
              <a:cxn ang="0">
                <a:pos x="T0" y="T1"/>
              </a:cxn>
              <a:cxn ang="0">
                <a:pos x="T2" y="T3"/>
              </a:cxn>
              <a:cxn ang="0">
                <a:pos x="T4" y="T5"/>
              </a:cxn>
              <a:cxn ang="0">
                <a:pos x="T6" y="T7"/>
              </a:cxn>
            </a:cxnLst>
            <a:rect l="0" t="0" r="r" b="b"/>
            <a:pathLst>
              <a:path w="61" h="229">
                <a:moveTo>
                  <a:pt x="0" y="103"/>
                </a:moveTo>
                <a:lnTo>
                  <a:pt x="61" y="229"/>
                </a:lnTo>
                <a:lnTo>
                  <a:pt x="61" y="0"/>
                </a:lnTo>
                <a:lnTo>
                  <a:pt x="0" y="103"/>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37" name="Freeform 166"/>
          <p:cNvSpPr/>
          <p:nvPr/>
        </p:nvSpPr>
        <p:spPr bwMode="auto">
          <a:xfrm>
            <a:off x="5990572" y="1508259"/>
            <a:ext cx="284777" cy="475549"/>
          </a:xfrm>
          <a:custGeom>
            <a:avLst/>
            <a:gdLst>
              <a:gd name="T0" fmla="*/ 0 w 103"/>
              <a:gd name="T1" fmla="*/ 0 h 172"/>
              <a:gd name="T2" fmla="*/ 42 w 103"/>
              <a:gd name="T3" fmla="*/ 172 h 172"/>
              <a:gd name="T4" fmla="*/ 103 w 103"/>
              <a:gd name="T5" fmla="*/ 46 h 172"/>
              <a:gd name="T6" fmla="*/ 0 w 103"/>
              <a:gd name="T7" fmla="*/ 0 h 172"/>
            </a:gdLst>
            <a:ahLst/>
            <a:cxnLst>
              <a:cxn ang="0">
                <a:pos x="T0" y="T1"/>
              </a:cxn>
              <a:cxn ang="0">
                <a:pos x="T2" y="T3"/>
              </a:cxn>
              <a:cxn ang="0">
                <a:pos x="T4" y="T5"/>
              </a:cxn>
              <a:cxn ang="0">
                <a:pos x="T6" y="T7"/>
              </a:cxn>
            </a:cxnLst>
            <a:rect l="0" t="0" r="r" b="b"/>
            <a:pathLst>
              <a:path w="103" h="172">
                <a:moveTo>
                  <a:pt x="0" y="0"/>
                </a:moveTo>
                <a:lnTo>
                  <a:pt x="42" y="172"/>
                </a:lnTo>
                <a:lnTo>
                  <a:pt x="103" y="46"/>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8" name="Freeform 167"/>
          <p:cNvSpPr/>
          <p:nvPr/>
        </p:nvSpPr>
        <p:spPr bwMode="auto">
          <a:xfrm>
            <a:off x="5990572" y="1508259"/>
            <a:ext cx="284777" cy="475549"/>
          </a:xfrm>
          <a:custGeom>
            <a:avLst/>
            <a:gdLst>
              <a:gd name="T0" fmla="*/ 0 w 103"/>
              <a:gd name="T1" fmla="*/ 0 h 172"/>
              <a:gd name="T2" fmla="*/ 42 w 103"/>
              <a:gd name="T3" fmla="*/ 172 h 172"/>
              <a:gd name="T4" fmla="*/ 103 w 103"/>
              <a:gd name="T5" fmla="*/ 46 h 172"/>
              <a:gd name="T6" fmla="*/ 0 w 103"/>
              <a:gd name="T7" fmla="*/ 0 h 172"/>
            </a:gdLst>
            <a:ahLst/>
            <a:cxnLst>
              <a:cxn ang="0">
                <a:pos x="T0" y="T1"/>
              </a:cxn>
              <a:cxn ang="0">
                <a:pos x="T2" y="T3"/>
              </a:cxn>
              <a:cxn ang="0">
                <a:pos x="T4" y="T5"/>
              </a:cxn>
              <a:cxn ang="0">
                <a:pos x="T6" y="T7"/>
              </a:cxn>
            </a:cxnLst>
            <a:rect l="0" t="0" r="r" b="b"/>
            <a:pathLst>
              <a:path w="103" h="172">
                <a:moveTo>
                  <a:pt x="0" y="0"/>
                </a:moveTo>
                <a:lnTo>
                  <a:pt x="42" y="172"/>
                </a:lnTo>
                <a:lnTo>
                  <a:pt x="103" y="46"/>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39" name="Freeform 168"/>
          <p:cNvSpPr/>
          <p:nvPr/>
        </p:nvSpPr>
        <p:spPr bwMode="auto">
          <a:xfrm>
            <a:off x="5990572" y="1328545"/>
            <a:ext cx="453431" cy="306894"/>
          </a:xfrm>
          <a:custGeom>
            <a:avLst/>
            <a:gdLst>
              <a:gd name="T0" fmla="*/ 43 w 43"/>
              <a:gd name="T1" fmla="*/ 2 h 29"/>
              <a:gd name="T2" fmla="*/ 43 w 43"/>
              <a:gd name="T3" fmla="*/ 1 h 29"/>
              <a:gd name="T4" fmla="*/ 42 w 43"/>
              <a:gd name="T5" fmla="*/ 0 h 29"/>
              <a:gd name="T6" fmla="*/ 0 w 43"/>
              <a:gd name="T7" fmla="*/ 17 h 29"/>
              <a:gd name="T8" fmla="*/ 27 w 43"/>
              <a:gd name="T9" fmla="*/ 29 h 29"/>
              <a:gd name="T10" fmla="*/ 43 w 43"/>
              <a:gd name="T11" fmla="*/ 2 h 29"/>
            </a:gdLst>
            <a:ahLst/>
            <a:cxnLst>
              <a:cxn ang="0">
                <a:pos x="T0" y="T1"/>
              </a:cxn>
              <a:cxn ang="0">
                <a:pos x="T2" y="T3"/>
              </a:cxn>
              <a:cxn ang="0">
                <a:pos x="T4" y="T5"/>
              </a:cxn>
              <a:cxn ang="0">
                <a:pos x="T6" y="T7"/>
              </a:cxn>
              <a:cxn ang="0">
                <a:pos x="T8" y="T9"/>
              </a:cxn>
              <a:cxn ang="0">
                <a:pos x="T10" y="T11"/>
              </a:cxn>
            </a:cxnLst>
            <a:rect l="0" t="0" r="r" b="b"/>
            <a:pathLst>
              <a:path w="43" h="29">
                <a:moveTo>
                  <a:pt x="43" y="2"/>
                </a:moveTo>
                <a:cubicBezTo>
                  <a:pt x="43" y="2"/>
                  <a:pt x="43" y="1"/>
                  <a:pt x="43" y="1"/>
                </a:cubicBezTo>
                <a:cubicBezTo>
                  <a:pt x="42" y="0"/>
                  <a:pt x="42" y="0"/>
                  <a:pt x="42" y="0"/>
                </a:cubicBezTo>
                <a:cubicBezTo>
                  <a:pt x="0" y="17"/>
                  <a:pt x="0" y="17"/>
                  <a:pt x="0" y="17"/>
                </a:cubicBezTo>
                <a:cubicBezTo>
                  <a:pt x="27" y="29"/>
                  <a:pt x="27" y="29"/>
                  <a:pt x="27" y="29"/>
                </a:cubicBezTo>
                <a:cubicBezTo>
                  <a:pt x="43" y="2"/>
                  <a:pt x="43" y="2"/>
                  <a:pt x="43" y="2"/>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40" name="Freeform 169"/>
          <p:cNvSpPr/>
          <p:nvPr/>
        </p:nvSpPr>
        <p:spPr bwMode="auto">
          <a:xfrm>
            <a:off x="5429314" y="1657560"/>
            <a:ext cx="677382" cy="846035"/>
          </a:xfrm>
          <a:custGeom>
            <a:avLst/>
            <a:gdLst>
              <a:gd name="T0" fmla="*/ 107 w 245"/>
              <a:gd name="T1" fmla="*/ 0 h 306"/>
              <a:gd name="T2" fmla="*/ 0 w 245"/>
              <a:gd name="T3" fmla="*/ 306 h 306"/>
              <a:gd name="T4" fmla="*/ 245 w 245"/>
              <a:gd name="T5" fmla="*/ 118 h 306"/>
              <a:gd name="T6" fmla="*/ 107 w 245"/>
              <a:gd name="T7" fmla="*/ 0 h 306"/>
            </a:gdLst>
            <a:ahLst/>
            <a:cxnLst>
              <a:cxn ang="0">
                <a:pos x="T0" y="T1"/>
              </a:cxn>
              <a:cxn ang="0">
                <a:pos x="T2" y="T3"/>
              </a:cxn>
              <a:cxn ang="0">
                <a:pos x="T4" y="T5"/>
              </a:cxn>
              <a:cxn ang="0">
                <a:pos x="T6" y="T7"/>
              </a:cxn>
            </a:cxnLst>
            <a:rect l="0" t="0" r="r" b="b"/>
            <a:pathLst>
              <a:path w="245" h="306">
                <a:moveTo>
                  <a:pt x="107" y="0"/>
                </a:moveTo>
                <a:lnTo>
                  <a:pt x="0" y="306"/>
                </a:lnTo>
                <a:lnTo>
                  <a:pt x="245" y="118"/>
                </a:lnTo>
                <a:lnTo>
                  <a:pt x="107"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1" name="Freeform 170"/>
          <p:cNvSpPr/>
          <p:nvPr/>
        </p:nvSpPr>
        <p:spPr bwMode="auto">
          <a:xfrm>
            <a:off x="5429314" y="1657560"/>
            <a:ext cx="677382" cy="846035"/>
          </a:xfrm>
          <a:custGeom>
            <a:avLst/>
            <a:gdLst>
              <a:gd name="T0" fmla="*/ 107 w 245"/>
              <a:gd name="T1" fmla="*/ 0 h 306"/>
              <a:gd name="T2" fmla="*/ 0 w 245"/>
              <a:gd name="T3" fmla="*/ 306 h 306"/>
              <a:gd name="T4" fmla="*/ 245 w 245"/>
              <a:gd name="T5" fmla="*/ 118 h 306"/>
              <a:gd name="T6" fmla="*/ 107 w 245"/>
              <a:gd name="T7" fmla="*/ 0 h 306"/>
            </a:gdLst>
            <a:ahLst/>
            <a:cxnLst>
              <a:cxn ang="0">
                <a:pos x="T0" y="T1"/>
              </a:cxn>
              <a:cxn ang="0">
                <a:pos x="T2" y="T3"/>
              </a:cxn>
              <a:cxn ang="0">
                <a:pos x="T4" y="T5"/>
              </a:cxn>
              <a:cxn ang="0">
                <a:pos x="T6" y="T7"/>
              </a:cxn>
            </a:cxnLst>
            <a:rect l="0" t="0" r="r" b="b"/>
            <a:pathLst>
              <a:path w="245" h="306">
                <a:moveTo>
                  <a:pt x="107" y="0"/>
                </a:moveTo>
                <a:lnTo>
                  <a:pt x="0" y="306"/>
                </a:lnTo>
                <a:lnTo>
                  <a:pt x="245" y="118"/>
                </a:lnTo>
                <a:lnTo>
                  <a:pt x="107"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42" name="Freeform 171"/>
          <p:cNvSpPr/>
          <p:nvPr/>
        </p:nvSpPr>
        <p:spPr bwMode="auto">
          <a:xfrm>
            <a:off x="5429314" y="1159892"/>
            <a:ext cx="295837" cy="1343703"/>
          </a:xfrm>
          <a:custGeom>
            <a:avLst/>
            <a:gdLst>
              <a:gd name="T0" fmla="*/ 0 w 107"/>
              <a:gd name="T1" fmla="*/ 0 h 486"/>
              <a:gd name="T2" fmla="*/ 0 w 107"/>
              <a:gd name="T3" fmla="*/ 482 h 486"/>
              <a:gd name="T4" fmla="*/ 0 w 107"/>
              <a:gd name="T5" fmla="*/ 486 h 486"/>
              <a:gd name="T6" fmla="*/ 107 w 107"/>
              <a:gd name="T7" fmla="*/ 180 h 486"/>
              <a:gd name="T8" fmla="*/ 0 w 107"/>
              <a:gd name="T9" fmla="*/ 0 h 486"/>
            </a:gdLst>
            <a:ahLst/>
            <a:cxnLst>
              <a:cxn ang="0">
                <a:pos x="T0" y="T1"/>
              </a:cxn>
              <a:cxn ang="0">
                <a:pos x="T2" y="T3"/>
              </a:cxn>
              <a:cxn ang="0">
                <a:pos x="T4" y="T5"/>
              </a:cxn>
              <a:cxn ang="0">
                <a:pos x="T6" y="T7"/>
              </a:cxn>
              <a:cxn ang="0">
                <a:pos x="T8" y="T9"/>
              </a:cxn>
            </a:cxnLst>
            <a:rect l="0" t="0" r="r" b="b"/>
            <a:pathLst>
              <a:path w="107" h="486">
                <a:moveTo>
                  <a:pt x="0" y="0"/>
                </a:moveTo>
                <a:lnTo>
                  <a:pt x="0" y="482"/>
                </a:lnTo>
                <a:lnTo>
                  <a:pt x="0" y="486"/>
                </a:lnTo>
                <a:lnTo>
                  <a:pt x="107" y="180"/>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3" name="Freeform 172"/>
          <p:cNvSpPr/>
          <p:nvPr/>
        </p:nvSpPr>
        <p:spPr bwMode="auto">
          <a:xfrm>
            <a:off x="5429314" y="1159892"/>
            <a:ext cx="295837" cy="1343703"/>
          </a:xfrm>
          <a:custGeom>
            <a:avLst/>
            <a:gdLst>
              <a:gd name="T0" fmla="*/ 0 w 107"/>
              <a:gd name="T1" fmla="*/ 0 h 486"/>
              <a:gd name="T2" fmla="*/ 0 w 107"/>
              <a:gd name="T3" fmla="*/ 482 h 486"/>
              <a:gd name="T4" fmla="*/ 0 w 107"/>
              <a:gd name="T5" fmla="*/ 486 h 486"/>
              <a:gd name="T6" fmla="*/ 107 w 107"/>
              <a:gd name="T7" fmla="*/ 180 h 486"/>
              <a:gd name="T8" fmla="*/ 0 w 107"/>
              <a:gd name="T9" fmla="*/ 0 h 486"/>
            </a:gdLst>
            <a:ahLst/>
            <a:cxnLst>
              <a:cxn ang="0">
                <a:pos x="T0" y="T1"/>
              </a:cxn>
              <a:cxn ang="0">
                <a:pos x="T2" y="T3"/>
              </a:cxn>
              <a:cxn ang="0">
                <a:pos x="T4" y="T5"/>
              </a:cxn>
              <a:cxn ang="0">
                <a:pos x="T6" y="T7"/>
              </a:cxn>
              <a:cxn ang="0">
                <a:pos x="T8" y="T9"/>
              </a:cxn>
            </a:cxnLst>
            <a:rect l="0" t="0" r="r" b="b"/>
            <a:pathLst>
              <a:path w="107" h="486">
                <a:moveTo>
                  <a:pt x="0" y="0"/>
                </a:moveTo>
                <a:lnTo>
                  <a:pt x="0" y="482"/>
                </a:lnTo>
                <a:lnTo>
                  <a:pt x="0" y="486"/>
                </a:lnTo>
                <a:lnTo>
                  <a:pt x="107" y="180"/>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44" name="Freeform 173"/>
          <p:cNvSpPr/>
          <p:nvPr/>
        </p:nvSpPr>
        <p:spPr bwMode="auto">
          <a:xfrm>
            <a:off x="5725149" y="1508259"/>
            <a:ext cx="381545" cy="475549"/>
          </a:xfrm>
          <a:custGeom>
            <a:avLst/>
            <a:gdLst>
              <a:gd name="T0" fmla="*/ 138 w 138"/>
              <a:gd name="T1" fmla="*/ 172 h 172"/>
              <a:gd name="T2" fmla="*/ 96 w 138"/>
              <a:gd name="T3" fmla="*/ 0 h 172"/>
              <a:gd name="T4" fmla="*/ 0 w 138"/>
              <a:gd name="T5" fmla="*/ 54 h 172"/>
              <a:gd name="T6" fmla="*/ 138 w 138"/>
              <a:gd name="T7" fmla="*/ 172 h 172"/>
            </a:gdLst>
            <a:ahLst/>
            <a:cxnLst>
              <a:cxn ang="0">
                <a:pos x="T0" y="T1"/>
              </a:cxn>
              <a:cxn ang="0">
                <a:pos x="T2" y="T3"/>
              </a:cxn>
              <a:cxn ang="0">
                <a:pos x="T4" y="T5"/>
              </a:cxn>
              <a:cxn ang="0">
                <a:pos x="T6" y="T7"/>
              </a:cxn>
            </a:cxnLst>
            <a:rect l="0" t="0" r="r" b="b"/>
            <a:pathLst>
              <a:path w="138" h="172">
                <a:moveTo>
                  <a:pt x="138" y="172"/>
                </a:moveTo>
                <a:lnTo>
                  <a:pt x="96" y="0"/>
                </a:lnTo>
                <a:lnTo>
                  <a:pt x="0" y="54"/>
                </a:lnTo>
                <a:lnTo>
                  <a:pt x="138" y="172"/>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5" name="Freeform 174"/>
          <p:cNvSpPr/>
          <p:nvPr/>
        </p:nvSpPr>
        <p:spPr bwMode="auto">
          <a:xfrm>
            <a:off x="5725149" y="1508259"/>
            <a:ext cx="381545" cy="475549"/>
          </a:xfrm>
          <a:custGeom>
            <a:avLst/>
            <a:gdLst>
              <a:gd name="T0" fmla="*/ 138 w 138"/>
              <a:gd name="T1" fmla="*/ 172 h 172"/>
              <a:gd name="T2" fmla="*/ 96 w 138"/>
              <a:gd name="T3" fmla="*/ 0 h 172"/>
              <a:gd name="T4" fmla="*/ 0 w 138"/>
              <a:gd name="T5" fmla="*/ 54 h 172"/>
              <a:gd name="T6" fmla="*/ 138 w 138"/>
              <a:gd name="T7" fmla="*/ 172 h 172"/>
            </a:gdLst>
            <a:ahLst/>
            <a:cxnLst>
              <a:cxn ang="0">
                <a:pos x="T0" y="T1"/>
              </a:cxn>
              <a:cxn ang="0">
                <a:pos x="T2" y="T3"/>
              </a:cxn>
              <a:cxn ang="0">
                <a:pos x="T4" y="T5"/>
              </a:cxn>
              <a:cxn ang="0">
                <a:pos x="T6" y="T7"/>
              </a:cxn>
            </a:cxnLst>
            <a:rect l="0" t="0" r="r" b="b"/>
            <a:pathLst>
              <a:path w="138" h="172">
                <a:moveTo>
                  <a:pt x="138" y="172"/>
                </a:moveTo>
                <a:lnTo>
                  <a:pt x="96" y="0"/>
                </a:lnTo>
                <a:lnTo>
                  <a:pt x="0" y="54"/>
                </a:lnTo>
                <a:lnTo>
                  <a:pt x="138" y="172"/>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46" name="Freeform 175"/>
          <p:cNvSpPr/>
          <p:nvPr/>
        </p:nvSpPr>
        <p:spPr bwMode="auto">
          <a:xfrm>
            <a:off x="5429314" y="1159892"/>
            <a:ext cx="561260" cy="497668"/>
          </a:xfrm>
          <a:custGeom>
            <a:avLst/>
            <a:gdLst>
              <a:gd name="T0" fmla="*/ 203 w 203"/>
              <a:gd name="T1" fmla="*/ 126 h 180"/>
              <a:gd name="T2" fmla="*/ 0 w 203"/>
              <a:gd name="T3" fmla="*/ 0 h 180"/>
              <a:gd name="T4" fmla="*/ 0 w 203"/>
              <a:gd name="T5" fmla="*/ 0 h 180"/>
              <a:gd name="T6" fmla="*/ 107 w 203"/>
              <a:gd name="T7" fmla="*/ 180 h 180"/>
              <a:gd name="T8" fmla="*/ 203 w 203"/>
              <a:gd name="T9" fmla="*/ 126 h 180"/>
            </a:gdLst>
            <a:ahLst/>
            <a:cxnLst>
              <a:cxn ang="0">
                <a:pos x="T0" y="T1"/>
              </a:cxn>
              <a:cxn ang="0">
                <a:pos x="T2" y="T3"/>
              </a:cxn>
              <a:cxn ang="0">
                <a:pos x="T4" y="T5"/>
              </a:cxn>
              <a:cxn ang="0">
                <a:pos x="T6" y="T7"/>
              </a:cxn>
              <a:cxn ang="0">
                <a:pos x="T8" y="T9"/>
              </a:cxn>
            </a:cxnLst>
            <a:rect l="0" t="0" r="r" b="b"/>
            <a:pathLst>
              <a:path w="203" h="180">
                <a:moveTo>
                  <a:pt x="203" y="126"/>
                </a:moveTo>
                <a:lnTo>
                  <a:pt x="0" y="0"/>
                </a:lnTo>
                <a:lnTo>
                  <a:pt x="0" y="0"/>
                </a:lnTo>
                <a:lnTo>
                  <a:pt x="107" y="180"/>
                </a:lnTo>
                <a:lnTo>
                  <a:pt x="203" y="126"/>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7" name="Freeform 176"/>
          <p:cNvSpPr/>
          <p:nvPr/>
        </p:nvSpPr>
        <p:spPr bwMode="auto">
          <a:xfrm>
            <a:off x="5429314" y="1159892"/>
            <a:ext cx="561260" cy="497668"/>
          </a:xfrm>
          <a:custGeom>
            <a:avLst/>
            <a:gdLst>
              <a:gd name="T0" fmla="*/ 203 w 203"/>
              <a:gd name="T1" fmla="*/ 126 h 180"/>
              <a:gd name="T2" fmla="*/ 0 w 203"/>
              <a:gd name="T3" fmla="*/ 0 h 180"/>
              <a:gd name="T4" fmla="*/ 0 w 203"/>
              <a:gd name="T5" fmla="*/ 0 h 180"/>
              <a:gd name="T6" fmla="*/ 107 w 203"/>
              <a:gd name="T7" fmla="*/ 180 h 180"/>
              <a:gd name="T8" fmla="*/ 203 w 203"/>
              <a:gd name="T9" fmla="*/ 126 h 180"/>
            </a:gdLst>
            <a:ahLst/>
            <a:cxnLst>
              <a:cxn ang="0">
                <a:pos x="T0" y="T1"/>
              </a:cxn>
              <a:cxn ang="0">
                <a:pos x="T2" y="T3"/>
              </a:cxn>
              <a:cxn ang="0">
                <a:pos x="T4" y="T5"/>
              </a:cxn>
              <a:cxn ang="0">
                <a:pos x="T6" y="T7"/>
              </a:cxn>
              <a:cxn ang="0">
                <a:pos x="T8" y="T9"/>
              </a:cxn>
            </a:cxnLst>
            <a:rect l="0" t="0" r="r" b="b"/>
            <a:pathLst>
              <a:path w="203" h="180">
                <a:moveTo>
                  <a:pt x="203" y="126"/>
                </a:moveTo>
                <a:lnTo>
                  <a:pt x="0" y="0"/>
                </a:lnTo>
                <a:lnTo>
                  <a:pt x="0" y="0"/>
                </a:lnTo>
                <a:lnTo>
                  <a:pt x="107" y="180"/>
                </a:lnTo>
                <a:lnTo>
                  <a:pt x="203" y="126"/>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48" name="Freeform 177"/>
          <p:cNvSpPr/>
          <p:nvPr/>
        </p:nvSpPr>
        <p:spPr bwMode="auto">
          <a:xfrm>
            <a:off x="6106695" y="1983808"/>
            <a:ext cx="337308" cy="223950"/>
          </a:xfrm>
          <a:custGeom>
            <a:avLst/>
            <a:gdLst>
              <a:gd name="T0" fmla="*/ 122 w 122"/>
              <a:gd name="T1" fmla="*/ 0 h 81"/>
              <a:gd name="T2" fmla="*/ 0 w 122"/>
              <a:gd name="T3" fmla="*/ 0 h 81"/>
              <a:gd name="T4" fmla="*/ 12 w 122"/>
              <a:gd name="T5" fmla="*/ 81 h 81"/>
              <a:gd name="T6" fmla="*/ 122 w 122"/>
              <a:gd name="T7" fmla="*/ 0 h 81"/>
            </a:gdLst>
            <a:ahLst/>
            <a:cxnLst>
              <a:cxn ang="0">
                <a:pos x="T0" y="T1"/>
              </a:cxn>
              <a:cxn ang="0">
                <a:pos x="T2" y="T3"/>
              </a:cxn>
              <a:cxn ang="0">
                <a:pos x="T4" y="T5"/>
              </a:cxn>
              <a:cxn ang="0">
                <a:pos x="T6" y="T7"/>
              </a:cxn>
            </a:cxnLst>
            <a:rect l="0" t="0" r="r" b="b"/>
            <a:pathLst>
              <a:path w="122" h="81">
                <a:moveTo>
                  <a:pt x="122" y="0"/>
                </a:moveTo>
                <a:lnTo>
                  <a:pt x="0" y="0"/>
                </a:lnTo>
                <a:lnTo>
                  <a:pt x="12" y="81"/>
                </a:lnTo>
                <a:lnTo>
                  <a:pt x="122"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49" name="Freeform 178"/>
          <p:cNvSpPr/>
          <p:nvPr/>
        </p:nvSpPr>
        <p:spPr bwMode="auto">
          <a:xfrm>
            <a:off x="6106695" y="1983808"/>
            <a:ext cx="337308" cy="223950"/>
          </a:xfrm>
          <a:custGeom>
            <a:avLst/>
            <a:gdLst>
              <a:gd name="T0" fmla="*/ 122 w 122"/>
              <a:gd name="T1" fmla="*/ 0 h 81"/>
              <a:gd name="T2" fmla="*/ 0 w 122"/>
              <a:gd name="T3" fmla="*/ 0 h 81"/>
              <a:gd name="T4" fmla="*/ 12 w 122"/>
              <a:gd name="T5" fmla="*/ 81 h 81"/>
              <a:gd name="T6" fmla="*/ 122 w 122"/>
              <a:gd name="T7" fmla="*/ 0 h 81"/>
            </a:gdLst>
            <a:ahLst/>
            <a:cxnLst>
              <a:cxn ang="0">
                <a:pos x="T0" y="T1"/>
              </a:cxn>
              <a:cxn ang="0">
                <a:pos x="T2" y="T3"/>
              </a:cxn>
              <a:cxn ang="0">
                <a:pos x="T4" y="T5"/>
              </a:cxn>
              <a:cxn ang="0">
                <a:pos x="T6" y="T7"/>
              </a:cxn>
            </a:cxnLst>
            <a:rect l="0" t="0" r="r" b="b"/>
            <a:pathLst>
              <a:path w="122" h="81">
                <a:moveTo>
                  <a:pt x="122" y="0"/>
                </a:moveTo>
                <a:lnTo>
                  <a:pt x="0" y="0"/>
                </a:lnTo>
                <a:lnTo>
                  <a:pt x="12" y="81"/>
                </a:lnTo>
                <a:lnTo>
                  <a:pt x="122"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50" name="Freeform 179"/>
          <p:cNvSpPr/>
          <p:nvPr/>
        </p:nvSpPr>
        <p:spPr bwMode="auto">
          <a:xfrm>
            <a:off x="5429314" y="1983808"/>
            <a:ext cx="710560" cy="519786"/>
          </a:xfrm>
          <a:custGeom>
            <a:avLst/>
            <a:gdLst>
              <a:gd name="T0" fmla="*/ 245 w 257"/>
              <a:gd name="T1" fmla="*/ 0 h 188"/>
              <a:gd name="T2" fmla="*/ 0 w 257"/>
              <a:gd name="T3" fmla="*/ 188 h 188"/>
              <a:gd name="T4" fmla="*/ 257 w 257"/>
              <a:gd name="T5" fmla="*/ 81 h 188"/>
              <a:gd name="T6" fmla="*/ 245 w 257"/>
              <a:gd name="T7" fmla="*/ 0 h 188"/>
            </a:gdLst>
            <a:ahLst/>
            <a:cxnLst>
              <a:cxn ang="0">
                <a:pos x="T0" y="T1"/>
              </a:cxn>
              <a:cxn ang="0">
                <a:pos x="T2" y="T3"/>
              </a:cxn>
              <a:cxn ang="0">
                <a:pos x="T4" y="T5"/>
              </a:cxn>
              <a:cxn ang="0">
                <a:pos x="T6" y="T7"/>
              </a:cxn>
            </a:cxnLst>
            <a:rect l="0" t="0" r="r" b="b"/>
            <a:pathLst>
              <a:path w="257" h="188">
                <a:moveTo>
                  <a:pt x="245" y="0"/>
                </a:moveTo>
                <a:lnTo>
                  <a:pt x="0" y="188"/>
                </a:lnTo>
                <a:lnTo>
                  <a:pt x="257" y="81"/>
                </a:lnTo>
                <a:lnTo>
                  <a:pt x="245"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51" name="Freeform 180"/>
          <p:cNvSpPr/>
          <p:nvPr/>
        </p:nvSpPr>
        <p:spPr bwMode="auto">
          <a:xfrm>
            <a:off x="5429314" y="1983808"/>
            <a:ext cx="710560" cy="519786"/>
          </a:xfrm>
          <a:custGeom>
            <a:avLst/>
            <a:gdLst>
              <a:gd name="T0" fmla="*/ 245 w 257"/>
              <a:gd name="T1" fmla="*/ 0 h 188"/>
              <a:gd name="T2" fmla="*/ 0 w 257"/>
              <a:gd name="T3" fmla="*/ 188 h 188"/>
              <a:gd name="T4" fmla="*/ 257 w 257"/>
              <a:gd name="T5" fmla="*/ 81 h 188"/>
              <a:gd name="T6" fmla="*/ 245 w 257"/>
              <a:gd name="T7" fmla="*/ 0 h 188"/>
            </a:gdLst>
            <a:ahLst/>
            <a:cxnLst>
              <a:cxn ang="0">
                <a:pos x="T0" y="T1"/>
              </a:cxn>
              <a:cxn ang="0">
                <a:pos x="T2" y="T3"/>
              </a:cxn>
              <a:cxn ang="0">
                <a:pos x="T4" y="T5"/>
              </a:cxn>
              <a:cxn ang="0">
                <a:pos x="T6" y="T7"/>
              </a:cxn>
            </a:cxnLst>
            <a:rect l="0" t="0" r="r" b="b"/>
            <a:pathLst>
              <a:path w="257" h="188">
                <a:moveTo>
                  <a:pt x="245" y="0"/>
                </a:moveTo>
                <a:lnTo>
                  <a:pt x="0" y="188"/>
                </a:lnTo>
                <a:lnTo>
                  <a:pt x="257" y="81"/>
                </a:lnTo>
                <a:lnTo>
                  <a:pt x="245"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52" name="Freeform 181"/>
          <p:cNvSpPr/>
          <p:nvPr/>
        </p:nvSpPr>
        <p:spPr bwMode="auto">
          <a:xfrm>
            <a:off x="6139872" y="1983808"/>
            <a:ext cx="304130" cy="508727"/>
          </a:xfrm>
          <a:custGeom>
            <a:avLst/>
            <a:gdLst>
              <a:gd name="T0" fmla="*/ 0 w 110"/>
              <a:gd name="T1" fmla="*/ 81 h 184"/>
              <a:gd name="T2" fmla="*/ 110 w 110"/>
              <a:gd name="T3" fmla="*/ 184 h 184"/>
              <a:gd name="T4" fmla="*/ 110 w 110"/>
              <a:gd name="T5" fmla="*/ 0 h 184"/>
              <a:gd name="T6" fmla="*/ 0 w 110"/>
              <a:gd name="T7" fmla="*/ 81 h 184"/>
            </a:gdLst>
            <a:ahLst/>
            <a:cxnLst>
              <a:cxn ang="0">
                <a:pos x="T0" y="T1"/>
              </a:cxn>
              <a:cxn ang="0">
                <a:pos x="T2" y="T3"/>
              </a:cxn>
              <a:cxn ang="0">
                <a:pos x="T4" y="T5"/>
              </a:cxn>
              <a:cxn ang="0">
                <a:pos x="T6" y="T7"/>
              </a:cxn>
            </a:cxnLst>
            <a:rect l="0" t="0" r="r" b="b"/>
            <a:pathLst>
              <a:path w="110" h="184">
                <a:moveTo>
                  <a:pt x="0" y="81"/>
                </a:moveTo>
                <a:lnTo>
                  <a:pt x="110" y="184"/>
                </a:lnTo>
                <a:lnTo>
                  <a:pt x="110" y="0"/>
                </a:lnTo>
                <a:lnTo>
                  <a:pt x="0" y="81"/>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53" name="Freeform 182"/>
          <p:cNvSpPr/>
          <p:nvPr/>
        </p:nvSpPr>
        <p:spPr bwMode="auto">
          <a:xfrm>
            <a:off x="6139872" y="1983808"/>
            <a:ext cx="304130" cy="508727"/>
          </a:xfrm>
          <a:custGeom>
            <a:avLst/>
            <a:gdLst>
              <a:gd name="T0" fmla="*/ 0 w 110"/>
              <a:gd name="T1" fmla="*/ 81 h 184"/>
              <a:gd name="T2" fmla="*/ 110 w 110"/>
              <a:gd name="T3" fmla="*/ 184 h 184"/>
              <a:gd name="T4" fmla="*/ 110 w 110"/>
              <a:gd name="T5" fmla="*/ 0 h 184"/>
              <a:gd name="T6" fmla="*/ 0 w 110"/>
              <a:gd name="T7" fmla="*/ 81 h 184"/>
            </a:gdLst>
            <a:ahLst/>
            <a:cxnLst>
              <a:cxn ang="0">
                <a:pos x="T0" y="T1"/>
              </a:cxn>
              <a:cxn ang="0">
                <a:pos x="T2" y="T3"/>
              </a:cxn>
              <a:cxn ang="0">
                <a:pos x="T4" y="T5"/>
              </a:cxn>
              <a:cxn ang="0">
                <a:pos x="T6" y="T7"/>
              </a:cxn>
            </a:cxnLst>
            <a:rect l="0" t="0" r="r" b="b"/>
            <a:pathLst>
              <a:path w="110" h="184">
                <a:moveTo>
                  <a:pt x="0" y="81"/>
                </a:moveTo>
                <a:lnTo>
                  <a:pt x="110" y="184"/>
                </a:lnTo>
                <a:lnTo>
                  <a:pt x="110" y="0"/>
                </a:lnTo>
                <a:lnTo>
                  <a:pt x="0" y="81"/>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154" name="Freeform 183"/>
          <p:cNvSpPr/>
          <p:nvPr/>
        </p:nvSpPr>
        <p:spPr bwMode="auto">
          <a:xfrm>
            <a:off x="5429314" y="2207758"/>
            <a:ext cx="1014690" cy="306894"/>
          </a:xfrm>
          <a:custGeom>
            <a:avLst/>
            <a:gdLst>
              <a:gd name="T0" fmla="*/ 0 w 96"/>
              <a:gd name="T1" fmla="*/ 28 h 29"/>
              <a:gd name="T2" fmla="*/ 2 w 96"/>
              <a:gd name="T3" fmla="*/ 29 h 29"/>
              <a:gd name="T4" fmla="*/ 95 w 96"/>
              <a:gd name="T5" fmla="*/ 29 h 29"/>
              <a:gd name="T6" fmla="*/ 96 w 96"/>
              <a:gd name="T7" fmla="*/ 27 h 29"/>
              <a:gd name="T8" fmla="*/ 67 w 96"/>
              <a:gd name="T9" fmla="*/ 0 h 29"/>
              <a:gd name="T10" fmla="*/ 0 w 96"/>
              <a:gd name="T11" fmla="*/ 28 h 29"/>
            </a:gdLst>
            <a:ahLst/>
            <a:cxnLst>
              <a:cxn ang="0">
                <a:pos x="T0" y="T1"/>
              </a:cxn>
              <a:cxn ang="0">
                <a:pos x="T2" y="T3"/>
              </a:cxn>
              <a:cxn ang="0">
                <a:pos x="T4" y="T5"/>
              </a:cxn>
              <a:cxn ang="0">
                <a:pos x="T6" y="T7"/>
              </a:cxn>
              <a:cxn ang="0">
                <a:pos x="T8" y="T9"/>
              </a:cxn>
              <a:cxn ang="0">
                <a:pos x="T10" y="T11"/>
              </a:cxn>
            </a:cxnLst>
            <a:rect l="0" t="0" r="r" b="b"/>
            <a:pathLst>
              <a:path w="96" h="29">
                <a:moveTo>
                  <a:pt x="0" y="28"/>
                </a:moveTo>
                <a:cubicBezTo>
                  <a:pt x="0" y="28"/>
                  <a:pt x="1" y="29"/>
                  <a:pt x="2" y="29"/>
                </a:cubicBezTo>
                <a:cubicBezTo>
                  <a:pt x="95" y="29"/>
                  <a:pt x="95" y="29"/>
                  <a:pt x="95" y="29"/>
                </a:cubicBezTo>
                <a:cubicBezTo>
                  <a:pt x="96" y="29"/>
                  <a:pt x="96" y="28"/>
                  <a:pt x="96" y="27"/>
                </a:cubicBezTo>
                <a:cubicBezTo>
                  <a:pt x="67" y="0"/>
                  <a:pt x="67" y="0"/>
                  <a:pt x="67" y="0"/>
                </a:cubicBezTo>
                <a:cubicBezTo>
                  <a:pt x="0" y="28"/>
                  <a:pt x="0" y="28"/>
                  <a:pt x="0" y="28"/>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55" name="Freeform 184"/>
          <p:cNvSpPr/>
          <p:nvPr/>
        </p:nvSpPr>
        <p:spPr bwMode="auto">
          <a:xfrm>
            <a:off x="6477181" y="3592934"/>
            <a:ext cx="52532" cy="71885"/>
          </a:xfrm>
          <a:custGeom>
            <a:avLst/>
            <a:gdLst>
              <a:gd name="T0" fmla="*/ 0 w 5"/>
              <a:gd name="T1" fmla="*/ 0 h 7"/>
              <a:gd name="T2" fmla="*/ 1 w 5"/>
              <a:gd name="T3" fmla="*/ 1 h 7"/>
              <a:gd name="T4" fmla="*/ 3 w 5"/>
              <a:gd name="T5" fmla="*/ 7 h 7"/>
              <a:gd name="T6" fmla="*/ 5 w 5"/>
              <a:gd name="T7" fmla="*/ 6 h 7"/>
              <a:gd name="T8" fmla="*/ 2 w 5"/>
              <a:gd name="T9" fmla="*/ 1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1"/>
                  <a:pt x="1" y="1"/>
                  <a:pt x="1" y="1"/>
                </a:cubicBezTo>
                <a:cubicBezTo>
                  <a:pt x="3" y="7"/>
                  <a:pt x="3" y="7"/>
                  <a:pt x="3" y="7"/>
                </a:cubicBezTo>
                <a:cubicBezTo>
                  <a:pt x="5" y="6"/>
                  <a:pt x="5" y="6"/>
                  <a:pt x="5" y="6"/>
                </a:cubicBezTo>
                <a:cubicBezTo>
                  <a:pt x="2" y="1"/>
                  <a:pt x="2" y="1"/>
                  <a:pt x="2" y="1"/>
                </a:cubicBezTo>
                <a:cubicBezTo>
                  <a:pt x="1" y="0"/>
                  <a:pt x="1" y="0"/>
                  <a:pt x="0"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56" name="Freeform 185"/>
          <p:cNvSpPr/>
          <p:nvPr/>
        </p:nvSpPr>
        <p:spPr bwMode="auto">
          <a:xfrm>
            <a:off x="6792370" y="3548697"/>
            <a:ext cx="11059" cy="11059"/>
          </a:xfrm>
          <a:custGeom>
            <a:avLst/>
            <a:gdLst>
              <a:gd name="T0" fmla="*/ 0 w 4"/>
              <a:gd name="T1" fmla="*/ 0 h 4"/>
              <a:gd name="T2" fmla="*/ 0 w 4"/>
              <a:gd name="T3" fmla="*/ 4 h 4"/>
              <a:gd name="T4" fmla="*/ 4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0" y="4"/>
                </a:lnTo>
                <a:lnTo>
                  <a:pt x="4" y="0"/>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57" name="Freeform 186"/>
          <p:cNvSpPr/>
          <p:nvPr/>
        </p:nvSpPr>
        <p:spPr bwMode="auto">
          <a:xfrm>
            <a:off x="6792370" y="3548697"/>
            <a:ext cx="11059" cy="11059"/>
          </a:xfrm>
          <a:custGeom>
            <a:avLst/>
            <a:gdLst>
              <a:gd name="T0" fmla="*/ 0 w 4"/>
              <a:gd name="T1" fmla="*/ 0 h 4"/>
              <a:gd name="T2" fmla="*/ 0 w 4"/>
              <a:gd name="T3" fmla="*/ 4 h 4"/>
              <a:gd name="T4" fmla="*/ 4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0" y="4"/>
                </a:lnTo>
                <a:lnTo>
                  <a:pt x="4" y="0"/>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158" name="Freeform 187"/>
          <p:cNvSpPr/>
          <p:nvPr/>
        </p:nvSpPr>
        <p:spPr bwMode="auto">
          <a:xfrm>
            <a:off x="6488240" y="3548697"/>
            <a:ext cx="304130" cy="212890"/>
          </a:xfrm>
          <a:custGeom>
            <a:avLst/>
            <a:gdLst>
              <a:gd name="T0" fmla="*/ 4 w 29"/>
              <a:gd name="T1" fmla="*/ 10 h 20"/>
              <a:gd name="T2" fmla="*/ 4 w 29"/>
              <a:gd name="T3" fmla="*/ 10 h 20"/>
              <a:gd name="T4" fmla="*/ 4 w 29"/>
              <a:gd name="T5" fmla="*/ 12 h 20"/>
              <a:gd name="T6" fmla="*/ 1 w 29"/>
              <a:gd name="T7" fmla="*/ 16 h 20"/>
              <a:gd name="T8" fmla="*/ 1 w 29"/>
              <a:gd name="T9" fmla="*/ 18 h 20"/>
              <a:gd name="T10" fmla="*/ 2 w 29"/>
              <a:gd name="T11" fmla="*/ 19 h 20"/>
              <a:gd name="T12" fmla="*/ 4 w 29"/>
              <a:gd name="T13" fmla="*/ 19 h 20"/>
              <a:gd name="T14" fmla="*/ 9 w 29"/>
              <a:gd name="T15" fmla="*/ 17 h 20"/>
              <a:gd name="T16" fmla="*/ 11 w 29"/>
              <a:gd name="T17" fmla="*/ 17 h 20"/>
              <a:gd name="T18" fmla="*/ 29 w 29"/>
              <a:gd name="T19" fmla="*/ 1 h 20"/>
              <a:gd name="T20" fmla="*/ 29 w 29"/>
              <a:gd name="T21" fmla="*/ 0 h 20"/>
              <a:gd name="T22" fmla="*/ 4 w 29"/>
              <a:gd name="T2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0">
                <a:moveTo>
                  <a:pt x="4" y="10"/>
                </a:moveTo>
                <a:cubicBezTo>
                  <a:pt x="4" y="10"/>
                  <a:pt x="4" y="10"/>
                  <a:pt x="4" y="10"/>
                </a:cubicBezTo>
                <a:cubicBezTo>
                  <a:pt x="4" y="11"/>
                  <a:pt x="4" y="12"/>
                  <a:pt x="4" y="12"/>
                </a:cubicBezTo>
                <a:cubicBezTo>
                  <a:pt x="1" y="16"/>
                  <a:pt x="1" y="16"/>
                  <a:pt x="1" y="16"/>
                </a:cubicBezTo>
                <a:cubicBezTo>
                  <a:pt x="0" y="16"/>
                  <a:pt x="0" y="17"/>
                  <a:pt x="1" y="18"/>
                </a:cubicBezTo>
                <a:cubicBezTo>
                  <a:pt x="2" y="19"/>
                  <a:pt x="2" y="19"/>
                  <a:pt x="2" y="19"/>
                </a:cubicBezTo>
                <a:cubicBezTo>
                  <a:pt x="3" y="20"/>
                  <a:pt x="3" y="20"/>
                  <a:pt x="4" y="19"/>
                </a:cubicBezTo>
                <a:cubicBezTo>
                  <a:pt x="9" y="17"/>
                  <a:pt x="9" y="17"/>
                  <a:pt x="9" y="17"/>
                </a:cubicBezTo>
                <a:cubicBezTo>
                  <a:pt x="10" y="17"/>
                  <a:pt x="10" y="17"/>
                  <a:pt x="11" y="17"/>
                </a:cubicBezTo>
                <a:cubicBezTo>
                  <a:pt x="29" y="1"/>
                  <a:pt x="29" y="1"/>
                  <a:pt x="29" y="1"/>
                </a:cubicBezTo>
                <a:cubicBezTo>
                  <a:pt x="29" y="0"/>
                  <a:pt x="29" y="0"/>
                  <a:pt x="29" y="0"/>
                </a:cubicBezTo>
                <a:cubicBezTo>
                  <a:pt x="4" y="10"/>
                  <a:pt x="4" y="10"/>
                  <a:pt x="4" y="1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59" name="Freeform 188"/>
          <p:cNvSpPr/>
          <p:nvPr/>
        </p:nvSpPr>
        <p:spPr bwMode="auto">
          <a:xfrm>
            <a:off x="5874450" y="2534007"/>
            <a:ext cx="550200" cy="699499"/>
          </a:xfrm>
          <a:custGeom>
            <a:avLst/>
            <a:gdLst>
              <a:gd name="T0" fmla="*/ 199 w 199"/>
              <a:gd name="T1" fmla="*/ 253 h 253"/>
              <a:gd name="T2" fmla="*/ 176 w 199"/>
              <a:gd name="T3" fmla="*/ 0 h 253"/>
              <a:gd name="T4" fmla="*/ 0 w 199"/>
              <a:gd name="T5" fmla="*/ 84 h 253"/>
              <a:gd name="T6" fmla="*/ 199 w 199"/>
              <a:gd name="T7" fmla="*/ 253 h 253"/>
            </a:gdLst>
            <a:ahLst/>
            <a:cxnLst>
              <a:cxn ang="0">
                <a:pos x="T0" y="T1"/>
              </a:cxn>
              <a:cxn ang="0">
                <a:pos x="T2" y="T3"/>
              </a:cxn>
              <a:cxn ang="0">
                <a:pos x="T4" y="T5"/>
              </a:cxn>
              <a:cxn ang="0">
                <a:pos x="T6" y="T7"/>
              </a:cxn>
            </a:cxnLst>
            <a:rect l="0" t="0" r="r" b="b"/>
            <a:pathLst>
              <a:path w="199" h="253">
                <a:moveTo>
                  <a:pt x="199" y="253"/>
                </a:moveTo>
                <a:lnTo>
                  <a:pt x="176" y="0"/>
                </a:lnTo>
                <a:lnTo>
                  <a:pt x="0" y="84"/>
                </a:lnTo>
                <a:lnTo>
                  <a:pt x="199" y="253"/>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60" name="Freeform 189"/>
          <p:cNvSpPr/>
          <p:nvPr/>
        </p:nvSpPr>
        <p:spPr bwMode="auto">
          <a:xfrm>
            <a:off x="5874450" y="2534007"/>
            <a:ext cx="550200" cy="699499"/>
          </a:xfrm>
          <a:custGeom>
            <a:avLst/>
            <a:gdLst>
              <a:gd name="T0" fmla="*/ 199 w 199"/>
              <a:gd name="T1" fmla="*/ 253 h 253"/>
              <a:gd name="T2" fmla="*/ 176 w 199"/>
              <a:gd name="T3" fmla="*/ 0 h 253"/>
              <a:gd name="T4" fmla="*/ 0 w 199"/>
              <a:gd name="T5" fmla="*/ 84 h 253"/>
              <a:gd name="T6" fmla="*/ 199 w 199"/>
              <a:gd name="T7" fmla="*/ 253 h 253"/>
            </a:gdLst>
            <a:ahLst/>
            <a:cxnLst>
              <a:cxn ang="0">
                <a:pos x="T0" y="T1"/>
              </a:cxn>
              <a:cxn ang="0">
                <a:pos x="T2" y="T3"/>
              </a:cxn>
              <a:cxn ang="0">
                <a:pos x="T4" y="T5"/>
              </a:cxn>
              <a:cxn ang="0">
                <a:pos x="T6" y="T7"/>
              </a:cxn>
            </a:cxnLst>
            <a:rect l="0" t="0" r="r" b="b"/>
            <a:pathLst>
              <a:path w="199" h="253">
                <a:moveTo>
                  <a:pt x="199" y="253"/>
                </a:moveTo>
                <a:lnTo>
                  <a:pt x="176" y="0"/>
                </a:lnTo>
                <a:lnTo>
                  <a:pt x="0" y="84"/>
                </a:lnTo>
                <a:lnTo>
                  <a:pt x="199" y="253"/>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61" name="Freeform 190"/>
          <p:cNvSpPr/>
          <p:nvPr/>
        </p:nvSpPr>
        <p:spPr bwMode="auto">
          <a:xfrm>
            <a:off x="5451433" y="2534007"/>
            <a:ext cx="909627" cy="232245"/>
          </a:xfrm>
          <a:custGeom>
            <a:avLst/>
            <a:gdLst>
              <a:gd name="T0" fmla="*/ 329 w 329"/>
              <a:gd name="T1" fmla="*/ 0 h 84"/>
              <a:gd name="T2" fmla="*/ 0 w 329"/>
              <a:gd name="T3" fmla="*/ 0 h 84"/>
              <a:gd name="T4" fmla="*/ 153 w 329"/>
              <a:gd name="T5" fmla="*/ 84 h 84"/>
              <a:gd name="T6" fmla="*/ 329 w 329"/>
              <a:gd name="T7" fmla="*/ 0 h 84"/>
            </a:gdLst>
            <a:ahLst/>
            <a:cxnLst>
              <a:cxn ang="0">
                <a:pos x="T0" y="T1"/>
              </a:cxn>
              <a:cxn ang="0">
                <a:pos x="T2" y="T3"/>
              </a:cxn>
              <a:cxn ang="0">
                <a:pos x="T4" y="T5"/>
              </a:cxn>
              <a:cxn ang="0">
                <a:pos x="T6" y="T7"/>
              </a:cxn>
            </a:cxnLst>
            <a:rect l="0" t="0" r="r" b="b"/>
            <a:pathLst>
              <a:path w="329" h="84">
                <a:moveTo>
                  <a:pt x="329" y="0"/>
                </a:moveTo>
                <a:lnTo>
                  <a:pt x="0" y="0"/>
                </a:lnTo>
                <a:lnTo>
                  <a:pt x="153" y="84"/>
                </a:lnTo>
                <a:lnTo>
                  <a:pt x="329"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62" name="Freeform 191"/>
          <p:cNvSpPr/>
          <p:nvPr/>
        </p:nvSpPr>
        <p:spPr bwMode="auto">
          <a:xfrm>
            <a:off x="5451433" y="2534007"/>
            <a:ext cx="909627" cy="232245"/>
          </a:xfrm>
          <a:custGeom>
            <a:avLst/>
            <a:gdLst>
              <a:gd name="T0" fmla="*/ 329 w 329"/>
              <a:gd name="T1" fmla="*/ 0 h 84"/>
              <a:gd name="T2" fmla="*/ 0 w 329"/>
              <a:gd name="T3" fmla="*/ 0 h 84"/>
              <a:gd name="T4" fmla="*/ 153 w 329"/>
              <a:gd name="T5" fmla="*/ 84 h 84"/>
              <a:gd name="T6" fmla="*/ 329 w 329"/>
              <a:gd name="T7" fmla="*/ 0 h 84"/>
            </a:gdLst>
            <a:ahLst/>
            <a:cxnLst>
              <a:cxn ang="0">
                <a:pos x="T0" y="T1"/>
              </a:cxn>
              <a:cxn ang="0">
                <a:pos x="T2" y="T3"/>
              </a:cxn>
              <a:cxn ang="0">
                <a:pos x="T4" y="T5"/>
              </a:cxn>
              <a:cxn ang="0">
                <a:pos x="T6" y="T7"/>
              </a:cxn>
            </a:cxnLst>
            <a:rect l="0" t="0" r="r" b="b"/>
            <a:pathLst>
              <a:path w="329" h="84">
                <a:moveTo>
                  <a:pt x="329" y="0"/>
                </a:moveTo>
                <a:lnTo>
                  <a:pt x="0" y="0"/>
                </a:lnTo>
                <a:lnTo>
                  <a:pt x="153" y="84"/>
                </a:lnTo>
                <a:lnTo>
                  <a:pt x="329" y="0"/>
                </a:lnTo>
              </a:path>
            </a:pathLst>
          </a:custGeom>
          <a:solidFill>
            <a:srgbClr val="01D48F"/>
          </a:solidFill>
          <a:ln>
            <a:noFill/>
          </a:ln>
        </p:spPr>
        <p:txBody>
          <a:bodyPr vert="horz" wrap="square" lIns="91440" tIns="45720" rIns="91440" bIns="45720" numCol="1" anchor="t" anchorCtr="0" compatLnSpc="1"/>
          <a:lstStyle/>
          <a:p>
            <a:endParaRPr lang="en-US"/>
          </a:p>
        </p:txBody>
      </p:sp>
      <p:sp>
        <p:nvSpPr>
          <p:cNvPr id="163" name="Freeform 192"/>
          <p:cNvSpPr/>
          <p:nvPr/>
        </p:nvSpPr>
        <p:spPr bwMode="auto">
          <a:xfrm>
            <a:off x="5694737" y="2766252"/>
            <a:ext cx="729913" cy="467254"/>
          </a:xfrm>
          <a:custGeom>
            <a:avLst/>
            <a:gdLst>
              <a:gd name="T0" fmla="*/ 65 w 264"/>
              <a:gd name="T1" fmla="*/ 0 h 169"/>
              <a:gd name="T2" fmla="*/ 0 w 264"/>
              <a:gd name="T3" fmla="*/ 169 h 169"/>
              <a:gd name="T4" fmla="*/ 264 w 264"/>
              <a:gd name="T5" fmla="*/ 169 h 169"/>
              <a:gd name="T6" fmla="*/ 65 w 264"/>
              <a:gd name="T7" fmla="*/ 0 h 169"/>
            </a:gdLst>
            <a:ahLst/>
            <a:cxnLst>
              <a:cxn ang="0">
                <a:pos x="T0" y="T1"/>
              </a:cxn>
              <a:cxn ang="0">
                <a:pos x="T2" y="T3"/>
              </a:cxn>
              <a:cxn ang="0">
                <a:pos x="T4" y="T5"/>
              </a:cxn>
              <a:cxn ang="0">
                <a:pos x="T6" y="T7"/>
              </a:cxn>
            </a:cxnLst>
            <a:rect l="0" t="0" r="r" b="b"/>
            <a:pathLst>
              <a:path w="264" h="169">
                <a:moveTo>
                  <a:pt x="65" y="0"/>
                </a:moveTo>
                <a:lnTo>
                  <a:pt x="0" y="169"/>
                </a:lnTo>
                <a:lnTo>
                  <a:pt x="264" y="169"/>
                </a:lnTo>
                <a:lnTo>
                  <a:pt x="65"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64" name="Freeform 193"/>
          <p:cNvSpPr/>
          <p:nvPr/>
        </p:nvSpPr>
        <p:spPr bwMode="auto">
          <a:xfrm>
            <a:off x="5694737" y="2766252"/>
            <a:ext cx="729913" cy="467254"/>
          </a:xfrm>
          <a:custGeom>
            <a:avLst/>
            <a:gdLst>
              <a:gd name="T0" fmla="*/ 65 w 264"/>
              <a:gd name="T1" fmla="*/ 0 h 169"/>
              <a:gd name="T2" fmla="*/ 0 w 264"/>
              <a:gd name="T3" fmla="*/ 169 h 169"/>
              <a:gd name="T4" fmla="*/ 264 w 264"/>
              <a:gd name="T5" fmla="*/ 169 h 169"/>
              <a:gd name="T6" fmla="*/ 65 w 264"/>
              <a:gd name="T7" fmla="*/ 0 h 169"/>
            </a:gdLst>
            <a:ahLst/>
            <a:cxnLst>
              <a:cxn ang="0">
                <a:pos x="T0" y="T1"/>
              </a:cxn>
              <a:cxn ang="0">
                <a:pos x="T2" y="T3"/>
              </a:cxn>
              <a:cxn ang="0">
                <a:pos x="T4" y="T5"/>
              </a:cxn>
              <a:cxn ang="0">
                <a:pos x="T6" y="T7"/>
              </a:cxn>
            </a:cxnLst>
            <a:rect l="0" t="0" r="r" b="b"/>
            <a:pathLst>
              <a:path w="264" h="169">
                <a:moveTo>
                  <a:pt x="65" y="0"/>
                </a:moveTo>
                <a:lnTo>
                  <a:pt x="0" y="169"/>
                </a:lnTo>
                <a:lnTo>
                  <a:pt x="264" y="169"/>
                </a:lnTo>
                <a:lnTo>
                  <a:pt x="65" y="0"/>
                </a:lnTo>
              </a:path>
            </a:pathLst>
          </a:custGeom>
          <a:solidFill>
            <a:srgbClr val="01D48F"/>
          </a:solidFill>
          <a:ln>
            <a:noFill/>
          </a:ln>
        </p:spPr>
        <p:txBody>
          <a:bodyPr vert="horz" wrap="square" lIns="91440" tIns="45720" rIns="91440" bIns="45720" numCol="1" anchor="t" anchorCtr="0" compatLnSpc="1"/>
          <a:lstStyle/>
          <a:p>
            <a:endParaRPr lang="en-US"/>
          </a:p>
        </p:txBody>
      </p:sp>
      <p:sp>
        <p:nvSpPr>
          <p:cNvPr id="165" name="Freeform 194"/>
          <p:cNvSpPr/>
          <p:nvPr/>
        </p:nvSpPr>
        <p:spPr bwMode="auto">
          <a:xfrm>
            <a:off x="5429314" y="2534007"/>
            <a:ext cx="445137" cy="699499"/>
          </a:xfrm>
          <a:custGeom>
            <a:avLst/>
            <a:gdLst>
              <a:gd name="T0" fmla="*/ 2 w 42"/>
              <a:gd name="T1" fmla="*/ 0 h 66"/>
              <a:gd name="T2" fmla="*/ 0 w 42"/>
              <a:gd name="T3" fmla="*/ 2 h 66"/>
              <a:gd name="T4" fmla="*/ 0 w 42"/>
              <a:gd name="T5" fmla="*/ 64 h 66"/>
              <a:gd name="T6" fmla="*/ 2 w 42"/>
              <a:gd name="T7" fmla="*/ 66 h 66"/>
              <a:gd name="T8" fmla="*/ 24 w 42"/>
              <a:gd name="T9" fmla="*/ 66 h 66"/>
              <a:gd name="T10" fmla="*/ 25 w 42"/>
              <a:gd name="T11" fmla="*/ 66 h 66"/>
              <a:gd name="T12" fmla="*/ 42 w 42"/>
              <a:gd name="T13" fmla="*/ 22 h 66"/>
              <a:gd name="T14" fmla="*/ 2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2" y="0"/>
                </a:moveTo>
                <a:cubicBezTo>
                  <a:pt x="1" y="0"/>
                  <a:pt x="0" y="1"/>
                  <a:pt x="0" y="2"/>
                </a:cubicBezTo>
                <a:cubicBezTo>
                  <a:pt x="0" y="64"/>
                  <a:pt x="0" y="64"/>
                  <a:pt x="0" y="64"/>
                </a:cubicBezTo>
                <a:cubicBezTo>
                  <a:pt x="0" y="65"/>
                  <a:pt x="1" y="66"/>
                  <a:pt x="2" y="66"/>
                </a:cubicBezTo>
                <a:cubicBezTo>
                  <a:pt x="24" y="66"/>
                  <a:pt x="24" y="66"/>
                  <a:pt x="24" y="66"/>
                </a:cubicBezTo>
                <a:cubicBezTo>
                  <a:pt x="25" y="66"/>
                  <a:pt x="25" y="66"/>
                  <a:pt x="25" y="66"/>
                </a:cubicBezTo>
                <a:cubicBezTo>
                  <a:pt x="42" y="22"/>
                  <a:pt x="42" y="22"/>
                  <a:pt x="42" y="22"/>
                </a:cubicBezTo>
                <a:cubicBezTo>
                  <a:pt x="2" y="0"/>
                  <a:pt x="2" y="0"/>
                  <a:pt x="2" y="0"/>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66" name="Freeform 195"/>
          <p:cNvSpPr/>
          <p:nvPr/>
        </p:nvSpPr>
        <p:spPr bwMode="auto">
          <a:xfrm>
            <a:off x="5429314" y="2556126"/>
            <a:ext cx="254364" cy="677380"/>
          </a:xfrm>
          <a:custGeom>
            <a:avLst/>
            <a:gdLst>
              <a:gd name="T0" fmla="*/ 0 w 24"/>
              <a:gd name="T1" fmla="*/ 0 h 64"/>
              <a:gd name="T2" fmla="*/ 0 w 24"/>
              <a:gd name="T3" fmla="*/ 62 h 64"/>
              <a:gd name="T4" fmla="*/ 2 w 24"/>
              <a:gd name="T5" fmla="*/ 64 h 64"/>
              <a:gd name="T6" fmla="*/ 24 w 24"/>
              <a:gd name="T7" fmla="*/ 64 h 64"/>
              <a:gd name="T8" fmla="*/ 0 w 24"/>
              <a:gd name="T9" fmla="*/ 0 h 64"/>
            </a:gdLst>
            <a:ahLst/>
            <a:cxnLst>
              <a:cxn ang="0">
                <a:pos x="T0" y="T1"/>
              </a:cxn>
              <a:cxn ang="0">
                <a:pos x="T2" y="T3"/>
              </a:cxn>
              <a:cxn ang="0">
                <a:pos x="T4" y="T5"/>
              </a:cxn>
              <a:cxn ang="0">
                <a:pos x="T6" y="T7"/>
              </a:cxn>
              <a:cxn ang="0">
                <a:pos x="T8" y="T9"/>
              </a:cxn>
            </a:cxnLst>
            <a:rect l="0" t="0" r="r" b="b"/>
            <a:pathLst>
              <a:path w="24" h="64">
                <a:moveTo>
                  <a:pt x="0" y="0"/>
                </a:moveTo>
                <a:cubicBezTo>
                  <a:pt x="0" y="62"/>
                  <a:pt x="0" y="62"/>
                  <a:pt x="0" y="62"/>
                </a:cubicBezTo>
                <a:cubicBezTo>
                  <a:pt x="0" y="63"/>
                  <a:pt x="1" y="64"/>
                  <a:pt x="2" y="64"/>
                </a:cubicBezTo>
                <a:cubicBezTo>
                  <a:pt x="24" y="64"/>
                  <a:pt x="24" y="64"/>
                  <a:pt x="24" y="64"/>
                </a:cubicBezTo>
                <a:cubicBezTo>
                  <a:pt x="0" y="0"/>
                  <a:pt x="0" y="0"/>
                  <a:pt x="0"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67" name="Freeform 196"/>
          <p:cNvSpPr/>
          <p:nvPr/>
        </p:nvSpPr>
        <p:spPr bwMode="auto">
          <a:xfrm>
            <a:off x="6455062" y="2851962"/>
            <a:ext cx="337308" cy="591672"/>
          </a:xfrm>
          <a:custGeom>
            <a:avLst/>
            <a:gdLst>
              <a:gd name="T0" fmla="*/ 0 w 122"/>
              <a:gd name="T1" fmla="*/ 214 h 214"/>
              <a:gd name="T2" fmla="*/ 122 w 122"/>
              <a:gd name="T3" fmla="*/ 199 h 214"/>
              <a:gd name="T4" fmla="*/ 54 w 122"/>
              <a:gd name="T5" fmla="*/ 0 h 214"/>
              <a:gd name="T6" fmla="*/ 0 w 122"/>
              <a:gd name="T7" fmla="*/ 214 h 214"/>
            </a:gdLst>
            <a:ahLst/>
            <a:cxnLst>
              <a:cxn ang="0">
                <a:pos x="T0" y="T1"/>
              </a:cxn>
              <a:cxn ang="0">
                <a:pos x="T2" y="T3"/>
              </a:cxn>
              <a:cxn ang="0">
                <a:pos x="T4" y="T5"/>
              </a:cxn>
              <a:cxn ang="0">
                <a:pos x="T6" y="T7"/>
              </a:cxn>
            </a:cxnLst>
            <a:rect l="0" t="0" r="r" b="b"/>
            <a:pathLst>
              <a:path w="122" h="214">
                <a:moveTo>
                  <a:pt x="0" y="214"/>
                </a:moveTo>
                <a:lnTo>
                  <a:pt x="122" y="199"/>
                </a:lnTo>
                <a:lnTo>
                  <a:pt x="54" y="0"/>
                </a:lnTo>
                <a:lnTo>
                  <a:pt x="0" y="214"/>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68" name="Freeform 197"/>
          <p:cNvSpPr/>
          <p:nvPr/>
        </p:nvSpPr>
        <p:spPr bwMode="auto">
          <a:xfrm>
            <a:off x="6455062" y="2851962"/>
            <a:ext cx="337308" cy="591672"/>
          </a:xfrm>
          <a:custGeom>
            <a:avLst/>
            <a:gdLst>
              <a:gd name="T0" fmla="*/ 0 w 122"/>
              <a:gd name="T1" fmla="*/ 214 h 214"/>
              <a:gd name="T2" fmla="*/ 122 w 122"/>
              <a:gd name="T3" fmla="*/ 199 h 214"/>
              <a:gd name="T4" fmla="*/ 54 w 122"/>
              <a:gd name="T5" fmla="*/ 0 h 214"/>
              <a:gd name="T6" fmla="*/ 0 w 122"/>
              <a:gd name="T7" fmla="*/ 214 h 214"/>
            </a:gdLst>
            <a:ahLst/>
            <a:cxnLst>
              <a:cxn ang="0">
                <a:pos x="T0" y="T1"/>
              </a:cxn>
              <a:cxn ang="0">
                <a:pos x="T2" y="T3"/>
              </a:cxn>
              <a:cxn ang="0">
                <a:pos x="T4" y="T5"/>
              </a:cxn>
              <a:cxn ang="0">
                <a:pos x="T6" y="T7"/>
              </a:cxn>
            </a:cxnLst>
            <a:rect l="0" t="0" r="r" b="b"/>
            <a:pathLst>
              <a:path w="122" h="214">
                <a:moveTo>
                  <a:pt x="0" y="214"/>
                </a:moveTo>
                <a:lnTo>
                  <a:pt x="122" y="199"/>
                </a:lnTo>
                <a:lnTo>
                  <a:pt x="54" y="0"/>
                </a:lnTo>
                <a:lnTo>
                  <a:pt x="0" y="214"/>
                </a:lnTo>
              </a:path>
            </a:pathLst>
          </a:custGeom>
          <a:solidFill>
            <a:srgbClr val="01D48F"/>
          </a:solidFill>
          <a:ln>
            <a:noFill/>
          </a:ln>
        </p:spPr>
        <p:txBody>
          <a:bodyPr vert="horz" wrap="square" lIns="91440" tIns="45720" rIns="91440" bIns="45720" numCol="1" anchor="t" anchorCtr="0" compatLnSpc="1"/>
          <a:lstStyle/>
          <a:p>
            <a:endParaRPr lang="en-US"/>
          </a:p>
        </p:txBody>
      </p:sp>
      <p:sp>
        <p:nvSpPr>
          <p:cNvPr id="169" name="Freeform 198"/>
          <p:cNvSpPr/>
          <p:nvPr/>
        </p:nvSpPr>
        <p:spPr bwMode="auto">
          <a:xfrm>
            <a:off x="6604362" y="2556126"/>
            <a:ext cx="188008" cy="846035"/>
          </a:xfrm>
          <a:custGeom>
            <a:avLst/>
            <a:gdLst>
              <a:gd name="T0" fmla="*/ 0 w 68"/>
              <a:gd name="T1" fmla="*/ 107 h 306"/>
              <a:gd name="T2" fmla="*/ 68 w 68"/>
              <a:gd name="T3" fmla="*/ 306 h 306"/>
              <a:gd name="T4" fmla="*/ 68 w 68"/>
              <a:gd name="T5" fmla="*/ 0 h 306"/>
              <a:gd name="T6" fmla="*/ 0 w 68"/>
              <a:gd name="T7" fmla="*/ 107 h 306"/>
            </a:gdLst>
            <a:ahLst/>
            <a:cxnLst>
              <a:cxn ang="0">
                <a:pos x="T0" y="T1"/>
              </a:cxn>
              <a:cxn ang="0">
                <a:pos x="T2" y="T3"/>
              </a:cxn>
              <a:cxn ang="0">
                <a:pos x="T4" y="T5"/>
              </a:cxn>
              <a:cxn ang="0">
                <a:pos x="T6" y="T7"/>
              </a:cxn>
            </a:cxnLst>
            <a:rect l="0" t="0" r="r" b="b"/>
            <a:pathLst>
              <a:path w="68" h="306">
                <a:moveTo>
                  <a:pt x="0" y="107"/>
                </a:moveTo>
                <a:lnTo>
                  <a:pt x="68" y="306"/>
                </a:lnTo>
                <a:lnTo>
                  <a:pt x="68" y="0"/>
                </a:lnTo>
                <a:lnTo>
                  <a:pt x="0" y="107"/>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70" name="Freeform 199"/>
          <p:cNvSpPr/>
          <p:nvPr/>
        </p:nvSpPr>
        <p:spPr bwMode="auto">
          <a:xfrm>
            <a:off x="6604362" y="2556126"/>
            <a:ext cx="188008" cy="846035"/>
          </a:xfrm>
          <a:custGeom>
            <a:avLst/>
            <a:gdLst>
              <a:gd name="T0" fmla="*/ 0 w 68"/>
              <a:gd name="T1" fmla="*/ 107 h 306"/>
              <a:gd name="T2" fmla="*/ 68 w 68"/>
              <a:gd name="T3" fmla="*/ 306 h 306"/>
              <a:gd name="T4" fmla="*/ 68 w 68"/>
              <a:gd name="T5" fmla="*/ 0 h 306"/>
              <a:gd name="T6" fmla="*/ 0 w 68"/>
              <a:gd name="T7" fmla="*/ 107 h 306"/>
            </a:gdLst>
            <a:ahLst/>
            <a:cxnLst>
              <a:cxn ang="0">
                <a:pos x="T0" y="T1"/>
              </a:cxn>
              <a:cxn ang="0">
                <a:pos x="T2" y="T3"/>
              </a:cxn>
              <a:cxn ang="0">
                <a:pos x="T4" y="T5"/>
              </a:cxn>
              <a:cxn ang="0">
                <a:pos x="T6" y="T7"/>
              </a:cxn>
            </a:cxnLst>
            <a:rect l="0" t="0" r="r" b="b"/>
            <a:pathLst>
              <a:path w="68" h="306">
                <a:moveTo>
                  <a:pt x="0" y="107"/>
                </a:moveTo>
                <a:lnTo>
                  <a:pt x="68" y="306"/>
                </a:lnTo>
                <a:lnTo>
                  <a:pt x="68" y="0"/>
                </a:lnTo>
                <a:lnTo>
                  <a:pt x="0" y="107"/>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71" name="Freeform 200"/>
          <p:cNvSpPr/>
          <p:nvPr/>
        </p:nvSpPr>
        <p:spPr bwMode="auto">
          <a:xfrm>
            <a:off x="6361058" y="2534007"/>
            <a:ext cx="243304" cy="909625"/>
          </a:xfrm>
          <a:custGeom>
            <a:avLst/>
            <a:gdLst>
              <a:gd name="T0" fmla="*/ 0 w 88"/>
              <a:gd name="T1" fmla="*/ 0 h 329"/>
              <a:gd name="T2" fmla="*/ 34 w 88"/>
              <a:gd name="T3" fmla="*/ 329 h 329"/>
              <a:gd name="T4" fmla="*/ 88 w 88"/>
              <a:gd name="T5" fmla="*/ 115 h 329"/>
              <a:gd name="T6" fmla="*/ 0 w 88"/>
              <a:gd name="T7" fmla="*/ 0 h 329"/>
            </a:gdLst>
            <a:ahLst/>
            <a:cxnLst>
              <a:cxn ang="0">
                <a:pos x="T0" y="T1"/>
              </a:cxn>
              <a:cxn ang="0">
                <a:pos x="T2" y="T3"/>
              </a:cxn>
              <a:cxn ang="0">
                <a:pos x="T4" y="T5"/>
              </a:cxn>
              <a:cxn ang="0">
                <a:pos x="T6" y="T7"/>
              </a:cxn>
            </a:cxnLst>
            <a:rect l="0" t="0" r="r" b="b"/>
            <a:pathLst>
              <a:path w="88" h="329">
                <a:moveTo>
                  <a:pt x="0" y="0"/>
                </a:moveTo>
                <a:lnTo>
                  <a:pt x="34" y="329"/>
                </a:lnTo>
                <a:lnTo>
                  <a:pt x="88" y="115"/>
                </a:lnTo>
                <a:lnTo>
                  <a:pt x="0"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72" name="Freeform 201"/>
          <p:cNvSpPr/>
          <p:nvPr/>
        </p:nvSpPr>
        <p:spPr bwMode="auto">
          <a:xfrm>
            <a:off x="6361058" y="2534007"/>
            <a:ext cx="243304" cy="909625"/>
          </a:xfrm>
          <a:custGeom>
            <a:avLst/>
            <a:gdLst>
              <a:gd name="T0" fmla="*/ 0 w 88"/>
              <a:gd name="T1" fmla="*/ 0 h 329"/>
              <a:gd name="T2" fmla="*/ 34 w 88"/>
              <a:gd name="T3" fmla="*/ 329 h 329"/>
              <a:gd name="T4" fmla="*/ 88 w 88"/>
              <a:gd name="T5" fmla="*/ 115 h 329"/>
              <a:gd name="T6" fmla="*/ 0 w 88"/>
              <a:gd name="T7" fmla="*/ 0 h 329"/>
            </a:gdLst>
            <a:ahLst/>
            <a:cxnLst>
              <a:cxn ang="0">
                <a:pos x="T0" y="T1"/>
              </a:cxn>
              <a:cxn ang="0">
                <a:pos x="T2" y="T3"/>
              </a:cxn>
              <a:cxn ang="0">
                <a:pos x="T4" y="T5"/>
              </a:cxn>
              <a:cxn ang="0">
                <a:pos x="T6" y="T7"/>
              </a:cxn>
            </a:cxnLst>
            <a:rect l="0" t="0" r="r" b="b"/>
            <a:pathLst>
              <a:path w="88" h="329">
                <a:moveTo>
                  <a:pt x="0" y="0"/>
                </a:moveTo>
                <a:lnTo>
                  <a:pt x="34" y="329"/>
                </a:lnTo>
                <a:lnTo>
                  <a:pt x="88" y="115"/>
                </a:lnTo>
                <a:lnTo>
                  <a:pt x="0" y="0"/>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73" name="Freeform 202"/>
          <p:cNvSpPr/>
          <p:nvPr/>
        </p:nvSpPr>
        <p:spPr bwMode="auto">
          <a:xfrm>
            <a:off x="6361058" y="2534007"/>
            <a:ext cx="431312" cy="317954"/>
          </a:xfrm>
          <a:custGeom>
            <a:avLst/>
            <a:gdLst>
              <a:gd name="T0" fmla="*/ 41 w 41"/>
              <a:gd name="T1" fmla="*/ 2 h 30"/>
              <a:gd name="T2" fmla="*/ 39 w 41"/>
              <a:gd name="T3" fmla="*/ 0 h 30"/>
              <a:gd name="T4" fmla="*/ 0 w 41"/>
              <a:gd name="T5" fmla="*/ 0 h 30"/>
              <a:gd name="T6" fmla="*/ 23 w 41"/>
              <a:gd name="T7" fmla="*/ 30 h 30"/>
              <a:gd name="T8" fmla="*/ 41 w 41"/>
              <a:gd name="T9" fmla="*/ 2 h 30"/>
            </a:gdLst>
            <a:ahLst/>
            <a:cxnLst>
              <a:cxn ang="0">
                <a:pos x="T0" y="T1"/>
              </a:cxn>
              <a:cxn ang="0">
                <a:pos x="T2" y="T3"/>
              </a:cxn>
              <a:cxn ang="0">
                <a:pos x="T4" y="T5"/>
              </a:cxn>
              <a:cxn ang="0">
                <a:pos x="T6" y="T7"/>
              </a:cxn>
              <a:cxn ang="0">
                <a:pos x="T8" y="T9"/>
              </a:cxn>
            </a:cxnLst>
            <a:rect l="0" t="0" r="r" b="b"/>
            <a:pathLst>
              <a:path w="41" h="30">
                <a:moveTo>
                  <a:pt x="41" y="2"/>
                </a:moveTo>
                <a:cubicBezTo>
                  <a:pt x="41" y="1"/>
                  <a:pt x="40" y="0"/>
                  <a:pt x="39" y="0"/>
                </a:cubicBezTo>
                <a:cubicBezTo>
                  <a:pt x="0" y="0"/>
                  <a:pt x="0" y="0"/>
                  <a:pt x="0" y="0"/>
                </a:cubicBezTo>
                <a:cubicBezTo>
                  <a:pt x="23" y="30"/>
                  <a:pt x="23" y="30"/>
                  <a:pt x="23" y="30"/>
                </a:cubicBezTo>
                <a:cubicBezTo>
                  <a:pt x="41" y="2"/>
                  <a:pt x="41" y="2"/>
                  <a:pt x="41" y="2"/>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74" name="Freeform 203"/>
          <p:cNvSpPr/>
          <p:nvPr/>
        </p:nvSpPr>
        <p:spPr bwMode="auto">
          <a:xfrm>
            <a:off x="5694737" y="3233508"/>
            <a:ext cx="729913" cy="94004"/>
          </a:xfrm>
          <a:custGeom>
            <a:avLst/>
            <a:gdLst>
              <a:gd name="T0" fmla="*/ 0 w 264"/>
              <a:gd name="T1" fmla="*/ 0 h 34"/>
              <a:gd name="T2" fmla="*/ 111 w 264"/>
              <a:gd name="T3" fmla="*/ 34 h 34"/>
              <a:gd name="T4" fmla="*/ 264 w 264"/>
              <a:gd name="T5" fmla="*/ 0 h 34"/>
              <a:gd name="T6" fmla="*/ 0 w 264"/>
              <a:gd name="T7" fmla="*/ 0 h 34"/>
            </a:gdLst>
            <a:ahLst/>
            <a:cxnLst>
              <a:cxn ang="0">
                <a:pos x="T0" y="T1"/>
              </a:cxn>
              <a:cxn ang="0">
                <a:pos x="T2" y="T3"/>
              </a:cxn>
              <a:cxn ang="0">
                <a:pos x="T4" y="T5"/>
              </a:cxn>
              <a:cxn ang="0">
                <a:pos x="T6" y="T7"/>
              </a:cxn>
            </a:cxnLst>
            <a:rect l="0" t="0" r="r" b="b"/>
            <a:pathLst>
              <a:path w="264" h="34">
                <a:moveTo>
                  <a:pt x="0" y="0"/>
                </a:moveTo>
                <a:lnTo>
                  <a:pt x="111" y="34"/>
                </a:lnTo>
                <a:lnTo>
                  <a:pt x="264" y="0"/>
                </a:lnTo>
                <a:lnTo>
                  <a:pt x="0"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75" name="Freeform 204"/>
          <p:cNvSpPr/>
          <p:nvPr/>
        </p:nvSpPr>
        <p:spPr bwMode="auto">
          <a:xfrm>
            <a:off x="5694737" y="3233508"/>
            <a:ext cx="729913" cy="94004"/>
          </a:xfrm>
          <a:custGeom>
            <a:avLst/>
            <a:gdLst>
              <a:gd name="T0" fmla="*/ 0 w 264"/>
              <a:gd name="T1" fmla="*/ 0 h 34"/>
              <a:gd name="T2" fmla="*/ 111 w 264"/>
              <a:gd name="T3" fmla="*/ 34 h 34"/>
              <a:gd name="T4" fmla="*/ 264 w 264"/>
              <a:gd name="T5" fmla="*/ 0 h 34"/>
              <a:gd name="T6" fmla="*/ 0 w 264"/>
              <a:gd name="T7" fmla="*/ 0 h 34"/>
            </a:gdLst>
            <a:ahLst/>
            <a:cxnLst>
              <a:cxn ang="0">
                <a:pos x="T0" y="T1"/>
              </a:cxn>
              <a:cxn ang="0">
                <a:pos x="T2" y="T3"/>
              </a:cxn>
              <a:cxn ang="0">
                <a:pos x="T4" y="T5"/>
              </a:cxn>
              <a:cxn ang="0">
                <a:pos x="T6" y="T7"/>
              </a:cxn>
            </a:cxnLst>
            <a:rect l="0" t="0" r="r" b="b"/>
            <a:pathLst>
              <a:path w="264" h="34">
                <a:moveTo>
                  <a:pt x="0" y="0"/>
                </a:moveTo>
                <a:lnTo>
                  <a:pt x="111" y="34"/>
                </a:lnTo>
                <a:lnTo>
                  <a:pt x="264" y="0"/>
                </a:lnTo>
                <a:lnTo>
                  <a:pt x="0" y="0"/>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76" name="Freeform 205"/>
          <p:cNvSpPr/>
          <p:nvPr/>
        </p:nvSpPr>
        <p:spPr bwMode="auto">
          <a:xfrm>
            <a:off x="6001631" y="3233508"/>
            <a:ext cx="453431" cy="210126"/>
          </a:xfrm>
          <a:custGeom>
            <a:avLst/>
            <a:gdLst>
              <a:gd name="T0" fmla="*/ 40 w 43"/>
              <a:gd name="T1" fmla="*/ 0 h 20"/>
              <a:gd name="T2" fmla="*/ 0 w 43"/>
              <a:gd name="T3" fmla="*/ 9 h 20"/>
              <a:gd name="T4" fmla="*/ 1 w 43"/>
              <a:gd name="T5" fmla="*/ 9 h 20"/>
              <a:gd name="T6" fmla="*/ 38 w 43"/>
              <a:gd name="T7" fmla="*/ 18 h 20"/>
              <a:gd name="T8" fmla="*/ 40 w 43"/>
              <a:gd name="T9" fmla="*/ 18 h 20"/>
              <a:gd name="T10" fmla="*/ 42 w 43"/>
              <a:gd name="T11" fmla="*/ 19 h 20"/>
              <a:gd name="T12" fmla="*/ 43 w 43"/>
              <a:gd name="T13" fmla="*/ 20 h 20"/>
              <a:gd name="T14" fmla="*/ 40 w 4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0">
                <a:moveTo>
                  <a:pt x="40" y="0"/>
                </a:moveTo>
                <a:cubicBezTo>
                  <a:pt x="0" y="9"/>
                  <a:pt x="0" y="9"/>
                  <a:pt x="0" y="9"/>
                </a:cubicBezTo>
                <a:cubicBezTo>
                  <a:pt x="1" y="9"/>
                  <a:pt x="1" y="9"/>
                  <a:pt x="1" y="9"/>
                </a:cubicBezTo>
                <a:cubicBezTo>
                  <a:pt x="38" y="18"/>
                  <a:pt x="38" y="18"/>
                  <a:pt x="38" y="18"/>
                </a:cubicBezTo>
                <a:cubicBezTo>
                  <a:pt x="39" y="17"/>
                  <a:pt x="39" y="17"/>
                  <a:pt x="40" y="18"/>
                </a:cubicBezTo>
                <a:cubicBezTo>
                  <a:pt x="42" y="19"/>
                  <a:pt x="42" y="19"/>
                  <a:pt x="42" y="19"/>
                </a:cubicBezTo>
                <a:cubicBezTo>
                  <a:pt x="42" y="19"/>
                  <a:pt x="42" y="19"/>
                  <a:pt x="43" y="20"/>
                </a:cubicBezTo>
                <a:cubicBezTo>
                  <a:pt x="40" y="0"/>
                  <a:pt x="40" y="0"/>
                  <a:pt x="40"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77" name="Freeform 206"/>
          <p:cNvSpPr/>
          <p:nvPr/>
        </p:nvSpPr>
        <p:spPr bwMode="auto">
          <a:xfrm>
            <a:off x="6148168" y="3421515"/>
            <a:ext cx="254364" cy="223950"/>
          </a:xfrm>
          <a:custGeom>
            <a:avLst/>
            <a:gdLst>
              <a:gd name="T0" fmla="*/ 0 w 24"/>
              <a:gd name="T1" fmla="*/ 19 h 21"/>
              <a:gd name="T2" fmla="*/ 0 w 24"/>
              <a:gd name="T3" fmla="*/ 19 h 21"/>
              <a:gd name="T4" fmla="*/ 1 w 24"/>
              <a:gd name="T5" fmla="*/ 20 h 21"/>
              <a:gd name="T6" fmla="*/ 7 w 24"/>
              <a:gd name="T7" fmla="*/ 21 h 21"/>
              <a:gd name="T8" fmla="*/ 8 w 24"/>
              <a:gd name="T9" fmla="*/ 20 h 21"/>
              <a:gd name="T10" fmla="*/ 24 w 24"/>
              <a:gd name="T11" fmla="*/ 0 h 21"/>
              <a:gd name="T12" fmla="*/ 0 w 24"/>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0" y="19"/>
                </a:moveTo>
                <a:cubicBezTo>
                  <a:pt x="0" y="19"/>
                  <a:pt x="0" y="19"/>
                  <a:pt x="0" y="19"/>
                </a:cubicBezTo>
                <a:cubicBezTo>
                  <a:pt x="0" y="19"/>
                  <a:pt x="0" y="20"/>
                  <a:pt x="1" y="20"/>
                </a:cubicBezTo>
                <a:cubicBezTo>
                  <a:pt x="7" y="21"/>
                  <a:pt x="7" y="21"/>
                  <a:pt x="7" y="21"/>
                </a:cubicBezTo>
                <a:cubicBezTo>
                  <a:pt x="7" y="21"/>
                  <a:pt x="8" y="21"/>
                  <a:pt x="8" y="20"/>
                </a:cubicBezTo>
                <a:cubicBezTo>
                  <a:pt x="24" y="0"/>
                  <a:pt x="24" y="0"/>
                  <a:pt x="24" y="0"/>
                </a:cubicBezTo>
                <a:cubicBezTo>
                  <a:pt x="0" y="19"/>
                  <a:pt x="0" y="19"/>
                  <a:pt x="0" y="19"/>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78" name="Freeform 207"/>
          <p:cNvSpPr/>
          <p:nvPr/>
        </p:nvSpPr>
        <p:spPr bwMode="auto">
          <a:xfrm>
            <a:off x="6012691" y="3327511"/>
            <a:ext cx="389841" cy="295835"/>
          </a:xfrm>
          <a:custGeom>
            <a:avLst/>
            <a:gdLst>
              <a:gd name="T0" fmla="*/ 141 w 141"/>
              <a:gd name="T1" fmla="*/ 34 h 107"/>
              <a:gd name="T2" fmla="*/ 141 w 141"/>
              <a:gd name="T3" fmla="*/ 34 h 107"/>
              <a:gd name="T4" fmla="*/ 0 w 141"/>
              <a:gd name="T5" fmla="*/ 0 h 107"/>
              <a:gd name="T6" fmla="*/ 0 w 141"/>
              <a:gd name="T7" fmla="*/ 4 h 107"/>
              <a:gd name="T8" fmla="*/ 49 w 141"/>
              <a:gd name="T9" fmla="*/ 107 h 107"/>
              <a:gd name="T10" fmla="*/ 141 w 141"/>
              <a:gd name="T11" fmla="*/ 34 h 107"/>
              <a:gd name="T12" fmla="*/ 141 w 141"/>
              <a:gd name="T13" fmla="*/ 34 h 107"/>
            </a:gdLst>
            <a:ahLst/>
            <a:cxnLst>
              <a:cxn ang="0">
                <a:pos x="T0" y="T1"/>
              </a:cxn>
              <a:cxn ang="0">
                <a:pos x="T2" y="T3"/>
              </a:cxn>
              <a:cxn ang="0">
                <a:pos x="T4" y="T5"/>
              </a:cxn>
              <a:cxn ang="0">
                <a:pos x="T6" y="T7"/>
              </a:cxn>
              <a:cxn ang="0">
                <a:pos x="T8" y="T9"/>
              </a:cxn>
              <a:cxn ang="0">
                <a:pos x="T10" y="T11"/>
              </a:cxn>
              <a:cxn ang="0">
                <a:pos x="T12" y="T13"/>
              </a:cxn>
            </a:cxnLst>
            <a:rect l="0" t="0" r="r" b="b"/>
            <a:pathLst>
              <a:path w="141" h="107">
                <a:moveTo>
                  <a:pt x="141" y="34"/>
                </a:moveTo>
                <a:lnTo>
                  <a:pt x="141" y="34"/>
                </a:lnTo>
                <a:lnTo>
                  <a:pt x="0" y="0"/>
                </a:lnTo>
                <a:lnTo>
                  <a:pt x="0" y="4"/>
                </a:lnTo>
                <a:lnTo>
                  <a:pt x="49" y="107"/>
                </a:lnTo>
                <a:lnTo>
                  <a:pt x="141" y="34"/>
                </a:lnTo>
                <a:lnTo>
                  <a:pt x="141" y="34"/>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79" name="Freeform 208"/>
          <p:cNvSpPr/>
          <p:nvPr/>
        </p:nvSpPr>
        <p:spPr bwMode="auto">
          <a:xfrm>
            <a:off x="6012691" y="3327511"/>
            <a:ext cx="389841" cy="295835"/>
          </a:xfrm>
          <a:custGeom>
            <a:avLst/>
            <a:gdLst>
              <a:gd name="T0" fmla="*/ 141 w 141"/>
              <a:gd name="T1" fmla="*/ 34 h 107"/>
              <a:gd name="T2" fmla="*/ 141 w 141"/>
              <a:gd name="T3" fmla="*/ 34 h 107"/>
              <a:gd name="T4" fmla="*/ 0 w 141"/>
              <a:gd name="T5" fmla="*/ 0 h 107"/>
              <a:gd name="T6" fmla="*/ 0 w 141"/>
              <a:gd name="T7" fmla="*/ 4 h 107"/>
              <a:gd name="T8" fmla="*/ 49 w 141"/>
              <a:gd name="T9" fmla="*/ 107 h 107"/>
              <a:gd name="T10" fmla="*/ 141 w 141"/>
              <a:gd name="T11" fmla="*/ 34 h 107"/>
              <a:gd name="T12" fmla="*/ 141 w 141"/>
              <a:gd name="T13" fmla="*/ 34 h 107"/>
            </a:gdLst>
            <a:ahLst/>
            <a:cxnLst>
              <a:cxn ang="0">
                <a:pos x="T0" y="T1"/>
              </a:cxn>
              <a:cxn ang="0">
                <a:pos x="T2" y="T3"/>
              </a:cxn>
              <a:cxn ang="0">
                <a:pos x="T4" y="T5"/>
              </a:cxn>
              <a:cxn ang="0">
                <a:pos x="T6" y="T7"/>
              </a:cxn>
              <a:cxn ang="0">
                <a:pos x="T8" y="T9"/>
              </a:cxn>
              <a:cxn ang="0">
                <a:pos x="T10" y="T11"/>
              </a:cxn>
              <a:cxn ang="0">
                <a:pos x="T12" y="T13"/>
              </a:cxn>
            </a:cxnLst>
            <a:rect l="0" t="0" r="r" b="b"/>
            <a:pathLst>
              <a:path w="141" h="107">
                <a:moveTo>
                  <a:pt x="141" y="34"/>
                </a:moveTo>
                <a:lnTo>
                  <a:pt x="141" y="34"/>
                </a:lnTo>
                <a:lnTo>
                  <a:pt x="0" y="0"/>
                </a:lnTo>
                <a:lnTo>
                  <a:pt x="0" y="4"/>
                </a:lnTo>
                <a:lnTo>
                  <a:pt x="49" y="107"/>
                </a:lnTo>
                <a:lnTo>
                  <a:pt x="141" y="34"/>
                </a:lnTo>
                <a:lnTo>
                  <a:pt x="141" y="34"/>
                </a:lnTo>
              </a:path>
            </a:pathLst>
          </a:custGeom>
          <a:solidFill>
            <a:srgbClr val="01D48F"/>
          </a:solidFill>
          <a:ln>
            <a:noFill/>
          </a:ln>
        </p:spPr>
        <p:txBody>
          <a:bodyPr vert="horz" wrap="square" lIns="91440" tIns="45720" rIns="91440" bIns="45720" numCol="1" anchor="t" anchorCtr="0" compatLnSpc="1"/>
          <a:lstStyle/>
          <a:p>
            <a:endParaRPr lang="en-US"/>
          </a:p>
        </p:txBody>
      </p:sp>
      <p:sp>
        <p:nvSpPr>
          <p:cNvPr id="180" name="Freeform 209"/>
          <p:cNvSpPr/>
          <p:nvPr/>
        </p:nvSpPr>
        <p:spPr bwMode="auto">
          <a:xfrm>
            <a:off x="6623717" y="3402161"/>
            <a:ext cx="168655" cy="146535"/>
          </a:xfrm>
          <a:custGeom>
            <a:avLst/>
            <a:gdLst>
              <a:gd name="T0" fmla="*/ 0 w 61"/>
              <a:gd name="T1" fmla="*/ 30 h 53"/>
              <a:gd name="T2" fmla="*/ 61 w 61"/>
              <a:gd name="T3" fmla="*/ 53 h 53"/>
              <a:gd name="T4" fmla="*/ 61 w 61"/>
              <a:gd name="T5" fmla="*/ 0 h 53"/>
              <a:gd name="T6" fmla="*/ 0 w 61"/>
              <a:gd name="T7" fmla="*/ 30 h 53"/>
            </a:gdLst>
            <a:ahLst/>
            <a:cxnLst>
              <a:cxn ang="0">
                <a:pos x="T0" y="T1"/>
              </a:cxn>
              <a:cxn ang="0">
                <a:pos x="T2" y="T3"/>
              </a:cxn>
              <a:cxn ang="0">
                <a:pos x="T4" y="T5"/>
              </a:cxn>
              <a:cxn ang="0">
                <a:pos x="T6" y="T7"/>
              </a:cxn>
            </a:cxnLst>
            <a:rect l="0" t="0" r="r" b="b"/>
            <a:pathLst>
              <a:path w="61" h="53">
                <a:moveTo>
                  <a:pt x="0" y="30"/>
                </a:moveTo>
                <a:lnTo>
                  <a:pt x="61" y="53"/>
                </a:lnTo>
                <a:lnTo>
                  <a:pt x="61" y="0"/>
                </a:lnTo>
                <a:lnTo>
                  <a:pt x="0" y="3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81" name="Freeform 210"/>
          <p:cNvSpPr/>
          <p:nvPr/>
        </p:nvSpPr>
        <p:spPr bwMode="auto">
          <a:xfrm>
            <a:off x="6623717" y="3402161"/>
            <a:ext cx="168655" cy="146535"/>
          </a:xfrm>
          <a:custGeom>
            <a:avLst/>
            <a:gdLst>
              <a:gd name="T0" fmla="*/ 0 w 61"/>
              <a:gd name="T1" fmla="*/ 30 h 53"/>
              <a:gd name="T2" fmla="*/ 61 w 61"/>
              <a:gd name="T3" fmla="*/ 53 h 53"/>
              <a:gd name="T4" fmla="*/ 61 w 61"/>
              <a:gd name="T5" fmla="*/ 0 h 53"/>
              <a:gd name="T6" fmla="*/ 0 w 61"/>
              <a:gd name="T7" fmla="*/ 30 h 53"/>
            </a:gdLst>
            <a:ahLst/>
            <a:cxnLst>
              <a:cxn ang="0">
                <a:pos x="T0" y="T1"/>
              </a:cxn>
              <a:cxn ang="0">
                <a:pos x="T2" y="T3"/>
              </a:cxn>
              <a:cxn ang="0">
                <a:pos x="T4" y="T5"/>
              </a:cxn>
              <a:cxn ang="0">
                <a:pos x="T6" y="T7"/>
              </a:cxn>
            </a:cxnLst>
            <a:rect l="0" t="0" r="r" b="b"/>
            <a:pathLst>
              <a:path w="61" h="53">
                <a:moveTo>
                  <a:pt x="0" y="30"/>
                </a:moveTo>
                <a:lnTo>
                  <a:pt x="61" y="53"/>
                </a:lnTo>
                <a:lnTo>
                  <a:pt x="61" y="0"/>
                </a:lnTo>
                <a:lnTo>
                  <a:pt x="0" y="30"/>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82" name="Freeform 211"/>
          <p:cNvSpPr/>
          <p:nvPr/>
        </p:nvSpPr>
        <p:spPr bwMode="auto">
          <a:xfrm>
            <a:off x="6529713" y="3485105"/>
            <a:ext cx="262659" cy="168653"/>
          </a:xfrm>
          <a:custGeom>
            <a:avLst/>
            <a:gdLst>
              <a:gd name="T0" fmla="*/ 0 w 95"/>
              <a:gd name="T1" fmla="*/ 61 h 61"/>
              <a:gd name="T2" fmla="*/ 95 w 95"/>
              <a:gd name="T3" fmla="*/ 23 h 61"/>
              <a:gd name="T4" fmla="*/ 34 w 95"/>
              <a:gd name="T5" fmla="*/ 0 h 61"/>
              <a:gd name="T6" fmla="*/ 0 w 95"/>
              <a:gd name="T7" fmla="*/ 61 h 61"/>
            </a:gdLst>
            <a:ahLst/>
            <a:cxnLst>
              <a:cxn ang="0">
                <a:pos x="T0" y="T1"/>
              </a:cxn>
              <a:cxn ang="0">
                <a:pos x="T2" y="T3"/>
              </a:cxn>
              <a:cxn ang="0">
                <a:pos x="T4" y="T5"/>
              </a:cxn>
              <a:cxn ang="0">
                <a:pos x="T6" y="T7"/>
              </a:cxn>
            </a:cxnLst>
            <a:rect l="0" t="0" r="r" b="b"/>
            <a:pathLst>
              <a:path w="95" h="61">
                <a:moveTo>
                  <a:pt x="0" y="61"/>
                </a:moveTo>
                <a:lnTo>
                  <a:pt x="95" y="23"/>
                </a:lnTo>
                <a:lnTo>
                  <a:pt x="34" y="0"/>
                </a:lnTo>
                <a:lnTo>
                  <a:pt x="0" y="61"/>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83" name="Freeform 212"/>
          <p:cNvSpPr/>
          <p:nvPr/>
        </p:nvSpPr>
        <p:spPr bwMode="auto">
          <a:xfrm>
            <a:off x="6529713" y="3485105"/>
            <a:ext cx="262659" cy="168653"/>
          </a:xfrm>
          <a:custGeom>
            <a:avLst/>
            <a:gdLst>
              <a:gd name="T0" fmla="*/ 0 w 95"/>
              <a:gd name="T1" fmla="*/ 61 h 61"/>
              <a:gd name="T2" fmla="*/ 95 w 95"/>
              <a:gd name="T3" fmla="*/ 23 h 61"/>
              <a:gd name="T4" fmla="*/ 34 w 95"/>
              <a:gd name="T5" fmla="*/ 0 h 61"/>
              <a:gd name="T6" fmla="*/ 0 w 95"/>
              <a:gd name="T7" fmla="*/ 61 h 61"/>
            </a:gdLst>
            <a:ahLst/>
            <a:cxnLst>
              <a:cxn ang="0">
                <a:pos x="T0" y="T1"/>
              </a:cxn>
              <a:cxn ang="0">
                <a:pos x="T2" y="T3"/>
              </a:cxn>
              <a:cxn ang="0">
                <a:pos x="T4" y="T5"/>
              </a:cxn>
              <a:cxn ang="0">
                <a:pos x="T6" y="T7"/>
              </a:cxn>
            </a:cxnLst>
            <a:rect l="0" t="0" r="r" b="b"/>
            <a:pathLst>
              <a:path w="95" h="61">
                <a:moveTo>
                  <a:pt x="0" y="61"/>
                </a:moveTo>
                <a:lnTo>
                  <a:pt x="95" y="23"/>
                </a:lnTo>
                <a:lnTo>
                  <a:pt x="34" y="0"/>
                </a:lnTo>
                <a:lnTo>
                  <a:pt x="0" y="61"/>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84" name="Freeform 213"/>
          <p:cNvSpPr/>
          <p:nvPr/>
        </p:nvSpPr>
        <p:spPr bwMode="auto">
          <a:xfrm>
            <a:off x="6455062" y="3402161"/>
            <a:ext cx="337308" cy="82945"/>
          </a:xfrm>
          <a:custGeom>
            <a:avLst/>
            <a:gdLst>
              <a:gd name="T0" fmla="*/ 122 w 122"/>
              <a:gd name="T1" fmla="*/ 0 h 30"/>
              <a:gd name="T2" fmla="*/ 0 w 122"/>
              <a:gd name="T3" fmla="*/ 15 h 30"/>
              <a:gd name="T4" fmla="*/ 61 w 122"/>
              <a:gd name="T5" fmla="*/ 30 h 30"/>
              <a:gd name="T6" fmla="*/ 122 w 122"/>
              <a:gd name="T7" fmla="*/ 0 h 30"/>
            </a:gdLst>
            <a:ahLst/>
            <a:cxnLst>
              <a:cxn ang="0">
                <a:pos x="T0" y="T1"/>
              </a:cxn>
              <a:cxn ang="0">
                <a:pos x="T2" y="T3"/>
              </a:cxn>
              <a:cxn ang="0">
                <a:pos x="T4" y="T5"/>
              </a:cxn>
              <a:cxn ang="0">
                <a:pos x="T6" y="T7"/>
              </a:cxn>
            </a:cxnLst>
            <a:rect l="0" t="0" r="r" b="b"/>
            <a:pathLst>
              <a:path w="122" h="30">
                <a:moveTo>
                  <a:pt x="122" y="0"/>
                </a:moveTo>
                <a:lnTo>
                  <a:pt x="0" y="15"/>
                </a:lnTo>
                <a:lnTo>
                  <a:pt x="61" y="30"/>
                </a:lnTo>
                <a:lnTo>
                  <a:pt x="122"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85" name="Freeform 214"/>
          <p:cNvSpPr/>
          <p:nvPr/>
        </p:nvSpPr>
        <p:spPr bwMode="auto">
          <a:xfrm>
            <a:off x="6455062" y="3402161"/>
            <a:ext cx="337308" cy="82945"/>
          </a:xfrm>
          <a:custGeom>
            <a:avLst/>
            <a:gdLst>
              <a:gd name="T0" fmla="*/ 122 w 122"/>
              <a:gd name="T1" fmla="*/ 0 h 30"/>
              <a:gd name="T2" fmla="*/ 0 w 122"/>
              <a:gd name="T3" fmla="*/ 15 h 30"/>
              <a:gd name="T4" fmla="*/ 61 w 122"/>
              <a:gd name="T5" fmla="*/ 30 h 30"/>
              <a:gd name="T6" fmla="*/ 122 w 122"/>
              <a:gd name="T7" fmla="*/ 0 h 30"/>
            </a:gdLst>
            <a:ahLst/>
            <a:cxnLst>
              <a:cxn ang="0">
                <a:pos x="T0" y="T1"/>
              </a:cxn>
              <a:cxn ang="0">
                <a:pos x="T2" y="T3"/>
              </a:cxn>
              <a:cxn ang="0">
                <a:pos x="T4" y="T5"/>
              </a:cxn>
              <a:cxn ang="0">
                <a:pos x="T6" y="T7"/>
              </a:cxn>
            </a:cxnLst>
            <a:rect l="0" t="0" r="r" b="b"/>
            <a:pathLst>
              <a:path w="122" h="30">
                <a:moveTo>
                  <a:pt x="122" y="0"/>
                </a:moveTo>
                <a:lnTo>
                  <a:pt x="0" y="15"/>
                </a:lnTo>
                <a:lnTo>
                  <a:pt x="61" y="30"/>
                </a:lnTo>
                <a:lnTo>
                  <a:pt x="122" y="0"/>
                </a:lnTo>
              </a:path>
            </a:pathLst>
          </a:custGeom>
          <a:solidFill>
            <a:srgbClr val="1FD89C"/>
          </a:solidFill>
          <a:ln>
            <a:noFill/>
          </a:ln>
        </p:spPr>
        <p:txBody>
          <a:bodyPr vert="horz" wrap="square" lIns="91440" tIns="45720" rIns="91440" bIns="45720" numCol="1" anchor="t" anchorCtr="0" compatLnSpc="1"/>
          <a:lstStyle/>
          <a:p>
            <a:endParaRPr lang="en-US"/>
          </a:p>
        </p:txBody>
      </p:sp>
      <p:sp>
        <p:nvSpPr>
          <p:cNvPr id="186" name="Freeform 215"/>
          <p:cNvSpPr/>
          <p:nvPr/>
        </p:nvSpPr>
        <p:spPr bwMode="auto">
          <a:xfrm>
            <a:off x="6444003" y="3443634"/>
            <a:ext cx="179714" cy="210126"/>
          </a:xfrm>
          <a:custGeom>
            <a:avLst/>
            <a:gdLst>
              <a:gd name="T0" fmla="*/ 1 w 17"/>
              <a:gd name="T1" fmla="*/ 0 h 20"/>
              <a:gd name="T2" fmla="*/ 0 w 17"/>
              <a:gd name="T3" fmla="*/ 0 h 20"/>
              <a:gd name="T4" fmla="*/ 3 w 17"/>
              <a:gd name="T5" fmla="*/ 14 h 20"/>
              <a:gd name="T6" fmla="*/ 5 w 17"/>
              <a:gd name="T7" fmla="*/ 15 h 20"/>
              <a:gd name="T8" fmla="*/ 8 w 17"/>
              <a:gd name="T9" fmla="*/ 20 h 20"/>
              <a:gd name="T10" fmla="*/ 17 w 17"/>
              <a:gd name="T11" fmla="*/ 4 h 20"/>
              <a:gd name="T12" fmla="*/ 1 w 1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 y="0"/>
                </a:moveTo>
                <a:cubicBezTo>
                  <a:pt x="0" y="0"/>
                  <a:pt x="0" y="0"/>
                  <a:pt x="0" y="0"/>
                </a:cubicBezTo>
                <a:cubicBezTo>
                  <a:pt x="3" y="14"/>
                  <a:pt x="3" y="14"/>
                  <a:pt x="3" y="14"/>
                </a:cubicBezTo>
                <a:cubicBezTo>
                  <a:pt x="4" y="14"/>
                  <a:pt x="4" y="14"/>
                  <a:pt x="5" y="15"/>
                </a:cubicBezTo>
                <a:cubicBezTo>
                  <a:pt x="8" y="20"/>
                  <a:pt x="8" y="20"/>
                  <a:pt x="8" y="20"/>
                </a:cubicBezTo>
                <a:cubicBezTo>
                  <a:pt x="17" y="4"/>
                  <a:pt x="17" y="4"/>
                  <a:pt x="17" y="4"/>
                </a:cubicBezTo>
                <a:cubicBezTo>
                  <a:pt x="1" y="0"/>
                  <a:pt x="1" y="0"/>
                  <a:pt x="1"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87" name="Freeform 216"/>
          <p:cNvSpPr/>
          <p:nvPr/>
        </p:nvSpPr>
        <p:spPr bwMode="auto">
          <a:xfrm>
            <a:off x="6402531" y="3443634"/>
            <a:ext cx="74651" cy="221186"/>
          </a:xfrm>
          <a:custGeom>
            <a:avLst/>
            <a:gdLst>
              <a:gd name="T0" fmla="*/ 4 w 7"/>
              <a:gd name="T1" fmla="*/ 0 h 21"/>
              <a:gd name="T2" fmla="*/ 4 w 7"/>
              <a:gd name="T3" fmla="*/ 1 h 21"/>
              <a:gd name="T4" fmla="*/ 0 w 7"/>
              <a:gd name="T5" fmla="*/ 16 h 21"/>
              <a:gd name="T6" fmla="*/ 4 w 7"/>
              <a:gd name="T7" fmla="*/ 21 h 21"/>
              <a:gd name="T8" fmla="*/ 6 w 7"/>
              <a:gd name="T9" fmla="*/ 15 h 21"/>
              <a:gd name="T10" fmla="*/ 7 w 7"/>
              <a:gd name="T11" fmla="*/ 14 h 21"/>
              <a:gd name="T12" fmla="*/ 4 w 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7" h="21">
                <a:moveTo>
                  <a:pt x="4" y="0"/>
                </a:moveTo>
                <a:cubicBezTo>
                  <a:pt x="4" y="1"/>
                  <a:pt x="4" y="1"/>
                  <a:pt x="4" y="1"/>
                </a:cubicBezTo>
                <a:cubicBezTo>
                  <a:pt x="0" y="16"/>
                  <a:pt x="0" y="16"/>
                  <a:pt x="0" y="16"/>
                </a:cubicBezTo>
                <a:cubicBezTo>
                  <a:pt x="4" y="21"/>
                  <a:pt x="4" y="21"/>
                  <a:pt x="4" y="21"/>
                </a:cubicBezTo>
                <a:cubicBezTo>
                  <a:pt x="6" y="15"/>
                  <a:pt x="6" y="15"/>
                  <a:pt x="6" y="15"/>
                </a:cubicBezTo>
                <a:cubicBezTo>
                  <a:pt x="6" y="15"/>
                  <a:pt x="7" y="14"/>
                  <a:pt x="7" y="14"/>
                </a:cubicBezTo>
                <a:cubicBezTo>
                  <a:pt x="4" y="0"/>
                  <a:pt x="4" y="0"/>
                  <a:pt x="4"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88" name="Freeform 217"/>
          <p:cNvSpPr/>
          <p:nvPr/>
        </p:nvSpPr>
        <p:spPr bwMode="auto">
          <a:xfrm>
            <a:off x="6338940" y="3612287"/>
            <a:ext cx="105063" cy="96768"/>
          </a:xfrm>
          <a:custGeom>
            <a:avLst/>
            <a:gdLst>
              <a:gd name="T0" fmla="*/ 5 w 10"/>
              <a:gd name="T1" fmla="*/ 1 h 9"/>
              <a:gd name="T2" fmla="*/ 1 w 10"/>
              <a:gd name="T3" fmla="*/ 3 h 9"/>
              <a:gd name="T4" fmla="*/ 0 w 10"/>
              <a:gd name="T5" fmla="*/ 4 h 9"/>
              <a:gd name="T6" fmla="*/ 1 w 10"/>
              <a:gd name="T7" fmla="*/ 7 h 9"/>
              <a:gd name="T8" fmla="*/ 3 w 10"/>
              <a:gd name="T9" fmla="*/ 8 h 9"/>
              <a:gd name="T10" fmla="*/ 9 w 10"/>
              <a:gd name="T11" fmla="*/ 6 h 9"/>
              <a:gd name="T12" fmla="*/ 10 w 10"/>
              <a:gd name="T13" fmla="*/ 5 h 9"/>
              <a:gd name="T14" fmla="*/ 6 w 10"/>
              <a:gd name="T15" fmla="*/ 0 h 9"/>
              <a:gd name="T16" fmla="*/ 5 w 10"/>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1"/>
                </a:moveTo>
                <a:cubicBezTo>
                  <a:pt x="1" y="3"/>
                  <a:pt x="1" y="3"/>
                  <a:pt x="1" y="3"/>
                </a:cubicBezTo>
                <a:cubicBezTo>
                  <a:pt x="0" y="3"/>
                  <a:pt x="0" y="4"/>
                  <a:pt x="0" y="4"/>
                </a:cubicBezTo>
                <a:cubicBezTo>
                  <a:pt x="1" y="7"/>
                  <a:pt x="1" y="7"/>
                  <a:pt x="1" y="7"/>
                </a:cubicBezTo>
                <a:cubicBezTo>
                  <a:pt x="1" y="8"/>
                  <a:pt x="2" y="9"/>
                  <a:pt x="3" y="8"/>
                </a:cubicBezTo>
                <a:cubicBezTo>
                  <a:pt x="9" y="6"/>
                  <a:pt x="9" y="6"/>
                  <a:pt x="9" y="6"/>
                </a:cubicBezTo>
                <a:cubicBezTo>
                  <a:pt x="9" y="6"/>
                  <a:pt x="10" y="5"/>
                  <a:pt x="10" y="5"/>
                </a:cubicBezTo>
                <a:cubicBezTo>
                  <a:pt x="6" y="0"/>
                  <a:pt x="6" y="0"/>
                  <a:pt x="6" y="0"/>
                </a:cubicBezTo>
                <a:cubicBezTo>
                  <a:pt x="6" y="1"/>
                  <a:pt x="5" y="1"/>
                  <a:pt x="5" y="1"/>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89" name="Freeform 218"/>
          <p:cNvSpPr/>
          <p:nvPr/>
        </p:nvSpPr>
        <p:spPr bwMode="auto">
          <a:xfrm>
            <a:off x="6604362" y="3559756"/>
            <a:ext cx="188008" cy="434076"/>
          </a:xfrm>
          <a:custGeom>
            <a:avLst/>
            <a:gdLst>
              <a:gd name="T0" fmla="*/ 0 w 18"/>
              <a:gd name="T1" fmla="*/ 16 h 41"/>
              <a:gd name="T2" fmla="*/ 0 w 18"/>
              <a:gd name="T3" fmla="*/ 17 h 41"/>
              <a:gd name="T4" fmla="*/ 8 w 18"/>
              <a:gd name="T5" fmla="*/ 40 h 41"/>
              <a:gd name="T6" fmla="*/ 9 w 18"/>
              <a:gd name="T7" fmla="*/ 41 h 41"/>
              <a:gd name="T8" fmla="*/ 18 w 18"/>
              <a:gd name="T9" fmla="*/ 0 h 41"/>
              <a:gd name="T10" fmla="*/ 0 w 18"/>
              <a:gd name="T11" fmla="*/ 16 h 41"/>
            </a:gdLst>
            <a:ahLst/>
            <a:cxnLst>
              <a:cxn ang="0">
                <a:pos x="T0" y="T1"/>
              </a:cxn>
              <a:cxn ang="0">
                <a:pos x="T2" y="T3"/>
              </a:cxn>
              <a:cxn ang="0">
                <a:pos x="T4" y="T5"/>
              </a:cxn>
              <a:cxn ang="0">
                <a:pos x="T6" y="T7"/>
              </a:cxn>
              <a:cxn ang="0">
                <a:pos x="T8" y="T9"/>
              </a:cxn>
              <a:cxn ang="0">
                <a:pos x="T10" y="T11"/>
              </a:cxn>
            </a:cxnLst>
            <a:rect l="0" t="0" r="r" b="b"/>
            <a:pathLst>
              <a:path w="18" h="41">
                <a:moveTo>
                  <a:pt x="0" y="16"/>
                </a:moveTo>
                <a:cubicBezTo>
                  <a:pt x="0" y="17"/>
                  <a:pt x="0" y="17"/>
                  <a:pt x="0" y="17"/>
                </a:cubicBezTo>
                <a:cubicBezTo>
                  <a:pt x="8" y="40"/>
                  <a:pt x="8" y="40"/>
                  <a:pt x="8" y="40"/>
                </a:cubicBezTo>
                <a:cubicBezTo>
                  <a:pt x="8" y="40"/>
                  <a:pt x="9" y="40"/>
                  <a:pt x="9" y="41"/>
                </a:cubicBezTo>
                <a:cubicBezTo>
                  <a:pt x="18" y="0"/>
                  <a:pt x="18" y="0"/>
                  <a:pt x="18" y="0"/>
                </a:cubicBezTo>
                <a:cubicBezTo>
                  <a:pt x="0" y="16"/>
                  <a:pt x="0" y="16"/>
                  <a:pt x="0" y="16"/>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90" name="Freeform 219"/>
          <p:cNvSpPr/>
          <p:nvPr/>
        </p:nvSpPr>
        <p:spPr bwMode="auto">
          <a:xfrm>
            <a:off x="6698366" y="3559756"/>
            <a:ext cx="94004" cy="464490"/>
          </a:xfrm>
          <a:custGeom>
            <a:avLst/>
            <a:gdLst>
              <a:gd name="T0" fmla="*/ 0 w 9"/>
              <a:gd name="T1" fmla="*/ 41 h 44"/>
              <a:gd name="T2" fmla="*/ 6 w 9"/>
              <a:gd name="T3" fmla="*/ 43 h 44"/>
              <a:gd name="T4" fmla="*/ 9 w 9"/>
              <a:gd name="T5" fmla="*/ 42 h 44"/>
              <a:gd name="T6" fmla="*/ 9 w 9"/>
              <a:gd name="T7" fmla="*/ 0 h 44"/>
              <a:gd name="T8" fmla="*/ 0 w 9"/>
              <a:gd name="T9" fmla="*/ 41 h 44"/>
            </a:gdLst>
            <a:ahLst/>
            <a:cxnLst>
              <a:cxn ang="0">
                <a:pos x="T0" y="T1"/>
              </a:cxn>
              <a:cxn ang="0">
                <a:pos x="T2" y="T3"/>
              </a:cxn>
              <a:cxn ang="0">
                <a:pos x="T4" y="T5"/>
              </a:cxn>
              <a:cxn ang="0">
                <a:pos x="T6" y="T7"/>
              </a:cxn>
              <a:cxn ang="0">
                <a:pos x="T8" y="T9"/>
              </a:cxn>
            </a:cxnLst>
            <a:rect l="0" t="0" r="r" b="b"/>
            <a:pathLst>
              <a:path w="9" h="44">
                <a:moveTo>
                  <a:pt x="0" y="41"/>
                </a:moveTo>
                <a:cubicBezTo>
                  <a:pt x="6" y="43"/>
                  <a:pt x="6" y="43"/>
                  <a:pt x="6" y="43"/>
                </a:cubicBezTo>
                <a:cubicBezTo>
                  <a:pt x="7" y="44"/>
                  <a:pt x="9" y="43"/>
                  <a:pt x="9" y="42"/>
                </a:cubicBezTo>
                <a:cubicBezTo>
                  <a:pt x="9" y="0"/>
                  <a:pt x="9" y="0"/>
                  <a:pt x="9" y="0"/>
                </a:cubicBezTo>
                <a:cubicBezTo>
                  <a:pt x="0" y="41"/>
                  <a:pt x="0" y="41"/>
                  <a:pt x="0" y="41"/>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191" name="Freeform 220"/>
          <p:cNvSpPr/>
          <p:nvPr/>
        </p:nvSpPr>
        <p:spPr bwMode="auto">
          <a:xfrm>
            <a:off x="6773017" y="1444667"/>
            <a:ext cx="11059" cy="11059"/>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92" name="Freeform 221"/>
          <p:cNvSpPr/>
          <p:nvPr/>
        </p:nvSpPr>
        <p:spPr bwMode="auto">
          <a:xfrm>
            <a:off x="6773017" y="1444667"/>
            <a:ext cx="11059" cy="11059"/>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193" name="Freeform 222"/>
          <p:cNvSpPr/>
          <p:nvPr/>
        </p:nvSpPr>
        <p:spPr bwMode="auto">
          <a:xfrm>
            <a:off x="6773017" y="1182010"/>
            <a:ext cx="82945" cy="273716"/>
          </a:xfrm>
          <a:custGeom>
            <a:avLst/>
            <a:gdLst>
              <a:gd name="T0" fmla="*/ 4 w 30"/>
              <a:gd name="T1" fmla="*/ 95 h 99"/>
              <a:gd name="T2" fmla="*/ 4 w 30"/>
              <a:gd name="T3" fmla="*/ 95 h 99"/>
              <a:gd name="T4" fmla="*/ 30 w 30"/>
              <a:gd name="T5" fmla="*/ 0 h 99"/>
              <a:gd name="T6" fmla="*/ 23 w 30"/>
              <a:gd name="T7" fmla="*/ 4 h 99"/>
              <a:gd name="T8" fmla="*/ 0 w 30"/>
              <a:gd name="T9" fmla="*/ 99 h 99"/>
              <a:gd name="T10" fmla="*/ 0 w 30"/>
              <a:gd name="T11" fmla="*/ 99 h 99"/>
              <a:gd name="T12" fmla="*/ 4 w 30"/>
              <a:gd name="T13" fmla="*/ 95 h 99"/>
            </a:gdLst>
            <a:ahLst/>
            <a:cxnLst>
              <a:cxn ang="0">
                <a:pos x="T0" y="T1"/>
              </a:cxn>
              <a:cxn ang="0">
                <a:pos x="T2" y="T3"/>
              </a:cxn>
              <a:cxn ang="0">
                <a:pos x="T4" y="T5"/>
              </a:cxn>
              <a:cxn ang="0">
                <a:pos x="T6" y="T7"/>
              </a:cxn>
              <a:cxn ang="0">
                <a:pos x="T8" y="T9"/>
              </a:cxn>
              <a:cxn ang="0">
                <a:pos x="T10" y="T11"/>
              </a:cxn>
              <a:cxn ang="0">
                <a:pos x="T12" y="T13"/>
              </a:cxn>
            </a:cxnLst>
            <a:rect l="0" t="0" r="r" b="b"/>
            <a:pathLst>
              <a:path w="30" h="99">
                <a:moveTo>
                  <a:pt x="4" y="95"/>
                </a:moveTo>
                <a:lnTo>
                  <a:pt x="4" y="95"/>
                </a:lnTo>
                <a:lnTo>
                  <a:pt x="30" y="0"/>
                </a:lnTo>
                <a:lnTo>
                  <a:pt x="23" y="4"/>
                </a:lnTo>
                <a:lnTo>
                  <a:pt x="0" y="99"/>
                </a:lnTo>
                <a:lnTo>
                  <a:pt x="0" y="99"/>
                </a:lnTo>
                <a:lnTo>
                  <a:pt x="4" y="95"/>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94" name="Freeform 223"/>
          <p:cNvSpPr/>
          <p:nvPr/>
        </p:nvSpPr>
        <p:spPr bwMode="auto">
          <a:xfrm>
            <a:off x="6773017" y="1182010"/>
            <a:ext cx="82945" cy="273716"/>
          </a:xfrm>
          <a:custGeom>
            <a:avLst/>
            <a:gdLst>
              <a:gd name="T0" fmla="*/ 4 w 30"/>
              <a:gd name="T1" fmla="*/ 95 h 99"/>
              <a:gd name="T2" fmla="*/ 4 w 30"/>
              <a:gd name="T3" fmla="*/ 95 h 99"/>
              <a:gd name="T4" fmla="*/ 30 w 30"/>
              <a:gd name="T5" fmla="*/ 0 h 99"/>
              <a:gd name="T6" fmla="*/ 23 w 30"/>
              <a:gd name="T7" fmla="*/ 4 h 99"/>
              <a:gd name="T8" fmla="*/ 0 w 30"/>
              <a:gd name="T9" fmla="*/ 99 h 99"/>
              <a:gd name="T10" fmla="*/ 0 w 30"/>
              <a:gd name="T11" fmla="*/ 99 h 99"/>
              <a:gd name="T12" fmla="*/ 4 w 30"/>
              <a:gd name="T13" fmla="*/ 95 h 99"/>
            </a:gdLst>
            <a:ahLst/>
            <a:cxnLst>
              <a:cxn ang="0">
                <a:pos x="T0" y="T1"/>
              </a:cxn>
              <a:cxn ang="0">
                <a:pos x="T2" y="T3"/>
              </a:cxn>
              <a:cxn ang="0">
                <a:pos x="T4" y="T5"/>
              </a:cxn>
              <a:cxn ang="0">
                <a:pos x="T6" y="T7"/>
              </a:cxn>
              <a:cxn ang="0">
                <a:pos x="T8" y="T9"/>
              </a:cxn>
              <a:cxn ang="0">
                <a:pos x="T10" y="T11"/>
              </a:cxn>
              <a:cxn ang="0">
                <a:pos x="T12" y="T13"/>
              </a:cxn>
            </a:cxnLst>
            <a:rect l="0" t="0" r="r" b="b"/>
            <a:pathLst>
              <a:path w="30" h="99">
                <a:moveTo>
                  <a:pt x="4" y="95"/>
                </a:moveTo>
                <a:lnTo>
                  <a:pt x="4" y="95"/>
                </a:lnTo>
                <a:lnTo>
                  <a:pt x="30" y="0"/>
                </a:lnTo>
                <a:lnTo>
                  <a:pt x="23" y="4"/>
                </a:lnTo>
                <a:lnTo>
                  <a:pt x="0" y="99"/>
                </a:lnTo>
                <a:lnTo>
                  <a:pt x="0" y="99"/>
                </a:lnTo>
                <a:lnTo>
                  <a:pt x="4" y="95"/>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195" name="Freeform 224"/>
          <p:cNvSpPr/>
          <p:nvPr/>
        </p:nvSpPr>
        <p:spPr bwMode="auto">
          <a:xfrm>
            <a:off x="6604362" y="1436374"/>
            <a:ext cx="168655" cy="19353"/>
          </a:xfrm>
          <a:custGeom>
            <a:avLst/>
            <a:gdLst>
              <a:gd name="T0" fmla="*/ 61 w 61"/>
              <a:gd name="T1" fmla="*/ 7 h 7"/>
              <a:gd name="T2" fmla="*/ 61 w 61"/>
              <a:gd name="T3" fmla="*/ 7 h 7"/>
              <a:gd name="T4" fmla="*/ 57 w 61"/>
              <a:gd name="T5" fmla="*/ 0 h 7"/>
              <a:gd name="T6" fmla="*/ 0 w 61"/>
              <a:gd name="T7" fmla="*/ 7 h 7"/>
              <a:gd name="T8" fmla="*/ 3 w 61"/>
              <a:gd name="T9" fmla="*/ 7 h 7"/>
              <a:gd name="T10" fmla="*/ 61 w 61"/>
              <a:gd name="T11" fmla="*/ 7 h 7"/>
            </a:gdLst>
            <a:ahLst/>
            <a:cxnLst>
              <a:cxn ang="0">
                <a:pos x="T0" y="T1"/>
              </a:cxn>
              <a:cxn ang="0">
                <a:pos x="T2" y="T3"/>
              </a:cxn>
              <a:cxn ang="0">
                <a:pos x="T4" y="T5"/>
              </a:cxn>
              <a:cxn ang="0">
                <a:pos x="T6" y="T7"/>
              </a:cxn>
              <a:cxn ang="0">
                <a:pos x="T8" y="T9"/>
              </a:cxn>
              <a:cxn ang="0">
                <a:pos x="T10" y="T11"/>
              </a:cxn>
            </a:cxnLst>
            <a:rect l="0" t="0" r="r" b="b"/>
            <a:pathLst>
              <a:path w="61" h="7">
                <a:moveTo>
                  <a:pt x="61" y="7"/>
                </a:moveTo>
                <a:lnTo>
                  <a:pt x="61" y="7"/>
                </a:lnTo>
                <a:lnTo>
                  <a:pt x="57" y="0"/>
                </a:lnTo>
                <a:lnTo>
                  <a:pt x="0" y="7"/>
                </a:lnTo>
                <a:lnTo>
                  <a:pt x="3" y="7"/>
                </a:lnTo>
                <a:lnTo>
                  <a:pt x="61" y="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96" name="Freeform 225"/>
          <p:cNvSpPr/>
          <p:nvPr/>
        </p:nvSpPr>
        <p:spPr bwMode="auto">
          <a:xfrm>
            <a:off x="6604362" y="1436374"/>
            <a:ext cx="168655" cy="19353"/>
          </a:xfrm>
          <a:custGeom>
            <a:avLst/>
            <a:gdLst>
              <a:gd name="T0" fmla="*/ 61 w 61"/>
              <a:gd name="T1" fmla="*/ 7 h 7"/>
              <a:gd name="T2" fmla="*/ 61 w 61"/>
              <a:gd name="T3" fmla="*/ 7 h 7"/>
              <a:gd name="T4" fmla="*/ 57 w 61"/>
              <a:gd name="T5" fmla="*/ 0 h 7"/>
              <a:gd name="T6" fmla="*/ 0 w 61"/>
              <a:gd name="T7" fmla="*/ 7 h 7"/>
              <a:gd name="T8" fmla="*/ 3 w 61"/>
              <a:gd name="T9" fmla="*/ 7 h 7"/>
              <a:gd name="T10" fmla="*/ 61 w 61"/>
              <a:gd name="T11" fmla="*/ 7 h 7"/>
            </a:gdLst>
            <a:ahLst/>
            <a:cxnLst>
              <a:cxn ang="0">
                <a:pos x="T0" y="T1"/>
              </a:cxn>
              <a:cxn ang="0">
                <a:pos x="T2" y="T3"/>
              </a:cxn>
              <a:cxn ang="0">
                <a:pos x="T4" y="T5"/>
              </a:cxn>
              <a:cxn ang="0">
                <a:pos x="T6" y="T7"/>
              </a:cxn>
              <a:cxn ang="0">
                <a:pos x="T8" y="T9"/>
              </a:cxn>
              <a:cxn ang="0">
                <a:pos x="T10" y="T11"/>
              </a:cxn>
            </a:cxnLst>
            <a:rect l="0" t="0" r="r" b="b"/>
            <a:pathLst>
              <a:path w="61" h="7">
                <a:moveTo>
                  <a:pt x="61" y="7"/>
                </a:moveTo>
                <a:lnTo>
                  <a:pt x="61" y="7"/>
                </a:lnTo>
                <a:lnTo>
                  <a:pt x="57" y="0"/>
                </a:lnTo>
                <a:lnTo>
                  <a:pt x="0" y="7"/>
                </a:lnTo>
                <a:lnTo>
                  <a:pt x="3" y="7"/>
                </a:lnTo>
                <a:lnTo>
                  <a:pt x="61" y="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197" name="Freeform 226"/>
          <p:cNvSpPr/>
          <p:nvPr/>
        </p:nvSpPr>
        <p:spPr bwMode="auto">
          <a:xfrm>
            <a:off x="7088207" y="927647"/>
            <a:ext cx="96770" cy="157594"/>
          </a:xfrm>
          <a:custGeom>
            <a:avLst/>
            <a:gdLst>
              <a:gd name="T0" fmla="*/ 16 w 35"/>
              <a:gd name="T1" fmla="*/ 57 h 57"/>
              <a:gd name="T2" fmla="*/ 35 w 35"/>
              <a:gd name="T3" fmla="*/ 50 h 57"/>
              <a:gd name="T4" fmla="*/ 16 w 35"/>
              <a:gd name="T5" fmla="*/ 0 h 57"/>
              <a:gd name="T6" fmla="*/ 0 w 35"/>
              <a:gd name="T7" fmla="*/ 4 h 57"/>
              <a:gd name="T8" fmla="*/ 16 w 35"/>
              <a:gd name="T9" fmla="*/ 54 h 57"/>
              <a:gd name="T10" fmla="*/ 16 w 35"/>
              <a:gd name="T11" fmla="*/ 57 h 57"/>
            </a:gdLst>
            <a:ahLst/>
            <a:cxnLst>
              <a:cxn ang="0">
                <a:pos x="T0" y="T1"/>
              </a:cxn>
              <a:cxn ang="0">
                <a:pos x="T2" y="T3"/>
              </a:cxn>
              <a:cxn ang="0">
                <a:pos x="T4" y="T5"/>
              </a:cxn>
              <a:cxn ang="0">
                <a:pos x="T6" y="T7"/>
              </a:cxn>
              <a:cxn ang="0">
                <a:pos x="T8" y="T9"/>
              </a:cxn>
              <a:cxn ang="0">
                <a:pos x="T10" y="T11"/>
              </a:cxn>
            </a:cxnLst>
            <a:rect l="0" t="0" r="r" b="b"/>
            <a:pathLst>
              <a:path w="35" h="57">
                <a:moveTo>
                  <a:pt x="16" y="57"/>
                </a:moveTo>
                <a:lnTo>
                  <a:pt x="35" y="50"/>
                </a:lnTo>
                <a:lnTo>
                  <a:pt x="16" y="0"/>
                </a:lnTo>
                <a:lnTo>
                  <a:pt x="0" y="4"/>
                </a:lnTo>
                <a:lnTo>
                  <a:pt x="16" y="54"/>
                </a:lnTo>
                <a:lnTo>
                  <a:pt x="16" y="5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98" name="Freeform 227"/>
          <p:cNvSpPr/>
          <p:nvPr/>
        </p:nvSpPr>
        <p:spPr bwMode="auto">
          <a:xfrm>
            <a:off x="7088207" y="927647"/>
            <a:ext cx="96770" cy="157594"/>
          </a:xfrm>
          <a:custGeom>
            <a:avLst/>
            <a:gdLst>
              <a:gd name="T0" fmla="*/ 16 w 35"/>
              <a:gd name="T1" fmla="*/ 57 h 57"/>
              <a:gd name="T2" fmla="*/ 35 w 35"/>
              <a:gd name="T3" fmla="*/ 50 h 57"/>
              <a:gd name="T4" fmla="*/ 16 w 35"/>
              <a:gd name="T5" fmla="*/ 0 h 57"/>
              <a:gd name="T6" fmla="*/ 0 w 35"/>
              <a:gd name="T7" fmla="*/ 4 h 57"/>
              <a:gd name="T8" fmla="*/ 16 w 35"/>
              <a:gd name="T9" fmla="*/ 54 h 57"/>
              <a:gd name="T10" fmla="*/ 16 w 35"/>
              <a:gd name="T11" fmla="*/ 57 h 57"/>
            </a:gdLst>
            <a:ahLst/>
            <a:cxnLst>
              <a:cxn ang="0">
                <a:pos x="T0" y="T1"/>
              </a:cxn>
              <a:cxn ang="0">
                <a:pos x="T2" y="T3"/>
              </a:cxn>
              <a:cxn ang="0">
                <a:pos x="T4" y="T5"/>
              </a:cxn>
              <a:cxn ang="0">
                <a:pos x="T6" y="T7"/>
              </a:cxn>
              <a:cxn ang="0">
                <a:pos x="T8" y="T9"/>
              </a:cxn>
              <a:cxn ang="0">
                <a:pos x="T10" y="T11"/>
              </a:cxn>
            </a:cxnLst>
            <a:rect l="0" t="0" r="r" b="b"/>
            <a:pathLst>
              <a:path w="35" h="57">
                <a:moveTo>
                  <a:pt x="16" y="57"/>
                </a:moveTo>
                <a:lnTo>
                  <a:pt x="35" y="50"/>
                </a:lnTo>
                <a:lnTo>
                  <a:pt x="16" y="0"/>
                </a:lnTo>
                <a:lnTo>
                  <a:pt x="0" y="4"/>
                </a:lnTo>
                <a:lnTo>
                  <a:pt x="16" y="54"/>
                </a:lnTo>
                <a:lnTo>
                  <a:pt x="16" y="5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199" name="Freeform 228"/>
          <p:cNvSpPr/>
          <p:nvPr/>
        </p:nvSpPr>
        <p:spPr bwMode="auto">
          <a:xfrm>
            <a:off x="6836607" y="875114"/>
            <a:ext cx="41473" cy="85709"/>
          </a:xfrm>
          <a:custGeom>
            <a:avLst/>
            <a:gdLst>
              <a:gd name="T0" fmla="*/ 15 w 15"/>
              <a:gd name="T1" fmla="*/ 0 h 31"/>
              <a:gd name="T2" fmla="*/ 0 w 15"/>
              <a:gd name="T3" fmla="*/ 31 h 31"/>
              <a:gd name="T4" fmla="*/ 11 w 15"/>
              <a:gd name="T5" fmla="*/ 31 h 31"/>
              <a:gd name="T6" fmla="*/ 11 w 15"/>
              <a:gd name="T7" fmla="*/ 27 h 31"/>
              <a:gd name="T8" fmla="*/ 15 w 15"/>
              <a:gd name="T9" fmla="*/ 0 h 31"/>
            </a:gdLst>
            <a:ahLst/>
            <a:cxnLst>
              <a:cxn ang="0">
                <a:pos x="T0" y="T1"/>
              </a:cxn>
              <a:cxn ang="0">
                <a:pos x="T2" y="T3"/>
              </a:cxn>
              <a:cxn ang="0">
                <a:pos x="T4" y="T5"/>
              </a:cxn>
              <a:cxn ang="0">
                <a:pos x="T6" y="T7"/>
              </a:cxn>
              <a:cxn ang="0">
                <a:pos x="T8" y="T9"/>
              </a:cxn>
            </a:cxnLst>
            <a:rect l="0" t="0" r="r" b="b"/>
            <a:pathLst>
              <a:path w="15" h="31">
                <a:moveTo>
                  <a:pt x="15" y="0"/>
                </a:moveTo>
                <a:lnTo>
                  <a:pt x="0" y="31"/>
                </a:lnTo>
                <a:lnTo>
                  <a:pt x="11" y="31"/>
                </a:lnTo>
                <a:lnTo>
                  <a:pt x="11" y="27"/>
                </a:lnTo>
                <a:lnTo>
                  <a:pt x="15"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00" name="Freeform 229"/>
          <p:cNvSpPr/>
          <p:nvPr/>
        </p:nvSpPr>
        <p:spPr bwMode="auto">
          <a:xfrm>
            <a:off x="6836607" y="875114"/>
            <a:ext cx="41473" cy="85709"/>
          </a:xfrm>
          <a:custGeom>
            <a:avLst/>
            <a:gdLst>
              <a:gd name="T0" fmla="*/ 15 w 15"/>
              <a:gd name="T1" fmla="*/ 0 h 31"/>
              <a:gd name="T2" fmla="*/ 0 w 15"/>
              <a:gd name="T3" fmla="*/ 31 h 31"/>
              <a:gd name="T4" fmla="*/ 11 w 15"/>
              <a:gd name="T5" fmla="*/ 31 h 31"/>
              <a:gd name="T6" fmla="*/ 11 w 15"/>
              <a:gd name="T7" fmla="*/ 27 h 31"/>
              <a:gd name="T8" fmla="*/ 15 w 15"/>
              <a:gd name="T9" fmla="*/ 0 h 31"/>
            </a:gdLst>
            <a:ahLst/>
            <a:cxnLst>
              <a:cxn ang="0">
                <a:pos x="T0" y="T1"/>
              </a:cxn>
              <a:cxn ang="0">
                <a:pos x="T2" y="T3"/>
              </a:cxn>
              <a:cxn ang="0">
                <a:pos x="T4" y="T5"/>
              </a:cxn>
              <a:cxn ang="0">
                <a:pos x="T6" y="T7"/>
              </a:cxn>
              <a:cxn ang="0">
                <a:pos x="T8" y="T9"/>
              </a:cxn>
            </a:cxnLst>
            <a:rect l="0" t="0" r="r" b="b"/>
            <a:pathLst>
              <a:path w="15" h="31">
                <a:moveTo>
                  <a:pt x="15" y="0"/>
                </a:moveTo>
                <a:lnTo>
                  <a:pt x="0" y="31"/>
                </a:lnTo>
                <a:lnTo>
                  <a:pt x="11" y="31"/>
                </a:lnTo>
                <a:lnTo>
                  <a:pt x="11" y="27"/>
                </a:lnTo>
                <a:lnTo>
                  <a:pt x="15"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01" name="Freeform 230"/>
          <p:cNvSpPr/>
          <p:nvPr/>
        </p:nvSpPr>
        <p:spPr bwMode="auto">
          <a:xfrm>
            <a:off x="7724116" y="2249231"/>
            <a:ext cx="359427" cy="52531"/>
          </a:xfrm>
          <a:custGeom>
            <a:avLst/>
            <a:gdLst>
              <a:gd name="T0" fmla="*/ 130 w 130"/>
              <a:gd name="T1" fmla="*/ 19 h 19"/>
              <a:gd name="T2" fmla="*/ 130 w 130"/>
              <a:gd name="T3" fmla="*/ 19 h 19"/>
              <a:gd name="T4" fmla="*/ 95 w 130"/>
              <a:gd name="T5" fmla="*/ 4 h 19"/>
              <a:gd name="T6" fmla="*/ 91 w 130"/>
              <a:gd name="T7" fmla="*/ 0 h 19"/>
              <a:gd name="T8" fmla="*/ 0 w 130"/>
              <a:gd name="T9" fmla="*/ 15 h 19"/>
              <a:gd name="T10" fmla="*/ 130 w 130"/>
              <a:gd name="T11" fmla="*/ 19 h 19"/>
            </a:gdLst>
            <a:ahLst/>
            <a:cxnLst>
              <a:cxn ang="0">
                <a:pos x="T0" y="T1"/>
              </a:cxn>
              <a:cxn ang="0">
                <a:pos x="T2" y="T3"/>
              </a:cxn>
              <a:cxn ang="0">
                <a:pos x="T4" y="T5"/>
              </a:cxn>
              <a:cxn ang="0">
                <a:pos x="T6" y="T7"/>
              </a:cxn>
              <a:cxn ang="0">
                <a:pos x="T8" y="T9"/>
              </a:cxn>
              <a:cxn ang="0">
                <a:pos x="T10" y="T11"/>
              </a:cxn>
            </a:cxnLst>
            <a:rect l="0" t="0" r="r" b="b"/>
            <a:pathLst>
              <a:path w="130" h="19">
                <a:moveTo>
                  <a:pt x="130" y="19"/>
                </a:moveTo>
                <a:lnTo>
                  <a:pt x="130" y="19"/>
                </a:lnTo>
                <a:lnTo>
                  <a:pt x="95" y="4"/>
                </a:lnTo>
                <a:lnTo>
                  <a:pt x="91" y="0"/>
                </a:lnTo>
                <a:lnTo>
                  <a:pt x="0" y="15"/>
                </a:lnTo>
                <a:lnTo>
                  <a:pt x="130" y="19"/>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02" name="Freeform 231"/>
          <p:cNvSpPr/>
          <p:nvPr/>
        </p:nvSpPr>
        <p:spPr bwMode="auto">
          <a:xfrm>
            <a:off x="7724116" y="2249231"/>
            <a:ext cx="359427" cy="52531"/>
          </a:xfrm>
          <a:custGeom>
            <a:avLst/>
            <a:gdLst>
              <a:gd name="T0" fmla="*/ 130 w 130"/>
              <a:gd name="T1" fmla="*/ 19 h 19"/>
              <a:gd name="T2" fmla="*/ 130 w 130"/>
              <a:gd name="T3" fmla="*/ 19 h 19"/>
              <a:gd name="T4" fmla="*/ 95 w 130"/>
              <a:gd name="T5" fmla="*/ 4 h 19"/>
              <a:gd name="T6" fmla="*/ 91 w 130"/>
              <a:gd name="T7" fmla="*/ 0 h 19"/>
              <a:gd name="T8" fmla="*/ 0 w 130"/>
              <a:gd name="T9" fmla="*/ 15 h 19"/>
              <a:gd name="T10" fmla="*/ 130 w 130"/>
              <a:gd name="T11" fmla="*/ 19 h 19"/>
            </a:gdLst>
            <a:ahLst/>
            <a:cxnLst>
              <a:cxn ang="0">
                <a:pos x="T0" y="T1"/>
              </a:cxn>
              <a:cxn ang="0">
                <a:pos x="T2" y="T3"/>
              </a:cxn>
              <a:cxn ang="0">
                <a:pos x="T4" y="T5"/>
              </a:cxn>
              <a:cxn ang="0">
                <a:pos x="T6" y="T7"/>
              </a:cxn>
              <a:cxn ang="0">
                <a:pos x="T8" y="T9"/>
              </a:cxn>
              <a:cxn ang="0">
                <a:pos x="T10" y="T11"/>
              </a:cxn>
            </a:cxnLst>
            <a:rect l="0" t="0" r="r" b="b"/>
            <a:pathLst>
              <a:path w="130" h="19">
                <a:moveTo>
                  <a:pt x="130" y="19"/>
                </a:moveTo>
                <a:lnTo>
                  <a:pt x="130" y="19"/>
                </a:lnTo>
                <a:lnTo>
                  <a:pt x="95" y="4"/>
                </a:lnTo>
                <a:lnTo>
                  <a:pt x="91" y="0"/>
                </a:lnTo>
                <a:lnTo>
                  <a:pt x="0" y="15"/>
                </a:lnTo>
                <a:lnTo>
                  <a:pt x="130" y="19"/>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03" name="Freeform 232"/>
          <p:cNvSpPr/>
          <p:nvPr/>
        </p:nvSpPr>
        <p:spPr bwMode="auto">
          <a:xfrm>
            <a:off x="7724116" y="2069517"/>
            <a:ext cx="199067" cy="41471"/>
          </a:xfrm>
          <a:custGeom>
            <a:avLst/>
            <a:gdLst>
              <a:gd name="T0" fmla="*/ 19 w 19"/>
              <a:gd name="T1" fmla="*/ 4 h 4"/>
              <a:gd name="T2" fmla="*/ 18 w 19"/>
              <a:gd name="T3" fmla="*/ 3 h 4"/>
              <a:gd name="T4" fmla="*/ 8 w 19"/>
              <a:gd name="T5" fmla="*/ 1 h 4"/>
              <a:gd name="T6" fmla="*/ 7 w 19"/>
              <a:gd name="T7" fmla="*/ 0 h 4"/>
              <a:gd name="T8" fmla="*/ 0 w 19"/>
              <a:gd name="T9" fmla="*/ 3 h 4"/>
              <a:gd name="T10" fmla="*/ 19 w 19"/>
              <a:gd name="T11" fmla="*/ 4 h 4"/>
            </a:gdLst>
            <a:ahLst/>
            <a:cxnLst>
              <a:cxn ang="0">
                <a:pos x="T0" y="T1"/>
              </a:cxn>
              <a:cxn ang="0">
                <a:pos x="T2" y="T3"/>
              </a:cxn>
              <a:cxn ang="0">
                <a:pos x="T4" y="T5"/>
              </a:cxn>
              <a:cxn ang="0">
                <a:pos x="T6" y="T7"/>
              </a:cxn>
              <a:cxn ang="0">
                <a:pos x="T8" y="T9"/>
              </a:cxn>
              <a:cxn ang="0">
                <a:pos x="T10" y="T11"/>
              </a:cxn>
            </a:cxnLst>
            <a:rect l="0" t="0" r="r" b="b"/>
            <a:pathLst>
              <a:path w="19" h="4">
                <a:moveTo>
                  <a:pt x="19" y="4"/>
                </a:moveTo>
                <a:cubicBezTo>
                  <a:pt x="19" y="4"/>
                  <a:pt x="18" y="3"/>
                  <a:pt x="18" y="3"/>
                </a:cubicBezTo>
                <a:cubicBezTo>
                  <a:pt x="8" y="1"/>
                  <a:pt x="8" y="1"/>
                  <a:pt x="8" y="1"/>
                </a:cubicBezTo>
                <a:cubicBezTo>
                  <a:pt x="7" y="1"/>
                  <a:pt x="7" y="0"/>
                  <a:pt x="7" y="0"/>
                </a:cubicBezTo>
                <a:cubicBezTo>
                  <a:pt x="0" y="3"/>
                  <a:pt x="0" y="3"/>
                  <a:pt x="0" y="3"/>
                </a:cubicBezTo>
                <a:cubicBezTo>
                  <a:pt x="19" y="4"/>
                  <a:pt x="19" y="4"/>
                  <a:pt x="19" y="4"/>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04" name="Freeform 233"/>
          <p:cNvSpPr/>
          <p:nvPr/>
        </p:nvSpPr>
        <p:spPr bwMode="auto">
          <a:xfrm>
            <a:off x="6466121" y="1372782"/>
            <a:ext cx="138241" cy="105063"/>
          </a:xfrm>
          <a:custGeom>
            <a:avLst/>
            <a:gdLst>
              <a:gd name="T0" fmla="*/ 13 w 13"/>
              <a:gd name="T1" fmla="*/ 8 h 10"/>
              <a:gd name="T2" fmla="*/ 3 w 13"/>
              <a:gd name="T3" fmla="*/ 1 h 10"/>
              <a:gd name="T4" fmla="*/ 0 w 13"/>
              <a:gd name="T5" fmla="*/ 2 h 10"/>
              <a:gd name="T6" fmla="*/ 0 w 13"/>
              <a:gd name="T7" fmla="*/ 10 h 10"/>
              <a:gd name="T8" fmla="*/ 13 w 13"/>
              <a:gd name="T9" fmla="*/ 8 h 10"/>
              <a:gd name="T10" fmla="*/ 13 w 13"/>
              <a:gd name="T11" fmla="*/ 8 h 10"/>
            </a:gdLst>
            <a:ahLst/>
            <a:cxnLst>
              <a:cxn ang="0">
                <a:pos x="T0" y="T1"/>
              </a:cxn>
              <a:cxn ang="0">
                <a:pos x="T2" y="T3"/>
              </a:cxn>
              <a:cxn ang="0">
                <a:pos x="T4" y="T5"/>
              </a:cxn>
              <a:cxn ang="0">
                <a:pos x="T6" y="T7"/>
              </a:cxn>
              <a:cxn ang="0">
                <a:pos x="T8" y="T9"/>
              </a:cxn>
              <a:cxn ang="0">
                <a:pos x="T10" y="T11"/>
              </a:cxn>
            </a:cxnLst>
            <a:rect l="0" t="0" r="r" b="b"/>
            <a:pathLst>
              <a:path w="13" h="10">
                <a:moveTo>
                  <a:pt x="13" y="8"/>
                </a:moveTo>
                <a:cubicBezTo>
                  <a:pt x="3" y="1"/>
                  <a:pt x="3" y="1"/>
                  <a:pt x="3" y="1"/>
                </a:cubicBezTo>
                <a:cubicBezTo>
                  <a:pt x="2" y="0"/>
                  <a:pt x="0" y="1"/>
                  <a:pt x="0" y="2"/>
                </a:cubicBezTo>
                <a:cubicBezTo>
                  <a:pt x="0" y="10"/>
                  <a:pt x="0" y="10"/>
                  <a:pt x="0" y="10"/>
                </a:cubicBezTo>
                <a:cubicBezTo>
                  <a:pt x="13" y="8"/>
                  <a:pt x="13" y="8"/>
                  <a:pt x="13" y="8"/>
                </a:cubicBezTo>
                <a:cubicBezTo>
                  <a:pt x="13" y="8"/>
                  <a:pt x="13" y="8"/>
                  <a:pt x="13" y="8"/>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05" name="Freeform 235"/>
          <p:cNvSpPr/>
          <p:nvPr/>
        </p:nvSpPr>
        <p:spPr bwMode="auto">
          <a:xfrm>
            <a:off x="6878081" y="631810"/>
            <a:ext cx="138241" cy="243304"/>
          </a:xfrm>
          <a:custGeom>
            <a:avLst/>
            <a:gdLst>
              <a:gd name="T0" fmla="*/ 11 w 13"/>
              <a:gd name="T1" fmla="*/ 0 h 23"/>
              <a:gd name="T2" fmla="*/ 8 w 13"/>
              <a:gd name="T3" fmla="*/ 0 h 23"/>
              <a:gd name="T4" fmla="*/ 6 w 13"/>
              <a:gd name="T5" fmla="*/ 1 h 23"/>
              <a:gd name="T6" fmla="*/ 0 w 13"/>
              <a:gd name="T7" fmla="*/ 23 h 23"/>
              <a:gd name="T8" fmla="*/ 13 w 13"/>
              <a:gd name="T9" fmla="*/ 1 h 23"/>
              <a:gd name="T10" fmla="*/ 11 w 13"/>
              <a:gd name="T11" fmla="*/ 0 h 23"/>
            </a:gdLst>
            <a:ahLst/>
            <a:cxnLst>
              <a:cxn ang="0">
                <a:pos x="T0" y="T1"/>
              </a:cxn>
              <a:cxn ang="0">
                <a:pos x="T2" y="T3"/>
              </a:cxn>
              <a:cxn ang="0">
                <a:pos x="T4" y="T5"/>
              </a:cxn>
              <a:cxn ang="0">
                <a:pos x="T6" y="T7"/>
              </a:cxn>
              <a:cxn ang="0">
                <a:pos x="T8" y="T9"/>
              </a:cxn>
              <a:cxn ang="0">
                <a:pos x="T10" y="T11"/>
              </a:cxn>
            </a:cxnLst>
            <a:rect l="0" t="0" r="r" b="b"/>
            <a:pathLst>
              <a:path w="13" h="23">
                <a:moveTo>
                  <a:pt x="11" y="0"/>
                </a:moveTo>
                <a:cubicBezTo>
                  <a:pt x="8" y="0"/>
                  <a:pt x="8" y="0"/>
                  <a:pt x="8" y="0"/>
                </a:cubicBezTo>
                <a:cubicBezTo>
                  <a:pt x="7" y="0"/>
                  <a:pt x="6" y="1"/>
                  <a:pt x="6" y="1"/>
                </a:cubicBezTo>
                <a:cubicBezTo>
                  <a:pt x="0" y="23"/>
                  <a:pt x="0" y="23"/>
                  <a:pt x="0" y="23"/>
                </a:cubicBezTo>
                <a:cubicBezTo>
                  <a:pt x="13" y="1"/>
                  <a:pt x="13" y="1"/>
                  <a:pt x="13" y="1"/>
                </a:cubicBezTo>
                <a:cubicBezTo>
                  <a:pt x="12" y="0"/>
                  <a:pt x="12" y="0"/>
                  <a:pt x="11"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06" name="Freeform 236"/>
          <p:cNvSpPr/>
          <p:nvPr/>
        </p:nvSpPr>
        <p:spPr bwMode="auto">
          <a:xfrm>
            <a:off x="6867021" y="642869"/>
            <a:ext cx="221186" cy="317955"/>
          </a:xfrm>
          <a:custGeom>
            <a:avLst/>
            <a:gdLst>
              <a:gd name="T0" fmla="*/ 54 w 80"/>
              <a:gd name="T1" fmla="*/ 0 h 115"/>
              <a:gd name="T2" fmla="*/ 54 w 80"/>
              <a:gd name="T3" fmla="*/ 0 h 115"/>
              <a:gd name="T4" fmla="*/ 4 w 80"/>
              <a:gd name="T5" fmla="*/ 84 h 115"/>
              <a:gd name="T6" fmla="*/ 0 w 80"/>
              <a:gd name="T7" fmla="*/ 111 h 115"/>
              <a:gd name="T8" fmla="*/ 0 w 80"/>
              <a:gd name="T9" fmla="*/ 115 h 115"/>
              <a:gd name="T10" fmla="*/ 80 w 80"/>
              <a:gd name="T11" fmla="*/ 107 h 115"/>
              <a:gd name="T12" fmla="*/ 54 w 80"/>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0" h="115">
                <a:moveTo>
                  <a:pt x="54" y="0"/>
                </a:moveTo>
                <a:lnTo>
                  <a:pt x="54" y="0"/>
                </a:lnTo>
                <a:lnTo>
                  <a:pt x="4" y="84"/>
                </a:lnTo>
                <a:lnTo>
                  <a:pt x="0" y="111"/>
                </a:lnTo>
                <a:lnTo>
                  <a:pt x="0" y="115"/>
                </a:lnTo>
                <a:lnTo>
                  <a:pt x="80" y="107"/>
                </a:lnTo>
                <a:lnTo>
                  <a:pt x="5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07" name="Freeform 237"/>
          <p:cNvSpPr/>
          <p:nvPr/>
        </p:nvSpPr>
        <p:spPr bwMode="auto">
          <a:xfrm>
            <a:off x="6867021" y="642869"/>
            <a:ext cx="221186" cy="317955"/>
          </a:xfrm>
          <a:custGeom>
            <a:avLst/>
            <a:gdLst>
              <a:gd name="T0" fmla="*/ 54 w 80"/>
              <a:gd name="T1" fmla="*/ 0 h 115"/>
              <a:gd name="T2" fmla="*/ 54 w 80"/>
              <a:gd name="T3" fmla="*/ 0 h 115"/>
              <a:gd name="T4" fmla="*/ 4 w 80"/>
              <a:gd name="T5" fmla="*/ 84 h 115"/>
              <a:gd name="T6" fmla="*/ 0 w 80"/>
              <a:gd name="T7" fmla="*/ 111 h 115"/>
              <a:gd name="T8" fmla="*/ 0 w 80"/>
              <a:gd name="T9" fmla="*/ 115 h 115"/>
              <a:gd name="T10" fmla="*/ 80 w 80"/>
              <a:gd name="T11" fmla="*/ 107 h 115"/>
              <a:gd name="T12" fmla="*/ 54 w 80"/>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0" h="115">
                <a:moveTo>
                  <a:pt x="54" y="0"/>
                </a:moveTo>
                <a:lnTo>
                  <a:pt x="54" y="0"/>
                </a:lnTo>
                <a:lnTo>
                  <a:pt x="4" y="84"/>
                </a:lnTo>
                <a:lnTo>
                  <a:pt x="0" y="111"/>
                </a:lnTo>
                <a:lnTo>
                  <a:pt x="0" y="115"/>
                </a:lnTo>
                <a:lnTo>
                  <a:pt x="80" y="107"/>
                </a:lnTo>
                <a:lnTo>
                  <a:pt x="5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08" name="Freeform 238"/>
          <p:cNvSpPr/>
          <p:nvPr/>
        </p:nvSpPr>
        <p:spPr bwMode="auto">
          <a:xfrm>
            <a:off x="7724116" y="1837272"/>
            <a:ext cx="71885" cy="262659"/>
          </a:xfrm>
          <a:custGeom>
            <a:avLst/>
            <a:gdLst>
              <a:gd name="T0" fmla="*/ 26 w 26"/>
              <a:gd name="T1" fmla="*/ 84 h 95"/>
              <a:gd name="T2" fmla="*/ 26 w 26"/>
              <a:gd name="T3" fmla="*/ 84 h 95"/>
              <a:gd name="T4" fmla="*/ 4 w 26"/>
              <a:gd name="T5" fmla="*/ 0 h 95"/>
              <a:gd name="T6" fmla="*/ 0 w 26"/>
              <a:gd name="T7" fmla="*/ 95 h 95"/>
              <a:gd name="T8" fmla="*/ 26 w 26"/>
              <a:gd name="T9" fmla="*/ 84 h 95"/>
            </a:gdLst>
            <a:ahLst/>
            <a:cxnLst>
              <a:cxn ang="0">
                <a:pos x="T0" y="T1"/>
              </a:cxn>
              <a:cxn ang="0">
                <a:pos x="T2" y="T3"/>
              </a:cxn>
              <a:cxn ang="0">
                <a:pos x="T4" y="T5"/>
              </a:cxn>
              <a:cxn ang="0">
                <a:pos x="T6" y="T7"/>
              </a:cxn>
              <a:cxn ang="0">
                <a:pos x="T8" y="T9"/>
              </a:cxn>
            </a:cxnLst>
            <a:rect l="0" t="0" r="r" b="b"/>
            <a:pathLst>
              <a:path w="26" h="95">
                <a:moveTo>
                  <a:pt x="26" y="84"/>
                </a:moveTo>
                <a:lnTo>
                  <a:pt x="26" y="84"/>
                </a:lnTo>
                <a:lnTo>
                  <a:pt x="4" y="0"/>
                </a:lnTo>
                <a:lnTo>
                  <a:pt x="0" y="95"/>
                </a:lnTo>
                <a:lnTo>
                  <a:pt x="26" y="84"/>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09" name="Freeform 239"/>
          <p:cNvSpPr/>
          <p:nvPr/>
        </p:nvSpPr>
        <p:spPr bwMode="auto">
          <a:xfrm>
            <a:off x="7724116" y="1837272"/>
            <a:ext cx="71885" cy="262659"/>
          </a:xfrm>
          <a:custGeom>
            <a:avLst/>
            <a:gdLst>
              <a:gd name="T0" fmla="*/ 26 w 26"/>
              <a:gd name="T1" fmla="*/ 84 h 95"/>
              <a:gd name="T2" fmla="*/ 26 w 26"/>
              <a:gd name="T3" fmla="*/ 84 h 95"/>
              <a:gd name="T4" fmla="*/ 4 w 26"/>
              <a:gd name="T5" fmla="*/ 0 h 95"/>
              <a:gd name="T6" fmla="*/ 0 w 26"/>
              <a:gd name="T7" fmla="*/ 95 h 95"/>
              <a:gd name="T8" fmla="*/ 26 w 26"/>
              <a:gd name="T9" fmla="*/ 84 h 95"/>
            </a:gdLst>
            <a:ahLst/>
            <a:cxnLst>
              <a:cxn ang="0">
                <a:pos x="T0" y="T1"/>
              </a:cxn>
              <a:cxn ang="0">
                <a:pos x="T2" y="T3"/>
              </a:cxn>
              <a:cxn ang="0">
                <a:pos x="T4" y="T5"/>
              </a:cxn>
              <a:cxn ang="0">
                <a:pos x="T6" y="T7"/>
              </a:cxn>
              <a:cxn ang="0">
                <a:pos x="T8" y="T9"/>
              </a:cxn>
            </a:cxnLst>
            <a:rect l="0" t="0" r="r" b="b"/>
            <a:pathLst>
              <a:path w="26" h="95">
                <a:moveTo>
                  <a:pt x="26" y="84"/>
                </a:moveTo>
                <a:lnTo>
                  <a:pt x="26" y="84"/>
                </a:lnTo>
                <a:lnTo>
                  <a:pt x="4" y="0"/>
                </a:lnTo>
                <a:lnTo>
                  <a:pt x="0" y="95"/>
                </a:lnTo>
                <a:lnTo>
                  <a:pt x="26" y="84"/>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10" name="Rectangle 240"/>
          <p:cNvSpPr>
            <a:spLocks noChangeArrowheads="1"/>
          </p:cNvSpPr>
          <p:nvPr/>
        </p:nvSpPr>
        <p:spPr bwMode="auto">
          <a:xfrm>
            <a:off x="6773017" y="1455727"/>
            <a:ext cx="2766" cy="2766"/>
          </a:xfrm>
          <a:prstGeom prst="rect">
            <a:avLst/>
          </a:prstGeom>
          <a:solidFill>
            <a:srgbClr val="13918D"/>
          </a:solidFill>
          <a:ln>
            <a:noFill/>
          </a:ln>
        </p:spPr>
        <p:txBody>
          <a:bodyPr vert="horz" wrap="square" lIns="91440" tIns="45720" rIns="91440" bIns="45720" numCol="1" anchor="t" anchorCtr="0" compatLnSpc="1"/>
          <a:lstStyle/>
          <a:p>
            <a:endParaRPr lang="en-US"/>
          </a:p>
        </p:txBody>
      </p:sp>
      <p:sp>
        <p:nvSpPr>
          <p:cNvPr id="211" name="Freeform 241"/>
          <p:cNvSpPr/>
          <p:nvPr/>
        </p:nvSpPr>
        <p:spPr bwMode="auto">
          <a:xfrm>
            <a:off x="6773017" y="145572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12" name="Freeform 242"/>
          <p:cNvSpPr/>
          <p:nvPr/>
        </p:nvSpPr>
        <p:spPr bwMode="auto">
          <a:xfrm>
            <a:off x="6466121" y="1732209"/>
            <a:ext cx="550200" cy="295837"/>
          </a:xfrm>
          <a:custGeom>
            <a:avLst/>
            <a:gdLst>
              <a:gd name="T0" fmla="*/ 76 w 199"/>
              <a:gd name="T1" fmla="*/ 0 h 107"/>
              <a:gd name="T2" fmla="*/ 0 w 199"/>
              <a:gd name="T3" fmla="*/ 91 h 107"/>
              <a:gd name="T4" fmla="*/ 199 w 199"/>
              <a:gd name="T5" fmla="*/ 107 h 107"/>
              <a:gd name="T6" fmla="*/ 76 w 199"/>
              <a:gd name="T7" fmla="*/ 0 h 107"/>
            </a:gdLst>
            <a:ahLst/>
            <a:cxnLst>
              <a:cxn ang="0">
                <a:pos x="T0" y="T1"/>
              </a:cxn>
              <a:cxn ang="0">
                <a:pos x="T2" y="T3"/>
              </a:cxn>
              <a:cxn ang="0">
                <a:pos x="T4" y="T5"/>
              </a:cxn>
              <a:cxn ang="0">
                <a:pos x="T6" y="T7"/>
              </a:cxn>
            </a:cxnLst>
            <a:rect l="0" t="0" r="r" b="b"/>
            <a:pathLst>
              <a:path w="199" h="107">
                <a:moveTo>
                  <a:pt x="76" y="0"/>
                </a:moveTo>
                <a:lnTo>
                  <a:pt x="0" y="91"/>
                </a:lnTo>
                <a:lnTo>
                  <a:pt x="199" y="107"/>
                </a:lnTo>
                <a:lnTo>
                  <a:pt x="76"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3" name="Freeform 243"/>
          <p:cNvSpPr/>
          <p:nvPr/>
        </p:nvSpPr>
        <p:spPr bwMode="auto">
          <a:xfrm>
            <a:off x="6466121" y="1732209"/>
            <a:ext cx="550200" cy="295837"/>
          </a:xfrm>
          <a:custGeom>
            <a:avLst/>
            <a:gdLst>
              <a:gd name="T0" fmla="*/ 76 w 199"/>
              <a:gd name="T1" fmla="*/ 0 h 107"/>
              <a:gd name="T2" fmla="*/ 0 w 199"/>
              <a:gd name="T3" fmla="*/ 91 h 107"/>
              <a:gd name="T4" fmla="*/ 199 w 199"/>
              <a:gd name="T5" fmla="*/ 107 h 107"/>
              <a:gd name="T6" fmla="*/ 76 w 199"/>
              <a:gd name="T7" fmla="*/ 0 h 107"/>
            </a:gdLst>
            <a:ahLst/>
            <a:cxnLst>
              <a:cxn ang="0">
                <a:pos x="T0" y="T1"/>
              </a:cxn>
              <a:cxn ang="0">
                <a:pos x="T2" y="T3"/>
              </a:cxn>
              <a:cxn ang="0">
                <a:pos x="T4" y="T5"/>
              </a:cxn>
              <a:cxn ang="0">
                <a:pos x="T6" y="T7"/>
              </a:cxn>
            </a:cxnLst>
            <a:rect l="0" t="0" r="r" b="b"/>
            <a:pathLst>
              <a:path w="199" h="107">
                <a:moveTo>
                  <a:pt x="76" y="0"/>
                </a:moveTo>
                <a:lnTo>
                  <a:pt x="0" y="91"/>
                </a:lnTo>
                <a:lnTo>
                  <a:pt x="199" y="107"/>
                </a:lnTo>
                <a:lnTo>
                  <a:pt x="76"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14" name="Freeform 244"/>
          <p:cNvSpPr/>
          <p:nvPr/>
        </p:nvSpPr>
        <p:spPr bwMode="auto">
          <a:xfrm>
            <a:off x="6466121" y="1477845"/>
            <a:ext cx="210126" cy="505963"/>
          </a:xfrm>
          <a:custGeom>
            <a:avLst/>
            <a:gdLst>
              <a:gd name="T0" fmla="*/ 0 w 76"/>
              <a:gd name="T1" fmla="*/ 0 h 183"/>
              <a:gd name="T2" fmla="*/ 0 w 76"/>
              <a:gd name="T3" fmla="*/ 183 h 183"/>
              <a:gd name="T4" fmla="*/ 76 w 76"/>
              <a:gd name="T5" fmla="*/ 92 h 183"/>
              <a:gd name="T6" fmla="*/ 0 w 76"/>
              <a:gd name="T7" fmla="*/ 0 h 183"/>
            </a:gdLst>
            <a:ahLst/>
            <a:cxnLst>
              <a:cxn ang="0">
                <a:pos x="T0" y="T1"/>
              </a:cxn>
              <a:cxn ang="0">
                <a:pos x="T2" y="T3"/>
              </a:cxn>
              <a:cxn ang="0">
                <a:pos x="T4" y="T5"/>
              </a:cxn>
              <a:cxn ang="0">
                <a:pos x="T6" y="T7"/>
              </a:cxn>
            </a:cxnLst>
            <a:rect l="0" t="0" r="r" b="b"/>
            <a:pathLst>
              <a:path w="76" h="183">
                <a:moveTo>
                  <a:pt x="0" y="0"/>
                </a:moveTo>
                <a:lnTo>
                  <a:pt x="0" y="183"/>
                </a:lnTo>
                <a:lnTo>
                  <a:pt x="76" y="92"/>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5" name="Freeform 245"/>
          <p:cNvSpPr/>
          <p:nvPr/>
        </p:nvSpPr>
        <p:spPr bwMode="auto">
          <a:xfrm>
            <a:off x="6466121" y="1477845"/>
            <a:ext cx="210126" cy="505963"/>
          </a:xfrm>
          <a:custGeom>
            <a:avLst/>
            <a:gdLst>
              <a:gd name="T0" fmla="*/ 0 w 76"/>
              <a:gd name="T1" fmla="*/ 0 h 183"/>
              <a:gd name="T2" fmla="*/ 0 w 76"/>
              <a:gd name="T3" fmla="*/ 183 h 183"/>
              <a:gd name="T4" fmla="*/ 76 w 76"/>
              <a:gd name="T5" fmla="*/ 92 h 183"/>
              <a:gd name="T6" fmla="*/ 0 w 76"/>
              <a:gd name="T7" fmla="*/ 0 h 183"/>
            </a:gdLst>
            <a:ahLst/>
            <a:cxnLst>
              <a:cxn ang="0">
                <a:pos x="T0" y="T1"/>
              </a:cxn>
              <a:cxn ang="0">
                <a:pos x="T2" y="T3"/>
              </a:cxn>
              <a:cxn ang="0">
                <a:pos x="T4" y="T5"/>
              </a:cxn>
              <a:cxn ang="0">
                <a:pos x="T6" y="T7"/>
              </a:cxn>
            </a:cxnLst>
            <a:rect l="0" t="0" r="r" b="b"/>
            <a:pathLst>
              <a:path w="76" h="183">
                <a:moveTo>
                  <a:pt x="0" y="0"/>
                </a:moveTo>
                <a:lnTo>
                  <a:pt x="0" y="183"/>
                </a:lnTo>
                <a:lnTo>
                  <a:pt x="76" y="92"/>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16" name="Freeform 246"/>
          <p:cNvSpPr/>
          <p:nvPr/>
        </p:nvSpPr>
        <p:spPr bwMode="auto">
          <a:xfrm>
            <a:off x="6676248" y="1455727"/>
            <a:ext cx="340074" cy="572319"/>
          </a:xfrm>
          <a:custGeom>
            <a:avLst/>
            <a:gdLst>
              <a:gd name="T0" fmla="*/ 123 w 123"/>
              <a:gd name="T1" fmla="*/ 207 h 207"/>
              <a:gd name="T2" fmla="*/ 35 w 123"/>
              <a:gd name="T3" fmla="*/ 0 h 207"/>
              <a:gd name="T4" fmla="*/ 0 w 123"/>
              <a:gd name="T5" fmla="*/ 100 h 207"/>
              <a:gd name="T6" fmla="*/ 123 w 123"/>
              <a:gd name="T7" fmla="*/ 207 h 207"/>
            </a:gdLst>
            <a:ahLst/>
            <a:cxnLst>
              <a:cxn ang="0">
                <a:pos x="T0" y="T1"/>
              </a:cxn>
              <a:cxn ang="0">
                <a:pos x="T2" y="T3"/>
              </a:cxn>
              <a:cxn ang="0">
                <a:pos x="T4" y="T5"/>
              </a:cxn>
              <a:cxn ang="0">
                <a:pos x="T6" y="T7"/>
              </a:cxn>
            </a:cxnLst>
            <a:rect l="0" t="0" r="r" b="b"/>
            <a:pathLst>
              <a:path w="123" h="207">
                <a:moveTo>
                  <a:pt x="123" y="207"/>
                </a:moveTo>
                <a:lnTo>
                  <a:pt x="35" y="0"/>
                </a:lnTo>
                <a:lnTo>
                  <a:pt x="0" y="100"/>
                </a:lnTo>
                <a:lnTo>
                  <a:pt x="123" y="20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7" name="Freeform 247"/>
          <p:cNvSpPr/>
          <p:nvPr/>
        </p:nvSpPr>
        <p:spPr bwMode="auto">
          <a:xfrm>
            <a:off x="6676248" y="1455727"/>
            <a:ext cx="340074" cy="572319"/>
          </a:xfrm>
          <a:custGeom>
            <a:avLst/>
            <a:gdLst>
              <a:gd name="T0" fmla="*/ 123 w 123"/>
              <a:gd name="T1" fmla="*/ 207 h 207"/>
              <a:gd name="T2" fmla="*/ 35 w 123"/>
              <a:gd name="T3" fmla="*/ 0 h 207"/>
              <a:gd name="T4" fmla="*/ 0 w 123"/>
              <a:gd name="T5" fmla="*/ 100 h 207"/>
              <a:gd name="T6" fmla="*/ 123 w 123"/>
              <a:gd name="T7" fmla="*/ 207 h 207"/>
            </a:gdLst>
            <a:ahLst/>
            <a:cxnLst>
              <a:cxn ang="0">
                <a:pos x="T0" y="T1"/>
              </a:cxn>
              <a:cxn ang="0">
                <a:pos x="T2" y="T3"/>
              </a:cxn>
              <a:cxn ang="0">
                <a:pos x="T4" y="T5"/>
              </a:cxn>
              <a:cxn ang="0">
                <a:pos x="T6" y="T7"/>
              </a:cxn>
            </a:cxnLst>
            <a:rect l="0" t="0" r="r" b="b"/>
            <a:pathLst>
              <a:path w="123" h="207">
                <a:moveTo>
                  <a:pt x="123" y="207"/>
                </a:moveTo>
                <a:lnTo>
                  <a:pt x="35" y="0"/>
                </a:lnTo>
                <a:lnTo>
                  <a:pt x="0" y="100"/>
                </a:lnTo>
                <a:lnTo>
                  <a:pt x="123" y="20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18" name="Freeform 248"/>
          <p:cNvSpPr/>
          <p:nvPr/>
        </p:nvSpPr>
        <p:spPr bwMode="auto">
          <a:xfrm>
            <a:off x="6466121" y="1455727"/>
            <a:ext cx="306896" cy="276482"/>
          </a:xfrm>
          <a:custGeom>
            <a:avLst/>
            <a:gdLst>
              <a:gd name="T0" fmla="*/ 111 w 111"/>
              <a:gd name="T1" fmla="*/ 0 h 100"/>
              <a:gd name="T2" fmla="*/ 111 w 111"/>
              <a:gd name="T3" fmla="*/ 0 h 100"/>
              <a:gd name="T4" fmla="*/ 53 w 111"/>
              <a:gd name="T5" fmla="*/ 0 h 100"/>
              <a:gd name="T6" fmla="*/ 50 w 111"/>
              <a:gd name="T7" fmla="*/ 0 h 100"/>
              <a:gd name="T8" fmla="*/ 0 w 111"/>
              <a:gd name="T9" fmla="*/ 8 h 100"/>
              <a:gd name="T10" fmla="*/ 76 w 111"/>
              <a:gd name="T11" fmla="*/ 100 h 100"/>
              <a:gd name="T12" fmla="*/ 111 w 111"/>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11" h="100">
                <a:moveTo>
                  <a:pt x="111" y="0"/>
                </a:moveTo>
                <a:lnTo>
                  <a:pt x="111" y="0"/>
                </a:lnTo>
                <a:lnTo>
                  <a:pt x="53" y="0"/>
                </a:lnTo>
                <a:lnTo>
                  <a:pt x="50" y="0"/>
                </a:lnTo>
                <a:lnTo>
                  <a:pt x="0" y="8"/>
                </a:lnTo>
                <a:lnTo>
                  <a:pt x="76" y="100"/>
                </a:lnTo>
                <a:lnTo>
                  <a:pt x="111"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9" name="Freeform 249"/>
          <p:cNvSpPr/>
          <p:nvPr/>
        </p:nvSpPr>
        <p:spPr bwMode="auto">
          <a:xfrm>
            <a:off x="6466121" y="1455727"/>
            <a:ext cx="306896" cy="276482"/>
          </a:xfrm>
          <a:custGeom>
            <a:avLst/>
            <a:gdLst>
              <a:gd name="T0" fmla="*/ 111 w 111"/>
              <a:gd name="T1" fmla="*/ 0 h 100"/>
              <a:gd name="T2" fmla="*/ 111 w 111"/>
              <a:gd name="T3" fmla="*/ 0 h 100"/>
              <a:gd name="T4" fmla="*/ 53 w 111"/>
              <a:gd name="T5" fmla="*/ 0 h 100"/>
              <a:gd name="T6" fmla="*/ 50 w 111"/>
              <a:gd name="T7" fmla="*/ 0 h 100"/>
              <a:gd name="T8" fmla="*/ 0 w 111"/>
              <a:gd name="T9" fmla="*/ 8 h 100"/>
              <a:gd name="T10" fmla="*/ 76 w 111"/>
              <a:gd name="T11" fmla="*/ 100 h 100"/>
              <a:gd name="T12" fmla="*/ 111 w 111"/>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11" h="100">
                <a:moveTo>
                  <a:pt x="111" y="0"/>
                </a:moveTo>
                <a:lnTo>
                  <a:pt x="111" y="0"/>
                </a:lnTo>
                <a:lnTo>
                  <a:pt x="53" y="0"/>
                </a:lnTo>
                <a:lnTo>
                  <a:pt x="50" y="0"/>
                </a:lnTo>
                <a:lnTo>
                  <a:pt x="0" y="8"/>
                </a:lnTo>
                <a:lnTo>
                  <a:pt x="76" y="100"/>
                </a:lnTo>
                <a:lnTo>
                  <a:pt x="111"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20" name="Freeform 250"/>
          <p:cNvSpPr/>
          <p:nvPr/>
        </p:nvSpPr>
        <p:spPr bwMode="auto">
          <a:xfrm>
            <a:off x="7016322" y="1477845"/>
            <a:ext cx="400900" cy="550200"/>
          </a:xfrm>
          <a:custGeom>
            <a:avLst/>
            <a:gdLst>
              <a:gd name="T0" fmla="*/ 19 w 145"/>
              <a:gd name="T1" fmla="*/ 0 h 199"/>
              <a:gd name="T2" fmla="*/ 0 w 145"/>
              <a:gd name="T3" fmla="*/ 199 h 199"/>
              <a:gd name="T4" fmla="*/ 145 w 145"/>
              <a:gd name="T5" fmla="*/ 61 h 199"/>
              <a:gd name="T6" fmla="*/ 19 w 145"/>
              <a:gd name="T7" fmla="*/ 0 h 199"/>
            </a:gdLst>
            <a:ahLst/>
            <a:cxnLst>
              <a:cxn ang="0">
                <a:pos x="T0" y="T1"/>
              </a:cxn>
              <a:cxn ang="0">
                <a:pos x="T2" y="T3"/>
              </a:cxn>
              <a:cxn ang="0">
                <a:pos x="T4" y="T5"/>
              </a:cxn>
              <a:cxn ang="0">
                <a:pos x="T6" y="T7"/>
              </a:cxn>
            </a:cxnLst>
            <a:rect l="0" t="0" r="r" b="b"/>
            <a:pathLst>
              <a:path w="145" h="199">
                <a:moveTo>
                  <a:pt x="19" y="0"/>
                </a:moveTo>
                <a:lnTo>
                  <a:pt x="0" y="199"/>
                </a:lnTo>
                <a:lnTo>
                  <a:pt x="145" y="61"/>
                </a:lnTo>
                <a:lnTo>
                  <a:pt x="19"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1" name="Freeform 251"/>
          <p:cNvSpPr/>
          <p:nvPr/>
        </p:nvSpPr>
        <p:spPr bwMode="auto">
          <a:xfrm>
            <a:off x="7016322" y="1477845"/>
            <a:ext cx="400900" cy="550200"/>
          </a:xfrm>
          <a:custGeom>
            <a:avLst/>
            <a:gdLst>
              <a:gd name="T0" fmla="*/ 19 w 145"/>
              <a:gd name="T1" fmla="*/ 0 h 199"/>
              <a:gd name="T2" fmla="*/ 0 w 145"/>
              <a:gd name="T3" fmla="*/ 199 h 199"/>
              <a:gd name="T4" fmla="*/ 145 w 145"/>
              <a:gd name="T5" fmla="*/ 61 h 199"/>
              <a:gd name="T6" fmla="*/ 19 w 145"/>
              <a:gd name="T7" fmla="*/ 0 h 199"/>
            </a:gdLst>
            <a:ahLst/>
            <a:cxnLst>
              <a:cxn ang="0">
                <a:pos x="T0" y="T1"/>
              </a:cxn>
              <a:cxn ang="0">
                <a:pos x="T2" y="T3"/>
              </a:cxn>
              <a:cxn ang="0">
                <a:pos x="T4" y="T5"/>
              </a:cxn>
              <a:cxn ang="0">
                <a:pos x="T6" y="T7"/>
              </a:cxn>
            </a:cxnLst>
            <a:rect l="0" t="0" r="r" b="b"/>
            <a:pathLst>
              <a:path w="145" h="199">
                <a:moveTo>
                  <a:pt x="19" y="0"/>
                </a:moveTo>
                <a:lnTo>
                  <a:pt x="0" y="199"/>
                </a:lnTo>
                <a:lnTo>
                  <a:pt x="145" y="61"/>
                </a:lnTo>
                <a:lnTo>
                  <a:pt x="19"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22" name="Freeform 252"/>
          <p:cNvSpPr/>
          <p:nvPr/>
        </p:nvSpPr>
        <p:spPr bwMode="auto">
          <a:xfrm>
            <a:off x="6773017" y="1455727"/>
            <a:ext cx="295837" cy="572319"/>
          </a:xfrm>
          <a:custGeom>
            <a:avLst/>
            <a:gdLst>
              <a:gd name="T0" fmla="*/ 0 w 107"/>
              <a:gd name="T1" fmla="*/ 0 h 207"/>
              <a:gd name="T2" fmla="*/ 0 w 107"/>
              <a:gd name="T3" fmla="*/ 0 h 207"/>
              <a:gd name="T4" fmla="*/ 0 w 107"/>
              <a:gd name="T5" fmla="*/ 0 h 207"/>
              <a:gd name="T6" fmla="*/ 0 w 107"/>
              <a:gd name="T7" fmla="*/ 0 h 207"/>
              <a:gd name="T8" fmla="*/ 88 w 107"/>
              <a:gd name="T9" fmla="*/ 207 h 207"/>
              <a:gd name="T10" fmla="*/ 107 w 107"/>
              <a:gd name="T11" fmla="*/ 8 h 207"/>
              <a:gd name="T12" fmla="*/ 0 w 107"/>
              <a:gd name="T13" fmla="*/ 0 h 207"/>
            </a:gdLst>
            <a:ahLst/>
            <a:cxnLst>
              <a:cxn ang="0">
                <a:pos x="T0" y="T1"/>
              </a:cxn>
              <a:cxn ang="0">
                <a:pos x="T2" y="T3"/>
              </a:cxn>
              <a:cxn ang="0">
                <a:pos x="T4" y="T5"/>
              </a:cxn>
              <a:cxn ang="0">
                <a:pos x="T6" y="T7"/>
              </a:cxn>
              <a:cxn ang="0">
                <a:pos x="T8" y="T9"/>
              </a:cxn>
              <a:cxn ang="0">
                <a:pos x="T10" y="T11"/>
              </a:cxn>
              <a:cxn ang="0">
                <a:pos x="T12" y="T13"/>
              </a:cxn>
            </a:cxnLst>
            <a:rect l="0" t="0" r="r" b="b"/>
            <a:pathLst>
              <a:path w="107" h="207">
                <a:moveTo>
                  <a:pt x="0" y="0"/>
                </a:moveTo>
                <a:lnTo>
                  <a:pt x="0" y="0"/>
                </a:lnTo>
                <a:lnTo>
                  <a:pt x="0" y="0"/>
                </a:lnTo>
                <a:lnTo>
                  <a:pt x="0" y="0"/>
                </a:lnTo>
                <a:lnTo>
                  <a:pt x="88" y="207"/>
                </a:lnTo>
                <a:lnTo>
                  <a:pt x="107" y="8"/>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3" name="Freeform 253"/>
          <p:cNvSpPr/>
          <p:nvPr/>
        </p:nvSpPr>
        <p:spPr bwMode="auto">
          <a:xfrm>
            <a:off x="6773017" y="1455727"/>
            <a:ext cx="295837" cy="572319"/>
          </a:xfrm>
          <a:custGeom>
            <a:avLst/>
            <a:gdLst>
              <a:gd name="T0" fmla="*/ 0 w 107"/>
              <a:gd name="T1" fmla="*/ 0 h 207"/>
              <a:gd name="T2" fmla="*/ 0 w 107"/>
              <a:gd name="T3" fmla="*/ 0 h 207"/>
              <a:gd name="T4" fmla="*/ 0 w 107"/>
              <a:gd name="T5" fmla="*/ 0 h 207"/>
              <a:gd name="T6" fmla="*/ 0 w 107"/>
              <a:gd name="T7" fmla="*/ 0 h 207"/>
              <a:gd name="T8" fmla="*/ 88 w 107"/>
              <a:gd name="T9" fmla="*/ 207 h 207"/>
              <a:gd name="T10" fmla="*/ 107 w 107"/>
              <a:gd name="T11" fmla="*/ 8 h 207"/>
              <a:gd name="T12" fmla="*/ 0 w 107"/>
              <a:gd name="T13" fmla="*/ 0 h 207"/>
            </a:gdLst>
            <a:ahLst/>
            <a:cxnLst>
              <a:cxn ang="0">
                <a:pos x="T0" y="T1"/>
              </a:cxn>
              <a:cxn ang="0">
                <a:pos x="T2" y="T3"/>
              </a:cxn>
              <a:cxn ang="0">
                <a:pos x="T4" y="T5"/>
              </a:cxn>
              <a:cxn ang="0">
                <a:pos x="T6" y="T7"/>
              </a:cxn>
              <a:cxn ang="0">
                <a:pos x="T8" y="T9"/>
              </a:cxn>
              <a:cxn ang="0">
                <a:pos x="T10" y="T11"/>
              </a:cxn>
              <a:cxn ang="0">
                <a:pos x="T12" y="T13"/>
              </a:cxn>
            </a:cxnLst>
            <a:rect l="0" t="0" r="r" b="b"/>
            <a:pathLst>
              <a:path w="107" h="207">
                <a:moveTo>
                  <a:pt x="0" y="0"/>
                </a:moveTo>
                <a:lnTo>
                  <a:pt x="0" y="0"/>
                </a:lnTo>
                <a:lnTo>
                  <a:pt x="0" y="0"/>
                </a:lnTo>
                <a:lnTo>
                  <a:pt x="0" y="0"/>
                </a:lnTo>
                <a:lnTo>
                  <a:pt x="88" y="207"/>
                </a:lnTo>
                <a:lnTo>
                  <a:pt x="107" y="8"/>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24" name="Freeform 254"/>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5" name="Freeform 255"/>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26" name="Freeform 256"/>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7" name="Freeform 257"/>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28" name="Freeform 258"/>
          <p:cNvSpPr/>
          <p:nvPr/>
        </p:nvSpPr>
        <p:spPr bwMode="auto">
          <a:xfrm>
            <a:off x="7068852" y="1096300"/>
            <a:ext cx="348367" cy="550200"/>
          </a:xfrm>
          <a:custGeom>
            <a:avLst/>
            <a:gdLst>
              <a:gd name="T0" fmla="*/ 126 w 126"/>
              <a:gd name="T1" fmla="*/ 199 h 199"/>
              <a:gd name="T2" fmla="*/ 126 w 126"/>
              <a:gd name="T3" fmla="*/ 199 h 199"/>
              <a:gd name="T4" fmla="*/ 76 w 126"/>
              <a:gd name="T5" fmla="*/ 0 h 199"/>
              <a:gd name="T6" fmla="*/ 0 w 126"/>
              <a:gd name="T7" fmla="*/ 138 h 199"/>
              <a:gd name="T8" fmla="*/ 126 w 126"/>
              <a:gd name="T9" fmla="*/ 199 h 199"/>
            </a:gdLst>
            <a:ahLst/>
            <a:cxnLst>
              <a:cxn ang="0">
                <a:pos x="T0" y="T1"/>
              </a:cxn>
              <a:cxn ang="0">
                <a:pos x="T2" y="T3"/>
              </a:cxn>
              <a:cxn ang="0">
                <a:pos x="T4" y="T5"/>
              </a:cxn>
              <a:cxn ang="0">
                <a:pos x="T6" y="T7"/>
              </a:cxn>
              <a:cxn ang="0">
                <a:pos x="T8" y="T9"/>
              </a:cxn>
            </a:cxnLst>
            <a:rect l="0" t="0" r="r" b="b"/>
            <a:pathLst>
              <a:path w="126" h="199">
                <a:moveTo>
                  <a:pt x="126" y="199"/>
                </a:moveTo>
                <a:lnTo>
                  <a:pt x="126" y="199"/>
                </a:lnTo>
                <a:lnTo>
                  <a:pt x="76" y="0"/>
                </a:lnTo>
                <a:lnTo>
                  <a:pt x="0" y="138"/>
                </a:lnTo>
                <a:lnTo>
                  <a:pt x="126" y="199"/>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29" name="Freeform 259"/>
          <p:cNvSpPr/>
          <p:nvPr/>
        </p:nvSpPr>
        <p:spPr bwMode="auto">
          <a:xfrm>
            <a:off x="7068852" y="1096300"/>
            <a:ext cx="348367" cy="550200"/>
          </a:xfrm>
          <a:custGeom>
            <a:avLst/>
            <a:gdLst>
              <a:gd name="T0" fmla="*/ 126 w 126"/>
              <a:gd name="T1" fmla="*/ 199 h 199"/>
              <a:gd name="T2" fmla="*/ 126 w 126"/>
              <a:gd name="T3" fmla="*/ 199 h 199"/>
              <a:gd name="T4" fmla="*/ 76 w 126"/>
              <a:gd name="T5" fmla="*/ 0 h 199"/>
              <a:gd name="T6" fmla="*/ 0 w 126"/>
              <a:gd name="T7" fmla="*/ 138 h 199"/>
              <a:gd name="T8" fmla="*/ 126 w 126"/>
              <a:gd name="T9" fmla="*/ 199 h 199"/>
            </a:gdLst>
            <a:ahLst/>
            <a:cxnLst>
              <a:cxn ang="0">
                <a:pos x="T0" y="T1"/>
              </a:cxn>
              <a:cxn ang="0">
                <a:pos x="T2" y="T3"/>
              </a:cxn>
              <a:cxn ang="0">
                <a:pos x="T4" y="T5"/>
              </a:cxn>
              <a:cxn ang="0">
                <a:pos x="T6" y="T7"/>
              </a:cxn>
              <a:cxn ang="0">
                <a:pos x="T8" y="T9"/>
              </a:cxn>
            </a:cxnLst>
            <a:rect l="0" t="0" r="r" b="b"/>
            <a:pathLst>
              <a:path w="126" h="199">
                <a:moveTo>
                  <a:pt x="126" y="199"/>
                </a:moveTo>
                <a:lnTo>
                  <a:pt x="126" y="199"/>
                </a:lnTo>
                <a:lnTo>
                  <a:pt x="76" y="0"/>
                </a:lnTo>
                <a:lnTo>
                  <a:pt x="0" y="138"/>
                </a:lnTo>
                <a:lnTo>
                  <a:pt x="126" y="199"/>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30" name="Freeform 260"/>
          <p:cNvSpPr/>
          <p:nvPr/>
        </p:nvSpPr>
        <p:spPr bwMode="auto">
          <a:xfrm>
            <a:off x="6773017" y="1096300"/>
            <a:ext cx="505963" cy="381545"/>
          </a:xfrm>
          <a:custGeom>
            <a:avLst/>
            <a:gdLst>
              <a:gd name="T0" fmla="*/ 107 w 183"/>
              <a:gd name="T1" fmla="*/ 138 h 138"/>
              <a:gd name="T2" fmla="*/ 183 w 183"/>
              <a:gd name="T3" fmla="*/ 0 h 138"/>
              <a:gd name="T4" fmla="*/ 183 w 183"/>
              <a:gd name="T5" fmla="*/ 0 h 138"/>
              <a:gd name="T6" fmla="*/ 4 w 183"/>
              <a:gd name="T7" fmla="*/ 126 h 138"/>
              <a:gd name="T8" fmla="*/ 0 w 183"/>
              <a:gd name="T9" fmla="*/ 130 h 138"/>
              <a:gd name="T10" fmla="*/ 0 w 183"/>
              <a:gd name="T11" fmla="*/ 130 h 138"/>
              <a:gd name="T12" fmla="*/ 107 w 183"/>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183" h="138">
                <a:moveTo>
                  <a:pt x="107" y="138"/>
                </a:moveTo>
                <a:lnTo>
                  <a:pt x="183" y="0"/>
                </a:lnTo>
                <a:lnTo>
                  <a:pt x="183" y="0"/>
                </a:lnTo>
                <a:lnTo>
                  <a:pt x="4" y="126"/>
                </a:lnTo>
                <a:lnTo>
                  <a:pt x="0" y="130"/>
                </a:lnTo>
                <a:lnTo>
                  <a:pt x="0" y="130"/>
                </a:lnTo>
                <a:lnTo>
                  <a:pt x="107" y="138"/>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31" name="Freeform 261"/>
          <p:cNvSpPr/>
          <p:nvPr/>
        </p:nvSpPr>
        <p:spPr bwMode="auto">
          <a:xfrm>
            <a:off x="6773017" y="1096300"/>
            <a:ext cx="505963" cy="381545"/>
          </a:xfrm>
          <a:custGeom>
            <a:avLst/>
            <a:gdLst>
              <a:gd name="T0" fmla="*/ 107 w 183"/>
              <a:gd name="T1" fmla="*/ 138 h 138"/>
              <a:gd name="T2" fmla="*/ 183 w 183"/>
              <a:gd name="T3" fmla="*/ 0 h 138"/>
              <a:gd name="T4" fmla="*/ 183 w 183"/>
              <a:gd name="T5" fmla="*/ 0 h 138"/>
              <a:gd name="T6" fmla="*/ 4 w 183"/>
              <a:gd name="T7" fmla="*/ 126 h 138"/>
              <a:gd name="T8" fmla="*/ 0 w 183"/>
              <a:gd name="T9" fmla="*/ 130 h 138"/>
              <a:gd name="T10" fmla="*/ 0 w 183"/>
              <a:gd name="T11" fmla="*/ 130 h 138"/>
              <a:gd name="T12" fmla="*/ 107 w 183"/>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183" h="138">
                <a:moveTo>
                  <a:pt x="107" y="138"/>
                </a:moveTo>
                <a:lnTo>
                  <a:pt x="183" y="0"/>
                </a:lnTo>
                <a:lnTo>
                  <a:pt x="183" y="0"/>
                </a:lnTo>
                <a:lnTo>
                  <a:pt x="4" y="126"/>
                </a:lnTo>
                <a:lnTo>
                  <a:pt x="0" y="130"/>
                </a:lnTo>
                <a:lnTo>
                  <a:pt x="0" y="130"/>
                </a:lnTo>
                <a:lnTo>
                  <a:pt x="107" y="138"/>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32" name="Rectangle 262"/>
          <p:cNvSpPr>
            <a:spLocks noChangeArrowheads="1"/>
          </p:cNvSpPr>
          <p:nvPr/>
        </p:nvSpPr>
        <p:spPr bwMode="auto">
          <a:xfrm>
            <a:off x="6773017" y="1455727"/>
            <a:ext cx="2766" cy="2766"/>
          </a:xfrm>
          <a:prstGeom prst="rect">
            <a:avLst/>
          </a:prstGeom>
          <a:solidFill>
            <a:srgbClr val="13918D"/>
          </a:solidFill>
          <a:ln>
            <a:noFill/>
          </a:ln>
        </p:spPr>
        <p:txBody>
          <a:bodyPr vert="horz" wrap="square" lIns="91440" tIns="45720" rIns="91440" bIns="45720" numCol="1" anchor="t" anchorCtr="0" compatLnSpc="1"/>
          <a:lstStyle/>
          <a:p>
            <a:endParaRPr lang="en-US"/>
          </a:p>
        </p:txBody>
      </p:sp>
      <p:sp>
        <p:nvSpPr>
          <p:cNvPr id="233" name="Freeform 263"/>
          <p:cNvSpPr/>
          <p:nvPr/>
        </p:nvSpPr>
        <p:spPr bwMode="auto">
          <a:xfrm>
            <a:off x="6773017" y="145572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34" name="Rectangle 264"/>
          <p:cNvSpPr>
            <a:spLocks noChangeArrowheads="1"/>
          </p:cNvSpPr>
          <p:nvPr/>
        </p:nvSpPr>
        <p:spPr bwMode="auto">
          <a:xfrm>
            <a:off x="6773017" y="1455727"/>
            <a:ext cx="2766" cy="2766"/>
          </a:xfrm>
          <a:prstGeom prst="rect">
            <a:avLst/>
          </a:prstGeom>
          <a:solidFill>
            <a:srgbClr val="13918D"/>
          </a:solidFill>
          <a:ln>
            <a:noFill/>
          </a:ln>
        </p:spPr>
        <p:txBody>
          <a:bodyPr vert="horz" wrap="square" lIns="91440" tIns="45720" rIns="91440" bIns="45720" numCol="1" anchor="t" anchorCtr="0" compatLnSpc="1"/>
          <a:lstStyle/>
          <a:p>
            <a:endParaRPr lang="en-US"/>
          </a:p>
        </p:txBody>
      </p:sp>
      <p:sp>
        <p:nvSpPr>
          <p:cNvPr id="235" name="Freeform 265"/>
          <p:cNvSpPr/>
          <p:nvPr/>
        </p:nvSpPr>
        <p:spPr bwMode="auto">
          <a:xfrm>
            <a:off x="6773017" y="145572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36" name="Freeform 266"/>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37" name="Freeform 267"/>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38" name="Freeform 268"/>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39" name="Freeform 269"/>
          <p:cNvSpPr/>
          <p:nvPr/>
        </p:nvSpPr>
        <p:spPr bwMode="auto">
          <a:xfrm>
            <a:off x="6773017" y="1455727"/>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40" name="Freeform 270"/>
          <p:cNvSpPr/>
          <p:nvPr/>
        </p:nvSpPr>
        <p:spPr bwMode="auto">
          <a:xfrm>
            <a:off x="6784077" y="1182010"/>
            <a:ext cx="210126" cy="262659"/>
          </a:xfrm>
          <a:custGeom>
            <a:avLst/>
            <a:gdLst>
              <a:gd name="T0" fmla="*/ 26 w 76"/>
              <a:gd name="T1" fmla="*/ 0 h 95"/>
              <a:gd name="T2" fmla="*/ 0 w 76"/>
              <a:gd name="T3" fmla="*/ 95 h 95"/>
              <a:gd name="T4" fmla="*/ 76 w 76"/>
              <a:gd name="T5" fmla="*/ 0 h 95"/>
              <a:gd name="T6" fmla="*/ 26 w 76"/>
              <a:gd name="T7" fmla="*/ 0 h 95"/>
            </a:gdLst>
            <a:ahLst/>
            <a:cxnLst>
              <a:cxn ang="0">
                <a:pos x="T0" y="T1"/>
              </a:cxn>
              <a:cxn ang="0">
                <a:pos x="T2" y="T3"/>
              </a:cxn>
              <a:cxn ang="0">
                <a:pos x="T4" y="T5"/>
              </a:cxn>
              <a:cxn ang="0">
                <a:pos x="T6" y="T7"/>
              </a:cxn>
            </a:cxnLst>
            <a:rect l="0" t="0" r="r" b="b"/>
            <a:pathLst>
              <a:path w="76" h="95">
                <a:moveTo>
                  <a:pt x="26" y="0"/>
                </a:moveTo>
                <a:lnTo>
                  <a:pt x="0" y="95"/>
                </a:lnTo>
                <a:lnTo>
                  <a:pt x="76" y="0"/>
                </a:lnTo>
                <a:lnTo>
                  <a:pt x="26"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41" name="Freeform 271"/>
          <p:cNvSpPr/>
          <p:nvPr/>
        </p:nvSpPr>
        <p:spPr bwMode="auto">
          <a:xfrm>
            <a:off x="6784077" y="1182010"/>
            <a:ext cx="210126" cy="262659"/>
          </a:xfrm>
          <a:custGeom>
            <a:avLst/>
            <a:gdLst>
              <a:gd name="T0" fmla="*/ 26 w 76"/>
              <a:gd name="T1" fmla="*/ 0 h 95"/>
              <a:gd name="T2" fmla="*/ 0 w 76"/>
              <a:gd name="T3" fmla="*/ 95 h 95"/>
              <a:gd name="T4" fmla="*/ 76 w 76"/>
              <a:gd name="T5" fmla="*/ 0 h 95"/>
              <a:gd name="T6" fmla="*/ 26 w 76"/>
              <a:gd name="T7" fmla="*/ 0 h 95"/>
            </a:gdLst>
            <a:ahLst/>
            <a:cxnLst>
              <a:cxn ang="0">
                <a:pos x="T0" y="T1"/>
              </a:cxn>
              <a:cxn ang="0">
                <a:pos x="T2" y="T3"/>
              </a:cxn>
              <a:cxn ang="0">
                <a:pos x="T4" y="T5"/>
              </a:cxn>
              <a:cxn ang="0">
                <a:pos x="T6" y="T7"/>
              </a:cxn>
            </a:cxnLst>
            <a:rect l="0" t="0" r="r" b="b"/>
            <a:pathLst>
              <a:path w="76" h="95">
                <a:moveTo>
                  <a:pt x="26" y="0"/>
                </a:moveTo>
                <a:lnTo>
                  <a:pt x="0" y="95"/>
                </a:lnTo>
                <a:lnTo>
                  <a:pt x="76" y="0"/>
                </a:lnTo>
                <a:lnTo>
                  <a:pt x="26"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42" name="Freeform 272"/>
          <p:cNvSpPr/>
          <p:nvPr/>
        </p:nvSpPr>
        <p:spPr bwMode="auto">
          <a:xfrm>
            <a:off x="6855962" y="1085241"/>
            <a:ext cx="276482" cy="96770"/>
          </a:xfrm>
          <a:custGeom>
            <a:avLst/>
            <a:gdLst>
              <a:gd name="T0" fmla="*/ 100 w 100"/>
              <a:gd name="T1" fmla="*/ 0 h 35"/>
              <a:gd name="T2" fmla="*/ 0 w 100"/>
              <a:gd name="T3" fmla="*/ 35 h 35"/>
              <a:gd name="T4" fmla="*/ 50 w 100"/>
              <a:gd name="T5" fmla="*/ 35 h 35"/>
              <a:gd name="T6" fmla="*/ 100 w 100"/>
              <a:gd name="T7" fmla="*/ 0 h 35"/>
            </a:gdLst>
            <a:ahLst/>
            <a:cxnLst>
              <a:cxn ang="0">
                <a:pos x="T0" y="T1"/>
              </a:cxn>
              <a:cxn ang="0">
                <a:pos x="T2" y="T3"/>
              </a:cxn>
              <a:cxn ang="0">
                <a:pos x="T4" y="T5"/>
              </a:cxn>
              <a:cxn ang="0">
                <a:pos x="T6" y="T7"/>
              </a:cxn>
            </a:cxnLst>
            <a:rect l="0" t="0" r="r" b="b"/>
            <a:pathLst>
              <a:path w="100" h="35">
                <a:moveTo>
                  <a:pt x="100" y="0"/>
                </a:moveTo>
                <a:lnTo>
                  <a:pt x="0" y="35"/>
                </a:lnTo>
                <a:lnTo>
                  <a:pt x="50" y="35"/>
                </a:lnTo>
                <a:lnTo>
                  <a:pt x="10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43" name="Freeform 273"/>
          <p:cNvSpPr/>
          <p:nvPr/>
        </p:nvSpPr>
        <p:spPr bwMode="auto">
          <a:xfrm>
            <a:off x="6855962" y="1085241"/>
            <a:ext cx="276482" cy="96770"/>
          </a:xfrm>
          <a:custGeom>
            <a:avLst/>
            <a:gdLst>
              <a:gd name="T0" fmla="*/ 100 w 100"/>
              <a:gd name="T1" fmla="*/ 0 h 35"/>
              <a:gd name="T2" fmla="*/ 0 w 100"/>
              <a:gd name="T3" fmla="*/ 35 h 35"/>
              <a:gd name="T4" fmla="*/ 50 w 100"/>
              <a:gd name="T5" fmla="*/ 35 h 35"/>
              <a:gd name="T6" fmla="*/ 100 w 100"/>
              <a:gd name="T7" fmla="*/ 0 h 35"/>
            </a:gdLst>
            <a:ahLst/>
            <a:cxnLst>
              <a:cxn ang="0">
                <a:pos x="T0" y="T1"/>
              </a:cxn>
              <a:cxn ang="0">
                <a:pos x="T2" y="T3"/>
              </a:cxn>
              <a:cxn ang="0">
                <a:pos x="T4" y="T5"/>
              </a:cxn>
              <a:cxn ang="0">
                <a:pos x="T6" y="T7"/>
              </a:cxn>
            </a:cxnLst>
            <a:rect l="0" t="0" r="r" b="b"/>
            <a:pathLst>
              <a:path w="100" h="35">
                <a:moveTo>
                  <a:pt x="100" y="0"/>
                </a:moveTo>
                <a:lnTo>
                  <a:pt x="0" y="35"/>
                </a:lnTo>
                <a:lnTo>
                  <a:pt x="50" y="35"/>
                </a:lnTo>
                <a:lnTo>
                  <a:pt x="10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44" name="Freeform 274"/>
          <p:cNvSpPr/>
          <p:nvPr/>
        </p:nvSpPr>
        <p:spPr bwMode="auto">
          <a:xfrm>
            <a:off x="6784077" y="1096300"/>
            <a:ext cx="494904" cy="348367"/>
          </a:xfrm>
          <a:custGeom>
            <a:avLst/>
            <a:gdLst>
              <a:gd name="T0" fmla="*/ 76 w 179"/>
              <a:gd name="T1" fmla="*/ 31 h 126"/>
              <a:gd name="T2" fmla="*/ 0 w 179"/>
              <a:gd name="T3" fmla="*/ 126 h 126"/>
              <a:gd name="T4" fmla="*/ 0 w 179"/>
              <a:gd name="T5" fmla="*/ 126 h 126"/>
              <a:gd name="T6" fmla="*/ 179 w 179"/>
              <a:gd name="T7" fmla="*/ 0 h 126"/>
              <a:gd name="T8" fmla="*/ 76 w 179"/>
              <a:gd name="T9" fmla="*/ 31 h 126"/>
            </a:gdLst>
            <a:ahLst/>
            <a:cxnLst>
              <a:cxn ang="0">
                <a:pos x="T0" y="T1"/>
              </a:cxn>
              <a:cxn ang="0">
                <a:pos x="T2" y="T3"/>
              </a:cxn>
              <a:cxn ang="0">
                <a:pos x="T4" y="T5"/>
              </a:cxn>
              <a:cxn ang="0">
                <a:pos x="T6" y="T7"/>
              </a:cxn>
              <a:cxn ang="0">
                <a:pos x="T8" y="T9"/>
              </a:cxn>
            </a:cxnLst>
            <a:rect l="0" t="0" r="r" b="b"/>
            <a:pathLst>
              <a:path w="179" h="126">
                <a:moveTo>
                  <a:pt x="76" y="31"/>
                </a:moveTo>
                <a:lnTo>
                  <a:pt x="0" y="126"/>
                </a:lnTo>
                <a:lnTo>
                  <a:pt x="0" y="126"/>
                </a:lnTo>
                <a:lnTo>
                  <a:pt x="179" y="0"/>
                </a:lnTo>
                <a:lnTo>
                  <a:pt x="76" y="31"/>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45" name="Freeform 275"/>
          <p:cNvSpPr/>
          <p:nvPr/>
        </p:nvSpPr>
        <p:spPr bwMode="auto">
          <a:xfrm>
            <a:off x="6784077" y="1096300"/>
            <a:ext cx="494904" cy="348367"/>
          </a:xfrm>
          <a:custGeom>
            <a:avLst/>
            <a:gdLst>
              <a:gd name="T0" fmla="*/ 76 w 179"/>
              <a:gd name="T1" fmla="*/ 31 h 126"/>
              <a:gd name="T2" fmla="*/ 0 w 179"/>
              <a:gd name="T3" fmla="*/ 126 h 126"/>
              <a:gd name="T4" fmla="*/ 0 w 179"/>
              <a:gd name="T5" fmla="*/ 126 h 126"/>
              <a:gd name="T6" fmla="*/ 179 w 179"/>
              <a:gd name="T7" fmla="*/ 0 h 126"/>
              <a:gd name="T8" fmla="*/ 76 w 179"/>
              <a:gd name="T9" fmla="*/ 31 h 126"/>
            </a:gdLst>
            <a:ahLst/>
            <a:cxnLst>
              <a:cxn ang="0">
                <a:pos x="T0" y="T1"/>
              </a:cxn>
              <a:cxn ang="0">
                <a:pos x="T2" y="T3"/>
              </a:cxn>
              <a:cxn ang="0">
                <a:pos x="T4" y="T5"/>
              </a:cxn>
              <a:cxn ang="0">
                <a:pos x="T6" y="T7"/>
              </a:cxn>
              <a:cxn ang="0">
                <a:pos x="T8" y="T9"/>
              </a:cxn>
            </a:cxnLst>
            <a:rect l="0" t="0" r="r" b="b"/>
            <a:pathLst>
              <a:path w="179" h="126">
                <a:moveTo>
                  <a:pt x="76" y="31"/>
                </a:moveTo>
                <a:lnTo>
                  <a:pt x="0" y="126"/>
                </a:lnTo>
                <a:lnTo>
                  <a:pt x="0" y="126"/>
                </a:lnTo>
                <a:lnTo>
                  <a:pt x="179" y="0"/>
                </a:lnTo>
                <a:lnTo>
                  <a:pt x="76" y="31"/>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46" name="Freeform 276"/>
          <p:cNvSpPr/>
          <p:nvPr/>
        </p:nvSpPr>
        <p:spPr bwMode="auto">
          <a:xfrm>
            <a:off x="6994203" y="1085241"/>
            <a:ext cx="284777" cy="96770"/>
          </a:xfrm>
          <a:custGeom>
            <a:avLst/>
            <a:gdLst>
              <a:gd name="T0" fmla="*/ 27 w 27"/>
              <a:gd name="T1" fmla="*/ 1 h 9"/>
              <a:gd name="T2" fmla="*/ 26 w 27"/>
              <a:gd name="T3" fmla="*/ 0 h 9"/>
              <a:gd name="T4" fmla="*/ 14 w 27"/>
              <a:gd name="T5" fmla="*/ 0 h 9"/>
              <a:gd name="T6" fmla="*/ 13 w 27"/>
              <a:gd name="T7" fmla="*/ 0 h 9"/>
              <a:gd name="T8" fmla="*/ 0 w 27"/>
              <a:gd name="T9" fmla="*/ 9 h 9"/>
              <a:gd name="T10" fmla="*/ 27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7" y="1"/>
                </a:moveTo>
                <a:cubicBezTo>
                  <a:pt x="26" y="0"/>
                  <a:pt x="26" y="0"/>
                  <a:pt x="26" y="0"/>
                </a:cubicBezTo>
                <a:cubicBezTo>
                  <a:pt x="14" y="0"/>
                  <a:pt x="14" y="0"/>
                  <a:pt x="14" y="0"/>
                </a:cubicBezTo>
                <a:cubicBezTo>
                  <a:pt x="14" y="0"/>
                  <a:pt x="13" y="0"/>
                  <a:pt x="13" y="0"/>
                </a:cubicBezTo>
                <a:cubicBezTo>
                  <a:pt x="0" y="9"/>
                  <a:pt x="0" y="9"/>
                  <a:pt x="0" y="9"/>
                </a:cubicBezTo>
                <a:cubicBezTo>
                  <a:pt x="27" y="1"/>
                  <a:pt x="27" y="1"/>
                  <a:pt x="27" y="1"/>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47" name="Freeform 277"/>
          <p:cNvSpPr/>
          <p:nvPr/>
        </p:nvSpPr>
        <p:spPr bwMode="auto">
          <a:xfrm>
            <a:off x="6963789" y="938706"/>
            <a:ext cx="168655" cy="138241"/>
          </a:xfrm>
          <a:custGeom>
            <a:avLst/>
            <a:gdLst>
              <a:gd name="T0" fmla="*/ 61 w 61"/>
              <a:gd name="T1" fmla="*/ 50 h 50"/>
              <a:gd name="T2" fmla="*/ 45 w 61"/>
              <a:gd name="T3" fmla="*/ 0 h 50"/>
              <a:gd name="T4" fmla="*/ 0 w 61"/>
              <a:gd name="T5" fmla="*/ 23 h 50"/>
              <a:gd name="T6" fmla="*/ 61 w 61"/>
              <a:gd name="T7" fmla="*/ 50 h 50"/>
            </a:gdLst>
            <a:ahLst/>
            <a:cxnLst>
              <a:cxn ang="0">
                <a:pos x="T0" y="T1"/>
              </a:cxn>
              <a:cxn ang="0">
                <a:pos x="T2" y="T3"/>
              </a:cxn>
              <a:cxn ang="0">
                <a:pos x="T4" y="T5"/>
              </a:cxn>
              <a:cxn ang="0">
                <a:pos x="T6" y="T7"/>
              </a:cxn>
            </a:cxnLst>
            <a:rect l="0" t="0" r="r" b="b"/>
            <a:pathLst>
              <a:path w="61" h="50">
                <a:moveTo>
                  <a:pt x="61" y="50"/>
                </a:moveTo>
                <a:lnTo>
                  <a:pt x="45" y="0"/>
                </a:lnTo>
                <a:lnTo>
                  <a:pt x="0" y="23"/>
                </a:lnTo>
                <a:lnTo>
                  <a:pt x="61" y="5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48" name="Freeform 278"/>
          <p:cNvSpPr/>
          <p:nvPr/>
        </p:nvSpPr>
        <p:spPr bwMode="auto">
          <a:xfrm>
            <a:off x="6963789" y="938706"/>
            <a:ext cx="168655" cy="138241"/>
          </a:xfrm>
          <a:custGeom>
            <a:avLst/>
            <a:gdLst>
              <a:gd name="T0" fmla="*/ 61 w 61"/>
              <a:gd name="T1" fmla="*/ 50 h 50"/>
              <a:gd name="T2" fmla="*/ 45 w 61"/>
              <a:gd name="T3" fmla="*/ 0 h 50"/>
              <a:gd name="T4" fmla="*/ 0 w 61"/>
              <a:gd name="T5" fmla="*/ 23 h 50"/>
              <a:gd name="T6" fmla="*/ 61 w 61"/>
              <a:gd name="T7" fmla="*/ 50 h 50"/>
            </a:gdLst>
            <a:ahLst/>
            <a:cxnLst>
              <a:cxn ang="0">
                <a:pos x="T0" y="T1"/>
              </a:cxn>
              <a:cxn ang="0">
                <a:pos x="T2" y="T3"/>
              </a:cxn>
              <a:cxn ang="0">
                <a:pos x="T4" y="T5"/>
              </a:cxn>
              <a:cxn ang="0">
                <a:pos x="T6" y="T7"/>
              </a:cxn>
            </a:cxnLst>
            <a:rect l="0" t="0" r="r" b="b"/>
            <a:pathLst>
              <a:path w="61" h="50">
                <a:moveTo>
                  <a:pt x="61" y="50"/>
                </a:moveTo>
                <a:lnTo>
                  <a:pt x="45" y="0"/>
                </a:lnTo>
                <a:lnTo>
                  <a:pt x="0" y="23"/>
                </a:lnTo>
                <a:lnTo>
                  <a:pt x="61" y="5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49" name="Freeform 279"/>
          <p:cNvSpPr/>
          <p:nvPr/>
        </p:nvSpPr>
        <p:spPr bwMode="auto">
          <a:xfrm>
            <a:off x="6855962" y="1002296"/>
            <a:ext cx="276482" cy="179714"/>
          </a:xfrm>
          <a:custGeom>
            <a:avLst/>
            <a:gdLst>
              <a:gd name="T0" fmla="*/ 100 w 100"/>
              <a:gd name="T1" fmla="*/ 27 h 65"/>
              <a:gd name="T2" fmla="*/ 39 w 100"/>
              <a:gd name="T3" fmla="*/ 0 h 65"/>
              <a:gd name="T4" fmla="*/ 0 w 100"/>
              <a:gd name="T5" fmla="*/ 65 h 65"/>
              <a:gd name="T6" fmla="*/ 100 w 100"/>
              <a:gd name="T7" fmla="*/ 30 h 65"/>
              <a:gd name="T8" fmla="*/ 100 w 100"/>
              <a:gd name="T9" fmla="*/ 27 h 65"/>
            </a:gdLst>
            <a:ahLst/>
            <a:cxnLst>
              <a:cxn ang="0">
                <a:pos x="T0" y="T1"/>
              </a:cxn>
              <a:cxn ang="0">
                <a:pos x="T2" y="T3"/>
              </a:cxn>
              <a:cxn ang="0">
                <a:pos x="T4" y="T5"/>
              </a:cxn>
              <a:cxn ang="0">
                <a:pos x="T6" y="T7"/>
              </a:cxn>
              <a:cxn ang="0">
                <a:pos x="T8" y="T9"/>
              </a:cxn>
            </a:cxnLst>
            <a:rect l="0" t="0" r="r" b="b"/>
            <a:pathLst>
              <a:path w="100" h="65">
                <a:moveTo>
                  <a:pt x="100" y="27"/>
                </a:moveTo>
                <a:lnTo>
                  <a:pt x="39" y="0"/>
                </a:lnTo>
                <a:lnTo>
                  <a:pt x="0" y="65"/>
                </a:lnTo>
                <a:lnTo>
                  <a:pt x="100" y="30"/>
                </a:lnTo>
                <a:lnTo>
                  <a:pt x="100" y="2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50" name="Freeform 280"/>
          <p:cNvSpPr/>
          <p:nvPr/>
        </p:nvSpPr>
        <p:spPr bwMode="auto">
          <a:xfrm>
            <a:off x="6855962" y="1002296"/>
            <a:ext cx="276482" cy="179714"/>
          </a:xfrm>
          <a:custGeom>
            <a:avLst/>
            <a:gdLst>
              <a:gd name="T0" fmla="*/ 100 w 100"/>
              <a:gd name="T1" fmla="*/ 27 h 65"/>
              <a:gd name="T2" fmla="*/ 39 w 100"/>
              <a:gd name="T3" fmla="*/ 0 h 65"/>
              <a:gd name="T4" fmla="*/ 0 w 100"/>
              <a:gd name="T5" fmla="*/ 65 h 65"/>
              <a:gd name="T6" fmla="*/ 100 w 100"/>
              <a:gd name="T7" fmla="*/ 30 h 65"/>
              <a:gd name="T8" fmla="*/ 100 w 100"/>
              <a:gd name="T9" fmla="*/ 27 h 65"/>
            </a:gdLst>
            <a:ahLst/>
            <a:cxnLst>
              <a:cxn ang="0">
                <a:pos x="T0" y="T1"/>
              </a:cxn>
              <a:cxn ang="0">
                <a:pos x="T2" y="T3"/>
              </a:cxn>
              <a:cxn ang="0">
                <a:pos x="T4" y="T5"/>
              </a:cxn>
              <a:cxn ang="0">
                <a:pos x="T6" y="T7"/>
              </a:cxn>
              <a:cxn ang="0">
                <a:pos x="T8" y="T9"/>
              </a:cxn>
            </a:cxnLst>
            <a:rect l="0" t="0" r="r" b="b"/>
            <a:pathLst>
              <a:path w="100" h="65">
                <a:moveTo>
                  <a:pt x="100" y="27"/>
                </a:moveTo>
                <a:lnTo>
                  <a:pt x="39" y="0"/>
                </a:lnTo>
                <a:lnTo>
                  <a:pt x="0" y="65"/>
                </a:lnTo>
                <a:lnTo>
                  <a:pt x="100" y="30"/>
                </a:lnTo>
                <a:lnTo>
                  <a:pt x="100" y="2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51" name="Freeform 281"/>
          <p:cNvSpPr/>
          <p:nvPr/>
        </p:nvSpPr>
        <p:spPr bwMode="auto">
          <a:xfrm>
            <a:off x="6867021" y="938706"/>
            <a:ext cx="221186" cy="63592"/>
          </a:xfrm>
          <a:custGeom>
            <a:avLst/>
            <a:gdLst>
              <a:gd name="T0" fmla="*/ 80 w 80"/>
              <a:gd name="T1" fmla="*/ 0 h 23"/>
              <a:gd name="T2" fmla="*/ 0 w 80"/>
              <a:gd name="T3" fmla="*/ 8 h 23"/>
              <a:gd name="T4" fmla="*/ 35 w 80"/>
              <a:gd name="T5" fmla="*/ 23 h 23"/>
              <a:gd name="T6" fmla="*/ 80 w 80"/>
              <a:gd name="T7" fmla="*/ 0 h 23"/>
            </a:gdLst>
            <a:ahLst/>
            <a:cxnLst>
              <a:cxn ang="0">
                <a:pos x="T0" y="T1"/>
              </a:cxn>
              <a:cxn ang="0">
                <a:pos x="T2" y="T3"/>
              </a:cxn>
              <a:cxn ang="0">
                <a:pos x="T4" y="T5"/>
              </a:cxn>
              <a:cxn ang="0">
                <a:pos x="T6" y="T7"/>
              </a:cxn>
            </a:cxnLst>
            <a:rect l="0" t="0" r="r" b="b"/>
            <a:pathLst>
              <a:path w="80" h="23">
                <a:moveTo>
                  <a:pt x="80" y="0"/>
                </a:moveTo>
                <a:lnTo>
                  <a:pt x="0" y="8"/>
                </a:lnTo>
                <a:lnTo>
                  <a:pt x="35" y="23"/>
                </a:lnTo>
                <a:lnTo>
                  <a:pt x="8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52" name="Freeform 282"/>
          <p:cNvSpPr/>
          <p:nvPr/>
        </p:nvSpPr>
        <p:spPr bwMode="auto">
          <a:xfrm>
            <a:off x="6867021" y="938706"/>
            <a:ext cx="221186" cy="63592"/>
          </a:xfrm>
          <a:custGeom>
            <a:avLst/>
            <a:gdLst>
              <a:gd name="T0" fmla="*/ 80 w 80"/>
              <a:gd name="T1" fmla="*/ 0 h 23"/>
              <a:gd name="T2" fmla="*/ 0 w 80"/>
              <a:gd name="T3" fmla="*/ 8 h 23"/>
              <a:gd name="T4" fmla="*/ 35 w 80"/>
              <a:gd name="T5" fmla="*/ 23 h 23"/>
              <a:gd name="T6" fmla="*/ 80 w 80"/>
              <a:gd name="T7" fmla="*/ 0 h 23"/>
            </a:gdLst>
            <a:ahLst/>
            <a:cxnLst>
              <a:cxn ang="0">
                <a:pos x="T0" y="T1"/>
              </a:cxn>
              <a:cxn ang="0">
                <a:pos x="T2" y="T3"/>
              </a:cxn>
              <a:cxn ang="0">
                <a:pos x="T4" y="T5"/>
              </a:cxn>
              <a:cxn ang="0">
                <a:pos x="T6" y="T7"/>
              </a:cxn>
            </a:cxnLst>
            <a:rect l="0" t="0" r="r" b="b"/>
            <a:pathLst>
              <a:path w="80" h="23">
                <a:moveTo>
                  <a:pt x="80" y="0"/>
                </a:moveTo>
                <a:lnTo>
                  <a:pt x="0" y="8"/>
                </a:lnTo>
                <a:lnTo>
                  <a:pt x="35" y="23"/>
                </a:lnTo>
                <a:lnTo>
                  <a:pt x="8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53" name="Freeform 283"/>
          <p:cNvSpPr/>
          <p:nvPr/>
        </p:nvSpPr>
        <p:spPr bwMode="auto">
          <a:xfrm>
            <a:off x="6855962" y="960825"/>
            <a:ext cx="107829" cy="221186"/>
          </a:xfrm>
          <a:custGeom>
            <a:avLst/>
            <a:gdLst>
              <a:gd name="T0" fmla="*/ 4 w 39"/>
              <a:gd name="T1" fmla="*/ 0 h 80"/>
              <a:gd name="T2" fmla="*/ 4 w 39"/>
              <a:gd name="T3" fmla="*/ 0 h 80"/>
              <a:gd name="T4" fmla="*/ 4 w 39"/>
              <a:gd name="T5" fmla="*/ 76 h 80"/>
              <a:gd name="T6" fmla="*/ 4 w 39"/>
              <a:gd name="T7" fmla="*/ 80 h 80"/>
              <a:gd name="T8" fmla="*/ 0 w 39"/>
              <a:gd name="T9" fmla="*/ 80 h 80"/>
              <a:gd name="T10" fmla="*/ 39 w 39"/>
              <a:gd name="T11" fmla="*/ 15 h 80"/>
              <a:gd name="T12" fmla="*/ 4 w 39"/>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9" h="80">
                <a:moveTo>
                  <a:pt x="4" y="0"/>
                </a:moveTo>
                <a:lnTo>
                  <a:pt x="4" y="0"/>
                </a:lnTo>
                <a:lnTo>
                  <a:pt x="4" y="76"/>
                </a:lnTo>
                <a:lnTo>
                  <a:pt x="4" y="80"/>
                </a:lnTo>
                <a:lnTo>
                  <a:pt x="0" y="80"/>
                </a:lnTo>
                <a:lnTo>
                  <a:pt x="39" y="15"/>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54" name="Freeform 284"/>
          <p:cNvSpPr/>
          <p:nvPr/>
        </p:nvSpPr>
        <p:spPr bwMode="auto">
          <a:xfrm>
            <a:off x="6855962" y="960825"/>
            <a:ext cx="107829" cy="221186"/>
          </a:xfrm>
          <a:custGeom>
            <a:avLst/>
            <a:gdLst>
              <a:gd name="T0" fmla="*/ 4 w 39"/>
              <a:gd name="T1" fmla="*/ 0 h 80"/>
              <a:gd name="T2" fmla="*/ 4 w 39"/>
              <a:gd name="T3" fmla="*/ 0 h 80"/>
              <a:gd name="T4" fmla="*/ 4 w 39"/>
              <a:gd name="T5" fmla="*/ 76 h 80"/>
              <a:gd name="T6" fmla="*/ 4 w 39"/>
              <a:gd name="T7" fmla="*/ 80 h 80"/>
              <a:gd name="T8" fmla="*/ 0 w 39"/>
              <a:gd name="T9" fmla="*/ 80 h 80"/>
              <a:gd name="T10" fmla="*/ 39 w 39"/>
              <a:gd name="T11" fmla="*/ 15 h 80"/>
              <a:gd name="T12" fmla="*/ 4 w 39"/>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9" h="80">
                <a:moveTo>
                  <a:pt x="4" y="0"/>
                </a:moveTo>
                <a:lnTo>
                  <a:pt x="4" y="0"/>
                </a:lnTo>
                <a:lnTo>
                  <a:pt x="4" y="76"/>
                </a:lnTo>
                <a:lnTo>
                  <a:pt x="4" y="80"/>
                </a:lnTo>
                <a:lnTo>
                  <a:pt x="0" y="80"/>
                </a:lnTo>
                <a:lnTo>
                  <a:pt x="39" y="15"/>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55" name="Freeform 285"/>
          <p:cNvSpPr/>
          <p:nvPr/>
        </p:nvSpPr>
        <p:spPr bwMode="auto">
          <a:xfrm>
            <a:off x="6867021" y="875114"/>
            <a:ext cx="221186" cy="85710"/>
          </a:xfrm>
          <a:custGeom>
            <a:avLst/>
            <a:gdLst>
              <a:gd name="T0" fmla="*/ 4 w 80"/>
              <a:gd name="T1" fmla="*/ 0 h 31"/>
              <a:gd name="T2" fmla="*/ 0 w 80"/>
              <a:gd name="T3" fmla="*/ 27 h 31"/>
              <a:gd name="T4" fmla="*/ 0 w 80"/>
              <a:gd name="T5" fmla="*/ 31 h 31"/>
              <a:gd name="T6" fmla="*/ 80 w 80"/>
              <a:gd name="T7" fmla="*/ 23 h 31"/>
              <a:gd name="T8" fmla="*/ 4 w 80"/>
              <a:gd name="T9" fmla="*/ 0 h 31"/>
            </a:gdLst>
            <a:ahLst/>
            <a:cxnLst>
              <a:cxn ang="0">
                <a:pos x="T0" y="T1"/>
              </a:cxn>
              <a:cxn ang="0">
                <a:pos x="T2" y="T3"/>
              </a:cxn>
              <a:cxn ang="0">
                <a:pos x="T4" y="T5"/>
              </a:cxn>
              <a:cxn ang="0">
                <a:pos x="T6" y="T7"/>
              </a:cxn>
              <a:cxn ang="0">
                <a:pos x="T8" y="T9"/>
              </a:cxn>
            </a:cxnLst>
            <a:rect l="0" t="0" r="r" b="b"/>
            <a:pathLst>
              <a:path w="80" h="31">
                <a:moveTo>
                  <a:pt x="4" y="0"/>
                </a:moveTo>
                <a:lnTo>
                  <a:pt x="0" y="27"/>
                </a:lnTo>
                <a:lnTo>
                  <a:pt x="0" y="31"/>
                </a:lnTo>
                <a:lnTo>
                  <a:pt x="80" y="23"/>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56" name="Freeform 286"/>
          <p:cNvSpPr/>
          <p:nvPr/>
        </p:nvSpPr>
        <p:spPr bwMode="auto">
          <a:xfrm>
            <a:off x="6867021" y="875114"/>
            <a:ext cx="221186" cy="85710"/>
          </a:xfrm>
          <a:custGeom>
            <a:avLst/>
            <a:gdLst>
              <a:gd name="T0" fmla="*/ 4 w 80"/>
              <a:gd name="T1" fmla="*/ 0 h 31"/>
              <a:gd name="T2" fmla="*/ 0 w 80"/>
              <a:gd name="T3" fmla="*/ 27 h 31"/>
              <a:gd name="T4" fmla="*/ 0 w 80"/>
              <a:gd name="T5" fmla="*/ 31 h 31"/>
              <a:gd name="T6" fmla="*/ 80 w 80"/>
              <a:gd name="T7" fmla="*/ 23 h 31"/>
              <a:gd name="T8" fmla="*/ 4 w 80"/>
              <a:gd name="T9" fmla="*/ 0 h 31"/>
            </a:gdLst>
            <a:ahLst/>
            <a:cxnLst>
              <a:cxn ang="0">
                <a:pos x="T0" y="T1"/>
              </a:cxn>
              <a:cxn ang="0">
                <a:pos x="T2" y="T3"/>
              </a:cxn>
              <a:cxn ang="0">
                <a:pos x="T4" y="T5"/>
              </a:cxn>
              <a:cxn ang="0">
                <a:pos x="T6" y="T7"/>
              </a:cxn>
              <a:cxn ang="0">
                <a:pos x="T8" y="T9"/>
              </a:cxn>
            </a:cxnLst>
            <a:rect l="0" t="0" r="r" b="b"/>
            <a:pathLst>
              <a:path w="80" h="31">
                <a:moveTo>
                  <a:pt x="4" y="0"/>
                </a:moveTo>
                <a:lnTo>
                  <a:pt x="0" y="27"/>
                </a:lnTo>
                <a:lnTo>
                  <a:pt x="0" y="31"/>
                </a:lnTo>
                <a:lnTo>
                  <a:pt x="80" y="23"/>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57" name="Rectangle 287"/>
          <p:cNvSpPr>
            <a:spLocks noChangeArrowheads="1"/>
          </p:cNvSpPr>
          <p:nvPr/>
        </p:nvSpPr>
        <p:spPr bwMode="auto">
          <a:xfrm>
            <a:off x="7417220" y="1646500"/>
            <a:ext cx="2766" cy="2766"/>
          </a:xfrm>
          <a:prstGeom prst="rect">
            <a:avLst/>
          </a:prstGeom>
          <a:solidFill>
            <a:srgbClr val="13918D"/>
          </a:solidFill>
          <a:ln>
            <a:noFill/>
          </a:ln>
        </p:spPr>
        <p:txBody>
          <a:bodyPr vert="horz" wrap="square" lIns="91440" tIns="45720" rIns="91440" bIns="45720" numCol="1" anchor="t" anchorCtr="0" compatLnSpc="1"/>
          <a:lstStyle/>
          <a:p>
            <a:endParaRPr lang="en-US"/>
          </a:p>
        </p:txBody>
      </p:sp>
      <p:sp>
        <p:nvSpPr>
          <p:cNvPr id="258" name="Freeform 288"/>
          <p:cNvSpPr/>
          <p:nvPr/>
        </p:nvSpPr>
        <p:spPr bwMode="auto">
          <a:xfrm>
            <a:off x="7417220" y="164650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59" name="Freeform 289"/>
          <p:cNvSpPr/>
          <p:nvPr/>
        </p:nvSpPr>
        <p:spPr bwMode="auto">
          <a:xfrm>
            <a:off x="7016322" y="1815153"/>
            <a:ext cx="707794" cy="284777"/>
          </a:xfrm>
          <a:custGeom>
            <a:avLst/>
            <a:gdLst>
              <a:gd name="T0" fmla="*/ 0 w 256"/>
              <a:gd name="T1" fmla="*/ 77 h 103"/>
              <a:gd name="T2" fmla="*/ 256 w 256"/>
              <a:gd name="T3" fmla="*/ 103 h 103"/>
              <a:gd name="T4" fmla="*/ 168 w 256"/>
              <a:gd name="T5" fmla="*/ 0 h 103"/>
              <a:gd name="T6" fmla="*/ 0 w 256"/>
              <a:gd name="T7" fmla="*/ 77 h 103"/>
            </a:gdLst>
            <a:ahLst/>
            <a:cxnLst>
              <a:cxn ang="0">
                <a:pos x="T0" y="T1"/>
              </a:cxn>
              <a:cxn ang="0">
                <a:pos x="T2" y="T3"/>
              </a:cxn>
              <a:cxn ang="0">
                <a:pos x="T4" y="T5"/>
              </a:cxn>
              <a:cxn ang="0">
                <a:pos x="T6" y="T7"/>
              </a:cxn>
            </a:cxnLst>
            <a:rect l="0" t="0" r="r" b="b"/>
            <a:pathLst>
              <a:path w="256" h="103">
                <a:moveTo>
                  <a:pt x="0" y="77"/>
                </a:moveTo>
                <a:lnTo>
                  <a:pt x="256" y="103"/>
                </a:lnTo>
                <a:lnTo>
                  <a:pt x="168" y="0"/>
                </a:lnTo>
                <a:lnTo>
                  <a:pt x="0" y="7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60" name="Freeform 290"/>
          <p:cNvSpPr/>
          <p:nvPr/>
        </p:nvSpPr>
        <p:spPr bwMode="auto">
          <a:xfrm>
            <a:off x="7016322" y="1815153"/>
            <a:ext cx="707794" cy="284777"/>
          </a:xfrm>
          <a:custGeom>
            <a:avLst/>
            <a:gdLst>
              <a:gd name="T0" fmla="*/ 0 w 256"/>
              <a:gd name="T1" fmla="*/ 77 h 103"/>
              <a:gd name="T2" fmla="*/ 256 w 256"/>
              <a:gd name="T3" fmla="*/ 103 h 103"/>
              <a:gd name="T4" fmla="*/ 168 w 256"/>
              <a:gd name="T5" fmla="*/ 0 h 103"/>
              <a:gd name="T6" fmla="*/ 0 w 256"/>
              <a:gd name="T7" fmla="*/ 77 h 103"/>
            </a:gdLst>
            <a:ahLst/>
            <a:cxnLst>
              <a:cxn ang="0">
                <a:pos x="T0" y="T1"/>
              </a:cxn>
              <a:cxn ang="0">
                <a:pos x="T2" y="T3"/>
              </a:cxn>
              <a:cxn ang="0">
                <a:pos x="T4" y="T5"/>
              </a:cxn>
              <a:cxn ang="0">
                <a:pos x="T6" y="T7"/>
              </a:cxn>
            </a:cxnLst>
            <a:rect l="0" t="0" r="r" b="b"/>
            <a:pathLst>
              <a:path w="256" h="103">
                <a:moveTo>
                  <a:pt x="0" y="77"/>
                </a:moveTo>
                <a:lnTo>
                  <a:pt x="256" y="103"/>
                </a:lnTo>
                <a:lnTo>
                  <a:pt x="168" y="0"/>
                </a:lnTo>
                <a:lnTo>
                  <a:pt x="0" y="7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61" name="Freeform 291"/>
          <p:cNvSpPr/>
          <p:nvPr/>
        </p:nvSpPr>
        <p:spPr bwMode="auto">
          <a:xfrm>
            <a:off x="7016322" y="1646500"/>
            <a:ext cx="464490" cy="381545"/>
          </a:xfrm>
          <a:custGeom>
            <a:avLst/>
            <a:gdLst>
              <a:gd name="T0" fmla="*/ 145 w 168"/>
              <a:gd name="T1" fmla="*/ 0 h 138"/>
              <a:gd name="T2" fmla="*/ 145 w 168"/>
              <a:gd name="T3" fmla="*/ 0 h 138"/>
              <a:gd name="T4" fmla="*/ 0 w 168"/>
              <a:gd name="T5" fmla="*/ 138 h 138"/>
              <a:gd name="T6" fmla="*/ 168 w 168"/>
              <a:gd name="T7" fmla="*/ 61 h 138"/>
              <a:gd name="T8" fmla="*/ 145 w 168"/>
              <a:gd name="T9" fmla="*/ 0 h 138"/>
            </a:gdLst>
            <a:ahLst/>
            <a:cxnLst>
              <a:cxn ang="0">
                <a:pos x="T0" y="T1"/>
              </a:cxn>
              <a:cxn ang="0">
                <a:pos x="T2" y="T3"/>
              </a:cxn>
              <a:cxn ang="0">
                <a:pos x="T4" y="T5"/>
              </a:cxn>
              <a:cxn ang="0">
                <a:pos x="T6" y="T7"/>
              </a:cxn>
              <a:cxn ang="0">
                <a:pos x="T8" y="T9"/>
              </a:cxn>
            </a:cxnLst>
            <a:rect l="0" t="0" r="r" b="b"/>
            <a:pathLst>
              <a:path w="168" h="138">
                <a:moveTo>
                  <a:pt x="145" y="0"/>
                </a:moveTo>
                <a:lnTo>
                  <a:pt x="145" y="0"/>
                </a:lnTo>
                <a:lnTo>
                  <a:pt x="0" y="138"/>
                </a:lnTo>
                <a:lnTo>
                  <a:pt x="168" y="61"/>
                </a:lnTo>
                <a:lnTo>
                  <a:pt x="145"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62" name="Freeform 292"/>
          <p:cNvSpPr/>
          <p:nvPr/>
        </p:nvSpPr>
        <p:spPr bwMode="auto">
          <a:xfrm>
            <a:off x="7016322" y="1646500"/>
            <a:ext cx="464490" cy="381545"/>
          </a:xfrm>
          <a:custGeom>
            <a:avLst/>
            <a:gdLst>
              <a:gd name="T0" fmla="*/ 145 w 168"/>
              <a:gd name="T1" fmla="*/ 0 h 138"/>
              <a:gd name="T2" fmla="*/ 145 w 168"/>
              <a:gd name="T3" fmla="*/ 0 h 138"/>
              <a:gd name="T4" fmla="*/ 0 w 168"/>
              <a:gd name="T5" fmla="*/ 138 h 138"/>
              <a:gd name="T6" fmla="*/ 168 w 168"/>
              <a:gd name="T7" fmla="*/ 61 h 138"/>
              <a:gd name="T8" fmla="*/ 145 w 168"/>
              <a:gd name="T9" fmla="*/ 0 h 138"/>
            </a:gdLst>
            <a:ahLst/>
            <a:cxnLst>
              <a:cxn ang="0">
                <a:pos x="T0" y="T1"/>
              </a:cxn>
              <a:cxn ang="0">
                <a:pos x="T2" y="T3"/>
              </a:cxn>
              <a:cxn ang="0">
                <a:pos x="T4" y="T5"/>
              </a:cxn>
              <a:cxn ang="0">
                <a:pos x="T6" y="T7"/>
              </a:cxn>
              <a:cxn ang="0">
                <a:pos x="T8" y="T9"/>
              </a:cxn>
            </a:cxnLst>
            <a:rect l="0" t="0" r="r" b="b"/>
            <a:pathLst>
              <a:path w="168" h="138">
                <a:moveTo>
                  <a:pt x="145" y="0"/>
                </a:moveTo>
                <a:lnTo>
                  <a:pt x="145" y="0"/>
                </a:lnTo>
                <a:lnTo>
                  <a:pt x="0" y="138"/>
                </a:lnTo>
                <a:lnTo>
                  <a:pt x="168" y="61"/>
                </a:lnTo>
                <a:lnTo>
                  <a:pt x="145"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63" name="Rectangle 293"/>
          <p:cNvSpPr>
            <a:spLocks noChangeArrowheads="1"/>
          </p:cNvSpPr>
          <p:nvPr/>
        </p:nvSpPr>
        <p:spPr bwMode="auto">
          <a:xfrm>
            <a:off x="7417220" y="1646500"/>
            <a:ext cx="2766" cy="11059"/>
          </a:xfrm>
          <a:prstGeom prst="rect">
            <a:avLst/>
          </a:prstGeom>
          <a:solidFill>
            <a:srgbClr val="13918D"/>
          </a:solidFill>
          <a:ln>
            <a:noFill/>
          </a:ln>
        </p:spPr>
        <p:txBody>
          <a:bodyPr vert="horz" wrap="square" lIns="91440" tIns="45720" rIns="91440" bIns="45720" numCol="1" anchor="t" anchorCtr="0" compatLnSpc="1"/>
          <a:lstStyle/>
          <a:p>
            <a:endParaRPr lang="en-US"/>
          </a:p>
        </p:txBody>
      </p:sp>
      <p:sp>
        <p:nvSpPr>
          <p:cNvPr id="264" name="Freeform 294"/>
          <p:cNvSpPr/>
          <p:nvPr/>
        </p:nvSpPr>
        <p:spPr bwMode="auto">
          <a:xfrm>
            <a:off x="7417220" y="1646500"/>
            <a:ext cx="0" cy="1105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lnTo>
                  <a:pt x="0" y="0"/>
                </a:lnTo>
                <a:lnTo>
                  <a:pt x="0" y="0"/>
                </a:lnTo>
                <a:lnTo>
                  <a:pt x="0" y="4"/>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65" name="Freeform 295"/>
          <p:cNvSpPr/>
          <p:nvPr/>
        </p:nvSpPr>
        <p:spPr bwMode="auto">
          <a:xfrm>
            <a:off x="7480812" y="1815153"/>
            <a:ext cx="254364" cy="284777"/>
          </a:xfrm>
          <a:custGeom>
            <a:avLst/>
            <a:gdLst>
              <a:gd name="T0" fmla="*/ 0 w 92"/>
              <a:gd name="T1" fmla="*/ 0 h 103"/>
              <a:gd name="T2" fmla="*/ 88 w 92"/>
              <a:gd name="T3" fmla="*/ 103 h 103"/>
              <a:gd name="T4" fmla="*/ 92 w 92"/>
              <a:gd name="T5" fmla="*/ 8 h 103"/>
              <a:gd name="T6" fmla="*/ 0 w 92"/>
              <a:gd name="T7" fmla="*/ 0 h 103"/>
            </a:gdLst>
            <a:ahLst/>
            <a:cxnLst>
              <a:cxn ang="0">
                <a:pos x="T0" y="T1"/>
              </a:cxn>
              <a:cxn ang="0">
                <a:pos x="T2" y="T3"/>
              </a:cxn>
              <a:cxn ang="0">
                <a:pos x="T4" y="T5"/>
              </a:cxn>
              <a:cxn ang="0">
                <a:pos x="T6" y="T7"/>
              </a:cxn>
            </a:cxnLst>
            <a:rect l="0" t="0" r="r" b="b"/>
            <a:pathLst>
              <a:path w="92" h="103">
                <a:moveTo>
                  <a:pt x="0" y="0"/>
                </a:moveTo>
                <a:lnTo>
                  <a:pt x="88" y="103"/>
                </a:lnTo>
                <a:lnTo>
                  <a:pt x="92" y="8"/>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66" name="Freeform 296"/>
          <p:cNvSpPr/>
          <p:nvPr/>
        </p:nvSpPr>
        <p:spPr bwMode="auto">
          <a:xfrm>
            <a:off x="7480812" y="1815153"/>
            <a:ext cx="254364" cy="284777"/>
          </a:xfrm>
          <a:custGeom>
            <a:avLst/>
            <a:gdLst>
              <a:gd name="T0" fmla="*/ 0 w 92"/>
              <a:gd name="T1" fmla="*/ 0 h 103"/>
              <a:gd name="T2" fmla="*/ 88 w 92"/>
              <a:gd name="T3" fmla="*/ 103 h 103"/>
              <a:gd name="T4" fmla="*/ 92 w 92"/>
              <a:gd name="T5" fmla="*/ 8 h 103"/>
              <a:gd name="T6" fmla="*/ 0 w 92"/>
              <a:gd name="T7" fmla="*/ 0 h 103"/>
            </a:gdLst>
            <a:ahLst/>
            <a:cxnLst>
              <a:cxn ang="0">
                <a:pos x="T0" y="T1"/>
              </a:cxn>
              <a:cxn ang="0">
                <a:pos x="T2" y="T3"/>
              </a:cxn>
              <a:cxn ang="0">
                <a:pos x="T4" y="T5"/>
              </a:cxn>
              <a:cxn ang="0">
                <a:pos x="T6" y="T7"/>
              </a:cxn>
            </a:cxnLst>
            <a:rect l="0" t="0" r="r" b="b"/>
            <a:pathLst>
              <a:path w="92" h="103">
                <a:moveTo>
                  <a:pt x="0" y="0"/>
                </a:moveTo>
                <a:lnTo>
                  <a:pt x="88" y="103"/>
                </a:lnTo>
                <a:lnTo>
                  <a:pt x="92" y="8"/>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67" name="Freeform 297"/>
          <p:cNvSpPr/>
          <p:nvPr/>
        </p:nvSpPr>
        <p:spPr bwMode="auto">
          <a:xfrm>
            <a:off x="7417220" y="1646500"/>
            <a:ext cx="317955" cy="190774"/>
          </a:xfrm>
          <a:custGeom>
            <a:avLst/>
            <a:gdLst>
              <a:gd name="T0" fmla="*/ 6 w 30"/>
              <a:gd name="T1" fmla="*/ 16 h 18"/>
              <a:gd name="T2" fmla="*/ 30 w 30"/>
              <a:gd name="T3" fmla="*/ 18 h 18"/>
              <a:gd name="T4" fmla="*/ 30 w 30"/>
              <a:gd name="T5" fmla="*/ 18 h 18"/>
              <a:gd name="T6" fmla="*/ 29 w 30"/>
              <a:gd name="T7" fmla="*/ 17 h 18"/>
              <a:gd name="T8" fmla="*/ 0 w 30"/>
              <a:gd name="T9" fmla="*/ 1 h 18"/>
              <a:gd name="T10" fmla="*/ 0 w 30"/>
              <a:gd name="T11" fmla="*/ 0 h 18"/>
              <a:gd name="T12" fmla="*/ 6 w 30"/>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6" y="16"/>
                </a:moveTo>
                <a:cubicBezTo>
                  <a:pt x="30" y="18"/>
                  <a:pt x="30" y="18"/>
                  <a:pt x="30" y="18"/>
                </a:cubicBezTo>
                <a:cubicBezTo>
                  <a:pt x="30" y="18"/>
                  <a:pt x="30" y="18"/>
                  <a:pt x="30" y="18"/>
                </a:cubicBezTo>
                <a:cubicBezTo>
                  <a:pt x="30" y="17"/>
                  <a:pt x="30" y="17"/>
                  <a:pt x="29" y="17"/>
                </a:cubicBezTo>
                <a:cubicBezTo>
                  <a:pt x="0" y="1"/>
                  <a:pt x="0" y="1"/>
                  <a:pt x="0" y="1"/>
                </a:cubicBezTo>
                <a:cubicBezTo>
                  <a:pt x="0" y="0"/>
                  <a:pt x="0" y="0"/>
                  <a:pt x="0" y="0"/>
                </a:cubicBezTo>
                <a:cubicBezTo>
                  <a:pt x="6" y="16"/>
                  <a:pt x="6" y="16"/>
                  <a:pt x="6" y="16"/>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68" name="Freeform 298"/>
          <p:cNvSpPr/>
          <p:nvPr/>
        </p:nvSpPr>
        <p:spPr bwMode="auto">
          <a:xfrm>
            <a:off x="6466121" y="1983808"/>
            <a:ext cx="550200" cy="201833"/>
          </a:xfrm>
          <a:custGeom>
            <a:avLst/>
            <a:gdLst>
              <a:gd name="T0" fmla="*/ 199 w 199"/>
              <a:gd name="T1" fmla="*/ 16 h 73"/>
              <a:gd name="T2" fmla="*/ 0 w 199"/>
              <a:gd name="T3" fmla="*/ 0 h 73"/>
              <a:gd name="T4" fmla="*/ 76 w 199"/>
              <a:gd name="T5" fmla="*/ 73 h 73"/>
              <a:gd name="T6" fmla="*/ 199 w 199"/>
              <a:gd name="T7" fmla="*/ 16 h 73"/>
            </a:gdLst>
            <a:ahLst/>
            <a:cxnLst>
              <a:cxn ang="0">
                <a:pos x="T0" y="T1"/>
              </a:cxn>
              <a:cxn ang="0">
                <a:pos x="T2" y="T3"/>
              </a:cxn>
              <a:cxn ang="0">
                <a:pos x="T4" y="T5"/>
              </a:cxn>
              <a:cxn ang="0">
                <a:pos x="T6" y="T7"/>
              </a:cxn>
            </a:cxnLst>
            <a:rect l="0" t="0" r="r" b="b"/>
            <a:pathLst>
              <a:path w="199" h="73">
                <a:moveTo>
                  <a:pt x="199" y="16"/>
                </a:moveTo>
                <a:lnTo>
                  <a:pt x="0" y="0"/>
                </a:lnTo>
                <a:lnTo>
                  <a:pt x="76" y="73"/>
                </a:lnTo>
                <a:lnTo>
                  <a:pt x="199" y="16"/>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69" name="Freeform 299"/>
          <p:cNvSpPr/>
          <p:nvPr/>
        </p:nvSpPr>
        <p:spPr bwMode="auto">
          <a:xfrm>
            <a:off x="6466121" y="1983808"/>
            <a:ext cx="550200" cy="201833"/>
          </a:xfrm>
          <a:custGeom>
            <a:avLst/>
            <a:gdLst>
              <a:gd name="T0" fmla="*/ 199 w 199"/>
              <a:gd name="T1" fmla="*/ 16 h 73"/>
              <a:gd name="T2" fmla="*/ 0 w 199"/>
              <a:gd name="T3" fmla="*/ 0 h 73"/>
              <a:gd name="T4" fmla="*/ 76 w 199"/>
              <a:gd name="T5" fmla="*/ 73 h 73"/>
              <a:gd name="T6" fmla="*/ 199 w 199"/>
              <a:gd name="T7" fmla="*/ 16 h 73"/>
            </a:gdLst>
            <a:ahLst/>
            <a:cxnLst>
              <a:cxn ang="0">
                <a:pos x="T0" y="T1"/>
              </a:cxn>
              <a:cxn ang="0">
                <a:pos x="T2" y="T3"/>
              </a:cxn>
              <a:cxn ang="0">
                <a:pos x="T4" y="T5"/>
              </a:cxn>
              <a:cxn ang="0">
                <a:pos x="T6" y="T7"/>
              </a:cxn>
            </a:cxnLst>
            <a:rect l="0" t="0" r="r" b="b"/>
            <a:pathLst>
              <a:path w="199" h="73">
                <a:moveTo>
                  <a:pt x="199" y="16"/>
                </a:moveTo>
                <a:lnTo>
                  <a:pt x="0" y="0"/>
                </a:lnTo>
                <a:lnTo>
                  <a:pt x="76" y="73"/>
                </a:lnTo>
                <a:lnTo>
                  <a:pt x="199" y="16"/>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70" name="Freeform 300"/>
          <p:cNvSpPr/>
          <p:nvPr/>
        </p:nvSpPr>
        <p:spPr bwMode="auto">
          <a:xfrm>
            <a:off x="6466121" y="1983808"/>
            <a:ext cx="210126" cy="508727"/>
          </a:xfrm>
          <a:custGeom>
            <a:avLst/>
            <a:gdLst>
              <a:gd name="T0" fmla="*/ 0 w 76"/>
              <a:gd name="T1" fmla="*/ 0 h 184"/>
              <a:gd name="T2" fmla="*/ 0 w 76"/>
              <a:gd name="T3" fmla="*/ 184 h 184"/>
              <a:gd name="T4" fmla="*/ 76 w 76"/>
              <a:gd name="T5" fmla="*/ 73 h 184"/>
              <a:gd name="T6" fmla="*/ 0 w 76"/>
              <a:gd name="T7" fmla="*/ 0 h 184"/>
            </a:gdLst>
            <a:ahLst/>
            <a:cxnLst>
              <a:cxn ang="0">
                <a:pos x="T0" y="T1"/>
              </a:cxn>
              <a:cxn ang="0">
                <a:pos x="T2" y="T3"/>
              </a:cxn>
              <a:cxn ang="0">
                <a:pos x="T4" y="T5"/>
              </a:cxn>
              <a:cxn ang="0">
                <a:pos x="T6" y="T7"/>
              </a:cxn>
            </a:cxnLst>
            <a:rect l="0" t="0" r="r" b="b"/>
            <a:pathLst>
              <a:path w="76" h="184">
                <a:moveTo>
                  <a:pt x="0" y="0"/>
                </a:moveTo>
                <a:lnTo>
                  <a:pt x="0" y="184"/>
                </a:lnTo>
                <a:lnTo>
                  <a:pt x="76" y="73"/>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71" name="Freeform 301"/>
          <p:cNvSpPr/>
          <p:nvPr/>
        </p:nvSpPr>
        <p:spPr bwMode="auto">
          <a:xfrm>
            <a:off x="6466121" y="1983808"/>
            <a:ext cx="210126" cy="508727"/>
          </a:xfrm>
          <a:custGeom>
            <a:avLst/>
            <a:gdLst>
              <a:gd name="T0" fmla="*/ 0 w 76"/>
              <a:gd name="T1" fmla="*/ 0 h 184"/>
              <a:gd name="T2" fmla="*/ 0 w 76"/>
              <a:gd name="T3" fmla="*/ 184 h 184"/>
              <a:gd name="T4" fmla="*/ 76 w 76"/>
              <a:gd name="T5" fmla="*/ 73 h 184"/>
              <a:gd name="T6" fmla="*/ 0 w 76"/>
              <a:gd name="T7" fmla="*/ 0 h 184"/>
            </a:gdLst>
            <a:ahLst/>
            <a:cxnLst>
              <a:cxn ang="0">
                <a:pos x="T0" y="T1"/>
              </a:cxn>
              <a:cxn ang="0">
                <a:pos x="T2" y="T3"/>
              </a:cxn>
              <a:cxn ang="0">
                <a:pos x="T4" y="T5"/>
              </a:cxn>
              <a:cxn ang="0">
                <a:pos x="T6" y="T7"/>
              </a:cxn>
            </a:cxnLst>
            <a:rect l="0" t="0" r="r" b="b"/>
            <a:pathLst>
              <a:path w="76" h="184">
                <a:moveTo>
                  <a:pt x="0" y="0"/>
                </a:moveTo>
                <a:lnTo>
                  <a:pt x="0" y="184"/>
                </a:lnTo>
                <a:lnTo>
                  <a:pt x="76" y="73"/>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72" name="Freeform 302"/>
          <p:cNvSpPr/>
          <p:nvPr/>
        </p:nvSpPr>
        <p:spPr bwMode="auto">
          <a:xfrm>
            <a:off x="6676248" y="2028046"/>
            <a:ext cx="340074" cy="486609"/>
          </a:xfrm>
          <a:custGeom>
            <a:avLst/>
            <a:gdLst>
              <a:gd name="T0" fmla="*/ 0 w 123"/>
              <a:gd name="T1" fmla="*/ 57 h 176"/>
              <a:gd name="T2" fmla="*/ 46 w 123"/>
              <a:gd name="T3" fmla="*/ 176 h 176"/>
              <a:gd name="T4" fmla="*/ 123 w 123"/>
              <a:gd name="T5" fmla="*/ 0 h 176"/>
              <a:gd name="T6" fmla="*/ 0 w 123"/>
              <a:gd name="T7" fmla="*/ 57 h 176"/>
            </a:gdLst>
            <a:ahLst/>
            <a:cxnLst>
              <a:cxn ang="0">
                <a:pos x="T0" y="T1"/>
              </a:cxn>
              <a:cxn ang="0">
                <a:pos x="T2" y="T3"/>
              </a:cxn>
              <a:cxn ang="0">
                <a:pos x="T4" y="T5"/>
              </a:cxn>
              <a:cxn ang="0">
                <a:pos x="T6" y="T7"/>
              </a:cxn>
            </a:cxnLst>
            <a:rect l="0" t="0" r="r" b="b"/>
            <a:pathLst>
              <a:path w="123" h="176">
                <a:moveTo>
                  <a:pt x="0" y="57"/>
                </a:moveTo>
                <a:lnTo>
                  <a:pt x="46" y="176"/>
                </a:lnTo>
                <a:lnTo>
                  <a:pt x="123" y="0"/>
                </a:lnTo>
                <a:lnTo>
                  <a:pt x="0" y="5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73" name="Freeform 303"/>
          <p:cNvSpPr/>
          <p:nvPr/>
        </p:nvSpPr>
        <p:spPr bwMode="auto">
          <a:xfrm>
            <a:off x="6676248" y="2028046"/>
            <a:ext cx="340074" cy="486609"/>
          </a:xfrm>
          <a:custGeom>
            <a:avLst/>
            <a:gdLst>
              <a:gd name="T0" fmla="*/ 0 w 123"/>
              <a:gd name="T1" fmla="*/ 57 h 176"/>
              <a:gd name="T2" fmla="*/ 46 w 123"/>
              <a:gd name="T3" fmla="*/ 176 h 176"/>
              <a:gd name="T4" fmla="*/ 123 w 123"/>
              <a:gd name="T5" fmla="*/ 0 h 176"/>
              <a:gd name="T6" fmla="*/ 0 w 123"/>
              <a:gd name="T7" fmla="*/ 57 h 176"/>
            </a:gdLst>
            <a:ahLst/>
            <a:cxnLst>
              <a:cxn ang="0">
                <a:pos x="T0" y="T1"/>
              </a:cxn>
              <a:cxn ang="0">
                <a:pos x="T2" y="T3"/>
              </a:cxn>
              <a:cxn ang="0">
                <a:pos x="T4" y="T5"/>
              </a:cxn>
              <a:cxn ang="0">
                <a:pos x="T6" y="T7"/>
              </a:cxn>
            </a:cxnLst>
            <a:rect l="0" t="0" r="r" b="b"/>
            <a:pathLst>
              <a:path w="123" h="176">
                <a:moveTo>
                  <a:pt x="0" y="57"/>
                </a:moveTo>
                <a:lnTo>
                  <a:pt x="46" y="176"/>
                </a:lnTo>
                <a:lnTo>
                  <a:pt x="123" y="0"/>
                </a:lnTo>
                <a:lnTo>
                  <a:pt x="0" y="5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74" name="Freeform 304"/>
          <p:cNvSpPr/>
          <p:nvPr/>
        </p:nvSpPr>
        <p:spPr bwMode="auto">
          <a:xfrm>
            <a:off x="6466121" y="2185639"/>
            <a:ext cx="337308" cy="329015"/>
          </a:xfrm>
          <a:custGeom>
            <a:avLst/>
            <a:gdLst>
              <a:gd name="T0" fmla="*/ 0 w 32"/>
              <a:gd name="T1" fmla="*/ 29 h 31"/>
              <a:gd name="T2" fmla="*/ 2 w 32"/>
              <a:gd name="T3" fmla="*/ 31 h 31"/>
              <a:gd name="T4" fmla="*/ 31 w 32"/>
              <a:gd name="T5" fmla="*/ 31 h 31"/>
              <a:gd name="T6" fmla="*/ 32 w 32"/>
              <a:gd name="T7" fmla="*/ 31 h 31"/>
              <a:gd name="T8" fmla="*/ 20 w 32"/>
              <a:gd name="T9" fmla="*/ 0 h 31"/>
              <a:gd name="T10" fmla="*/ 0 w 32"/>
              <a:gd name="T11" fmla="*/ 29 h 31"/>
            </a:gdLst>
            <a:ahLst/>
            <a:cxnLst>
              <a:cxn ang="0">
                <a:pos x="T0" y="T1"/>
              </a:cxn>
              <a:cxn ang="0">
                <a:pos x="T2" y="T3"/>
              </a:cxn>
              <a:cxn ang="0">
                <a:pos x="T4" y="T5"/>
              </a:cxn>
              <a:cxn ang="0">
                <a:pos x="T6" y="T7"/>
              </a:cxn>
              <a:cxn ang="0">
                <a:pos x="T8" y="T9"/>
              </a:cxn>
              <a:cxn ang="0">
                <a:pos x="T10" y="T11"/>
              </a:cxn>
            </a:cxnLst>
            <a:rect l="0" t="0" r="r" b="b"/>
            <a:pathLst>
              <a:path w="32" h="31">
                <a:moveTo>
                  <a:pt x="0" y="29"/>
                </a:moveTo>
                <a:cubicBezTo>
                  <a:pt x="0" y="30"/>
                  <a:pt x="1" y="31"/>
                  <a:pt x="2" y="31"/>
                </a:cubicBezTo>
                <a:cubicBezTo>
                  <a:pt x="31" y="31"/>
                  <a:pt x="31" y="31"/>
                  <a:pt x="31" y="31"/>
                </a:cubicBezTo>
                <a:cubicBezTo>
                  <a:pt x="32" y="31"/>
                  <a:pt x="32" y="31"/>
                  <a:pt x="32" y="31"/>
                </a:cubicBezTo>
                <a:cubicBezTo>
                  <a:pt x="20" y="0"/>
                  <a:pt x="20" y="0"/>
                  <a:pt x="20" y="0"/>
                </a:cubicBezTo>
                <a:cubicBezTo>
                  <a:pt x="0" y="29"/>
                  <a:pt x="0" y="29"/>
                  <a:pt x="0" y="29"/>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75" name="Freeform 305"/>
          <p:cNvSpPr/>
          <p:nvPr/>
        </p:nvSpPr>
        <p:spPr bwMode="auto">
          <a:xfrm>
            <a:off x="6803429" y="2028046"/>
            <a:ext cx="212892" cy="854331"/>
          </a:xfrm>
          <a:custGeom>
            <a:avLst/>
            <a:gdLst>
              <a:gd name="T0" fmla="*/ 0 w 20"/>
              <a:gd name="T1" fmla="*/ 46 h 81"/>
              <a:gd name="T2" fmla="*/ 1 w 20"/>
              <a:gd name="T3" fmla="*/ 47 h 81"/>
              <a:gd name="T4" fmla="*/ 1 w 20"/>
              <a:gd name="T5" fmla="*/ 81 h 81"/>
              <a:gd name="T6" fmla="*/ 20 w 20"/>
              <a:gd name="T7" fmla="*/ 0 h 81"/>
              <a:gd name="T8" fmla="*/ 0 w 20"/>
              <a:gd name="T9" fmla="*/ 46 h 81"/>
            </a:gdLst>
            <a:ahLst/>
            <a:cxnLst>
              <a:cxn ang="0">
                <a:pos x="T0" y="T1"/>
              </a:cxn>
              <a:cxn ang="0">
                <a:pos x="T2" y="T3"/>
              </a:cxn>
              <a:cxn ang="0">
                <a:pos x="T4" y="T5"/>
              </a:cxn>
              <a:cxn ang="0">
                <a:pos x="T6" y="T7"/>
              </a:cxn>
              <a:cxn ang="0">
                <a:pos x="T8" y="T9"/>
              </a:cxn>
            </a:cxnLst>
            <a:rect l="0" t="0" r="r" b="b"/>
            <a:pathLst>
              <a:path w="20" h="81">
                <a:moveTo>
                  <a:pt x="0" y="46"/>
                </a:moveTo>
                <a:cubicBezTo>
                  <a:pt x="1" y="47"/>
                  <a:pt x="1" y="47"/>
                  <a:pt x="1" y="47"/>
                </a:cubicBezTo>
                <a:cubicBezTo>
                  <a:pt x="1" y="81"/>
                  <a:pt x="1" y="81"/>
                  <a:pt x="1" y="81"/>
                </a:cubicBezTo>
                <a:cubicBezTo>
                  <a:pt x="20" y="0"/>
                  <a:pt x="20" y="0"/>
                  <a:pt x="20" y="0"/>
                </a:cubicBezTo>
                <a:cubicBezTo>
                  <a:pt x="0" y="46"/>
                  <a:pt x="0" y="46"/>
                  <a:pt x="0" y="46"/>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76" name="Freeform 306"/>
          <p:cNvSpPr/>
          <p:nvPr/>
        </p:nvSpPr>
        <p:spPr bwMode="auto">
          <a:xfrm>
            <a:off x="7016322" y="2028046"/>
            <a:ext cx="707794" cy="284777"/>
          </a:xfrm>
          <a:custGeom>
            <a:avLst/>
            <a:gdLst>
              <a:gd name="T0" fmla="*/ 256 w 256"/>
              <a:gd name="T1" fmla="*/ 26 h 103"/>
              <a:gd name="T2" fmla="*/ 0 w 256"/>
              <a:gd name="T3" fmla="*/ 0 h 103"/>
              <a:gd name="T4" fmla="*/ 84 w 256"/>
              <a:gd name="T5" fmla="*/ 103 h 103"/>
              <a:gd name="T6" fmla="*/ 256 w 256"/>
              <a:gd name="T7" fmla="*/ 26 h 103"/>
            </a:gdLst>
            <a:ahLst/>
            <a:cxnLst>
              <a:cxn ang="0">
                <a:pos x="T0" y="T1"/>
              </a:cxn>
              <a:cxn ang="0">
                <a:pos x="T2" y="T3"/>
              </a:cxn>
              <a:cxn ang="0">
                <a:pos x="T4" y="T5"/>
              </a:cxn>
              <a:cxn ang="0">
                <a:pos x="T6" y="T7"/>
              </a:cxn>
            </a:cxnLst>
            <a:rect l="0" t="0" r="r" b="b"/>
            <a:pathLst>
              <a:path w="256" h="103">
                <a:moveTo>
                  <a:pt x="256" y="26"/>
                </a:moveTo>
                <a:lnTo>
                  <a:pt x="0" y="0"/>
                </a:lnTo>
                <a:lnTo>
                  <a:pt x="84" y="103"/>
                </a:lnTo>
                <a:lnTo>
                  <a:pt x="256" y="26"/>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77" name="Freeform 307"/>
          <p:cNvSpPr/>
          <p:nvPr/>
        </p:nvSpPr>
        <p:spPr bwMode="auto">
          <a:xfrm>
            <a:off x="7016322" y="2028046"/>
            <a:ext cx="707794" cy="284777"/>
          </a:xfrm>
          <a:custGeom>
            <a:avLst/>
            <a:gdLst>
              <a:gd name="T0" fmla="*/ 256 w 256"/>
              <a:gd name="T1" fmla="*/ 26 h 103"/>
              <a:gd name="T2" fmla="*/ 0 w 256"/>
              <a:gd name="T3" fmla="*/ 0 h 103"/>
              <a:gd name="T4" fmla="*/ 84 w 256"/>
              <a:gd name="T5" fmla="*/ 103 h 103"/>
              <a:gd name="T6" fmla="*/ 256 w 256"/>
              <a:gd name="T7" fmla="*/ 26 h 103"/>
            </a:gdLst>
            <a:ahLst/>
            <a:cxnLst>
              <a:cxn ang="0">
                <a:pos x="T0" y="T1"/>
              </a:cxn>
              <a:cxn ang="0">
                <a:pos x="T2" y="T3"/>
              </a:cxn>
              <a:cxn ang="0">
                <a:pos x="T4" y="T5"/>
              </a:cxn>
              <a:cxn ang="0">
                <a:pos x="T6" y="T7"/>
              </a:cxn>
            </a:cxnLst>
            <a:rect l="0" t="0" r="r" b="b"/>
            <a:pathLst>
              <a:path w="256" h="103">
                <a:moveTo>
                  <a:pt x="256" y="26"/>
                </a:moveTo>
                <a:lnTo>
                  <a:pt x="0" y="0"/>
                </a:lnTo>
                <a:lnTo>
                  <a:pt x="84" y="103"/>
                </a:lnTo>
                <a:lnTo>
                  <a:pt x="256" y="26"/>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78" name="Freeform 308"/>
          <p:cNvSpPr/>
          <p:nvPr/>
        </p:nvSpPr>
        <p:spPr bwMode="auto">
          <a:xfrm>
            <a:off x="6814489" y="2028046"/>
            <a:ext cx="434078" cy="854331"/>
          </a:xfrm>
          <a:custGeom>
            <a:avLst/>
            <a:gdLst>
              <a:gd name="T0" fmla="*/ 73 w 157"/>
              <a:gd name="T1" fmla="*/ 0 h 309"/>
              <a:gd name="T2" fmla="*/ 0 w 157"/>
              <a:gd name="T3" fmla="*/ 309 h 309"/>
              <a:gd name="T4" fmla="*/ 157 w 157"/>
              <a:gd name="T5" fmla="*/ 103 h 309"/>
              <a:gd name="T6" fmla="*/ 73 w 157"/>
              <a:gd name="T7" fmla="*/ 0 h 309"/>
            </a:gdLst>
            <a:ahLst/>
            <a:cxnLst>
              <a:cxn ang="0">
                <a:pos x="T0" y="T1"/>
              </a:cxn>
              <a:cxn ang="0">
                <a:pos x="T2" y="T3"/>
              </a:cxn>
              <a:cxn ang="0">
                <a:pos x="T4" y="T5"/>
              </a:cxn>
              <a:cxn ang="0">
                <a:pos x="T6" y="T7"/>
              </a:cxn>
            </a:cxnLst>
            <a:rect l="0" t="0" r="r" b="b"/>
            <a:pathLst>
              <a:path w="157" h="309">
                <a:moveTo>
                  <a:pt x="73" y="0"/>
                </a:moveTo>
                <a:lnTo>
                  <a:pt x="0" y="309"/>
                </a:lnTo>
                <a:lnTo>
                  <a:pt x="157" y="103"/>
                </a:lnTo>
                <a:lnTo>
                  <a:pt x="73"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79" name="Freeform 309"/>
          <p:cNvSpPr/>
          <p:nvPr/>
        </p:nvSpPr>
        <p:spPr bwMode="auto">
          <a:xfrm>
            <a:off x="6814489" y="2028046"/>
            <a:ext cx="434078" cy="854331"/>
          </a:xfrm>
          <a:custGeom>
            <a:avLst/>
            <a:gdLst>
              <a:gd name="T0" fmla="*/ 73 w 157"/>
              <a:gd name="T1" fmla="*/ 0 h 309"/>
              <a:gd name="T2" fmla="*/ 0 w 157"/>
              <a:gd name="T3" fmla="*/ 309 h 309"/>
              <a:gd name="T4" fmla="*/ 157 w 157"/>
              <a:gd name="T5" fmla="*/ 103 h 309"/>
              <a:gd name="T6" fmla="*/ 73 w 157"/>
              <a:gd name="T7" fmla="*/ 0 h 309"/>
            </a:gdLst>
            <a:ahLst/>
            <a:cxnLst>
              <a:cxn ang="0">
                <a:pos x="T0" y="T1"/>
              </a:cxn>
              <a:cxn ang="0">
                <a:pos x="T2" y="T3"/>
              </a:cxn>
              <a:cxn ang="0">
                <a:pos x="T4" y="T5"/>
              </a:cxn>
              <a:cxn ang="0">
                <a:pos x="T6" y="T7"/>
              </a:cxn>
            </a:cxnLst>
            <a:rect l="0" t="0" r="r" b="b"/>
            <a:pathLst>
              <a:path w="157" h="309">
                <a:moveTo>
                  <a:pt x="73" y="0"/>
                </a:moveTo>
                <a:lnTo>
                  <a:pt x="0" y="309"/>
                </a:lnTo>
                <a:lnTo>
                  <a:pt x="157" y="103"/>
                </a:lnTo>
                <a:lnTo>
                  <a:pt x="73"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80" name="Freeform 310"/>
          <p:cNvSpPr/>
          <p:nvPr/>
        </p:nvSpPr>
        <p:spPr bwMode="auto">
          <a:xfrm>
            <a:off x="7248567" y="2099931"/>
            <a:ext cx="475549" cy="699501"/>
          </a:xfrm>
          <a:custGeom>
            <a:avLst/>
            <a:gdLst>
              <a:gd name="T0" fmla="*/ 0 w 172"/>
              <a:gd name="T1" fmla="*/ 77 h 253"/>
              <a:gd name="T2" fmla="*/ 168 w 172"/>
              <a:gd name="T3" fmla="*/ 253 h 253"/>
              <a:gd name="T4" fmla="*/ 172 w 172"/>
              <a:gd name="T5" fmla="*/ 0 h 253"/>
              <a:gd name="T6" fmla="*/ 0 w 172"/>
              <a:gd name="T7" fmla="*/ 77 h 253"/>
            </a:gdLst>
            <a:ahLst/>
            <a:cxnLst>
              <a:cxn ang="0">
                <a:pos x="T0" y="T1"/>
              </a:cxn>
              <a:cxn ang="0">
                <a:pos x="T2" y="T3"/>
              </a:cxn>
              <a:cxn ang="0">
                <a:pos x="T4" y="T5"/>
              </a:cxn>
              <a:cxn ang="0">
                <a:pos x="T6" y="T7"/>
              </a:cxn>
            </a:cxnLst>
            <a:rect l="0" t="0" r="r" b="b"/>
            <a:pathLst>
              <a:path w="172" h="253">
                <a:moveTo>
                  <a:pt x="0" y="77"/>
                </a:moveTo>
                <a:lnTo>
                  <a:pt x="168" y="253"/>
                </a:lnTo>
                <a:lnTo>
                  <a:pt x="172" y="0"/>
                </a:lnTo>
                <a:lnTo>
                  <a:pt x="0" y="7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81" name="Freeform 311"/>
          <p:cNvSpPr/>
          <p:nvPr/>
        </p:nvSpPr>
        <p:spPr bwMode="auto">
          <a:xfrm>
            <a:off x="7248567" y="2099931"/>
            <a:ext cx="475549" cy="699501"/>
          </a:xfrm>
          <a:custGeom>
            <a:avLst/>
            <a:gdLst>
              <a:gd name="T0" fmla="*/ 0 w 172"/>
              <a:gd name="T1" fmla="*/ 77 h 253"/>
              <a:gd name="T2" fmla="*/ 168 w 172"/>
              <a:gd name="T3" fmla="*/ 253 h 253"/>
              <a:gd name="T4" fmla="*/ 172 w 172"/>
              <a:gd name="T5" fmla="*/ 0 h 253"/>
              <a:gd name="T6" fmla="*/ 0 w 172"/>
              <a:gd name="T7" fmla="*/ 77 h 253"/>
            </a:gdLst>
            <a:ahLst/>
            <a:cxnLst>
              <a:cxn ang="0">
                <a:pos x="T0" y="T1"/>
              </a:cxn>
              <a:cxn ang="0">
                <a:pos x="T2" y="T3"/>
              </a:cxn>
              <a:cxn ang="0">
                <a:pos x="T4" y="T5"/>
              </a:cxn>
              <a:cxn ang="0">
                <a:pos x="T6" y="T7"/>
              </a:cxn>
            </a:cxnLst>
            <a:rect l="0" t="0" r="r" b="b"/>
            <a:pathLst>
              <a:path w="172" h="253">
                <a:moveTo>
                  <a:pt x="0" y="77"/>
                </a:moveTo>
                <a:lnTo>
                  <a:pt x="168" y="253"/>
                </a:lnTo>
                <a:lnTo>
                  <a:pt x="172" y="0"/>
                </a:lnTo>
                <a:lnTo>
                  <a:pt x="0" y="77"/>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82" name="Freeform 312"/>
          <p:cNvSpPr/>
          <p:nvPr/>
        </p:nvSpPr>
        <p:spPr bwMode="auto">
          <a:xfrm>
            <a:off x="6814489" y="2312821"/>
            <a:ext cx="898568" cy="580612"/>
          </a:xfrm>
          <a:custGeom>
            <a:avLst/>
            <a:gdLst>
              <a:gd name="T0" fmla="*/ 0 w 85"/>
              <a:gd name="T1" fmla="*/ 54 h 55"/>
              <a:gd name="T2" fmla="*/ 2 w 85"/>
              <a:gd name="T3" fmla="*/ 55 h 55"/>
              <a:gd name="T4" fmla="*/ 84 w 85"/>
              <a:gd name="T5" fmla="*/ 55 h 55"/>
              <a:gd name="T6" fmla="*/ 85 w 85"/>
              <a:gd name="T7" fmla="*/ 55 h 55"/>
              <a:gd name="T8" fmla="*/ 85 w 85"/>
              <a:gd name="T9" fmla="*/ 46 h 55"/>
              <a:gd name="T10" fmla="*/ 85 w 85"/>
              <a:gd name="T11" fmla="*/ 46 h 55"/>
              <a:gd name="T12" fmla="*/ 85 w 85"/>
              <a:gd name="T13" fmla="*/ 46 h 55"/>
              <a:gd name="T14" fmla="*/ 41 w 85"/>
              <a:gd name="T15" fmla="*/ 0 h 55"/>
              <a:gd name="T16" fmla="*/ 0 w 85"/>
              <a:gd name="T17"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0" y="54"/>
                </a:moveTo>
                <a:cubicBezTo>
                  <a:pt x="0" y="55"/>
                  <a:pt x="1" y="55"/>
                  <a:pt x="2" y="55"/>
                </a:cubicBezTo>
                <a:cubicBezTo>
                  <a:pt x="84" y="55"/>
                  <a:pt x="84" y="55"/>
                  <a:pt x="84" y="55"/>
                </a:cubicBezTo>
                <a:cubicBezTo>
                  <a:pt x="85" y="55"/>
                  <a:pt x="85" y="55"/>
                  <a:pt x="85" y="55"/>
                </a:cubicBezTo>
                <a:cubicBezTo>
                  <a:pt x="85" y="46"/>
                  <a:pt x="85" y="46"/>
                  <a:pt x="85" y="46"/>
                </a:cubicBezTo>
                <a:cubicBezTo>
                  <a:pt x="85" y="46"/>
                  <a:pt x="85" y="46"/>
                  <a:pt x="85" y="46"/>
                </a:cubicBezTo>
                <a:cubicBezTo>
                  <a:pt x="85" y="46"/>
                  <a:pt x="85" y="46"/>
                  <a:pt x="85" y="46"/>
                </a:cubicBezTo>
                <a:cubicBezTo>
                  <a:pt x="41" y="0"/>
                  <a:pt x="41" y="0"/>
                  <a:pt x="41" y="0"/>
                </a:cubicBezTo>
                <a:cubicBezTo>
                  <a:pt x="0" y="54"/>
                  <a:pt x="0" y="54"/>
                  <a:pt x="0" y="54"/>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83" name="Freeform 313"/>
          <p:cNvSpPr/>
          <p:nvPr/>
        </p:nvSpPr>
        <p:spPr bwMode="auto">
          <a:xfrm>
            <a:off x="6814489" y="2799430"/>
            <a:ext cx="898568" cy="94004"/>
          </a:xfrm>
          <a:custGeom>
            <a:avLst/>
            <a:gdLst>
              <a:gd name="T0" fmla="*/ 0 w 85"/>
              <a:gd name="T1" fmla="*/ 8 h 9"/>
              <a:gd name="T2" fmla="*/ 2 w 85"/>
              <a:gd name="T3" fmla="*/ 9 h 9"/>
              <a:gd name="T4" fmla="*/ 84 w 85"/>
              <a:gd name="T5" fmla="*/ 9 h 9"/>
              <a:gd name="T6" fmla="*/ 85 w 85"/>
              <a:gd name="T7" fmla="*/ 9 h 9"/>
              <a:gd name="T8" fmla="*/ 85 w 85"/>
              <a:gd name="T9" fmla="*/ 0 h 9"/>
              <a:gd name="T10" fmla="*/ 0 w 85"/>
              <a:gd name="T11" fmla="*/ 8 h 9"/>
            </a:gdLst>
            <a:ahLst/>
            <a:cxnLst>
              <a:cxn ang="0">
                <a:pos x="T0" y="T1"/>
              </a:cxn>
              <a:cxn ang="0">
                <a:pos x="T2" y="T3"/>
              </a:cxn>
              <a:cxn ang="0">
                <a:pos x="T4" y="T5"/>
              </a:cxn>
              <a:cxn ang="0">
                <a:pos x="T6" y="T7"/>
              </a:cxn>
              <a:cxn ang="0">
                <a:pos x="T8" y="T9"/>
              </a:cxn>
              <a:cxn ang="0">
                <a:pos x="T10" y="T11"/>
              </a:cxn>
            </a:cxnLst>
            <a:rect l="0" t="0" r="r" b="b"/>
            <a:pathLst>
              <a:path w="85" h="9">
                <a:moveTo>
                  <a:pt x="0" y="8"/>
                </a:moveTo>
                <a:cubicBezTo>
                  <a:pt x="0" y="9"/>
                  <a:pt x="1" y="9"/>
                  <a:pt x="2" y="9"/>
                </a:cubicBezTo>
                <a:cubicBezTo>
                  <a:pt x="84" y="9"/>
                  <a:pt x="84" y="9"/>
                  <a:pt x="84" y="9"/>
                </a:cubicBezTo>
                <a:cubicBezTo>
                  <a:pt x="85" y="9"/>
                  <a:pt x="85" y="9"/>
                  <a:pt x="85" y="9"/>
                </a:cubicBezTo>
                <a:cubicBezTo>
                  <a:pt x="85" y="0"/>
                  <a:pt x="85" y="0"/>
                  <a:pt x="85" y="0"/>
                </a:cubicBezTo>
                <a:cubicBezTo>
                  <a:pt x="0" y="8"/>
                  <a:pt x="0" y="8"/>
                  <a:pt x="0" y="8"/>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284" name="Freeform 314"/>
          <p:cNvSpPr/>
          <p:nvPr/>
        </p:nvSpPr>
        <p:spPr bwMode="auto">
          <a:xfrm>
            <a:off x="7713057" y="2799430"/>
            <a:ext cx="63592" cy="94004"/>
          </a:xfrm>
          <a:custGeom>
            <a:avLst/>
            <a:gdLst>
              <a:gd name="T0" fmla="*/ 0 w 23"/>
              <a:gd name="T1" fmla="*/ 0 h 34"/>
              <a:gd name="T2" fmla="*/ 0 w 23"/>
              <a:gd name="T3" fmla="*/ 34 h 34"/>
              <a:gd name="T4" fmla="*/ 0 w 23"/>
              <a:gd name="T5" fmla="*/ 34 h 34"/>
              <a:gd name="T6" fmla="*/ 23 w 23"/>
              <a:gd name="T7" fmla="*/ 19 h 34"/>
              <a:gd name="T8" fmla="*/ 0 w 23"/>
              <a:gd name="T9" fmla="*/ 0 h 34"/>
              <a:gd name="T10" fmla="*/ 0 w 23"/>
              <a:gd name="T11" fmla="*/ 0 h 34"/>
            </a:gdLst>
            <a:ahLst/>
            <a:cxnLst>
              <a:cxn ang="0">
                <a:pos x="T0" y="T1"/>
              </a:cxn>
              <a:cxn ang="0">
                <a:pos x="T2" y="T3"/>
              </a:cxn>
              <a:cxn ang="0">
                <a:pos x="T4" y="T5"/>
              </a:cxn>
              <a:cxn ang="0">
                <a:pos x="T6" y="T7"/>
              </a:cxn>
              <a:cxn ang="0">
                <a:pos x="T8" y="T9"/>
              </a:cxn>
              <a:cxn ang="0">
                <a:pos x="T10" y="T11"/>
              </a:cxn>
            </a:cxnLst>
            <a:rect l="0" t="0" r="r" b="b"/>
            <a:pathLst>
              <a:path w="23" h="34">
                <a:moveTo>
                  <a:pt x="0" y="0"/>
                </a:moveTo>
                <a:lnTo>
                  <a:pt x="0" y="34"/>
                </a:lnTo>
                <a:lnTo>
                  <a:pt x="0" y="34"/>
                </a:lnTo>
                <a:lnTo>
                  <a:pt x="23" y="19"/>
                </a:lnTo>
                <a:lnTo>
                  <a:pt x="0" y="0"/>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85" name="Freeform 315"/>
          <p:cNvSpPr/>
          <p:nvPr/>
        </p:nvSpPr>
        <p:spPr bwMode="auto">
          <a:xfrm>
            <a:off x="7713057" y="2799430"/>
            <a:ext cx="63592" cy="94004"/>
          </a:xfrm>
          <a:custGeom>
            <a:avLst/>
            <a:gdLst>
              <a:gd name="T0" fmla="*/ 0 w 23"/>
              <a:gd name="T1" fmla="*/ 0 h 34"/>
              <a:gd name="T2" fmla="*/ 0 w 23"/>
              <a:gd name="T3" fmla="*/ 34 h 34"/>
              <a:gd name="T4" fmla="*/ 0 w 23"/>
              <a:gd name="T5" fmla="*/ 34 h 34"/>
              <a:gd name="T6" fmla="*/ 23 w 23"/>
              <a:gd name="T7" fmla="*/ 19 h 34"/>
              <a:gd name="T8" fmla="*/ 0 w 23"/>
              <a:gd name="T9" fmla="*/ 0 h 34"/>
              <a:gd name="T10" fmla="*/ 0 w 23"/>
              <a:gd name="T11" fmla="*/ 0 h 34"/>
            </a:gdLst>
            <a:ahLst/>
            <a:cxnLst>
              <a:cxn ang="0">
                <a:pos x="T0" y="T1"/>
              </a:cxn>
              <a:cxn ang="0">
                <a:pos x="T2" y="T3"/>
              </a:cxn>
              <a:cxn ang="0">
                <a:pos x="T4" y="T5"/>
              </a:cxn>
              <a:cxn ang="0">
                <a:pos x="T6" y="T7"/>
              </a:cxn>
              <a:cxn ang="0">
                <a:pos x="T8" y="T9"/>
              </a:cxn>
              <a:cxn ang="0">
                <a:pos x="T10" y="T11"/>
              </a:cxn>
            </a:cxnLst>
            <a:rect l="0" t="0" r="r" b="b"/>
            <a:pathLst>
              <a:path w="23" h="34">
                <a:moveTo>
                  <a:pt x="0" y="0"/>
                </a:moveTo>
                <a:lnTo>
                  <a:pt x="0" y="34"/>
                </a:lnTo>
                <a:lnTo>
                  <a:pt x="0" y="34"/>
                </a:lnTo>
                <a:lnTo>
                  <a:pt x="23" y="19"/>
                </a:lnTo>
                <a:lnTo>
                  <a:pt x="0" y="0"/>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286" name="Freeform 316"/>
          <p:cNvSpPr/>
          <p:nvPr/>
        </p:nvSpPr>
        <p:spPr bwMode="auto">
          <a:xfrm>
            <a:off x="7713057" y="2799430"/>
            <a:ext cx="243304" cy="52532"/>
          </a:xfrm>
          <a:custGeom>
            <a:avLst/>
            <a:gdLst>
              <a:gd name="T0" fmla="*/ 0 w 88"/>
              <a:gd name="T1" fmla="*/ 0 h 19"/>
              <a:gd name="T2" fmla="*/ 23 w 88"/>
              <a:gd name="T3" fmla="*/ 19 h 19"/>
              <a:gd name="T4" fmla="*/ 23 w 88"/>
              <a:gd name="T5" fmla="*/ 19 h 19"/>
              <a:gd name="T6" fmla="*/ 27 w 88"/>
              <a:gd name="T7" fmla="*/ 19 h 19"/>
              <a:gd name="T8" fmla="*/ 80 w 88"/>
              <a:gd name="T9" fmla="*/ 19 h 19"/>
              <a:gd name="T10" fmla="*/ 84 w 88"/>
              <a:gd name="T11" fmla="*/ 19 h 19"/>
              <a:gd name="T12" fmla="*/ 88 w 88"/>
              <a:gd name="T13" fmla="*/ 7 h 19"/>
              <a:gd name="T14" fmla="*/ 0 w 8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9">
                <a:moveTo>
                  <a:pt x="0" y="0"/>
                </a:moveTo>
                <a:lnTo>
                  <a:pt x="23" y="19"/>
                </a:lnTo>
                <a:lnTo>
                  <a:pt x="23" y="19"/>
                </a:lnTo>
                <a:lnTo>
                  <a:pt x="27" y="19"/>
                </a:lnTo>
                <a:lnTo>
                  <a:pt x="80" y="19"/>
                </a:lnTo>
                <a:lnTo>
                  <a:pt x="84" y="19"/>
                </a:lnTo>
                <a:lnTo>
                  <a:pt x="88" y="7"/>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87" name="Freeform 317"/>
          <p:cNvSpPr/>
          <p:nvPr/>
        </p:nvSpPr>
        <p:spPr bwMode="auto">
          <a:xfrm>
            <a:off x="7713057" y="2799430"/>
            <a:ext cx="243304" cy="52532"/>
          </a:xfrm>
          <a:custGeom>
            <a:avLst/>
            <a:gdLst>
              <a:gd name="T0" fmla="*/ 0 w 88"/>
              <a:gd name="T1" fmla="*/ 0 h 19"/>
              <a:gd name="T2" fmla="*/ 23 w 88"/>
              <a:gd name="T3" fmla="*/ 19 h 19"/>
              <a:gd name="T4" fmla="*/ 23 w 88"/>
              <a:gd name="T5" fmla="*/ 19 h 19"/>
              <a:gd name="T6" fmla="*/ 27 w 88"/>
              <a:gd name="T7" fmla="*/ 19 h 19"/>
              <a:gd name="T8" fmla="*/ 80 w 88"/>
              <a:gd name="T9" fmla="*/ 19 h 19"/>
              <a:gd name="T10" fmla="*/ 84 w 88"/>
              <a:gd name="T11" fmla="*/ 19 h 19"/>
              <a:gd name="T12" fmla="*/ 88 w 88"/>
              <a:gd name="T13" fmla="*/ 7 h 19"/>
              <a:gd name="T14" fmla="*/ 0 w 8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9">
                <a:moveTo>
                  <a:pt x="0" y="0"/>
                </a:moveTo>
                <a:lnTo>
                  <a:pt x="23" y="19"/>
                </a:lnTo>
                <a:lnTo>
                  <a:pt x="23" y="19"/>
                </a:lnTo>
                <a:lnTo>
                  <a:pt x="27" y="19"/>
                </a:lnTo>
                <a:lnTo>
                  <a:pt x="80" y="19"/>
                </a:lnTo>
                <a:lnTo>
                  <a:pt x="84" y="19"/>
                </a:lnTo>
                <a:lnTo>
                  <a:pt x="88" y="7"/>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288" name="Freeform 318"/>
          <p:cNvSpPr/>
          <p:nvPr/>
        </p:nvSpPr>
        <p:spPr bwMode="auto">
          <a:xfrm>
            <a:off x="7945302" y="2818784"/>
            <a:ext cx="116122" cy="85710"/>
          </a:xfrm>
          <a:custGeom>
            <a:avLst/>
            <a:gdLst>
              <a:gd name="T0" fmla="*/ 1 w 11"/>
              <a:gd name="T1" fmla="*/ 0 h 8"/>
              <a:gd name="T2" fmla="*/ 0 w 11"/>
              <a:gd name="T3" fmla="*/ 3 h 8"/>
              <a:gd name="T4" fmla="*/ 0 w 11"/>
              <a:gd name="T5" fmla="*/ 3 h 8"/>
              <a:gd name="T6" fmla="*/ 5 w 11"/>
              <a:gd name="T7" fmla="*/ 7 h 8"/>
              <a:gd name="T8" fmla="*/ 6 w 11"/>
              <a:gd name="T9" fmla="*/ 8 h 8"/>
              <a:gd name="T10" fmla="*/ 9 w 11"/>
              <a:gd name="T11" fmla="*/ 8 h 8"/>
              <a:gd name="T12" fmla="*/ 11 w 11"/>
              <a:gd name="T13" fmla="*/ 6 h 8"/>
              <a:gd name="T14" fmla="*/ 11 w 11"/>
              <a:gd name="T15" fmla="*/ 1 h 8"/>
              <a:gd name="T16" fmla="*/ 11 w 11"/>
              <a:gd name="T17" fmla="*/ 0 h 8"/>
              <a:gd name="T18" fmla="*/ 1 w 1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 y="0"/>
                </a:moveTo>
                <a:cubicBezTo>
                  <a:pt x="0" y="3"/>
                  <a:pt x="0" y="3"/>
                  <a:pt x="0" y="3"/>
                </a:cubicBezTo>
                <a:cubicBezTo>
                  <a:pt x="0" y="3"/>
                  <a:pt x="0" y="3"/>
                  <a:pt x="0" y="3"/>
                </a:cubicBezTo>
                <a:cubicBezTo>
                  <a:pt x="5" y="7"/>
                  <a:pt x="5" y="7"/>
                  <a:pt x="5" y="7"/>
                </a:cubicBezTo>
                <a:cubicBezTo>
                  <a:pt x="5" y="8"/>
                  <a:pt x="5" y="8"/>
                  <a:pt x="6" y="8"/>
                </a:cubicBezTo>
                <a:cubicBezTo>
                  <a:pt x="9" y="8"/>
                  <a:pt x="9" y="8"/>
                  <a:pt x="9" y="8"/>
                </a:cubicBezTo>
                <a:cubicBezTo>
                  <a:pt x="10" y="8"/>
                  <a:pt x="11" y="7"/>
                  <a:pt x="11" y="6"/>
                </a:cubicBezTo>
                <a:cubicBezTo>
                  <a:pt x="11" y="1"/>
                  <a:pt x="11" y="1"/>
                  <a:pt x="11" y="1"/>
                </a:cubicBezTo>
                <a:cubicBezTo>
                  <a:pt x="11" y="1"/>
                  <a:pt x="11" y="1"/>
                  <a:pt x="11" y="0"/>
                </a:cubicBezTo>
                <a:cubicBezTo>
                  <a:pt x="1" y="0"/>
                  <a:pt x="1" y="0"/>
                  <a:pt x="1"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289" name="Freeform 319"/>
          <p:cNvSpPr/>
          <p:nvPr/>
        </p:nvSpPr>
        <p:spPr bwMode="auto">
          <a:xfrm>
            <a:off x="8072483" y="2312821"/>
            <a:ext cx="157596" cy="505963"/>
          </a:xfrm>
          <a:custGeom>
            <a:avLst/>
            <a:gdLst>
              <a:gd name="T0" fmla="*/ 15 w 15"/>
              <a:gd name="T1" fmla="*/ 44 h 48"/>
              <a:gd name="T2" fmla="*/ 2 w 15"/>
              <a:gd name="T3" fmla="*/ 0 h 48"/>
              <a:gd name="T4" fmla="*/ 0 w 15"/>
              <a:gd name="T5" fmla="*/ 48 h 48"/>
              <a:gd name="T6" fmla="*/ 14 w 15"/>
              <a:gd name="T7" fmla="*/ 46 h 48"/>
              <a:gd name="T8" fmla="*/ 15 w 15"/>
              <a:gd name="T9" fmla="*/ 44 h 48"/>
            </a:gdLst>
            <a:ahLst/>
            <a:cxnLst>
              <a:cxn ang="0">
                <a:pos x="T0" y="T1"/>
              </a:cxn>
              <a:cxn ang="0">
                <a:pos x="T2" y="T3"/>
              </a:cxn>
              <a:cxn ang="0">
                <a:pos x="T4" y="T5"/>
              </a:cxn>
              <a:cxn ang="0">
                <a:pos x="T6" y="T7"/>
              </a:cxn>
              <a:cxn ang="0">
                <a:pos x="T8" y="T9"/>
              </a:cxn>
            </a:cxnLst>
            <a:rect l="0" t="0" r="r" b="b"/>
            <a:pathLst>
              <a:path w="15" h="48">
                <a:moveTo>
                  <a:pt x="15" y="44"/>
                </a:moveTo>
                <a:cubicBezTo>
                  <a:pt x="2" y="0"/>
                  <a:pt x="2" y="0"/>
                  <a:pt x="2" y="0"/>
                </a:cubicBezTo>
                <a:cubicBezTo>
                  <a:pt x="0" y="48"/>
                  <a:pt x="0" y="48"/>
                  <a:pt x="0" y="48"/>
                </a:cubicBezTo>
                <a:cubicBezTo>
                  <a:pt x="14" y="46"/>
                  <a:pt x="14" y="46"/>
                  <a:pt x="14" y="46"/>
                </a:cubicBezTo>
                <a:cubicBezTo>
                  <a:pt x="15" y="46"/>
                  <a:pt x="15" y="45"/>
                  <a:pt x="15" y="44"/>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90" name="Freeform 320"/>
          <p:cNvSpPr/>
          <p:nvPr/>
        </p:nvSpPr>
        <p:spPr bwMode="auto">
          <a:xfrm>
            <a:off x="7713057" y="2451062"/>
            <a:ext cx="348367" cy="367722"/>
          </a:xfrm>
          <a:custGeom>
            <a:avLst/>
            <a:gdLst>
              <a:gd name="T0" fmla="*/ 0 w 126"/>
              <a:gd name="T1" fmla="*/ 126 h 133"/>
              <a:gd name="T2" fmla="*/ 126 w 126"/>
              <a:gd name="T3" fmla="*/ 133 h 133"/>
              <a:gd name="T4" fmla="*/ 65 w 126"/>
              <a:gd name="T5" fmla="*/ 0 h 133"/>
              <a:gd name="T6" fmla="*/ 0 w 126"/>
              <a:gd name="T7" fmla="*/ 126 h 133"/>
            </a:gdLst>
            <a:ahLst/>
            <a:cxnLst>
              <a:cxn ang="0">
                <a:pos x="T0" y="T1"/>
              </a:cxn>
              <a:cxn ang="0">
                <a:pos x="T2" y="T3"/>
              </a:cxn>
              <a:cxn ang="0">
                <a:pos x="T4" y="T5"/>
              </a:cxn>
              <a:cxn ang="0">
                <a:pos x="T6" y="T7"/>
              </a:cxn>
            </a:cxnLst>
            <a:rect l="0" t="0" r="r" b="b"/>
            <a:pathLst>
              <a:path w="126" h="133">
                <a:moveTo>
                  <a:pt x="0" y="126"/>
                </a:moveTo>
                <a:lnTo>
                  <a:pt x="126" y="133"/>
                </a:lnTo>
                <a:lnTo>
                  <a:pt x="65" y="0"/>
                </a:lnTo>
                <a:lnTo>
                  <a:pt x="0" y="126"/>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91" name="Freeform 321"/>
          <p:cNvSpPr/>
          <p:nvPr/>
        </p:nvSpPr>
        <p:spPr bwMode="auto">
          <a:xfrm>
            <a:off x="7713057" y="2451062"/>
            <a:ext cx="348367" cy="367722"/>
          </a:xfrm>
          <a:custGeom>
            <a:avLst/>
            <a:gdLst>
              <a:gd name="T0" fmla="*/ 0 w 126"/>
              <a:gd name="T1" fmla="*/ 126 h 133"/>
              <a:gd name="T2" fmla="*/ 126 w 126"/>
              <a:gd name="T3" fmla="*/ 133 h 133"/>
              <a:gd name="T4" fmla="*/ 65 w 126"/>
              <a:gd name="T5" fmla="*/ 0 h 133"/>
              <a:gd name="T6" fmla="*/ 0 w 126"/>
              <a:gd name="T7" fmla="*/ 126 h 133"/>
            </a:gdLst>
            <a:ahLst/>
            <a:cxnLst>
              <a:cxn ang="0">
                <a:pos x="T0" y="T1"/>
              </a:cxn>
              <a:cxn ang="0">
                <a:pos x="T2" y="T3"/>
              </a:cxn>
              <a:cxn ang="0">
                <a:pos x="T4" y="T5"/>
              </a:cxn>
              <a:cxn ang="0">
                <a:pos x="T6" y="T7"/>
              </a:cxn>
            </a:cxnLst>
            <a:rect l="0" t="0" r="r" b="b"/>
            <a:pathLst>
              <a:path w="126" h="133">
                <a:moveTo>
                  <a:pt x="0" y="126"/>
                </a:moveTo>
                <a:lnTo>
                  <a:pt x="126" y="133"/>
                </a:lnTo>
                <a:lnTo>
                  <a:pt x="65" y="0"/>
                </a:lnTo>
                <a:lnTo>
                  <a:pt x="0" y="126"/>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92" name="Freeform 322"/>
          <p:cNvSpPr/>
          <p:nvPr/>
        </p:nvSpPr>
        <p:spPr bwMode="auto">
          <a:xfrm>
            <a:off x="7892769" y="2312821"/>
            <a:ext cx="199067" cy="505963"/>
          </a:xfrm>
          <a:custGeom>
            <a:avLst/>
            <a:gdLst>
              <a:gd name="T0" fmla="*/ 0 w 19"/>
              <a:gd name="T1" fmla="*/ 13 h 48"/>
              <a:gd name="T2" fmla="*/ 16 w 19"/>
              <a:gd name="T3" fmla="*/ 48 h 48"/>
              <a:gd name="T4" fmla="*/ 17 w 19"/>
              <a:gd name="T5" fmla="*/ 48 h 48"/>
              <a:gd name="T6" fmla="*/ 19 w 19"/>
              <a:gd name="T7" fmla="*/ 0 h 48"/>
              <a:gd name="T8" fmla="*/ 0 w 19"/>
              <a:gd name="T9" fmla="*/ 13 h 48"/>
            </a:gdLst>
            <a:ahLst/>
            <a:cxnLst>
              <a:cxn ang="0">
                <a:pos x="T0" y="T1"/>
              </a:cxn>
              <a:cxn ang="0">
                <a:pos x="T2" y="T3"/>
              </a:cxn>
              <a:cxn ang="0">
                <a:pos x="T4" y="T5"/>
              </a:cxn>
              <a:cxn ang="0">
                <a:pos x="T6" y="T7"/>
              </a:cxn>
              <a:cxn ang="0">
                <a:pos x="T8" y="T9"/>
              </a:cxn>
            </a:cxnLst>
            <a:rect l="0" t="0" r="r" b="b"/>
            <a:pathLst>
              <a:path w="19" h="48">
                <a:moveTo>
                  <a:pt x="0" y="13"/>
                </a:moveTo>
                <a:cubicBezTo>
                  <a:pt x="16" y="48"/>
                  <a:pt x="16" y="48"/>
                  <a:pt x="16" y="48"/>
                </a:cubicBezTo>
                <a:cubicBezTo>
                  <a:pt x="17" y="48"/>
                  <a:pt x="17" y="48"/>
                  <a:pt x="17" y="48"/>
                </a:cubicBezTo>
                <a:cubicBezTo>
                  <a:pt x="19" y="0"/>
                  <a:pt x="19" y="0"/>
                  <a:pt x="19" y="0"/>
                </a:cubicBezTo>
                <a:cubicBezTo>
                  <a:pt x="0" y="13"/>
                  <a:pt x="0" y="13"/>
                  <a:pt x="0" y="13"/>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293" name="Freeform 323"/>
          <p:cNvSpPr/>
          <p:nvPr/>
        </p:nvSpPr>
        <p:spPr bwMode="auto">
          <a:xfrm>
            <a:off x="7713057" y="2290703"/>
            <a:ext cx="179714" cy="508727"/>
          </a:xfrm>
          <a:custGeom>
            <a:avLst/>
            <a:gdLst>
              <a:gd name="T0" fmla="*/ 4 w 65"/>
              <a:gd name="T1" fmla="*/ 0 h 184"/>
              <a:gd name="T2" fmla="*/ 0 w 65"/>
              <a:gd name="T3" fmla="*/ 184 h 184"/>
              <a:gd name="T4" fmla="*/ 65 w 65"/>
              <a:gd name="T5" fmla="*/ 58 h 184"/>
              <a:gd name="T6" fmla="*/ 4 w 65"/>
              <a:gd name="T7" fmla="*/ 0 h 184"/>
            </a:gdLst>
            <a:ahLst/>
            <a:cxnLst>
              <a:cxn ang="0">
                <a:pos x="T0" y="T1"/>
              </a:cxn>
              <a:cxn ang="0">
                <a:pos x="T2" y="T3"/>
              </a:cxn>
              <a:cxn ang="0">
                <a:pos x="T4" y="T5"/>
              </a:cxn>
              <a:cxn ang="0">
                <a:pos x="T6" y="T7"/>
              </a:cxn>
            </a:cxnLst>
            <a:rect l="0" t="0" r="r" b="b"/>
            <a:pathLst>
              <a:path w="65" h="184">
                <a:moveTo>
                  <a:pt x="4" y="0"/>
                </a:moveTo>
                <a:lnTo>
                  <a:pt x="0" y="184"/>
                </a:lnTo>
                <a:lnTo>
                  <a:pt x="65" y="58"/>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94" name="Freeform 324"/>
          <p:cNvSpPr/>
          <p:nvPr/>
        </p:nvSpPr>
        <p:spPr bwMode="auto">
          <a:xfrm>
            <a:off x="7713057" y="2290703"/>
            <a:ext cx="179714" cy="508727"/>
          </a:xfrm>
          <a:custGeom>
            <a:avLst/>
            <a:gdLst>
              <a:gd name="T0" fmla="*/ 4 w 65"/>
              <a:gd name="T1" fmla="*/ 0 h 184"/>
              <a:gd name="T2" fmla="*/ 0 w 65"/>
              <a:gd name="T3" fmla="*/ 184 h 184"/>
              <a:gd name="T4" fmla="*/ 65 w 65"/>
              <a:gd name="T5" fmla="*/ 58 h 184"/>
              <a:gd name="T6" fmla="*/ 4 w 65"/>
              <a:gd name="T7" fmla="*/ 0 h 184"/>
            </a:gdLst>
            <a:ahLst/>
            <a:cxnLst>
              <a:cxn ang="0">
                <a:pos x="T0" y="T1"/>
              </a:cxn>
              <a:cxn ang="0">
                <a:pos x="T2" y="T3"/>
              </a:cxn>
              <a:cxn ang="0">
                <a:pos x="T4" y="T5"/>
              </a:cxn>
              <a:cxn ang="0">
                <a:pos x="T6" y="T7"/>
              </a:cxn>
            </a:cxnLst>
            <a:rect l="0" t="0" r="r" b="b"/>
            <a:pathLst>
              <a:path w="65" h="184">
                <a:moveTo>
                  <a:pt x="4" y="0"/>
                </a:moveTo>
                <a:lnTo>
                  <a:pt x="0" y="184"/>
                </a:lnTo>
                <a:lnTo>
                  <a:pt x="65" y="58"/>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95" name="Freeform 325"/>
          <p:cNvSpPr/>
          <p:nvPr/>
        </p:nvSpPr>
        <p:spPr bwMode="auto">
          <a:xfrm>
            <a:off x="7724116" y="2290703"/>
            <a:ext cx="367722" cy="160360"/>
          </a:xfrm>
          <a:custGeom>
            <a:avLst/>
            <a:gdLst>
              <a:gd name="T0" fmla="*/ 133 w 133"/>
              <a:gd name="T1" fmla="*/ 8 h 58"/>
              <a:gd name="T2" fmla="*/ 130 w 133"/>
              <a:gd name="T3" fmla="*/ 4 h 58"/>
              <a:gd name="T4" fmla="*/ 0 w 133"/>
              <a:gd name="T5" fmla="*/ 0 h 58"/>
              <a:gd name="T6" fmla="*/ 61 w 133"/>
              <a:gd name="T7" fmla="*/ 58 h 58"/>
              <a:gd name="T8" fmla="*/ 133 w 133"/>
              <a:gd name="T9" fmla="*/ 8 h 58"/>
            </a:gdLst>
            <a:ahLst/>
            <a:cxnLst>
              <a:cxn ang="0">
                <a:pos x="T0" y="T1"/>
              </a:cxn>
              <a:cxn ang="0">
                <a:pos x="T2" y="T3"/>
              </a:cxn>
              <a:cxn ang="0">
                <a:pos x="T4" y="T5"/>
              </a:cxn>
              <a:cxn ang="0">
                <a:pos x="T6" y="T7"/>
              </a:cxn>
              <a:cxn ang="0">
                <a:pos x="T8" y="T9"/>
              </a:cxn>
            </a:cxnLst>
            <a:rect l="0" t="0" r="r" b="b"/>
            <a:pathLst>
              <a:path w="133" h="58">
                <a:moveTo>
                  <a:pt x="133" y="8"/>
                </a:moveTo>
                <a:lnTo>
                  <a:pt x="130" y="4"/>
                </a:lnTo>
                <a:lnTo>
                  <a:pt x="0" y="0"/>
                </a:lnTo>
                <a:lnTo>
                  <a:pt x="61" y="58"/>
                </a:lnTo>
                <a:lnTo>
                  <a:pt x="133" y="8"/>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96" name="Freeform 326"/>
          <p:cNvSpPr/>
          <p:nvPr/>
        </p:nvSpPr>
        <p:spPr bwMode="auto">
          <a:xfrm>
            <a:off x="7724116" y="2290703"/>
            <a:ext cx="367722" cy="160360"/>
          </a:xfrm>
          <a:custGeom>
            <a:avLst/>
            <a:gdLst>
              <a:gd name="T0" fmla="*/ 133 w 133"/>
              <a:gd name="T1" fmla="*/ 8 h 58"/>
              <a:gd name="T2" fmla="*/ 130 w 133"/>
              <a:gd name="T3" fmla="*/ 4 h 58"/>
              <a:gd name="T4" fmla="*/ 0 w 133"/>
              <a:gd name="T5" fmla="*/ 0 h 58"/>
              <a:gd name="T6" fmla="*/ 61 w 133"/>
              <a:gd name="T7" fmla="*/ 58 h 58"/>
              <a:gd name="T8" fmla="*/ 133 w 133"/>
              <a:gd name="T9" fmla="*/ 8 h 58"/>
            </a:gdLst>
            <a:ahLst/>
            <a:cxnLst>
              <a:cxn ang="0">
                <a:pos x="T0" y="T1"/>
              </a:cxn>
              <a:cxn ang="0">
                <a:pos x="T2" y="T3"/>
              </a:cxn>
              <a:cxn ang="0">
                <a:pos x="T4" y="T5"/>
              </a:cxn>
              <a:cxn ang="0">
                <a:pos x="T6" y="T7"/>
              </a:cxn>
              <a:cxn ang="0">
                <a:pos x="T8" y="T9"/>
              </a:cxn>
            </a:cxnLst>
            <a:rect l="0" t="0" r="r" b="b"/>
            <a:pathLst>
              <a:path w="133" h="58">
                <a:moveTo>
                  <a:pt x="133" y="8"/>
                </a:moveTo>
                <a:lnTo>
                  <a:pt x="130" y="4"/>
                </a:lnTo>
                <a:lnTo>
                  <a:pt x="0" y="0"/>
                </a:lnTo>
                <a:lnTo>
                  <a:pt x="61" y="58"/>
                </a:lnTo>
                <a:lnTo>
                  <a:pt x="133" y="8"/>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97" name="Freeform 327"/>
          <p:cNvSpPr/>
          <p:nvPr/>
        </p:nvSpPr>
        <p:spPr bwMode="auto">
          <a:xfrm>
            <a:off x="7724116" y="2099931"/>
            <a:ext cx="199067" cy="190774"/>
          </a:xfrm>
          <a:custGeom>
            <a:avLst/>
            <a:gdLst>
              <a:gd name="T0" fmla="*/ 0 w 72"/>
              <a:gd name="T1" fmla="*/ 0 h 69"/>
              <a:gd name="T2" fmla="*/ 0 w 72"/>
              <a:gd name="T3" fmla="*/ 69 h 69"/>
              <a:gd name="T4" fmla="*/ 72 w 72"/>
              <a:gd name="T5" fmla="*/ 4 h 69"/>
              <a:gd name="T6" fmla="*/ 0 w 72"/>
              <a:gd name="T7" fmla="*/ 0 h 69"/>
            </a:gdLst>
            <a:ahLst/>
            <a:cxnLst>
              <a:cxn ang="0">
                <a:pos x="T0" y="T1"/>
              </a:cxn>
              <a:cxn ang="0">
                <a:pos x="T2" y="T3"/>
              </a:cxn>
              <a:cxn ang="0">
                <a:pos x="T4" y="T5"/>
              </a:cxn>
              <a:cxn ang="0">
                <a:pos x="T6" y="T7"/>
              </a:cxn>
            </a:cxnLst>
            <a:rect l="0" t="0" r="r" b="b"/>
            <a:pathLst>
              <a:path w="72" h="69">
                <a:moveTo>
                  <a:pt x="0" y="0"/>
                </a:moveTo>
                <a:lnTo>
                  <a:pt x="0" y="69"/>
                </a:lnTo>
                <a:lnTo>
                  <a:pt x="72" y="4"/>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98" name="Freeform 328"/>
          <p:cNvSpPr/>
          <p:nvPr/>
        </p:nvSpPr>
        <p:spPr bwMode="auto">
          <a:xfrm>
            <a:off x="7724116" y="2099931"/>
            <a:ext cx="199067" cy="190774"/>
          </a:xfrm>
          <a:custGeom>
            <a:avLst/>
            <a:gdLst>
              <a:gd name="T0" fmla="*/ 0 w 72"/>
              <a:gd name="T1" fmla="*/ 0 h 69"/>
              <a:gd name="T2" fmla="*/ 0 w 72"/>
              <a:gd name="T3" fmla="*/ 69 h 69"/>
              <a:gd name="T4" fmla="*/ 72 w 72"/>
              <a:gd name="T5" fmla="*/ 4 h 69"/>
              <a:gd name="T6" fmla="*/ 0 w 72"/>
              <a:gd name="T7" fmla="*/ 0 h 69"/>
            </a:gdLst>
            <a:ahLst/>
            <a:cxnLst>
              <a:cxn ang="0">
                <a:pos x="T0" y="T1"/>
              </a:cxn>
              <a:cxn ang="0">
                <a:pos x="T2" y="T3"/>
              </a:cxn>
              <a:cxn ang="0">
                <a:pos x="T4" y="T5"/>
              </a:cxn>
              <a:cxn ang="0">
                <a:pos x="T6" y="T7"/>
              </a:cxn>
            </a:cxnLst>
            <a:rect l="0" t="0" r="r" b="b"/>
            <a:pathLst>
              <a:path w="72" h="69">
                <a:moveTo>
                  <a:pt x="0" y="0"/>
                </a:moveTo>
                <a:lnTo>
                  <a:pt x="0" y="69"/>
                </a:lnTo>
                <a:lnTo>
                  <a:pt x="72" y="4"/>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299" name="Freeform 329"/>
          <p:cNvSpPr/>
          <p:nvPr/>
        </p:nvSpPr>
        <p:spPr bwMode="auto">
          <a:xfrm>
            <a:off x="7724116" y="2110990"/>
            <a:ext cx="251600" cy="179714"/>
          </a:xfrm>
          <a:custGeom>
            <a:avLst/>
            <a:gdLst>
              <a:gd name="T0" fmla="*/ 91 w 91"/>
              <a:gd name="T1" fmla="*/ 50 h 65"/>
              <a:gd name="T2" fmla="*/ 72 w 91"/>
              <a:gd name="T3" fmla="*/ 0 h 65"/>
              <a:gd name="T4" fmla="*/ 72 w 91"/>
              <a:gd name="T5" fmla="*/ 0 h 65"/>
              <a:gd name="T6" fmla="*/ 0 w 91"/>
              <a:gd name="T7" fmla="*/ 65 h 65"/>
              <a:gd name="T8" fmla="*/ 91 w 91"/>
              <a:gd name="T9" fmla="*/ 50 h 65"/>
              <a:gd name="T10" fmla="*/ 91 w 91"/>
              <a:gd name="T11" fmla="*/ 50 h 65"/>
            </a:gdLst>
            <a:ahLst/>
            <a:cxnLst>
              <a:cxn ang="0">
                <a:pos x="T0" y="T1"/>
              </a:cxn>
              <a:cxn ang="0">
                <a:pos x="T2" y="T3"/>
              </a:cxn>
              <a:cxn ang="0">
                <a:pos x="T4" y="T5"/>
              </a:cxn>
              <a:cxn ang="0">
                <a:pos x="T6" y="T7"/>
              </a:cxn>
              <a:cxn ang="0">
                <a:pos x="T8" y="T9"/>
              </a:cxn>
              <a:cxn ang="0">
                <a:pos x="T10" y="T11"/>
              </a:cxn>
            </a:cxnLst>
            <a:rect l="0" t="0" r="r" b="b"/>
            <a:pathLst>
              <a:path w="91" h="65">
                <a:moveTo>
                  <a:pt x="91" y="50"/>
                </a:moveTo>
                <a:lnTo>
                  <a:pt x="72" y="0"/>
                </a:lnTo>
                <a:lnTo>
                  <a:pt x="72" y="0"/>
                </a:lnTo>
                <a:lnTo>
                  <a:pt x="0" y="65"/>
                </a:lnTo>
                <a:lnTo>
                  <a:pt x="91" y="50"/>
                </a:lnTo>
                <a:lnTo>
                  <a:pt x="91" y="5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300" name="Freeform 330"/>
          <p:cNvSpPr/>
          <p:nvPr/>
        </p:nvSpPr>
        <p:spPr bwMode="auto">
          <a:xfrm>
            <a:off x="7724116" y="2110990"/>
            <a:ext cx="251600" cy="179714"/>
          </a:xfrm>
          <a:custGeom>
            <a:avLst/>
            <a:gdLst>
              <a:gd name="T0" fmla="*/ 91 w 91"/>
              <a:gd name="T1" fmla="*/ 50 h 65"/>
              <a:gd name="T2" fmla="*/ 72 w 91"/>
              <a:gd name="T3" fmla="*/ 0 h 65"/>
              <a:gd name="T4" fmla="*/ 72 w 91"/>
              <a:gd name="T5" fmla="*/ 0 h 65"/>
              <a:gd name="T6" fmla="*/ 0 w 91"/>
              <a:gd name="T7" fmla="*/ 65 h 65"/>
              <a:gd name="T8" fmla="*/ 91 w 91"/>
              <a:gd name="T9" fmla="*/ 50 h 65"/>
              <a:gd name="T10" fmla="*/ 91 w 91"/>
              <a:gd name="T11" fmla="*/ 50 h 65"/>
            </a:gdLst>
            <a:ahLst/>
            <a:cxnLst>
              <a:cxn ang="0">
                <a:pos x="T0" y="T1"/>
              </a:cxn>
              <a:cxn ang="0">
                <a:pos x="T2" y="T3"/>
              </a:cxn>
              <a:cxn ang="0">
                <a:pos x="T4" y="T5"/>
              </a:cxn>
              <a:cxn ang="0">
                <a:pos x="T6" y="T7"/>
              </a:cxn>
              <a:cxn ang="0">
                <a:pos x="T8" y="T9"/>
              </a:cxn>
              <a:cxn ang="0">
                <a:pos x="T10" y="T11"/>
              </a:cxn>
            </a:cxnLst>
            <a:rect l="0" t="0" r="r" b="b"/>
            <a:pathLst>
              <a:path w="91" h="65">
                <a:moveTo>
                  <a:pt x="91" y="50"/>
                </a:moveTo>
                <a:lnTo>
                  <a:pt x="72" y="0"/>
                </a:lnTo>
                <a:lnTo>
                  <a:pt x="72" y="0"/>
                </a:lnTo>
                <a:lnTo>
                  <a:pt x="0" y="65"/>
                </a:lnTo>
                <a:lnTo>
                  <a:pt x="91" y="50"/>
                </a:lnTo>
                <a:lnTo>
                  <a:pt x="91" y="5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301" name="Freeform 331"/>
          <p:cNvSpPr/>
          <p:nvPr/>
        </p:nvSpPr>
        <p:spPr bwMode="auto">
          <a:xfrm>
            <a:off x="7986773" y="2926612"/>
            <a:ext cx="44237" cy="0"/>
          </a:xfrm>
          <a:custGeom>
            <a:avLst/>
            <a:gdLst>
              <a:gd name="T0" fmla="*/ 16 w 16"/>
              <a:gd name="T1" fmla="*/ 0 w 16"/>
              <a:gd name="T2" fmla="*/ 4 w 16"/>
              <a:gd name="T3" fmla="*/ 16 w 16"/>
            </a:gdLst>
            <a:ahLst/>
            <a:cxnLst>
              <a:cxn ang="0">
                <a:pos x="T0" y="0"/>
              </a:cxn>
              <a:cxn ang="0">
                <a:pos x="T1" y="0"/>
              </a:cxn>
              <a:cxn ang="0">
                <a:pos x="T2" y="0"/>
              </a:cxn>
              <a:cxn ang="0">
                <a:pos x="T3" y="0"/>
              </a:cxn>
            </a:cxnLst>
            <a:rect l="0" t="0" r="r" b="b"/>
            <a:pathLst>
              <a:path w="16">
                <a:moveTo>
                  <a:pt x="16" y="0"/>
                </a:moveTo>
                <a:lnTo>
                  <a:pt x="0" y="0"/>
                </a:lnTo>
                <a:lnTo>
                  <a:pt x="4" y="0"/>
                </a:lnTo>
                <a:lnTo>
                  <a:pt x="16"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02" name="Freeform 332"/>
          <p:cNvSpPr/>
          <p:nvPr/>
        </p:nvSpPr>
        <p:spPr bwMode="auto">
          <a:xfrm>
            <a:off x="7986773" y="2926612"/>
            <a:ext cx="44237" cy="0"/>
          </a:xfrm>
          <a:custGeom>
            <a:avLst/>
            <a:gdLst>
              <a:gd name="T0" fmla="*/ 16 w 16"/>
              <a:gd name="T1" fmla="*/ 0 w 16"/>
              <a:gd name="T2" fmla="*/ 4 w 16"/>
              <a:gd name="T3" fmla="*/ 16 w 16"/>
            </a:gdLst>
            <a:ahLst/>
            <a:cxnLst>
              <a:cxn ang="0">
                <a:pos x="T0" y="0"/>
              </a:cxn>
              <a:cxn ang="0">
                <a:pos x="T1" y="0"/>
              </a:cxn>
              <a:cxn ang="0">
                <a:pos x="T2" y="0"/>
              </a:cxn>
              <a:cxn ang="0">
                <a:pos x="T3" y="0"/>
              </a:cxn>
            </a:cxnLst>
            <a:rect l="0" t="0" r="r" b="b"/>
            <a:pathLst>
              <a:path w="16">
                <a:moveTo>
                  <a:pt x="16" y="0"/>
                </a:moveTo>
                <a:lnTo>
                  <a:pt x="0" y="0"/>
                </a:lnTo>
                <a:lnTo>
                  <a:pt x="4" y="0"/>
                </a:lnTo>
                <a:lnTo>
                  <a:pt x="16"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03" name="Freeform 333"/>
          <p:cNvSpPr/>
          <p:nvPr/>
        </p:nvSpPr>
        <p:spPr bwMode="auto">
          <a:xfrm>
            <a:off x="7701997" y="2904493"/>
            <a:ext cx="41473" cy="11059"/>
          </a:xfrm>
          <a:custGeom>
            <a:avLst/>
            <a:gdLst>
              <a:gd name="T0" fmla="*/ 8 w 15"/>
              <a:gd name="T1" fmla="*/ 4 h 4"/>
              <a:gd name="T2" fmla="*/ 15 w 15"/>
              <a:gd name="T3" fmla="*/ 0 h 4"/>
              <a:gd name="T4" fmla="*/ 4 w 15"/>
              <a:gd name="T5" fmla="*/ 0 h 4"/>
              <a:gd name="T6" fmla="*/ 0 w 15"/>
              <a:gd name="T7" fmla="*/ 4 h 4"/>
              <a:gd name="T8" fmla="*/ 4 w 15"/>
              <a:gd name="T9" fmla="*/ 4 h 4"/>
              <a:gd name="T10" fmla="*/ 8 w 15"/>
              <a:gd name="T11" fmla="*/ 4 h 4"/>
            </a:gdLst>
            <a:ahLst/>
            <a:cxnLst>
              <a:cxn ang="0">
                <a:pos x="T0" y="T1"/>
              </a:cxn>
              <a:cxn ang="0">
                <a:pos x="T2" y="T3"/>
              </a:cxn>
              <a:cxn ang="0">
                <a:pos x="T4" y="T5"/>
              </a:cxn>
              <a:cxn ang="0">
                <a:pos x="T6" y="T7"/>
              </a:cxn>
              <a:cxn ang="0">
                <a:pos x="T8" y="T9"/>
              </a:cxn>
              <a:cxn ang="0">
                <a:pos x="T10" y="T11"/>
              </a:cxn>
            </a:cxnLst>
            <a:rect l="0" t="0" r="r" b="b"/>
            <a:pathLst>
              <a:path w="15" h="4">
                <a:moveTo>
                  <a:pt x="8" y="4"/>
                </a:moveTo>
                <a:lnTo>
                  <a:pt x="15" y="0"/>
                </a:lnTo>
                <a:lnTo>
                  <a:pt x="4" y="0"/>
                </a:lnTo>
                <a:lnTo>
                  <a:pt x="0" y="4"/>
                </a:lnTo>
                <a:lnTo>
                  <a:pt x="4" y="4"/>
                </a:lnTo>
                <a:lnTo>
                  <a:pt x="8" y="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04" name="Freeform 334"/>
          <p:cNvSpPr/>
          <p:nvPr/>
        </p:nvSpPr>
        <p:spPr bwMode="auto">
          <a:xfrm>
            <a:off x="7701997" y="2904493"/>
            <a:ext cx="41473" cy="11059"/>
          </a:xfrm>
          <a:custGeom>
            <a:avLst/>
            <a:gdLst>
              <a:gd name="T0" fmla="*/ 8 w 15"/>
              <a:gd name="T1" fmla="*/ 4 h 4"/>
              <a:gd name="T2" fmla="*/ 15 w 15"/>
              <a:gd name="T3" fmla="*/ 0 h 4"/>
              <a:gd name="T4" fmla="*/ 4 w 15"/>
              <a:gd name="T5" fmla="*/ 0 h 4"/>
              <a:gd name="T6" fmla="*/ 0 w 15"/>
              <a:gd name="T7" fmla="*/ 4 h 4"/>
              <a:gd name="T8" fmla="*/ 4 w 15"/>
              <a:gd name="T9" fmla="*/ 4 h 4"/>
              <a:gd name="T10" fmla="*/ 8 w 15"/>
              <a:gd name="T11" fmla="*/ 4 h 4"/>
            </a:gdLst>
            <a:ahLst/>
            <a:cxnLst>
              <a:cxn ang="0">
                <a:pos x="T0" y="T1"/>
              </a:cxn>
              <a:cxn ang="0">
                <a:pos x="T2" y="T3"/>
              </a:cxn>
              <a:cxn ang="0">
                <a:pos x="T4" y="T5"/>
              </a:cxn>
              <a:cxn ang="0">
                <a:pos x="T6" y="T7"/>
              </a:cxn>
              <a:cxn ang="0">
                <a:pos x="T8" y="T9"/>
              </a:cxn>
              <a:cxn ang="0">
                <a:pos x="T10" y="T11"/>
              </a:cxn>
            </a:cxnLst>
            <a:rect l="0" t="0" r="r" b="b"/>
            <a:pathLst>
              <a:path w="15" h="4">
                <a:moveTo>
                  <a:pt x="8" y="4"/>
                </a:moveTo>
                <a:lnTo>
                  <a:pt x="15" y="0"/>
                </a:lnTo>
                <a:lnTo>
                  <a:pt x="4" y="0"/>
                </a:lnTo>
                <a:lnTo>
                  <a:pt x="0" y="4"/>
                </a:lnTo>
                <a:lnTo>
                  <a:pt x="4" y="4"/>
                </a:lnTo>
                <a:lnTo>
                  <a:pt x="8" y="4"/>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05" name="Freeform 335"/>
          <p:cNvSpPr/>
          <p:nvPr/>
        </p:nvSpPr>
        <p:spPr bwMode="auto">
          <a:xfrm>
            <a:off x="8031010" y="2818784"/>
            <a:ext cx="199067" cy="116122"/>
          </a:xfrm>
          <a:custGeom>
            <a:avLst/>
            <a:gdLst>
              <a:gd name="T0" fmla="*/ 19 w 19"/>
              <a:gd name="T1" fmla="*/ 2 h 11"/>
              <a:gd name="T2" fmla="*/ 17 w 19"/>
              <a:gd name="T3" fmla="*/ 0 h 11"/>
              <a:gd name="T4" fmla="*/ 7 w 19"/>
              <a:gd name="T5" fmla="*/ 2 h 11"/>
              <a:gd name="T6" fmla="*/ 5 w 19"/>
              <a:gd name="T7" fmla="*/ 3 h 11"/>
              <a:gd name="T8" fmla="*/ 5 w 19"/>
              <a:gd name="T9" fmla="*/ 8 h 11"/>
              <a:gd name="T10" fmla="*/ 4 w 19"/>
              <a:gd name="T11" fmla="*/ 10 h 11"/>
              <a:gd name="T12" fmla="*/ 0 w 19"/>
              <a:gd name="T13" fmla="*/ 10 h 11"/>
              <a:gd name="T14" fmla="*/ 17 w 19"/>
              <a:gd name="T15" fmla="*/ 11 h 11"/>
              <a:gd name="T16" fmla="*/ 19 w 1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9" y="2"/>
                </a:moveTo>
                <a:cubicBezTo>
                  <a:pt x="19" y="1"/>
                  <a:pt x="18" y="0"/>
                  <a:pt x="17" y="0"/>
                </a:cubicBezTo>
                <a:cubicBezTo>
                  <a:pt x="7" y="2"/>
                  <a:pt x="7" y="2"/>
                  <a:pt x="7" y="2"/>
                </a:cubicBezTo>
                <a:cubicBezTo>
                  <a:pt x="6" y="2"/>
                  <a:pt x="5" y="2"/>
                  <a:pt x="5" y="3"/>
                </a:cubicBezTo>
                <a:cubicBezTo>
                  <a:pt x="5" y="8"/>
                  <a:pt x="5" y="8"/>
                  <a:pt x="5" y="8"/>
                </a:cubicBezTo>
                <a:cubicBezTo>
                  <a:pt x="5" y="9"/>
                  <a:pt x="4" y="10"/>
                  <a:pt x="4" y="10"/>
                </a:cubicBezTo>
                <a:cubicBezTo>
                  <a:pt x="0" y="10"/>
                  <a:pt x="0" y="10"/>
                  <a:pt x="0" y="10"/>
                </a:cubicBezTo>
                <a:cubicBezTo>
                  <a:pt x="17" y="11"/>
                  <a:pt x="17" y="11"/>
                  <a:pt x="17" y="11"/>
                </a:cubicBezTo>
                <a:cubicBezTo>
                  <a:pt x="19" y="2"/>
                  <a:pt x="19" y="2"/>
                  <a:pt x="19" y="2"/>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06" name="Freeform 336"/>
          <p:cNvSpPr/>
          <p:nvPr/>
        </p:nvSpPr>
        <p:spPr bwMode="auto">
          <a:xfrm>
            <a:off x="7743469" y="2874081"/>
            <a:ext cx="243304" cy="52532"/>
          </a:xfrm>
          <a:custGeom>
            <a:avLst/>
            <a:gdLst>
              <a:gd name="T0" fmla="*/ 23 w 23"/>
              <a:gd name="T1" fmla="*/ 5 h 5"/>
              <a:gd name="T2" fmla="*/ 19 w 23"/>
              <a:gd name="T3" fmla="*/ 0 h 5"/>
              <a:gd name="T4" fmla="*/ 17 w 23"/>
              <a:gd name="T5" fmla="*/ 0 h 5"/>
              <a:gd name="T6" fmla="*/ 5 w 23"/>
              <a:gd name="T7" fmla="*/ 0 h 5"/>
              <a:gd name="T8" fmla="*/ 4 w 23"/>
              <a:gd name="T9" fmla="*/ 0 h 5"/>
              <a:gd name="T10" fmla="*/ 0 w 23"/>
              <a:gd name="T11" fmla="*/ 3 h 5"/>
              <a:gd name="T12" fmla="*/ 23 w 23"/>
              <a:gd name="T13" fmla="*/ 5 h 5"/>
              <a:gd name="T14" fmla="*/ 23 w 2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5">
                <a:moveTo>
                  <a:pt x="23" y="5"/>
                </a:moveTo>
                <a:cubicBezTo>
                  <a:pt x="19" y="0"/>
                  <a:pt x="19" y="0"/>
                  <a:pt x="19" y="0"/>
                </a:cubicBezTo>
                <a:cubicBezTo>
                  <a:pt x="18" y="0"/>
                  <a:pt x="18" y="0"/>
                  <a:pt x="17" y="0"/>
                </a:cubicBezTo>
                <a:cubicBezTo>
                  <a:pt x="5" y="0"/>
                  <a:pt x="5" y="0"/>
                  <a:pt x="5" y="0"/>
                </a:cubicBezTo>
                <a:cubicBezTo>
                  <a:pt x="4" y="0"/>
                  <a:pt x="4" y="0"/>
                  <a:pt x="4" y="0"/>
                </a:cubicBezTo>
                <a:cubicBezTo>
                  <a:pt x="0" y="3"/>
                  <a:pt x="0" y="3"/>
                  <a:pt x="0" y="3"/>
                </a:cubicBezTo>
                <a:cubicBezTo>
                  <a:pt x="23" y="5"/>
                  <a:pt x="23" y="5"/>
                  <a:pt x="23" y="5"/>
                </a:cubicBezTo>
                <a:cubicBezTo>
                  <a:pt x="23" y="5"/>
                  <a:pt x="23" y="5"/>
                  <a:pt x="23" y="5"/>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07" name="Freeform 337"/>
          <p:cNvSpPr/>
          <p:nvPr/>
        </p:nvSpPr>
        <p:spPr bwMode="auto">
          <a:xfrm>
            <a:off x="7997832" y="2934907"/>
            <a:ext cx="212892" cy="550200"/>
          </a:xfrm>
          <a:custGeom>
            <a:avLst/>
            <a:gdLst>
              <a:gd name="T0" fmla="*/ 0 w 77"/>
              <a:gd name="T1" fmla="*/ 199 h 199"/>
              <a:gd name="T2" fmla="*/ 42 w 77"/>
              <a:gd name="T3" fmla="*/ 157 h 199"/>
              <a:gd name="T4" fmla="*/ 42 w 77"/>
              <a:gd name="T5" fmla="*/ 153 h 199"/>
              <a:gd name="T6" fmla="*/ 77 w 77"/>
              <a:gd name="T7" fmla="*/ 0 h 199"/>
              <a:gd name="T8" fmla="*/ 0 w 77"/>
              <a:gd name="T9" fmla="*/ 199 h 199"/>
            </a:gdLst>
            <a:ahLst/>
            <a:cxnLst>
              <a:cxn ang="0">
                <a:pos x="T0" y="T1"/>
              </a:cxn>
              <a:cxn ang="0">
                <a:pos x="T2" y="T3"/>
              </a:cxn>
              <a:cxn ang="0">
                <a:pos x="T4" y="T5"/>
              </a:cxn>
              <a:cxn ang="0">
                <a:pos x="T6" y="T7"/>
              </a:cxn>
              <a:cxn ang="0">
                <a:pos x="T8" y="T9"/>
              </a:cxn>
            </a:cxnLst>
            <a:rect l="0" t="0" r="r" b="b"/>
            <a:pathLst>
              <a:path w="77" h="199">
                <a:moveTo>
                  <a:pt x="0" y="199"/>
                </a:moveTo>
                <a:lnTo>
                  <a:pt x="42" y="157"/>
                </a:lnTo>
                <a:lnTo>
                  <a:pt x="42" y="153"/>
                </a:lnTo>
                <a:lnTo>
                  <a:pt x="77" y="0"/>
                </a:lnTo>
                <a:lnTo>
                  <a:pt x="0" y="199"/>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08" name="Freeform 338"/>
          <p:cNvSpPr/>
          <p:nvPr/>
        </p:nvSpPr>
        <p:spPr bwMode="auto">
          <a:xfrm>
            <a:off x="7997832" y="2934907"/>
            <a:ext cx="212892" cy="550200"/>
          </a:xfrm>
          <a:custGeom>
            <a:avLst/>
            <a:gdLst>
              <a:gd name="T0" fmla="*/ 0 w 77"/>
              <a:gd name="T1" fmla="*/ 199 h 199"/>
              <a:gd name="T2" fmla="*/ 42 w 77"/>
              <a:gd name="T3" fmla="*/ 157 h 199"/>
              <a:gd name="T4" fmla="*/ 42 w 77"/>
              <a:gd name="T5" fmla="*/ 153 h 199"/>
              <a:gd name="T6" fmla="*/ 77 w 77"/>
              <a:gd name="T7" fmla="*/ 0 h 199"/>
              <a:gd name="T8" fmla="*/ 0 w 77"/>
              <a:gd name="T9" fmla="*/ 199 h 199"/>
            </a:gdLst>
            <a:ahLst/>
            <a:cxnLst>
              <a:cxn ang="0">
                <a:pos x="T0" y="T1"/>
              </a:cxn>
              <a:cxn ang="0">
                <a:pos x="T2" y="T3"/>
              </a:cxn>
              <a:cxn ang="0">
                <a:pos x="T4" y="T5"/>
              </a:cxn>
              <a:cxn ang="0">
                <a:pos x="T6" y="T7"/>
              </a:cxn>
              <a:cxn ang="0">
                <a:pos x="T8" y="T9"/>
              </a:cxn>
            </a:cxnLst>
            <a:rect l="0" t="0" r="r" b="b"/>
            <a:pathLst>
              <a:path w="77" h="199">
                <a:moveTo>
                  <a:pt x="0" y="199"/>
                </a:moveTo>
                <a:lnTo>
                  <a:pt x="42" y="157"/>
                </a:lnTo>
                <a:lnTo>
                  <a:pt x="42" y="153"/>
                </a:lnTo>
                <a:lnTo>
                  <a:pt x="77" y="0"/>
                </a:lnTo>
                <a:lnTo>
                  <a:pt x="0" y="199"/>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09" name="Freeform 339"/>
          <p:cNvSpPr/>
          <p:nvPr/>
        </p:nvSpPr>
        <p:spPr bwMode="auto">
          <a:xfrm>
            <a:off x="6814489" y="2934907"/>
            <a:ext cx="149300" cy="602731"/>
          </a:xfrm>
          <a:custGeom>
            <a:avLst/>
            <a:gdLst>
              <a:gd name="T0" fmla="*/ 0 w 14"/>
              <a:gd name="T1" fmla="*/ 56 h 57"/>
              <a:gd name="T2" fmla="*/ 2 w 14"/>
              <a:gd name="T3" fmla="*/ 57 h 57"/>
              <a:gd name="T4" fmla="*/ 14 w 14"/>
              <a:gd name="T5" fmla="*/ 57 h 57"/>
              <a:gd name="T6" fmla="*/ 0 w 14"/>
              <a:gd name="T7" fmla="*/ 0 h 57"/>
              <a:gd name="T8" fmla="*/ 0 w 14"/>
              <a:gd name="T9" fmla="*/ 56 h 57"/>
            </a:gdLst>
            <a:ahLst/>
            <a:cxnLst>
              <a:cxn ang="0">
                <a:pos x="T0" y="T1"/>
              </a:cxn>
              <a:cxn ang="0">
                <a:pos x="T2" y="T3"/>
              </a:cxn>
              <a:cxn ang="0">
                <a:pos x="T4" y="T5"/>
              </a:cxn>
              <a:cxn ang="0">
                <a:pos x="T6" y="T7"/>
              </a:cxn>
              <a:cxn ang="0">
                <a:pos x="T8" y="T9"/>
              </a:cxn>
            </a:cxnLst>
            <a:rect l="0" t="0" r="r" b="b"/>
            <a:pathLst>
              <a:path w="14" h="57">
                <a:moveTo>
                  <a:pt x="0" y="56"/>
                </a:moveTo>
                <a:cubicBezTo>
                  <a:pt x="0" y="57"/>
                  <a:pt x="1" y="57"/>
                  <a:pt x="2" y="57"/>
                </a:cubicBezTo>
                <a:cubicBezTo>
                  <a:pt x="14" y="57"/>
                  <a:pt x="14" y="57"/>
                  <a:pt x="14" y="57"/>
                </a:cubicBezTo>
                <a:cubicBezTo>
                  <a:pt x="0" y="0"/>
                  <a:pt x="0" y="0"/>
                  <a:pt x="0" y="0"/>
                </a:cubicBezTo>
                <a:cubicBezTo>
                  <a:pt x="0" y="56"/>
                  <a:pt x="0" y="56"/>
                  <a:pt x="0" y="56"/>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10" name="Freeform 340"/>
          <p:cNvSpPr/>
          <p:nvPr/>
        </p:nvSpPr>
        <p:spPr bwMode="auto">
          <a:xfrm>
            <a:off x="7248567" y="2915552"/>
            <a:ext cx="453431" cy="591672"/>
          </a:xfrm>
          <a:custGeom>
            <a:avLst/>
            <a:gdLst>
              <a:gd name="T0" fmla="*/ 0 w 164"/>
              <a:gd name="T1" fmla="*/ 84 h 214"/>
              <a:gd name="T2" fmla="*/ 145 w 164"/>
              <a:gd name="T3" fmla="*/ 214 h 214"/>
              <a:gd name="T4" fmla="*/ 164 w 164"/>
              <a:gd name="T5" fmla="*/ 0 h 214"/>
              <a:gd name="T6" fmla="*/ 0 w 164"/>
              <a:gd name="T7" fmla="*/ 84 h 214"/>
            </a:gdLst>
            <a:ahLst/>
            <a:cxnLst>
              <a:cxn ang="0">
                <a:pos x="T0" y="T1"/>
              </a:cxn>
              <a:cxn ang="0">
                <a:pos x="T2" y="T3"/>
              </a:cxn>
              <a:cxn ang="0">
                <a:pos x="T4" y="T5"/>
              </a:cxn>
              <a:cxn ang="0">
                <a:pos x="T6" y="T7"/>
              </a:cxn>
            </a:cxnLst>
            <a:rect l="0" t="0" r="r" b="b"/>
            <a:pathLst>
              <a:path w="164" h="214">
                <a:moveTo>
                  <a:pt x="0" y="84"/>
                </a:moveTo>
                <a:lnTo>
                  <a:pt x="145" y="214"/>
                </a:lnTo>
                <a:lnTo>
                  <a:pt x="164" y="0"/>
                </a:lnTo>
                <a:lnTo>
                  <a:pt x="0" y="8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11" name="Freeform 341"/>
          <p:cNvSpPr/>
          <p:nvPr/>
        </p:nvSpPr>
        <p:spPr bwMode="auto">
          <a:xfrm>
            <a:off x="7248567" y="2915552"/>
            <a:ext cx="453431" cy="591672"/>
          </a:xfrm>
          <a:custGeom>
            <a:avLst/>
            <a:gdLst>
              <a:gd name="T0" fmla="*/ 0 w 164"/>
              <a:gd name="T1" fmla="*/ 84 h 214"/>
              <a:gd name="T2" fmla="*/ 145 w 164"/>
              <a:gd name="T3" fmla="*/ 214 h 214"/>
              <a:gd name="T4" fmla="*/ 164 w 164"/>
              <a:gd name="T5" fmla="*/ 0 h 214"/>
              <a:gd name="T6" fmla="*/ 0 w 164"/>
              <a:gd name="T7" fmla="*/ 84 h 214"/>
            </a:gdLst>
            <a:ahLst/>
            <a:cxnLst>
              <a:cxn ang="0">
                <a:pos x="T0" y="T1"/>
              </a:cxn>
              <a:cxn ang="0">
                <a:pos x="T2" y="T3"/>
              </a:cxn>
              <a:cxn ang="0">
                <a:pos x="T4" y="T5"/>
              </a:cxn>
              <a:cxn ang="0">
                <a:pos x="T6" y="T7"/>
              </a:cxn>
            </a:cxnLst>
            <a:rect l="0" t="0" r="r" b="b"/>
            <a:pathLst>
              <a:path w="164" h="214">
                <a:moveTo>
                  <a:pt x="0" y="84"/>
                </a:moveTo>
                <a:lnTo>
                  <a:pt x="145" y="214"/>
                </a:lnTo>
                <a:lnTo>
                  <a:pt x="164" y="0"/>
                </a:lnTo>
                <a:lnTo>
                  <a:pt x="0" y="84"/>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12" name="Freeform 342"/>
          <p:cNvSpPr/>
          <p:nvPr/>
        </p:nvSpPr>
        <p:spPr bwMode="auto">
          <a:xfrm>
            <a:off x="6836607" y="2915552"/>
            <a:ext cx="865390" cy="232245"/>
          </a:xfrm>
          <a:custGeom>
            <a:avLst/>
            <a:gdLst>
              <a:gd name="T0" fmla="*/ 313 w 313"/>
              <a:gd name="T1" fmla="*/ 0 h 84"/>
              <a:gd name="T2" fmla="*/ 0 w 313"/>
              <a:gd name="T3" fmla="*/ 0 h 84"/>
              <a:gd name="T4" fmla="*/ 149 w 313"/>
              <a:gd name="T5" fmla="*/ 84 h 84"/>
              <a:gd name="T6" fmla="*/ 313 w 313"/>
              <a:gd name="T7" fmla="*/ 0 h 84"/>
            </a:gdLst>
            <a:ahLst/>
            <a:cxnLst>
              <a:cxn ang="0">
                <a:pos x="T0" y="T1"/>
              </a:cxn>
              <a:cxn ang="0">
                <a:pos x="T2" y="T3"/>
              </a:cxn>
              <a:cxn ang="0">
                <a:pos x="T4" y="T5"/>
              </a:cxn>
              <a:cxn ang="0">
                <a:pos x="T6" y="T7"/>
              </a:cxn>
            </a:cxnLst>
            <a:rect l="0" t="0" r="r" b="b"/>
            <a:pathLst>
              <a:path w="313" h="84">
                <a:moveTo>
                  <a:pt x="313" y="0"/>
                </a:moveTo>
                <a:lnTo>
                  <a:pt x="0" y="0"/>
                </a:lnTo>
                <a:lnTo>
                  <a:pt x="149" y="84"/>
                </a:lnTo>
                <a:lnTo>
                  <a:pt x="313"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13" name="Freeform 343"/>
          <p:cNvSpPr/>
          <p:nvPr/>
        </p:nvSpPr>
        <p:spPr bwMode="auto">
          <a:xfrm>
            <a:off x="6836607" y="2915552"/>
            <a:ext cx="865390" cy="232245"/>
          </a:xfrm>
          <a:custGeom>
            <a:avLst/>
            <a:gdLst>
              <a:gd name="T0" fmla="*/ 313 w 313"/>
              <a:gd name="T1" fmla="*/ 0 h 84"/>
              <a:gd name="T2" fmla="*/ 0 w 313"/>
              <a:gd name="T3" fmla="*/ 0 h 84"/>
              <a:gd name="T4" fmla="*/ 149 w 313"/>
              <a:gd name="T5" fmla="*/ 84 h 84"/>
              <a:gd name="T6" fmla="*/ 313 w 313"/>
              <a:gd name="T7" fmla="*/ 0 h 84"/>
            </a:gdLst>
            <a:ahLst/>
            <a:cxnLst>
              <a:cxn ang="0">
                <a:pos x="T0" y="T1"/>
              </a:cxn>
              <a:cxn ang="0">
                <a:pos x="T2" y="T3"/>
              </a:cxn>
              <a:cxn ang="0">
                <a:pos x="T4" y="T5"/>
              </a:cxn>
              <a:cxn ang="0">
                <a:pos x="T6" y="T7"/>
              </a:cxn>
            </a:cxnLst>
            <a:rect l="0" t="0" r="r" b="b"/>
            <a:pathLst>
              <a:path w="313" h="84">
                <a:moveTo>
                  <a:pt x="313" y="0"/>
                </a:moveTo>
                <a:lnTo>
                  <a:pt x="0" y="0"/>
                </a:lnTo>
                <a:lnTo>
                  <a:pt x="149" y="84"/>
                </a:lnTo>
                <a:lnTo>
                  <a:pt x="313"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14" name="Freeform 344"/>
          <p:cNvSpPr/>
          <p:nvPr/>
        </p:nvSpPr>
        <p:spPr bwMode="auto">
          <a:xfrm>
            <a:off x="6983144" y="3147797"/>
            <a:ext cx="666323" cy="400900"/>
          </a:xfrm>
          <a:custGeom>
            <a:avLst/>
            <a:gdLst>
              <a:gd name="T0" fmla="*/ 0 w 241"/>
              <a:gd name="T1" fmla="*/ 145 h 145"/>
              <a:gd name="T2" fmla="*/ 241 w 241"/>
              <a:gd name="T3" fmla="*/ 130 h 145"/>
              <a:gd name="T4" fmla="*/ 96 w 241"/>
              <a:gd name="T5" fmla="*/ 0 h 145"/>
              <a:gd name="T6" fmla="*/ 0 w 241"/>
              <a:gd name="T7" fmla="*/ 145 h 145"/>
            </a:gdLst>
            <a:ahLst/>
            <a:cxnLst>
              <a:cxn ang="0">
                <a:pos x="T0" y="T1"/>
              </a:cxn>
              <a:cxn ang="0">
                <a:pos x="T2" y="T3"/>
              </a:cxn>
              <a:cxn ang="0">
                <a:pos x="T4" y="T5"/>
              </a:cxn>
              <a:cxn ang="0">
                <a:pos x="T6" y="T7"/>
              </a:cxn>
            </a:cxnLst>
            <a:rect l="0" t="0" r="r" b="b"/>
            <a:pathLst>
              <a:path w="241" h="145">
                <a:moveTo>
                  <a:pt x="0" y="145"/>
                </a:moveTo>
                <a:lnTo>
                  <a:pt x="241" y="130"/>
                </a:lnTo>
                <a:lnTo>
                  <a:pt x="96" y="0"/>
                </a:lnTo>
                <a:lnTo>
                  <a:pt x="0" y="145"/>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15" name="Freeform 345"/>
          <p:cNvSpPr/>
          <p:nvPr/>
        </p:nvSpPr>
        <p:spPr bwMode="auto">
          <a:xfrm>
            <a:off x="6983144" y="3147797"/>
            <a:ext cx="666323" cy="400900"/>
          </a:xfrm>
          <a:custGeom>
            <a:avLst/>
            <a:gdLst>
              <a:gd name="T0" fmla="*/ 0 w 241"/>
              <a:gd name="T1" fmla="*/ 145 h 145"/>
              <a:gd name="T2" fmla="*/ 241 w 241"/>
              <a:gd name="T3" fmla="*/ 130 h 145"/>
              <a:gd name="T4" fmla="*/ 96 w 241"/>
              <a:gd name="T5" fmla="*/ 0 h 145"/>
              <a:gd name="T6" fmla="*/ 0 w 241"/>
              <a:gd name="T7" fmla="*/ 145 h 145"/>
            </a:gdLst>
            <a:ahLst/>
            <a:cxnLst>
              <a:cxn ang="0">
                <a:pos x="T0" y="T1"/>
              </a:cxn>
              <a:cxn ang="0">
                <a:pos x="T2" y="T3"/>
              </a:cxn>
              <a:cxn ang="0">
                <a:pos x="T4" y="T5"/>
              </a:cxn>
              <a:cxn ang="0">
                <a:pos x="T6" y="T7"/>
              </a:cxn>
            </a:cxnLst>
            <a:rect l="0" t="0" r="r" b="b"/>
            <a:pathLst>
              <a:path w="241" h="145">
                <a:moveTo>
                  <a:pt x="0" y="145"/>
                </a:moveTo>
                <a:lnTo>
                  <a:pt x="241" y="130"/>
                </a:lnTo>
                <a:lnTo>
                  <a:pt x="96" y="0"/>
                </a:lnTo>
                <a:lnTo>
                  <a:pt x="0" y="145"/>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16" name="Freeform 346"/>
          <p:cNvSpPr/>
          <p:nvPr/>
        </p:nvSpPr>
        <p:spPr bwMode="auto">
          <a:xfrm>
            <a:off x="6814489" y="2915552"/>
            <a:ext cx="434078" cy="633145"/>
          </a:xfrm>
          <a:custGeom>
            <a:avLst/>
            <a:gdLst>
              <a:gd name="T0" fmla="*/ 2 w 41"/>
              <a:gd name="T1" fmla="*/ 0 h 60"/>
              <a:gd name="T2" fmla="*/ 0 w 41"/>
              <a:gd name="T3" fmla="*/ 2 h 60"/>
              <a:gd name="T4" fmla="*/ 14 w 41"/>
              <a:gd name="T5" fmla="*/ 59 h 60"/>
              <a:gd name="T6" fmla="*/ 15 w 41"/>
              <a:gd name="T7" fmla="*/ 60 h 60"/>
              <a:gd name="T8" fmla="*/ 16 w 41"/>
              <a:gd name="T9" fmla="*/ 60 h 60"/>
              <a:gd name="T10" fmla="*/ 41 w 41"/>
              <a:gd name="T11" fmla="*/ 22 h 60"/>
              <a:gd name="T12" fmla="*/ 2 w 4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1" h="60">
                <a:moveTo>
                  <a:pt x="2" y="0"/>
                </a:moveTo>
                <a:cubicBezTo>
                  <a:pt x="1" y="0"/>
                  <a:pt x="0" y="1"/>
                  <a:pt x="0" y="2"/>
                </a:cubicBezTo>
                <a:cubicBezTo>
                  <a:pt x="14" y="59"/>
                  <a:pt x="14" y="59"/>
                  <a:pt x="14" y="59"/>
                </a:cubicBezTo>
                <a:cubicBezTo>
                  <a:pt x="14" y="59"/>
                  <a:pt x="15" y="60"/>
                  <a:pt x="15" y="60"/>
                </a:cubicBezTo>
                <a:cubicBezTo>
                  <a:pt x="16" y="60"/>
                  <a:pt x="16" y="60"/>
                  <a:pt x="16" y="60"/>
                </a:cubicBezTo>
                <a:cubicBezTo>
                  <a:pt x="41" y="22"/>
                  <a:pt x="41" y="22"/>
                  <a:pt x="41" y="22"/>
                </a:cubicBezTo>
                <a:cubicBezTo>
                  <a:pt x="2" y="0"/>
                  <a:pt x="2" y="0"/>
                  <a:pt x="2"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17" name="Freeform 347"/>
          <p:cNvSpPr/>
          <p:nvPr/>
        </p:nvSpPr>
        <p:spPr bwMode="auto">
          <a:xfrm>
            <a:off x="7619053" y="3780942"/>
            <a:ext cx="8295"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18" name="Freeform 348"/>
          <p:cNvSpPr/>
          <p:nvPr/>
        </p:nvSpPr>
        <p:spPr bwMode="auto">
          <a:xfrm>
            <a:off x="7619053" y="3780942"/>
            <a:ext cx="8295"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19" name="Freeform 349"/>
          <p:cNvSpPr/>
          <p:nvPr/>
        </p:nvSpPr>
        <p:spPr bwMode="auto">
          <a:xfrm>
            <a:off x="7384042" y="3507224"/>
            <a:ext cx="265423" cy="273718"/>
          </a:xfrm>
          <a:custGeom>
            <a:avLst/>
            <a:gdLst>
              <a:gd name="T0" fmla="*/ 0 w 96"/>
              <a:gd name="T1" fmla="*/ 50 h 99"/>
              <a:gd name="T2" fmla="*/ 85 w 96"/>
              <a:gd name="T3" fmla="*/ 99 h 99"/>
              <a:gd name="T4" fmla="*/ 85 w 96"/>
              <a:gd name="T5" fmla="*/ 99 h 99"/>
              <a:gd name="T6" fmla="*/ 88 w 96"/>
              <a:gd name="T7" fmla="*/ 99 h 99"/>
              <a:gd name="T8" fmla="*/ 96 w 96"/>
              <a:gd name="T9" fmla="*/ 0 h 99"/>
              <a:gd name="T10" fmla="*/ 0 w 96"/>
              <a:gd name="T11" fmla="*/ 50 h 99"/>
            </a:gdLst>
            <a:ahLst/>
            <a:cxnLst>
              <a:cxn ang="0">
                <a:pos x="T0" y="T1"/>
              </a:cxn>
              <a:cxn ang="0">
                <a:pos x="T2" y="T3"/>
              </a:cxn>
              <a:cxn ang="0">
                <a:pos x="T4" y="T5"/>
              </a:cxn>
              <a:cxn ang="0">
                <a:pos x="T6" y="T7"/>
              </a:cxn>
              <a:cxn ang="0">
                <a:pos x="T8" y="T9"/>
              </a:cxn>
              <a:cxn ang="0">
                <a:pos x="T10" y="T11"/>
              </a:cxn>
            </a:cxnLst>
            <a:rect l="0" t="0" r="r" b="b"/>
            <a:pathLst>
              <a:path w="96" h="99">
                <a:moveTo>
                  <a:pt x="0" y="50"/>
                </a:moveTo>
                <a:lnTo>
                  <a:pt x="85" y="99"/>
                </a:lnTo>
                <a:lnTo>
                  <a:pt x="85" y="99"/>
                </a:lnTo>
                <a:lnTo>
                  <a:pt x="88" y="99"/>
                </a:lnTo>
                <a:lnTo>
                  <a:pt x="96" y="0"/>
                </a:lnTo>
                <a:lnTo>
                  <a:pt x="0" y="5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20" name="Freeform 350"/>
          <p:cNvSpPr/>
          <p:nvPr/>
        </p:nvSpPr>
        <p:spPr bwMode="auto">
          <a:xfrm>
            <a:off x="7384042" y="3507224"/>
            <a:ext cx="265423" cy="273718"/>
          </a:xfrm>
          <a:custGeom>
            <a:avLst/>
            <a:gdLst>
              <a:gd name="T0" fmla="*/ 0 w 96"/>
              <a:gd name="T1" fmla="*/ 50 h 99"/>
              <a:gd name="T2" fmla="*/ 85 w 96"/>
              <a:gd name="T3" fmla="*/ 99 h 99"/>
              <a:gd name="T4" fmla="*/ 85 w 96"/>
              <a:gd name="T5" fmla="*/ 99 h 99"/>
              <a:gd name="T6" fmla="*/ 88 w 96"/>
              <a:gd name="T7" fmla="*/ 99 h 99"/>
              <a:gd name="T8" fmla="*/ 96 w 96"/>
              <a:gd name="T9" fmla="*/ 0 h 99"/>
              <a:gd name="T10" fmla="*/ 0 w 96"/>
              <a:gd name="T11" fmla="*/ 50 h 99"/>
            </a:gdLst>
            <a:ahLst/>
            <a:cxnLst>
              <a:cxn ang="0">
                <a:pos x="T0" y="T1"/>
              </a:cxn>
              <a:cxn ang="0">
                <a:pos x="T2" y="T3"/>
              </a:cxn>
              <a:cxn ang="0">
                <a:pos x="T4" y="T5"/>
              </a:cxn>
              <a:cxn ang="0">
                <a:pos x="T6" y="T7"/>
              </a:cxn>
              <a:cxn ang="0">
                <a:pos x="T8" y="T9"/>
              </a:cxn>
              <a:cxn ang="0">
                <a:pos x="T10" y="T11"/>
              </a:cxn>
            </a:cxnLst>
            <a:rect l="0" t="0" r="r" b="b"/>
            <a:pathLst>
              <a:path w="96" h="99">
                <a:moveTo>
                  <a:pt x="0" y="50"/>
                </a:moveTo>
                <a:lnTo>
                  <a:pt x="85" y="99"/>
                </a:lnTo>
                <a:lnTo>
                  <a:pt x="85" y="99"/>
                </a:lnTo>
                <a:lnTo>
                  <a:pt x="88" y="99"/>
                </a:lnTo>
                <a:lnTo>
                  <a:pt x="96" y="0"/>
                </a:lnTo>
                <a:lnTo>
                  <a:pt x="0" y="5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21" name="Freeform 351"/>
          <p:cNvSpPr/>
          <p:nvPr/>
        </p:nvSpPr>
        <p:spPr bwMode="auto">
          <a:xfrm>
            <a:off x="7226448" y="3645465"/>
            <a:ext cx="392605" cy="135477"/>
          </a:xfrm>
          <a:custGeom>
            <a:avLst/>
            <a:gdLst>
              <a:gd name="T0" fmla="*/ 57 w 142"/>
              <a:gd name="T1" fmla="*/ 0 h 49"/>
              <a:gd name="T2" fmla="*/ 0 w 142"/>
              <a:gd name="T3" fmla="*/ 49 h 49"/>
              <a:gd name="T4" fmla="*/ 142 w 142"/>
              <a:gd name="T5" fmla="*/ 49 h 49"/>
              <a:gd name="T6" fmla="*/ 142 w 142"/>
              <a:gd name="T7" fmla="*/ 49 h 49"/>
              <a:gd name="T8" fmla="*/ 57 w 142"/>
              <a:gd name="T9" fmla="*/ 0 h 49"/>
            </a:gdLst>
            <a:ahLst/>
            <a:cxnLst>
              <a:cxn ang="0">
                <a:pos x="T0" y="T1"/>
              </a:cxn>
              <a:cxn ang="0">
                <a:pos x="T2" y="T3"/>
              </a:cxn>
              <a:cxn ang="0">
                <a:pos x="T4" y="T5"/>
              </a:cxn>
              <a:cxn ang="0">
                <a:pos x="T6" y="T7"/>
              </a:cxn>
              <a:cxn ang="0">
                <a:pos x="T8" y="T9"/>
              </a:cxn>
            </a:cxnLst>
            <a:rect l="0" t="0" r="r" b="b"/>
            <a:pathLst>
              <a:path w="142" h="49">
                <a:moveTo>
                  <a:pt x="57" y="0"/>
                </a:moveTo>
                <a:lnTo>
                  <a:pt x="0" y="49"/>
                </a:lnTo>
                <a:lnTo>
                  <a:pt x="142" y="49"/>
                </a:lnTo>
                <a:lnTo>
                  <a:pt x="142" y="49"/>
                </a:lnTo>
                <a:lnTo>
                  <a:pt x="57"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22" name="Freeform 352"/>
          <p:cNvSpPr/>
          <p:nvPr/>
        </p:nvSpPr>
        <p:spPr bwMode="auto">
          <a:xfrm>
            <a:off x="7226448" y="3645465"/>
            <a:ext cx="392605" cy="135477"/>
          </a:xfrm>
          <a:custGeom>
            <a:avLst/>
            <a:gdLst>
              <a:gd name="T0" fmla="*/ 57 w 142"/>
              <a:gd name="T1" fmla="*/ 0 h 49"/>
              <a:gd name="T2" fmla="*/ 0 w 142"/>
              <a:gd name="T3" fmla="*/ 49 h 49"/>
              <a:gd name="T4" fmla="*/ 142 w 142"/>
              <a:gd name="T5" fmla="*/ 49 h 49"/>
              <a:gd name="T6" fmla="*/ 142 w 142"/>
              <a:gd name="T7" fmla="*/ 49 h 49"/>
              <a:gd name="T8" fmla="*/ 57 w 142"/>
              <a:gd name="T9" fmla="*/ 0 h 49"/>
            </a:gdLst>
            <a:ahLst/>
            <a:cxnLst>
              <a:cxn ang="0">
                <a:pos x="T0" y="T1"/>
              </a:cxn>
              <a:cxn ang="0">
                <a:pos x="T2" y="T3"/>
              </a:cxn>
              <a:cxn ang="0">
                <a:pos x="T4" y="T5"/>
              </a:cxn>
              <a:cxn ang="0">
                <a:pos x="T6" y="T7"/>
              </a:cxn>
              <a:cxn ang="0">
                <a:pos x="T8" y="T9"/>
              </a:cxn>
            </a:cxnLst>
            <a:rect l="0" t="0" r="r" b="b"/>
            <a:pathLst>
              <a:path w="142" h="49">
                <a:moveTo>
                  <a:pt x="57" y="0"/>
                </a:moveTo>
                <a:lnTo>
                  <a:pt x="0" y="49"/>
                </a:lnTo>
                <a:lnTo>
                  <a:pt x="142" y="49"/>
                </a:lnTo>
                <a:lnTo>
                  <a:pt x="142" y="49"/>
                </a:lnTo>
                <a:lnTo>
                  <a:pt x="57"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23" name="Freeform 353"/>
          <p:cNvSpPr/>
          <p:nvPr/>
        </p:nvSpPr>
        <p:spPr bwMode="auto">
          <a:xfrm>
            <a:off x="6983144" y="3507224"/>
            <a:ext cx="666323" cy="138241"/>
          </a:xfrm>
          <a:custGeom>
            <a:avLst/>
            <a:gdLst>
              <a:gd name="T0" fmla="*/ 241 w 241"/>
              <a:gd name="T1" fmla="*/ 0 h 50"/>
              <a:gd name="T2" fmla="*/ 0 w 241"/>
              <a:gd name="T3" fmla="*/ 15 h 50"/>
              <a:gd name="T4" fmla="*/ 145 w 241"/>
              <a:gd name="T5" fmla="*/ 50 h 50"/>
              <a:gd name="T6" fmla="*/ 241 w 241"/>
              <a:gd name="T7" fmla="*/ 0 h 50"/>
            </a:gdLst>
            <a:ahLst/>
            <a:cxnLst>
              <a:cxn ang="0">
                <a:pos x="T0" y="T1"/>
              </a:cxn>
              <a:cxn ang="0">
                <a:pos x="T2" y="T3"/>
              </a:cxn>
              <a:cxn ang="0">
                <a:pos x="T4" y="T5"/>
              </a:cxn>
              <a:cxn ang="0">
                <a:pos x="T6" y="T7"/>
              </a:cxn>
            </a:cxnLst>
            <a:rect l="0" t="0" r="r" b="b"/>
            <a:pathLst>
              <a:path w="241" h="50">
                <a:moveTo>
                  <a:pt x="241" y="0"/>
                </a:moveTo>
                <a:lnTo>
                  <a:pt x="0" y="15"/>
                </a:lnTo>
                <a:lnTo>
                  <a:pt x="145" y="50"/>
                </a:lnTo>
                <a:lnTo>
                  <a:pt x="241"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24" name="Freeform 354"/>
          <p:cNvSpPr/>
          <p:nvPr/>
        </p:nvSpPr>
        <p:spPr bwMode="auto">
          <a:xfrm>
            <a:off x="6983144" y="3507224"/>
            <a:ext cx="666323" cy="138241"/>
          </a:xfrm>
          <a:custGeom>
            <a:avLst/>
            <a:gdLst>
              <a:gd name="T0" fmla="*/ 241 w 241"/>
              <a:gd name="T1" fmla="*/ 0 h 50"/>
              <a:gd name="T2" fmla="*/ 0 w 241"/>
              <a:gd name="T3" fmla="*/ 15 h 50"/>
              <a:gd name="T4" fmla="*/ 145 w 241"/>
              <a:gd name="T5" fmla="*/ 50 h 50"/>
              <a:gd name="T6" fmla="*/ 241 w 241"/>
              <a:gd name="T7" fmla="*/ 0 h 50"/>
            </a:gdLst>
            <a:ahLst/>
            <a:cxnLst>
              <a:cxn ang="0">
                <a:pos x="T0" y="T1"/>
              </a:cxn>
              <a:cxn ang="0">
                <a:pos x="T2" y="T3"/>
              </a:cxn>
              <a:cxn ang="0">
                <a:pos x="T4" y="T5"/>
              </a:cxn>
              <a:cxn ang="0">
                <a:pos x="T6" y="T7"/>
              </a:cxn>
            </a:cxnLst>
            <a:rect l="0" t="0" r="r" b="b"/>
            <a:pathLst>
              <a:path w="241" h="50">
                <a:moveTo>
                  <a:pt x="241" y="0"/>
                </a:moveTo>
                <a:lnTo>
                  <a:pt x="0" y="15"/>
                </a:lnTo>
                <a:lnTo>
                  <a:pt x="145" y="50"/>
                </a:lnTo>
                <a:lnTo>
                  <a:pt x="241"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25" name="Freeform 355"/>
          <p:cNvSpPr/>
          <p:nvPr/>
        </p:nvSpPr>
        <p:spPr bwMode="auto">
          <a:xfrm>
            <a:off x="6983144" y="3548697"/>
            <a:ext cx="400900" cy="232245"/>
          </a:xfrm>
          <a:custGeom>
            <a:avLst/>
            <a:gdLst>
              <a:gd name="T0" fmla="*/ 0 w 38"/>
              <a:gd name="T1" fmla="*/ 0 h 22"/>
              <a:gd name="T2" fmla="*/ 22 w 38"/>
              <a:gd name="T3" fmla="*/ 21 h 22"/>
              <a:gd name="T4" fmla="*/ 23 w 38"/>
              <a:gd name="T5" fmla="*/ 22 h 22"/>
              <a:gd name="T6" fmla="*/ 38 w 38"/>
              <a:gd name="T7" fmla="*/ 9 h 22"/>
              <a:gd name="T8" fmla="*/ 0 w 38"/>
              <a:gd name="T9" fmla="*/ 0 h 22"/>
            </a:gdLst>
            <a:ahLst/>
            <a:cxnLst>
              <a:cxn ang="0">
                <a:pos x="T0" y="T1"/>
              </a:cxn>
              <a:cxn ang="0">
                <a:pos x="T2" y="T3"/>
              </a:cxn>
              <a:cxn ang="0">
                <a:pos x="T4" y="T5"/>
              </a:cxn>
              <a:cxn ang="0">
                <a:pos x="T6" y="T7"/>
              </a:cxn>
              <a:cxn ang="0">
                <a:pos x="T8" y="T9"/>
              </a:cxn>
            </a:cxnLst>
            <a:rect l="0" t="0" r="r" b="b"/>
            <a:pathLst>
              <a:path w="38" h="22">
                <a:moveTo>
                  <a:pt x="0" y="0"/>
                </a:moveTo>
                <a:cubicBezTo>
                  <a:pt x="22" y="21"/>
                  <a:pt x="22" y="21"/>
                  <a:pt x="22" y="21"/>
                </a:cubicBezTo>
                <a:cubicBezTo>
                  <a:pt x="22" y="21"/>
                  <a:pt x="23" y="22"/>
                  <a:pt x="23" y="22"/>
                </a:cubicBezTo>
                <a:cubicBezTo>
                  <a:pt x="38" y="9"/>
                  <a:pt x="38" y="9"/>
                  <a:pt x="38" y="9"/>
                </a:cubicBezTo>
                <a:cubicBezTo>
                  <a:pt x="0" y="0"/>
                  <a:pt x="0" y="0"/>
                  <a:pt x="0"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26" name="Freeform 356"/>
          <p:cNvSpPr/>
          <p:nvPr/>
        </p:nvSpPr>
        <p:spPr bwMode="auto">
          <a:xfrm>
            <a:off x="7829179" y="3897065"/>
            <a:ext cx="11059" cy="44237"/>
          </a:xfrm>
          <a:custGeom>
            <a:avLst/>
            <a:gdLst>
              <a:gd name="T0" fmla="*/ 4 w 4"/>
              <a:gd name="T1" fmla="*/ 0 h 16"/>
              <a:gd name="T2" fmla="*/ 0 w 4"/>
              <a:gd name="T3" fmla="*/ 16 h 16"/>
              <a:gd name="T4" fmla="*/ 4 w 4"/>
              <a:gd name="T5" fmla="*/ 0 h 16"/>
            </a:gdLst>
            <a:ahLst/>
            <a:cxnLst>
              <a:cxn ang="0">
                <a:pos x="T0" y="T1"/>
              </a:cxn>
              <a:cxn ang="0">
                <a:pos x="T2" y="T3"/>
              </a:cxn>
              <a:cxn ang="0">
                <a:pos x="T4" y="T5"/>
              </a:cxn>
            </a:cxnLst>
            <a:rect l="0" t="0" r="r" b="b"/>
            <a:pathLst>
              <a:path w="4" h="16">
                <a:moveTo>
                  <a:pt x="4" y="0"/>
                </a:moveTo>
                <a:lnTo>
                  <a:pt x="0" y="16"/>
                </a:lnTo>
                <a:lnTo>
                  <a:pt x="4"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27" name="Freeform 357"/>
          <p:cNvSpPr/>
          <p:nvPr/>
        </p:nvSpPr>
        <p:spPr bwMode="auto">
          <a:xfrm>
            <a:off x="7829179" y="3897065"/>
            <a:ext cx="11059" cy="44237"/>
          </a:xfrm>
          <a:custGeom>
            <a:avLst/>
            <a:gdLst>
              <a:gd name="T0" fmla="*/ 4 w 4"/>
              <a:gd name="T1" fmla="*/ 0 h 16"/>
              <a:gd name="T2" fmla="*/ 0 w 4"/>
              <a:gd name="T3" fmla="*/ 16 h 16"/>
              <a:gd name="T4" fmla="*/ 4 w 4"/>
              <a:gd name="T5" fmla="*/ 0 h 16"/>
            </a:gdLst>
            <a:ahLst/>
            <a:cxnLst>
              <a:cxn ang="0">
                <a:pos x="T0" y="T1"/>
              </a:cxn>
              <a:cxn ang="0">
                <a:pos x="T2" y="T3"/>
              </a:cxn>
              <a:cxn ang="0">
                <a:pos x="T4" y="T5"/>
              </a:cxn>
            </a:cxnLst>
            <a:rect l="0" t="0" r="r" b="b"/>
            <a:pathLst>
              <a:path w="4" h="16">
                <a:moveTo>
                  <a:pt x="4" y="0"/>
                </a:moveTo>
                <a:lnTo>
                  <a:pt x="0" y="16"/>
                </a:lnTo>
                <a:lnTo>
                  <a:pt x="4"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28" name="Freeform 358"/>
          <p:cNvSpPr/>
          <p:nvPr/>
        </p:nvSpPr>
        <p:spPr bwMode="auto">
          <a:xfrm>
            <a:off x="7649465" y="3877710"/>
            <a:ext cx="190774" cy="82945"/>
          </a:xfrm>
          <a:custGeom>
            <a:avLst/>
            <a:gdLst>
              <a:gd name="T0" fmla="*/ 15 w 18"/>
              <a:gd name="T1" fmla="*/ 7 h 8"/>
              <a:gd name="T2" fmla="*/ 17 w 18"/>
              <a:gd name="T3" fmla="*/ 6 h 8"/>
              <a:gd name="T4" fmla="*/ 18 w 18"/>
              <a:gd name="T5" fmla="*/ 2 h 8"/>
              <a:gd name="T6" fmla="*/ 0 w 18"/>
              <a:gd name="T7" fmla="*/ 0 h 8"/>
              <a:gd name="T8" fmla="*/ 15 w 18"/>
              <a:gd name="T9" fmla="*/ 7 h 8"/>
            </a:gdLst>
            <a:ahLst/>
            <a:cxnLst>
              <a:cxn ang="0">
                <a:pos x="T0" y="T1"/>
              </a:cxn>
              <a:cxn ang="0">
                <a:pos x="T2" y="T3"/>
              </a:cxn>
              <a:cxn ang="0">
                <a:pos x="T4" y="T5"/>
              </a:cxn>
              <a:cxn ang="0">
                <a:pos x="T6" y="T7"/>
              </a:cxn>
              <a:cxn ang="0">
                <a:pos x="T8" y="T9"/>
              </a:cxn>
            </a:cxnLst>
            <a:rect l="0" t="0" r="r" b="b"/>
            <a:pathLst>
              <a:path w="18" h="8">
                <a:moveTo>
                  <a:pt x="15" y="7"/>
                </a:moveTo>
                <a:cubicBezTo>
                  <a:pt x="15" y="8"/>
                  <a:pt x="16" y="7"/>
                  <a:pt x="17" y="6"/>
                </a:cubicBezTo>
                <a:cubicBezTo>
                  <a:pt x="18" y="2"/>
                  <a:pt x="18" y="2"/>
                  <a:pt x="18" y="2"/>
                </a:cubicBezTo>
                <a:cubicBezTo>
                  <a:pt x="0" y="0"/>
                  <a:pt x="0" y="0"/>
                  <a:pt x="0" y="0"/>
                </a:cubicBezTo>
                <a:cubicBezTo>
                  <a:pt x="15" y="7"/>
                  <a:pt x="15" y="7"/>
                  <a:pt x="15" y="7"/>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29" name="Freeform 359"/>
          <p:cNvSpPr/>
          <p:nvPr/>
        </p:nvSpPr>
        <p:spPr bwMode="auto">
          <a:xfrm>
            <a:off x="7649465" y="3653760"/>
            <a:ext cx="190774" cy="243304"/>
          </a:xfrm>
          <a:custGeom>
            <a:avLst/>
            <a:gdLst>
              <a:gd name="T0" fmla="*/ 0 w 69"/>
              <a:gd name="T1" fmla="*/ 81 h 88"/>
              <a:gd name="T2" fmla="*/ 69 w 69"/>
              <a:gd name="T3" fmla="*/ 88 h 88"/>
              <a:gd name="T4" fmla="*/ 46 w 69"/>
              <a:gd name="T5" fmla="*/ 0 h 88"/>
              <a:gd name="T6" fmla="*/ 0 w 69"/>
              <a:gd name="T7" fmla="*/ 81 h 88"/>
            </a:gdLst>
            <a:ahLst/>
            <a:cxnLst>
              <a:cxn ang="0">
                <a:pos x="T0" y="T1"/>
              </a:cxn>
              <a:cxn ang="0">
                <a:pos x="T2" y="T3"/>
              </a:cxn>
              <a:cxn ang="0">
                <a:pos x="T4" y="T5"/>
              </a:cxn>
              <a:cxn ang="0">
                <a:pos x="T6" y="T7"/>
              </a:cxn>
            </a:cxnLst>
            <a:rect l="0" t="0" r="r" b="b"/>
            <a:pathLst>
              <a:path w="69" h="88">
                <a:moveTo>
                  <a:pt x="0" y="81"/>
                </a:moveTo>
                <a:lnTo>
                  <a:pt x="69" y="88"/>
                </a:lnTo>
                <a:lnTo>
                  <a:pt x="46" y="0"/>
                </a:lnTo>
                <a:lnTo>
                  <a:pt x="0" y="81"/>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30" name="Freeform 360"/>
          <p:cNvSpPr/>
          <p:nvPr/>
        </p:nvSpPr>
        <p:spPr bwMode="auto">
          <a:xfrm>
            <a:off x="7649465" y="3653760"/>
            <a:ext cx="190774" cy="243304"/>
          </a:xfrm>
          <a:custGeom>
            <a:avLst/>
            <a:gdLst>
              <a:gd name="T0" fmla="*/ 0 w 69"/>
              <a:gd name="T1" fmla="*/ 81 h 88"/>
              <a:gd name="T2" fmla="*/ 69 w 69"/>
              <a:gd name="T3" fmla="*/ 88 h 88"/>
              <a:gd name="T4" fmla="*/ 46 w 69"/>
              <a:gd name="T5" fmla="*/ 0 h 88"/>
              <a:gd name="T6" fmla="*/ 0 w 69"/>
              <a:gd name="T7" fmla="*/ 81 h 88"/>
            </a:gdLst>
            <a:ahLst/>
            <a:cxnLst>
              <a:cxn ang="0">
                <a:pos x="T0" y="T1"/>
              </a:cxn>
              <a:cxn ang="0">
                <a:pos x="T2" y="T3"/>
              </a:cxn>
              <a:cxn ang="0">
                <a:pos x="T4" y="T5"/>
              </a:cxn>
              <a:cxn ang="0">
                <a:pos x="T6" y="T7"/>
              </a:cxn>
            </a:cxnLst>
            <a:rect l="0" t="0" r="r" b="b"/>
            <a:pathLst>
              <a:path w="69" h="88">
                <a:moveTo>
                  <a:pt x="0" y="81"/>
                </a:moveTo>
                <a:lnTo>
                  <a:pt x="69" y="88"/>
                </a:lnTo>
                <a:lnTo>
                  <a:pt x="46" y="0"/>
                </a:lnTo>
                <a:lnTo>
                  <a:pt x="0" y="81"/>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31" name="Freeform 361"/>
          <p:cNvSpPr/>
          <p:nvPr/>
        </p:nvSpPr>
        <p:spPr bwMode="auto">
          <a:xfrm>
            <a:off x="7627346" y="3507224"/>
            <a:ext cx="149300" cy="370486"/>
          </a:xfrm>
          <a:custGeom>
            <a:avLst/>
            <a:gdLst>
              <a:gd name="T0" fmla="*/ 2 w 14"/>
              <a:gd name="T1" fmla="*/ 0 h 35"/>
              <a:gd name="T2" fmla="*/ 0 w 14"/>
              <a:gd name="T3" fmla="*/ 26 h 35"/>
              <a:gd name="T4" fmla="*/ 1 w 14"/>
              <a:gd name="T5" fmla="*/ 27 h 35"/>
              <a:gd name="T6" fmla="*/ 1 w 14"/>
              <a:gd name="T7" fmla="*/ 34 h 35"/>
              <a:gd name="T8" fmla="*/ 2 w 14"/>
              <a:gd name="T9" fmla="*/ 35 h 35"/>
              <a:gd name="T10" fmla="*/ 14 w 14"/>
              <a:gd name="T11" fmla="*/ 14 h 35"/>
              <a:gd name="T12" fmla="*/ 2 w 1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4" h="35">
                <a:moveTo>
                  <a:pt x="2" y="0"/>
                </a:moveTo>
                <a:cubicBezTo>
                  <a:pt x="0" y="26"/>
                  <a:pt x="0" y="26"/>
                  <a:pt x="0" y="26"/>
                </a:cubicBezTo>
                <a:cubicBezTo>
                  <a:pt x="0" y="26"/>
                  <a:pt x="1" y="27"/>
                  <a:pt x="1" y="27"/>
                </a:cubicBezTo>
                <a:cubicBezTo>
                  <a:pt x="1" y="34"/>
                  <a:pt x="1" y="34"/>
                  <a:pt x="1" y="34"/>
                </a:cubicBezTo>
                <a:cubicBezTo>
                  <a:pt x="1" y="35"/>
                  <a:pt x="1" y="35"/>
                  <a:pt x="2" y="35"/>
                </a:cubicBezTo>
                <a:cubicBezTo>
                  <a:pt x="14" y="14"/>
                  <a:pt x="14" y="14"/>
                  <a:pt x="14" y="14"/>
                </a:cubicBezTo>
                <a:cubicBezTo>
                  <a:pt x="2" y="0"/>
                  <a:pt x="2" y="0"/>
                  <a:pt x="2"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32" name="Freeform 362"/>
          <p:cNvSpPr/>
          <p:nvPr/>
        </p:nvSpPr>
        <p:spPr bwMode="auto">
          <a:xfrm>
            <a:off x="7776647" y="3496165"/>
            <a:ext cx="210126" cy="400900"/>
          </a:xfrm>
          <a:custGeom>
            <a:avLst/>
            <a:gdLst>
              <a:gd name="T0" fmla="*/ 23 w 76"/>
              <a:gd name="T1" fmla="*/ 145 h 145"/>
              <a:gd name="T2" fmla="*/ 76 w 76"/>
              <a:gd name="T3" fmla="*/ 0 h 145"/>
              <a:gd name="T4" fmla="*/ 0 w 76"/>
              <a:gd name="T5" fmla="*/ 57 h 145"/>
              <a:gd name="T6" fmla="*/ 23 w 76"/>
              <a:gd name="T7" fmla="*/ 145 h 145"/>
            </a:gdLst>
            <a:ahLst/>
            <a:cxnLst>
              <a:cxn ang="0">
                <a:pos x="T0" y="T1"/>
              </a:cxn>
              <a:cxn ang="0">
                <a:pos x="T2" y="T3"/>
              </a:cxn>
              <a:cxn ang="0">
                <a:pos x="T4" y="T5"/>
              </a:cxn>
              <a:cxn ang="0">
                <a:pos x="T6" y="T7"/>
              </a:cxn>
            </a:cxnLst>
            <a:rect l="0" t="0" r="r" b="b"/>
            <a:pathLst>
              <a:path w="76" h="145">
                <a:moveTo>
                  <a:pt x="23" y="145"/>
                </a:moveTo>
                <a:lnTo>
                  <a:pt x="76" y="0"/>
                </a:lnTo>
                <a:lnTo>
                  <a:pt x="0" y="57"/>
                </a:lnTo>
                <a:lnTo>
                  <a:pt x="23" y="145"/>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33" name="Freeform 363"/>
          <p:cNvSpPr/>
          <p:nvPr/>
        </p:nvSpPr>
        <p:spPr bwMode="auto">
          <a:xfrm>
            <a:off x="7776647" y="3496165"/>
            <a:ext cx="210126" cy="400900"/>
          </a:xfrm>
          <a:custGeom>
            <a:avLst/>
            <a:gdLst>
              <a:gd name="T0" fmla="*/ 23 w 76"/>
              <a:gd name="T1" fmla="*/ 145 h 145"/>
              <a:gd name="T2" fmla="*/ 76 w 76"/>
              <a:gd name="T3" fmla="*/ 0 h 145"/>
              <a:gd name="T4" fmla="*/ 0 w 76"/>
              <a:gd name="T5" fmla="*/ 57 h 145"/>
              <a:gd name="T6" fmla="*/ 23 w 76"/>
              <a:gd name="T7" fmla="*/ 145 h 145"/>
            </a:gdLst>
            <a:ahLst/>
            <a:cxnLst>
              <a:cxn ang="0">
                <a:pos x="T0" y="T1"/>
              </a:cxn>
              <a:cxn ang="0">
                <a:pos x="T2" y="T3"/>
              </a:cxn>
              <a:cxn ang="0">
                <a:pos x="T4" y="T5"/>
              </a:cxn>
              <a:cxn ang="0">
                <a:pos x="T6" y="T7"/>
              </a:cxn>
            </a:cxnLst>
            <a:rect l="0" t="0" r="r" b="b"/>
            <a:pathLst>
              <a:path w="76" h="145">
                <a:moveTo>
                  <a:pt x="23" y="145"/>
                </a:moveTo>
                <a:lnTo>
                  <a:pt x="76" y="0"/>
                </a:lnTo>
                <a:lnTo>
                  <a:pt x="0" y="57"/>
                </a:lnTo>
                <a:lnTo>
                  <a:pt x="23" y="145"/>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34" name="Freeform 364"/>
          <p:cNvSpPr/>
          <p:nvPr/>
        </p:nvSpPr>
        <p:spPr bwMode="auto">
          <a:xfrm>
            <a:off x="7649465" y="3496165"/>
            <a:ext cx="337308" cy="157596"/>
          </a:xfrm>
          <a:custGeom>
            <a:avLst/>
            <a:gdLst>
              <a:gd name="T0" fmla="*/ 0 w 122"/>
              <a:gd name="T1" fmla="*/ 4 h 57"/>
              <a:gd name="T2" fmla="*/ 46 w 122"/>
              <a:gd name="T3" fmla="*/ 57 h 57"/>
              <a:gd name="T4" fmla="*/ 122 w 122"/>
              <a:gd name="T5" fmla="*/ 0 h 57"/>
              <a:gd name="T6" fmla="*/ 122 w 122"/>
              <a:gd name="T7" fmla="*/ 0 h 57"/>
              <a:gd name="T8" fmla="*/ 0 w 122"/>
              <a:gd name="T9" fmla="*/ 4 h 57"/>
            </a:gdLst>
            <a:ahLst/>
            <a:cxnLst>
              <a:cxn ang="0">
                <a:pos x="T0" y="T1"/>
              </a:cxn>
              <a:cxn ang="0">
                <a:pos x="T2" y="T3"/>
              </a:cxn>
              <a:cxn ang="0">
                <a:pos x="T4" y="T5"/>
              </a:cxn>
              <a:cxn ang="0">
                <a:pos x="T6" y="T7"/>
              </a:cxn>
              <a:cxn ang="0">
                <a:pos x="T8" y="T9"/>
              </a:cxn>
            </a:cxnLst>
            <a:rect l="0" t="0" r="r" b="b"/>
            <a:pathLst>
              <a:path w="122" h="57">
                <a:moveTo>
                  <a:pt x="0" y="4"/>
                </a:moveTo>
                <a:lnTo>
                  <a:pt x="46" y="57"/>
                </a:lnTo>
                <a:lnTo>
                  <a:pt x="122" y="0"/>
                </a:lnTo>
                <a:lnTo>
                  <a:pt x="122" y="0"/>
                </a:lnTo>
                <a:lnTo>
                  <a:pt x="0" y="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35" name="Freeform 365"/>
          <p:cNvSpPr/>
          <p:nvPr/>
        </p:nvSpPr>
        <p:spPr bwMode="auto">
          <a:xfrm>
            <a:off x="7649465" y="3496165"/>
            <a:ext cx="337308" cy="157596"/>
          </a:xfrm>
          <a:custGeom>
            <a:avLst/>
            <a:gdLst>
              <a:gd name="T0" fmla="*/ 0 w 122"/>
              <a:gd name="T1" fmla="*/ 4 h 57"/>
              <a:gd name="T2" fmla="*/ 46 w 122"/>
              <a:gd name="T3" fmla="*/ 57 h 57"/>
              <a:gd name="T4" fmla="*/ 122 w 122"/>
              <a:gd name="T5" fmla="*/ 0 h 57"/>
              <a:gd name="T6" fmla="*/ 122 w 122"/>
              <a:gd name="T7" fmla="*/ 0 h 57"/>
              <a:gd name="T8" fmla="*/ 0 w 122"/>
              <a:gd name="T9" fmla="*/ 4 h 57"/>
            </a:gdLst>
            <a:ahLst/>
            <a:cxnLst>
              <a:cxn ang="0">
                <a:pos x="T0" y="T1"/>
              </a:cxn>
              <a:cxn ang="0">
                <a:pos x="T2" y="T3"/>
              </a:cxn>
              <a:cxn ang="0">
                <a:pos x="T4" y="T5"/>
              </a:cxn>
              <a:cxn ang="0">
                <a:pos x="T6" y="T7"/>
              </a:cxn>
              <a:cxn ang="0">
                <a:pos x="T8" y="T9"/>
              </a:cxn>
            </a:cxnLst>
            <a:rect l="0" t="0" r="r" b="b"/>
            <a:pathLst>
              <a:path w="122" h="57">
                <a:moveTo>
                  <a:pt x="0" y="4"/>
                </a:moveTo>
                <a:lnTo>
                  <a:pt x="46" y="57"/>
                </a:lnTo>
                <a:lnTo>
                  <a:pt x="122" y="0"/>
                </a:lnTo>
                <a:lnTo>
                  <a:pt x="122" y="0"/>
                </a:lnTo>
                <a:lnTo>
                  <a:pt x="0" y="4"/>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36" name="Freeform 366"/>
          <p:cNvSpPr/>
          <p:nvPr/>
        </p:nvSpPr>
        <p:spPr bwMode="auto">
          <a:xfrm>
            <a:off x="7649465" y="3125679"/>
            <a:ext cx="337308" cy="381545"/>
          </a:xfrm>
          <a:custGeom>
            <a:avLst/>
            <a:gdLst>
              <a:gd name="T0" fmla="*/ 0 w 122"/>
              <a:gd name="T1" fmla="*/ 138 h 138"/>
              <a:gd name="T2" fmla="*/ 122 w 122"/>
              <a:gd name="T3" fmla="*/ 134 h 138"/>
              <a:gd name="T4" fmla="*/ 73 w 122"/>
              <a:gd name="T5" fmla="*/ 0 h 138"/>
              <a:gd name="T6" fmla="*/ 0 w 122"/>
              <a:gd name="T7" fmla="*/ 138 h 138"/>
            </a:gdLst>
            <a:ahLst/>
            <a:cxnLst>
              <a:cxn ang="0">
                <a:pos x="T0" y="T1"/>
              </a:cxn>
              <a:cxn ang="0">
                <a:pos x="T2" y="T3"/>
              </a:cxn>
              <a:cxn ang="0">
                <a:pos x="T4" y="T5"/>
              </a:cxn>
              <a:cxn ang="0">
                <a:pos x="T6" y="T7"/>
              </a:cxn>
            </a:cxnLst>
            <a:rect l="0" t="0" r="r" b="b"/>
            <a:pathLst>
              <a:path w="122" h="138">
                <a:moveTo>
                  <a:pt x="0" y="138"/>
                </a:moveTo>
                <a:lnTo>
                  <a:pt x="122" y="134"/>
                </a:lnTo>
                <a:lnTo>
                  <a:pt x="73" y="0"/>
                </a:lnTo>
                <a:lnTo>
                  <a:pt x="0" y="138"/>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37" name="Freeform 367"/>
          <p:cNvSpPr/>
          <p:nvPr/>
        </p:nvSpPr>
        <p:spPr bwMode="auto">
          <a:xfrm>
            <a:off x="7649465" y="3125679"/>
            <a:ext cx="337308" cy="381545"/>
          </a:xfrm>
          <a:custGeom>
            <a:avLst/>
            <a:gdLst>
              <a:gd name="T0" fmla="*/ 0 w 122"/>
              <a:gd name="T1" fmla="*/ 138 h 138"/>
              <a:gd name="T2" fmla="*/ 122 w 122"/>
              <a:gd name="T3" fmla="*/ 134 h 138"/>
              <a:gd name="T4" fmla="*/ 73 w 122"/>
              <a:gd name="T5" fmla="*/ 0 h 138"/>
              <a:gd name="T6" fmla="*/ 0 w 122"/>
              <a:gd name="T7" fmla="*/ 138 h 138"/>
            </a:gdLst>
            <a:ahLst/>
            <a:cxnLst>
              <a:cxn ang="0">
                <a:pos x="T0" y="T1"/>
              </a:cxn>
              <a:cxn ang="0">
                <a:pos x="T2" y="T3"/>
              </a:cxn>
              <a:cxn ang="0">
                <a:pos x="T4" y="T5"/>
              </a:cxn>
              <a:cxn ang="0">
                <a:pos x="T6" y="T7"/>
              </a:cxn>
            </a:cxnLst>
            <a:rect l="0" t="0" r="r" b="b"/>
            <a:pathLst>
              <a:path w="122" h="138">
                <a:moveTo>
                  <a:pt x="0" y="138"/>
                </a:moveTo>
                <a:lnTo>
                  <a:pt x="122" y="134"/>
                </a:lnTo>
                <a:lnTo>
                  <a:pt x="73" y="0"/>
                </a:lnTo>
                <a:lnTo>
                  <a:pt x="0" y="138"/>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38" name="Freeform 368"/>
          <p:cNvSpPr/>
          <p:nvPr/>
        </p:nvSpPr>
        <p:spPr bwMode="auto">
          <a:xfrm>
            <a:off x="7649465" y="2915552"/>
            <a:ext cx="201833" cy="591672"/>
          </a:xfrm>
          <a:custGeom>
            <a:avLst/>
            <a:gdLst>
              <a:gd name="T0" fmla="*/ 19 w 73"/>
              <a:gd name="T1" fmla="*/ 0 h 214"/>
              <a:gd name="T2" fmla="*/ 0 w 73"/>
              <a:gd name="T3" fmla="*/ 214 h 214"/>
              <a:gd name="T4" fmla="*/ 73 w 73"/>
              <a:gd name="T5" fmla="*/ 76 h 214"/>
              <a:gd name="T6" fmla="*/ 19 w 73"/>
              <a:gd name="T7" fmla="*/ 0 h 214"/>
            </a:gdLst>
            <a:ahLst/>
            <a:cxnLst>
              <a:cxn ang="0">
                <a:pos x="T0" y="T1"/>
              </a:cxn>
              <a:cxn ang="0">
                <a:pos x="T2" y="T3"/>
              </a:cxn>
              <a:cxn ang="0">
                <a:pos x="T4" y="T5"/>
              </a:cxn>
              <a:cxn ang="0">
                <a:pos x="T6" y="T7"/>
              </a:cxn>
            </a:cxnLst>
            <a:rect l="0" t="0" r="r" b="b"/>
            <a:pathLst>
              <a:path w="73" h="214">
                <a:moveTo>
                  <a:pt x="19" y="0"/>
                </a:moveTo>
                <a:lnTo>
                  <a:pt x="0" y="214"/>
                </a:lnTo>
                <a:lnTo>
                  <a:pt x="73" y="76"/>
                </a:lnTo>
                <a:lnTo>
                  <a:pt x="19"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39" name="Freeform 369"/>
          <p:cNvSpPr/>
          <p:nvPr/>
        </p:nvSpPr>
        <p:spPr bwMode="auto">
          <a:xfrm>
            <a:off x="7649465" y="2915552"/>
            <a:ext cx="201833" cy="591672"/>
          </a:xfrm>
          <a:custGeom>
            <a:avLst/>
            <a:gdLst>
              <a:gd name="T0" fmla="*/ 19 w 73"/>
              <a:gd name="T1" fmla="*/ 0 h 214"/>
              <a:gd name="T2" fmla="*/ 0 w 73"/>
              <a:gd name="T3" fmla="*/ 214 h 214"/>
              <a:gd name="T4" fmla="*/ 73 w 73"/>
              <a:gd name="T5" fmla="*/ 76 h 214"/>
              <a:gd name="T6" fmla="*/ 19 w 73"/>
              <a:gd name="T7" fmla="*/ 0 h 214"/>
            </a:gdLst>
            <a:ahLst/>
            <a:cxnLst>
              <a:cxn ang="0">
                <a:pos x="T0" y="T1"/>
              </a:cxn>
              <a:cxn ang="0">
                <a:pos x="T2" y="T3"/>
              </a:cxn>
              <a:cxn ang="0">
                <a:pos x="T4" y="T5"/>
              </a:cxn>
              <a:cxn ang="0">
                <a:pos x="T6" y="T7"/>
              </a:cxn>
            </a:cxnLst>
            <a:rect l="0" t="0" r="r" b="b"/>
            <a:pathLst>
              <a:path w="73" h="214">
                <a:moveTo>
                  <a:pt x="19" y="0"/>
                </a:moveTo>
                <a:lnTo>
                  <a:pt x="0" y="214"/>
                </a:lnTo>
                <a:lnTo>
                  <a:pt x="73" y="76"/>
                </a:lnTo>
                <a:lnTo>
                  <a:pt x="19" y="0"/>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40" name="Freeform 370"/>
          <p:cNvSpPr/>
          <p:nvPr/>
        </p:nvSpPr>
        <p:spPr bwMode="auto">
          <a:xfrm>
            <a:off x="7851298" y="2934907"/>
            <a:ext cx="359427" cy="561260"/>
          </a:xfrm>
          <a:custGeom>
            <a:avLst/>
            <a:gdLst>
              <a:gd name="T0" fmla="*/ 0 w 130"/>
              <a:gd name="T1" fmla="*/ 69 h 203"/>
              <a:gd name="T2" fmla="*/ 49 w 130"/>
              <a:gd name="T3" fmla="*/ 203 h 203"/>
              <a:gd name="T4" fmla="*/ 53 w 130"/>
              <a:gd name="T5" fmla="*/ 199 h 203"/>
              <a:gd name="T6" fmla="*/ 130 w 130"/>
              <a:gd name="T7" fmla="*/ 0 h 203"/>
              <a:gd name="T8" fmla="*/ 0 w 130"/>
              <a:gd name="T9" fmla="*/ 69 h 203"/>
            </a:gdLst>
            <a:ahLst/>
            <a:cxnLst>
              <a:cxn ang="0">
                <a:pos x="T0" y="T1"/>
              </a:cxn>
              <a:cxn ang="0">
                <a:pos x="T2" y="T3"/>
              </a:cxn>
              <a:cxn ang="0">
                <a:pos x="T4" y="T5"/>
              </a:cxn>
              <a:cxn ang="0">
                <a:pos x="T6" y="T7"/>
              </a:cxn>
              <a:cxn ang="0">
                <a:pos x="T8" y="T9"/>
              </a:cxn>
            </a:cxnLst>
            <a:rect l="0" t="0" r="r" b="b"/>
            <a:pathLst>
              <a:path w="130" h="203">
                <a:moveTo>
                  <a:pt x="0" y="69"/>
                </a:moveTo>
                <a:lnTo>
                  <a:pt x="49" y="203"/>
                </a:lnTo>
                <a:lnTo>
                  <a:pt x="53" y="199"/>
                </a:lnTo>
                <a:lnTo>
                  <a:pt x="130" y="0"/>
                </a:lnTo>
                <a:lnTo>
                  <a:pt x="0" y="69"/>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41" name="Freeform 371"/>
          <p:cNvSpPr/>
          <p:nvPr/>
        </p:nvSpPr>
        <p:spPr bwMode="auto">
          <a:xfrm>
            <a:off x="7851298" y="2934907"/>
            <a:ext cx="359427" cy="561260"/>
          </a:xfrm>
          <a:custGeom>
            <a:avLst/>
            <a:gdLst>
              <a:gd name="T0" fmla="*/ 0 w 130"/>
              <a:gd name="T1" fmla="*/ 69 h 203"/>
              <a:gd name="T2" fmla="*/ 49 w 130"/>
              <a:gd name="T3" fmla="*/ 203 h 203"/>
              <a:gd name="T4" fmla="*/ 53 w 130"/>
              <a:gd name="T5" fmla="*/ 199 h 203"/>
              <a:gd name="T6" fmla="*/ 130 w 130"/>
              <a:gd name="T7" fmla="*/ 0 h 203"/>
              <a:gd name="T8" fmla="*/ 0 w 130"/>
              <a:gd name="T9" fmla="*/ 69 h 203"/>
            </a:gdLst>
            <a:ahLst/>
            <a:cxnLst>
              <a:cxn ang="0">
                <a:pos x="T0" y="T1"/>
              </a:cxn>
              <a:cxn ang="0">
                <a:pos x="T2" y="T3"/>
              </a:cxn>
              <a:cxn ang="0">
                <a:pos x="T4" y="T5"/>
              </a:cxn>
              <a:cxn ang="0">
                <a:pos x="T6" y="T7"/>
              </a:cxn>
              <a:cxn ang="0">
                <a:pos x="T8" y="T9"/>
              </a:cxn>
            </a:cxnLst>
            <a:rect l="0" t="0" r="r" b="b"/>
            <a:pathLst>
              <a:path w="130" h="203">
                <a:moveTo>
                  <a:pt x="0" y="69"/>
                </a:moveTo>
                <a:lnTo>
                  <a:pt x="49" y="203"/>
                </a:lnTo>
                <a:lnTo>
                  <a:pt x="53" y="199"/>
                </a:lnTo>
                <a:lnTo>
                  <a:pt x="130" y="0"/>
                </a:lnTo>
                <a:lnTo>
                  <a:pt x="0" y="69"/>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42" name="Freeform 372"/>
          <p:cNvSpPr/>
          <p:nvPr/>
        </p:nvSpPr>
        <p:spPr bwMode="auto">
          <a:xfrm>
            <a:off x="7701997" y="2904493"/>
            <a:ext cx="508727" cy="221186"/>
          </a:xfrm>
          <a:custGeom>
            <a:avLst/>
            <a:gdLst>
              <a:gd name="T0" fmla="*/ 184 w 184"/>
              <a:gd name="T1" fmla="*/ 11 h 80"/>
              <a:gd name="T2" fmla="*/ 119 w 184"/>
              <a:gd name="T3" fmla="*/ 8 h 80"/>
              <a:gd name="T4" fmla="*/ 107 w 184"/>
              <a:gd name="T5" fmla="*/ 8 h 80"/>
              <a:gd name="T6" fmla="*/ 103 w 184"/>
              <a:gd name="T7" fmla="*/ 8 h 80"/>
              <a:gd name="T8" fmla="*/ 15 w 184"/>
              <a:gd name="T9" fmla="*/ 0 h 80"/>
              <a:gd name="T10" fmla="*/ 8 w 184"/>
              <a:gd name="T11" fmla="*/ 4 h 80"/>
              <a:gd name="T12" fmla="*/ 4 w 184"/>
              <a:gd name="T13" fmla="*/ 4 h 80"/>
              <a:gd name="T14" fmla="*/ 0 w 184"/>
              <a:gd name="T15" fmla="*/ 4 h 80"/>
              <a:gd name="T16" fmla="*/ 54 w 184"/>
              <a:gd name="T17" fmla="*/ 80 h 80"/>
              <a:gd name="T18" fmla="*/ 184 w 184"/>
              <a:gd name="T19"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80">
                <a:moveTo>
                  <a:pt x="184" y="11"/>
                </a:moveTo>
                <a:lnTo>
                  <a:pt x="119" y="8"/>
                </a:lnTo>
                <a:lnTo>
                  <a:pt x="107" y="8"/>
                </a:lnTo>
                <a:lnTo>
                  <a:pt x="103" y="8"/>
                </a:lnTo>
                <a:lnTo>
                  <a:pt x="15" y="0"/>
                </a:lnTo>
                <a:lnTo>
                  <a:pt x="8" y="4"/>
                </a:lnTo>
                <a:lnTo>
                  <a:pt x="4" y="4"/>
                </a:lnTo>
                <a:lnTo>
                  <a:pt x="0" y="4"/>
                </a:lnTo>
                <a:lnTo>
                  <a:pt x="54" y="80"/>
                </a:lnTo>
                <a:lnTo>
                  <a:pt x="184" y="11"/>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43" name="Freeform 373"/>
          <p:cNvSpPr/>
          <p:nvPr/>
        </p:nvSpPr>
        <p:spPr bwMode="auto">
          <a:xfrm>
            <a:off x="7701997" y="2904493"/>
            <a:ext cx="508727" cy="221186"/>
          </a:xfrm>
          <a:custGeom>
            <a:avLst/>
            <a:gdLst>
              <a:gd name="T0" fmla="*/ 184 w 184"/>
              <a:gd name="T1" fmla="*/ 11 h 80"/>
              <a:gd name="T2" fmla="*/ 119 w 184"/>
              <a:gd name="T3" fmla="*/ 8 h 80"/>
              <a:gd name="T4" fmla="*/ 107 w 184"/>
              <a:gd name="T5" fmla="*/ 8 h 80"/>
              <a:gd name="T6" fmla="*/ 103 w 184"/>
              <a:gd name="T7" fmla="*/ 8 h 80"/>
              <a:gd name="T8" fmla="*/ 15 w 184"/>
              <a:gd name="T9" fmla="*/ 0 h 80"/>
              <a:gd name="T10" fmla="*/ 8 w 184"/>
              <a:gd name="T11" fmla="*/ 4 h 80"/>
              <a:gd name="T12" fmla="*/ 4 w 184"/>
              <a:gd name="T13" fmla="*/ 4 h 80"/>
              <a:gd name="T14" fmla="*/ 0 w 184"/>
              <a:gd name="T15" fmla="*/ 4 h 80"/>
              <a:gd name="T16" fmla="*/ 54 w 184"/>
              <a:gd name="T17" fmla="*/ 80 h 80"/>
              <a:gd name="T18" fmla="*/ 184 w 184"/>
              <a:gd name="T19"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80">
                <a:moveTo>
                  <a:pt x="184" y="11"/>
                </a:moveTo>
                <a:lnTo>
                  <a:pt x="119" y="8"/>
                </a:lnTo>
                <a:lnTo>
                  <a:pt x="107" y="8"/>
                </a:lnTo>
                <a:lnTo>
                  <a:pt x="103" y="8"/>
                </a:lnTo>
                <a:lnTo>
                  <a:pt x="15" y="0"/>
                </a:lnTo>
                <a:lnTo>
                  <a:pt x="8" y="4"/>
                </a:lnTo>
                <a:lnTo>
                  <a:pt x="4" y="4"/>
                </a:lnTo>
                <a:lnTo>
                  <a:pt x="0" y="4"/>
                </a:lnTo>
                <a:lnTo>
                  <a:pt x="54" y="80"/>
                </a:lnTo>
                <a:lnTo>
                  <a:pt x="184" y="11"/>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44" name="Freeform 374"/>
          <p:cNvSpPr/>
          <p:nvPr/>
        </p:nvSpPr>
        <p:spPr bwMode="auto">
          <a:xfrm>
            <a:off x="8102895" y="2818784"/>
            <a:ext cx="127182" cy="116122"/>
          </a:xfrm>
          <a:custGeom>
            <a:avLst/>
            <a:gdLst>
              <a:gd name="T0" fmla="*/ 10 w 12"/>
              <a:gd name="T1" fmla="*/ 0 h 11"/>
              <a:gd name="T2" fmla="*/ 0 w 12"/>
              <a:gd name="T3" fmla="*/ 2 h 11"/>
              <a:gd name="T4" fmla="*/ 10 w 12"/>
              <a:gd name="T5" fmla="*/ 11 h 11"/>
              <a:gd name="T6" fmla="*/ 12 w 12"/>
              <a:gd name="T7" fmla="*/ 2 h 11"/>
              <a:gd name="T8" fmla="*/ 10 w 12"/>
              <a:gd name="T9" fmla="*/ 0 h 11"/>
            </a:gdLst>
            <a:ahLst/>
            <a:cxnLst>
              <a:cxn ang="0">
                <a:pos x="T0" y="T1"/>
              </a:cxn>
              <a:cxn ang="0">
                <a:pos x="T2" y="T3"/>
              </a:cxn>
              <a:cxn ang="0">
                <a:pos x="T4" y="T5"/>
              </a:cxn>
              <a:cxn ang="0">
                <a:pos x="T6" y="T7"/>
              </a:cxn>
              <a:cxn ang="0">
                <a:pos x="T8" y="T9"/>
              </a:cxn>
            </a:cxnLst>
            <a:rect l="0" t="0" r="r" b="b"/>
            <a:pathLst>
              <a:path w="12" h="11">
                <a:moveTo>
                  <a:pt x="10" y="0"/>
                </a:moveTo>
                <a:cubicBezTo>
                  <a:pt x="0" y="2"/>
                  <a:pt x="0" y="2"/>
                  <a:pt x="0" y="2"/>
                </a:cubicBezTo>
                <a:cubicBezTo>
                  <a:pt x="10" y="11"/>
                  <a:pt x="10" y="11"/>
                  <a:pt x="10" y="11"/>
                </a:cubicBezTo>
                <a:cubicBezTo>
                  <a:pt x="12" y="2"/>
                  <a:pt x="12" y="2"/>
                  <a:pt x="12" y="2"/>
                </a:cubicBezTo>
                <a:cubicBezTo>
                  <a:pt x="12" y="1"/>
                  <a:pt x="11" y="0"/>
                  <a:pt x="10"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45" name="Freeform 375"/>
          <p:cNvSpPr/>
          <p:nvPr/>
        </p:nvSpPr>
        <p:spPr bwMode="auto">
          <a:xfrm>
            <a:off x="6825548" y="4046365"/>
            <a:ext cx="378781" cy="105063"/>
          </a:xfrm>
          <a:custGeom>
            <a:avLst/>
            <a:gdLst>
              <a:gd name="T0" fmla="*/ 137 w 137"/>
              <a:gd name="T1" fmla="*/ 4 h 38"/>
              <a:gd name="T2" fmla="*/ 0 w 137"/>
              <a:gd name="T3" fmla="*/ 0 h 38"/>
              <a:gd name="T4" fmla="*/ 95 w 137"/>
              <a:gd name="T5" fmla="*/ 38 h 38"/>
              <a:gd name="T6" fmla="*/ 61 w 137"/>
              <a:gd name="T7" fmla="*/ 23 h 38"/>
              <a:gd name="T8" fmla="*/ 137 w 137"/>
              <a:gd name="T9" fmla="*/ 4 h 38"/>
            </a:gdLst>
            <a:ahLst/>
            <a:cxnLst>
              <a:cxn ang="0">
                <a:pos x="T0" y="T1"/>
              </a:cxn>
              <a:cxn ang="0">
                <a:pos x="T2" y="T3"/>
              </a:cxn>
              <a:cxn ang="0">
                <a:pos x="T4" y="T5"/>
              </a:cxn>
              <a:cxn ang="0">
                <a:pos x="T6" y="T7"/>
              </a:cxn>
              <a:cxn ang="0">
                <a:pos x="T8" y="T9"/>
              </a:cxn>
            </a:cxnLst>
            <a:rect l="0" t="0" r="r" b="b"/>
            <a:pathLst>
              <a:path w="137" h="38">
                <a:moveTo>
                  <a:pt x="137" y="4"/>
                </a:moveTo>
                <a:lnTo>
                  <a:pt x="0" y="0"/>
                </a:lnTo>
                <a:lnTo>
                  <a:pt x="95" y="38"/>
                </a:lnTo>
                <a:lnTo>
                  <a:pt x="61" y="23"/>
                </a:lnTo>
                <a:lnTo>
                  <a:pt x="137" y="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46" name="Freeform 376"/>
          <p:cNvSpPr/>
          <p:nvPr/>
        </p:nvSpPr>
        <p:spPr bwMode="auto">
          <a:xfrm>
            <a:off x="6825548" y="4046365"/>
            <a:ext cx="378781" cy="105063"/>
          </a:xfrm>
          <a:custGeom>
            <a:avLst/>
            <a:gdLst>
              <a:gd name="T0" fmla="*/ 137 w 137"/>
              <a:gd name="T1" fmla="*/ 4 h 38"/>
              <a:gd name="T2" fmla="*/ 0 w 137"/>
              <a:gd name="T3" fmla="*/ 0 h 38"/>
              <a:gd name="T4" fmla="*/ 95 w 137"/>
              <a:gd name="T5" fmla="*/ 38 h 38"/>
              <a:gd name="T6" fmla="*/ 61 w 137"/>
              <a:gd name="T7" fmla="*/ 23 h 38"/>
              <a:gd name="T8" fmla="*/ 137 w 137"/>
              <a:gd name="T9" fmla="*/ 4 h 38"/>
            </a:gdLst>
            <a:ahLst/>
            <a:cxnLst>
              <a:cxn ang="0">
                <a:pos x="T0" y="T1"/>
              </a:cxn>
              <a:cxn ang="0">
                <a:pos x="T2" y="T3"/>
              </a:cxn>
              <a:cxn ang="0">
                <a:pos x="T4" y="T5"/>
              </a:cxn>
              <a:cxn ang="0">
                <a:pos x="T6" y="T7"/>
              </a:cxn>
              <a:cxn ang="0">
                <a:pos x="T8" y="T9"/>
              </a:cxn>
            </a:cxnLst>
            <a:rect l="0" t="0" r="r" b="b"/>
            <a:pathLst>
              <a:path w="137" h="38">
                <a:moveTo>
                  <a:pt x="137" y="4"/>
                </a:moveTo>
                <a:lnTo>
                  <a:pt x="0" y="0"/>
                </a:lnTo>
                <a:lnTo>
                  <a:pt x="95" y="38"/>
                </a:lnTo>
                <a:lnTo>
                  <a:pt x="61" y="23"/>
                </a:lnTo>
                <a:lnTo>
                  <a:pt x="137" y="4"/>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47" name="Freeform 377"/>
          <p:cNvSpPr/>
          <p:nvPr/>
        </p:nvSpPr>
        <p:spPr bwMode="auto">
          <a:xfrm>
            <a:off x="6994203" y="4057424"/>
            <a:ext cx="210126" cy="94004"/>
          </a:xfrm>
          <a:custGeom>
            <a:avLst/>
            <a:gdLst>
              <a:gd name="T0" fmla="*/ 0 w 20"/>
              <a:gd name="T1" fmla="*/ 5 h 9"/>
              <a:gd name="T2" fmla="*/ 9 w 20"/>
              <a:gd name="T3" fmla="*/ 9 h 9"/>
              <a:gd name="T4" fmla="*/ 11 w 20"/>
              <a:gd name="T5" fmla="*/ 9 h 9"/>
              <a:gd name="T6" fmla="*/ 20 w 20"/>
              <a:gd name="T7" fmla="*/ 0 h 9"/>
              <a:gd name="T8" fmla="*/ 0 w 20"/>
              <a:gd name="T9" fmla="*/ 5 h 9"/>
            </a:gdLst>
            <a:ahLst/>
            <a:cxnLst>
              <a:cxn ang="0">
                <a:pos x="T0" y="T1"/>
              </a:cxn>
              <a:cxn ang="0">
                <a:pos x="T2" y="T3"/>
              </a:cxn>
              <a:cxn ang="0">
                <a:pos x="T4" y="T5"/>
              </a:cxn>
              <a:cxn ang="0">
                <a:pos x="T6" y="T7"/>
              </a:cxn>
              <a:cxn ang="0">
                <a:pos x="T8" y="T9"/>
              </a:cxn>
            </a:cxnLst>
            <a:rect l="0" t="0" r="r" b="b"/>
            <a:pathLst>
              <a:path w="20" h="9">
                <a:moveTo>
                  <a:pt x="0" y="5"/>
                </a:moveTo>
                <a:cubicBezTo>
                  <a:pt x="9" y="9"/>
                  <a:pt x="9" y="9"/>
                  <a:pt x="9" y="9"/>
                </a:cubicBezTo>
                <a:cubicBezTo>
                  <a:pt x="10" y="9"/>
                  <a:pt x="10" y="9"/>
                  <a:pt x="11" y="9"/>
                </a:cubicBezTo>
                <a:cubicBezTo>
                  <a:pt x="20" y="0"/>
                  <a:pt x="20" y="0"/>
                  <a:pt x="20" y="0"/>
                </a:cubicBezTo>
                <a:cubicBezTo>
                  <a:pt x="0" y="5"/>
                  <a:pt x="0" y="5"/>
                  <a:pt x="0" y="5"/>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48" name="Freeform 378"/>
          <p:cNvSpPr/>
          <p:nvPr/>
        </p:nvSpPr>
        <p:spPr bwMode="auto">
          <a:xfrm>
            <a:off x="6814489" y="3803061"/>
            <a:ext cx="400900" cy="116122"/>
          </a:xfrm>
          <a:custGeom>
            <a:avLst/>
            <a:gdLst>
              <a:gd name="T0" fmla="*/ 145 w 145"/>
              <a:gd name="T1" fmla="*/ 0 h 42"/>
              <a:gd name="T2" fmla="*/ 0 w 145"/>
              <a:gd name="T3" fmla="*/ 0 h 42"/>
              <a:gd name="T4" fmla="*/ 69 w 145"/>
              <a:gd name="T5" fmla="*/ 42 h 42"/>
              <a:gd name="T6" fmla="*/ 145 w 145"/>
              <a:gd name="T7" fmla="*/ 0 h 42"/>
            </a:gdLst>
            <a:ahLst/>
            <a:cxnLst>
              <a:cxn ang="0">
                <a:pos x="T0" y="T1"/>
              </a:cxn>
              <a:cxn ang="0">
                <a:pos x="T2" y="T3"/>
              </a:cxn>
              <a:cxn ang="0">
                <a:pos x="T4" y="T5"/>
              </a:cxn>
              <a:cxn ang="0">
                <a:pos x="T6" y="T7"/>
              </a:cxn>
            </a:cxnLst>
            <a:rect l="0" t="0" r="r" b="b"/>
            <a:pathLst>
              <a:path w="145" h="42">
                <a:moveTo>
                  <a:pt x="145" y="0"/>
                </a:moveTo>
                <a:lnTo>
                  <a:pt x="0" y="0"/>
                </a:lnTo>
                <a:lnTo>
                  <a:pt x="69" y="42"/>
                </a:lnTo>
                <a:lnTo>
                  <a:pt x="145"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49" name="Freeform 379"/>
          <p:cNvSpPr/>
          <p:nvPr/>
        </p:nvSpPr>
        <p:spPr bwMode="auto">
          <a:xfrm>
            <a:off x="6814489" y="3803061"/>
            <a:ext cx="400900" cy="116122"/>
          </a:xfrm>
          <a:custGeom>
            <a:avLst/>
            <a:gdLst>
              <a:gd name="T0" fmla="*/ 145 w 145"/>
              <a:gd name="T1" fmla="*/ 0 h 42"/>
              <a:gd name="T2" fmla="*/ 0 w 145"/>
              <a:gd name="T3" fmla="*/ 0 h 42"/>
              <a:gd name="T4" fmla="*/ 69 w 145"/>
              <a:gd name="T5" fmla="*/ 42 h 42"/>
              <a:gd name="T6" fmla="*/ 145 w 145"/>
              <a:gd name="T7" fmla="*/ 0 h 42"/>
            </a:gdLst>
            <a:ahLst/>
            <a:cxnLst>
              <a:cxn ang="0">
                <a:pos x="T0" y="T1"/>
              </a:cxn>
              <a:cxn ang="0">
                <a:pos x="T2" y="T3"/>
              </a:cxn>
              <a:cxn ang="0">
                <a:pos x="T4" y="T5"/>
              </a:cxn>
              <a:cxn ang="0">
                <a:pos x="T6" y="T7"/>
              </a:cxn>
            </a:cxnLst>
            <a:rect l="0" t="0" r="r" b="b"/>
            <a:pathLst>
              <a:path w="145" h="42">
                <a:moveTo>
                  <a:pt x="145" y="0"/>
                </a:moveTo>
                <a:lnTo>
                  <a:pt x="0" y="0"/>
                </a:lnTo>
                <a:lnTo>
                  <a:pt x="69" y="42"/>
                </a:lnTo>
                <a:lnTo>
                  <a:pt x="145"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50" name="Freeform 380"/>
          <p:cNvSpPr/>
          <p:nvPr/>
        </p:nvSpPr>
        <p:spPr bwMode="auto">
          <a:xfrm>
            <a:off x="6814489" y="3803061"/>
            <a:ext cx="190774" cy="221186"/>
          </a:xfrm>
          <a:custGeom>
            <a:avLst/>
            <a:gdLst>
              <a:gd name="T0" fmla="*/ 0 w 69"/>
              <a:gd name="T1" fmla="*/ 0 h 80"/>
              <a:gd name="T2" fmla="*/ 0 w 69"/>
              <a:gd name="T3" fmla="*/ 80 h 80"/>
              <a:gd name="T4" fmla="*/ 69 w 69"/>
              <a:gd name="T5" fmla="*/ 42 h 80"/>
              <a:gd name="T6" fmla="*/ 0 w 69"/>
              <a:gd name="T7" fmla="*/ 0 h 80"/>
            </a:gdLst>
            <a:ahLst/>
            <a:cxnLst>
              <a:cxn ang="0">
                <a:pos x="T0" y="T1"/>
              </a:cxn>
              <a:cxn ang="0">
                <a:pos x="T2" y="T3"/>
              </a:cxn>
              <a:cxn ang="0">
                <a:pos x="T4" y="T5"/>
              </a:cxn>
              <a:cxn ang="0">
                <a:pos x="T6" y="T7"/>
              </a:cxn>
            </a:cxnLst>
            <a:rect l="0" t="0" r="r" b="b"/>
            <a:pathLst>
              <a:path w="69" h="80">
                <a:moveTo>
                  <a:pt x="0" y="0"/>
                </a:moveTo>
                <a:lnTo>
                  <a:pt x="0" y="80"/>
                </a:lnTo>
                <a:lnTo>
                  <a:pt x="69" y="42"/>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51" name="Freeform 381"/>
          <p:cNvSpPr/>
          <p:nvPr/>
        </p:nvSpPr>
        <p:spPr bwMode="auto">
          <a:xfrm>
            <a:off x="6814489" y="3803061"/>
            <a:ext cx="190774" cy="221186"/>
          </a:xfrm>
          <a:custGeom>
            <a:avLst/>
            <a:gdLst>
              <a:gd name="T0" fmla="*/ 0 w 69"/>
              <a:gd name="T1" fmla="*/ 0 h 80"/>
              <a:gd name="T2" fmla="*/ 0 w 69"/>
              <a:gd name="T3" fmla="*/ 80 h 80"/>
              <a:gd name="T4" fmla="*/ 69 w 69"/>
              <a:gd name="T5" fmla="*/ 42 h 80"/>
              <a:gd name="T6" fmla="*/ 0 w 69"/>
              <a:gd name="T7" fmla="*/ 0 h 80"/>
            </a:gdLst>
            <a:ahLst/>
            <a:cxnLst>
              <a:cxn ang="0">
                <a:pos x="T0" y="T1"/>
              </a:cxn>
              <a:cxn ang="0">
                <a:pos x="T2" y="T3"/>
              </a:cxn>
              <a:cxn ang="0">
                <a:pos x="T4" y="T5"/>
              </a:cxn>
              <a:cxn ang="0">
                <a:pos x="T6" y="T7"/>
              </a:cxn>
            </a:cxnLst>
            <a:rect l="0" t="0" r="r" b="b"/>
            <a:pathLst>
              <a:path w="69" h="80">
                <a:moveTo>
                  <a:pt x="0" y="0"/>
                </a:moveTo>
                <a:lnTo>
                  <a:pt x="0" y="80"/>
                </a:lnTo>
                <a:lnTo>
                  <a:pt x="69" y="42"/>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52" name="Freeform 382"/>
          <p:cNvSpPr/>
          <p:nvPr/>
        </p:nvSpPr>
        <p:spPr bwMode="auto">
          <a:xfrm>
            <a:off x="7005262" y="3803061"/>
            <a:ext cx="210126" cy="243304"/>
          </a:xfrm>
          <a:custGeom>
            <a:avLst/>
            <a:gdLst>
              <a:gd name="T0" fmla="*/ 0 w 76"/>
              <a:gd name="T1" fmla="*/ 42 h 88"/>
              <a:gd name="T2" fmla="*/ 76 w 76"/>
              <a:gd name="T3" fmla="*/ 88 h 88"/>
              <a:gd name="T4" fmla="*/ 76 w 76"/>
              <a:gd name="T5" fmla="*/ 0 h 88"/>
              <a:gd name="T6" fmla="*/ 0 w 76"/>
              <a:gd name="T7" fmla="*/ 42 h 88"/>
            </a:gdLst>
            <a:ahLst/>
            <a:cxnLst>
              <a:cxn ang="0">
                <a:pos x="T0" y="T1"/>
              </a:cxn>
              <a:cxn ang="0">
                <a:pos x="T2" y="T3"/>
              </a:cxn>
              <a:cxn ang="0">
                <a:pos x="T4" y="T5"/>
              </a:cxn>
              <a:cxn ang="0">
                <a:pos x="T6" y="T7"/>
              </a:cxn>
            </a:cxnLst>
            <a:rect l="0" t="0" r="r" b="b"/>
            <a:pathLst>
              <a:path w="76" h="88">
                <a:moveTo>
                  <a:pt x="0" y="42"/>
                </a:moveTo>
                <a:lnTo>
                  <a:pt x="76" y="88"/>
                </a:lnTo>
                <a:lnTo>
                  <a:pt x="76" y="0"/>
                </a:lnTo>
                <a:lnTo>
                  <a:pt x="0" y="42"/>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53" name="Freeform 383"/>
          <p:cNvSpPr/>
          <p:nvPr/>
        </p:nvSpPr>
        <p:spPr bwMode="auto">
          <a:xfrm>
            <a:off x="7005262" y="3803061"/>
            <a:ext cx="210126" cy="243304"/>
          </a:xfrm>
          <a:custGeom>
            <a:avLst/>
            <a:gdLst>
              <a:gd name="T0" fmla="*/ 0 w 76"/>
              <a:gd name="T1" fmla="*/ 42 h 88"/>
              <a:gd name="T2" fmla="*/ 76 w 76"/>
              <a:gd name="T3" fmla="*/ 88 h 88"/>
              <a:gd name="T4" fmla="*/ 76 w 76"/>
              <a:gd name="T5" fmla="*/ 0 h 88"/>
              <a:gd name="T6" fmla="*/ 0 w 76"/>
              <a:gd name="T7" fmla="*/ 42 h 88"/>
            </a:gdLst>
            <a:ahLst/>
            <a:cxnLst>
              <a:cxn ang="0">
                <a:pos x="T0" y="T1"/>
              </a:cxn>
              <a:cxn ang="0">
                <a:pos x="T2" y="T3"/>
              </a:cxn>
              <a:cxn ang="0">
                <a:pos x="T4" y="T5"/>
              </a:cxn>
              <a:cxn ang="0">
                <a:pos x="T6" y="T7"/>
              </a:cxn>
            </a:cxnLst>
            <a:rect l="0" t="0" r="r" b="b"/>
            <a:pathLst>
              <a:path w="76" h="88">
                <a:moveTo>
                  <a:pt x="0" y="42"/>
                </a:moveTo>
                <a:lnTo>
                  <a:pt x="76" y="88"/>
                </a:lnTo>
                <a:lnTo>
                  <a:pt x="76" y="0"/>
                </a:lnTo>
                <a:lnTo>
                  <a:pt x="0" y="42"/>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54" name="Freeform 384"/>
          <p:cNvSpPr/>
          <p:nvPr/>
        </p:nvSpPr>
        <p:spPr bwMode="auto">
          <a:xfrm>
            <a:off x="6814489" y="3919183"/>
            <a:ext cx="400900" cy="138241"/>
          </a:xfrm>
          <a:custGeom>
            <a:avLst/>
            <a:gdLst>
              <a:gd name="T0" fmla="*/ 0 w 38"/>
              <a:gd name="T1" fmla="*/ 10 h 13"/>
              <a:gd name="T2" fmla="*/ 1 w 38"/>
              <a:gd name="T3" fmla="*/ 12 h 13"/>
              <a:gd name="T4" fmla="*/ 37 w 38"/>
              <a:gd name="T5" fmla="*/ 13 h 13"/>
              <a:gd name="T6" fmla="*/ 38 w 38"/>
              <a:gd name="T7" fmla="*/ 12 h 13"/>
              <a:gd name="T8" fmla="*/ 18 w 38"/>
              <a:gd name="T9" fmla="*/ 0 h 13"/>
              <a:gd name="T10" fmla="*/ 0 w 38"/>
              <a:gd name="T11" fmla="*/ 10 h 13"/>
            </a:gdLst>
            <a:ahLst/>
            <a:cxnLst>
              <a:cxn ang="0">
                <a:pos x="T0" y="T1"/>
              </a:cxn>
              <a:cxn ang="0">
                <a:pos x="T2" y="T3"/>
              </a:cxn>
              <a:cxn ang="0">
                <a:pos x="T4" y="T5"/>
              </a:cxn>
              <a:cxn ang="0">
                <a:pos x="T6" y="T7"/>
              </a:cxn>
              <a:cxn ang="0">
                <a:pos x="T8" y="T9"/>
              </a:cxn>
              <a:cxn ang="0">
                <a:pos x="T10" y="T11"/>
              </a:cxn>
            </a:cxnLst>
            <a:rect l="0" t="0" r="r" b="b"/>
            <a:pathLst>
              <a:path w="38" h="13">
                <a:moveTo>
                  <a:pt x="0" y="10"/>
                </a:moveTo>
                <a:cubicBezTo>
                  <a:pt x="0" y="11"/>
                  <a:pt x="0" y="11"/>
                  <a:pt x="1" y="12"/>
                </a:cubicBezTo>
                <a:cubicBezTo>
                  <a:pt x="37" y="13"/>
                  <a:pt x="37" y="13"/>
                  <a:pt x="37" y="13"/>
                </a:cubicBezTo>
                <a:cubicBezTo>
                  <a:pt x="38" y="12"/>
                  <a:pt x="38" y="12"/>
                  <a:pt x="38" y="12"/>
                </a:cubicBezTo>
                <a:cubicBezTo>
                  <a:pt x="18" y="0"/>
                  <a:pt x="18" y="0"/>
                  <a:pt x="18" y="0"/>
                </a:cubicBezTo>
                <a:cubicBezTo>
                  <a:pt x="0" y="10"/>
                  <a:pt x="0" y="10"/>
                  <a:pt x="0" y="1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55" name="Freeform 385"/>
          <p:cNvSpPr/>
          <p:nvPr/>
        </p:nvSpPr>
        <p:spPr bwMode="auto">
          <a:xfrm>
            <a:off x="7204329" y="3792001"/>
            <a:ext cx="11059" cy="11059"/>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1" y="1"/>
                  <a:pt x="1" y="1"/>
                  <a:pt x="1" y="1"/>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56" name="Freeform 386"/>
          <p:cNvSpPr/>
          <p:nvPr/>
        </p:nvSpPr>
        <p:spPr bwMode="auto">
          <a:xfrm>
            <a:off x="6814489" y="3697998"/>
            <a:ext cx="400900" cy="105063"/>
          </a:xfrm>
          <a:custGeom>
            <a:avLst/>
            <a:gdLst>
              <a:gd name="T0" fmla="*/ 37 w 38"/>
              <a:gd name="T1" fmla="*/ 9 h 10"/>
              <a:gd name="T2" fmla="*/ 37 w 38"/>
              <a:gd name="T3" fmla="*/ 9 h 10"/>
              <a:gd name="T4" fmla="*/ 12 w 38"/>
              <a:gd name="T5" fmla="*/ 0 h 10"/>
              <a:gd name="T6" fmla="*/ 0 w 38"/>
              <a:gd name="T7" fmla="*/ 10 h 10"/>
              <a:gd name="T8" fmla="*/ 38 w 38"/>
              <a:gd name="T9" fmla="*/ 10 h 10"/>
              <a:gd name="T10" fmla="*/ 37 w 38"/>
              <a:gd name="T11" fmla="*/ 9 h 10"/>
            </a:gdLst>
            <a:ahLst/>
            <a:cxnLst>
              <a:cxn ang="0">
                <a:pos x="T0" y="T1"/>
              </a:cxn>
              <a:cxn ang="0">
                <a:pos x="T2" y="T3"/>
              </a:cxn>
              <a:cxn ang="0">
                <a:pos x="T4" y="T5"/>
              </a:cxn>
              <a:cxn ang="0">
                <a:pos x="T6" y="T7"/>
              </a:cxn>
              <a:cxn ang="0">
                <a:pos x="T8" y="T9"/>
              </a:cxn>
              <a:cxn ang="0">
                <a:pos x="T10" y="T11"/>
              </a:cxn>
            </a:cxnLst>
            <a:rect l="0" t="0" r="r" b="b"/>
            <a:pathLst>
              <a:path w="38" h="10">
                <a:moveTo>
                  <a:pt x="37" y="9"/>
                </a:moveTo>
                <a:cubicBezTo>
                  <a:pt x="37" y="9"/>
                  <a:pt x="37" y="9"/>
                  <a:pt x="37" y="9"/>
                </a:cubicBezTo>
                <a:cubicBezTo>
                  <a:pt x="12" y="0"/>
                  <a:pt x="12" y="0"/>
                  <a:pt x="12" y="0"/>
                </a:cubicBezTo>
                <a:cubicBezTo>
                  <a:pt x="0" y="10"/>
                  <a:pt x="0" y="10"/>
                  <a:pt x="0" y="10"/>
                </a:cubicBezTo>
                <a:cubicBezTo>
                  <a:pt x="38" y="10"/>
                  <a:pt x="38" y="10"/>
                  <a:pt x="38" y="10"/>
                </a:cubicBezTo>
                <a:cubicBezTo>
                  <a:pt x="38" y="10"/>
                  <a:pt x="38" y="10"/>
                  <a:pt x="37" y="9"/>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57" name="Freeform 387"/>
          <p:cNvSpPr/>
          <p:nvPr/>
        </p:nvSpPr>
        <p:spPr bwMode="auto">
          <a:xfrm>
            <a:off x="6963789" y="3570816"/>
            <a:ext cx="240540" cy="221186"/>
          </a:xfrm>
          <a:custGeom>
            <a:avLst/>
            <a:gdLst>
              <a:gd name="T0" fmla="*/ 87 w 87"/>
              <a:gd name="T1" fmla="*/ 80 h 80"/>
              <a:gd name="T2" fmla="*/ 0 w 87"/>
              <a:gd name="T3" fmla="*/ 0 h 80"/>
              <a:gd name="T4" fmla="*/ 87 w 87"/>
              <a:gd name="T5" fmla="*/ 80 h 80"/>
              <a:gd name="T6" fmla="*/ 87 w 87"/>
              <a:gd name="T7" fmla="*/ 80 h 80"/>
            </a:gdLst>
            <a:ahLst/>
            <a:cxnLst>
              <a:cxn ang="0">
                <a:pos x="T0" y="T1"/>
              </a:cxn>
              <a:cxn ang="0">
                <a:pos x="T2" y="T3"/>
              </a:cxn>
              <a:cxn ang="0">
                <a:pos x="T4" y="T5"/>
              </a:cxn>
              <a:cxn ang="0">
                <a:pos x="T6" y="T7"/>
              </a:cxn>
            </a:cxnLst>
            <a:rect l="0" t="0" r="r" b="b"/>
            <a:pathLst>
              <a:path w="87" h="80">
                <a:moveTo>
                  <a:pt x="87" y="80"/>
                </a:moveTo>
                <a:lnTo>
                  <a:pt x="0" y="0"/>
                </a:lnTo>
                <a:lnTo>
                  <a:pt x="87" y="80"/>
                </a:lnTo>
                <a:lnTo>
                  <a:pt x="87" y="8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58" name="Freeform 388"/>
          <p:cNvSpPr/>
          <p:nvPr/>
        </p:nvSpPr>
        <p:spPr bwMode="auto">
          <a:xfrm>
            <a:off x="6963789" y="3570816"/>
            <a:ext cx="240540" cy="221186"/>
          </a:xfrm>
          <a:custGeom>
            <a:avLst/>
            <a:gdLst>
              <a:gd name="T0" fmla="*/ 87 w 87"/>
              <a:gd name="T1" fmla="*/ 80 h 80"/>
              <a:gd name="T2" fmla="*/ 0 w 87"/>
              <a:gd name="T3" fmla="*/ 0 h 80"/>
              <a:gd name="T4" fmla="*/ 87 w 87"/>
              <a:gd name="T5" fmla="*/ 80 h 80"/>
              <a:gd name="T6" fmla="*/ 87 w 87"/>
              <a:gd name="T7" fmla="*/ 80 h 80"/>
            </a:gdLst>
            <a:ahLst/>
            <a:cxnLst>
              <a:cxn ang="0">
                <a:pos x="T0" y="T1"/>
              </a:cxn>
              <a:cxn ang="0">
                <a:pos x="T2" y="T3"/>
              </a:cxn>
              <a:cxn ang="0">
                <a:pos x="T4" y="T5"/>
              </a:cxn>
              <a:cxn ang="0">
                <a:pos x="T6" y="T7"/>
              </a:cxn>
            </a:cxnLst>
            <a:rect l="0" t="0" r="r" b="b"/>
            <a:pathLst>
              <a:path w="87" h="80">
                <a:moveTo>
                  <a:pt x="87" y="80"/>
                </a:moveTo>
                <a:lnTo>
                  <a:pt x="0" y="0"/>
                </a:lnTo>
                <a:lnTo>
                  <a:pt x="87" y="80"/>
                </a:lnTo>
                <a:lnTo>
                  <a:pt x="87" y="8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59" name="Freeform 389"/>
          <p:cNvSpPr/>
          <p:nvPr/>
        </p:nvSpPr>
        <p:spPr bwMode="auto">
          <a:xfrm>
            <a:off x="6941671" y="3570816"/>
            <a:ext cx="262659" cy="221186"/>
          </a:xfrm>
          <a:custGeom>
            <a:avLst/>
            <a:gdLst>
              <a:gd name="T0" fmla="*/ 95 w 95"/>
              <a:gd name="T1" fmla="*/ 80 h 80"/>
              <a:gd name="T2" fmla="*/ 8 w 95"/>
              <a:gd name="T3" fmla="*/ 0 h 80"/>
              <a:gd name="T4" fmla="*/ 0 w 95"/>
              <a:gd name="T5" fmla="*/ 46 h 80"/>
              <a:gd name="T6" fmla="*/ 95 w 95"/>
              <a:gd name="T7" fmla="*/ 80 h 80"/>
            </a:gdLst>
            <a:ahLst/>
            <a:cxnLst>
              <a:cxn ang="0">
                <a:pos x="T0" y="T1"/>
              </a:cxn>
              <a:cxn ang="0">
                <a:pos x="T2" y="T3"/>
              </a:cxn>
              <a:cxn ang="0">
                <a:pos x="T4" y="T5"/>
              </a:cxn>
              <a:cxn ang="0">
                <a:pos x="T6" y="T7"/>
              </a:cxn>
            </a:cxnLst>
            <a:rect l="0" t="0" r="r" b="b"/>
            <a:pathLst>
              <a:path w="95" h="80">
                <a:moveTo>
                  <a:pt x="95" y="80"/>
                </a:moveTo>
                <a:lnTo>
                  <a:pt x="8" y="0"/>
                </a:lnTo>
                <a:lnTo>
                  <a:pt x="0" y="46"/>
                </a:lnTo>
                <a:lnTo>
                  <a:pt x="95" y="8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60" name="Freeform 390"/>
          <p:cNvSpPr/>
          <p:nvPr/>
        </p:nvSpPr>
        <p:spPr bwMode="auto">
          <a:xfrm>
            <a:off x="6941671" y="3570816"/>
            <a:ext cx="262659" cy="221186"/>
          </a:xfrm>
          <a:custGeom>
            <a:avLst/>
            <a:gdLst>
              <a:gd name="T0" fmla="*/ 95 w 95"/>
              <a:gd name="T1" fmla="*/ 80 h 80"/>
              <a:gd name="T2" fmla="*/ 8 w 95"/>
              <a:gd name="T3" fmla="*/ 0 h 80"/>
              <a:gd name="T4" fmla="*/ 0 w 95"/>
              <a:gd name="T5" fmla="*/ 46 h 80"/>
              <a:gd name="T6" fmla="*/ 95 w 95"/>
              <a:gd name="T7" fmla="*/ 80 h 80"/>
            </a:gdLst>
            <a:ahLst/>
            <a:cxnLst>
              <a:cxn ang="0">
                <a:pos x="T0" y="T1"/>
              </a:cxn>
              <a:cxn ang="0">
                <a:pos x="T2" y="T3"/>
              </a:cxn>
              <a:cxn ang="0">
                <a:pos x="T4" y="T5"/>
              </a:cxn>
              <a:cxn ang="0">
                <a:pos x="T6" y="T7"/>
              </a:cxn>
            </a:cxnLst>
            <a:rect l="0" t="0" r="r" b="b"/>
            <a:pathLst>
              <a:path w="95" h="80">
                <a:moveTo>
                  <a:pt x="95" y="80"/>
                </a:moveTo>
                <a:lnTo>
                  <a:pt x="8" y="0"/>
                </a:lnTo>
                <a:lnTo>
                  <a:pt x="0" y="46"/>
                </a:lnTo>
                <a:lnTo>
                  <a:pt x="95" y="8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61" name="Freeform 391"/>
          <p:cNvSpPr/>
          <p:nvPr/>
        </p:nvSpPr>
        <p:spPr bwMode="auto">
          <a:xfrm>
            <a:off x="6814489" y="3581875"/>
            <a:ext cx="127182" cy="221186"/>
          </a:xfrm>
          <a:custGeom>
            <a:avLst/>
            <a:gdLst>
              <a:gd name="T0" fmla="*/ 0 w 46"/>
              <a:gd name="T1" fmla="*/ 0 h 80"/>
              <a:gd name="T2" fmla="*/ 0 w 46"/>
              <a:gd name="T3" fmla="*/ 80 h 80"/>
              <a:gd name="T4" fmla="*/ 46 w 46"/>
              <a:gd name="T5" fmla="*/ 42 h 80"/>
              <a:gd name="T6" fmla="*/ 0 w 46"/>
              <a:gd name="T7" fmla="*/ 0 h 80"/>
            </a:gdLst>
            <a:ahLst/>
            <a:cxnLst>
              <a:cxn ang="0">
                <a:pos x="T0" y="T1"/>
              </a:cxn>
              <a:cxn ang="0">
                <a:pos x="T2" y="T3"/>
              </a:cxn>
              <a:cxn ang="0">
                <a:pos x="T4" y="T5"/>
              </a:cxn>
              <a:cxn ang="0">
                <a:pos x="T6" y="T7"/>
              </a:cxn>
            </a:cxnLst>
            <a:rect l="0" t="0" r="r" b="b"/>
            <a:pathLst>
              <a:path w="46" h="80">
                <a:moveTo>
                  <a:pt x="0" y="0"/>
                </a:moveTo>
                <a:lnTo>
                  <a:pt x="0" y="80"/>
                </a:lnTo>
                <a:lnTo>
                  <a:pt x="46" y="42"/>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62" name="Freeform 392"/>
          <p:cNvSpPr/>
          <p:nvPr/>
        </p:nvSpPr>
        <p:spPr bwMode="auto">
          <a:xfrm>
            <a:off x="6814489" y="3581875"/>
            <a:ext cx="127182" cy="221186"/>
          </a:xfrm>
          <a:custGeom>
            <a:avLst/>
            <a:gdLst>
              <a:gd name="T0" fmla="*/ 0 w 46"/>
              <a:gd name="T1" fmla="*/ 0 h 80"/>
              <a:gd name="T2" fmla="*/ 0 w 46"/>
              <a:gd name="T3" fmla="*/ 80 h 80"/>
              <a:gd name="T4" fmla="*/ 46 w 46"/>
              <a:gd name="T5" fmla="*/ 42 h 80"/>
              <a:gd name="T6" fmla="*/ 0 w 46"/>
              <a:gd name="T7" fmla="*/ 0 h 80"/>
            </a:gdLst>
            <a:ahLst/>
            <a:cxnLst>
              <a:cxn ang="0">
                <a:pos x="T0" y="T1"/>
              </a:cxn>
              <a:cxn ang="0">
                <a:pos x="T2" y="T3"/>
              </a:cxn>
              <a:cxn ang="0">
                <a:pos x="T4" y="T5"/>
              </a:cxn>
              <a:cxn ang="0">
                <a:pos x="T6" y="T7"/>
              </a:cxn>
            </a:cxnLst>
            <a:rect l="0" t="0" r="r" b="b"/>
            <a:pathLst>
              <a:path w="46" h="80">
                <a:moveTo>
                  <a:pt x="0" y="0"/>
                </a:moveTo>
                <a:lnTo>
                  <a:pt x="0" y="80"/>
                </a:lnTo>
                <a:lnTo>
                  <a:pt x="46" y="42"/>
                </a:lnTo>
                <a:lnTo>
                  <a:pt x="0"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63" name="Freeform 393"/>
          <p:cNvSpPr/>
          <p:nvPr/>
        </p:nvSpPr>
        <p:spPr bwMode="auto">
          <a:xfrm>
            <a:off x="6814489" y="3570816"/>
            <a:ext cx="149300" cy="127182"/>
          </a:xfrm>
          <a:custGeom>
            <a:avLst/>
            <a:gdLst>
              <a:gd name="T0" fmla="*/ 14 w 14"/>
              <a:gd name="T1" fmla="*/ 0 h 12"/>
              <a:gd name="T2" fmla="*/ 13 w 14"/>
              <a:gd name="T3" fmla="*/ 0 h 12"/>
              <a:gd name="T4" fmla="*/ 2 w 14"/>
              <a:gd name="T5" fmla="*/ 0 h 12"/>
              <a:gd name="T6" fmla="*/ 0 w 14"/>
              <a:gd name="T7" fmla="*/ 1 h 12"/>
              <a:gd name="T8" fmla="*/ 12 w 14"/>
              <a:gd name="T9" fmla="*/ 12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4" y="0"/>
                  <a:pt x="14" y="0"/>
                  <a:pt x="13" y="0"/>
                </a:cubicBezTo>
                <a:cubicBezTo>
                  <a:pt x="2" y="0"/>
                  <a:pt x="2" y="0"/>
                  <a:pt x="2" y="0"/>
                </a:cubicBezTo>
                <a:cubicBezTo>
                  <a:pt x="1" y="0"/>
                  <a:pt x="0" y="0"/>
                  <a:pt x="0" y="1"/>
                </a:cubicBezTo>
                <a:cubicBezTo>
                  <a:pt x="12" y="12"/>
                  <a:pt x="12" y="12"/>
                  <a:pt x="12" y="12"/>
                </a:cubicBezTo>
                <a:cubicBezTo>
                  <a:pt x="14" y="0"/>
                  <a:pt x="14" y="0"/>
                  <a:pt x="14"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64" name="Freeform 394"/>
          <p:cNvSpPr/>
          <p:nvPr/>
        </p:nvSpPr>
        <p:spPr bwMode="auto">
          <a:xfrm>
            <a:off x="7215389" y="3803061"/>
            <a:ext cx="381545" cy="63592"/>
          </a:xfrm>
          <a:custGeom>
            <a:avLst/>
            <a:gdLst>
              <a:gd name="T0" fmla="*/ 138 w 138"/>
              <a:gd name="T1" fmla="*/ 0 h 23"/>
              <a:gd name="T2" fmla="*/ 0 w 138"/>
              <a:gd name="T3" fmla="*/ 0 h 23"/>
              <a:gd name="T4" fmla="*/ 61 w 138"/>
              <a:gd name="T5" fmla="*/ 23 h 23"/>
              <a:gd name="T6" fmla="*/ 138 w 138"/>
              <a:gd name="T7" fmla="*/ 0 h 23"/>
            </a:gdLst>
            <a:ahLst/>
            <a:cxnLst>
              <a:cxn ang="0">
                <a:pos x="T0" y="T1"/>
              </a:cxn>
              <a:cxn ang="0">
                <a:pos x="T2" y="T3"/>
              </a:cxn>
              <a:cxn ang="0">
                <a:pos x="T4" y="T5"/>
              </a:cxn>
              <a:cxn ang="0">
                <a:pos x="T6" y="T7"/>
              </a:cxn>
            </a:cxnLst>
            <a:rect l="0" t="0" r="r" b="b"/>
            <a:pathLst>
              <a:path w="138" h="23">
                <a:moveTo>
                  <a:pt x="138" y="0"/>
                </a:moveTo>
                <a:lnTo>
                  <a:pt x="0" y="0"/>
                </a:lnTo>
                <a:lnTo>
                  <a:pt x="61" y="23"/>
                </a:lnTo>
                <a:lnTo>
                  <a:pt x="138"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65" name="Freeform 395"/>
          <p:cNvSpPr/>
          <p:nvPr/>
        </p:nvSpPr>
        <p:spPr bwMode="auto">
          <a:xfrm>
            <a:off x="7215389" y="3803061"/>
            <a:ext cx="381545" cy="63592"/>
          </a:xfrm>
          <a:custGeom>
            <a:avLst/>
            <a:gdLst>
              <a:gd name="T0" fmla="*/ 138 w 138"/>
              <a:gd name="T1" fmla="*/ 0 h 23"/>
              <a:gd name="T2" fmla="*/ 0 w 138"/>
              <a:gd name="T3" fmla="*/ 0 h 23"/>
              <a:gd name="T4" fmla="*/ 61 w 138"/>
              <a:gd name="T5" fmla="*/ 23 h 23"/>
              <a:gd name="T6" fmla="*/ 138 w 138"/>
              <a:gd name="T7" fmla="*/ 0 h 23"/>
            </a:gdLst>
            <a:ahLst/>
            <a:cxnLst>
              <a:cxn ang="0">
                <a:pos x="T0" y="T1"/>
              </a:cxn>
              <a:cxn ang="0">
                <a:pos x="T2" y="T3"/>
              </a:cxn>
              <a:cxn ang="0">
                <a:pos x="T4" y="T5"/>
              </a:cxn>
              <a:cxn ang="0">
                <a:pos x="T6" y="T7"/>
              </a:cxn>
            </a:cxnLst>
            <a:rect l="0" t="0" r="r" b="b"/>
            <a:pathLst>
              <a:path w="138" h="23">
                <a:moveTo>
                  <a:pt x="138" y="0"/>
                </a:moveTo>
                <a:lnTo>
                  <a:pt x="0" y="0"/>
                </a:lnTo>
                <a:lnTo>
                  <a:pt x="61" y="23"/>
                </a:lnTo>
                <a:lnTo>
                  <a:pt x="138" y="0"/>
                </a:lnTo>
              </a:path>
            </a:pathLst>
          </a:custGeom>
          <a:solidFill>
            <a:srgbClr val="F4C60E"/>
          </a:solidFill>
          <a:ln>
            <a:noFill/>
          </a:ln>
        </p:spPr>
        <p:txBody>
          <a:bodyPr vert="horz" wrap="square" lIns="91440" tIns="45720" rIns="91440" bIns="45720" numCol="1" anchor="t" anchorCtr="0" compatLnSpc="1"/>
          <a:lstStyle/>
          <a:p>
            <a:endParaRPr lang="en-US"/>
          </a:p>
        </p:txBody>
      </p:sp>
      <p:sp>
        <p:nvSpPr>
          <p:cNvPr id="366" name="Freeform 396"/>
          <p:cNvSpPr/>
          <p:nvPr/>
        </p:nvSpPr>
        <p:spPr bwMode="auto">
          <a:xfrm>
            <a:off x="7384042" y="3803061"/>
            <a:ext cx="223951" cy="221186"/>
          </a:xfrm>
          <a:custGeom>
            <a:avLst/>
            <a:gdLst>
              <a:gd name="T0" fmla="*/ 21 w 21"/>
              <a:gd name="T1" fmla="*/ 7 h 21"/>
              <a:gd name="T2" fmla="*/ 21 w 21"/>
              <a:gd name="T3" fmla="*/ 1 h 21"/>
              <a:gd name="T4" fmla="*/ 20 w 21"/>
              <a:gd name="T5" fmla="*/ 0 h 21"/>
              <a:gd name="T6" fmla="*/ 0 w 21"/>
              <a:gd name="T7" fmla="*/ 6 h 21"/>
              <a:gd name="T8" fmla="*/ 21 w 21"/>
              <a:gd name="T9" fmla="*/ 21 h 21"/>
              <a:gd name="T10" fmla="*/ 21 w 21"/>
              <a:gd name="T11" fmla="*/ 7 h 21"/>
              <a:gd name="T12" fmla="*/ 21 w 21"/>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7"/>
                </a:moveTo>
                <a:cubicBezTo>
                  <a:pt x="21" y="1"/>
                  <a:pt x="21" y="1"/>
                  <a:pt x="21" y="1"/>
                </a:cubicBezTo>
                <a:cubicBezTo>
                  <a:pt x="21" y="1"/>
                  <a:pt x="21" y="0"/>
                  <a:pt x="20" y="0"/>
                </a:cubicBezTo>
                <a:cubicBezTo>
                  <a:pt x="0" y="6"/>
                  <a:pt x="0" y="6"/>
                  <a:pt x="0" y="6"/>
                </a:cubicBezTo>
                <a:cubicBezTo>
                  <a:pt x="21" y="21"/>
                  <a:pt x="21" y="21"/>
                  <a:pt x="21" y="21"/>
                </a:cubicBezTo>
                <a:cubicBezTo>
                  <a:pt x="21" y="7"/>
                  <a:pt x="21" y="7"/>
                  <a:pt x="21" y="7"/>
                </a:cubicBezTo>
                <a:cubicBezTo>
                  <a:pt x="21" y="7"/>
                  <a:pt x="21" y="7"/>
                  <a:pt x="21" y="7"/>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67" name="Freeform 397"/>
          <p:cNvSpPr/>
          <p:nvPr/>
        </p:nvSpPr>
        <p:spPr bwMode="auto">
          <a:xfrm>
            <a:off x="7215389" y="3803061"/>
            <a:ext cx="168655" cy="243304"/>
          </a:xfrm>
          <a:custGeom>
            <a:avLst/>
            <a:gdLst>
              <a:gd name="T0" fmla="*/ 0 w 61"/>
              <a:gd name="T1" fmla="*/ 0 h 88"/>
              <a:gd name="T2" fmla="*/ 0 w 61"/>
              <a:gd name="T3" fmla="*/ 0 h 88"/>
              <a:gd name="T4" fmla="*/ 0 w 61"/>
              <a:gd name="T5" fmla="*/ 88 h 88"/>
              <a:gd name="T6" fmla="*/ 61 w 61"/>
              <a:gd name="T7" fmla="*/ 23 h 88"/>
              <a:gd name="T8" fmla="*/ 0 w 61"/>
              <a:gd name="T9" fmla="*/ 0 h 88"/>
            </a:gdLst>
            <a:ahLst/>
            <a:cxnLst>
              <a:cxn ang="0">
                <a:pos x="T0" y="T1"/>
              </a:cxn>
              <a:cxn ang="0">
                <a:pos x="T2" y="T3"/>
              </a:cxn>
              <a:cxn ang="0">
                <a:pos x="T4" y="T5"/>
              </a:cxn>
              <a:cxn ang="0">
                <a:pos x="T6" y="T7"/>
              </a:cxn>
              <a:cxn ang="0">
                <a:pos x="T8" y="T9"/>
              </a:cxn>
            </a:cxnLst>
            <a:rect l="0" t="0" r="r" b="b"/>
            <a:pathLst>
              <a:path w="61" h="88">
                <a:moveTo>
                  <a:pt x="0" y="0"/>
                </a:moveTo>
                <a:lnTo>
                  <a:pt x="0" y="0"/>
                </a:lnTo>
                <a:lnTo>
                  <a:pt x="0" y="88"/>
                </a:lnTo>
                <a:lnTo>
                  <a:pt x="61" y="23"/>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68" name="Freeform 398"/>
          <p:cNvSpPr/>
          <p:nvPr/>
        </p:nvSpPr>
        <p:spPr bwMode="auto">
          <a:xfrm>
            <a:off x="7215389" y="3803061"/>
            <a:ext cx="168655" cy="243304"/>
          </a:xfrm>
          <a:custGeom>
            <a:avLst/>
            <a:gdLst>
              <a:gd name="T0" fmla="*/ 0 w 61"/>
              <a:gd name="T1" fmla="*/ 0 h 88"/>
              <a:gd name="T2" fmla="*/ 0 w 61"/>
              <a:gd name="T3" fmla="*/ 0 h 88"/>
              <a:gd name="T4" fmla="*/ 0 w 61"/>
              <a:gd name="T5" fmla="*/ 88 h 88"/>
              <a:gd name="T6" fmla="*/ 61 w 61"/>
              <a:gd name="T7" fmla="*/ 23 h 88"/>
              <a:gd name="T8" fmla="*/ 0 w 61"/>
              <a:gd name="T9" fmla="*/ 0 h 88"/>
            </a:gdLst>
            <a:ahLst/>
            <a:cxnLst>
              <a:cxn ang="0">
                <a:pos x="T0" y="T1"/>
              </a:cxn>
              <a:cxn ang="0">
                <a:pos x="T2" y="T3"/>
              </a:cxn>
              <a:cxn ang="0">
                <a:pos x="T4" y="T5"/>
              </a:cxn>
              <a:cxn ang="0">
                <a:pos x="T6" y="T7"/>
              </a:cxn>
              <a:cxn ang="0">
                <a:pos x="T8" y="T9"/>
              </a:cxn>
            </a:cxnLst>
            <a:rect l="0" t="0" r="r" b="b"/>
            <a:pathLst>
              <a:path w="61" h="88">
                <a:moveTo>
                  <a:pt x="0" y="0"/>
                </a:moveTo>
                <a:lnTo>
                  <a:pt x="0" y="0"/>
                </a:lnTo>
                <a:lnTo>
                  <a:pt x="0" y="88"/>
                </a:lnTo>
                <a:lnTo>
                  <a:pt x="61" y="23"/>
                </a:lnTo>
                <a:lnTo>
                  <a:pt x="0" y="0"/>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69" name="Freeform 399"/>
          <p:cNvSpPr/>
          <p:nvPr/>
        </p:nvSpPr>
        <p:spPr bwMode="auto">
          <a:xfrm>
            <a:off x="7215389" y="3866651"/>
            <a:ext cx="392605" cy="190774"/>
          </a:xfrm>
          <a:custGeom>
            <a:avLst/>
            <a:gdLst>
              <a:gd name="T0" fmla="*/ 0 w 37"/>
              <a:gd name="T1" fmla="*/ 17 h 18"/>
              <a:gd name="T2" fmla="*/ 1 w 37"/>
              <a:gd name="T3" fmla="*/ 18 h 18"/>
              <a:gd name="T4" fmla="*/ 36 w 37"/>
              <a:gd name="T5" fmla="*/ 15 h 18"/>
              <a:gd name="T6" fmla="*/ 37 w 37"/>
              <a:gd name="T7" fmla="*/ 15 h 18"/>
              <a:gd name="T8" fmla="*/ 16 w 37"/>
              <a:gd name="T9" fmla="*/ 0 h 18"/>
              <a:gd name="T10" fmla="*/ 0 w 37"/>
              <a:gd name="T11" fmla="*/ 17 h 18"/>
            </a:gdLst>
            <a:ahLst/>
            <a:cxnLst>
              <a:cxn ang="0">
                <a:pos x="T0" y="T1"/>
              </a:cxn>
              <a:cxn ang="0">
                <a:pos x="T2" y="T3"/>
              </a:cxn>
              <a:cxn ang="0">
                <a:pos x="T4" y="T5"/>
              </a:cxn>
              <a:cxn ang="0">
                <a:pos x="T6" y="T7"/>
              </a:cxn>
              <a:cxn ang="0">
                <a:pos x="T8" y="T9"/>
              </a:cxn>
              <a:cxn ang="0">
                <a:pos x="T10" y="T11"/>
              </a:cxn>
            </a:cxnLst>
            <a:rect l="0" t="0" r="r" b="b"/>
            <a:pathLst>
              <a:path w="37" h="18">
                <a:moveTo>
                  <a:pt x="0" y="17"/>
                </a:moveTo>
                <a:cubicBezTo>
                  <a:pt x="0" y="17"/>
                  <a:pt x="0" y="17"/>
                  <a:pt x="1" y="18"/>
                </a:cubicBezTo>
                <a:cubicBezTo>
                  <a:pt x="36" y="15"/>
                  <a:pt x="36" y="15"/>
                  <a:pt x="36" y="15"/>
                </a:cubicBezTo>
                <a:cubicBezTo>
                  <a:pt x="37" y="15"/>
                  <a:pt x="37" y="15"/>
                  <a:pt x="37" y="15"/>
                </a:cubicBezTo>
                <a:cubicBezTo>
                  <a:pt x="16" y="0"/>
                  <a:pt x="16" y="0"/>
                  <a:pt x="16" y="0"/>
                </a:cubicBezTo>
                <a:cubicBezTo>
                  <a:pt x="0" y="17"/>
                  <a:pt x="0" y="17"/>
                  <a:pt x="0" y="17"/>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70" name="Freeform 400"/>
          <p:cNvSpPr/>
          <p:nvPr/>
        </p:nvSpPr>
        <p:spPr bwMode="auto">
          <a:xfrm>
            <a:off x="7226448" y="4024246"/>
            <a:ext cx="370486" cy="127182"/>
          </a:xfrm>
          <a:custGeom>
            <a:avLst/>
            <a:gdLst>
              <a:gd name="T0" fmla="*/ 134 w 134"/>
              <a:gd name="T1" fmla="*/ 0 h 46"/>
              <a:gd name="T2" fmla="*/ 0 w 134"/>
              <a:gd name="T3" fmla="*/ 12 h 46"/>
              <a:gd name="T4" fmla="*/ 65 w 134"/>
              <a:gd name="T5" fmla="*/ 46 h 46"/>
              <a:gd name="T6" fmla="*/ 35 w 134"/>
              <a:gd name="T7" fmla="*/ 31 h 46"/>
              <a:gd name="T8" fmla="*/ 134 w 134"/>
              <a:gd name="T9" fmla="*/ 0 h 46"/>
            </a:gdLst>
            <a:ahLst/>
            <a:cxnLst>
              <a:cxn ang="0">
                <a:pos x="T0" y="T1"/>
              </a:cxn>
              <a:cxn ang="0">
                <a:pos x="T2" y="T3"/>
              </a:cxn>
              <a:cxn ang="0">
                <a:pos x="T4" y="T5"/>
              </a:cxn>
              <a:cxn ang="0">
                <a:pos x="T6" y="T7"/>
              </a:cxn>
              <a:cxn ang="0">
                <a:pos x="T8" y="T9"/>
              </a:cxn>
            </a:cxnLst>
            <a:rect l="0" t="0" r="r" b="b"/>
            <a:pathLst>
              <a:path w="134" h="46">
                <a:moveTo>
                  <a:pt x="134" y="0"/>
                </a:moveTo>
                <a:lnTo>
                  <a:pt x="0" y="12"/>
                </a:lnTo>
                <a:lnTo>
                  <a:pt x="65" y="46"/>
                </a:lnTo>
                <a:lnTo>
                  <a:pt x="35" y="31"/>
                </a:lnTo>
                <a:lnTo>
                  <a:pt x="134"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371" name="Freeform 401"/>
          <p:cNvSpPr/>
          <p:nvPr/>
        </p:nvSpPr>
        <p:spPr bwMode="auto">
          <a:xfrm>
            <a:off x="7226448" y="4024246"/>
            <a:ext cx="370486" cy="127182"/>
          </a:xfrm>
          <a:custGeom>
            <a:avLst/>
            <a:gdLst>
              <a:gd name="T0" fmla="*/ 134 w 134"/>
              <a:gd name="T1" fmla="*/ 0 h 46"/>
              <a:gd name="T2" fmla="*/ 0 w 134"/>
              <a:gd name="T3" fmla="*/ 12 h 46"/>
              <a:gd name="T4" fmla="*/ 65 w 134"/>
              <a:gd name="T5" fmla="*/ 46 h 46"/>
              <a:gd name="T6" fmla="*/ 35 w 134"/>
              <a:gd name="T7" fmla="*/ 31 h 46"/>
              <a:gd name="T8" fmla="*/ 134 w 134"/>
              <a:gd name="T9" fmla="*/ 0 h 46"/>
            </a:gdLst>
            <a:ahLst/>
            <a:cxnLst>
              <a:cxn ang="0">
                <a:pos x="T0" y="T1"/>
              </a:cxn>
              <a:cxn ang="0">
                <a:pos x="T2" y="T3"/>
              </a:cxn>
              <a:cxn ang="0">
                <a:pos x="T4" y="T5"/>
              </a:cxn>
              <a:cxn ang="0">
                <a:pos x="T6" y="T7"/>
              </a:cxn>
              <a:cxn ang="0">
                <a:pos x="T8" y="T9"/>
              </a:cxn>
            </a:cxnLst>
            <a:rect l="0" t="0" r="r" b="b"/>
            <a:pathLst>
              <a:path w="134" h="46">
                <a:moveTo>
                  <a:pt x="134" y="0"/>
                </a:moveTo>
                <a:lnTo>
                  <a:pt x="0" y="12"/>
                </a:lnTo>
                <a:lnTo>
                  <a:pt x="65" y="46"/>
                </a:lnTo>
                <a:lnTo>
                  <a:pt x="35" y="31"/>
                </a:lnTo>
                <a:lnTo>
                  <a:pt x="134" y="0"/>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72" name="Freeform 402"/>
          <p:cNvSpPr/>
          <p:nvPr/>
        </p:nvSpPr>
        <p:spPr bwMode="auto">
          <a:xfrm>
            <a:off x="7323216" y="4024246"/>
            <a:ext cx="273718" cy="138241"/>
          </a:xfrm>
          <a:custGeom>
            <a:avLst/>
            <a:gdLst>
              <a:gd name="T0" fmla="*/ 0 w 26"/>
              <a:gd name="T1" fmla="*/ 8 h 13"/>
              <a:gd name="T2" fmla="*/ 8 w 26"/>
              <a:gd name="T3" fmla="*/ 12 h 13"/>
              <a:gd name="T4" fmla="*/ 10 w 26"/>
              <a:gd name="T5" fmla="*/ 12 h 13"/>
              <a:gd name="T6" fmla="*/ 26 w 26"/>
              <a:gd name="T7" fmla="*/ 0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8" y="12"/>
                  <a:pt x="8" y="12"/>
                  <a:pt x="8" y="12"/>
                </a:cubicBezTo>
                <a:cubicBezTo>
                  <a:pt x="9" y="13"/>
                  <a:pt x="10" y="13"/>
                  <a:pt x="10" y="12"/>
                </a:cubicBezTo>
                <a:cubicBezTo>
                  <a:pt x="26" y="0"/>
                  <a:pt x="26" y="0"/>
                  <a:pt x="26" y="0"/>
                </a:cubicBezTo>
                <a:cubicBezTo>
                  <a:pt x="0" y="8"/>
                  <a:pt x="0" y="8"/>
                  <a:pt x="0" y="8"/>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73" name="Freeform 403"/>
          <p:cNvSpPr/>
          <p:nvPr/>
        </p:nvSpPr>
        <p:spPr bwMode="auto">
          <a:xfrm>
            <a:off x="7607993" y="3877710"/>
            <a:ext cx="188008" cy="146536"/>
          </a:xfrm>
          <a:custGeom>
            <a:avLst/>
            <a:gdLst>
              <a:gd name="T0" fmla="*/ 1 w 18"/>
              <a:gd name="T1" fmla="*/ 2 h 14"/>
              <a:gd name="T2" fmla="*/ 0 w 18"/>
              <a:gd name="T3" fmla="*/ 0 h 14"/>
              <a:gd name="T4" fmla="*/ 0 w 18"/>
              <a:gd name="T5" fmla="*/ 14 h 14"/>
              <a:gd name="T6" fmla="*/ 0 w 18"/>
              <a:gd name="T7" fmla="*/ 14 h 14"/>
              <a:gd name="T8" fmla="*/ 18 w 18"/>
              <a:gd name="T9" fmla="*/ 9 h 14"/>
              <a:gd name="T10" fmla="*/ 1 w 18"/>
              <a:gd name="T11" fmla="*/ 2 h 14"/>
            </a:gdLst>
            <a:ahLst/>
            <a:cxnLst>
              <a:cxn ang="0">
                <a:pos x="T0" y="T1"/>
              </a:cxn>
              <a:cxn ang="0">
                <a:pos x="T2" y="T3"/>
              </a:cxn>
              <a:cxn ang="0">
                <a:pos x="T4" y="T5"/>
              </a:cxn>
              <a:cxn ang="0">
                <a:pos x="T6" y="T7"/>
              </a:cxn>
              <a:cxn ang="0">
                <a:pos x="T8" y="T9"/>
              </a:cxn>
              <a:cxn ang="0">
                <a:pos x="T10" y="T11"/>
              </a:cxn>
            </a:cxnLst>
            <a:rect l="0" t="0" r="r" b="b"/>
            <a:pathLst>
              <a:path w="18" h="14">
                <a:moveTo>
                  <a:pt x="1" y="2"/>
                </a:moveTo>
                <a:cubicBezTo>
                  <a:pt x="1" y="2"/>
                  <a:pt x="1" y="1"/>
                  <a:pt x="0" y="0"/>
                </a:cubicBezTo>
                <a:cubicBezTo>
                  <a:pt x="0" y="14"/>
                  <a:pt x="0" y="14"/>
                  <a:pt x="0" y="14"/>
                </a:cubicBezTo>
                <a:cubicBezTo>
                  <a:pt x="0" y="14"/>
                  <a:pt x="0" y="14"/>
                  <a:pt x="0" y="14"/>
                </a:cubicBezTo>
                <a:cubicBezTo>
                  <a:pt x="18" y="9"/>
                  <a:pt x="18" y="9"/>
                  <a:pt x="18" y="9"/>
                </a:cubicBezTo>
                <a:cubicBezTo>
                  <a:pt x="1" y="2"/>
                  <a:pt x="1" y="2"/>
                  <a:pt x="1" y="2"/>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374" name="Freeform 404"/>
          <p:cNvSpPr/>
          <p:nvPr/>
        </p:nvSpPr>
        <p:spPr bwMode="auto">
          <a:xfrm>
            <a:off x="7607993" y="3971714"/>
            <a:ext cx="199067" cy="52532"/>
          </a:xfrm>
          <a:custGeom>
            <a:avLst/>
            <a:gdLst>
              <a:gd name="T0" fmla="*/ 18 w 19"/>
              <a:gd name="T1" fmla="*/ 0 h 5"/>
              <a:gd name="T2" fmla="*/ 0 w 19"/>
              <a:gd name="T3" fmla="*/ 5 h 5"/>
              <a:gd name="T4" fmla="*/ 17 w 19"/>
              <a:gd name="T5" fmla="*/ 5 h 5"/>
              <a:gd name="T6" fmla="*/ 18 w 19"/>
              <a:gd name="T7" fmla="*/ 4 h 5"/>
              <a:gd name="T8" fmla="*/ 19 w 19"/>
              <a:gd name="T9" fmla="*/ 2 h 5"/>
              <a:gd name="T10" fmla="*/ 18 w 19"/>
              <a:gd name="T11" fmla="*/ 0 h 5"/>
            </a:gdLst>
            <a:ahLst/>
            <a:cxnLst>
              <a:cxn ang="0">
                <a:pos x="T0" y="T1"/>
              </a:cxn>
              <a:cxn ang="0">
                <a:pos x="T2" y="T3"/>
              </a:cxn>
              <a:cxn ang="0">
                <a:pos x="T4" y="T5"/>
              </a:cxn>
              <a:cxn ang="0">
                <a:pos x="T6" y="T7"/>
              </a:cxn>
              <a:cxn ang="0">
                <a:pos x="T8" y="T9"/>
              </a:cxn>
              <a:cxn ang="0">
                <a:pos x="T10" y="T11"/>
              </a:cxn>
            </a:cxnLst>
            <a:rect l="0" t="0" r="r" b="b"/>
            <a:pathLst>
              <a:path w="19" h="5">
                <a:moveTo>
                  <a:pt x="18" y="0"/>
                </a:moveTo>
                <a:cubicBezTo>
                  <a:pt x="0" y="5"/>
                  <a:pt x="0" y="5"/>
                  <a:pt x="0" y="5"/>
                </a:cubicBezTo>
                <a:cubicBezTo>
                  <a:pt x="17" y="5"/>
                  <a:pt x="17" y="5"/>
                  <a:pt x="17" y="5"/>
                </a:cubicBezTo>
                <a:cubicBezTo>
                  <a:pt x="18" y="5"/>
                  <a:pt x="18" y="4"/>
                  <a:pt x="18" y="4"/>
                </a:cubicBezTo>
                <a:cubicBezTo>
                  <a:pt x="19" y="2"/>
                  <a:pt x="19" y="2"/>
                  <a:pt x="19" y="2"/>
                </a:cubicBezTo>
                <a:cubicBezTo>
                  <a:pt x="19" y="2"/>
                  <a:pt x="19" y="1"/>
                  <a:pt x="18"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75" name="Freeform 405"/>
          <p:cNvSpPr/>
          <p:nvPr/>
        </p:nvSpPr>
        <p:spPr bwMode="auto">
          <a:xfrm>
            <a:off x="7384042" y="4563386"/>
            <a:ext cx="265423" cy="149300"/>
          </a:xfrm>
          <a:custGeom>
            <a:avLst/>
            <a:gdLst>
              <a:gd name="T0" fmla="*/ 10 w 25"/>
              <a:gd name="T1" fmla="*/ 14 h 14"/>
              <a:gd name="T2" fmla="*/ 12 w 25"/>
              <a:gd name="T3" fmla="*/ 13 h 14"/>
              <a:gd name="T4" fmla="*/ 25 w 25"/>
              <a:gd name="T5" fmla="*/ 0 h 14"/>
              <a:gd name="T6" fmla="*/ 0 w 25"/>
              <a:gd name="T7" fmla="*/ 12 h 14"/>
              <a:gd name="T8" fmla="*/ 10 w 25"/>
              <a:gd name="T9" fmla="*/ 14 h 14"/>
            </a:gdLst>
            <a:ahLst/>
            <a:cxnLst>
              <a:cxn ang="0">
                <a:pos x="T0" y="T1"/>
              </a:cxn>
              <a:cxn ang="0">
                <a:pos x="T2" y="T3"/>
              </a:cxn>
              <a:cxn ang="0">
                <a:pos x="T4" y="T5"/>
              </a:cxn>
              <a:cxn ang="0">
                <a:pos x="T6" y="T7"/>
              </a:cxn>
              <a:cxn ang="0">
                <a:pos x="T8" y="T9"/>
              </a:cxn>
            </a:cxnLst>
            <a:rect l="0" t="0" r="r" b="b"/>
            <a:pathLst>
              <a:path w="25" h="14">
                <a:moveTo>
                  <a:pt x="10" y="14"/>
                </a:moveTo>
                <a:cubicBezTo>
                  <a:pt x="11" y="14"/>
                  <a:pt x="11" y="14"/>
                  <a:pt x="12" y="13"/>
                </a:cubicBezTo>
                <a:cubicBezTo>
                  <a:pt x="25" y="0"/>
                  <a:pt x="25" y="0"/>
                  <a:pt x="25" y="0"/>
                </a:cubicBezTo>
                <a:cubicBezTo>
                  <a:pt x="0" y="12"/>
                  <a:pt x="0" y="12"/>
                  <a:pt x="0" y="12"/>
                </a:cubicBezTo>
                <a:cubicBezTo>
                  <a:pt x="10" y="14"/>
                  <a:pt x="10" y="14"/>
                  <a:pt x="10" y="14"/>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76" name="Freeform 406"/>
          <p:cNvSpPr/>
          <p:nvPr/>
        </p:nvSpPr>
        <p:spPr bwMode="auto">
          <a:xfrm>
            <a:off x="7237507" y="4364319"/>
            <a:ext cx="157596" cy="94004"/>
          </a:xfrm>
          <a:custGeom>
            <a:avLst/>
            <a:gdLst>
              <a:gd name="T0" fmla="*/ 7 w 15"/>
              <a:gd name="T1" fmla="*/ 0 h 9"/>
              <a:gd name="T2" fmla="*/ 6 w 15"/>
              <a:gd name="T3" fmla="*/ 0 h 9"/>
              <a:gd name="T4" fmla="*/ 1 w 15"/>
              <a:gd name="T5" fmla="*/ 2 h 9"/>
              <a:gd name="T6" fmla="*/ 0 w 15"/>
              <a:gd name="T7" fmla="*/ 3 h 9"/>
              <a:gd name="T8" fmla="*/ 0 w 15"/>
              <a:gd name="T9" fmla="*/ 9 h 9"/>
              <a:gd name="T10" fmla="*/ 15 w 15"/>
              <a:gd name="T11" fmla="*/ 6 h 9"/>
              <a:gd name="T12" fmla="*/ 7 w 1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7" y="0"/>
                </a:moveTo>
                <a:cubicBezTo>
                  <a:pt x="7" y="0"/>
                  <a:pt x="6" y="0"/>
                  <a:pt x="6" y="0"/>
                </a:cubicBezTo>
                <a:cubicBezTo>
                  <a:pt x="1" y="2"/>
                  <a:pt x="1" y="2"/>
                  <a:pt x="1" y="2"/>
                </a:cubicBezTo>
                <a:cubicBezTo>
                  <a:pt x="0" y="2"/>
                  <a:pt x="0" y="3"/>
                  <a:pt x="0" y="3"/>
                </a:cubicBezTo>
                <a:cubicBezTo>
                  <a:pt x="0" y="9"/>
                  <a:pt x="0" y="9"/>
                  <a:pt x="0" y="9"/>
                </a:cubicBezTo>
                <a:cubicBezTo>
                  <a:pt x="15" y="6"/>
                  <a:pt x="15" y="6"/>
                  <a:pt x="15" y="6"/>
                </a:cubicBezTo>
                <a:cubicBezTo>
                  <a:pt x="7" y="0"/>
                  <a:pt x="7" y="0"/>
                  <a:pt x="7"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77" name="Freeform 407"/>
          <p:cNvSpPr/>
          <p:nvPr/>
        </p:nvSpPr>
        <p:spPr bwMode="auto">
          <a:xfrm>
            <a:off x="7607993" y="4383673"/>
            <a:ext cx="41473" cy="168655"/>
          </a:xfrm>
          <a:custGeom>
            <a:avLst/>
            <a:gdLst>
              <a:gd name="T0" fmla="*/ 3 w 4"/>
              <a:gd name="T1" fmla="*/ 1 h 16"/>
              <a:gd name="T2" fmla="*/ 0 w 4"/>
              <a:gd name="T3" fmla="*/ 0 h 16"/>
              <a:gd name="T4" fmla="*/ 4 w 4"/>
              <a:gd name="T5" fmla="*/ 16 h 16"/>
              <a:gd name="T6" fmla="*/ 4 w 4"/>
              <a:gd name="T7" fmla="*/ 2 h 16"/>
              <a:gd name="T8" fmla="*/ 3 w 4"/>
              <a:gd name="T9" fmla="*/ 1 h 16"/>
            </a:gdLst>
            <a:ahLst/>
            <a:cxnLst>
              <a:cxn ang="0">
                <a:pos x="T0" y="T1"/>
              </a:cxn>
              <a:cxn ang="0">
                <a:pos x="T2" y="T3"/>
              </a:cxn>
              <a:cxn ang="0">
                <a:pos x="T4" y="T5"/>
              </a:cxn>
              <a:cxn ang="0">
                <a:pos x="T6" y="T7"/>
              </a:cxn>
              <a:cxn ang="0">
                <a:pos x="T8" y="T9"/>
              </a:cxn>
            </a:cxnLst>
            <a:rect l="0" t="0" r="r" b="b"/>
            <a:pathLst>
              <a:path w="4" h="16">
                <a:moveTo>
                  <a:pt x="3" y="1"/>
                </a:moveTo>
                <a:cubicBezTo>
                  <a:pt x="0" y="0"/>
                  <a:pt x="0" y="0"/>
                  <a:pt x="0" y="0"/>
                </a:cubicBezTo>
                <a:cubicBezTo>
                  <a:pt x="4" y="16"/>
                  <a:pt x="4" y="16"/>
                  <a:pt x="4" y="16"/>
                </a:cubicBezTo>
                <a:cubicBezTo>
                  <a:pt x="4" y="2"/>
                  <a:pt x="4" y="2"/>
                  <a:pt x="4" y="2"/>
                </a:cubicBezTo>
                <a:cubicBezTo>
                  <a:pt x="4" y="2"/>
                  <a:pt x="4" y="1"/>
                  <a:pt x="3" y="1"/>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78" name="Freeform 408"/>
          <p:cNvSpPr/>
          <p:nvPr/>
        </p:nvSpPr>
        <p:spPr bwMode="auto">
          <a:xfrm>
            <a:off x="7384042" y="4488736"/>
            <a:ext cx="265423" cy="201833"/>
          </a:xfrm>
          <a:custGeom>
            <a:avLst/>
            <a:gdLst>
              <a:gd name="T0" fmla="*/ 0 w 96"/>
              <a:gd name="T1" fmla="*/ 73 h 73"/>
              <a:gd name="T2" fmla="*/ 96 w 96"/>
              <a:gd name="T3" fmla="*/ 27 h 73"/>
              <a:gd name="T4" fmla="*/ 27 w 96"/>
              <a:gd name="T5" fmla="*/ 0 h 73"/>
              <a:gd name="T6" fmla="*/ 0 w 96"/>
              <a:gd name="T7" fmla="*/ 73 h 73"/>
            </a:gdLst>
            <a:ahLst/>
            <a:cxnLst>
              <a:cxn ang="0">
                <a:pos x="T0" y="T1"/>
              </a:cxn>
              <a:cxn ang="0">
                <a:pos x="T2" y="T3"/>
              </a:cxn>
              <a:cxn ang="0">
                <a:pos x="T4" y="T5"/>
              </a:cxn>
              <a:cxn ang="0">
                <a:pos x="T6" y="T7"/>
              </a:cxn>
            </a:cxnLst>
            <a:rect l="0" t="0" r="r" b="b"/>
            <a:pathLst>
              <a:path w="96" h="73">
                <a:moveTo>
                  <a:pt x="0" y="73"/>
                </a:moveTo>
                <a:lnTo>
                  <a:pt x="96" y="27"/>
                </a:lnTo>
                <a:lnTo>
                  <a:pt x="27" y="0"/>
                </a:lnTo>
                <a:lnTo>
                  <a:pt x="0" y="73"/>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379" name="Freeform 409"/>
          <p:cNvSpPr/>
          <p:nvPr/>
        </p:nvSpPr>
        <p:spPr bwMode="auto">
          <a:xfrm>
            <a:off x="7384042" y="4488736"/>
            <a:ext cx="265423" cy="201833"/>
          </a:xfrm>
          <a:custGeom>
            <a:avLst/>
            <a:gdLst>
              <a:gd name="T0" fmla="*/ 0 w 96"/>
              <a:gd name="T1" fmla="*/ 73 h 73"/>
              <a:gd name="T2" fmla="*/ 96 w 96"/>
              <a:gd name="T3" fmla="*/ 27 h 73"/>
              <a:gd name="T4" fmla="*/ 27 w 96"/>
              <a:gd name="T5" fmla="*/ 0 h 73"/>
              <a:gd name="T6" fmla="*/ 0 w 96"/>
              <a:gd name="T7" fmla="*/ 73 h 73"/>
            </a:gdLst>
            <a:ahLst/>
            <a:cxnLst>
              <a:cxn ang="0">
                <a:pos x="T0" y="T1"/>
              </a:cxn>
              <a:cxn ang="0">
                <a:pos x="T2" y="T3"/>
              </a:cxn>
              <a:cxn ang="0">
                <a:pos x="T4" y="T5"/>
              </a:cxn>
              <a:cxn ang="0">
                <a:pos x="T6" y="T7"/>
              </a:cxn>
            </a:cxnLst>
            <a:rect l="0" t="0" r="r" b="b"/>
            <a:pathLst>
              <a:path w="96" h="73">
                <a:moveTo>
                  <a:pt x="0" y="73"/>
                </a:moveTo>
                <a:lnTo>
                  <a:pt x="96" y="27"/>
                </a:lnTo>
                <a:lnTo>
                  <a:pt x="27" y="0"/>
                </a:lnTo>
                <a:lnTo>
                  <a:pt x="0" y="73"/>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80" name="Freeform 410"/>
          <p:cNvSpPr/>
          <p:nvPr/>
        </p:nvSpPr>
        <p:spPr bwMode="auto">
          <a:xfrm>
            <a:off x="7458693" y="4383673"/>
            <a:ext cx="190774" cy="179714"/>
          </a:xfrm>
          <a:custGeom>
            <a:avLst/>
            <a:gdLst>
              <a:gd name="T0" fmla="*/ 14 w 18"/>
              <a:gd name="T1" fmla="*/ 0 h 17"/>
              <a:gd name="T2" fmla="*/ 0 w 18"/>
              <a:gd name="T3" fmla="*/ 10 h 17"/>
              <a:gd name="T4" fmla="*/ 18 w 18"/>
              <a:gd name="T5" fmla="*/ 17 h 17"/>
              <a:gd name="T6" fmla="*/ 18 w 18"/>
              <a:gd name="T7" fmla="*/ 16 h 17"/>
              <a:gd name="T8" fmla="*/ 14 w 18"/>
              <a:gd name="T9" fmla="*/ 0 h 17"/>
            </a:gdLst>
            <a:ahLst/>
            <a:cxnLst>
              <a:cxn ang="0">
                <a:pos x="T0" y="T1"/>
              </a:cxn>
              <a:cxn ang="0">
                <a:pos x="T2" y="T3"/>
              </a:cxn>
              <a:cxn ang="0">
                <a:pos x="T4" y="T5"/>
              </a:cxn>
              <a:cxn ang="0">
                <a:pos x="T6" y="T7"/>
              </a:cxn>
              <a:cxn ang="0">
                <a:pos x="T8" y="T9"/>
              </a:cxn>
            </a:cxnLst>
            <a:rect l="0" t="0" r="r" b="b"/>
            <a:pathLst>
              <a:path w="18" h="17">
                <a:moveTo>
                  <a:pt x="14" y="0"/>
                </a:moveTo>
                <a:cubicBezTo>
                  <a:pt x="0" y="10"/>
                  <a:pt x="0" y="10"/>
                  <a:pt x="0" y="10"/>
                </a:cubicBezTo>
                <a:cubicBezTo>
                  <a:pt x="18" y="17"/>
                  <a:pt x="18" y="17"/>
                  <a:pt x="18" y="17"/>
                </a:cubicBezTo>
                <a:cubicBezTo>
                  <a:pt x="18" y="16"/>
                  <a:pt x="18" y="16"/>
                  <a:pt x="18" y="16"/>
                </a:cubicBezTo>
                <a:cubicBezTo>
                  <a:pt x="14" y="0"/>
                  <a:pt x="14" y="0"/>
                  <a:pt x="14"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1" name="Freeform 411"/>
          <p:cNvSpPr/>
          <p:nvPr/>
        </p:nvSpPr>
        <p:spPr bwMode="auto">
          <a:xfrm>
            <a:off x="7237507" y="4469382"/>
            <a:ext cx="221186" cy="221186"/>
          </a:xfrm>
          <a:custGeom>
            <a:avLst/>
            <a:gdLst>
              <a:gd name="T0" fmla="*/ 0 w 21"/>
              <a:gd name="T1" fmla="*/ 0 h 21"/>
              <a:gd name="T2" fmla="*/ 13 w 21"/>
              <a:gd name="T3" fmla="*/ 20 h 21"/>
              <a:gd name="T4" fmla="*/ 14 w 21"/>
              <a:gd name="T5" fmla="*/ 21 h 21"/>
              <a:gd name="T6" fmla="*/ 21 w 21"/>
              <a:gd name="T7" fmla="*/ 2 h 21"/>
              <a:gd name="T8" fmla="*/ 0 w 21"/>
              <a:gd name="T9" fmla="*/ 0 h 21"/>
            </a:gdLst>
            <a:ahLst/>
            <a:cxnLst>
              <a:cxn ang="0">
                <a:pos x="T0" y="T1"/>
              </a:cxn>
              <a:cxn ang="0">
                <a:pos x="T2" y="T3"/>
              </a:cxn>
              <a:cxn ang="0">
                <a:pos x="T4" y="T5"/>
              </a:cxn>
              <a:cxn ang="0">
                <a:pos x="T6" y="T7"/>
              </a:cxn>
              <a:cxn ang="0">
                <a:pos x="T8" y="T9"/>
              </a:cxn>
            </a:cxnLst>
            <a:rect l="0" t="0" r="r" b="b"/>
            <a:pathLst>
              <a:path w="21" h="21">
                <a:moveTo>
                  <a:pt x="0" y="0"/>
                </a:moveTo>
                <a:cubicBezTo>
                  <a:pt x="13" y="20"/>
                  <a:pt x="13" y="20"/>
                  <a:pt x="13" y="20"/>
                </a:cubicBezTo>
                <a:cubicBezTo>
                  <a:pt x="13" y="21"/>
                  <a:pt x="14" y="21"/>
                  <a:pt x="14" y="21"/>
                </a:cubicBezTo>
                <a:cubicBezTo>
                  <a:pt x="21" y="2"/>
                  <a:pt x="21" y="2"/>
                  <a:pt x="21" y="2"/>
                </a:cubicBezTo>
                <a:cubicBezTo>
                  <a:pt x="0" y="0"/>
                  <a:pt x="0" y="0"/>
                  <a:pt x="0"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2" name="Freeform 412"/>
          <p:cNvSpPr/>
          <p:nvPr/>
        </p:nvSpPr>
        <p:spPr bwMode="auto">
          <a:xfrm>
            <a:off x="7237507" y="4383673"/>
            <a:ext cx="370486" cy="105063"/>
          </a:xfrm>
          <a:custGeom>
            <a:avLst/>
            <a:gdLst>
              <a:gd name="T0" fmla="*/ 35 w 35"/>
              <a:gd name="T1" fmla="*/ 0 h 10"/>
              <a:gd name="T2" fmla="*/ 34 w 35"/>
              <a:gd name="T3" fmla="*/ 0 h 10"/>
              <a:gd name="T4" fmla="*/ 16 w 35"/>
              <a:gd name="T5" fmla="*/ 4 h 10"/>
              <a:gd name="T6" fmla="*/ 15 w 35"/>
              <a:gd name="T7" fmla="*/ 4 h 10"/>
              <a:gd name="T8" fmla="*/ 0 w 35"/>
              <a:gd name="T9" fmla="*/ 7 h 10"/>
              <a:gd name="T10" fmla="*/ 0 w 35"/>
              <a:gd name="T11" fmla="*/ 8 h 10"/>
              <a:gd name="T12" fmla="*/ 21 w 35"/>
              <a:gd name="T13" fmla="*/ 10 h 10"/>
              <a:gd name="T14" fmla="*/ 35 w 3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0">
                <a:moveTo>
                  <a:pt x="35" y="0"/>
                </a:moveTo>
                <a:cubicBezTo>
                  <a:pt x="34" y="0"/>
                  <a:pt x="34" y="0"/>
                  <a:pt x="34" y="0"/>
                </a:cubicBezTo>
                <a:cubicBezTo>
                  <a:pt x="16" y="4"/>
                  <a:pt x="16" y="4"/>
                  <a:pt x="16" y="4"/>
                </a:cubicBezTo>
                <a:cubicBezTo>
                  <a:pt x="15" y="4"/>
                  <a:pt x="15" y="4"/>
                  <a:pt x="15" y="4"/>
                </a:cubicBezTo>
                <a:cubicBezTo>
                  <a:pt x="0" y="7"/>
                  <a:pt x="0" y="7"/>
                  <a:pt x="0" y="7"/>
                </a:cubicBezTo>
                <a:cubicBezTo>
                  <a:pt x="0" y="8"/>
                  <a:pt x="0" y="8"/>
                  <a:pt x="0" y="8"/>
                </a:cubicBezTo>
                <a:cubicBezTo>
                  <a:pt x="21" y="10"/>
                  <a:pt x="21" y="10"/>
                  <a:pt x="21" y="10"/>
                </a:cubicBezTo>
                <a:cubicBezTo>
                  <a:pt x="35" y="0"/>
                  <a:pt x="35" y="0"/>
                  <a:pt x="35"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3" name="Freeform 413"/>
          <p:cNvSpPr/>
          <p:nvPr/>
        </p:nvSpPr>
        <p:spPr bwMode="auto">
          <a:xfrm>
            <a:off x="7248567" y="4364319"/>
            <a:ext cx="146536" cy="63592"/>
          </a:xfrm>
          <a:custGeom>
            <a:avLst/>
            <a:gdLst>
              <a:gd name="T0" fmla="*/ 6 w 14"/>
              <a:gd name="T1" fmla="*/ 0 h 6"/>
              <a:gd name="T2" fmla="*/ 5 w 14"/>
              <a:gd name="T3" fmla="*/ 0 h 6"/>
              <a:gd name="T4" fmla="*/ 0 w 14"/>
              <a:gd name="T5" fmla="*/ 2 h 6"/>
              <a:gd name="T6" fmla="*/ 14 w 14"/>
              <a:gd name="T7" fmla="*/ 6 h 6"/>
              <a:gd name="T8" fmla="*/ 6 w 14"/>
              <a:gd name="T9" fmla="*/ 0 h 6"/>
            </a:gdLst>
            <a:ahLst/>
            <a:cxnLst>
              <a:cxn ang="0">
                <a:pos x="T0" y="T1"/>
              </a:cxn>
              <a:cxn ang="0">
                <a:pos x="T2" y="T3"/>
              </a:cxn>
              <a:cxn ang="0">
                <a:pos x="T4" y="T5"/>
              </a:cxn>
              <a:cxn ang="0">
                <a:pos x="T6" y="T7"/>
              </a:cxn>
              <a:cxn ang="0">
                <a:pos x="T8" y="T9"/>
              </a:cxn>
            </a:cxnLst>
            <a:rect l="0" t="0" r="r" b="b"/>
            <a:pathLst>
              <a:path w="14" h="6">
                <a:moveTo>
                  <a:pt x="6" y="0"/>
                </a:moveTo>
                <a:cubicBezTo>
                  <a:pt x="6" y="0"/>
                  <a:pt x="5" y="0"/>
                  <a:pt x="5" y="0"/>
                </a:cubicBezTo>
                <a:cubicBezTo>
                  <a:pt x="0" y="2"/>
                  <a:pt x="0" y="2"/>
                  <a:pt x="0" y="2"/>
                </a:cubicBezTo>
                <a:cubicBezTo>
                  <a:pt x="14" y="6"/>
                  <a:pt x="14" y="6"/>
                  <a:pt x="14" y="6"/>
                </a:cubicBezTo>
                <a:cubicBezTo>
                  <a:pt x="6" y="0"/>
                  <a:pt x="6" y="0"/>
                  <a:pt x="6"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4" name="Freeform 414"/>
          <p:cNvSpPr/>
          <p:nvPr/>
        </p:nvSpPr>
        <p:spPr bwMode="auto">
          <a:xfrm>
            <a:off x="5548201" y="695402"/>
            <a:ext cx="157596" cy="74651"/>
          </a:xfrm>
          <a:custGeom>
            <a:avLst/>
            <a:gdLst>
              <a:gd name="T0" fmla="*/ 13 w 15"/>
              <a:gd name="T1" fmla="*/ 0 h 7"/>
              <a:gd name="T2" fmla="*/ 12 w 15"/>
              <a:gd name="T3" fmla="*/ 0 h 7"/>
              <a:gd name="T4" fmla="*/ 1 w 15"/>
              <a:gd name="T5" fmla="*/ 1 h 7"/>
              <a:gd name="T6" fmla="*/ 0 w 15"/>
              <a:gd name="T7" fmla="*/ 2 h 7"/>
              <a:gd name="T8" fmla="*/ 0 w 15"/>
              <a:gd name="T9" fmla="*/ 4 h 7"/>
              <a:gd name="T10" fmla="*/ 0 w 15"/>
              <a:gd name="T11" fmla="*/ 4 h 7"/>
              <a:gd name="T12" fmla="*/ 1 w 15"/>
              <a:gd name="T13" fmla="*/ 6 h 7"/>
              <a:gd name="T14" fmla="*/ 5 w 15"/>
              <a:gd name="T15" fmla="*/ 7 h 7"/>
              <a:gd name="T16" fmla="*/ 5 w 15"/>
              <a:gd name="T17" fmla="*/ 7 h 7"/>
              <a:gd name="T18" fmla="*/ 10 w 15"/>
              <a:gd name="T19" fmla="*/ 7 h 7"/>
              <a:gd name="T20" fmla="*/ 10 w 15"/>
              <a:gd name="T21" fmla="*/ 7 h 7"/>
              <a:gd name="T22" fmla="*/ 11 w 15"/>
              <a:gd name="T23" fmla="*/ 7 h 7"/>
              <a:gd name="T24" fmla="*/ 15 w 15"/>
              <a:gd name="T25" fmla="*/ 4 h 7"/>
              <a:gd name="T26" fmla="*/ 15 w 15"/>
              <a:gd name="T27" fmla="*/ 3 h 7"/>
              <a:gd name="T28" fmla="*/ 15 w 15"/>
              <a:gd name="T29" fmla="*/ 2 h 7"/>
              <a:gd name="T30" fmla="*/ 14 w 15"/>
              <a:gd name="T31" fmla="*/ 0 h 7"/>
              <a:gd name="T32" fmla="*/ 13 w 1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7">
                <a:moveTo>
                  <a:pt x="13" y="0"/>
                </a:moveTo>
                <a:cubicBezTo>
                  <a:pt x="13" y="0"/>
                  <a:pt x="12" y="0"/>
                  <a:pt x="12" y="0"/>
                </a:cubicBezTo>
                <a:cubicBezTo>
                  <a:pt x="1" y="1"/>
                  <a:pt x="1" y="1"/>
                  <a:pt x="1" y="1"/>
                </a:cubicBezTo>
                <a:cubicBezTo>
                  <a:pt x="1" y="1"/>
                  <a:pt x="0" y="2"/>
                  <a:pt x="0" y="2"/>
                </a:cubicBezTo>
                <a:cubicBezTo>
                  <a:pt x="0" y="4"/>
                  <a:pt x="0" y="4"/>
                  <a:pt x="0" y="4"/>
                </a:cubicBezTo>
                <a:cubicBezTo>
                  <a:pt x="0" y="4"/>
                  <a:pt x="0" y="4"/>
                  <a:pt x="0" y="4"/>
                </a:cubicBezTo>
                <a:cubicBezTo>
                  <a:pt x="0" y="5"/>
                  <a:pt x="0" y="6"/>
                  <a:pt x="1" y="6"/>
                </a:cubicBezTo>
                <a:cubicBezTo>
                  <a:pt x="5" y="7"/>
                  <a:pt x="5" y="7"/>
                  <a:pt x="5" y="7"/>
                </a:cubicBezTo>
                <a:cubicBezTo>
                  <a:pt x="5" y="7"/>
                  <a:pt x="5" y="7"/>
                  <a:pt x="5" y="7"/>
                </a:cubicBezTo>
                <a:cubicBezTo>
                  <a:pt x="10" y="7"/>
                  <a:pt x="10" y="7"/>
                  <a:pt x="10" y="7"/>
                </a:cubicBezTo>
                <a:cubicBezTo>
                  <a:pt x="10" y="7"/>
                  <a:pt x="10" y="7"/>
                  <a:pt x="10" y="7"/>
                </a:cubicBezTo>
                <a:cubicBezTo>
                  <a:pt x="11" y="7"/>
                  <a:pt x="11" y="7"/>
                  <a:pt x="11" y="7"/>
                </a:cubicBezTo>
                <a:cubicBezTo>
                  <a:pt x="15" y="4"/>
                  <a:pt x="15" y="4"/>
                  <a:pt x="15" y="4"/>
                </a:cubicBezTo>
                <a:cubicBezTo>
                  <a:pt x="15" y="4"/>
                  <a:pt x="15" y="3"/>
                  <a:pt x="15" y="3"/>
                </a:cubicBezTo>
                <a:cubicBezTo>
                  <a:pt x="15" y="3"/>
                  <a:pt x="15" y="2"/>
                  <a:pt x="15" y="2"/>
                </a:cubicBezTo>
                <a:cubicBezTo>
                  <a:pt x="14" y="0"/>
                  <a:pt x="14" y="0"/>
                  <a:pt x="14" y="0"/>
                </a:cubicBezTo>
                <a:cubicBezTo>
                  <a:pt x="14" y="0"/>
                  <a:pt x="13" y="0"/>
                  <a:pt x="13"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385" name="Freeform 415"/>
          <p:cNvSpPr/>
          <p:nvPr/>
        </p:nvSpPr>
        <p:spPr bwMode="auto">
          <a:xfrm>
            <a:off x="6275349" y="1002296"/>
            <a:ext cx="52532" cy="74651"/>
          </a:xfrm>
          <a:custGeom>
            <a:avLst/>
            <a:gdLst>
              <a:gd name="T0" fmla="*/ 2 w 5"/>
              <a:gd name="T1" fmla="*/ 0 h 7"/>
              <a:gd name="T2" fmla="*/ 0 w 5"/>
              <a:gd name="T3" fmla="*/ 2 h 7"/>
              <a:gd name="T4" fmla="*/ 0 w 5"/>
              <a:gd name="T5" fmla="*/ 5 h 7"/>
              <a:gd name="T6" fmla="*/ 2 w 5"/>
              <a:gd name="T7" fmla="*/ 7 h 7"/>
              <a:gd name="T8" fmla="*/ 2 w 5"/>
              <a:gd name="T9" fmla="*/ 7 h 7"/>
              <a:gd name="T10" fmla="*/ 4 w 5"/>
              <a:gd name="T11" fmla="*/ 6 h 7"/>
              <a:gd name="T12" fmla="*/ 5 w 5"/>
              <a:gd name="T13" fmla="*/ 5 h 7"/>
              <a:gd name="T14" fmla="*/ 5 w 5"/>
              <a:gd name="T15" fmla="*/ 2 h 7"/>
              <a:gd name="T16" fmla="*/ 4 w 5"/>
              <a:gd name="T17" fmla="*/ 1 h 7"/>
              <a:gd name="T18" fmla="*/ 2 w 5"/>
              <a:gd name="T19" fmla="*/ 0 h 7"/>
              <a:gd name="T20" fmla="*/ 2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2" y="0"/>
                </a:moveTo>
                <a:cubicBezTo>
                  <a:pt x="1" y="0"/>
                  <a:pt x="0" y="1"/>
                  <a:pt x="0" y="2"/>
                </a:cubicBezTo>
                <a:cubicBezTo>
                  <a:pt x="0" y="5"/>
                  <a:pt x="0" y="5"/>
                  <a:pt x="0" y="5"/>
                </a:cubicBezTo>
                <a:cubicBezTo>
                  <a:pt x="0" y="6"/>
                  <a:pt x="1" y="7"/>
                  <a:pt x="2" y="7"/>
                </a:cubicBezTo>
                <a:cubicBezTo>
                  <a:pt x="2" y="7"/>
                  <a:pt x="2" y="7"/>
                  <a:pt x="2" y="7"/>
                </a:cubicBezTo>
                <a:cubicBezTo>
                  <a:pt x="4" y="6"/>
                  <a:pt x="4" y="6"/>
                  <a:pt x="4" y="6"/>
                </a:cubicBezTo>
                <a:cubicBezTo>
                  <a:pt x="4" y="6"/>
                  <a:pt x="5" y="6"/>
                  <a:pt x="5" y="5"/>
                </a:cubicBezTo>
                <a:cubicBezTo>
                  <a:pt x="5" y="2"/>
                  <a:pt x="5" y="2"/>
                  <a:pt x="5" y="2"/>
                </a:cubicBezTo>
                <a:cubicBezTo>
                  <a:pt x="5" y="1"/>
                  <a:pt x="5" y="1"/>
                  <a:pt x="4" y="1"/>
                </a:cubicBezTo>
                <a:cubicBezTo>
                  <a:pt x="2" y="0"/>
                  <a:pt x="2" y="0"/>
                  <a:pt x="2" y="0"/>
                </a:cubicBezTo>
                <a:cubicBezTo>
                  <a:pt x="2" y="0"/>
                  <a:pt x="2" y="0"/>
                  <a:pt x="2"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386" name="Freeform 416"/>
          <p:cNvSpPr/>
          <p:nvPr/>
        </p:nvSpPr>
        <p:spPr bwMode="auto">
          <a:xfrm>
            <a:off x="6316821" y="3728410"/>
            <a:ext cx="118888" cy="63592"/>
          </a:xfrm>
          <a:custGeom>
            <a:avLst/>
            <a:gdLst>
              <a:gd name="T0" fmla="*/ 2 w 11"/>
              <a:gd name="T1" fmla="*/ 5 h 6"/>
              <a:gd name="T2" fmla="*/ 7 w 11"/>
              <a:gd name="T3" fmla="*/ 6 h 6"/>
              <a:gd name="T4" fmla="*/ 8 w 11"/>
              <a:gd name="T5" fmla="*/ 6 h 6"/>
              <a:gd name="T6" fmla="*/ 10 w 11"/>
              <a:gd name="T7" fmla="*/ 5 h 6"/>
              <a:gd name="T8" fmla="*/ 10 w 11"/>
              <a:gd name="T9" fmla="*/ 3 h 6"/>
              <a:gd name="T10" fmla="*/ 7 w 11"/>
              <a:gd name="T11" fmla="*/ 1 h 6"/>
              <a:gd name="T12" fmla="*/ 6 w 11"/>
              <a:gd name="T13" fmla="*/ 1 h 6"/>
              <a:gd name="T14" fmla="*/ 2 w 11"/>
              <a:gd name="T15" fmla="*/ 2 h 6"/>
              <a:gd name="T16" fmla="*/ 2 w 11"/>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2" y="5"/>
                </a:moveTo>
                <a:cubicBezTo>
                  <a:pt x="7" y="6"/>
                  <a:pt x="7" y="6"/>
                  <a:pt x="7" y="6"/>
                </a:cubicBezTo>
                <a:cubicBezTo>
                  <a:pt x="8" y="6"/>
                  <a:pt x="8" y="6"/>
                  <a:pt x="8" y="6"/>
                </a:cubicBezTo>
                <a:cubicBezTo>
                  <a:pt x="10" y="5"/>
                  <a:pt x="10" y="5"/>
                  <a:pt x="10" y="5"/>
                </a:cubicBezTo>
                <a:cubicBezTo>
                  <a:pt x="11" y="5"/>
                  <a:pt x="11" y="3"/>
                  <a:pt x="10" y="3"/>
                </a:cubicBezTo>
                <a:cubicBezTo>
                  <a:pt x="7" y="1"/>
                  <a:pt x="7" y="1"/>
                  <a:pt x="7" y="1"/>
                </a:cubicBezTo>
                <a:cubicBezTo>
                  <a:pt x="7" y="0"/>
                  <a:pt x="6" y="0"/>
                  <a:pt x="6" y="1"/>
                </a:cubicBezTo>
                <a:cubicBezTo>
                  <a:pt x="2" y="2"/>
                  <a:pt x="2" y="2"/>
                  <a:pt x="2" y="2"/>
                </a:cubicBezTo>
                <a:cubicBezTo>
                  <a:pt x="0" y="3"/>
                  <a:pt x="1" y="5"/>
                  <a:pt x="2" y="5"/>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387" name="Freeform 417"/>
          <p:cNvSpPr>
            <a:spLocks noEditPoints="1"/>
          </p:cNvSpPr>
          <p:nvPr/>
        </p:nvSpPr>
        <p:spPr bwMode="auto">
          <a:xfrm>
            <a:off x="7237507" y="4364319"/>
            <a:ext cx="411959" cy="348367"/>
          </a:xfrm>
          <a:custGeom>
            <a:avLst/>
            <a:gdLst>
              <a:gd name="T0" fmla="*/ 26 w 39"/>
              <a:gd name="T1" fmla="*/ 33 h 33"/>
              <a:gd name="T2" fmla="*/ 26 w 39"/>
              <a:gd name="T3" fmla="*/ 33 h 33"/>
              <a:gd name="T4" fmla="*/ 26 w 39"/>
              <a:gd name="T5" fmla="*/ 33 h 33"/>
              <a:gd name="T6" fmla="*/ 26 w 39"/>
              <a:gd name="T7" fmla="*/ 33 h 33"/>
              <a:gd name="T8" fmla="*/ 26 w 39"/>
              <a:gd name="T9" fmla="*/ 33 h 33"/>
              <a:gd name="T10" fmla="*/ 26 w 39"/>
              <a:gd name="T11" fmla="*/ 33 h 33"/>
              <a:gd name="T12" fmla="*/ 26 w 39"/>
              <a:gd name="T13" fmla="*/ 33 h 33"/>
              <a:gd name="T14" fmla="*/ 26 w 39"/>
              <a:gd name="T15" fmla="*/ 33 h 33"/>
              <a:gd name="T16" fmla="*/ 26 w 39"/>
              <a:gd name="T17" fmla="*/ 33 h 33"/>
              <a:gd name="T18" fmla="*/ 26 w 39"/>
              <a:gd name="T19" fmla="*/ 33 h 33"/>
              <a:gd name="T20" fmla="*/ 26 w 39"/>
              <a:gd name="T21" fmla="*/ 33 h 33"/>
              <a:gd name="T22" fmla="*/ 26 w 39"/>
              <a:gd name="T23" fmla="*/ 33 h 33"/>
              <a:gd name="T24" fmla="*/ 26 w 39"/>
              <a:gd name="T25" fmla="*/ 33 h 33"/>
              <a:gd name="T26" fmla="*/ 26 w 39"/>
              <a:gd name="T27" fmla="*/ 32 h 33"/>
              <a:gd name="T28" fmla="*/ 26 w 39"/>
              <a:gd name="T29" fmla="*/ 32 h 33"/>
              <a:gd name="T30" fmla="*/ 24 w 39"/>
              <a:gd name="T31" fmla="*/ 33 h 33"/>
              <a:gd name="T32" fmla="*/ 26 w 39"/>
              <a:gd name="T33" fmla="*/ 33 h 33"/>
              <a:gd name="T34" fmla="*/ 24 w 39"/>
              <a:gd name="T35" fmla="*/ 33 h 33"/>
              <a:gd name="T36" fmla="*/ 0 w 39"/>
              <a:gd name="T37" fmla="*/ 9 h 33"/>
              <a:gd name="T38" fmla="*/ 0 w 39"/>
              <a:gd name="T39" fmla="*/ 9 h 33"/>
              <a:gd name="T40" fmla="*/ 0 w 39"/>
              <a:gd name="T41" fmla="*/ 9 h 33"/>
              <a:gd name="T42" fmla="*/ 39 w 39"/>
              <a:gd name="T43" fmla="*/ 4 h 33"/>
              <a:gd name="T44" fmla="*/ 39 w 39"/>
              <a:gd name="T45" fmla="*/ 19 h 33"/>
              <a:gd name="T46" fmla="*/ 39 w 39"/>
              <a:gd name="T47" fmla="*/ 4 h 33"/>
              <a:gd name="T48" fmla="*/ 35 w 39"/>
              <a:gd name="T49" fmla="*/ 2 h 33"/>
              <a:gd name="T50" fmla="*/ 24 w 39"/>
              <a:gd name="T51" fmla="*/ 4 h 33"/>
              <a:gd name="T52" fmla="*/ 35 w 39"/>
              <a:gd name="T53" fmla="*/ 2 h 33"/>
              <a:gd name="T54" fmla="*/ 0 w 39"/>
              <a:gd name="T55" fmla="*/ 10 h 33"/>
              <a:gd name="T56" fmla="*/ 14 w 39"/>
              <a:gd name="T57" fmla="*/ 31 h 33"/>
              <a:gd name="T58" fmla="*/ 39 w 39"/>
              <a:gd name="T59" fmla="*/ 19 h 33"/>
              <a:gd name="T60" fmla="*/ 35 w 39"/>
              <a:gd name="T61" fmla="*/ 2 h 33"/>
              <a:gd name="T62" fmla="*/ 35 w 39"/>
              <a:gd name="T63" fmla="*/ 2 h 33"/>
              <a:gd name="T64" fmla="*/ 7 w 39"/>
              <a:gd name="T65" fmla="*/ 0 h 33"/>
              <a:gd name="T66" fmla="*/ 7 w 39"/>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3">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2"/>
                </a:moveTo>
                <a:cubicBezTo>
                  <a:pt x="26" y="33"/>
                  <a:pt x="26" y="33"/>
                  <a:pt x="26" y="33"/>
                </a:cubicBezTo>
                <a:cubicBezTo>
                  <a:pt x="26" y="33"/>
                  <a:pt x="26" y="33"/>
                  <a:pt x="26" y="32"/>
                </a:cubicBezTo>
                <a:moveTo>
                  <a:pt x="14" y="31"/>
                </a:moveTo>
                <a:cubicBezTo>
                  <a:pt x="24" y="33"/>
                  <a:pt x="24" y="33"/>
                  <a:pt x="24" y="33"/>
                </a:cubicBezTo>
                <a:cubicBezTo>
                  <a:pt x="24" y="33"/>
                  <a:pt x="24" y="33"/>
                  <a:pt x="25" y="33"/>
                </a:cubicBezTo>
                <a:cubicBezTo>
                  <a:pt x="25" y="33"/>
                  <a:pt x="25" y="33"/>
                  <a:pt x="26" y="33"/>
                </a:cubicBezTo>
                <a:cubicBezTo>
                  <a:pt x="25" y="33"/>
                  <a:pt x="25" y="33"/>
                  <a:pt x="25" y="33"/>
                </a:cubicBezTo>
                <a:cubicBezTo>
                  <a:pt x="24" y="33"/>
                  <a:pt x="24" y="33"/>
                  <a:pt x="24" y="33"/>
                </a:cubicBezTo>
                <a:cubicBezTo>
                  <a:pt x="14" y="31"/>
                  <a:pt x="14" y="31"/>
                  <a:pt x="14" y="31"/>
                </a:cubicBezTo>
                <a:moveTo>
                  <a:pt x="0" y="9"/>
                </a:moveTo>
                <a:cubicBezTo>
                  <a:pt x="0" y="9"/>
                  <a:pt x="0" y="9"/>
                  <a:pt x="0" y="9"/>
                </a:cubicBezTo>
                <a:cubicBezTo>
                  <a:pt x="0" y="9"/>
                  <a:pt x="0" y="9"/>
                  <a:pt x="0" y="9"/>
                </a:cubicBezTo>
                <a:cubicBezTo>
                  <a:pt x="0" y="10"/>
                  <a:pt x="0" y="10"/>
                  <a:pt x="0" y="10"/>
                </a:cubicBezTo>
                <a:cubicBezTo>
                  <a:pt x="0" y="9"/>
                  <a:pt x="0" y="9"/>
                  <a:pt x="0" y="9"/>
                </a:cubicBezTo>
                <a:moveTo>
                  <a:pt x="39" y="3"/>
                </a:moveTo>
                <a:cubicBezTo>
                  <a:pt x="39" y="4"/>
                  <a:pt x="39" y="4"/>
                  <a:pt x="39" y="4"/>
                </a:cubicBezTo>
                <a:cubicBezTo>
                  <a:pt x="39" y="18"/>
                  <a:pt x="39" y="18"/>
                  <a:pt x="39" y="18"/>
                </a:cubicBezTo>
                <a:cubicBezTo>
                  <a:pt x="39" y="18"/>
                  <a:pt x="39" y="18"/>
                  <a:pt x="39" y="19"/>
                </a:cubicBezTo>
                <a:cubicBezTo>
                  <a:pt x="39" y="18"/>
                  <a:pt x="39" y="18"/>
                  <a:pt x="39" y="18"/>
                </a:cubicBezTo>
                <a:cubicBezTo>
                  <a:pt x="39" y="4"/>
                  <a:pt x="39" y="4"/>
                  <a:pt x="39" y="4"/>
                </a:cubicBezTo>
                <a:cubicBezTo>
                  <a:pt x="39" y="4"/>
                  <a:pt x="39" y="4"/>
                  <a:pt x="39" y="3"/>
                </a:cubicBezTo>
                <a:moveTo>
                  <a:pt x="35" y="2"/>
                </a:moveTo>
                <a:cubicBezTo>
                  <a:pt x="34" y="2"/>
                  <a:pt x="34" y="2"/>
                  <a:pt x="34" y="2"/>
                </a:cubicBezTo>
                <a:cubicBezTo>
                  <a:pt x="24" y="4"/>
                  <a:pt x="24" y="4"/>
                  <a:pt x="24" y="4"/>
                </a:cubicBezTo>
                <a:cubicBezTo>
                  <a:pt x="34" y="2"/>
                  <a:pt x="34" y="2"/>
                  <a:pt x="34" y="2"/>
                </a:cubicBezTo>
                <a:cubicBezTo>
                  <a:pt x="35" y="2"/>
                  <a:pt x="35" y="2"/>
                  <a:pt x="35" y="2"/>
                </a:cubicBezTo>
                <a:cubicBezTo>
                  <a:pt x="21" y="12"/>
                  <a:pt x="21" y="12"/>
                  <a:pt x="21" y="12"/>
                </a:cubicBezTo>
                <a:cubicBezTo>
                  <a:pt x="0" y="10"/>
                  <a:pt x="0" y="10"/>
                  <a:pt x="0" y="10"/>
                </a:cubicBezTo>
                <a:cubicBezTo>
                  <a:pt x="21" y="12"/>
                  <a:pt x="21" y="12"/>
                  <a:pt x="21" y="12"/>
                </a:cubicBezTo>
                <a:cubicBezTo>
                  <a:pt x="14" y="31"/>
                  <a:pt x="14" y="31"/>
                  <a:pt x="14" y="31"/>
                </a:cubicBezTo>
                <a:cubicBezTo>
                  <a:pt x="21" y="12"/>
                  <a:pt x="21" y="12"/>
                  <a:pt x="21" y="12"/>
                </a:cubicBezTo>
                <a:cubicBezTo>
                  <a:pt x="39" y="19"/>
                  <a:pt x="39" y="19"/>
                  <a:pt x="39" y="19"/>
                </a:cubicBezTo>
                <a:cubicBezTo>
                  <a:pt x="21" y="12"/>
                  <a:pt x="21" y="12"/>
                  <a:pt x="21" y="12"/>
                </a:cubicBezTo>
                <a:cubicBezTo>
                  <a:pt x="35" y="2"/>
                  <a:pt x="35" y="2"/>
                  <a:pt x="35" y="2"/>
                </a:cubicBezTo>
                <a:cubicBezTo>
                  <a:pt x="36" y="2"/>
                  <a:pt x="36" y="2"/>
                  <a:pt x="36" y="2"/>
                </a:cubicBezTo>
                <a:cubicBezTo>
                  <a:pt x="35" y="2"/>
                  <a:pt x="35" y="2"/>
                  <a:pt x="35" y="2"/>
                </a:cubicBezTo>
                <a:moveTo>
                  <a:pt x="7" y="0"/>
                </a:moveTo>
                <a:cubicBezTo>
                  <a:pt x="7" y="0"/>
                  <a:pt x="7" y="0"/>
                  <a:pt x="7" y="0"/>
                </a:cubicBezTo>
                <a:cubicBezTo>
                  <a:pt x="13" y="5"/>
                  <a:pt x="13" y="5"/>
                  <a:pt x="13" y="5"/>
                </a:cubicBezTo>
                <a:cubicBezTo>
                  <a:pt x="7" y="0"/>
                  <a:pt x="7" y="0"/>
                  <a:pt x="7" y="0"/>
                </a:cubicBezTo>
                <a:cubicBezTo>
                  <a:pt x="7" y="0"/>
                  <a:pt x="7" y="0"/>
                  <a:pt x="7"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8" name="Freeform 418"/>
          <p:cNvSpPr/>
          <p:nvPr/>
        </p:nvSpPr>
        <p:spPr bwMode="auto">
          <a:xfrm>
            <a:off x="7384042" y="4563386"/>
            <a:ext cx="265423" cy="149300"/>
          </a:xfrm>
          <a:custGeom>
            <a:avLst/>
            <a:gdLst>
              <a:gd name="T0" fmla="*/ 25 w 25"/>
              <a:gd name="T1" fmla="*/ 0 h 14"/>
              <a:gd name="T2" fmla="*/ 0 w 25"/>
              <a:gd name="T3" fmla="*/ 12 h 14"/>
              <a:gd name="T4" fmla="*/ 10 w 25"/>
              <a:gd name="T5" fmla="*/ 14 h 14"/>
              <a:gd name="T6" fmla="*/ 11 w 25"/>
              <a:gd name="T7" fmla="*/ 14 h 14"/>
              <a:gd name="T8" fmla="*/ 12 w 25"/>
              <a:gd name="T9" fmla="*/ 14 h 14"/>
              <a:gd name="T10" fmla="*/ 12 w 25"/>
              <a:gd name="T11" fmla="*/ 14 h 14"/>
              <a:gd name="T12" fmla="*/ 12 w 25"/>
              <a:gd name="T13" fmla="*/ 14 h 14"/>
              <a:gd name="T14" fmla="*/ 12 w 25"/>
              <a:gd name="T15" fmla="*/ 14 h 14"/>
              <a:gd name="T16" fmla="*/ 12 w 25"/>
              <a:gd name="T17" fmla="*/ 14 h 14"/>
              <a:gd name="T18" fmla="*/ 12 w 25"/>
              <a:gd name="T19" fmla="*/ 14 h 14"/>
              <a:gd name="T20" fmla="*/ 12 w 25"/>
              <a:gd name="T21" fmla="*/ 14 h 14"/>
              <a:gd name="T22" fmla="*/ 12 w 25"/>
              <a:gd name="T23" fmla="*/ 14 h 14"/>
              <a:gd name="T24" fmla="*/ 12 w 25"/>
              <a:gd name="T25" fmla="*/ 14 h 14"/>
              <a:gd name="T26" fmla="*/ 12 w 25"/>
              <a:gd name="T27" fmla="*/ 14 h 14"/>
              <a:gd name="T28" fmla="*/ 12 w 25"/>
              <a:gd name="T29" fmla="*/ 14 h 14"/>
              <a:gd name="T30" fmla="*/ 12 w 25"/>
              <a:gd name="T31" fmla="*/ 14 h 14"/>
              <a:gd name="T32" fmla="*/ 12 w 25"/>
              <a:gd name="T33" fmla="*/ 14 h 14"/>
              <a:gd name="T34" fmla="*/ 12 w 25"/>
              <a:gd name="T35" fmla="*/ 14 h 14"/>
              <a:gd name="T36" fmla="*/ 12 w 25"/>
              <a:gd name="T37" fmla="*/ 14 h 14"/>
              <a:gd name="T38" fmla="*/ 12 w 25"/>
              <a:gd name="T39" fmla="*/ 14 h 14"/>
              <a:gd name="T40" fmla="*/ 12 w 25"/>
              <a:gd name="T41" fmla="*/ 14 h 14"/>
              <a:gd name="T42" fmla="*/ 12 w 25"/>
              <a:gd name="T43" fmla="*/ 14 h 14"/>
              <a:gd name="T44" fmla="*/ 12 w 25"/>
              <a:gd name="T45" fmla="*/ 14 h 14"/>
              <a:gd name="T46" fmla="*/ 12 w 25"/>
              <a:gd name="T47" fmla="*/ 14 h 14"/>
              <a:gd name="T48" fmla="*/ 12 w 25"/>
              <a:gd name="T49" fmla="*/ 13 h 14"/>
              <a:gd name="T50" fmla="*/ 12 w 25"/>
              <a:gd name="T51" fmla="*/ 13 h 14"/>
              <a:gd name="T52" fmla="*/ 25 w 25"/>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14">
                <a:moveTo>
                  <a:pt x="25" y="0"/>
                </a:moveTo>
                <a:cubicBezTo>
                  <a:pt x="0" y="12"/>
                  <a:pt x="0" y="12"/>
                  <a:pt x="0" y="12"/>
                </a:cubicBezTo>
                <a:cubicBezTo>
                  <a:pt x="10" y="14"/>
                  <a:pt x="10" y="14"/>
                  <a:pt x="10" y="14"/>
                </a:cubicBezTo>
                <a:cubicBezTo>
                  <a:pt x="10" y="14"/>
                  <a:pt x="10" y="14"/>
                  <a:pt x="11" y="14"/>
                </a:cubicBezTo>
                <a:cubicBezTo>
                  <a:pt x="11" y="14"/>
                  <a:pt x="11"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3"/>
                </a:cubicBezTo>
                <a:cubicBezTo>
                  <a:pt x="12" y="13"/>
                  <a:pt x="12" y="13"/>
                  <a:pt x="12" y="13"/>
                </a:cubicBezTo>
                <a:cubicBezTo>
                  <a:pt x="25" y="0"/>
                  <a:pt x="25" y="0"/>
                  <a:pt x="25"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89" name="Freeform 419"/>
          <p:cNvSpPr/>
          <p:nvPr/>
        </p:nvSpPr>
        <p:spPr bwMode="auto">
          <a:xfrm>
            <a:off x="7237507" y="4383673"/>
            <a:ext cx="157596" cy="74651"/>
          </a:xfrm>
          <a:custGeom>
            <a:avLst/>
            <a:gdLst>
              <a:gd name="T0" fmla="*/ 1 w 15"/>
              <a:gd name="T1" fmla="*/ 0 h 7"/>
              <a:gd name="T2" fmla="*/ 1 w 15"/>
              <a:gd name="T3" fmla="*/ 0 h 7"/>
              <a:gd name="T4" fmla="*/ 1 w 15"/>
              <a:gd name="T5" fmla="*/ 0 h 7"/>
              <a:gd name="T6" fmla="*/ 0 w 15"/>
              <a:gd name="T7" fmla="*/ 1 h 7"/>
              <a:gd name="T8" fmla="*/ 0 w 15"/>
              <a:gd name="T9" fmla="*/ 1 h 7"/>
              <a:gd name="T10" fmla="*/ 0 w 15"/>
              <a:gd name="T11" fmla="*/ 7 h 7"/>
              <a:gd name="T12" fmla="*/ 15 w 15"/>
              <a:gd name="T13" fmla="*/ 4 h 7"/>
              <a:gd name="T14" fmla="*/ 15 w 15"/>
              <a:gd name="T15" fmla="*/ 4 h 7"/>
              <a:gd name="T16" fmla="*/ 1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 y="0"/>
                </a:moveTo>
                <a:cubicBezTo>
                  <a:pt x="1" y="0"/>
                  <a:pt x="1" y="0"/>
                  <a:pt x="1" y="0"/>
                </a:cubicBezTo>
                <a:cubicBezTo>
                  <a:pt x="1" y="0"/>
                  <a:pt x="1" y="0"/>
                  <a:pt x="1" y="0"/>
                </a:cubicBezTo>
                <a:cubicBezTo>
                  <a:pt x="0" y="0"/>
                  <a:pt x="0" y="1"/>
                  <a:pt x="0" y="1"/>
                </a:cubicBezTo>
                <a:cubicBezTo>
                  <a:pt x="0" y="1"/>
                  <a:pt x="0" y="1"/>
                  <a:pt x="0" y="1"/>
                </a:cubicBezTo>
                <a:cubicBezTo>
                  <a:pt x="0" y="7"/>
                  <a:pt x="0" y="7"/>
                  <a:pt x="0" y="7"/>
                </a:cubicBezTo>
                <a:cubicBezTo>
                  <a:pt x="15" y="4"/>
                  <a:pt x="15" y="4"/>
                  <a:pt x="15" y="4"/>
                </a:cubicBezTo>
                <a:cubicBezTo>
                  <a:pt x="15" y="4"/>
                  <a:pt x="15" y="4"/>
                  <a:pt x="15" y="4"/>
                </a:cubicBezTo>
                <a:cubicBezTo>
                  <a:pt x="1" y="0"/>
                  <a:pt x="1" y="0"/>
                  <a:pt x="1"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0" name="Freeform 420"/>
          <p:cNvSpPr/>
          <p:nvPr/>
        </p:nvSpPr>
        <p:spPr bwMode="auto">
          <a:xfrm>
            <a:off x="7607993" y="4383673"/>
            <a:ext cx="41473" cy="168655"/>
          </a:xfrm>
          <a:custGeom>
            <a:avLst/>
            <a:gdLst>
              <a:gd name="T0" fmla="*/ 0 w 4"/>
              <a:gd name="T1" fmla="*/ 0 h 16"/>
              <a:gd name="T2" fmla="*/ 4 w 4"/>
              <a:gd name="T3" fmla="*/ 16 h 16"/>
              <a:gd name="T4" fmla="*/ 4 w 4"/>
              <a:gd name="T5" fmla="*/ 16 h 16"/>
              <a:gd name="T6" fmla="*/ 4 w 4"/>
              <a:gd name="T7" fmla="*/ 2 h 16"/>
              <a:gd name="T8" fmla="*/ 4 w 4"/>
              <a:gd name="T9" fmla="*/ 1 h 16"/>
              <a:gd name="T10" fmla="*/ 3 w 4"/>
              <a:gd name="T11" fmla="*/ 1 h 16"/>
              <a:gd name="T12" fmla="*/ 1 w 4"/>
              <a:gd name="T13" fmla="*/ 0 h 16"/>
              <a:gd name="T14" fmla="*/ 0 w 4"/>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0"/>
                </a:moveTo>
                <a:cubicBezTo>
                  <a:pt x="4" y="16"/>
                  <a:pt x="4" y="16"/>
                  <a:pt x="4" y="16"/>
                </a:cubicBezTo>
                <a:cubicBezTo>
                  <a:pt x="4" y="16"/>
                  <a:pt x="4" y="16"/>
                  <a:pt x="4" y="16"/>
                </a:cubicBezTo>
                <a:cubicBezTo>
                  <a:pt x="4" y="2"/>
                  <a:pt x="4" y="2"/>
                  <a:pt x="4" y="2"/>
                </a:cubicBezTo>
                <a:cubicBezTo>
                  <a:pt x="4" y="2"/>
                  <a:pt x="4" y="2"/>
                  <a:pt x="4" y="1"/>
                </a:cubicBezTo>
                <a:cubicBezTo>
                  <a:pt x="4" y="1"/>
                  <a:pt x="4" y="1"/>
                  <a:pt x="3" y="1"/>
                </a:cubicBezTo>
                <a:cubicBezTo>
                  <a:pt x="1" y="0"/>
                  <a:pt x="1" y="0"/>
                  <a:pt x="1" y="0"/>
                </a:cubicBezTo>
                <a:cubicBezTo>
                  <a:pt x="0" y="0"/>
                  <a:pt x="0" y="0"/>
                  <a:pt x="0"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1" name="Freeform 421"/>
          <p:cNvSpPr/>
          <p:nvPr/>
        </p:nvSpPr>
        <p:spPr bwMode="auto">
          <a:xfrm>
            <a:off x="7384042" y="4488736"/>
            <a:ext cx="265423" cy="201833"/>
          </a:xfrm>
          <a:custGeom>
            <a:avLst/>
            <a:gdLst>
              <a:gd name="T0" fmla="*/ 27 w 96"/>
              <a:gd name="T1" fmla="*/ 0 h 73"/>
              <a:gd name="T2" fmla="*/ 0 w 96"/>
              <a:gd name="T3" fmla="*/ 73 h 73"/>
              <a:gd name="T4" fmla="*/ 96 w 96"/>
              <a:gd name="T5" fmla="*/ 27 h 73"/>
              <a:gd name="T6" fmla="*/ 27 w 96"/>
              <a:gd name="T7" fmla="*/ 0 h 73"/>
            </a:gdLst>
            <a:ahLst/>
            <a:cxnLst>
              <a:cxn ang="0">
                <a:pos x="T0" y="T1"/>
              </a:cxn>
              <a:cxn ang="0">
                <a:pos x="T2" y="T3"/>
              </a:cxn>
              <a:cxn ang="0">
                <a:pos x="T4" y="T5"/>
              </a:cxn>
              <a:cxn ang="0">
                <a:pos x="T6" y="T7"/>
              </a:cxn>
            </a:cxnLst>
            <a:rect l="0" t="0" r="r" b="b"/>
            <a:pathLst>
              <a:path w="96" h="73">
                <a:moveTo>
                  <a:pt x="27" y="0"/>
                </a:moveTo>
                <a:lnTo>
                  <a:pt x="0" y="73"/>
                </a:lnTo>
                <a:lnTo>
                  <a:pt x="96" y="27"/>
                </a:lnTo>
                <a:lnTo>
                  <a:pt x="27"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392" name="Freeform 422"/>
          <p:cNvSpPr/>
          <p:nvPr/>
        </p:nvSpPr>
        <p:spPr bwMode="auto">
          <a:xfrm>
            <a:off x="7384042" y="4488736"/>
            <a:ext cx="265423" cy="201833"/>
          </a:xfrm>
          <a:custGeom>
            <a:avLst/>
            <a:gdLst>
              <a:gd name="T0" fmla="*/ 27 w 96"/>
              <a:gd name="T1" fmla="*/ 0 h 73"/>
              <a:gd name="T2" fmla="*/ 0 w 96"/>
              <a:gd name="T3" fmla="*/ 73 h 73"/>
              <a:gd name="T4" fmla="*/ 96 w 96"/>
              <a:gd name="T5" fmla="*/ 27 h 73"/>
              <a:gd name="T6" fmla="*/ 27 w 96"/>
              <a:gd name="T7" fmla="*/ 0 h 73"/>
            </a:gdLst>
            <a:ahLst/>
            <a:cxnLst>
              <a:cxn ang="0">
                <a:pos x="T0" y="T1"/>
              </a:cxn>
              <a:cxn ang="0">
                <a:pos x="T2" y="T3"/>
              </a:cxn>
              <a:cxn ang="0">
                <a:pos x="T4" y="T5"/>
              </a:cxn>
              <a:cxn ang="0">
                <a:pos x="T6" y="T7"/>
              </a:cxn>
            </a:cxnLst>
            <a:rect l="0" t="0" r="r" b="b"/>
            <a:pathLst>
              <a:path w="96" h="73">
                <a:moveTo>
                  <a:pt x="27" y="0"/>
                </a:moveTo>
                <a:lnTo>
                  <a:pt x="0" y="73"/>
                </a:lnTo>
                <a:lnTo>
                  <a:pt x="96" y="27"/>
                </a:lnTo>
                <a:lnTo>
                  <a:pt x="27" y="0"/>
                </a:lnTo>
              </a:path>
            </a:pathLst>
          </a:custGeom>
          <a:solidFill>
            <a:srgbClr val="F3C301"/>
          </a:solidFill>
          <a:ln>
            <a:noFill/>
          </a:ln>
        </p:spPr>
        <p:txBody>
          <a:bodyPr vert="horz" wrap="square" lIns="91440" tIns="45720" rIns="91440" bIns="45720" numCol="1" anchor="t" anchorCtr="0" compatLnSpc="1"/>
          <a:lstStyle/>
          <a:p>
            <a:endParaRPr lang="en-US"/>
          </a:p>
        </p:txBody>
      </p:sp>
      <p:sp>
        <p:nvSpPr>
          <p:cNvPr id="393" name="Freeform 423"/>
          <p:cNvSpPr/>
          <p:nvPr/>
        </p:nvSpPr>
        <p:spPr bwMode="auto">
          <a:xfrm>
            <a:off x="7458693" y="4383673"/>
            <a:ext cx="190774" cy="179714"/>
          </a:xfrm>
          <a:custGeom>
            <a:avLst/>
            <a:gdLst>
              <a:gd name="T0" fmla="*/ 14 w 18"/>
              <a:gd name="T1" fmla="*/ 0 h 17"/>
              <a:gd name="T2" fmla="*/ 0 w 18"/>
              <a:gd name="T3" fmla="*/ 10 h 17"/>
              <a:gd name="T4" fmla="*/ 18 w 18"/>
              <a:gd name="T5" fmla="*/ 17 h 17"/>
              <a:gd name="T6" fmla="*/ 18 w 18"/>
              <a:gd name="T7" fmla="*/ 17 h 17"/>
              <a:gd name="T8" fmla="*/ 18 w 18"/>
              <a:gd name="T9" fmla="*/ 16 h 17"/>
              <a:gd name="T10" fmla="*/ 18 w 18"/>
              <a:gd name="T11" fmla="*/ 16 h 17"/>
              <a:gd name="T12" fmla="*/ 14 w 18"/>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4" y="0"/>
                </a:moveTo>
                <a:cubicBezTo>
                  <a:pt x="0" y="10"/>
                  <a:pt x="0" y="10"/>
                  <a:pt x="0" y="10"/>
                </a:cubicBezTo>
                <a:cubicBezTo>
                  <a:pt x="18" y="17"/>
                  <a:pt x="18" y="17"/>
                  <a:pt x="18" y="17"/>
                </a:cubicBezTo>
                <a:cubicBezTo>
                  <a:pt x="18" y="17"/>
                  <a:pt x="18" y="17"/>
                  <a:pt x="18" y="17"/>
                </a:cubicBezTo>
                <a:cubicBezTo>
                  <a:pt x="18" y="16"/>
                  <a:pt x="18" y="16"/>
                  <a:pt x="18" y="16"/>
                </a:cubicBezTo>
                <a:cubicBezTo>
                  <a:pt x="18" y="16"/>
                  <a:pt x="18" y="16"/>
                  <a:pt x="18" y="16"/>
                </a:cubicBezTo>
                <a:cubicBezTo>
                  <a:pt x="14" y="0"/>
                  <a:pt x="14" y="0"/>
                  <a:pt x="14"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4" name="Freeform 424"/>
          <p:cNvSpPr/>
          <p:nvPr/>
        </p:nvSpPr>
        <p:spPr bwMode="auto">
          <a:xfrm>
            <a:off x="7237507" y="4469382"/>
            <a:ext cx="221186" cy="221186"/>
          </a:xfrm>
          <a:custGeom>
            <a:avLst/>
            <a:gdLst>
              <a:gd name="T0" fmla="*/ 0 w 21"/>
              <a:gd name="T1" fmla="*/ 0 h 21"/>
              <a:gd name="T2" fmla="*/ 13 w 21"/>
              <a:gd name="T3" fmla="*/ 20 h 21"/>
              <a:gd name="T4" fmla="*/ 14 w 21"/>
              <a:gd name="T5" fmla="*/ 21 h 21"/>
              <a:gd name="T6" fmla="*/ 14 w 21"/>
              <a:gd name="T7" fmla="*/ 21 h 21"/>
              <a:gd name="T8" fmla="*/ 21 w 21"/>
              <a:gd name="T9" fmla="*/ 2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cubicBezTo>
                  <a:pt x="13" y="20"/>
                  <a:pt x="13" y="20"/>
                  <a:pt x="13" y="20"/>
                </a:cubicBezTo>
                <a:cubicBezTo>
                  <a:pt x="13" y="21"/>
                  <a:pt x="14" y="21"/>
                  <a:pt x="14" y="21"/>
                </a:cubicBezTo>
                <a:cubicBezTo>
                  <a:pt x="14" y="21"/>
                  <a:pt x="14" y="21"/>
                  <a:pt x="14" y="21"/>
                </a:cubicBezTo>
                <a:cubicBezTo>
                  <a:pt x="21" y="2"/>
                  <a:pt x="21" y="2"/>
                  <a:pt x="21" y="2"/>
                </a:cubicBezTo>
                <a:cubicBezTo>
                  <a:pt x="0" y="0"/>
                  <a:pt x="0" y="0"/>
                  <a:pt x="0"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5" name="Freeform 425"/>
          <p:cNvSpPr/>
          <p:nvPr/>
        </p:nvSpPr>
        <p:spPr bwMode="auto">
          <a:xfrm>
            <a:off x="7237507" y="4383673"/>
            <a:ext cx="370486" cy="105063"/>
          </a:xfrm>
          <a:custGeom>
            <a:avLst/>
            <a:gdLst>
              <a:gd name="T0" fmla="*/ 35 w 35"/>
              <a:gd name="T1" fmla="*/ 0 h 10"/>
              <a:gd name="T2" fmla="*/ 34 w 35"/>
              <a:gd name="T3" fmla="*/ 0 h 10"/>
              <a:gd name="T4" fmla="*/ 24 w 35"/>
              <a:gd name="T5" fmla="*/ 2 h 10"/>
              <a:gd name="T6" fmla="*/ 16 w 35"/>
              <a:gd name="T7" fmla="*/ 4 h 10"/>
              <a:gd name="T8" fmla="*/ 15 w 35"/>
              <a:gd name="T9" fmla="*/ 4 h 10"/>
              <a:gd name="T10" fmla="*/ 15 w 35"/>
              <a:gd name="T11" fmla="*/ 4 h 10"/>
              <a:gd name="T12" fmla="*/ 15 w 35"/>
              <a:gd name="T13" fmla="*/ 4 h 10"/>
              <a:gd name="T14" fmla="*/ 0 w 35"/>
              <a:gd name="T15" fmla="*/ 7 h 10"/>
              <a:gd name="T16" fmla="*/ 0 w 35"/>
              <a:gd name="T17" fmla="*/ 7 h 10"/>
              <a:gd name="T18" fmla="*/ 0 w 35"/>
              <a:gd name="T19" fmla="*/ 7 h 10"/>
              <a:gd name="T20" fmla="*/ 0 w 35"/>
              <a:gd name="T21" fmla="*/ 8 h 10"/>
              <a:gd name="T22" fmla="*/ 21 w 35"/>
              <a:gd name="T23" fmla="*/ 10 h 10"/>
              <a:gd name="T24" fmla="*/ 35 w 3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0">
                <a:moveTo>
                  <a:pt x="35" y="0"/>
                </a:moveTo>
                <a:cubicBezTo>
                  <a:pt x="34" y="0"/>
                  <a:pt x="34" y="0"/>
                  <a:pt x="34" y="0"/>
                </a:cubicBezTo>
                <a:cubicBezTo>
                  <a:pt x="24" y="2"/>
                  <a:pt x="24" y="2"/>
                  <a:pt x="24" y="2"/>
                </a:cubicBezTo>
                <a:cubicBezTo>
                  <a:pt x="16" y="4"/>
                  <a:pt x="16" y="4"/>
                  <a:pt x="16" y="4"/>
                </a:cubicBezTo>
                <a:cubicBezTo>
                  <a:pt x="16" y="4"/>
                  <a:pt x="16" y="4"/>
                  <a:pt x="15" y="4"/>
                </a:cubicBezTo>
                <a:cubicBezTo>
                  <a:pt x="15" y="4"/>
                  <a:pt x="15" y="4"/>
                  <a:pt x="15" y="4"/>
                </a:cubicBezTo>
                <a:cubicBezTo>
                  <a:pt x="15" y="4"/>
                  <a:pt x="15" y="4"/>
                  <a:pt x="15" y="4"/>
                </a:cubicBezTo>
                <a:cubicBezTo>
                  <a:pt x="0" y="7"/>
                  <a:pt x="0" y="7"/>
                  <a:pt x="0" y="7"/>
                </a:cubicBezTo>
                <a:cubicBezTo>
                  <a:pt x="0" y="7"/>
                  <a:pt x="0" y="7"/>
                  <a:pt x="0" y="7"/>
                </a:cubicBezTo>
                <a:cubicBezTo>
                  <a:pt x="0" y="7"/>
                  <a:pt x="0" y="7"/>
                  <a:pt x="0" y="7"/>
                </a:cubicBezTo>
                <a:cubicBezTo>
                  <a:pt x="0" y="8"/>
                  <a:pt x="0" y="8"/>
                  <a:pt x="0" y="8"/>
                </a:cubicBezTo>
                <a:cubicBezTo>
                  <a:pt x="21" y="10"/>
                  <a:pt x="21" y="10"/>
                  <a:pt x="21" y="10"/>
                </a:cubicBezTo>
                <a:cubicBezTo>
                  <a:pt x="35" y="0"/>
                  <a:pt x="35" y="0"/>
                  <a:pt x="35"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6" name="Freeform 426"/>
          <p:cNvSpPr/>
          <p:nvPr/>
        </p:nvSpPr>
        <p:spPr bwMode="auto">
          <a:xfrm>
            <a:off x="7248567" y="4364319"/>
            <a:ext cx="146536" cy="63592"/>
          </a:xfrm>
          <a:custGeom>
            <a:avLst/>
            <a:gdLst>
              <a:gd name="T0" fmla="*/ 5 w 14"/>
              <a:gd name="T1" fmla="*/ 0 h 6"/>
              <a:gd name="T2" fmla="*/ 5 w 14"/>
              <a:gd name="T3" fmla="*/ 0 h 6"/>
              <a:gd name="T4" fmla="*/ 5 w 14"/>
              <a:gd name="T5" fmla="*/ 0 h 6"/>
              <a:gd name="T6" fmla="*/ 0 w 14"/>
              <a:gd name="T7" fmla="*/ 2 h 6"/>
              <a:gd name="T8" fmla="*/ 14 w 14"/>
              <a:gd name="T9" fmla="*/ 6 h 6"/>
              <a:gd name="T10" fmla="*/ 12 w 14"/>
              <a:gd name="T11" fmla="*/ 5 h 6"/>
              <a:gd name="T12" fmla="*/ 6 w 14"/>
              <a:gd name="T13" fmla="*/ 0 h 6"/>
              <a:gd name="T14" fmla="*/ 6 w 14"/>
              <a:gd name="T15" fmla="*/ 0 h 6"/>
              <a:gd name="T16" fmla="*/ 5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5" y="0"/>
                </a:moveTo>
                <a:cubicBezTo>
                  <a:pt x="5" y="0"/>
                  <a:pt x="5" y="0"/>
                  <a:pt x="5" y="0"/>
                </a:cubicBezTo>
                <a:cubicBezTo>
                  <a:pt x="5" y="0"/>
                  <a:pt x="5" y="0"/>
                  <a:pt x="5" y="0"/>
                </a:cubicBezTo>
                <a:cubicBezTo>
                  <a:pt x="0" y="2"/>
                  <a:pt x="0" y="2"/>
                  <a:pt x="0" y="2"/>
                </a:cubicBezTo>
                <a:cubicBezTo>
                  <a:pt x="14" y="6"/>
                  <a:pt x="14" y="6"/>
                  <a:pt x="14" y="6"/>
                </a:cubicBezTo>
                <a:cubicBezTo>
                  <a:pt x="12" y="5"/>
                  <a:pt x="12" y="5"/>
                  <a:pt x="12" y="5"/>
                </a:cubicBezTo>
                <a:cubicBezTo>
                  <a:pt x="6" y="0"/>
                  <a:pt x="6" y="0"/>
                  <a:pt x="6" y="0"/>
                </a:cubicBezTo>
                <a:cubicBezTo>
                  <a:pt x="6" y="0"/>
                  <a:pt x="6" y="0"/>
                  <a:pt x="6" y="0"/>
                </a:cubicBezTo>
                <a:cubicBezTo>
                  <a:pt x="5" y="0"/>
                  <a:pt x="5" y="0"/>
                  <a:pt x="5" y="0"/>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7" name="Freeform 427"/>
          <p:cNvSpPr/>
          <p:nvPr/>
        </p:nvSpPr>
        <p:spPr bwMode="auto">
          <a:xfrm>
            <a:off x="7574815" y="4248196"/>
            <a:ext cx="85710" cy="105063"/>
          </a:xfrm>
          <a:custGeom>
            <a:avLst/>
            <a:gdLst>
              <a:gd name="T0" fmla="*/ 1 w 8"/>
              <a:gd name="T1" fmla="*/ 3 h 10"/>
              <a:gd name="T2" fmla="*/ 4 w 8"/>
              <a:gd name="T3" fmla="*/ 9 h 10"/>
              <a:gd name="T4" fmla="*/ 5 w 8"/>
              <a:gd name="T5" fmla="*/ 9 h 10"/>
              <a:gd name="T6" fmla="*/ 6 w 8"/>
              <a:gd name="T7" fmla="*/ 9 h 10"/>
              <a:gd name="T8" fmla="*/ 8 w 8"/>
              <a:gd name="T9" fmla="*/ 7 h 10"/>
              <a:gd name="T10" fmla="*/ 5 w 8"/>
              <a:gd name="T11" fmla="*/ 1 h 10"/>
              <a:gd name="T12" fmla="*/ 3 w 8"/>
              <a:gd name="T13" fmla="*/ 0 h 10"/>
              <a:gd name="T14" fmla="*/ 2 w 8"/>
              <a:gd name="T15" fmla="*/ 1 h 10"/>
              <a:gd name="T16" fmla="*/ 1 w 8"/>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1" y="3"/>
                </a:moveTo>
                <a:cubicBezTo>
                  <a:pt x="4" y="9"/>
                  <a:pt x="4" y="9"/>
                  <a:pt x="4" y="9"/>
                </a:cubicBezTo>
                <a:cubicBezTo>
                  <a:pt x="4" y="9"/>
                  <a:pt x="5" y="9"/>
                  <a:pt x="5" y="9"/>
                </a:cubicBezTo>
                <a:cubicBezTo>
                  <a:pt x="6" y="9"/>
                  <a:pt x="6" y="9"/>
                  <a:pt x="6" y="9"/>
                </a:cubicBezTo>
                <a:cubicBezTo>
                  <a:pt x="8" y="10"/>
                  <a:pt x="8" y="8"/>
                  <a:pt x="8" y="7"/>
                </a:cubicBezTo>
                <a:cubicBezTo>
                  <a:pt x="5" y="1"/>
                  <a:pt x="5" y="1"/>
                  <a:pt x="5" y="1"/>
                </a:cubicBezTo>
                <a:cubicBezTo>
                  <a:pt x="4" y="0"/>
                  <a:pt x="3" y="0"/>
                  <a:pt x="3" y="0"/>
                </a:cubicBezTo>
                <a:cubicBezTo>
                  <a:pt x="2" y="1"/>
                  <a:pt x="2" y="1"/>
                  <a:pt x="2" y="1"/>
                </a:cubicBezTo>
                <a:cubicBezTo>
                  <a:pt x="1" y="1"/>
                  <a:pt x="0" y="2"/>
                  <a:pt x="1" y="3"/>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398" name="Freeform 428"/>
          <p:cNvSpPr/>
          <p:nvPr/>
        </p:nvSpPr>
        <p:spPr bwMode="auto">
          <a:xfrm>
            <a:off x="6604362" y="1339604"/>
            <a:ext cx="41473" cy="52532"/>
          </a:xfrm>
          <a:custGeom>
            <a:avLst/>
            <a:gdLst>
              <a:gd name="T0" fmla="*/ 3 w 4"/>
              <a:gd name="T1" fmla="*/ 0 h 5"/>
              <a:gd name="T2" fmla="*/ 2 w 4"/>
              <a:gd name="T3" fmla="*/ 0 h 5"/>
              <a:gd name="T4" fmla="*/ 0 w 4"/>
              <a:gd name="T5" fmla="*/ 2 h 5"/>
              <a:gd name="T6" fmla="*/ 0 w 4"/>
              <a:gd name="T7" fmla="*/ 3 h 5"/>
              <a:gd name="T8" fmla="*/ 0 w 4"/>
              <a:gd name="T9" fmla="*/ 4 h 5"/>
              <a:gd name="T10" fmla="*/ 0 w 4"/>
              <a:gd name="T11" fmla="*/ 4 h 5"/>
              <a:gd name="T12" fmla="*/ 1 w 4"/>
              <a:gd name="T13" fmla="*/ 5 h 5"/>
              <a:gd name="T14" fmla="*/ 2 w 4"/>
              <a:gd name="T15" fmla="*/ 4 h 5"/>
              <a:gd name="T16" fmla="*/ 4 w 4"/>
              <a:gd name="T17" fmla="*/ 3 h 5"/>
              <a:gd name="T18" fmla="*/ 4 w 4"/>
              <a:gd name="T19" fmla="*/ 2 h 5"/>
              <a:gd name="T20" fmla="*/ 3 w 4"/>
              <a:gd name="T21" fmla="*/ 0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0" y="2"/>
                  <a:pt x="0" y="2"/>
                  <a:pt x="0" y="2"/>
                </a:cubicBezTo>
                <a:cubicBezTo>
                  <a:pt x="0" y="2"/>
                  <a:pt x="0" y="3"/>
                  <a:pt x="0" y="3"/>
                </a:cubicBezTo>
                <a:cubicBezTo>
                  <a:pt x="0" y="3"/>
                  <a:pt x="0" y="4"/>
                  <a:pt x="0" y="4"/>
                </a:cubicBezTo>
                <a:cubicBezTo>
                  <a:pt x="0" y="4"/>
                  <a:pt x="0" y="4"/>
                  <a:pt x="0" y="4"/>
                </a:cubicBezTo>
                <a:cubicBezTo>
                  <a:pt x="1" y="4"/>
                  <a:pt x="1" y="5"/>
                  <a:pt x="1" y="5"/>
                </a:cubicBezTo>
                <a:cubicBezTo>
                  <a:pt x="2" y="5"/>
                  <a:pt x="2" y="4"/>
                  <a:pt x="2" y="4"/>
                </a:cubicBezTo>
                <a:cubicBezTo>
                  <a:pt x="4" y="3"/>
                  <a:pt x="4" y="3"/>
                  <a:pt x="4" y="3"/>
                </a:cubicBezTo>
                <a:cubicBezTo>
                  <a:pt x="4" y="2"/>
                  <a:pt x="4" y="2"/>
                  <a:pt x="4" y="2"/>
                </a:cubicBezTo>
                <a:cubicBezTo>
                  <a:pt x="4" y="1"/>
                  <a:pt x="4" y="0"/>
                  <a:pt x="3" y="0"/>
                </a:cubicBezTo>
                <a:cubicBezTo>
                  <a:pt x="3" y="0"/>
                  <a:pt x="3" y="0"/>
                  <a:pt x="3" y="0"/>
                </a:cubicBezTo>
                <a:cubicBezTo>
                  <a:pt x="3" y="0"/>
                  <a:pt x="3" y="0"/>
                  <a:pt x="3"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399" name="Freeform 429"/>
          <p:cNvSpPr/>
          <p:nvPr/>
        </p:nvSpPr>
        <p:spPr bwMode="auto">
          <a:xfrm>
            <a:off x="8177547" y="2398532"/>
            <a:ext cx="41473" cy="71885"/>
          </a:xfrm>
          <a:custGeom>
            <a:avLst/>
            <a:gdLst>
              <a:gd name="T0" fmla="*/ 2 w 4"/>
              <a:gd name="T1" fmla="*/ 0 h 7"/>
              <a:gd name="T2" fmla="*/ 0 w 4"/>
              <a:gd name="T3" fmla="*/ 1 h 7"/>
              <a:gd name="T4" fmla="*/ 0 w 4"/>
              <a:gd name="T5" fmla="*/ 4 h 7"/>
              <a:gd name="T6" fmla="*/ 0 w 4"/>
              <a:gd name="T7" fmla="*/ 5 h 7"/>
              <a:gd name="T8" fmla="*/ 0 w 4"/>
              <a:gd name="T9" fmla="*/ 5 h 7"/>
              <a:gd name="T10" fmla="*/ 1 w 4"/>
              <a:gd name="T11" fmla="*/ 7 h 7"/>
              <a:gd name="T12" fmla="*/ 3 w 4"/>
              <a:gd name="T13" fmla="*/ 6 h 7"/>
              <a:gd name="T14" fmla="*/ 4 w 4"/>
              <a:gd name="T15" fmla="*/ 4 h 7"/>
              <a:gd name="T16" fmla="*/ 4 w 4"/>
              <a:gd name="T17" fmla="*/ 3 h 7"/>
              <a:gd name="T18" fmla="*/ 4 w 4"/>
              <a:gd name="T19" fmla="*/ 2 h 7"/>
              <a:gd name="T20" fmla="*/ 3 w 4"/>
              <a:gd name="T21" fmla="*/ 1 h 7"/>
              <a:gd name="T22" fmla="*/ 2 w 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7">
                <a:moveTo>
                  <a:pt x="2" y="0"/>
                </a:moveTo>
                <a:cubicBezTo>
                  <a:pt x="1" y="0"/>
                  <a:pt x="1" y="1"/>
                  <a:pt x="0" y="1"/>
                </a:cubicBezTo>
                <a:cubicBezTo>
                  <a:pt x="0" y="4"/>
                  <a:pt x="0" y="4"/>
                  <a:pt x="0" y="4"/>
                </a:cubicBezTo>
                <a:cubicBezTo>
                  <a:pt x="0" y="5"/>
                  <a:pt x="0" y="5"/>
                  <a:pt x="0" y="5"/>
                </a:cubicBezTo>
                <a:cubicBezTo>
                  <a:pt x="0" y="5"/>
                  <a:pt x="0" y="5"/>
                  <a:pt x="0" y="5"/>
                </a:cubicBezTo>
                <a:cubicBezTo>
                  <a:pt x="0" y="6"/>
                  <a:pt x="1" y="7"/>
                  <a:pt x="1" y="7"/>
                </a:cubicBezTo>
                <a:cubicBezTo>
                  <a:pt x="2" y="7"/>
                  <a:pt x="3" y="6"/>
                  <a:pt x="3" y="6"/>
                </a:cubicBezTo>
                <a:cubicBezTo>
                  <a:pt x="4" y="4"/>
                  <a:pt x="4" y="4"/>
                  <a:pt x="4" y="4"/>
                </a:cubicBezTo>
                <a:cubicBezTo>
                  <a:pt x="4" y="3"/>
                  <a:pt x="4" y="3"/>
                  <a:pt x="4" y="3"/>
                </a:cubicBezTo>
                <a:cubicBezTo>
                  <a:pt x="4" y="3"/>
                  <a:pt x="4" y="2"/>
                  <a:pt x="4" y="2"/>
                </a:cubicBezTo>
                <a:cubicBezTo>
                  <a:pt x="3" y="1"/>
                  <a:pt x="3" y="1"/>
                  <a:pt x="3" y="1"/>
                </a:cubicBezTo>
                <a:cubicBezTo>
                  <a:pt x="3" y="1"/>
                  <a:pt x="3" y="0"/>
                  <a:pt x="2"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00" name="Freeform 430"/>
          <p:cNvSpPr>
            <a:spLocks noEditPoints="1"/>
          </p:cNvSpPr>
          <p:nvPr/>
        </p:nvSpPr>
        <p:spPr bwMode="auto">
          <a:xfrm>
            <a:off x="3623885" y="1024415"/>
            <a:ext cx="1786075" cy="2640405"/>
          </a:xfrm>
          <a:custGeom>
            <a:avLst/>
            <a:gdLst>
              <a:gd name="T0" fmla="*/ 56 w 169"/>
              <a:gd name="T1" fmla="*/ 250 h 250"/>
              <a:gd name="T2" fmla="*/ 56 w 169"/>
              <a:gd name="T3" fmla="*/ 250 h 250"/>
              <a:gd name="T4" fmla="*/ 71 w 169"/>
              <a:gd name="T5" fmla="*/ 237 h 250"/>
              <a:gd name="T6" fmla="*/ 71 w 169"/>
              <a:gd name="T7" fmla="*/ 237 h 250"/>
              <a:gd name="T8" fmla="*/ 71 w 169"/>
              <a:gd name="T9" fmla="*/ 237 h 250"/>
              <a:gd name="T10" fmla="*/ 25 w 169"/>
              <a:gd name="T11" fmla="*/ 229 h 250"/>
              <a:gd name="T12" fmla="*/ 20 w 169"/>
              <a:gd name="T13" fmla="*/ 234 h 250"/>
              <a:gd name="T14" fmla="*/ 20 w 169"/>
              <a:gd name="T15" fmla="*/ 234 h 250"/>
              <a:gd name="T16" fmla="*/ 20 w 169"/>
              <a:gd name="T17" fmla="*/ 234 h 250"/>
              <a:gd name="T18" fmla="*/ 25 w 169"/>
              <a:gd name="T19" fmla="*/ 229 h 250"/>
              <a:gd name="T20" fmla="*/ 168 w 169"/>
              <a:gd name="T21" fmla="*/ 209 h 250"/>
              <a:gd name="T22" fmla="*/ 120 w 169"/>
              <a:gd name="T23" fmla="*/ 225 h 250"/>
              <a:gd name="T24" fmla="*/ 26 w 169"/>
              <a:gd name="T25" fmla="*/ 206 h 250"/>
              <a:gd name="T26" fmla="*/ 26 w 169"/>
              <a:gd name="T27" fmla="*/ 206 h 250"/>
              <a:gd name="T28" fmla="*/ 37 w 169"/>
              <a:gd name="T29" fmla="*/ 79 h 250"/>
              <a:gd name="T30" fmla="*/ 0 w 169"/>
              <a:gd name="T31" fmla="*/ 125 h 250"/>
              <a:gd name="T32" fmla="*/ 36 w 169"/>
              <a:gd name="T33" fmla="*/ 81 h 250"/>
              <a:gd name="T34" fmla="*/ 77 w 169"/>
              <a:gd name="T35" fmla="*/ 67 h 250"/>
              <a:gd name="T36" fmla="*/ 7 w 169"/>
              <a:gd name="T37" fmla="*/ 140 h 250"/>
              <a:gd name="T38" fmla="*/ 7 w 169"/>
              <a:gd name="T39" fmla="*/ 140 h 250"/>
              <a:gd name="T40" fmla="*/ 7 w 169"/>
              <a:gd name="T41" fmla="*/ 140 h 250"/>
              <a:gd name="T42" fmla="*/ 77 w 169"/>
              <a:gd name="T43" fmla="*/ 67 h 250"/>
              <a:gd name="T44" fmla="*/ 147 w 169"/>
              <a:gd name="T45" fmla="*/ 58 h 250"/>
              <a:gd name="T46" fmla="*/ 149 w 169"/>
              <a:gd name="T47" fmla="*/ 50 h 250"/>
              <a:gd name="T48" fmla="*/ 111 w 169"/>
              <a:gd name="T49" fmla="*/ 40 h 250"/>
              <a:gd name="T50" fmla="*/ 111 w 169"/>
              <a:gd name="T51" fmla="*/ 40 h 250"/>
              <a:gd name="T52" fmla="*/ 111 w 169"/>
              <a:gd name="T53" fmla="*/ 40 h 250"/>
              <a:gd name="T54" fmla="*/ 111 w 169"/>
              <a:gd name="T55" fmla="*/ 40 h 250"/>
              <a:gd name="T56" fmla="*/ 111 w 169"/>
              <a:gd name="T57" fmla="*/ 40 h 250"/>
              <a:gd name="T58" fmla="*/ 111 w 169"/>
              <a:gd name="T59" fmla="*/ 40 h 250"/>
              <a:gd name="T60" fmla="*/ 111 w 169"/>
              <a:gd name="T61" fmla="*/ 40 h 250"/>
              <a:gd name="T62" fmla="*/ 113 w 169"/>
              <a:gd name="T63" fmla="*/ 37 h 250"/>
              <a:gd name="T64" fmla="*/ 112 w 169"/>
              <a:gd name="T65" fmla="*/ 40 h 250"/>
              <a:gd name="T66" fmla="*/ 112 w 169"/>
              <a:gd name="T67" fmla="*/ 40 h 250"/>
              <a:gd name="T68" fmla="*/ 113 w 169"/>
              <a:gd name="T69" fmla="*/ 37 h 250"/>
              <a:gd name="T70" fmla="*/ 113 w 169"/>
              <a:gd name="T71" fmla="*/ 37 h 250"/>
              <a:gd name="T72" fmla="*/ 113 w 169"/>
              <a:gd name="T73" fmla="*/ 36 h 250"/>
              <a:gd name="T74" fmla="*/ 147 w 169"/>
              <a:gd name="T75" fmla="*/ 57 h 250"/>
              <a:gd name="T76" fmla="*/ 113 w 169"/>
              <a:gd name="T77" fmla="*/ 36 h 250"/>
              <a:gd name="T78" fmla="*/ 102 w 169"/>
              <a:gd name="T79" fmla="*/ 32 h 250"/>
              <a:gd name="T80" fmla="*/ 95 w 169"/>
              <a:gd name="T81" fmla="*/ 40 h 250"/>
              <a:gd name="T82" fmla="*/ 102 w 169"/>
              <a:gd name="T83" fmla="*/ 32 h 250"/>
              <a:gd name="T84" fmla="*/ 104 w 169"/>
              <a:gd name="T85" fmla="*/ 31 h 250"/>
              <a:gd name="T86" fmla="*/ 105 w 169"/>
              <a:gd name="T87" fmla="*/ 32 h 250"/>
              <a:gd name="T88" fmla="*/ 109 w 169"/>
              <a:gd name="T89" fmla="*/ 40 h 250"/>
              <a:gd name="T90" fmla="*/ 103 w 169"/>
              <a:gd name="T91" fmla="*/ 31 h 250"/>
              <a:gd name="T92" fmla="*/ 145 w 169"/>
              <a:gd name="T93" fmla="*/ 0 h 250"/>
              <a:gd name="T94" fmla="*/ 110 w 169"/>
              <a:gd name="T95" fmla="*/ 29 h 250"/>
              <a:gd name="T96" fmla="*/ 111 w 169"/>
              <a:gd name="T97" fmla="*/ 28 h 250"/>
              <a:gd name="T98" fmla="*/ 146 w 169"/>
              <a:gd name="T99" fmla="*/ 0 h 250"/>
              <a:gd name="T100" fmla="*/ 146 w 169"/>
              <a:gd name="T101" fmla="*/ 0 h 250"/>
              <a:gd name="T102" fmla="*/ 160 w 169"/>
              <a:gd name="T103" fmla="*/ 9 h 250"/>
              <a:gd name="T104" fmla="*/ 161 w 169"/>
              <a:gd name="T105" fmla="*/ 10 h 250"/>
              <a:gd name="T106" fmla="*/ 169 w 169"/>
              <a:gd name="T107" fmla="*/ 11 h 250"/>
              <a:gd name="T108" fmla="*/ 169 w 169"/>
              <a:gd name="T109" fmla="*/ 86 h 250"/>
              <a:gd name="T110" fmla="*/ 169 w 169"/>
              <a:gd name="T111" fmla="*/ 208 h 250"/>
              <a:gd name="T112" fmla="*/ 169 w 169"/>
              <a:gd name="T113" fmla="*/ 11 h 250"/>
              <a:gd name="T114" fmla="*/ 161 w 169"/>
              <a:gd name="T115" fmla="*/ 10 h 250"/>
              <a:gd name="T116" fmla="*/ 147 w 169"/>
              <a:gd name="T11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250">
                <a:moveTo>
                  <a:pt x="56" y="250"/>
                </a:moveTo>
                <a:cubicBezTo>
                  <a:pt x="56" y="250"/>
                  <a:pt x="56" y="250"/>
                  <a:pt x="56" y="250"/>
                </a:cubicBezTo>
                <a:cubicBezTo>
                  <a:pt x="55" y="250"/>
                  <a:pt x="55" y="250"/>
                  <a:pt x="55" y="250"/>
                </a:cubicBezTo>
                <a:cubicBezTo>
                  <a:pt x="55" y="250"/>
                  <a:pt x="55" y="250"/>
                  <a:pt x="56" y="250"/>
                </a:cubicBezTo>
                <a:moveTo>
                  <a:pt x="71" y="237"/>
                </a:moveTo>
                <a:cubicBezTo>
                  <a:pt x="71" y="237"/>
                  <a:pt x="71" y="237"/>
                  <a:pt x="71" y="237"/>
                </a:cubicBezTo>
                <a:cubicBezTo>
                  <a:pt x="71" y="237"/>
                  <a:pt x="71" y="237"/>
                  <a:pt x="71" y="237"/>
                </a:cubicBezTo>
                <a:moveTo>
                  <a:pt x="71" y="237"/>
                </a:moveTo>
                <a:cubicBezTo>
                  <a:pt x="71" y="237"/>
                  <a:pt x="71" y="237"/>
                  <a:pt x="71" y="237"/>
                </a:cubicBezTo>
                <a:cubicBezTo>
                  <a:pt x="71" y="237"/>
                  <a:pt x="71" y="237"/>
                  <a:pt x="71" y="237"/>
                </a:cubicBezTo>
                <a:moveTo>
                  <a:pt x="25" y="229"/>
                </a:moveTo>
                <a:cubicBezTo>
                  <a:pt x="25" y="229"/>
                  <a:pt x="25" y="229"/>
                  <a:pt x="25" y="229"/>
                </a:cubicBezTo>
                <a:cubicBezTo>
                  <a:pt x="21" y="233"/>
                  <a:pt x="21" y="233"/>
                  <a:pt x="21" y="233"/>
                </a:cubicBezTo>
                <a:cubicBezTo>
                  <a:pt x="20" y="233"/>
                  <a:pt x="20" y="234"/>
                  <a:pt x="20" y="234"/>
                </a:cubicBezTo>
                <a:cubicBezTo>
                  <a:pt x="20" y="234"/>
                  <a:pt x="20" y="234"/>
                  <a:pt x="20" y="234"/>
                </a:cubicBezTo>
                <a:cubicBezTo>
                  <a:pt x="20" y="234"/>
                  <a:pt x="20" y="234"/>
                  <a:pt x="20" y="234"/>
                </a:cubicBezTo>
                <a:cubicBezTo>
                  <a:pt x="28" y="237"/>
                  <a:pt x="28" y="237"/>
                  <a:pt x="28" y="237"/>
                </a:cubicBezTo>
                <a:cubicBezTo>
                  <a:pt x="20" y="234"/>
                  <a:pt x="20" y="234"/>
                  <a:pt x="20" y="234"/>
                </a:cubicBezTo>
                <a:cubicBezTo>
                  <a:pt x="21" y="233"/>
                  <a:pt x="21" y="233"/>
                  <a:pt x="21" y="233"/>
                </a:cubicBezTo>
                <a:cubicBezTo>
                  <a:pt x="25" y="229"/>
                  <a:pt x="25" y="229"/>
                  <a:pt x="25" y="229"/>
                </a:cubicBezTo>
                <a:cubicBezTo>
                  <a:pt x="25" y="229"/>
                  <a:pt x="25" y="229"/>
                  <a:pt x="25" y="229"/>
                </a:cubicBezTo>
                <a:moveTo>
                  <a:pt x="168" y="209"/>
                </a:moveTo>
                <a:cubicBezTo>
                  <a:pt x="120" y="225"/>
                  <a:pt x="120" y="225"/>
                  <a:pt x="120" y="225"/>
                </a:cubicBezTo>
                <a:cubicBezTo>
                  <a:pt x="120" y="225"/>
                  <a:pt x="120" y="225"/>
                  <a:pt x="120" y="225"/>
                </a:cubicBezTo>
                <a:cubicBezTo>
                  <a:pt x="168" y="209"/>
                  <a:pt x="168" y="209"/>
                  <a:pt x="168" y="209"/>
                </a:cubicBezTo>
                <a:moveTo>
                  <a:pt x="26" y="206"/>
                </a:moveTo>
                <a:cubicBezTo>
                  <a:pt x="26" y="207"/>
                  <a:pt x="26" y="207"/>
                  <a:pt x="26" y="207"/>
                </a:cubicBezTo>
                <a:cubicBezTo>
                  <a:pt x="26" y="206"/>
                  <a:pt x="26" y="206"/>
                  <a:pt x="26" y="206"/>
                </a:cubicBezTo>
                <a:cubicBezTo>
                  <a:pt x="26" y="206"/>
                  <a:pt x="26" y="206"/>
                  <a:pt x="26" y="206"/>
                </a:cubicBezTo>
                <a:moveTo>
                  <a:pt x="37" y="79"/>
                </a:moveTo>
                <a:cubicBezTo>
                  <a:pt x="37" y="79"/>
                  <a:pt x="37" y="79"/>
                  <a:pt x="37" y="79"/>
                </a:cubicBezTo>
                <a:cubicBezTo>
                  <a:pt x="0" y="125"/>
                  <a:pt x="0" y="125"/>
                  <a:pt x="0" y="125"/>
                </a:cubicBezTo>
                <a:cubicBezTo>
                  <a:pt x="15" y="107"/>
                  <a:pt x="15" y="107"/>
                  <a:pt x="15" y="107"/>
                </a:cubicBezTo>
                <a:cubicBezTo>
                  <a:pt x="36" y="81"/>
                  <a:pt x="36" y="81"/>
                  <a:pt x="36" y="81"/>
                </a:cubicBezTo>
                <a:cubicBezTo>
                  <a:pt x="37" y="79"/>
                  <a:pt x="37" y="79"/>
                  <a:pt x="37" y="79"/>
                </a:cubicBezTo>
                <a:moveTo>
                  <a:pt x="77" y="67"/>
                </a:moveTo>
                <a:cubicBezTo>
                  <a:pt x="77" y="67"/>
                  <a:pt x="77" y="67"/>
                  <a:pt x="77" y="67"/>
                </a:cubicBezTo>
                <a:cubicBezTo>
                  <a:pt x="7" y="140"/>
                  <a:pt x="7" y="140"/>
                  <a:pt x="7" y="140"/>
                </a:cubicBezTo>
                <a:cubicBezTo>
                  <a:pt x="33" y="97"/>
                  <a:pt x="33" y="97"/>
                  <a:pt x="33" y="97"/>
                </a:cubicBezTo>
                <a:cubicBezTo>
                  <a:pt x="7" y="140"/>
                  <a:pt x="7" y="140"/>
                  <a:pt x="7" y="140"/>
                </a:cubicBezTo>
                <a:cubicBezTo>
                  <a:pt x="0" y="126"/>
                  <a:pt x="0" y="126"/>
                  <a:pt x="0" y="126"/>
                </a:cubicBezTo>
                <a:cubicBezTo>
                  <a:pt x="7" y="140"/>
                  <a:pt x="7" y="140"/>
                  <a:pt x="7" y="140"/>
                </a:cubicBezTo>
                <a:cubicBezTo>
                  <a:pt x="7" y="140"/>
                  <a:pt x="7" y="140"/>
                  <a:pt x="7" y="140"/>
                </a:cubicBezTo>
                <a:cubicBezTo>
                  <a:pt x="77" y="67"/>
                  <a:pt x="77" y="67"/>
                  <a:pt x="77" y="67"/>
                </a:cubicBezTo>
                <a:moveTo>
                  <a:pt x="149" y="50"/>
                </a:moveTo>
                <a:cubicBezTo>
                  <a:pt x="147" y="58"/>
                  <a:pt x="147" y="58"/>
                  <a:pt x="147" y="58"/>
                </a:cubicBezTo>
                <a:cubicBezTo>
                  <a:pt x="147" y="57"/>
                  <a:pt x="147" y="57"/>
                  <a:pt x="147" y="57"/>
                </a:cubicBezTo>
                <a:cubicBezTo>
                  <a:pt x="149" y="50"/>
                  <a:pt x="149" y="50"/>
                  <a:pt x="149" y="5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3" y="37"/>
                </a:moveTo>
                <a:cubicBezTo>
                  <a:pt x="113" y="37"/>
                  <a:pt x="113" y="37"/>
                  <a:pt x="113" y="37"/>
                </a:cubicBezTo>
                <a:cubicBezTo>
                  <a:pt x="112" y="40"/>
                  <a:pt x="112" y="40"/>
                  <a:pt x="112" y="40"/>
                </a:cubicBezTo>
                <a:cubicBezTo>
                  <a:pt x="112" y="40"/>
                  <a:pt x="111" y="40"/>
                  <a:pt x="111" y="40"/>
                </a:cubicBezTo>
                <a:cubicBezTo>
                  <a:pt x="111" y="40"/>
                  <a:pt x="112" y="40"/>
                  <a:pt x="112" y="40"/>
                </a:cubicBezTo>
                <a:cubicBezTo>
                  <a:pt x="113" y="37"/>
                  <a:pt x="113" y="37"/>
                  <a:pt x="113" y="37"/>
                </a:cubicBezTo>
                <a:cubicBezTo>
                  <a:pt x="113" y="37"/>
                  <a:pt x="113" y="37"/>
                  <a:pt x="113" y="37"/>
                </a:cubicBezTo>
                <a:moveTo>
                  <a:pt x="113" y="37"/>
                </a:moveTo>
                <a:cubicBezTo>
                  <a:pt x="113" y="37"/>
                  <a:pt x="113" y="37"/>
                  <a:pt x="113" y="37"/>
                </a:cubicBezTo>
                <a:cubicBezTo>
                  <a:pt x="113" y="37"/>
                  <a:pt x="113" y="37"/>
                  <a:pt x="113" y="37"/>
                </a:cubicBezTo>
                <a:moveTo>
                  <a:pt x="113" y="36"/>
                </a:moveTo>
                <a:cubicBezTo>
                  <a:pt x="113" y="36"/>
                  <a:pt x="113" y="36"/>
                  <a:pt x="113" y="36"/>
                </a:cubicBezTo>
                <a:cubicBezTo>
                  <a:pt x="147" y="57"/>
                  <a:pt x="147" y="57"/>
                  <a:pt x="147" y="57"/>
                </a:cubicBezTo>
                <a:cubicBezTo>
                  <a:pt x="147" y="58"/>
                  <a:pt x="147" y="58"/>
                  <a:pt x="147" y="58"/>
                </a:cubicBezTo>
                <a:cubicBezTo>
                  <a:pt x="113" y="36"/>
                  <a:pt x="113" y="36"/>
                  <a:pt x="113" y="36"/>
                </a:cubicBezTo>
                <a:moveTo>
                  <a:pt x="103" y="31"/>
                </a:moveTo>
                <a:cubicBezTo>
                  <a:pt x="103" y="31"/>
                  <a:pt x="102" y="31"/>
                  <a:pt x="102" y="32"/>
                </a:cubicBezTo>
                <a:cubicBezTo>
                  <a:pt x="95" y="39"/>
                  <a:pt x="95" y="39"/>
                  <a:pt x="95" y="39"/>
                </a:cubicBezTo>
                <a:cubicBezTo>
                  <a:pt x="95" y="39"/>
                  <a:pt x="95" y="39"/>
                  <a:pt x="95" y="40"/>
                </a:cubicBezTo>
                <a:cubicBezTo>
                  <a:pt x="95" y="39"/>
                  <a:pt x="95" y="39"/>
                  <a:pt x="95" y="39"/>
                </a:cubicBezTo>
                <a:cubicBezTo>
                  <a:pt x="102" y="32"/>
                  <a:pt x="102" y="32"/>
                  <a:pt x="102" y="32"/>
                </a:cubicBezTo>
                <a:cubicBezTo>
                  <a:pt x="102" y="31"/>
                  <a:pt x="103" y="31"/>
                  <a:pt x="103" y="31"/>
                </a:cubicBezTo>
                <a:cubicBezTo>
                  <a:pt x="103" y="31"/>
                  <a:pt x="104" y="31"/>
                  <a:pt x="104" y="31"/>
                </a:cubicBezTo>
                <a:cubicBezTo>
                  <a:pt x="104" y="31"/>
                  <a:pt x="104" y="31"/>
                  <a:pt x="104" y="31"/>
                </a:cubicBezTo>
                <a:cubicBezTo>
                  <a:pt x="105" y="32"/>
                  <a:pt x="105" y="32"/>
                  <a:pt x="105" y="32"/>
                </a:cubicBezTo>
                <a:cubicBezTo>
                  <a:pt x="109" y="40"/>
                  <a:pt x="109" y="40"/>
                  <a:pt x="109" y="40"/>
                </a:cubicBezTo>
                <a:cubicBezTo>
                  <a:pt x="109" y="40"/>
                  <a:pt x="109" y="40"/>
                  <a:pt x="109" y="40"/>
                </a:cubicBezTo>
                <a:cubicBezTo>
                  <a:pt x="105" y="32"/>
                  <a:pt x="105" y="32"/>
                  <a:pt x="105" y="32"/>
                </a:cubicBezTo>
                <a:cubicBezTo>
                  <a:pt x="104" y="32"/>
                  <a:pt x="104" y="31"/>
                  <a:pt x="103" y="31"/>
                </a:cubicBezTo>
                <a:moveTo>
                  <a:pt x="146" y="0"/>
                </a:moveTo>
                <a:cubicBezTo>
                  <a:pt x="146" y="0"/>
                  <a:pt x="145" y="0"/>
                  <a:pt x="145" y="0"/>
                </a:cubicBezTo>
                <a:cubicBezTo>
                  <a:pt x="111" y="28"/>
                  <a:pt x="111" y="28"/>
                  <a:pt x="111" y="28"/>
                </a:cubicBezTo>
                <a:cubicBezTo>
                  <a:pt x="110" y="28"/>
                  <a:pt x="110" y="28"/>
                  <a:pt x="110" y="29"/>
                </a:cubicBezTo>
                <a:cubicBezTo>
                  <a:pt x="110" y="28"/>
                  <a:pt x="110" y="28"/>
                  <a:pt x="111" y="28"/>
                </a:cubicBezTo>
                <a:cubicBezTo>
                  <a:pt x="111" y="28"/>
                  <a:pt x="111" y="28"/>
                  <a:pt x="111" y="28"/>
                </a:cubicBezTo>
                <a:cubicBezTo>
                  <a:pt x="145" y="0"/>
                  <a:pt x="145" y="0"/>
                  <a:pt x="145" y="0"/>
                </a:cubicBezTo>
                <a:cubicBezTo>
                  <a:pt x="145" y="0"/>
                  <a:pt x="146" y="0"/>
                  <a:pt x="146" y="0"/>
                </a:cubicBezTo>
                <a:cubicBezTo>
                  <a:pt x="146" y="0"/>
                  <a:pt x="146" y="0"/>
                  <a:pt x="146" y="0"/>
                </a:cubicBezTo>
                <a:cubicBezTo>
                  <a:pt x="146" y="0"/>
                  <a:pt x="146" y="0"/>
                  <a:pt x="146" y="0"/>
                </a:cubicBezTo>
                <a:cubicBezTo>
                  <a:pt x="147" y="0"/>
                  <a:pt x="147" y="0"/>
                  <a:pt x="147" y="0"/>
                </a:cubicBezTo>
                <a:cubicBezTo>
                  <a:pt x="160" y="9"/>
                  <a:pt x="160" y="9"/>
                  <a:pt x="160" y="9"/>
                </a:cubicBezTo>
                <a:cubicBezTo>
                  <a:pt x="161" y="10"/>
                  <a:pt x="161" y="10"/>
                  <a:pt x="161" y="10"/>
                </a:cubicBezTo>
                <a:cubicBezTo>
                  <a:pt x="161" y="10"/>
                  <a:pt x="161" y="10"/>
                  <a:pt x="161" y="10"/>
                </a:cubicBezTo>
                <a:cubicBezTo>
                  <a:pt x="167" y="10"/>
                  <a:pt x="167" y="10"/>
                  <a:pt x="167" y="10"/>
                </a:cubicBezTo>
                <a:cubicBezTo>
                  <a:pt x="168" y="10"/>
                  <a:pt x="169" y="10"/>
                  <a:pt x="169" y="11"/>
                </a:cubicBezTo>
                <a:cubicBezTo>
                  <a:pt x="169" y="13"/>
                  <a:pt x="169" y="13"/>
                  <a:pt x="169" y="13"/>
                </a:cubicBezTo>
                <a:cubicBezTo>
                  <a:pt x="169" y="86"/>
                  <a:pt x="169" y="86"/>
                  <a:pt x="169" y="86"/>
                </a:cubicBezTo>
                <a:cubicBezTo>
                  <a:pt x="169" y="143"/>
                  <a:pt x="169" y="143"/>
                  <a:pt x="169" y="143"/>
                </a:cubicBezTo>
                <a:cubicBezTo>
                  <a:pt x="169" y="208"/>
                  <a:pt x="169" y="208"/>
                  <a:pt x="169" y="208"/>
                </a:cubicBezTo>
                <a:cubicBezTo>
                  <a:pt x="169" y="208"/>
                  <a:pt x="169" y="208"/>
                  <a:pt x="169" y="208"/>
                </a:cubicBezTo>
                <a:cubicBezTo>
                  <a:pt x="169" y="11"/>
                  <a:pt x="169" y="11"/>
                  <a:pt x="169" y="11"/>
                </a:cubicBezTo>
                <a:cubicBezTo>
                  <a:pt x="169" y="10"/>
                  <a:pt x="168" y="10"/>
                  <a:pt x="167" y="10"/>
                </a:cubicBezTo>
                <a:cubicBezTo>
                  <a:pt x="161" y="10"/>
                  <a:pt x="161" y="10"/>
                  <a:pt x="161" y="10"/>
                </a:cubicBezTo>
                <a:cubicBezTo>
                  <a:pt x="160" y="9"/>
                  <a:pt x="160" y="9"/>
                  <a:pt x="160" y="9"/>
                </a:cubicBezTo>
                <a:cubicBezTo>
                  <a:pt x="147" y="0"/>
                  <a:pt x="147" y="0"/>
                  <a:pt x="147" y="0"/>
                </a:cubicBezTo>
                <a:cubicBezTo>
                  <a:pt x="147" y="0"/>
                  <a:pt x="146" y="0"/>
                  <a:pt x="146"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401" name="Freeform 431"/>
          <p:cNvSpPr/>
          <p:nvPr/>
        </p:nvSpPr>
        <p:spPr bwMode="auto">
          <a:xfrm>
            <a:off x="4533512" y="1635441"/>
            <a:ext cx="876449" cy="295837"/>
          </a:xfrm>
          <a:custGeom>
            <a:avLst/>
            <a:gdLst>
              <a:gd name="T0" fmla="*/ 233 w 317"/>
              <a:gd name="T1" fmla="*/ 0 h 107"/>
              <a:gd name="T2" fmla="*/ 0 w 317"/>
              <a:gd name="T3" fmla="*/ 23 h 107"/>
              <a:gd name="T4" fmla="*/ 0 w 317"/>
              <a:gd name="T5" fmla="*/ 23 h 107"/>
              <a:gd name="T6" fmla="*/ 317 w 317"/>
              <a:gd name="T7" fmla="*/ 107 h 107"/>
              <a:gd name="T8" fmla="*/ 233 w 317"/>
              <a:gd name="T9" fmla="*/ 0 h 107"/>
            </a:gdLst>
            <a:ahLst/>
            <a:cxnLst>
              <a:cxn ang="0">
                <a:pos x="T0" y="T1"/>
              </a:cxn>
              <a:cxn ang="0">
                <a:pos x="T2" y="T3"/>
              </a:cxn>
              <a:cxn ang="0">
                <a:pos x="T4" y="T5"/>
              </a:cxn>
              <a:cxn ang="0">
                <a:pos x="T6" y="T7"/>
              </a:cxn>
              <a:cxn ang="0">
                <a:pos x="T8" y="T9"/>
              </a:cxn>
            </a:cxnLst>
            <a:rect l="0" t="0" r="r" b="b"/>
            <a:pathLst>
              <a:path w="317" h="107">
                <a:moveTo>
                  <a:pt x="233" y="0"/>
                </a:moveTo>
                <a:lnTo>
                  <a:pt x="0" y="23"/>
                </a:lnTo>
                <a:lnTo>
                  <a:pt x="0" y="23"/>
                </a:lnTo>
                <a:lnTo>
                  <a:pt x="317" y="107"/>
                </a:lnTo>
                <a:lnTo>
                  <a:pt x="233"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02" name="Freeform 432"/>
          <p:cNvSpPr/>
          <p:nvPr/>
        </p:nvSpPr>
        <p:spPr bwMode="auto">
          <a:xfrm>
            <a:off x="4533512" y="1635441"/>
            <a:ext cx="876449" cy="295837"/>
          </a:xfrm>
          <a:custGeom>
            <a:avLst/>
            <a:gdLst>
              <a:gd name="T0" fmla="*/ 233 w 317"/>
              <a:gd name="T1" fmla="*/ 0 h 107"/>
              <a:gd name="T2" fmla="*/ 0 w 317"/>
              <a:gd name="T3" fmla="*/ 23 h 107"/>
              <a:gd name="T4" fmla="*/ 0 w 317"/>
              <a:gd name="T5" fmla="*/ 23 h 107"/>
              <a:gd name="T6" fmla="*/ 317 w 317"/>
              <a:gd name="T7" fmla="*/ 107 h 107"/>
              <a:gd name="T8" fmla="*/ 233 w 317"/>
              <a:gd name="T9" fmla="*/ 0 h 107"/>
            </a:gdLst>
            <a:ahLst/>
            <a:cxnLst>
              <a:cxn ang="0">
                <a:pos x="T0" y="T1"/>
              </a:cxn>
              <a:cxn ang="0">
                <a:pos x="T2" y="T3"/>
              </a:cxn>
              <a:cxn ang="0">
                <a:pos x="T4" y="T5"/>
              </a:cxn>
              <a:cxn ang="0">
                <a:pos x="T6" y="T7"/>
              </a:cxn>
              <a:cxn ang="0">
                <a:pos x="T8" y="T9"/>
              </a:cxn>
            </a:cxnLst>
            <a:rect l="0" t="0" r="r" b="b"/>
            <a:pathLst>
              <a:path w="317" h="107">
                <a:moveTo>
                  <a:pt x="233" y="0"/>
                </a:moveTo>
                <a:lnTo>
                  <a:pt x="0" y="23"/>
                </a:lnTo>
                <a:lnTo>
                  <a:pt x="0" y="23"/>
                </a:lnTo>
                <a:lnTo>
                  <a:pt x="317" y="107"/>
                </a:lnTo>
                <a:lnTo>
                  <a:pt x="233" y="0"/>
                </a:lnTo>
              </a:path>
            </a:pathLst>
          </a:custGeom>
          <a:solidFill>
            <a:srgbClr val="00C3D9"/>
          </a:solidFill>
          <a:ln>
            <a:noFill/>
          </a:ln>
        </p:spPr>
        <p:txBody>
          <a:bodyPr vert="horz" wrap="square" lIns="91440" tIns="45720" rIns="91440" bIns="45720" numCol="1" anchor="t" anchorCtr="0" compatLnSpc="1"/>
          <a:lstStyle/>
          <a:p>
            <a:endParaRPr lang="en-US"/>
          </a:p>
        </p:txBody>
      </p:sp>
      <p:sp>
        <p:nvSpPr>
          <p:cNvPr id="403" name="Freeform 433"/>
          <p:cNvSpPr/>
          <p:nvPr/>
        </p:nvSpPr>
        <p:spPr bwMode="auto">
          <a:xfrm>
            <a:off x="4796169" y="1024415"/>
            <a:ext cx="370486" cy="295837"/>
          </a:xfrm>
          <a:custGeom>
            <a:avLst/>
            <a:gdLst>
              <a:gd name="T0" fmla="*/ 35 w 35"/>
              <a:gd name="T1" fmla="*/ 0 h 28"/>
              <a:gd name="T2" fmla="*/ 34 w 35"/>
              <a:gd name="T3" fmla="*/ 0 h 28"/>
              <a:gd name="T4" fmla="*/ 0 w 35"/>
              <a:gd name="T5" fmla="*/ 28 h 28"/>
              <a:gd name="T6" fmla="*/ 30 w 35"/>
              <a:gd name="T7" fmla="*/ 22 h 28"/>
              <a:gd name="T8" fmla="*/ 35 w 35"/>
              <a:gd name="T9" fmla="*/ 0 h 28"/>
              <a:gd name="T10" fmla="*/ 35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35" y="0"/>
                </a:moveTo>
                <a:cubicBezTo>
                  <a:pt x="35" y="0"/>
                  <a:pt x="34" y="0"/>
                  <a:pt x="34" y="0"/>
                </a:cubicBezTo>
                <a:cubicBezTo>
                  <a:pt x="0" y="28"/>
                  <a:pt x="0" y="28"/>
                  <a:pt x="0" y="28"/>
                </a:cubicBezTo>
                <a:cubicBezTo>
                  <a:pt x="30" y="22"/>
                  <a:pt x="30" y="22"/>
                  <a:pt x="30" y="22"/>
                </a:cubicBezTo>
                <a:cubicBezTo>
                  <a:pt x="35" y="0"/>
                  <a:pt x="35" y="0"/>
                  <a:pt x="35" y="0"/>
                </a:cubicBezTo>
                <a:cubicBezTo>
                  <a:pt x="35" y="0"/>
                  <a:pt x="35" y="0"/>
                  <a:pt x="35" y="0"/>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404" name="Freeform 434"/>
          <p:cNvSpPr>
            <a:spLocks noEditPoints="1"/>
          </p:cNvSpPr>
          <p:nvPr/>
        </p:nvSpPr>
        <p:spPr bwMode="auto">
          <a:xfrm>
            <a:off x="5114125" y="1024415"/>
            <a:ext cx="210126" cy="232245"/>
          </a:xfrm>
          <a:custGeom>
            <a:avLst/>
            <a:gdLst>
              <a:gd name="T0" fmla="*/ 0 w 76"/>
              <a:gd name="T1" fmla="*/ 84 h 84"/>
              <a:gd name="T2" fmla="*/ 0 w 76"/>
              <a:gd name="T3" fmla="*/ 84 h 84"/>
              <a:gd name="T4" fmla="*/ 19 w 76"/>
              <a:gd name="T5" fmla="*/ 0 h 84"/>
              <a:gd name="T6" fmla="*/ 19 w 76"/>
              <a:gd name="T7" fmla="*/ 0 h 84"/>
              <a:gd name="T8" fmla="*/ 0 w 76"/>
              <a:gd name="T9" fmla="*/ 84 h 84"/>
              <a:gd name="T10" fmla="*/ 76 w 76"/>
              <a:gd name="T11" fmla="*/ 38 h 84"/>
              <a:gd name="T12" fmla="*/ 76 w 76"/>
              <a:gd name="T13" fmla="*/ 38 h 84"/>
              <a:gd name="T14" fmla="*/ 72 w 76"/>
              <a:gd name="T15" fmla="*/ 34 h 84"/>
              <a:gd name="T16" fmla="*/ 23 w 76"/>
              <a:gd name="T17" fmla="*/ 0 h 84"/>
              <a:gd name="T18" fmla="*/ 19 w 76"/>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4">
                <a:moveTo>
                  <a:pt x="0" y="84"/>
                </a:moveTo>
                <a:lnTo>
                  <a:pt x="0" y="84"/>
                </a:lnTo>
                <a:close/>
                <a:moveTo>
                  <a:pt x="19" y="0"/>
                </a:moveTo>
                <a:lnTo>
                  <a:pt x="19" y="0"/>
                </a:lnTo>
                <a:lnTo>
                  <a:pt x="0" y="84"/>
                </a:lnTo>
                <a:lnTo>
                  <a:pt x="76" y="38"/>
                </a:lnTo>
                <a:lnTo>
                  <a:pt x="76" y="38"/>
                </a:lnTo>
                <a:lnTo>
                  <a:pt x="72" y="34"/>
                </a:lnTo>
                <a:lnTo>
                  <a:pt x="23" y="0"/>
                </a:lnTo>
                <a:lnTo>
                  <a:pt x="19"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05" name="Freeform 637"/>
          <p:cNvSpPr/>
          <p:nvPr/>
        </p:nvSpPr>
        <p:spPr bwMode="auto">
          <a:xfrm>
            <a:off x="6043104" y="1148832"/>
            <a:ext cx="392605" cy="179713"/>
          </a:xfrm>
          <a:custGeom>
            <a:avLst/>
            <a:gdLst>
              <a:gd name="T0" fmla="*/ 13 w 37"/>
              <a:gd name="T1" fmla="*/ 0 h 17"/>
              <a:gd name="T2" fmla="*/ 0 w 37"/>
              <a:gd name="T3" fmla="*/ 13 h 17"/>
              <a:gd name="T4" fmla="*/ 37 w 37"/>
              <a:gd name="T5" fmla="*/ 17 h 17"/>
              <a:gd name="T6" fmla="*/ 14 w 37"/>
              <a:gd name="T7" fmla="*/ 1 h 17"/>
              <a:gd name="T8" fmla="*/ 14 w 37"/>
              <a:gd name="T9" fmla="*/ 1 h 17"/>
              <a:gd name="T10" fmla="*/ 13 w 37"/>
              <a:gd name="T11" fmla="*/ 0 h 17"/>
            </a:gdLst>
            <a:ahLst/>
            <a:cxnLst>
              <a:cxn ang="0">
                <a:pos x="T0" y="T1"/>
              </a:cxn>
              <a:cxn ang="0">
                <a:pos x="T2" y="T3"/>
              </a:cxn>
              <a:cxn ang="0">
                <a:pos x="T4" y="T5"/>
              </a:cxn>
              <a:cxn ang="0">
                <a:pos x="T6" y="T7"/>
              </a:cxn>
              <a:cxn ang="0">
                <a:pos x="T8" y="T9"/>
              </a:cxn>
              <a:cxn ang="0">
                <a:pos x="T10" y="T11"/>
              </a:cxn>
            </a:cxnLst>
            <a:rect l="0" t="0" r="r" b="b"/>
            <a:pathLst>
              <a:path w="37" h="17">
                <a:moveTo>
                  <a:pt x="13" y="0"/>
                </a:moveTo>
                <a:cubicBezTo>
                  <a:pt x="0" y="13"/>
                  <a:pt x="0" y="13"/>
                  <a:pt x="0" y="13"/>
                </a:cubicBezTo>
                <a:cubicBezTo>
                  <a:pt x="37" y="17"/>
                  <a:pt x="37" y="17"/>
                  <a:pt x="37" y="17"/>
                </a:cubicBezTo>
                <a:cubicBezTo>
                  <a:pt x="14" y="1"/>
                  <a:pt x="14" y="1"/>
                  <a:pt x="14" y="1"/>
                </a:cubicBezTo>
                <a:cubicBezTo>
                  <a:pt x="14" y="1"/>
                  <a:pt x="14" y="1"/>
                  <a:pt x="14" y="1"/>
                </a:cubicBezTo>
                <a:cubicBezTo>
                  <a:pt x="14" y="1"/>
                  <a:pt x="13" y="0"/>
                  <a:pt x="13"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406" name="Freeform 638"/>
          <p:cNvSpPr/>
          <p:nvPr/>
        </p:nvSpPr>
        <p:spPr bwMode="auto">
          <a:xfrm>
            <a:off x="6106695" y="1635441"/>
            <a:ext cx="337308" cy="348367"/>
          </a:xfrm>
          <a:custGeom>
            <a:avLst/>
            <a:gdLst>
              <a:gd name="T0" fmla="*/ 61 w 122"/>
              <a:gd name="T1" fmla="*/ 0 h 126"/>
              <a:gd name="T2" fmla="*/ 0 w 122"/>
              <a:gd name="T3" fmla="*/ 126 h 126"/>
              <a:gd name="T4" fmla="*/ 122 w 122"/>
              <a:gd name="T5" fmla="*/ 126 h 126"/>
              <a:gd name="T6" fmla="*/ 61 w 122"/>
              <a:gd name="T7" fmla="*/ 0 h 126"/>
            </a:gdLst>
            <a:ahLst/>
            <a:cxnLst>
              <a:cxn ang="0">
                <a:pos x="T0" y="T1"/>
              </a:cxn>
              <a:cxn ang="0">
                <a:pos x="T2" y="T3"/>
              </a:cxn>
              <a:cxn ang="0">
                <a:pos x="T4" y="T5"/>
              </a:cxn>
              <a:cxn ang="0">
                <a:pos x="T6" y="T7"/>
              </a:cxn>
            </a:cxnLst>
            <a:rect l="0" t="0" r="r" b="b"/>
            <a:pathLst>
              <a:path w="122" h="126">
                <a:moveTo>
                  <a:pt x="61" y="0"/>
                </a:moveTo>
                <a:lnTo>
                  <a:pt x="0" y="126"/>
                </a:lnTo>
                <a:lnTo>
                  <a:pt x="122" y="126"/>
                </a:lnTo>
                <a:lnTo>
                  <a:pt x="61"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07" name="Freeform 639"/>
          <p:cNvSpPr/>
          <p:nvPr/>
        </p:nvSpPr>
        <p:spPr bwMode="auto">
          <a:xfrm>
            <a:off x="6106695" y="1635441"/>
            <a:ext cx="337308" cy="348367"/>
          </a:xfrm>
          <a:custGeom>
            <a:avLst/>
            <a:gdLst>
              <a:gd name="T0" fmla="*/ 61 w 122"/>
              <a:gd name="T1" fmla="*/ 0 h 126"/>
              <a:gd name="T2" fmla="*/ 0 w 122"/>
              <a:gd name="T3" fmla="*/ 126 h 126"/>
              <a:gd name="T4" fmla="*/ 122 w 122"/>
              <a:gd name="T5" fmla="*/ 126 h 126"/>
              <a:gd name="T6" fmla="*/ 61 w 122"/>
              <a:gd name="T7" fmla="*/ 0 h 126"/>
            </a:gdLst>
            <a:ahLst/>
            <a:cxnLst>
              <a:cxn ang="0">
                <a:pos x="T0" y="T1"/>
              </a:cxn>
              <a:cxn ang="0">
                <a:pos x="T2" y="T3"/>
              </a:cxn>
              <a:cxn ang="0">
                <a:pos x="T4" y="T5"/>
              </a:cxn>
              <a:cxn ang="0">
                <a:pos x="T6" y="T7"/>
              </a:cxn>
            </a:cxnLst>
            <a:rect l="0" t="0" r="r" b="b"/>
            <a:pathLst>
              <a:path w="122" h="126">
                <a:moveTo>
                  <a:pt x="61" y="0"/>
                </a:moveTo>
                <a:lnTo>
                  <a:pt x="0" y="126"/>
                </a:lnTo>
                <a:lnTo>
                  <a:pt x="122" y="126"/>
                </a:lnTo>
                <a:lnTo>
                  <a:pt x="61"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08" name="Freeform 640"/>
          <p:cNvSpPr/>
          <p:nvPr/>
        </p:nvSpPr>
        <p:spPr bwMode="auto">
          <a:xfrm>
            <a:off x="6275349" y="1350663"/>
            <a:ext cx="168655" cy="633143"/>
          </a:xfrm>
          <a:custGeom>
            <a:avLst/>
            <a:gdLst>
              <a:gd name="T0" fmla="*/ 61 w 61"/>
              <a:gd name="T1" fmla="*/ 0 h 229"/>
              <a:gd name="T2" fmla="*/ 0 w 61"/>
              <a:gd name="T3" fmla="*/ 103 h 229"/>
              <a:gd name="T4" fmla="*/ 61 w 61"/>
              <a:gd name="T5" fmla="*/ 229 h 229"/>
              <a:gd name="T6" fmla="*/ 61 w 61"/>
              <a:gd name="T7" fmla="*/ 0 h 229"/>
            </a:gdLst>
            <a:ahLst/>
            <a:cxnLst>
              <a:cxn ang="0">
                <a:pos x="T0" y="T1"/>
              </a:cxn>
              <a:cxn ang="0">
                <a:pos x="T2" y="T3"/>
              </a:cxn>
              <a:cxn ang="0">
                <a:pos x="T4" y="T5"/>
              </a:cxn>
              <a:cxn ang="0">
                <a:pos x="T6" y="T7"/>
              </a:cxn>
            </a:cxnLst>
            <a:rect l="0" t="0" r="r" b="b"/>
            <a:pathLst>
              <a:path w="61" h="229">
                <a:moveTo>
                  <a:pt x="61" y="0"/>
                </a:moveTo>
                <a:lnTo>
                  <a:pt x="0" y="103"/>
                </a:lnTo>
                <a:lnTo>
                  <a:pt x="61" y="229"/>
                </a:lnTo>
                <a:lnTo>
                  <a:pt x="61"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09" name="Freeform 641"/>
          <p:cNvSpPr/>
          <p:nvPr/>
        </p:nvSpPr>
        <p:spPr bwMode="auto">
          <a:xfrm>
            <a:off x="6275349" y="1350663"/>
            <a:ext cx="168655" cy="633143"/>
          </a:xfrm>
          <a:custGeom>
            <a:avLst/>
            <a:gdLst>
              <a:gd name="T0" fmla="*/ 61 w 61"/>
              <a:gd name="T1" fmla="*/ 0 h 229"/>
              <a:gd name="T2" fmla="*/ 0 w 61"/>
              <a:gd name="T3" fmla="*/ 103 h 229"/>
              <a:gd name="T4" fmla="*/ 61 w 61"/>
              <a:gd name="T5" fmla="*/ 229 h 229"/>
              <a:gd name="T6" fmla="*/ 61 w 61"/>
              <a:gd name="T7" fmla="*/ 0 h 229"/>
            </a:gdLst>
            <a:ahLst/>
            <a:cxnLst>
              <a:cxn ang="0">
                <a:pos x="T0" y="T1"/>
              </a:cxn>
              <a:cxn ang="0">
                <a:pos x="T2" y="T3"/>
              </a:cxn>
              <a:cxn ang="0">
                <a:pos x="T4" y="T5"/>
              </a:cxn>
              <a:cxn ang="0">
                <a:pos x="T6" y="T7"/>
              </a:cxn>
            </a:cxnLst>
            <a:rect l="0" t="0" r="r" b="b"/>
            <a:pathLst>
              <a:path w="61" h="229">
                <a:moveTo>
                  <a:pt x="61" y="0"/>
                </a:moveTo>
                <a:lnTo>
                  <a:pt x="0" y="103"/>
                </a:lnTo>
                <a:lnTo>
                  <a:pt x="61" y="229"/>
                </a:lnTo>
                <a:lnTo>
                  <a:pt x="61"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10" name="Freeform 642"/>
          <p:cNvSpPr/>
          <p:nvPr/>
        </p:nvSpPr>
        <p:spPr bwMode="auto">
          <a:xfrm>
            <a:off x="5990572" y="1508259"/>
            <a:ext cx="284777" cy="475549"/>
          </a:xfrm>
          <a:custGeom>
            <a:avLst/>
            <a:gdLst>
              <a:gd name="T0" fmla="*/ 0 w 103"/>
              <a:gd name="T1" fmla="*/ 0 h 172"/>
              <a:gd name="T2" fmla="*/ 42 w 103"/>
              <a:gd name="T3" fmla="*/ 172 h 172"/>
              <a:gd name="T4" fmla="*/ 103 w 103"/>
              <a:gd name="T5" fmla="*/ 46 h 172"/>
              <a:gd name="T6" fmla="*/ 0 w 103"/>
              <a:gd name="T7" fmla="*/ 0 h 172"/>
            </a:gdLst>
            <a:ahLst/>
            <a:cxnLst>
              <a:cxn ang="0">
                <a:pos x="T0" y="T1"/>
              </a:cxn>
              <a:cxn ang="0">
                <a:pos x="T2" y="T3"/>
              </a:cxn>
              <a:cxn ang="0">
                <a:pos x="T4" y="T5"/>
              </a:cxn>
              <a:cxn ang="0">
                <a:pos x="T6" y="T7"/>
              </a:cxn>
            </a:cxnLst>
            <a:rect l="0" t="0" r="r" b="b"/>
            <a:pathLst>
              <a:path w="103" h="172">
                <a:moveTo>
                  <a:pt x="0" y="0"/>
                </a:moveTo>
                <a:lnTo>
                  <a:pt x="42" y="172"/>
                </a:lnTo>
                <a:lnTo>
                  <a:pt x="103" y="46"/>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11" name="Freeform 643"/>
          <p:cNvSpPr/>
          <p:nvPr/>
        </p:nvSpPr>
        <p:spPr bwMode="auto">
          <a:xfrm>
            <a:off x="5990572" y="1508259"/>
            <a:ext cx="284777" cy="475549"/>
          </a:xfrm>
          <a:custGeom>
            <a:avLst/>
            <a:gdLst>
              <a:gd name="T0" fmla="*/ 0 w 103"/>
              <a:gd name="T1" fmla="*/ 0 h 172"/>
              <a:gd name="T2" fmla="*/ 42 w 103"/>
              <a:gd name="T3" fmla="*/ 172 h 172"/>
              <a:gd name="T4" fmla="*/ 103 w 103"/>
              <a:gd name="T5" fmla="*/ 46 h 172"/>
              <a:gd name="T6" fmla="*/ 0 w 103"/>
              <a:gd name="T7" fmla="*/ 0 h 172"/>
            </a:gdLst>
            <a:ahLst/>
            <a:cxnLst>
              <a:cxn ang="0">
                <a:pos x="T0" y="T1"/>
              </a:cxn>
              <a:cxn ang="0">
                <a:pos x="T2" y="T3"/>
              </a:cxn>
              <a:cxn ang="0">
                <a:pos x="T4" y="T5"/>
              </a:cxn>
              <a:cxn ang="0">
                <a:pos x="T6" y="T7"/>
              </a:cxn>
            </a:cxnLst>
            <a:rect l="0" t="0" r="r" b="b"/>
            <a:pathLst>
              <a:path w="103" h="172">
                <a:moveTo>
                  <a:pt x="0" y="0"/>
                </a:moveTo>
                <a:lnTo>
                  <a:pt x="42" y="172"/>
                </a:lnTo>
                <a:lnTo>
                  <a:pt x="103" y="46"/>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12" name="Freeform 644"/>
          <p:cNvSpPr/>
          <p:nvPr/>
        </p:nvSpPr>
        <p:spPr bwMode="auto">
          <a:xfrm>
            <a:off x="5990572" y="1328545"/>
            <a:ext cx="453431" cy="306894"/>
          </a:xfrm>
          <a:custGeom>
            <a:avLst/>
            <a:gdLst>
              <a:gd name="T0" fmla="*/ 42 w 43"/>
              <a:gd name="T1" fmla="*/ 0 h 29"/>
              <a:gd name="T2" fmla="*/ 42 w 43"/>
              <a:gd name="T3" fmla="*/ 0 h 29"/>
              <a:gd name="T4" fmla="*/ 0 w 43"/>
              <a:gd name="T5" fmla="*/ 17 h 29"/>
              <a:gd name="T6" fmla="*/ 27 w 43"/>
              <a:gd name="T7" fmla="*/ 29 h 29"/>
              <a:gd name="T8" fmla="*/ 43 w 43"/>
              <a:gd name="T9" fmla="*/ 2 h 29"/>
              <a:gd name="T10" fmla="*/ 43 w 43"/>
              <a:gd name="T11" fmla="*/ 1 h 29"/>
              <a:gd name="T12" fmla="*/ 42 w 4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42" y="0"/>
                </a:moveTo>
                <a:cubicBezTo>
                  <a:pt x="42" y="0"/>
                  <a:pt x="42" y="0"/>
                  <a:pt x="42" y="0"/>
                </a:cubicBezTo>
                <a:cubicBezTo>
                  <a:pt x="0" y="17"/>
                  <a:pt x="0" y="17"/>
                  <a:pt x="0" y="17"/>
                </a:cubicBezTo>
                <a:cubicBezTo>
                  <a:pt x="27" y="29"/>
                  <a:pt x="27" y="29"/>
                  <a:pt x="27" y="29"/>
                </a:cubicBezTo>
                <a:cubicBezTo>
                  <a:pt x="43" y="2"/>
                  <a:pt x="43" y="2"/>
                  <a:pt x="43" y="2"/>
                </a:cubicBezTo>
                <a:cubicBezTo>
                  <a:pt x="43" y="2"/>
                  <a:pt x="43" y="1"/>
                  <a:pt x="43" y="1"/>
                </a:cubicBezTo>
                <a:cubicBezTo>
                  <a:pt x="42" y="0"/>
                  <a:pt x="42" y="0"/>
                  <a:pt x="42"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413" name="Freeform 645"/>
          <p:cNvSpPr/>
          <p:nvPr/>
        </p:nvSpPr>
        <p:spPr bwMode="auto">
          <a:xfrm>
            <a:off x="5429314" y="1657560"/>
            <a:ext cx="677382" cy="846035"/>
          </a:xfrm>
          <a:custGeom>
            <a:avLst/>
            <a:gdLst>
              <a:gd name="T0" fmla="*/ 107 w 245"/>
              <a:gd name="T1" fmla="*/ 0 h 306"/>
              <a:gd name="T2" fmla="*/ 0 w 245"/>
              <a:gd name="T3" fmla="*/ 306 h 306"/>
              <a:gd name="T4" fmla="*/ 245 w 245"/>
              <a:gd name="T5" fmla="*/ 118 h 306"/>
              <a:gd name="T6" fmla="*/ 107 w 245"/>
              <a:gd name="T7" fmla="*/ 0 h 306"/>
            </a:gdLst>
            <a:ahLst/>
            <a:cxnLst>
              <a:cxn ang="0">
                <a:pos x="T0" y="T1"/>
              </a:cxn>
              <a:cxn ang="0">
                <a:pos x="T2" y="T3"/>
              </a:cxn>
              <a:cxn ang="0">
                <a:pos x="T4" y="T5"/>
              </a:cxn>
              <a:cxn ang="0">
                <a:pos x="T6" y="T7"/>
              </a:cxn>
            </a:cxnLst>
            <a:rect l="0" t="0" r="r" b="b"/>
            <a:pathLst>
              <a:path w="245" h="306">
                <a:moveTo>
                  <a:pt x="107" y="0"/>
                </a:moveTo>
                <a:lnTo>
                  <a:pt x="0" y="306"/>
                </a:lnTo>
                <a:lnTo>
                  <a:pt x="245" y="118"/>
                </a:lnTo>
                <a:lnTo>
                  <a:pt x="107"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14" name="Freeform 646"/>
          <p:cNvSpPr/>
          <p:nvPr/>
        </p:nvSpPr>
        <p:spPr bwMode="auto">
          <a:xfrm>
            <a:off x="5429314" y="1657560"/>
            <a:ext cx="677382" cy="846035"/>
          </a:xfrm>
          <a:custGeom>
            <a:avLst/>
            <a:gdLst>
              <a:gd name="T0" fmla="*/ 107 w 245"/>
              <a:gd name="T1" fmla="*/ 0 h 306"/>
              <a:gd name="T2" fmla="*/ 0 w 245"/>
              <a:gd name="T3" fmla="*/ 306 h 306"/>
              <a:gd name="T4" fmla="*/ 245 w 245"/>
              <a:gd name="T5" fmla="*/ 118 h 306"/>
              <a:gd name="T6" fmla="*/ 107 w 245"/>
              <a:gd name="T7" fmla="*/ 0 h 306"/>
            </a:gdLst>
            <a:ahLst/>
            <a:cxnLst>
              <a:cxn ang="0">
                <a:pos x="T0" y="T1"/>
              </a:cxn>
              <a:cxn ang="0">
                <a:pos x="T2" y="T3"/>
              </a:cxn>
              <a:cxn ang="0">
                <a:pos x="T4" y="T5"/>
              </a:cxn>
              <a:cxn ang="0">
                <a:pos x="T6" y="T7"/>
              </a:cxn>
            </a:cxnLst>
            <a:rect l="0" t="0" r="r" b="b"/>
            <a:pathLst>
              <a:path w="245" h="306">
                <a:moveTo>
                  <a:pt x="107" y="0"/>
                </a:moveTo>
                <a:lnTo>
                  <a:pt x="0" y="306"/>
                </a:lnTo>
                <a:lnTo>
                  <a:pt x="245" y="118"/>
                </a:lnTo>
                <a:lnTo>
                  <a:pt x="107" y="0"/>
                </a:lnTo>
              </a:path>
            </a:pathLst>
          </a:custGeom>
          <a:solidFill>
            <a:srgbClr val="DF7307"/>
          </a:solidFill>
          <a:ln>
            <a:noFill/>
          </a:ln>
        </p:spPr>
        <p:txBody>
          <a:bodyPr vert="horz" wrap="square" lIns="91440" tIns="45720" rIns="91440" bIns="45720" numCol="1" anchor="t" anchorCtr="0" compatLnSpc="1"/>
          <a:lstStyle/>
          <a:p>
            <a:endParaRPr lang="en-US"/>
          </a:p>
        </p:txBody>
      </p:sp>
      <p:sp>
        <p:nvSpPr>
          <p:cNvPr id="415" name="Freeform 647"/>
          <p:cNvSpPr/>
          <p:nvPr/>
        </p:nvSpPr>
        <p:spPr bwMode="auto">
          <a:xfrm>
            <a:off x="5429314" y="1159892"/>
            <a:ext cx="295837" cy="1343703"/>
          </a:xfrm>
          <a:custGeom>
            <a:avLst/>
            <a:gdLst>
              <a:gd name="T0" fmla="*/ 0 w 107"/>
              <a:gd name="T1" fmla="*/ 0 h 486"/>
              <a:gd name="T2" fmla="*/ 0 w 107"/>
              <a:gd name="T3" fmla="*/ 482 h 486"/>
              <a:gd name="T4" fmla="*/ 0 w 107"/>
              <a:gd name="T5" fmla="*/ 482 h 486"/>
              <a:gd name="T6" fmla="*/ 0 w 107"/>
              <a:gd name="T7" fmla="*/ 486 h 486"/>
              <a:gd name="T8" fmla="*/ 0 w 107"/>
              <a:gd name="T9" fmla="*/ 486 h 486"/>
              <a:gd name="T10" fmla="*/ 107 w 107"/>
              <a:gd name="T11" fmla="*/ 180 h 486"/>
              <a:gd name="T12" fmla="*/ 0 w 107"/>
              <a:gd name="T13" fmla="*/ 0 h 486"/>
            </a:gdLst>
            <a:ahLst/>
            <a:cxnLst>
              <a:cxn ang="0">
                <a:pos x="T0" y="T1"/>
              </a:cxn>
              <a:cxn ang="0">
                <a:pos x="T2" y="T3"/>
              </a:cxn>
              <a:cxn ang="0">
                <a:pos x="T4" y="T5"/>
              </a:cxn>
              <a:cxn ang="0">
                <a:pos x="T6" y="T7"/>
              </a:cxn>
              <a:cxn ang="0">
                <a:pos x="T8" y="T9"/>
              </a:cxn>
              <a:cxn ang="0">
                <a:pos x="T10" y="T11"/>
              </a:cxn>
              <a:cxn ang="0">
                <a:pos x="T12" y="T13"/>
              </a:cxn>
            </a:cxnLst>
            <a:rect l="0" t="0" r="r" b="b"/>
            <a:pathLst>
              <a:path w="107" h="486">
                <a:moveTo>
                  <a:pt x="0" y="0"/>
                </a:moveTo>
                <a:lnTo>
                  <a:pt x="0" y="482"/>
                </a:lnTo>
                <a:lnTo>
                  <a:pt x="0" y="482"/>
                </a:lnTo>
                <a:lnTo>
                  <a:pt x="0" y="486"/>
                </a:lnTo>
                <a:lnTo>
                  <a:pt x="0" y="486"/>
                </a:lnTo>
                <a:lnTo>
                  <a:pt x="107" y="180"/>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16" name="Freeform 648"/>
          <p:cNvSpPr/>
          <p:nvPr/>
        </p:nvSpPr>
        <p:spPr bwMode="auto">
          <a:xfrm>
            <a:off x="5429314" y="1159892"/>
            <a:ext cx="295837" cy="1343703"/>
          </a:xfrm>
          <a:custGeom>
            <a:avLst/>
            <a:gdLst>
              <a:gd name="T0" fmla="*/ 0 w 107"/>
              <a:gd name="T1" fmla="*/ 0 h 486"/>
              <a:gd name="T2" fmla="*/ 0 w 107"/>
              <a:gd name="T3" fmla="*/ 482 h 486"/>
              <a:gd name="T4" fmla="*/ 0 w 107"/>
              <a:gd name="T5" fmla="*/ 482 h 486"/>
              <a:gd name="T6" fmla="*/ 0 w 107"/>
              <a:gd name="T7" fmla="*/ 486 h 486"/>
              <a:gd name="T8" fmla="*/ 0 w 107"/>
              <a:gd name="T9" fmla="*/ 486 h 486"/>
              <a:gd name="T10" fmla="*/ 107 w 107"/>
              <a:gd name="T11" fmla="*/ 180 h 486"/>
              <a:gd name="T12" fmla="*/ 0 w 107"/>
              <a:gd name="T13" fmla="*/ 0 h 486"/>
            </a:gdLst>
            <a:ahLst/>
            <a:cxnLst>
              <a:cxn ang="0">
                <a:pos x="T0" y="T1"/>
              </a:cxn>
              <a:cxn ang="0">
                <a:pos x="T2" y="T3"/>
              </a:cxn>
              <a:cxn ang="0">
                <a:pos x="T4" y="T5"/>
              </a:cxn>
              <a:cxn ang="0">
                <a:pos x="T6" y="T7"/>
              </a:cxn>
              <a:cxn ang="0">
                <a:pos x="T8" y="T9"/>
              </a:cxn>
              <a:cxn ang="0">
                <a:pos x="T10" y="T11"/>
              </a:cxn>
              <a:cxn ang="0">
                <a:pos x="T12" y="T13"/>
              </a:cxn>
            </a:cxnLst>
            <a:rect l="0" t="0" r="r" b="b"/>
            <a:pathLst>
              <a:path w="107" h="486">
                <a:moveTo>
                  <a:pt x="0" y="0"/>
                </a:moveTo>
                <a:lnTo>
                  <a:pt x="0" y="482"/>
                </a:lnTo>
                <a:lnTo>
                  <a:pt x="0" y="482"/>
                </a:lnTo>
                <a:lnTo>
                  <a:pt x="0" y="486"/>
                </a:lnTo>
                <a:lnTo>
                  <a:pt x="0" y="486"/>
                </a:lnTo>
                <a:lnTo>
                  <a:pt x="107" y="180"/>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17" name="Freeform 649"/>
          <p:cNvSpPr/>
          <p:nvPr/>
        </p:nvSpPr>
        <p:spPr bwMode="auto">
          <a:xfrm>
            <a:off x="5725149" y="1508259"/>
            <a:ext cx="381545" cy="475549"/>
          </a:xfrm>
          <a:custGeom>
            <a:avLst/>
            <a:gdLst>
              <a:gd name="T0" fmla="*/ 96 w 138"/>
              <a:gd name="T1" fmla="*/ 0 h 172"/>
              <a:gd name="T2" fmla="*/ 96 w 138"/>
              <a:gd name="T3" fmla="*/ 0 h 172"/>
              <a:gd name="T4" fmla="*/ 0 w 138"/>
              <a:gd name="T5" fmla="*/ 54 h 172"/>
              <a:gd name="T6" fmla="*/ 138 w 138"/>
              <a:gd name="T7" fmla="*/ 172 h 172"/>
              <a:gd name="T8" fmla="*/ 96 w 138"/>
              <a:gd name="T9" fmla="*/ 0 h 172"/>
            </a:gdLst>
            <a:ahLst/>
            <a:cxnLst>
              <a:cxn ang="0">
                <a:pos x="T0" y="T1"/>
              </a:cxn>
              <a:cxn ang="0">
                <a:pos x="T2" y="T3"/>
              </a:cxn>
              <a:cxn ang="0">
                <a:pos x="T4" y="T5"/>
              </a:cxn>
              <a:cxn ang="0">
                <a:pos x="T6" y="T7"/>
              </a:cxn>
              <a:cxn ang="0">
                <a:pos x="T8" y="T9"/>
              </a:cxn>
            </a:cxnLst>
            <a:rect l="0" t="0" r="r" b="b"/>
            <a:pathLst>
              <a:path w="138" h="172">
                <a:moveTo>
                  <a:pt x="96" y="0"/>
                </a:moveTo>
                <a:lnTo>
                  <a:pt x="96" y="0"/>
                </a:lnTo>
                <a:lnTo>
                  <a:pt x="0" y="54"/>
                </a:lnTo>
                <a:lnTo>
                  <a:pt x="138" y="172"/>
                </a:lnTo>
                <a:lnTo>
                  <a:pt x="96"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18" name="Freeform 650"/>
          <p:cNvSpPr/>
          <p:nvPr/>
        </p:nvSpPr>
        <p:spPr bwMode="auto">
          <a:xfrm>
            <a:off x="5725149" y="1508259"/>
            <a:ext cx="381545" cy="475549"/>
          </a:xfrm>
          <a:custGeom>
            <a:avLst/>
            <a:gdLst>
              <a:gd name="T0" fmla="*/ 96 w 138"/>
              <a:gd name="T1" fmla="*/ 0 h 172"/>
              <a:gd name="T2" fmla="*/ 96 w 138"/>
              <a:gd name="T3" fmla="*/ 0 h 172"/>
              <a:gd name="T4" fmla="*/ 0 w 138"/>
              <a:gd name="T5" fmla="*/ 54 h 172"/>
              <a:gd name="T6" fmla="*/ 138 w 138"/>
              <a:gd name="T7" fmla="*/ 172 h 172"/>
              <a:gd name="T8" fmla="*/ 96 w 138"/>
              <a:gd name="T9" fmla="*/ 0 h 172"/>
            </a:gdLst>
            <a:ahLst/>
            <a:cxnLst>
              <a:cxn ang="0">
                <a:pos x="T0" y="T1"/>
              </a:cxn>
              <a:cxn ang="0">
                <a:pos x="T2" y="T3"/>
              </a:cxn>
              <a:cxn ang="0">
                <a:pos x="T4" y="T5"/>
              </a:cxn>
              <a:cxn ang="0">
                <a:pos x="T6" y="T7"/>
              </a:cxn>
              <a:cxn ang="0">
                <a:pos x="T8" y="T9"/>
              </a:cxn>
            </a:cxnLst>
            <a:rect l="0" t="0" r="r" b="b"/>
            <a:pathLst>
              <a:path w="138" h="172">
                <a:moveTo>
                  <a:pt x="96" y="0"/>
                </a:moveTo>
                <a:lnTo>
                  <a:pt x="96" y="0"/>
                </a:lnTo>
                <a:lnTo>
                  <a:pt x="0" y="54"/>
                </a:lnTo>
                <a:lnTo>
                  <a:pt x="138" y="172"/>
                </a:lnTo>
                <a:lnTo>
                  <a:pt x="96" y="0"/>
                </a:lnTo>
              </a:path>
            </a:pathLst>
          </a:custGeom>
          <a:solidFill>
            <a:srgbClr val="DF7307"/>
          </a:solidFill>
          <a:ln>
            <a:noFill/>
          </a:ln>
        </p:spPr>
        <p:txBody>
          <a:bodyPr vert="horz" wrap="square" lIns="91440" tIns="45720" rIns="91440" bIns="45720" numCol="1" anchor="t" anchorCtr="0" compatLnSpc="1"/>
          <a:lstStyle/>
          <a:p>
            <a:endParaRPr lang="en-US"/>
          </a:p>
        </p:txBody>
      </p:sp>
      <p:sp>
        <p:nvSpPr>
          <p:cNvPr id="419" name="Freeform 651"/>
          <p:cNvSpPr/>
          <p:nvPr/>
        </p:nvSpPr>
        <p:spPr bwMode="auto">
          <a:xfrm>
            <a:off x="5429314" y="1159892"/>
            <a:ext cx="561260" cy="497668"/>
          </a:xfrm>
          <a:custGeom>
            <a:avLst/>
            <a:gdLst>
              <a:gd name="T0" fmla="*/ 0 w 203"/>
              <a:gd name="T1" fmla="*/ 0 h 180"/>
              <a:gd name="T2" fmla="*/ 0 w 203"/>
              <a:gd name="T3" fmla="*/ 0 h 180"/>
              <a:gd name="T4" fmla="*/ 107 w 203"/>
              <a:gd name="T5" fmla="*/ 180 h 180"/>
              <a:gd name="T6" fmla="*/ 203 w 203"/>
              <a:gd name="T7" fmla="*/ 126 h 180"/>
              <a:gd name="T8" fmla="*/ 0 w 203"/>
              <a:gd name="T9" fmla="*/ 0 h 180"/>
            </a:gdLst>
            <a:ahLst/>
            <a:cxnLst>
              <a:cxn ang="0">
                <a:pos x="T0" y="T1"/>
              </a:cxn>
              <a:cxn ang="0">
                <a:pos x="T2" y="T3"/>
              </a:cxn>
              <a:cxn ang="0">
                <a:pos x="T4" y="T5"/>
              </a:cxn>
              <a:cxn ang="0">
                <a:pos x="T6" y="T7"/>
              </a:cxn>
              <a:cxn ang="0">
                <a:pos x="T8" y="T9"/>
              </a:cxn>
            </a:cxnLst>
            <a:rect l="0" t="0" r="r" b="b"/>
            <a:pathLst>
              <a:path w="203" h="180">
                <a:moveTo>
                  <a:pt x="0" y="0"/>
                </a:moveTo>
                <a:lnTo>
                  <a:pt x="0" y="0"/>
                </a:lnTo>
                <a:lnTo>
                  <a:pt x="107" y="180"/>
                </a:lnTo>
                <a:lnTo>
                  <a:pt x="203" y="126"/>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20" name="Freeform 652"/>
          <p:cNvSpPr/>
          <p:nvPr/>
        </p:nvSpPr>
        <p:spPr bwMode="auto">
          <a:xfrm>
            <a:off x="5429314" y="1159892"/>
            <a:ext cx="561260" cy="497668"/>
          </a:xfrm>
          <a:custGeom>
            <a:avLst/>
            <a:gdLst>
              <a:gd name="T0" fmla="*/ 0 w 203"/>
              <a:gd name="T1" fmla="*/ 0 h 180"/>
              <a:gd name="T2" fmla="*/ 0 w 203"/>
              <a:gd name="T3" fmla="*/ 0 h 180"/>
              <a:gd name="T4" fmla="*/ 107 w 203"/>
              <a:gd name="T5" fmla="*/ 180 h 180"/>
              <a:gd name="T6" fmla="*/ 203 w 203"/>
              <a:gd name="T7" fmla="*/ 126 h 180"/>
              <a:gd name="T8" fmla="*/ 0 w 203"/>
              <a:gd name="T9" fmla="*/ 0 h 180"/>
            </a:gdLst>
            <a:ahLst/>
            <a:cxnLst>
              <a:cxn ang="0">
                <a:pos x="T0" y="T1"/>
              </a:cxn>
              <a:cxn ang="0">
                <a:pos x="T2" y="T3"/>
              </a:cxn>
              <a:cxn ang="0">
                <a:pos x="T4" y="T5"/>
              </a:cxn>
              <a:cxn ang="0">
                <a:pos x="T6" y="T7"/>
              </a:cxn>
              <a:cxn ang="0">
                <a:pos x="T8" y="T9"/>
              </a:cxn>
            </a:cxnLst>
            <a:rect l="0" t="0" r="r" b="b"/>
            <a:pathLst>
              <a:path w="203" h="180">
                <a:moveTo>
                  <a:pt x="0" y="0"/>
                </a:moveTo>
                <a:lnTo>
                  <a:pt x="0" y="0"/>
                </a:lnTo>
                <a:lnTo>
                  <a:pt x="107" y="180"/>
                </a:lnTo>
                <a:lnTo>
                  <a:pt x="203" y="126"/>
                </a:lnTo>
                <a:lnTo>
                  <a:pt x="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21" name="Freeform 653"/>
          <p:cNvSpPr/>
          <p:nvPr/>
        </p:nvSpPr>
        <p:spPr bwMode="auto">
          <a:xfrm>
            <a:off x="6106695" y="1983808"/>
            <a:ext cx="337308" cy="223950"/>
          </a:xfrm>
          <a:custGeom>
            <a:avLst/>
            <a:gdLst>
              <a:gd name="T0" fmla="*/ 122 w 122"/>
              <a:gd name="T1" fmla="*/ 0 h 81"/>
              <a:gd name="T2" fmla="*/ 0 w 122"/>
              <a:gd name="T3" fmla="*/ 0 h 81"/>
              <a:gd name="T4" fmla="*/ 12 w 122"/>
              <a:gd name="T5" fmla="*/ 81 h 81"/>
              <a:gd name="T6" fmla="*/ 122 w 122"/>
              <a:gd name="T7" fmla="*/ 0 h 81"/>
            </a:gdLst>
            <a:ahLst/>
            <a:cxnLst>
              <a:cxn ang="0">
                <a:pos x="T0" y="T1"/>
              </a:cxn>
              <a:cxn ang="0">
                <a:pos x="T2" y="T3"/>
              </a:cxn>
              <a:cxn ang="0">
                <a:pos x="T4" y="T5"/>
              </a:cxn>
              <a:cxn ang="0">
                <a:pos x="T6" y="T7"/>
              </a:cxn>
            </a:cxnLst>
            <a:rect l="0" t="0" r="r" b="b"/>
            <a:pathLst>
              <a:path w="122" h="81">
                <a:moveTo>
                  <a:pt x="122" y="0"/>
                </a:moveTo>
                <a:lnTo>
                  <a:pt x="0" y="0"/>
                </a:lnTo>
                <a:lnTo>
                  <a:pt x="12" y="81"/>
                </a:lnTo>
                <a:lnTo>
                  <a:pt x="122"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22" name="Freeform 654"/>
          <p:cNvSpPr/>
          <p:nvPr/>
        </p:nvSpPr>
        <p:spPr bwMode="auto">
          <a:xfrm>
            <a:off x="6106695" y="1983808"/>
            <a:ext cx="337308" cy="223950"/>
          </a:xfrm>
          <a:custGeom>
            <a:avLst/>
            <a:gdLst>
              <a:gd name="T0" fmla="*/ 122 w 122"/>
              <a:gd name="T1" fmla="*/ 0 h 81"/>
              <a:gd name="T2" fmla="*/ 0 w 122"/>
              <a:gd name="T3" fmla="*/ 0 h 81"/>
              <a:gd name="T4" fmla="*/ 12 w 122"/>
              <a:gd name="T5" fmla="*/ 81 h 81"/>
              <a:gd name="T6" fmla="*/ 122 w 122"/>
              <a:gd name="T7" fmla="*/ 0 h 81"/>
            </a:gdLst>
            <a:ahLst/>
            <a:cxnLst>
              <a:cxn ang="0">
                <a:pos x="T0" y="T1"/>
              </a:cxn>
              <a:cxn ang="0">
                <a:pos x="T2" y="T3"/>
              </a:cxn>
              <a:cxn ang="0">
                <a:pos x="T4" y="T5"/>
              </a:cxn>
              <a:cxn ang="0">
                <a:pos x="T6" y="T7"/>
              </a:cxn>
            </a:cxnLst>
            <a:rect l="0" t="0" r="r" b="b"/>
            <a:pathLst>
              <a:path w="122" h="81">
                <a:moveTo>
                  <a:pt x="122" y="0"/>
                </a:moveTo>
                <a:lnTo>
                  <a:pt x="0" y="0"/>
                </a:lnTo>
                <a:lnTo>
                  <a:pt x="12" y="81"/>
                </a:lnTo>
                <a:lnTo>
                  <a:pt x="122"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23" name="Freeform 655"/>
          <p:cNvSpPr>
            <a:spLocks noEditPoints="1"/>
          </p:cNvSpPr>
          <p:nvPr/>
        </p:nvSpPr>
        <p:spPr bwMode="auto">
          <a:xfrm>
            <a:off x="5429314" y="1983808"/>
            <a:ext cx="710560" cy="519786"/>
          </a:xfrm>
          <a:custGeom>
            <a:avLst/>
            <a:gdLst>
              <a:gd name="T0" fmla="*/ 0 w 257"/>
              <a:gd name="T1" fmla="*/ 188 h 188"/>
              <a:gd name="T2" fmla="*/ 0 w 257"/>
              <a:gd name="T3" fmla="*/ 188 h 188"/>
              <a:gd name="T4" fmla="*/ 0 w 257"/>
              <a:gd name="T5" fmla="*/ 188 h 188"/>
              <a:gd name="T6" fmla="*/ 245 w 257"/>
              <a:gd name="T7" fmla="*/ 0 h 188"/>
              <a:gd name="T8" fmla="*/ 245 w 257"/>
              <a:gd name="T9" fmla="*/ 0 h 188"/>
              <a:gd name="T10" fmla="*/ 0 w 257"/>
              <a:gd name="T11" fmla="*/ 188 h 188"/>
              <a:gd name="T12" fmla="*/ 257 w 257"/>
              <a:gd name="T13" fmla="*/ 81 h 188"/>
              <a:gd name="T14" fmla="*/ 245 w 257"/>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88">
                <a:moveTo>
                  <a:pt x="0" y="188"/>
                </a:moveTo>
                <a:lnTo>
                  <a:pt x="0" y="188"/>
                </a:lnTo>
                <a:lnTo>
                  <a:pt x="0" y="188"/>
                </a:lnTo>
                <a:close/>
                <a:moveTo>
                  <a:pt x="245" y="0"/>
                </a:moveTo>
                <a:lnTo>
                  <a:pt x="245" y="0"/>
                </a:lnTo>
                <a:lnTo>
                  <a:pt x="0" y="188"/>
                </a:lnTo>
                <a:lnTo>
                  <a:pt x="257" y="81"/>
                </a:lnTo>
                <a:lnTo>
                  <a:pt x="245"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24" name="Freeform 656"/>
          <p:cNvSpPr>
            <a:spLocks noEditPoints="1"/>
          </p:cNvSpPr>
          <p:nvPr/>
        </p:nvSpPr>
        <p:spPr bwMode="auto">
          <a:xfrm>
            <a:off x="5429314" y="1983808"/>
            <a:ext cx="710560" cy="519786"/>
          </a:xfrm>
          <a:custGeom>
            <a:avLst/>
            <a:gdLst>
              <a:gd name="T0" fmla="*/ 0 w 257"/>
              <a:gd name="T1" fmla="*/ 188 h 188"/>
              <a:gd name="T2" fmla="*/ 0 w 257"/>
              <a:gd name="T3" fmla="*/ 188 h 188"/>
              <a:gd name="T4" fmla="*/ 0 w 257"/>
              <a:gd name="T5" fmla="*/ 188 h 188"/>
              <a:gd name="T6" fmla="*/ 245 w 257"/>
              <a:gd name="T7" fmla="*/ 0 h 188"/>
              <a:gd name="T8" fmla="*/ 245 w 257"/>
              <a:gd name="T9" fmla="*/ 0 h 188"/>
              <a:gd name="T10" fmla="*/ 0 w 257"/>
              <a:gd name="T11" fmla="*/ 188 h 188"/>
              <a:gd name="T12" fmla="*/ 257 w 257"/>
              <a:gd name="T13" fmla="*/ 81 h 188"/>
              <a:gd name="T14" fmla="*/ 245 w 257"/>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88">
                <a:moveTo>
                  <a:pt x="0" y="188"/>
                </a:moveTo>
                <a:lnTo>
                  <a:pt x="0" y="188"/>
                </a:lnTo>
                <a:lnTo>
                  <a:pt x="0" y="188"/>
                </a:lnTo>
                <a:moveTo>
                  <a:pt x="245" y="0"/>
                </a:moveTo>
                <a:lnTo>
                  <a:pt x="245" y="0"/>
                </a:lnTo>
                <a:lnTo>
                  <a:pt x="0" y="188"/>
                </a:lnTo>
                <a:lnTo>
                  <a:pt x="257" y="81"/>
                </a:lnTo>
                <a:lnTo>
                  <a:pt x="245"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25" name="Freeform 657"/>
          <p:cNvSpPr/>
          <p:nvPr/>
        </p:nvSpPr>
        <p:spPr bwMode="auto">
          <a:xfrm>
            <a:off x="6139872" y="1983808"/>
            <a:ext cx="304130" cy="508727"/>
          </a:xfrm>
          <a:custGeom>
            <a:avLst/>
            <a:gdLst>
              <a:gd name="T0" fmla="*/ 110 w 110"/>
              <a:gd name="T1" fmla="*/ 0 h 184"/>
              <a:gd name="T2" fmla="*/ 110 w 110"/>
              <a:gd name="T3" fmla="*/ 0 h 184"/>
              <a:gd name="T4" fmla="*/ 0 w 110"/>
              <a:gd name="T5" fmla="*/ 81 h 184"/>
              <a:gd name="T6" fmla="*/ 110 w 110"/>
              <a:gd name="T7" fmla="*/ 184 h 184"/>
              <a:gd name="T8" fmla="*/ 110 w 110"/>
              <a:gd name="T9" fmla="*/ 184 h 184"/>
              <a:gd name="T10" fmla="*/ 110 w 110"/>
              <a:gd name="T11" fmla="*/ 0 h 184"/>
            </a:gdLst>
            <a:ahLst/>
            <a:cxnLst>
              <a:cxn ang="0">
                <a:pos x="T0" y="T1"/>
              </a:cxn>
              <a:cxn ang="0">
                <a:pos x="T2" y="T3"/>
              </a:cxn>
              <a:cxn ang="0">
                <a:pos x="T4" y="T5"/>
              </a:cxn>
              <a:cxn ang="0">
                <a:pos x="T6" y="T7"/>
              </a:cxn>
              <a:cxn ang="0">
                <a:pos x="T8" y="T9"/>
              </a:cxn>
              <a:cxn ang="0">
                <a:pos x="T10" y="T11"/>
              </a:cxn>
            </a:cxnLst>
            <a:rect l="0" t="0" r="r" b="b"/>
            <a:pathLst>
              <a:path w="110" h="184">
                <a:moveTo>
                  <a:pt x="110" y="0"/>
                </a:moveTo>
                <a:lnTo>
                  <a:pt x="110" y="0"/>
                </a:lnTo>
                <a:lnTo>
                  <a:pt x="0" y="81"/>
                </a:lnTo>
                <a:lnTo>
                  <a:pt x="110" y="184"/>
                </a:lnTo>
                <a:lnTo>
                  <a:pt x="110" y="184"/>
                </a:lnTo>
                <a:lnTo>
                  <a:pt x="11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26" name="Freeform 658"/>
          <p:cNvSpPr/>
          <p:nvPr/>
        </p:nvSpPr>
        <p:spPr bwMode="auto">
          <a:xfrm>
            <a:off x="6139872" y="1983808"/>
            <a:ext cx="304130" cy="508727"/>
          </a:xfrm>
          <a:custGeom>
            <a:avLst/>
            <a:gdLst>
              <a:gd name="T0" fmla="*/ 110 w 110"/>
              <a:gd name="T1" fmla="*/ 0 h 184"/>
              <a:gd name="T2" fmla="*/ 110 w 110"/>
              <a:gd name="T3" fmla="*/ 0 h 184"/>
              <a:gd name="T4" fmla="*/ 0 w 110"/>
              <a:gd name="T5" fmla="*/ 81 h 184"/>
              <a:gd name="T6" fmla="*/ 110 w 110"/>
              <a:gd name="T7" fmla="*/ 184 h 184"/>
              <a:gd name="T8" fmla="*/ 110 w 110"/>
              <a:gd name="T9" fmla="*/ 184 h 184"/>
              <a:gd name="T10" fmla="*/ 110 w 110"/>
              <a:gd name="T11" fmla="*/ 0 h 184"/>
            </a:gdLst>
            <a:ahLst/>
            <a:cxnLst>
              <a:cxn ang="0">
                <a:pos x="T0" y="T1"/>
              </a:cxn>
              <a:cxn ang="0">
                <a:pos x="T2" y="T3"/>
              </a:cxn>
              <a:cxn ang="0">
                <a:pos x="T4" y="T5"/>
              </a:cxn>
              <a:cxn ang="0">
                <a:pos x="T6" y="T7"/>
              </a:cxn>
              <a:cxn ang="0">
                <a:pos x="T8" y="T9"/>
              </a:cxn>
              <a:cxn ang="0">
                <a:pos x="T10" y="T11"/>
              </a:cxn>
            </a:cxnLst>
            <a:rect l="0" t="0" r="r" b="b"/>
            <a:pathLst>
              <a:path w="110" h="184">
                <a:moveTo>
                  <a:pt x="110" y="0"/>
                </a:moveTo>
                <a:lnTo>
                  <a:pt x="110" y="0"/>
                </a:lnTo>
                <a:lnTo>
                  <a:pt x="0" y="81"/>
                </a:lnTo>
                <a:lnTo>
                  <a:pt x="110" y="184"/>
                </a:lnTo>
                <a:lnTo>
                  <a:pt x="110" y="184"/>
                </a:lnTo>
                <a:lnTo>
                  <a:pt x="110" y="0"/>
                </a:lnTo>
              </a:path>
            </a:pathLst>
          </a:custGeom>
          <a:solidFill>
            <a:srgbClr val="DE6E00"/>
          </a:solidFill>
          <a:ln>
            <a:noFill/>
          </a:ln>
        </p:spPr>
        <p:txBody>
          <a:bodyPr vert="horz" wrap="square" lIns="91440" tIns="45720" rIns="91440" bIns="45720" numCol="1" anchor="t" anchorCtr="0" compatLnSpc="1"/>
          <a:lstStyle/>
          <a:p>
            <a:endParaRPr lang="en-US"/>
          </a:p>
        </p:txBody>
      </p:sp>
      <p:sp>
        <p:nvSpPr>
          <p:cNvPr id="427" name="Freeform 659"/>
          <p:cNvSpPr/>
          <p:nvPr/>
        </p:nvSpPr>
        <p:spPr bwMode="auto">
          <a:xfrm>
            <a:off x="5429314" y="2207758"/>
            <a:ext cx="1014690" cy="306894"/>
          </a:xfrm>
          <a:custGeom>
            <a:avLst/>
            <a:gdLst>
              <a:gd name="T0" fmla="*/ 67 w 96"/>
              <a:gd name="T1" fmla="*/ 0 h 29"/>
              <a:gd name="T2" fmla="*/ 67 w 96"/>
              <a:gd name="T3" fmla="*/ 0 h 29"/>
              <a:gd name="T4" fmla="*/ 0 w 96"/>
              <a:gd name="T5" fmla="*/ 28 h 29"/>
              <a:gd name="T6" fmla="*/ 0 w 96"/>
              <a:gd name="T7" fmla="*/ 28 h 29"/>
              <a:gd name="T8" fmla="*/ 0 w 96"/>
              <a:gd name="T9" fmla="*/ 28 h 29"/>
              <a:gd name="T10" fmla="*/ 0 w 96"/>
              <a:gd name="T11" fmla="*/ 28 h 29"/>
              <a:gd name="T12" fmla="*/ 0 w 96"/>
              <a:gd name="T13" fmla="*/ 28 h 29"/>
              <a:gd name="T14" fmla="*/ 2 w 96"/>
              <a:gd name="T15" fmla="*/ 29 h 29"/>
              <a:gd name="T16" fmla="*/ 2 w 96"/>
              <a:gd name="T17" fmla="*/ 29 h 29"/>
              <a:gd name="T18" fmla="*/ 2 w 96"/>
              <a:gd name="T19" fmla="*/ 29 h 29"/>
              <a:gd name="T20" fmla="*/ 2 w 96"/>
              <a:gd name="T21" fmla="*/ 29 h 29"/>
              <a:gd name="T22" fmla="*/ 2 w 96"/>
              <a:gd name="T23" fmla="*/ 29 h 29"/>
              <a:gd name="T24" fmla="*/ 2 w 96"/>
              <a:gd name="T25" fmla="*/ 29 h 29"/>
              <a:gd name="T26" fmla="*/ 95 w 96"/>
              <a:gd name="T27" fmla="*/ 29 h 29"/>
              <a:gd name="T28" fmla="*/ 96 w 96"/>
              <a:gd name="T29" fmla="*/ 27 h 29"/>
              <a:gd name="T30" fmla="*/ 67 w 96"/>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29">
                <a:moveTo>
                  <a:pt x="67" y="0"/>
                </a:moveTo>
                <a:cubicBezTo>
                  <a:pt x="67" y="0"/>
                  <a:pt x="67" y="0"/>
                  <a:pt x="67" y="0"/>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1"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95" y="29"/>
                  <a:pt x="95" y="29"/>
                  <a:pt x="95" y="29"/>
                </a:cubicBezTo>
                <a:cubicBezTo>
                  <a:pt x="96" y="29"/>
                  <a:pt x="96" y="28"/>
                  <a:pt x="96" y="27"/>
                </a:cubicBezTo>
                <a:cubicBezTo>
                  <a:pt x="67" y="0"/>
                  <a:pt x="67" y="0"/>
                  <a:pt x="67"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428" name="Freeform 660"/>
          <p:cNvSpPr>
            <a:spLocks noEditPoints="1"/>
          </p:cNvSpPr>
          <p:nvPr/>
        </p:nvSpPr>
        <p:spPr bwMode="auto">
          <a:xfrm>
            <a:off x="6466121" y="631810"/>
            <a:ext cx="1763956" cy="2261624"/>
          </a:xfrm>
          <a:custGeom>
            <a:avLst/>
            <a:gdLst>
              <a:gd name="T0" fmla="*/ 151 w 167"/>
              <a:gd name="T1" fmla="*/ 208 h 214"/>
              <a:gd name="T2" fmla="*/ 152 w 167"/>
              <a:gd name="T3" fmla="*/ 207 h 214"/>
              <a:gd name="T4" fmla="*/ 152 w 167"/>
              <a:gd name="T5" fmla="*/ 207 h 214"/>
              <a:gd name="T6" fmla="*/ 118 w 167"/>
              <a:gd name="T7" fmla="*/ 205 h 214"/>
              <a:gd name="T8" fmla="*/ 124 w 167"/>
              <a:gd name="T9" fmla="*/ 210 h 214"/>
              <a:gd name="T10" fmla="*/ 122 w 167"/>
              <a:gd name="T11" fmla="*/ 205 h 214"/>
              <a:gd name="T12" fmla="*/ 33 w 167"/>
              <a:gd name="T13" fmla="*/ 179 h 214"/>
              <a:gd name="T14" fmla="*/ 31 w 167"/>
              <a:gd name="T15" fmla="*/ 178 h 214"/>
              <a:gd name="T16" fmla="*/ 144 w 167"/>
              <a:gd name="T17" fmla="*/ 154 h 214"/>
              <a:gd name="T18" fmla="*/ 154 w 167"/>
              <a:gd name="T19" fmla="*/ 159 h 214"/>
              <a:gd name="T20" fmla="*/ 119 w 167"/>
              <a:gd name="T21" fmla="*/ 157 h 214"/>
              <a:gd name="T22" fmla="*/ 135 w 167"/>
              <a:gd name="T23" fmla="*/ 172 h 214"/>
              <a:gd name="T24" fmla="*/ 135 w 167"/>
              <a:gd name="T25" fmla="*/ 172 h 214"/>
              <a:gd name="T26" fmla="*/ 154 w 167"/>
              <a:gd name="T27" fmla="*/ 159 h 214"/>
              <a:gd name="T28" fmla="*/ 167 w 167"/>
              <a:gd name="T29" fmla="*/ 203 h 214"/>
              <a:gd name="T30" fmla="*/ 144 w 167"/>
              <a:gd name="T31" fmla="*/ 154 h 214"/>
              <a:gd name="T32" fmla="*/ 127 w 167"/>
              <a:gd name="T33" fmla="*/ 137 h 214"/>
              <a:gd name="T34" fmla="*/ 138 w 167"/>
              <a:gd name="T35" fmla="*/ 140 h 214"/>
              <a:gd name="T36" fmla="*/ 143 w 167"/>
              <a:gd name="T37" fmla="*/ 153 h 214"/>
              <a:gd name="T38" fmla="*/ 127 w 167"/>
              <a:gd name="T39" fmla="*/ 137 h 214"/>
              <a:gd name="T40" fmla="*/ 127 w 167"/>
              <a:gd name="T41" fmla="*/ 137 h 214"/>
              <a:gd name="T42" fmla="*/ 127 w 167"/>
              <a:gd name="T43" fmla="*/ 137 h 214"/>
              <a:gd name="T44" fmla="*/ 96 w 167"/>
              <a:gd name="T45" fmla="*/ 112 h 214"/>
              <a:gd name="T46" fmla="*/ 119 w 167"/>
              <a:gd name="T47" fmla="*/ 139 h 214"/>
              <a:gd name="T48" fmla="*/ 119 w 167"/>
              <a:gd name="T49" fmla="*/ 139 h 214"/>
              <a:gd name="T50" fmla="*/ 126 w 167"/>
              <a:gd name="T51" fmla="*/ 136 h 214"/>
              <a:gd name="T52" fmla="*/ 90 w 167"/>
              <a:gd name="T53" fmla="*/ 97 h 214"/>
              <a:gd name="T54" fmla="*/ 120 w 167"/>
              <a:gd name="T55" fmla="*/ 114 h 214"/>
              <a:gd name="T56" fmla="*/ 90 w 167"/>
              <a:gd name="T57" fmla="*/ 97 h 214"/>
              <a:gd name="T58" fmla="*/ 0 w 167"/>
              <a:gd name="T59" fmla="*/ 72 h 214"/>
              <a:gd name="T60" fmla="*/ 3 w 167"/>
              <a:gd name="T61" fmla="*/ 71 h 214"/>
              <a:gd name="T62" fmla="*/ 14 w 167"/>
              <a:gd name="T63" fmla="*/ 78 h 214"/>
              <a:gd name="T64" fmla="*/ 2 w 167"/>
              <a:gd name="T65" fmla="*/ 70 h 214"/>
              <a:gd name="T66" fmla="*/ 50 w 167"/>
              <a:gd name="T67" fmla="*/ 52 h 214"/>
              <a:gd name="T68" fmla="*/ 30 w 167"/>
              <a:gd name="T69" fmla="*/ 77 h 214"/>
              <a:gd name="T70" fmla="*/ 57 w 167"/>
              <a:gd name="T71" fmla="*/ 80 h 214"/>
              <a:gd name="T72" fmla="*/ 57 w 167"/>
              <a:gd name="T73" fmla="*/ 80 h 214"/>
              <a:gd name="T74" fmla="*/ 90 w 167"/>
              <a:gd name="T75" fmla="*/ 96 h 214"/>
              <a:gd name="T76" fmla="*/ 77 w 167"/>
              <a:gd name="T77" fmla="*/ 44 h 214"/>
              <a:gd name="T78" fmla="*/ 77 w 167"/>
              <a:gd name="T79" fmla="*/ 44 h 214"/>
              <a:gd name="T80" fmla="*/ 64 w 167"/>
              <a:gd name="T81" fmla="*/ 43 h 214"/>
              <a:gd name="T82" fmla="*/ 76 w 167"/>
              <a:gd name="T83" fmla="*/ 43 h 214"/>
              <a:gd name="T84" fmla="*/ 64 w 167"/>
              <a:gd name="T85" fmla="*/ 43 h 214"/>
              <a:gd name="T86" fmla="*/ 59 w 167"/>
              <a:gd name="T87" fmla="*/ 29 h 214"/>
              <a:gd name="T88" fmla="*/ 37 w 167"/>
              <a:gd name="T89" fmla="*/ 52 h 214"/>
              <a:gd name="T90" fmla="*/ 38 w 167"/>
              <a:gd name="T91" fmla="*/ 52 h 214"/>
              <a:gd name="T92" fmla="*/ 50 w 167"/>
              <a:gd name="T93" fmla="*/ 52 h 214"/>
              <a:gd name="T94" fmla="*/ 63 w 167"/>
              <a:gd name="T95" fmla="*/ 43 h 214"/>
              <a:gd name="T96" fmla="*/ 59 w 167"/>
              <a:gd name="T97" fmla="*/ 29 h 214"/>
              <a:gd name="T98" fmla="*/ 50 w 167"/>
              <a:gd name="T99" fmla="*/ 0 h 214"/>
              <a:gd name="T100" fmla="*/ 50 w 167"/>
              <a:gd name="T101" fmla="*/ 0 h 214"/>
              <a:gd name="T102" fmla="*/ 52 w 167"/>
              <a:gd name="T103" fmla="*/ 1 h 214"/>
              <a:gd name="T104" fmla="*/ 50 w 167"/>
              <a:gd name="T10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214">
                <a:moveTo>
                  <a:pt x="151" y="208"/>
                </a:moveTo>
                <a:cubicBezTo>
                  <a:pt x="151" y="208"/>
                  <a:pt x="151" y="208"/>
                  <a:pt x="151" y="208"/>
                </a:cubicBezTo>
                <a:cubicBezTo>
                  <a:pt x="151" y="208"/>
                  <a:pt x="151" y="208"/>
                  <a:pt x="151" y="208"/>
                </a:cubicBezTo>
                <a:moveTo>
                  <a:pt x="152" y="207"/>
                </a:moveTo>
                <a:cubicBezTo>
                  <a:pt x="152" y="207"/>
                  <a:pt x="152" y="207"/>
                  <a:pt x="152" y="207"/>
                </a:cubicBezTo>
                <a:cubicBezTo>
                  <a:pt x="152" y="207"/>
                  <a:pt x="152" y="207"/>
                  <a:pt x="152" y="207"/>
                </a:cubicBezTo>
                <a:moveTo>
                  <a:pt x="152" y="207"/>
                </a:moveTo>
                <a:cubicBezTo>
                  <a:pt x="152" y="207"/>
                  <a:pt x="152" y="207"/>
                  <a:pt x="152" y="207"/>
                </a:cubicBezTo>
                <a:cubicBezTo>
                  <a:pt x="152" y="207"/>
                  <a:pt x="152" y="207"/>
                  <a:pt x="152" y="207"/>
                </a:cubicBezTo>
                <a:moveTo>
                  <a:pt x="118" y="205"/>
                </a:moveTo>
                <a:cubicBezTo>
                  <a:pt x="118" y="205"/>
                  <a:pt x="118" y="205"/>
                  <a:pt x="118" y="205"/>
                </a:cubicBezTo>
                <a:cubicBezTo>
                  <a:pt x="118" y="205"/>
                  <a:pt x="118" y="205"/>
                  <a:pt x="118" y="205"/>
                </a:cubicBezTo>
                <a:cubicBezTo>
                  <a:pt x="124" y="210"/>
                  <a:pt x="124" y="210"/>
                  <a:pt x="124" y="210"/>
                </a:cubicBezTo>
                <a:cubicBezTo>
                  <a:pt x="118" y="214"/>
                  <a:pt x="118" y="214"/>
                  <a:pt x="118" y="214"/>
                </a:cubicBezTo>
                <a:cubicBezTo>
                  <a:pt x="124" y="210"/>
                  <a:pt x="124" y="210"/>
                  <a:pt x="124" y="210"/>
                </a:cubicBezTo>
                <a:cubicBezTo>
                  <a:pt x="124" y="210"/>
                  <a:pt x="124" y="210"/>
                  <a:pt x="124" y="210"/>
                </a:cubicBezTo>
                <a:cubicBezTo>
                  <a:pt x="118" y="205"/>
                  <a:pt x="118" y="205"/>
                  <a:pt x="118" y="205"/>
                </a:cubicBezTo>
                <a:cubicBezTo>
                  <a:pt x="122" y="205"/>
                  <a:pt x="122" y="205"/>
                  <a:pt x="122" y="205"/>
                </a:cubicBezTo>
                <a:cubicBezTo>
                  <a:pt x="118" y="205"/>
                  <a:pt x="118" y="205"/>
                  <a:pt x="118" y="205"/>
                </a:cubicBezTo>
                <a:moveTo>
                  <a:pt x="33" y="179"/>
                </a:moveTo>
                <a:cubicBezTo>
                  <a:pt x="33" y="179"/>
                  <a:pt x="33" y="179"/>
                  <a:pt x="33" y="179"/>
                </a:cubicBezTo>
                <a:cubicBezTo>
                  <a:pt x="33" y="179"/>
                  <a:pt x="33" y="179"/>
                  <a:pt x="33" y="179"/>
                </a:cubicBezTo>
                <a:moveTo>
                  <a:pt x="31" y="178"/>
                </a:moveTo>
                <a:cubicBezTo>
                  <a:pt x="31" y="178"/>
                  <a:pt x="31" y="178"/>
                  <a:pt x="31" y="178"/>
                </a:cubicBezTo>
                <a:cubicBezTo>
                  <a:pt x="31" y="178"/>
                  <a:pt x="31" y="178"/>
                  <a:pt x="31" y="178"/>
                </a:cubicBezTo>
                <a:moveTo>
                  <a:pt x="144" y="154"/>
                </a:moveTo>
                <a:cubicBezTo>
                  <a:pt x="144" y="154"/>
                  <a:pt x="144" y="154"/>
                  <a:pt x="144" y="154"/>
                </a:cubicBezTo>
                <a:cubicBezTo>
                  <a:pt x="153" y="158"/>
                  <a:pt x="153" y="158"/>
                  <a:pt x="153" y="158"/>
                </a:cubicBezTo>
                <a:cubicBezTo>
                  <a:pt x="153" y="158"/>
                  <a:pt x="153" y="158"/>
                  <a:pt x="153" y="158"/>
                </a:cubicBezTo>
                <a:cubicBezTo>
                  <a:pt x="154" y="159"/>
                  <a:pt x="154" y="159"/>
                  <a:pt x="154" y="159"/>
                </a:cubicBezTo>
                <a:cubicBezTo>
                  <a:pt x="135" y="172"/>
                  <a:pt x="135" y="172"/>
                  <a:pt x="135" y="172"/>
                </a:cubicBezTo>
                <a:cubicBezTo>
                  <a:pt x="119" y="157"/>
                  <a:pt x="119" y="157"/>
                  <a:pt x="119" y="157"/>
                </a:cubicBezTo>
                <a:cubicBezTo>
                  <a:pt x="119" y="157"/>
                  <a:pt x="119" y="157"/>
                  <a:pt x="119" y="157"/>
                </a:cubicBezTo>
                <a:cubicBezTo>
                  <a:pt x="135" y="172"/>
                  <a:pt x="135" y="172"/>
                  <a:pt x="135" y="172"/>
                </a:cubicBezTo>
                <a:cubicBezTo>
                  <a:pt x="118" y="205"/>
                  <a:pt x="118" y="205"/>
                  <a:pt x="118" y="205"/>
                </a:cubicBezTo>
                <a:cubicBezTo>
                  <a:pt x="135" y="172"/>
                  <a:pt x="135" y="172"/>
                  <a:pt x="135" y="172"/>
                </a:cubicBezTo>
                <a:cubicBezTo>
                  <a:pt x="151" y="207"/>
                  <a:pt x="151" y="207"/>
                  <a:pt x="151" y="207"/>
                </a:cubicBezTo>
                <a:cubicBezTo>
                  <a:pt x="151" y="207"/>
                  <a:pt x="151" y="207"/>
                  <a:pt x="151" y="207"/>
                </a:cubicBezTo>
                <a:cubicBezTo>
                  <a:pt x="135" y="172"/>
                  <a:pt x="135" y="172"/>
                  <a:pt x="135" y="172"/>
                </a:cubicBezTo>
                <a:cubicBezTo>
                  <a:pt x="154" y="159"/>
                  <a:pt x="154" y="159"/>
                  <a:pt x="154" y="159"/>
                </a:cubicBezTo>
                <a:cubicBezTo>
                  <a:pt x="152" y="207"/>
                  <a:pt x="152" y="207"/>
                  <a:pt x="152" y="207"/>
                </a:cubicBezTo>
                <a:cubicBezTo>
                  <a:pt x="154" y="159"/>
                  <a:pt x="154" y="159"/>
                  <a:pt x="154" y="159"/>
                </a:cubicBezTo>
                <a:cubicBezTo>
                  <a:pt x="167" y="203"/>
                  <a:pt x="167" y="203"/>
                  <a:pt x="167" y="203"/>
                </a:cubicBezTo>
                <a:cubicBezTo>
                  <a:pt x="167" y="203"/>
                  <a:pt x="167" y="203"/>
                  <a:pt x="167" y="203"/>
                </a:cubicBezTo>
                <a:cubicBezTo>
                  <a:pt x="167" y="203"/>
                  <a:pt x="167" y="203"/>
                  <a:pt x="167" y="203"/>
                </a:cubicBezTo>
                <a:cubicBezTo>
                  <a:pt x="154" y="159"/>
                  <a:pt x="154" y="159"/>
                  <a:pt x="154" y="159"/>
                </a:cubicBezTo>
                <a:cubicBezTo>
                  <a:pt x="154" y="158"/>
                  <a:pt x="153" y="158"/>
                  <a:pt x="153" y="158"/>
                </a:cubicBezTo>
                <a:cubicBezTo>
                  <a:pt x="144" y="154"/>
                  <a:pt x="144" y="154"/>
                  <a:pt x="144" y="154"/>
                </a:cubicBezTo>
                <a:cubicBezTo>
                  <a:pt x="144" y="154"/>
                  <a:pt x="144" y="154"/>
                  <a:pt x="144" y="154"/>
                </a:cubicBezTo>
                <a:moveTo>
                  <a:pt x="127" y="137"/>
                </a:moveTo>
                <a:cubicBezTo>
                  <a:pt x="127" y="137"/>
                  <a:pt x="127" y="137"/>
                  <a:pt x="127" y="137"/>
                </a:cubicBezTo>
                <a:cubicBezTo>
                  <a:pt x="137" y="139"/>
                  <a:pt x="137" y="139"/>
                  <a:pt x="137" y="139"/>
                </a:cubicBezTo>
                <a:cubicBezTo>
                  <a:pt x="137" y="139"/>
                  <a:pt x="138" y="140"/>
                  <a:pt x="138" y="140"/>
                </a:cubicBezTo>
                <a:cubicBezTo>
                  <a:pt x="138" y="140"/>
                  <a:pt x="138" y="140"/>
                  <a:pt x="138" y="140"/>
                </a:cubicBezTo>
                <a:cubicBezTo>
                  <a:pt x="138" y="140"/>
                  <a:pt x="138" y="140"/>
                  <a:pt x="138" y="140"/>
                </a:cubicBezTo>
                <a:cubicBezTo>
                  <a:pt x="143" y="153"/>
                  <a:pt x="143" y="153"/>
                  <a:pt x="143" y="153"/>
                </a:cubicBezTo>
                <a:cubicBezTo>
                  <a:pt x="143" y="153"/>
                  <a:pt x="143" y="153"/>
                  <a:pt x="143" y="153"/>
                </a:cubicBezTo>
                <a:cubicBezTo>
                  <a:pt x="138" y="140"/>
                  <a:pt x="138" y="140"/>
                  <a:pt x="138" y="140"/>
                </a:cubicBezTo>
                <a:cubicBezTo>
                  <a:pt x="138" y="140"/>
                  <a:pt x="137" y="139"/>
                  <a:pt x="137" y="139"/>
                </a:cubicBezTo>
                <a:cubicBezTo>
                  <a:pt x="127" y="137"/>
                  <a:pt x="127" y="137"/>
                  <a:pt x="127" y="137"/>
                </a:cubicBezTo>
                <a:cubicBezTo>
                  <a:pt x="127" y="137"/>
                  <a:pt x="127" y="137"/>
                  <a:pt x="127" y="137"/>
                </a:cubicBezTo>
                <a:moveTo>
                  <a:pt x="127" y="137"/>
                </a:moveTo>
                <a:cubicBezTo>
                  <a:pt x="127" y="137"/>
                  <a:pt x="127" y="137"/>
                  <a:pt x="127" y="137"/>
                </a:cubicBezTo>
                <a:cubicBezTo>
                  <a:pt x="127" y="137"/>
                  <a:pt x="127" y="137"/>
                  <a:pt x="127" y="137"/>
                </a:cubicBezTo>
                <a:moveTo>
                  <a:pt x="127" y="137"/>
                </a:moveTo>
                <a:cubicBezTo>
                  <a:pt x="127" y="137"/>
                  <a:pt x="127" y="137"/>
                  <a:pt x="127" y="137"/>
                </a:cubicBezTo>
                <a:cubicBezTo>
                  <a:pt x="127" y="137"/>
                  <a:pt x="127" y="137"/>
                  <a:pt x="127" y="137"/>
                </a:cubicBezTo>
                <a:moveTo>
                  <a:pt x="90" y="97"/>
                </a:moveTo>
                <a:cubicBezTo>
                  <a:pt x="96" y="112"/>
                  <a:pt x="96" y="112"/>
                  <a:pt x="96" y="112"/>
                </a:cubicBezTo>
                <a:cubicBezTo>
                  <a:pt x="52" y="132"/>
                  <a:pt x="52" y="132"/>
                  <a:pt x="52" y="132"/>
                </a:cubicBezTo>
                <a:cubicBezTo>
                  <a:pt x="96" y="112"/>
                  <a:pt x="96" y="112"/>
                  <a:pt x="96" y="112"/>
                </a:cubicBezTo>
                <a:cubicBezTo>
                  <a:pt x="119" y="139"/>
                  <a:pt x="119" y="139"/>
                  <a:pt x="119" y="139"/>
                </a:cubicBezTo>
                <a:cubicBezTo>
                  <a:pt x="96" y="112"/>
                  <a:pt x="96" y="112"/>
                  <a:pt x="96" y="112"/>
                </a:cubicBezTo>
                <a:cubicBezTo>
                  <a:pt x="120" y="114"/>
                  <a:pt x="120" y="114"/>
                  <a:pt x="120" y="114"/>
                </a:cubicBezTo>
                <a:cubicBezTo>
                  <a:pt x="119" y="139"/>
                  <a:pt x="119" y="139"/>
                  <a:pt x="119" y="139"/>
                </a:cubicBezTo>
                <a:cubicBezTo>
                  <a:pt x="120" y="114"/>
                  <a:pt x="120" y="114"/>
                  <a:pt x="120" y="114"/>
                </a:cubicBezTo>
                <a:cubicBezTo>
                  <a:pt x="126" y="136"/>
                  <a:pt x="126" y="136"/>
                  <a:pt x="126" y="136"/>
                </a:cubicBezTo>
                <a:cubicBezTo>
                  <a:pt x="126" y="136"/>
                  <a:pt x="126" y="136"/>
                  <a:pt x="126" y="136"/>
                </a:cubicBezTo>
                <a:cubicBezTo>
                  <a:pt x="120" y="114"/>
                  <a:pt x="120" y="114"/>
                  <a:pt x="120" y="114"/>
                </a:cubicBezTo>
                <a:cubicBezTo>
                  <a:pt x="120" y="113"/>
                  <a:pt x="120" y="113"/>
                  <a:pt x="119" y="113"/>
                </a:cubicBezTo>
                <a:cubicBezTo>
                  <a:pt x="90" y="97"/>
                  <a:pt x="90" y="97"/>
                  <a:pt x="90" y="97"/>
                </a:cubicBezTo>
                <a:cubicBezTo>
                  <a:pt x="90" y="97"/>
                  <a:pt x="90" y="97"/>
                  <a:pt x="90" y="97"/>
                </a:cubicBezTo>
                <a:cubicBezTo>
                  <a:pt x="119" y="113"/>
                  <a:pt x="119" y="113"/>
                  <a:pt x="119" y="113"/>
                </a:cubicBezTo>
                <a:cubicBezTo>
                  <a:pt x="120" y="113"/>
                  <a:pt x="120" y="113"/>
                  <a:pt x="120" y="114"/>
                </a:cubicBezTo>
                <a:cubicBezTo>
                  <a:pt x="120" y="114"/>
                  <a:pt x="120" y="114"/>
                  <a:pt x="120" y="114"/>
                </a:cubicBezTo>
                <a:cubicBezTo>
                  <a:pt x="96" y="112"/>
                  <a:pt x="96" y="112"/>
                  <a:pt x="96" y="112"/>
                </a:cubicBezTo>
                <a:cubicBezTo>
                  <a:pt x="90" y="97"/>
                  <a:pt x="90" y="97"/>
                  <a:pt x="90" y="97"/>
                </a:cubicBezTo>
                <a:cubicBezTo>
                  <a:pt x="90" y="97"/>
                  <a:pt x="90" y="97"/>
                  <a:pt x="90" y="97"/>
                </a:cubicBezTo>
                <a:moveTo>
                  <a:pt x="2" y="70"/>
                </a:moveTo>
                <a:cubicBezTo>
                  <a:pt x="1" y="70"/>
                  <a:pt x="0" y="71"/>
                  <a:pt x="0" y="72"/>
                </a:cubicBezTo>
                <a:cubicBezTo>
                  <a:pt x="0" y="72"/>
                  <a:pt x="0" y="72"/>
                  <a:pt x="0" y="72"/>
                </a:cubicBezTo>
                <a:cubicBezTo>
                  <a:pt x="0" y="71"/>
                  <a:pt x="1" y="70"/>
                  <a:pt x="2" y="70"/>
                </a:cubicBezTo>
                <a:cubicBezTo>
                  <a:pt x="2" y="70"/>
                  <a:pt x="3" y="70"/>
                  <a:pt x="3" y="71"/>
                </a:cubicBezTo>
                <a:cubicBezTo>
                  <a:pt x="13" y="78"/>
                  <a:pt x="13" y="78"/>
                  <a:pt x="13" y="78"/>
                </a:cubicBezTo>
                <a:cubicBezTo>
                  <a:pt x="13" y="78"/>
                  <a:pt x="13" y="78"/>
                  <a:pt x="13" y="78"/>
                </a:cubicBezTo>
                <a:cubicBezTo>
                  <a:pt x="14" y="78"/>
                  <a:pt x="14" y="78"/>
                  <a:pt x="14" y="78"/>
                </a:cubicBezTo>
                <a:cubicBezTo>
                  <a:pt x="13" y="78"/>
                  <a:pt x="13" y="78"/>
                  <a:pt x="13" y="78"/>
                </a:cubicBezTo>
                <a:cubicBezTo>
                  <a:pt x="3" y="71"/>
                  <a:pt x="3" y="71"/>
                  <a:pt x="3" y="71"/>
                </a:cubicBezTo>
                <a:cubicBezTo>
                  <a:pt x="3" y="70"/>
                  <a:pt x="2" y="70"/>
                  <a:pt x="2" y="70"/>
                </a:cubicBezTo>
                <a:moveTo>
                  <a:pt x="76" y="43"/>
                </a:moveTo>
                <a:cubicBezTo>
                  <a:pt x="76" y="43"/>
                  <a:pt x="76" y="43"/>
                  <a:pt x="77" y="44"/>
                </a:cubicBezTo>
                <a:cubicBezTo>
                  <a:pt x="50" y="52"/>
                  <a:pt x="50" y="52"/>
                  <a:pt x="50" y="52"/>
                </a:cubicBezTo>
                <a:cubicBezTo>
                  <a:pt x="77" y="44"/>
                  <a:pt x="77" y="44"/>
                  <a:pt x="77" y="44"/>
                </a:cubicBezTo>
                <a:cubicBezTo>
                  <a:pt x="30" y="77"/>
                  <a:pt x="30" y="77"/>
                  <a:pt x="30" y="77"/>
                </a:cubicBezTo>
                <a:cubicBezTo>
                  <a:pt x="30" y="77"/>
                  <a:pt x="30" y="77"/>
                  <a:pt x="30" y="77"/>
                </a:cubicBezTo>
                <a:cubicBezTo>
                  <a:pt x="77" y="44"/>
                  <a:pt x="77" y="44"/>
                  <a:pt x="77" y="44"/>
                </a:cubicBezTo>
                <a:cubicBezTo>
                  <a:pt x="77" y="44"/>
                  <a:pt x="77" y="44"/>
                  <a:pt x="77" y="44"/>
                </a:cubicBezTo>
                <a:cubicBezTo>
                  <a:pt x="57" y="80"/>
                  <a:pt x="57" y="80"/>
                  <a:pt x="57" y="80"/>
                </a:cubicBezTo>
                <a:cubicBezTo>
                  <a:pt x="29" y="78"/>
                  <a:pt x="29" y="78"/>
                  <a:pt x="29" y="78"/>
                </a:cubicBezTo>
                <a:cubicBezTo>
                  <a:pt x="29" y="78"/>
                  <a:pt x="29" y="78"/>
                  <a:pt x="29" y="78"/>
                </a:cubicBezTo>
                <a:cubicBezTo>
                  <a:pt x="57" y="80"/>
                  <a:pt x="57" y="80"/>
                  <a:pt x="57" y="80"/>
                </a:cubicBezTo>
                <a:cubicBezTo>
                  <a:pt x="52" y="132"/>
                  <a:pt x="52" y="132"/>
                  <a:pt x="52" y="132"/>
                </a:cubicBezTo>
                <a:cubicBezTo>
                  <a:pt x="57" y="80"/>
                  <a:pt x="57" y="80"/>
                  <a:pt x="57" y="80"/>
                </a:cubicBezTo>
                <a:cubicBezTo>
                  <a:pt x="90" y="96"/>
                  <a:pt x="90" y="96"/>
                  <a:pt x="90" y="96"/>
                </a:cubicBezTo>
                <a:cubicBezTo>
                  <a:pt x="90" y="96"/>
                  <a:pt x="90" y="96"/>
                  <a:pt x="90" y="96"/>
                </a:cubicBezTo>
                <a:cubicBezTo>
                  <a:pt x="57" y="80"/>
                  <a:pt x="57" y="80"/>
                  <a:pt x="57" y="80"/>
                </a:cubicBezTo>
                <a:cubicBezTo>
                  <a:pt x="77" y="44"/>
                  <a:pt x="77" y="44"/>
                  <a:pt x="77" y="44"/>
                </a:cubicBezTo>
                <a:cubicBezTo>
                  <a:pt x="90" y="96"/>
                  <a:pt x="90" y="96"/>
                  <a:pt x="90" y="96"/>
                </a:cubicBezTo>
                <a:cubicBezTo>
                  <a:pt x="90" y="96"/>
                  <a:pt x="90" y="96"/>
                  <a:pt x="90" y="96"/>
                </a:cubicBezTo>
                <a:cubicBezTo>
                  <a:pt x="77" y="44"/>
                  <a:pt x="77" y="44"/>
                  <a:pt x="77" y="44"/>
                </a:cubicBezTo>
                <a:cubicBezTo>
                  <a:pt x="77" y="44"/>
                  <a:pt x="76" y="43"/>
                  <a:pt x="76" y="43"/>
                </a:cubicBezTo>
                <a:moveTo>
                  <a:pt x="76" y="43"/>
                </a:moveTo>
                <a:cubicBezTo>
                  <a:pt x="64" y="43"/>
                  <a:pt x="64" y="43"/>
                  <a:pt x="64" y="43"/>
                </a:cubicBezTo>
                <a:cubicBezTo>
                  <a:pt x="64" y="43"/>
                  <a:pt x="64" y="43"/>
                  <a:pt x="64" y="43"/>
                </a:cubicBezTo>
                <a:cubicBezTo>
                  <a:pt x="64" y="43"/>
                  <a:pt x="64" y="43"/>
                  <a:pt x="64" y="43"/>
                </a:cubicBezTo>
                <a:cubicBezTo>
                  <a:pt x="76" y="43"/>
                  <a:pt x="76" y="43"/>
                  <a:pt x="76" y="43"/>
                </a:cubicBezTo>
                <a:cubicBezTo>
                  <a:pt x="76" y="43"/>
                  <a:pt x="76" y="43"/>
                  <a:pt x="76" y="43"/>
                </a:cubicBezTo>
                <a:cubicBezTo>
                  <a:pt x="76" y="43"/>
                  <a:pt x="76" y="43"/>
                  <a:pt x="76" y="43"/>
                </a:cubicBezTo>
                <a:moveTo>
                  <a:pt x="64" y="43"/>
                </a:moveTo>
                <a:cubicBezTo>
                  <a:pt x="64" y="43"/>
                  <a:pt x="64" y="43"/>
                  <a:pt x="64" y="43"/>
                </a:cubicBezTo>
                <a:cubicBezTo>
                  <a:pt x="64" y="43"/>
                  <a:pt x="64" y="43"/>
                  <a:pt x="64" y="43"/>
                </a:cubicBezTo>
                <a:moveTo>
                  <a:pt x="59" y="29"/>
                </a:moveTo>
                <a:cubicBezTo>
                  <a:pt x="59" y="29"/>
                  <a:pt x="59" y="29"/>
                  <a:pt x="59" y="29"/>
                </a:cubicBezTo>
                <a:cubicBezTo>
                  <a:pt x="47" y="35"/>
                  <a:pt x="47" y="35"/>
                  <a:pt x="47" y="35"/>
                </a:cubicBezTo>
                <a:cubicBezTo>
                  <a:pt x="37" y="52"/>
                  <a:pt x="37" y="52"/>
                  <a:pt x="37" y="52"/>
                </a:cubicBezTo>
                <a:cubicBezTo>
                  <a:pt x="38" y="52"/>
                  <a:pt x="38" y="52"/>
                  <a:pt x="38" y="52"/>
                </a:cubicBezTo>
                <a:cubicBezTo>
                  <a:pt x="38" y="51"/>
                  <a:pt x="38" y="51"/>
                  <a:pt x="38" y="51"/>
                </a:cubicBezTo>
                <a:cubicBezTo>
                  <a:pt x="38" y="52"/>
                  <a:pt x="38" y="52"/>
                  <a:pt x="38" y="52"/>
                </a:cubicBezTo>
                <a:cubicBezTo>
                  <a:pt x="37" y="52"/>
                  <a:pt x="37" y="52"/>
                  <a:pt x="37" y="52"/>
                </a:cubicBezTo>
                <a:cubicBezTo>
                  <a:pt x="37" y="52"/>
                  <a:pt x="37" y="52"/>
                  <a:pt x="37" y="52"/>
                </a:cubicBezTo>
                <a:cubicBezTo>
                  <a:pt x="50" y="52"/>
                  <a:pt x="50" y="52"/>
                  <a:pt x="50" y="52"/>
                </a:cubicBezTo>
                <a:cubicBezTo>
                  <a:pt x="37" y="52"/>
                  <a:pt x="37" y="52"/>
                  <a:pt x="37" y="52"/>
                </a:cubicBezTo>
                <a:cubicBezTo>
                  <a:pt x="63" y="43"/>
                  <a:pt x="63" y="43"/>
                  <a:pt x="63" y="43"/>
                </a:cubicBezTo>
                <a:cubicBezTo>
                  <a:pt x="63" y="43"/>
                  <a:pt x="63" y="43"/>
                  <a:pt x="63" y="43"/>
                </a:cubicBezTo>
                <a:cubicBezTo>
                  <a:pt x="37" y="52"/>
                  <a:pt x="37" y="52"/>
                  <a:pt x="37" y="52"/>
                </a:cubicBezTo>
                <a:cubicBezTo>
                  <a:pt x="47" y="35"/>
                  <a:pt x="47" y="35"/>
                  <a:pt x="47" y="35"/>
                </a:cubicBezTo>
                <a:cubicBezTo>
                  <a:pt x="59" y="29"/>
                  <a:pt x="59" y="29"/>
                  <a:pt x="59" y="29"/>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cubicBezTo>
                  <a:pt x="51" y="0"/>
                  <a:pt x="51" y="0"/>
                  <a:pt x="52" y="1"/>
                </a:cubicBezTo>
                <a:cubicBezTo>
                  <a:pt x="52" y="1"/>
                  <a:pt x="52" y="1"/>
                  <a:pt x="52" y="1"/>
                </a:cubicBezTo>
                <a:cubicBezTo>
                  <a:pt x="52" y="1"/>
                  <a:pt x="52" y="1"/>
                  <a:pt x="52" y="1"/>
                </a:cubicBezTo>
                <a:cubicBezTo>
                  <a:pt x="59" y="29"/>
                  <a:pt x="59" y="29"/>
                  <a:pt x="59" y="29"/>
                </a:cubicBezTo>
                <a:cubicBezTo>
                  <a:pt x="52" y="1"/>
                  <a:pt x="52" y="1"/>
                  <a:pt x="52" y="1"/>
                </a:cubicBezTo>
                <a:cubicBezTo>
                  <a:pt x="52" y="0"/>
                  <a:pt x="51" y="0"/>
                  <a:pt x="50"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29" name="Freeform 661"/>
          <p:cNvSpPr/>
          <p:nvPr/>
        </p:nvSpPr>
        <p:spPr bwMode="auto">
          <a:xfrm>
            <a:off x="6604362" y="1455727"/>
            <a:ext cx="168655" cy="0"/>
          </a:xfrm>
          <a:custGeom>
            <a:avLst/>
            <a:gdLst>
              <a:gd name="T0" fmla="*/ 3 w 61"/>
              <a:gd name="T1" fmla="*/ 0 w 61"/>
              <a:gd name="T2" fmla="*/ 3 w 61"/>
              <a:gd name="T3" fmla="*/ 61 w 61"/>
              <a:gd name="T4" fmla="*/ 61 w 61"/>
              <a:gd name="T5" fmla="*/ 3 w 61"/>
              <a:gd name="T6" fmla="*/ 3 w 61"/>
            </a:gdLst>
            <a:ahLst/>
            <a:cxnLst>
              <a:cxn ang="0">
                <a:pos x="T0" y="0"/>
              </a:cxn>
              <a:cxn ang="0">
                <a:pos x="T1" y="0"/>
              </a:cxn>
              <a:cxn ang="0">
                <a:pos x="T2" y="0"/>
              </a:cxn>
              <a:cxn ang="0">
                <a:pos x="T3" y="0"/>
              </a:cxn>
              <a:cxn ang="0">
                <a:pos x="T4" y="0"/>
              </a:cxn>
              <a:cxn ang="0">
                <a:pos x="T5" y="0"/>
              </a:cxn>
              <a:cxn ang="0">
                <a:pos x="T6" y="0"/>
              </a:cxn>
            </a:cxnLst>
            <a:rect l="0" t="0" r="r" b="b"/>
            <a:pathLst>
              <a:path w="61">
                <a:moveTo>
                  <a:pt x="3" y="0"/>
                </a:moveTo>
                <a:lnTo>
                  <a:pt x="0" y="0"/>
                </a:lnTo>
                <a:lnTo>
                  <a:pt x="3" y="0"/>
                </a:lnTo>
                <a:lnTo>
                  <a:pt x="61" y="0"/>
                </a:lnTo>
                <a:lnTo>
                  <a:pt x="61" y="0"/>
                </a:lnTo>
                <a:lnTo>
                  <a:pt x="3" y="0"/>
                </a:lnTo>
                <a:lnTo>
                  <a:pt x="3"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30" name="Freeform 662"/>
          <p:cNvSpPr/>
          <p:nvPr/>
        </p:nvSpPr>
        <p:spPr bwMode="auto">
          <a:xfrm>
            <a:off x="6604362" y="1455727"/>
            <a:ext cx="168655" cy="0"/>
          </a:xfrm>
          <a:custGeom>
            <a:avLst/>
            <a:gdLst>
              <a:gd name="T0" fmla="*/ 3 w 61"/>
              <a:gd name="T1" fmla="*/ 0 w 61"/>
              <a:gd name="T2" fmla="*/ 3 w 61"/>
              <a:gd name="T3" fmla="*/ 61 w 61"/>
              <a:gd name="T4" fmla="*/ 61 w 61"/>
              <a:gd name="T5" fmla="*/ 3 w 61"/>
              <a:gd name="T6" fmla="*/ 3 w 61"/>
            </a:gdLst>
            <a:ahLst/>
            <a:cxnLst>
              <a:cxn ang="0">
                <a:pos x="T0" y="0"/>
              </a:cxn>
              <a:cxn ang="0">
                <a:pos x="T1" y="0"/>
              </a:cxn>
              <a:cxn ang="0">
                <a:pos x="T2" y="0"/>
              </a:cxn>
              <a:cxn ang="0">
                <a:pos x="T3" y="0"/>
              </a:cxn>
              <a:cxn ang="0">
                <a:pos x="T4" y="0"/>
              </a:cxn>
              <a:cxn ang="0">
                <a:pos x="T5" y="0"/>
              </a:cxn>
              <a:cxn ang="0">
                <a:pos x="T6" y="0"/>
              </a:cxn>
            </a:cxnLst>
            <a:rect l="0" t="0" r="r" b="b"/>
            <a:pathLst>
              <a:path w="61">
                <a:moveTo>
                  <a:pt x="3" y="0"/>
                </a:moveTo>
                <a:lnTo>
                  <a:pt x="0" y="0"/>
                </a:lnTo>
                <a:lnTo>
                  <a:pt x="3" y="0"/>
                </a:lnTo>
                <a:lnTo>
                  <a:pt x="61" y="0"/>
                </a:lnTo>
                <a:lnTo>
                  <a:pt x="61" y="0"/>
                </a:lnTo>
                <a:lnTo>
                  <a:pt x="3" y="0"/>
                </a:lnTo>
                <a:lnTo>
                  <a:pt x="3"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31" name="Freeform 663"/>
          <p:cNvSpPr/>
          <p:nvPr/>
        </p:nvSpPr>
        <p:spPr bwMode="auto">
          <a:xfrm>
            <a:off x="7724116" y="2249231"/>
            <a:ext cx="359427" cy="52531"/>
          </a:xfrm>
          <a:custGeom>
            <a:avLst/>
            <a:gdLst>
              <a:gd name="T0" fmla="*/ 24 w 34"/>
              <a:gd name="T1" fmla="*/ 0 h 5"/>
              <a:gd name="T2" fmla="*/ 0 w 34"/>
              <a:gd name="T3" fmla="*/ 4 h 5"/>
              <a:gd name="T4" fmla="*/ 0 w 34"/>
              <a:gd name="T5" fmla="*/ 4 h 5"/>
              <a:gd name="T6" fmla="*/ 34 w 34"/>
              <a:gd name="T7" fmla="*/ 5 h 5"/>
              <a:gd name="T8" fmla="*/ 34 w 34"/>
              <a:gd name="T9" fmla="*/ 5 h 5"/>
              <a:gd name="T10" fmla="*/ 25 w 34"/>
              <a:gd name="T11" fmla="*/ 1 h 5"/>
              <a:gd name="T12" fmla="*/ 24 w 3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4" h="5">
                <a:moveTo>
                  <a:pt x="24" y="0"/>
                </a:moveTo>
                <a:cubicBezTo>
                  <a:pt x="0" y="4"/>
                  <a:pt x="0" y="4"/>
                  <a:pt x="0" y="4"/>
                </a:cubicBezTo>
                <a:cubicBezTo>
                  <a:pt x="0" y="4"/>
                  <a:pt x="0" y="4"/>
                  <a:pt x="0" y="4"/>
                </a:cubicBezTo>
                <a:cubicBezTo>
                  <a:pt x="34" y="5"/>
                  <a:pt x="34" y="5"/>
                  <a:pt x="34" y="5"/>
                </a:cubicBezTo>
                <a:cubicBezTo>
                  <a:pt x="34" y="5"/>
                  <a:pt x="34" y="5"/>
                  <a:pt x="34" y="5"/>
                </a:cubicBezTo>
                <a:cubicBezTo>
                  <a:pt x="25" y="1"/>
                  <a:pt x="25" y="1"/>
                  <a:pt x="25" y="1"/>
                </a:cubicBezTo>
                <a:cubicBezTo>
                  <a:pt x="24" y="1"/>
                  <a:pt x="24" y="1"/>
                  <a:pt x="24"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32" name="Freeform 664"/>
          <p:cNvSpPr/>
          <p:nvPr/>
        </p:nvSpPr>
        <p:spPr bwMode="auto">
          <a:xfrm>
            <a:off x="7724116" y="2069517"/>
            <a:ext cx="199067" cy="41471"/>
          </a:xfrm>
          <a:custGeom>
            <a:avLst/>
            <a:gdLst>
              <a:gd name="T0" fmla="*/ 7 w 19"/>
              <a:gd name="T1" fmla="*/ 0 h 4"/>
              <a:gd name="T2" fmla="*/ 0 w 19"/>
              <a:gd name="T3" fmla="*/ 3 h 4"/>
              <a:gd name="T4" fmla="*/ 19 w 19"/>
              <a:gd name="T5" fmla="*/ 4 h 4"/>
              <a:gd name="T6" fmla="*/ 18 w 19"/>
              <a:gd name="T7" fmla="*/ 3 h 4"/>
              <a:gd name="T8" fmla="*/ 8 w 19"/>
              <a:gd name="T9" fmla="*/ 1 h 4"/>
              <a:gd name="T10" fmla="*/ 8 w 19"/>
              <a:gd name="T11" fmla="*/ 1 h 4"/>
              <a:gd name="T12" fmla="*/ 8 w 19"/>
              <a:gd name="T13" fmla="*/ 1 h 4"/>
              <a:gd name="T14" fmla="*/ 8 w 19"/>
              <a:gd name="T15" fmla="*/ 1 h 4"/>
              <a:gd name="T16" fmla="*/ 8 w 19"/>
              <a:gd name="T17" fmla="*/ 1 h 4"/>
              <a:gd name="T18" fmla="*/ 8 w 19"/>
              <a:gd name="T19" fmla="*/ 1 h 4"/>
              <a:gd name="T20" fmla="*/ 7 w 1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
                <a:moveTo>
                  <a:pt x="7" y="0"/>
                </a:moveTo>
                <a:cubicBezTo>
                  <a:pt x="0" y="3"/>
                  <a:pt x="0" y="3"/>
                  <a:pt x="0" y="3"/>
                </a:cubicBezTo>
                <a:cubicBezTo>
                  <a:pt x="19" y="4"/>
                  <a:pt x="19" y="4"/>
                  <a:pt x="19" y="4"/>
                </a:cubicBezTo>
                <a:cubicBezTo>
                  <a:pt x="19" y="4"/>
                  <a:pt x="18" y="3"/>
                  <a:pt x="18" y="3"/>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0"/>
                  <a:pt x="7"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33" name="Freeform 665"/>
          <p:cNvSpPr>
            <a:spLocks noEditPoints="1"/>
          </p:cNvSpPr>
          <p:nvPr/>
        </p:nvSpPr>
        <p:spPr bwMode="auto">
          <a:xfrm>
            <a:off x="6466121" y="1372782"/>
            <a:ext cx="138241" cy="105063"/>
          </a:xfrm>
          <a:custGeom>
            <a:avLst/>
            <a:gdLst>
              <a:gd name="T0" fmla="*/ 0 w 13"/>
              <a:gd name="T1" fmla="*/ 10 h 10"/>
              <a:gd name="T2" fmla="*/ 0 w 13"/>
              <a:gd name="T3" fmla="*/ 10 h 10"/>
              <a:gd name="T4" fmla="*/ 2 w 13"/>
              <a:gd name="T5" fmla="*/ 0 h 10"/>
              <a:gd name="T6" fmla="*/ 0 w 13"/>
              <a:gd name="T7" fmla="*/ 2 h 10"/>
              <a:gd name="T8" fmla="*/ 0 w 13"/>
              <a:gd name="T9" fmla="*/ 10 h 10"/>
              <a:gd name="T10" fmla="*/ 13 w 13"/>
              <a:gd name="T11" fmla="*/ 8 h 10"/>
              <a:gd name="T12" fmla="*/ 13 w 13"/>
              <a:gd name="T13" fmla="*/ 8 h 10"/>
              <a:gd name="T14" fmla="*/ 3 w 13"/>
              <a:gd name="T15" fmla="*/ 1 h 10"/>
              <a:gd name="T16" fmla="*/ 2 w 1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0">
                <a:moveTo>
                  <a:pt x="0" y="10"/>
                </a:moveTo>
                <a:cubicBezTo>
                  <a:pt x="0" y="10"/>
                  <a:pt x="0" y="10"/>
                  <a:pt x="0" y="10"/>
                </a:cubicBezTo>
                <a:moveTo>
                  <a:pt x="2" y="0"/>
                </a:moveTo>
                <a:cubicBezTo>
                  <a:pt x="1" y="0"/>
                  <a:pt x="0" y="1"/>
                  <a:pt x="0" y="2"/>
                </a:cubicBezTo>
                <a:cubicBezTo>
                  <a:pt x="0" y="10"/>
                  <a:pt x="0" y="10"/>
                  <a:pt x="0" y="10"/>
                </a:cubicBezTo>
                <a:cubicBezTo>
                  <a:pt x="13" y="8"/>
                  <a:pt x="13" y="8"/>
                  <a:pt x="13" y="8"/>
                </a:cubicBezTo>
                <a:cubicBezTo>
                  <a:pt x="13" y="8"/>
                  <a:pt x="13" y="8"/>
                  <a:pt x="13" y="8"/>
                </a:cubicBezTo>
                <a:cubicBezTo>
                  <a:pt x="3" y="1"/>
                  <a:pt x="3" y="1"/>
                  <a:pt x="3" y="1"/>
                </a:cubicBezTo>
                <a:cubicBezTo>
                  <a:pt x="3" y="0"/>
                  <a:pt x="2" y="0"/>
                  <a:pt x="2"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34" name="Freeform 666"/>
          <p:cNvSpPr/>
          <p:nvPr/>
        </p:nvSpPr>
        <p:spPr bwMode="auto">
          <a:xfrm>
            <a:off x="6878081" y="631810"/>
            <a:ext cx="138241" cy="243304"/>
          </a:xfrm>
          <a:custGeom>
            <a:avLst/>
            <a:gdLst>
              <a:gd name="T0" fmla="*/ 11 w 13"/>
              <a:gd name="T1" fmla="*/ 0 h 23"/>
              <a:gd name="T2" fmla="*/ 11 w 13"/>
              <a:gd name="T3" fmla="*/ 0 h 23"/>
              <a:gd name="T4" fmla="*/ 11 w 13"/>
              <a:gd name="T5" fmla="*/ 0 h 23"/>
              <a:gd name="T6" fmla="*/ 11 w 13"/>
              <a:gd name="T7" fmla="*/ 0 h 23"/>
              <a:gd name="T8" fmla="*/ 11 w 13"/>
              <a:gd name="T9" fmla="*/ 0 h 23"/>
              <a:gd name="T10" fmla="*/ 11 w 13"/>
              <a:gd name="T11" fmla="*/ 0 h 23"/>
              <a:gd name="T12" fmla="*/ 8 w 13"/>
              <a:gd name="T13" fmla="*/ 0 h 23"/>
              <a:gd name="T14" fmla="*/ 6 w 13"/>
              <a:gd name="T15" fmla="*/ 1 h 23"/>
              <a:gd name="T16" fmla="*/ 6 w 13"/>
              <a:gd name="T17" fmla="*/ 1 h 23"/>
              <a:gd name="T18" fmla="*/ 0 w 13"/>
              <a:gd name="T19" fmla="*/ 23 h 23"/>
              <a:gd name="T20" fmla="*/ 13 w 13"/>
              <a:gd name="T21" fmla="*/ 1 h 23"/>
              <a:gd name="T22" fmla="*/ 11 w 13"/>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3">
                <a:moveTo>
                  <a:pt x="11" y="0"/>
                </a:move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8" y="0"/>
                  <a:pt x="8" y="0"/>
                  <a:pt x="8" y="0"/>
                </a:cubicBezTo>
                <a:cubicBezTo>
                  <a:pt x="7" y="0"/>
                  <a:pt x="6" y="1"/>
                  <a:pt x="6" y="1"/>
                </a:cubicBezTo>
                <a:cubicBezTo>
                  <a:pt x="6" y="1"/>
                  <a:pt x="6" y="1"/>
                  <a:pt x="6" y="1"/>
                </a:cubicBezTo>
                <a:cubicBezTo>
                  <a:pt x="0" y="23"/>
                  <a:pt x="0" y="23"/>
                  <a:pt x="0" y="23"/>
                </a:cubicBezTo>
                <a:cubicBezTo>
                  <a:pt x="13" y="1"/>
                  <a:pt x="13" y="1"/>
                  <a:pt x="13" y="1"/>
                </a:cubicBezTo>
                <a:cubicBezTo>
                  <a:pt x="12" y="0"/>
                  <a:pt x="12" y="0"/>
                  <a:pt x="11"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35" name="Freeform 667"/>
          <p:cNvSpPr/>
          <p:nvPr/>
        </p:nvSpPr>
        <p:spPr bwMode="auto">
          <a:xfrm>
            <a:off x="6878081" y="642869"/>
            <a:ext cx="210126" cy="295835"/>
          </a:xfrm>
          <a:custGeom>
            <a:avLst/>
            <a:gdLst>
              <a:gd name="T0" fmla="*/ 50 w 76"/>
              <a:gd name="T1" fmla="*/ 0 h 107"/>
              <a:gd name="T2" fmla="*/ 50 w 76"/>
              <a:gd name="T3" fmla="*/ 0 h 107"/>
              <a:gd name="T4" fmla="*/ 0 w 76"/>
              <a:gd name="T5" fmla="*/ 84 h 107"/>
              <a:gd name="T6" fmla="*/ 0 w 76"/>
              <a:gd name="T7" fmla="*/ 84 h 107"/>
              <a:gd name="T8" fmla="*/ 76 w 76"/>
              <a:gd name="T9" fmla="*/ 107 h 107"/>
              <a:gd name="T10" fmla="*/ 50 w 76"/>
              <a:gd name="T11" fmla="*/ 0 h 107"/>
              <a:gd name="T12" fmla="*/ 50 w 7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76" h="107">
                <a:moveTo>
                  <a:pt x="50" y="0"/>
                </a:moveTo>
                <a:lnTo>
                  <a:pt x="50" y="0"/>
                </a:lnTo>
                <a:lnTo>
                  <a:pt x="0" y="84"/>
                </a:lnTo>
                <a:lnTo>
                  <a:pt x="0" y="84"/>
                </a:lnTo>
                <a:lnTo>
                  <a:pt x="76" y="107"/>
                </a:lnTo>
                <a:lnTo>
                  <a:pt x="50" y="0"/>
                </a:lnTo>
                <a:lnTo>
                  <a:pt x="5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36" name="Freeform 668"/>
          <p:cNvSpPr/>
          <p:nvPr/>
        </p:nvSpPr>
        <p:spPr bwMode="auto">
          <a:xfrm>
            <a:off x="6878081" y="642869"/>
            <a:ext cx="210126" cy="295835"/>
          </a:xfrm>
          <a:custGeom>
            <a:avLst/>
            <a:gdLst>
              <a:gd name="T0" fmla="*/ 50 w 76"/>
              <a:gd name="T1" fmla="*/ 0 h 107"/>
              <a:gd name="T2" fmla="*/ 50 w 76"/>
              <a:gd name="T3" fmla="*/ 0 h 107"/>
              <a:gd name="T4" fmla="*/ 0 w 76"/>
              <a:gd name="T5" fmla="*/ 84 h 107"/>
              <a:gd name="T6" fmla="*/ 0 w 76"/>
              <a:gd name="T7" fmla="*/ 84 h 107"/>
              <a:gd name="T8" fmla="*/ 76 w 76"/>
              <a:gd name="T9" fmla="*/ 107 h 107"/>
              <a:gd name="T10" fmla="*/ 50 w 76"/>
              <a:gd name="T11" fmla="*/ 0 h 107"/>
              <a:gd name="T12" fmla="*/ 50 w 7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76" h="107">
                <a:moveTo>
                  <a:pt x="50" y="0"/>
                </a:moveTo>
                <a:lnTo>
                  <a:pt x="50" y="0"/>
                </a:lnTo>
                <a:lnTo>
                  <a:pt x="0" y="84"/>
                </a:lnTo>
                <a:lnTo>
                  <a:pt x="0" y="84"/>
                </a:lnTo>
                <a:lnTo>
                  <a:pt x="76" y="107"/>
                </a:lnTo>
                <a:lnTo>
                  <a:pt x="50" y="0"/>
                </a:lnTo>
                <a:lnTo>
                  <a:pt x="5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37" name="Freeform 669"/>
          <p:cNvSpPr/>
          <p:nvPr/>
        </p:nvSpPr>
        <p:spPr bwMode="auto">
          <a:xfrm>
            <a:off x="7724116" y="1837272"/>
            <a:ext cx="71885" cy="262657"/>
          </a:xfrm>
          <a:custGeom>
            <a:avLst/>
            <a:gdLst>
              <a:gd name="T0" fmla="*/ 1 w 7"/>
              <a:gd name="T1" fmla="*/ 0 h 25"/>
              <a:gd name="T2" fmla="*/ 0 w 7"/>
              <a:gd name="T3" fmla="*/ 25 h 25"/>
              <a:gd name="T4" fmla="*/ 7 w 7"/>
              <a:gd name="T5" fmla="*/ 22 h 25"/>
              <a:gd name="T6" fmla="*/ 7 w 7"/>
              <a:gd name="T7" fmla="*/ 22 h 25"/>
              <a:gd name="T8" fmla="*/ 7 w 7"/>
              <a:gd name="T9" fmla="*/ 22 h 25"/>
              <a:gd name="T10" fmla="*/ 1 w 7"/>
              <a:gd name="T11" fmla="*/ 0 h 25"/>
            </a:gdLst>
            <a:ahLst/>
            <a:cxnLst>
              <a:cxn ang="0">
                <a:pos x="T0" y="T1"/>
              </a:cxn>
              <a:cxn ang="0">
                <a:pos x="T2" y="T3"/>
              </a:cxn>
              <a:cxn ang="0">
                <a:pos x="T4" y="T5"/>
              </a:cxn>
              <a:cxn ang="0">
                <a:pos x="T6" y="T7"/>
              </a:cxn>
              <a:cxn ang="0">
                <a:pos x="T8" y="T9"/>
              </a:cxn>
              <a:cxn ang="0">
                <a:pos x="T10" y="T11"/>
              </a:cxn>
            </a:cxnLst>
            <a:rect l="0" t="0" r="r" b="b"/>
            <a:pathLst>
              <a:path w="7" h="25">
                <a:moveTo>
                  <a:pt x="1" y="0"/>
                </a:moveTo>
                <a:cubicBezTo>
                  <a:pt x="0" y="25"/>
                  <a:pt x="0" y="25"/>
                  <a:pt x="0" y="25"/>
                </a:cubicBezTo>
                <a:cubicBezTo>
                  <a:pt x="7" y="22"/>
                  <a:pt x="7" y="22"/>
                  <a:pt x="7" y="22"/>
                </a:cubicBezTo>
                <a:cubicBezTo>
                  <a:pt x="7" y="22"/>
                  <a:pt x="7" y="22"/>
                  <a:pt x="7" y="22"/>
                </a:cubicBezTo>
                <a:cubicBezTo>
                  <a:pt x="7" y="22"/>
                  <a:pt x="7" y="22"/>
                  <a:pt x="7" y="22"/>
                </a:cubicBezTo>
                <a:cubicBezTo>
                  <a:pt x="1" y="0"/>
                  <a:pt x="1" y="0"/>
                  <a:pt x="1"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38" name="Freeform 670"/>
          <p:cNvSpPr/>
          <p:nvPr/>
        </p:nvSpPr>
        <p:spPr bwMode="auto">
          <a:xfrm>
            <a:off x="6466121" y="1732209"/>
            <a:ext cx="550200" cy="295835"/>
          </a:xfrm>
          <a:custGeom>
            <a:avLst/>
            <a:gdLst>
              <a:gd name="T0" fmla="*/ 76 w 199"/>
              <a:gd name="T1" fmla="*/ 0 h 107"/>
              <a:gd name="T2" fmla="*/ 0 w 199"/>
              <a:gd name="T3" fmla="*/ 91 h 107"/>
              <a:gd name="T4" fmla="*/ 199 w 199"/>
              <a:gd name="T5" fmla="*/ 107 h 107"/>
              <a:gd name="T6" fmla="*/ 76 w 199"/>
              <a:gd name="T7" fmla="*/ 0 h 107"/>
            </a:gdLst>
            <a:ahLst/>
            <a:cxnLst>
              <a:cxn ang="0">
                <a:pos x="T0" y="T1"/>
              </a:cxn>
              <a:cxn ang="0">
                <a:pos x="T2" y="T3"/>
              </a:cxn>
              <a:cxn ang="0">
                <a:pos x="T4" y="T5"/>
              </a:cxn>
              <a:cxn ang="0">
                <a:pos x="T6" y="T7"/>
              </a:cxn>
            </a:cxnLst>
            <a:rect l="0" t="0" r="r" b="b"/>
            <a:pathLst>
              <a:path w="199" h="107">
                <a:moveTo>
                  <a:pt x="76" y="0"/>
                </a:moveTo>
                <a:lnTo>
                  <a:pt x="0" y="91"/>
                </a:lnTo>
                <a:lnTo>
                  <a:pt x="199" y="107"/>
                </a:lnTo>
                <a:lnTo>
                  <a:pt x="76"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39" name="Freeform 671"/>
          <p:cNvSpPr/>
          <p:nvPr/>
        </p:nvSpPr>
        <p:spPr bwMode="auto">
          <a:xfrm>
            <a:off x="6466121" y="1732209"/>
            <a:ext cx="550200" cy="295835"/>
          </a:xfrm>
          <a:custGeom>
            <a:avLst/>
            <a:gdLst>
              <a:gd name="T0" fmla="*/ 76 w 199"/>
              <a:gd name="T1" fmla="*/ 0 h 107"/>
              <a:gd name="T2" fmla="*/ 0 w 199"/>
              <a:gd name="T3" fmla="*/ 91 h 107"/>
              <a:gd name="T4" fmla="*/ 199 w 199"/>
              <a:gd name="T5" fmla="*/ 107 h 107"/>
              <a:gd name="T6" fmla="*/ 76 w 199"/>
              <a:gd name="T7" fmla="*/ 0 h 107"/>
            </a:gdLst>
            <a:ahLst/>
            <a:cxnLst>
              <a:cxn ang="0">
                <a:pos x="T0" y="T1"/>
              </a:cxn>
              <a:cxn ang="0">
                <a:pos x="T2" y="T3"/>
              </a:cxn>
              <a:cxn ang="0">
                <a:pos x="T4" y="T5"/>
              </a:cxn>
              <a:cxn ang="0">
                <a:pos x="T6" y="T7"/>
              </a:cxn>
            </a:cxnLst>
            <a:rect l="0" t="0" r="r" b="b"/>
            <a:pathLst>
              <a:path w="199" h="107">
                <a:moveTo>
                  <a:pt x="76" y="0"/>
                </a:moveTo>
                <a:lnTo>
                  <a:pt x="0" y="91"/>
                </a:lnTo>
                <a:lnTo>
                  <a:pt x="199" y="107"/>
                </a:lnTo>
                <a:lnTo>
                  <a:pt x="76" y="0"/>
                </a:lnTo>
              </a:path>
            </a:pathLst>
          </a:custGeom>
          <a:solidFill>
            <a:srgbClr val="028985"/>
          </a:solidFill>
          <a:ln>
            <a:noFill/>
          </a:ln>
        </p:spPr>
        <p:txBody>
          <a:bodyPr vert="horz" wrap="square" lIns="91440" tIns="45720" rIns="91440" bIns="45720" numCol="1" anchor="t" anchorCtr="0" compatLnSpc="1"/>
          <a:lstStyle/>
          <a:p>
            <a:endParaRPr lang="en-US"/>
          </a:p>
        </p:txBody>
      </p:sp>
      <p:sp>
        <p:nvSpPr>
          <p:cNvPr id="440" name="Freeform 672"/>
          <p:cNvSpPr/>
          <p:nvPr/>
        </p:nvSpPr>
        <p:spPr bwMode="auto">
          <a:xfrm>
            <a:off x="6466121" y="1477845"/>
            <a:ext cx="210126" cy="505961"/>
          </a:xfrm>
          <a:custGeom>
            <a:avLst/>
            <a:gdLst>
              <a:gd name="T0" fmla="*/ 0 w 76"/>
              <a:gd name="T1" fmla="*/ 0 h 183"/>
              <a:gd name="T2" fmla="*/ 0 w 76"/>
              <a:gd name="T3" fmla="*/ 183 h 183"/>
              <a:gd name="T4" fmla="*/ 76 w 76"/>
              <a:gd name="T5" fmla="*/ 92 h 183"/>
              <a:gd name="T6" fmla="*/ 0 w 76"/>
              <a:gd name="T7" fmla="*/ 0 h 183"/>
            </a:gdLst>
            <a:ahLst/>
            <a:cxnLst>
              <a:cxn ang="0">
                <a:pos x="T0" y="T1"/>
              </a:cxn>
              <a:cxn ang="0">
                <a:pos x="T2" y="T3"/>
              </a:cxn>
              <a:cxn ang="0">
                <a:pos x="T4" y="T5"/>
              </a:cxn>
              <a:cxn ang="0">
                <a:pos x="T6" y="T7"/>
              </a:cxn>
            </a:cxnLst>
            <a:rect l="0" t="0" r="r" b="b"/>
            <a:pathLst>
              <a:path w="76" h="183">
                <a:moveTo>
                  <a:pt x="0" y="0"/>
                </a:moveTo>
                <a:lnTo>
                  <a:pt x="0" y="183"/>
                </a:lnTo>
                <a:lnTo>
                  <a:pt x="76" y="92"/>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41" name="Freeform 673"/>
          <p:cNvSpPr/>
          <p:nvPr/>
        </p:nvSpPr>
        <p:spPr bwMode="auto">
          <a:xfrm>
            <a:off x="6466121" y="1477845"/>
            <a:ext cx="210126" cy="505961"/>
          </a:xfrm>
          <a:custGeom>
            <a:avLst/>
            <a:gdLst>
              <a:gd name="T0" fmla="*/ 0 w 76"/>
              <a:gd name="T1" fmla="*/ 0 h 183"/>
              <a:gd name="T2" fmla="*/ 0 w 76"/>
              <a:gd name="T3" fmla="*/ 183 h 183"/>
              <a:gd name="T4" fmla="*/ 76 w 76"/>
              <a:gd name="T5" fmla="*/ 92 h 183"/>
              <a:gd name="T6" fmla="*/ 0 w 76"/>
              <a:gd name="T7" fmla="*/ 0 h 183"/>
            </a:gdLst>
            <a:ahLst/>
            <a:cxnLst>
              <a:cxn ang="0">
                <a:pos x="T0" y="T1"/>
              </a:cxn>
              <a:cxn ang="0">
                <a:pos x="T2" y="T3"/>
              </a:cxn>
              <a:cxn ang="0">
                <a:pos x="T4" y="T5"/>
              </a:cxn>
              <a:cxn ang="0">
                <a:pos x="T6" y="T7"/>
              </a:cxn>
            </a:cxnLst>
            <a:rect l="0" t="0" r="r" b="b"/>
            <a:pathLst>
              <a:path w="76" h="183">
                <a:moveTo>
                  <a:pt x="0" y="0"/>
                </a:moveTo>
                <a:lnTo>
                  <a:pt x="0" y="183"/>
                </a:lnTo>
                <a:lnTo>
                  <a:pt x="76" y="92"/>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42" name="Freeform 674"/>
          <p:cNvSpPr/>
          <p:nvPr/>
        </p:nvSpPr>
        <p:spPr bwMode="auto">
          <a:xfrm>
            <a:off x="6676248" y="1455727"/>
            <a:ext cx="340074" cy="572317"/>
          </a:xfrm>
          <a:custGeom>
            <a:avLst/>
            <a:gdLst>
              <a:gd name="T0" fmla="*/ 9 w 32"/>
              <a:gd name="T1" fmla="*/ 0 h 54"/>
              <a:gd name="T2" fmla="*/ 9 w 32"/>
              <a:gd name="T3" fmla="*/ 0 h 54"/>
              <a:gd name="T4" fmla="*/ 0 w 32"/>
              <a:gd name="T5" fmla="*/ 26 h 54"/>
              <a:gd name="T6" fmla="*/ 32 w 32"/>
              <a:gd name="T7" fmla="*/ 54 h 54"/>
              <a:gd name="T8" fmla="*/ 9 w 32"/>
              <a:gd name="T9" fmla="*/ 0 h 54"/>
            </a:gdLst>
            <a:ahLst/>
            <a:cxnLst>
              <a:cxn ang="0">
                <a:pos x="T0" y="T1"/>
              </a:cxn>
              <a:cxn ang="0">
                <a:pos x="T2" y="T3"/>
              </a:cxn>
              <a:cxn ang="0">
                <a:pos x="T4" y="T5"/>
              </a:cxn>
              <a:cxn ang="0">
                <a:pos x="T6" y="T7"/>
              </a:cxn>
              <a:cxn ang="0">
                <a:pos x="T8" y="T9"/>
              </a:cxn>
            </a:cxnLst>
            <a:rect l="0" t="0" r="r" b="b"/>
            <a:pathLst>
              <a:path w="32" h="54">
                <a:moveTo>
                  <a:pt x="9" y="0"/>
                </a:moveTo>
                <a:cubicBezTo>
                  <a:pt x="9" y="0"/>
                  <a:pt x="9" y="0"/>
                  <a:pt x="9" y="0"/>
                </a:cubicBezTo>
                <a:cubicBezTo>
                  <a:pt x="0" y="26"/>
                  <a:pt x="0" y="26"/>
                  <a:pt x="0" y="26"/>
                </a:cubicBezTo>
                <a:cubicBezTo>
                  <a:pt x="32" y="54"/>
                  <a:pt x="32" y="54"/>
                  <a:pt x="32" y="54"/>
                </a:cubicBezTo>
                <a:cubicBezTo>
                  <a:pt x="9" y="0"/>
                  <a:pt x="9" y="0"/>
                  <a:pt x="9"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43" name="Freeform 675"/>
          <p:cNvSpPr/>
          <p:nvPr/>
        </p:nvSpPr>
        <p:spPr bwMode="auto">
          <a:xfrm>
            <a:off x="6466121" y="1455727"/>
            <a:ext cx="306896" cy="276482"/>
          </a:xfrm>
          <a:custGeom>
            <a:avLst/>
            <a:gdLst>
              <a:gd name="T0" fmla="*/ 13 w 29"/>
              <a:gd name="T1" fmla="*/ 0 h 26"/>
              <a:gd name="T2" fmla="*/ 13 w 29"/>
              <a:gd name="T3" fmla="*/ 0 h 26"/>
              <a:gd name="T4" fmla="*/ 0 w 29"/>
              <a:gd name="T5" fmla="*/ 2 h 26"/>
              <a:gd name="T6" fmla="*/ 20 w 29"/>
              <a:gd name="T7" fmla="*/ 26 h 26"/>
              <a:gd name="T8" fmla="*/ 29 w 29"/>
              <a:gd name="T9" fmla="*/ 0 h 26"/>
              <a:gd name="T10" fmla="*/ 29 w 29"/>
              <a:gd name="T11" fmla="*/ 0 h 26"/>
              <a:gd name="T12" fmla="*/ 29 w 29"/>
              <a:gd name="T13" fmla="*/ 0 h 26"/>
              <a:gd name="T14" fmla="*/ 14 w 29"/>
              <a:gd name="T15" fmla="*/ 0 h 26"/>
              <a:gd name="T16" fmla="*/ 13 w 29"/>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6">
                <a:moveTo>
                  <a:pt x="13" y="0"/>
                </a:moveTo>
                <a:cubicBezTo>
                  <a:pt x="13" y="0"/>
                  <a:pt x="13" y="0"/>
                  <a:pt x="13" y="0"/>
                </a:cubicBezTo>
                <a:cubicBezTo>
                  <a:pt x="0" y="2"/>
                  <a:pt x="0" y="2"/>
                  <a:pt x="0" y="2"/>
                </a:cubicBezTo>
                <a:cubicBezTo>
                  <a:pt x="20" y="26"/>
                  <a:pt x="20" y="26"/>
                  <a:pt x="20" y="26"/>
                </a:cubicBezTo>
                <a:cubicBezTo>
                  <a:pt x="29" y="0"/>
                  <a:pt x="29" y="0"/>
                  <a:pt x="29" y="0"/>
                </a:cubicBezTo>
                <a:cubicBezTo>
                  <a:pt x="29" y="0"/>
                  <a:pt x="29" y="0"/>
                  <a:pt x="29" y="0"/>
                </a:cubicBezTo>
                <a:cubicBezTo>
                  <a:pt x="29" y="0"/>
                  <a:pt x="29" y="0"/>
                  <a:pt x="29" y="0"/>
                </a:cubicBezTo>
                <a:cubicBezTo>
                  <a:pt x="14" y="0"/>
                  <a:pt x="14" y="0"/>
                  <a:pt x="14" y="0"/>
                </a:cubicBezTo>
                <a:cubicBezTo>
                  <a:pt x="13" y="0"/>
                  <a:pt x="13" y="0"/>
                  <a:pt x="13"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44" name="Freeform 676"/>
          <p:cNvSpPr/>
          <p:nvPr/>
        </p:nvSpPr>
        <p:spPr bwMode="auto">
          <a:xfrm>
            <a:off x="7016322" y="1477845"/>
            <a:ext cx="400900" cy="550199"/>
          </a:xfrm>
          <a:custGeom>
            <a:avLst/>
            <a:gdLst>
              <a:gd name="T0" fmla="*/ 5 w 38"/>
              <a:gd name="T1" fmla="*/ 0 h 52"/>
              <a:gd name="T2" fmla="*/ 0 w 38"/>
              <a:gd name="T3" fmla="*/ 52 h 52"/>
              <a:gd name="T4" fmla="*/ 38 w 38"/>
              <a:gd name="T5" fmla="*/ 16 h 52"/>
              <a:gd name="T6" fmla="*/ 38 w 38"/>
              <a:gd name="T7" fmla="*/ 16 h 52"/>
              <a:gd name="T8" fmla="*/ 5 w 38"/>
              <a:gd name="T9" fmla="*/ 0 h 52"/>
            </a:gdLst>
            <a:ahLst/>
            <a:cxnLst>
              <a:cxn ang="0">
                <a:pos x="T0" y="T1"/>
              </a:cxn>
              <a:cxn ang="0">
                <a:pos x="T2" y="T3"/>
              </a:cxn>
              <a:cxn ang="0">
                <a:pos x="T4" y="T5"/>
              </a:cxn>
              <a:cxn ang="0">
                <a:pos x="T6" y="T7"/>
              </a:cxn>
              <a:cxn ang="0">
                <a:pos x="T8" y="T9"/>
              </a:cxn>
            </a:cxnLst>
            <a:rect l="0" t="0" r="r" b="b"/>
            <a:pathLst>
              <a:path w="38" h="52">
                <a:moveTo>
                  <a:pt x="5" y="0"/>
                </a:moveTo>
                <a:cubicBezTo>
                  <a:pt x="0" y="52"/>
                  <a:pt x="0" y="52"/>
                  <a:pt x="0" y="52"/>
                </a:cubicBezTo>
                <a:cubicBezTo>
                  <a:pt x="38" y="16"/>
                  <a:pt x="38" y="16"/>
                  <a:pt x="38" y="16"/>
                </a:cubicBezTo>
                <a:cubicBezTo>
                  <a:pt x="38" y="16"/>
                  <a:pt x="38" y="16"/>
                  <a:pt x="38" y="16"/>
                </a:cubicBezTo>
                <a:cubicBezTo>
                  <a:pt x="5" y="0"/>
                  <a:pt x="5" y="0"/>
                  <a:pt x="5"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45" name="Freeform 677"/>
          <p:cNvSpPr/>
          <p:nvPr/>
        </p:nvSpPr>
        <p:spPr bwMode="auto">
          <a:xfrm>
            <a:off x="6773017" y="1455727"/>
            <a:ext cx="295837" cy="572317"/>
          </a:xfrm>
          <a:custGeom>
            <a:avLst/>
            <a:gdLst>
              <a:gd name="T0" fmla="*/ 0 w 28"/>
              <a:gd name="T1" fmla="*/ 0 h 54"/>
              <a:gd name="T2" fmla="*/ 0 w 28"/>
              <a:gd name="T3" fmla="*/ 0 h 54"/>
              <a:gd name="T4" fmla="*/ 23 w 28"/>
              <a:gd name="T5" fmla="*/ 54 h 54"/>
              <a:gd name="T6" fmla="*/ 28 w 28"/>
              <a:gd name="T7" fmla="*/ 2 h 54"/>
              <a:gd name="T8" fmla="*/ 0 w 28"/>
              <a:gd name="T9" fmla="*/ 0 h 54"/>
            </a:gdLst>
            <a:ahLst/>
            <a:cxnLst>
              <a:cxn ang="0">
                <a:pos x="T0" y="T1"/>
              </a:cxn>
              <a:cxn ang="0">
                <a:pos x="T2" y="T3"/>
              </a:cxn>
              <a:cxn ang="0">
                <a:pos x="T4" y="T5"/>
              </a:cxn>
              <a:cxn ang="0">
                <a:pos x="T6" y="T7"/>
              </a:cxn>
              <a:cxn ang="0">
                <a:pos x="T8" y="T9"/>
              </a:cxn>
            </a:cxnLst>
            <a:rect l="0" t="0" r="r" b="b"/>
            <a:pathLst>
              <a:path w="28" h="54">
                <a:moveTo>
                  <a:pt x="0" y="0"/>
                </a:moveTo>
                <a:cubicBezTo>
                  <a:pt x="0" y="0"/>
                  <a:pt x="0" y="0"/>
                  <a:pt x="0" y="0"/>
                </a:cubicBezTo>
                <a:cubicBezTo>
                  <a:pt x="23" y="54"/>
                  <a:pt x="23" y="54"/>
                  <a:pt x="23" y="54"/>
                </a:cubicBezTo>
                <a:cubicBezTo>
                  <a:pt x="28" y="2"/>
                  <a:pt x="28" y="2"/>
                  <a:pt x="28" y="2"/>
                </a:cubicBezTo>
                <a:cubicBezTo>
                  <a:pt x="0" y="0"/>
                  <a:pt x="0" y="0"/>
                  <a:pt x="0"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46" name="Freeform 678"/>
          <p:cNvSpPr/>
          <p:nvPr/>
        </p:nvSpPr>
        <p:spPr bwMode="auto">
          <a:xfrm>
            <a:off x="7068852" y="1096300"/>
            <a:ext cx="348367" cy="550199"/>
          </a:xfrm>
          <a:custGeom>
            <a:avLst/>
            <a:gdLst>
              <a:gd name="T0" fmla="*/ 20 w 33"/>
              <a:gd name="T1" fmla="*/ 0 h 52"/>
              <a:gd name="T2" fmla="*/ 0 w 33"/>
              <a:gd name="T3" fmla="*/ 36 h 52"/>
              <a:gd name="T4" fmla="*/ 33 w 33"/>
              <a:gd name="T5" fmla="*/ 52 h 52"/>
              <a:gd name="T6" fmla="*/ 33 w 33"/>
              <a:gd name="T7" fmla="*/ 52 h 52"/>
              <a:gd name="T8" fmla="*/ 33 w 33"/>
              <a:gd name="T9" fmla="*/ 52 h 52"/>
              <a:gd name="T10" fmla="*/ 20 w 33"/>
              <a:gd name="T11" fmla="*/ 0 h 52"/>
            </a:gdLst>
            <a:ahLst/>
            <a:cxnLst>
              <a:cxn ang="0">
                <a:pos x="T0" y="T1"/>
              </a:cxn>
              <a:cxn ang="0">
                <a:pos x="T2" y="T3"/>
              </a:cxn>
              <a:cxn ang="0">
                <a:pos x="T4" y="T5"/>
              </a:cxn>
              <a:cxn ang="0">
                <a:pos x="T6" y="T7"/>
              </a:cxn>
              <a:cxn ang="0">
                <a:pos x="T8" y="T9"/>
              </a:cxn>
              <a:cxn ang="0">
                <a:pos x="T10" y="T11"/>
              </a:cxn>
            </a:cxnLst>
            <a:rect l="0" t="0" r="r" b="b"/>
            <a:pathLst>
              <a:path w="33" h="52">
                <a:moveTo>
                  <a:pt x="20" y="0"/>
                </a:moveTo>
                <a:cubicBezTo>
                  <a:pt x="0" y="36"/>
                  <a:pt x="0" y="36"/>
                  <a:pt x="0" y="36"/>
                </a:cubicBezTo>
                <a:cubicBezTo>
                  <a:pt x="33" y="52"/>
                  <a:pt x="33" y="52"/>
                  <a:pt x="33" y="52"/>
                </a:cubicBezTo>
                <a:cubicBezTo>
                  <a:pt x="33" y="52"/>
                  <a:pt x="33" y="52"/>
                  <a:pt x="33" y="52"/>
                </a:cubicBezTo>
                <a:cubicBezTo>
                  <a:pt x="33" y="52"/>
                  <a:pt x="33" y="52"/>
                  <a:pt x="33" y="52"/>
                </a:cubicBezTo>
                <a:cubicBezTo>
                  <a:pt x="20" y="0"/>
                  <a:pt x="20" y="0"/>
                  <a:pt x="20"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47" name="Freeform 679"/>
          <p:cNvSpPr/>
          <p:nvPr/>
        </p:nvSpPr>
        <p:spPr bwMode="auto">
          <a:xfrm>
            <a:off x="6773017" y="1096300"/>
            <a:ext cx="505963" cy="381545"/>
          </a:xfrm>
          <a:custGeom>
            <a:avLst/>
            <a:gdLst>
              <a:gd name="T0" fmla="*/ 48 w 48"/>
              <a:gd name="T1" fmla="*/ 0 h 36"/>
              <a:gd name="T2" fmla="*/ 1 w 48"/>
              <a:gd name="T3" fmla="*/ 33 h 36"/>
              <a:gd name="T4" fmla="*/ 0 w 48"/>
              <a:gd name="T5" fmla="*/ 34 h 36"/>
              <a:gd name="T6" fmla="*/ 28 w 48"/>
              <a:gd name="T7" fmla="*/ 36 h 36"/>
              <a:gd name="T8" fmla="*/ 48 w 48"/>
              <a:gd name="T9" fmla="*/ 0 h 36"/>
              <a:gd name="T10" fmla="*/ 48 w 48"/>
              <a:gd name="T11" fmla="*/ 0 h 36"/>
            </a:gdLst>
            <a:ahLst/>
            <a:cxnLst>
              <a:cxn ang="0">
                <a:pos x="T0" y="T1"/>
              </a:cxn>
              <a:cxn ang="0">
                <a:pos x="T2" y="T3"/>
              </a:cxn>
              <a:cxn ang="0">
                <a:pos x="T4" y="T5"/>
              </a:cxn>
              <a:cxn ang="0">
                <a:pos x="T6" y="T7"/>
              </a:cxn>
              <a:cxn ang="0">
                <a:pos x="T8" y="T9"/>
              </a:cxn>
              <a:cxn ang="0">
                <a:pos x="T10" y="T11"/>
              </a:cxn>
            </a:cxnLst>
            <a:rect l="0" t="0" r="r" b="b"/>
            <a:pathLst>
              <a:path w="48" h="36">
                <a:moveTo>
                  <a:pt x="48" y="0"/>
                </a:moveTo>
                <a:cubicBezTo>
                  <a:pt x="1" y="33"/>
                  <a:pt x="1" y="33"/>
                  <a:pt x="1" y="33"/>
                </a:cubicBezTo>
                <a:cubicBezTo>
                  <a:pt x="1" y="34"/>
                  <a:pt x="0" y="34"/>
                  <a:pt x="0" y="34"/>
                </a:cubicBezTo>
                <a:cubicBezTo>
                  <a:pt x="28" y="36"/>
                  <a:pt x="28" y="36"/>
                  <a:pt x="28" y="36"/>
                </a:cubicBezTo>
                <a:cubicBezTo>
                  <a:pt x="48" y="0"/>
                  <a:pt x="48" y="0"/>
                  <a:pt x="48" y="0"/>
                </a:cubicBezTo>
                <a:cubicBezTo>
                  <a:pt x="48" y="0"/>
                  <a:pt x="48" y="0"/>
                  <a:pt x="48"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48" name="Freeform 680"/>
          <p:cNvSpPr/>
          <p:nvPr/>
        </p:nvSpPr>
        <p:spPr bwMode="auto">
          <a:xfrm>
            <a:off x="6784077" y="1182010"/>
            <a:ext cx="210126" cy="262657"/>
          </a:xfrm>
          <a:custGeom>
            <a:avLst/>
            <a:gdLst>
              <a:gd name="T0" fmla="*/ 26 w 76"/>
              <a:gd name="T1" fmla="*/ 0 h 95"/>
              <a:gd name="T2" fmla="*/ 26 w 76"/>
              <a:gd name="T3" fmla="*/ 0 h 95"/>
              <a:gd name="T4" fmla="*/ 0 w 76"/>
              <a:gd name="T5" fmla="*/ 95 h 95"/>
              <a:gd name="T6" fmla="*/ 76 w 76"/>
              <a:gd name="T7" fmla="*/ 0 h 95"/>
              <a:gd name="T8" fmla="*/ 26 w 76"/>
              <a:gd name="T9" fmla="*/ 0 h 95"/>
            </a:gdLst>
            <a:ahLst/>
            <a:cxnLst>
              <a:cxn ang="0">
                <a:pos x="T0" y="T1"/>
              </a:cxn>
              <a:cxn ang="0">
                <a:pos x="T2" y="T3"/>
              </a:cxn>
              <a:cxn ang="0">
                <a:pos x="T4" y="T5"/>
              </a:cxn>
              <a:cxn ang="0">
                <a:pos x="T6" y="T7"/>
              </a:cxn>
              <a:cxn ang="0">
                <a:pos x="T8" y="T9"/>
              </a:cxn>
            </a:cxnLst>
            <a:rect l="0" t="0" r="r" b="b"/>
            <a:pathLst>
              <a:path w="76" h="95">
                <a:moveTo>
                  <a:pt x="26" y="0"/>
                </a:moveTo>
                <a:lnTo>
                  <a:pt x="26" y="0"/>
                </a:lnTo>
                <a:lnTo>
                  <a:pt x="0" y="95"/>
                </a:lnTo>
                <a:lnTo>
                  <a:pt x="76" y="0"/>
                </a:lnTo>
                <a:lnTo>
                  <a:pt x="26"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49" name="Freeform 681"/>
          <p:cNvSpPr/>
          <p:nvPr/>
        </p:nvSpPr>
        <p:spPr bwMode="auto">
          <a:xfrm>
            <a:off x="6784077" y="1182010"/>
            <a:ext cx="210126" cy="262657"/>
          </a:xfrm>
          <a:custGeom>
            <a:avLst/>
            <a:gdLst>
              <a:gd name="T0" fmla="*/ 26 w 76"/>
              <a:gd name="T1" fmla="*/ 0 h 95"/>
              <a:gd name="T2" fmla="*/ 26 w 76"/>
              <a:gd name="T3" fmla="*/ 0 h 95"/>
              <a:gd name="T4" fmla="*/ 0 w 76"/>
              <a:gd name="T5" fmla="*/ 95 h 95"/>
              <a:gd name="T6" fmla="*/ 76 w 76"/>
              <a:gd name="T7" fmla="*/ 0 h 95"/>
              <a:gd name="T8" fmla="*/ 26 w 76"/>
              <a:gd name="T9" fmla="*/ 0 h 95"/>
            </a:gdLst>
            <a:ahLst/>
            <a:cxnLst>
              <a:cxn ang="0">
                <a:pos x="T0" y="T1"/>
              </a:cxn>
              <a:cxn ang="0">
                <a:pos x="T2" y="T3"/>
              </a:cxn>
              <a:cxn ang="0">
                <a:pos x="T4" y="T5"/>
              </a:cxn>
              <a:cxn ang="0">
                <a:pos x="T6" y="T7"/>
              </a:cxn>
              <a:cxn ang="0">
                <a:pos x="T8" y="T9"/>
              </a:cxn>
            </a:cxnLst>
            <a:rect l="0" t="0" r="r" b="b"/>
            <a:pathLst>
              <a:path w="76" h="95">
                <a:moveTo>
                  <a:pt x="26" y="0"/>
                </a:moveTo>
                <a:lnTo>
                  <a:pt x="26" y="0"/>
                </a:lnTo>
                <a:lnTo>
                  <a:pt x="0" y="95"/>
                </a:lnTo>
                <a:lnTo>
                  <a:pt x="76" y="0"/>
                </a:lnTo>
                <a:lnTo>
                  <a:pt x="26"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50" name="Freeform 682"/>
          <p:cNvSpPr/>
          <p:nvPr/>
        </p:nvSpPr>
        <p:spPr bwMode="auto">
          <a:xfrm>
            <a:off x="6855962" y="1085241"/>
            <a:ext cx="276482" cy="96768"/>
          </a:xfrm>
          <a:custGeom>
            <a:avLst/>
            <a:gdLst>
              <a:gd name="T0" fmla="*/ 26 w 26"/>
              <a:gd name="T1" fmla="*/ 0 h 9"/>
              <a:gd name="T2" fmla="*/ 0 w 26"/>
              <a:gd name="T3" fmla="*/ 9 h 9"/>
              <a:gd name="T4" fmla="*/ 13 w 26"/>
              <a:gd name="T5" fmla="*/ 9 h 9"/>
              <a:gd name="T6" fmla="*/ 26 w 26"/>
              <a:gd name="T7" fmla="*/ 0 h 9"/>
              <a:gd name="T8" fmla="*/ 26 w 26"/>
              <a:gd name="T9" fmla="*/ 0 h 9"/>
            </a:gdLst>
            <a:ahLst/>
            <a:cxnLst>
              <a:cxn ang="0">
                <a:pos x="T0" y="T1"/>
              </a:cxn>
              <a:cxn ang="0">
                <a:pos x="T2" y="T3"/>
              </a:cxn>
              <a:cxn ang="0">
                <a:pos x="T4" y="T5"/>
              </a:cxn>
              <a:cxn ang="0">
                <a:pos x="T6" y="T7"/>
              </a:cxn>
              <a:cxn ang="0">
                <a:pos x="T8" y="T9"/>
              </a:cxn>
            </a:cxnLst>
            <a:rect l="0" t="0" r="r" b="b"/>
            <a:pathLst>
              <a:path w="26" h="9">
                <a:moveTo>
                  <a:pt x="26" y="0"/>
                </a:moveTo>
                <a:cubicBezTo>
                  <a:pt x="0" y="9"/>
                  <a:pt x="0" y="9"/>
                  <a:pt x="0" y="9"/>
                </a:cubicBezTo>
                <a:cubicBezTo>
                  <a:pt x="13" y="9"/>
                  <a:pt x="13" y="9"/>
                  <a:pt x="13" y="9"/>
                </a:cubicBezTo>
                <a:cubicBezTo>
                  <a:pt x="26" y="0"/>
                  <a:pt x="26" y="0"/>
                  <a:pt x="26" y="0"/>
                </a:cubicBezTo>
                <a:cubicBezTo>
                  <a:pt x="26" y="0"/>
                  <a:pt x="26" y="0"/>
                  <a:pt x="26"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51" name="Freeform 683"/>
          <p:cNvSpPr/>
          <p:nvPr/>
        </p:nvSpPr>
        <p:spPr bwMode="auto">
          <a:xfrm>
            <a:off x="6784077" y="1096300"/>
            <a:ext cx="494904" cy="348367"/>
          </a:xfrm>
          <a:custGeom>
            <a:avLst/>
            <a:gdLst>
              <a:gd name="T0" fmla="*/ 47 w 47"/>
              <a:gd name="T1" fmla="*/ 0 h 33"/>
              <a:gd name="T2" fmla="*/ 20 w 47"/>
              <a:gd name="T3" fmla="*/ 8 h 33"/>
              <a:gd name="T4" fmla="*/ 0 w 47"/>
              <a:gd name="T5" fmla="*/ 33 h 33"/>
              <a:gd name="T6" fmla="*/ 0 w 47"/>
              <a:gd name="T7" fmla="*/ 33 h 33"/>
              <a:gd name="T8" fmla="*/ 47 w 47"/>
              <a:gd name="T9" fmla="*/ 0 h 33"/>
            </a:gdLst>
            <a:ahLst/>
            <a:cxnLst>
              <a:cxn ang="0">
                <a:pos x="T0" y="T1"/>
              </a:cxn>
              <a:cxn ang="0">
                <a:pos x="T2" y="T3"/>
              </a:cxn>
              <a:cxn ang="0">
                <a:pos x="T4" y="T5"/>
              </a:cxn>
              <a:cxn ang="0">
                <a:pos x="T6" y="T7"/>
              </a:cxn>
              <a:cxn ang="0">
                <a:pos x="T8" y="T9"/>
              </a:cxn>
            </a:cxnLst>
            <a:rect l="0" t="0" r="r" b="b"/>
            <a:pathLst>
              <a:path w="47" h="33">
                <a:moveTo>
                  <a:pt x="47" y="0"/>
                </a:moveTo>
                <a:cubicBezTo>
                  <a:pt x="20" y="8"/>
                  <a:pt x="20" y="8"/>
                  <a:pt x="20" y="8"/>
                </a:cubicBezTo>
                <a:cubicBezTo>
                  <a:pt x="0" y="33"/>
                  <a:pt x="0" y="33"/>
                  <a:pt x="0" y="33"/>
                </a:cubicBezTo>
                <a:cubicBezTo>
                  <a:pt x="0" y="33"/>
                  <a:pt x="0" y="33"/>
                  <a:pt x="0" y="33"/>
                </a:cubicBezTo>
                <a:cubicBezTo>
                  <a:pt x="47" y="0"/>
                  <a:pt x="47" y="0"/>
                  <a:pt x="47"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52" name="Freeform 684"/>
          <p:cNvSpPr/>
          <p:nvPr/>
        </p:nvSpPr>
        <p:spPr bwMode="auto">
          <a:xfrm>
            <a:off x="6994203" y="1085241"/>
            <a:ext cx="284777" cy="96768"/>
          </a:xfrm>
          <a:custGeom>
            <a:avLst/>
            <a:gdLst>
              <a:gd name="T0" fmla="*/ 13 w 27"/>
              <a:gd name="T1" fmla="*/ 0 h 9"/>
              <a:gd name="T2" fmla="*/ 0 w 27"/>
              <a:gd name="T3" fmla="*/ 9 h 9"/>
              <a:gd name="T4" fmla="*/ 27 w 27"/>
              <a:gd name="T5" fmla="*/ 1 h 9"/>
              <a:gd name="T6" fmla="*/ 26 w 27"/>
              <a:gd name="T7" fmla="*/ 0 h 9"/>
              <a:gd name="T8" fmla="*/ 26 w 27"/>
              <a:gd name="T9" fmla="*/ 0 h 9"/>
              <a:gd name="T10" fmla="*/ 26 w 27"/>
              <a:gd name="T11" fmla="*/ 0 h 9"/>
              <a:gd name="T12" fmla="*/ 14 w 27"/>
              <a:gd name="T13" fmla="*/ 0 h 9"/>
              <a:gd name="T14" fmla="*/ 14 w 27"/>
              <a:gd name="T15" fmla="*/ 0 h 9"/>
              <a:gd name="T16" fmla="*/ 14 w 27"/>
              <a:gd name="T17" fmla="*/ 0 h 9"/>
              <a:gd name="T18" fmla="*/ 14 w 27"/>
              <a:gd name="T19" fmla="*/ 0 h 9"/>
              <a:gd name="T20" fmla="*/ 13 w 2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9">
                <a:moveTo>
                  <a:pt x="13" y="0"/>
                </a:moveTo>
                <a:cubicBezTo>
                  <a:pt x="0" y="9"/>
                  <a:pt x="0" y="9"/>
                  <a:pt x="0" y="9"/>
                </a:cubicBezTo>
                <a:cubicBezTo>
                  <a:pt x="27" y="1"/>
                  <a:pt x="27" y="1"/>
                  <a:pt x="27" y="1"/>
                </a:cubicBezTo>
                <a:cubicBezTo>
                  <a:pt x="26" y="0"/>
                  <a:pt x="26" y="0"/>
                  <a:pt x="26" y="0"/>
                </a:cubicBezTo>
                <a:cubicBezTo>
                  <a:pt x="26" y="0"/>
                  <a:pt x="26" y="0"/>
                  <a:pt x="26" y="0"/>
                </a:cubicBezTo>
                <a:cubicBezTo>
                  <a:pt x="26" y="0"/>
                  <a:pt x="26" y="0"/>
                  <a:pt x="26" y="0"/>
                </a:cubicBezTo>
                <a:cubicBezTo>
                  <a:pt x="14" y="0"/>
                  <a:pt x="14" y="0"/>
                  <a:pt x="14" y="0"/>
                </a:cubicBezTo>
                <a:cubicBezTo>
                  <a:pt x="14" y="0"/>
                  <a:pt x="14" y="0"/>
                  <a:pt x="14" y="0"/>
                </a:cubicBezTo>
                <a:cubicBezTo>
                  <a:pt x="14" y="0"/>
                  <a:pt x="14" y="0"/>
                  <a:pt x="14" y="0"/>
                </a:cubicBezTo>
                <a:cubicBezTo>
                  <a:pt x="14" y="0"/>
                  <a:pt x="14" y="0"/>
                  <a:pt x="14" y="0"/>
                </a:cubicBezTo>
                <a:cubicBezTo>
                  <a:pt x="14" y="0"/>
                  <a:pt x="13" y="0"/>
                  <a:pt x="13"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53" name="Freeform 685"/>
          <p:cNvSpPr/>
          <p:nvPr/>
        </p:nvSpPr>
        <p:spPr bwMode="auto">
          <a:xfrm>
            <a:off x="6963789" y="938706"/>
            <a:ext cx="168655" cy="138241"/>
          </a:xfrm>
          <a:custGeom>
            <a:avLst/>
            <a:gdLst>
              <a:gd name="T0" fmla="*/ 45 w 61"/>
              <a:gd name="T1" fmla="*/ 0 h 50"/>
              <a:gd name="T2" fmla="*/ 45 w 61"/>
              <a:gd name="T3" fmla="*/ 0 h 50"/>
              <a:gd name="T4" fmla="*/ 0 w 61"/>
              <a:gd name="T5" fmla="*/ 23 h 50"/>
              <a:gd name="T6" fmla="*/ 61 w 61"/>
              <a:gd name="T7" fmla="*/ 50 h 50"/>
              <a:gd name="T8" fmla="*/ 45 w 61"/>
              <a:gd name="T9" fmla="*/ 0 h 50"/>
            </a:gdLst>
            <a:ahLst/>
            <a:cxnLst>
              <a:cxn ang="0">
                <a:pos x="T0" y="T1"/>
              </a:cxn>
              <a:cxn ang="0">
                <a:pos x="T2" y="T3"/>
              </a:cxn>
              <a:cxn ang="0">
                <a:pos x="T4" y="T5"/>
              </a:cxn>
              <a:cxn ang="0">
                <a:pos x="T6" y="T7"/>
              </a:cxn>
              <a:cxn ang="0">
                <a:pos x="T8" y="T9"/>
              </a:cxn>
            </a:cxnLst>
            <a:rect l="0" t="0" r="r" b="b"/>
            <a:pathLst>
              <a:path w="61" h="50">
                <a:moveTo>
                  <a:pt x="45" y="0"/>
                </a:moveTo>
                <a:lnTo>
                  <a:pt x="45" y="0"/>
                </a:lnTo>
                <a:lnTo>
                  <a:pt x="0" y="23"/>
                </a:lnTo>
                <a:lnTo>
                  <a:pt x="61" y="50"/>
                </a:lnTo>
                <a:lnTo>
                  <a:pt x="45"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54" name="Freeform 686"/>
          <p:cNvSpPr/>
          <p:nvPr/>
        </p:nvSpPr>
        <p:spPr bwMode="auto">
          <a:xfrm>
            <a:off x="6963789" y="938706"/>
            <a:ext cx="168655" cy="138241"/>
          </a:xfrm>
          <a:custGeom>
            <a:avLst/>
            <a:gdLst>
              <a:gd name="T0" fmla="*/ 45 w 61"/>
              <a:gd name="T1" fmla="*/ 0 h 50"/>
              <a:gd name="T2" fmla="*/ 45 w 61"/>
              <a:gd name="T3" fmla="*/ 0 h 50"/>
              <a:gd name="T4" fmla="*/ 0 w 61"/>
              <a:gd name="T5" fmla="*/ 23 h 50"/>
              <a:gd name="T6" fmla="*/ 61 w 61"/>
              <a:gd name="T7" fmla="*/ 50 h 50"/>
              <a:gd name="T8" fmla="*/ 45 w 61"/>
              <a:gd name="T9" fmla="*/ 0 h 50"/>
            </a:gdLst>
            <a:ahLst/>
            <a:cxnLst>
              <a:cxn ang="0">
                <a:pos x="T0" y="T1"/>
              </a:cxn>
              <a:cxn ang="0">
                <a:pos x="T2" y="T3"/>
              </a:cxn>
              <a:cxn ang="0">
                <a:pos x="T4" y="T5"/>
              </a:cxn>
              <a:cxn ang="0">
                <a:pos x="T6" y="T7"/>
              </a:cxn>
              <a:cxn ang="0">
                <a:pos x="T8" y="T9"/>
              </a:cxn>
            </a:cxnLst>
            <a:rect l="0" t="0" r="r" b="b"/>
            <a:pathLst>
              <a:path w="61" h="50">
                <a:moveTo>
                  <a:pt x="45" y="0"/>
                </a:moveTo>
                <a:lnTo>
                  <a:pt x="45" y="0"/>
                </a:lnTo>
                <a:lnTo>
                  <a:pt x="0" y="23"/>
                </a:lnTo>
                <a:lnTo>
                  <a:pt x="61" y="50"/>
                </a:lnTo>
                <a:lnTo>
                  <a:pt x="45"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55" name="Freeform 687"/>
          <p:cNvSpPr/>
          <p:nvPr/>
        </p:nvSpPr>
        <p:spPr bwMode="auto">
          <a:xfrm>
            <a:off x="6855962" y="1002296"/>
            <a:ext cx="276482" cy="179713"/>
          </a:xfrm>
          <a:custGeom>
            <a:avLst/>
            <a:gdLst>
              <a:gd name="T0" fmla="*/ 10 w 26"/>
              <a:gd name="T1" fmla="*/ 0 h 17"/>
              <a:gd name="T2" fmla="*/ 0 w 26"/>
              <a:gd name="T3" fmla="*/ 17 h 17"/>
              <a:gd name="T4" fmla="*/ 26 w 26"/>
              <a:gd name="T5" fmla="*/ 8 h 17"/>
              <a:gd name="T6" fmla="*/ 26 w 26"/>
              <a:gd name="T7" fmla="*/ 7 h 17"/>
              <a:gd name="T8" fmla="*/ 26 w 26"/>
              <a:gd name="T9" fmla="*/ 7 h 17"/>
              <a:gd name="T10" fmla="*/ 10 w 26"/>
              <a:gd name="T11" fmla="*/ 0 h 17"/>
            </a:gdLst>
            <a:ahLst/>
            <a:cxnLst>
              <a:cxn ang="0">
                <a:pos x="T0" y="T1"/>
              </a:cxn>
              <a:cxn ang="0">
                <a:pos x="T2" y="T3"/>
              </a:cxn>
              <a:cxn ang="0">
                <a:pos x="T4" y="T5"/>
              </a:cxn>
              <a:cxn ang="0">
                <a:pos x="T6" y="T7"/>
              </a:cxn>
              <a:cxn ang="0">
                <a:pos x="T8" y="T9"/>
              </a:cxn>
              <a:cxn ang="0">
                <a:pos x="T10" y="T11"/>
              </a:cxn>
            </a:cxnLst>
            <a:rect l="0" t="0" r="r" b="b"/>
            <a:pathLst>
              <a:path w="26" h="17">
                <a:moveTo>
                  <a:pt x="10" y="0"/>
                </a:moveTo>
                <a:cubicBezTo>
                  <a:pt x="0" y="17"/>
                  <a:pt x="0" y="17"/>
                  <a:pt x="0" y="17"/>
                </a:cubicBezTo>
                <a:cubicBezTo>
                  <a:pt x="26" y="8"/>
                  <a:pt x="26" y="8"/>
                  <a:pt x="26" y="8"/>
                </a:cubicBezTo>
                <a:cubicBezTo>
                  <a:pt x="26" y="8"/>
                  <a:pt x="26" y="7"/>
                  <a:pt x="26" y="7"/>
                </a:cubicBezTo>
                <a:cubicBezTo>
                  <a:pt x="26" y="7"/>
                  <a:pt x="26" y="7"/>
                  <a:pt x="26" y="7"/>
                </a:cubicBezTo>
                <a:cubicBezTo>
                  <a:pt x="10" y="0"/>
                  <a:pt x="10" y="0"/>
                  <a:pt x="10"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56" name="Freeform 688"/>
          <p:cNvSpPr>
            <a:spLocks noEditPoints="1"/>
          </p:cNvSpPr>
          <p:nvPr/>
        </p:nvSpPr>
        <p:spPr bwMode="auto">
          <a:xfrm>
            <a:off x="6867021" y="938706"/>
            <a:ext cx="221186" cy="63590"/>
          </a:xfrm>
          <a:custGeom>
            <a:avLst/>
            <a:gdLst>
              <a:gd name="T0" fmla="*/ 80 w 80"/>
              <a:gd name="T1" fmla="*/ 0 h 23"/>
              <a:gd name="T2" fmla="*/ 0 w 80"/>
              <a:gd name="T3" fmla="*/ 8 h 23"/>
              <a:gd name="T4" fmla="*/ 0 w 80"/>
              <a:gd name="T5" fmla="*/ 8 h 23"/>
              <a:gd name="T6" fmla="*/ 35 w 80"/>
              <a:gd name="T7" fmla="*/ 23 h 23"/>
              <a:gd name="T8" fmla="*/ 80 w 80"/>
              <a:gd name="T9" fmla="*/ 0 h 23"/>
              <a:gd name="T10" fmla="*/ 80 w 80"/>
              <a:gd name="T11" fmla="*/ 0 h 23"/>
              <a:gd name="T12" fmla="*/ 80 w 8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80" h="23">
                <a:moveTo>
                  <a:pt x="80" y="0"/>
                </a:moveTo>
                <a:lnTo>
                  <a:pt x="0" y="8"/>
                </a:lnTo>
                <a:lnTo>
                  <a:pt x="0" y="8"/>
                </a:lnTo>
                <a:lnTo>
                  <a:pt x="35" y="23"/>
                </a:lnTo>
                <a:lnTo>
                  <a:pt x="80" y="0"/>
                </a:lnTo>
                <a:close/>
                <a:moveTo>
                  <a:pt x="80" y="0"/>
                </a:moveTo>
                <a:lnTo>
                  <a:pt x="8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57" name="Freeform 689"/>
          <p:cNvSpPr>
            <a:spLocks noEditPoints="1"/>
          </p:cNvSpPr>
          <p:nvPr/>
        </p:nvSpPr>
        <p:spPr bwMode="auto">
          <a:xfrm>
            <a:off x="6867021" y="938706"/>
            <a:ext cx="221186" cy="63590"/>
          </a:xfrm>
          <a:custGeom>
            <a:avLst/>
            <a:gdLst>
              <a:gd name="T0" fmla="*/ 80 w 80"/>
              <a:gd name="T1" fmla="*/ 0 h 23"/>
              <a:gd name="T2" fmla="*/ 0 w 80"/>
              <a:gd name="T3" fmla="*/ 8 h 23"/>
              <a:gd name="T4" fmla="*/ 0 w 80"/>
              <a:gd name="T5" fmla="*/ 8 h 23"/>
              <a:gd name="T6" fmla="*/ 35 w 80"/>
              <a:gd name="T7" fmla="*/ 23 h 23"/>
              <a:gd name="T8" fmla="*/ 80 w 80"/>
              <a:gd name="T9" fmla="*/ 0 h 23"/>
              <a:gd name="T10" fmla="*/ 80 w 80"/>
              <a:gd name="T11" fmla="*/ 0 h 23"/>
              <a:gd name="T12" fmla="*/ 80 w 8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80" h="23">
                <a:moveTo>
                  <a:pt x="80" y="0"/>
                </a:moveTo>
                <a:lnTo>
                  <a:pt x="0" y="8"/>
                </a:lnTo>
                <a:lnTo>
                  <a:pt x="0" y="8"/>
                </a:lnTo>
                <a:lnTo>
                  <a:pt x="35" y="23"/>
                </a:lnTo>
                <a:lnTo>
                  <a:pt x="80" y="0"/>
                </a:lnTo>
                <a:moveTo>
                  <a:pt x="80" y="0"/>
                </a:moveTo>
                <a:lnTo>
                  <a:pt x="8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58" name="Freeform 690"/>
          <p:cNvSpPr/>
          <p:nvPr/>
        </p:nvSpPr>
        <p:spPr bwMode="auto">
          <a:xfrm>
            <a:off x="6855962" y="960825"/>
            <a:ext cx="107829" cy="221186"/>
          </a:xfrm>
          <a:custGeom>
            <a:avLst/>
            <a:gdLst>
              <a:gd name="T0" fmla="*/ 4 w 39"/>
              <a:gd name="T1" fmla="*/ 0 h 80"/>
              <a:gd name="T2" fmla="*/ 4 w 39"/>
              <a:gd name="T3" fmla="*/ 0 h 80"/>
              <a:gd name="T4" fmla="*/ 4 w 39"/>
              <a:gd name="T5" fmla="*/ 76 h 80"/>
              <a:gd name="T6" fmla="*/ 4 w 39"/>
              <a:gd name="T7" fmla="*/ 80 h 80"/>
              <a:gd name="T8" fmla="*/ 0 w 39"/>
              <a:gd name="T9" fmla="*/ 80 h 80"/>
              <a:gd name="T10" fmla="*/ 39 w 39"/>
              <a:gd name="T11" fmla="*/ 15 h 80"/>
              <a:gd name="T12" fmla="*/ 4 w 39"/>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9" h="80">
                <a:moveTo>
                  <a:pt x="4" y="0"/>
                </a:moveTo>
                <a:lnTo>
                  <a:pt x="4" y="0"/>
                </a:lnTo>
                <a:lnTo>
                  <a:pt x="4" y="76"/>
                </a:lnTo>
                <a:lnTo>
                  <a:pt x="4" y="80"/>
                </a:lnTo>
                <a:lnTo>
                  <a:pt x="0" y="80"/>
                </a:lnTo>
                <a:lnTo>
                  <a:pt x="39" y="15"/>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59" name="Freeform 691"/>
          <p:cNvSpPr/>
          <p:nvPr/>
        </p:nvSpPr>
        <p:spPr bwMode="auto">
          <a:xfrm>
            <a:off x="6855962" y="960825"/>
            <a:ext cx="107829" cy="221186"/>
          </a:xfrm>
          <a:custGeom>
            <a:avLst/>
            <a:gdLst>
              <a:gd name="T0" fmla="*/ 4 w 39"/>
              <a:gd name="T1" fmla="*/ 0 h 80"/>
              <a:gd name="T2" fmla="*/ 4 w 39"/>
              <a:gd name="T3" fmla="*/ 0 h 80"/>
              <a:gd name="T4" fmla="*/ 4 w 39"/>
              <a:gd name="T5" fmla="*/ 76 h 80"/>
              <a:gd name="T6" fmla="*/ 4 w 39"/>
              <a:gd name="T7" fmla="*/ 80 h 80"/>
              <a:gd name="T8" fmla="*/ 0 w 39"/>
              <a:gd name="T9" fmla="*/ 80 h 80"/>
              <a:gd name="T10" fmla="*/ 39 w 39"/>
              <a:gd name="T11" fmla="*/ 15 h 80"/>
              <a:gd name="T12" fmla="*/ 4 w 39"/>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9" h="80">
                <a:moveTo>
                  <a:pt x="4" y="0"/>
                </a:moveTo>
                <a:lnTo>
                  <a:pt x="4" y="0"/>
                </a:lnTo>
                <a:lnTo>
                  <a:pt x="4" y="76"/>
                </a:lnTo>
                <a:lnTo>
                  <a:pt x="4" y="80"/>
                </a:lnTo>
                <a:lnTo>
                  <a:pt x="0" y="80"/>
                </a:lnTo>
                <a:lnTo>
                  <a:pt x="39" y="15"/>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60" name="Freeform 692"/>
          <p:cNvSpPr/>
          <p:nvPr/>
        </p:nvSpPr>
        <p:spPr bwMode="auto">
          <a:xfrm>
            <a:off x="6867021" y="875114"/>
            <a:ext cx="221186" cy="85709"/>
          </a:xfrm>
          <a:custGeom>
            <a:avLst/>
            <a:gdLst>
              <a:gd name="T0" fmla="*/ 4 w 80"/>
              <a:gd name="T1" fmla="*/ 0 h 31"/>
              <a:gd name="T2" fmla="*/ 0 w 80"/>
              <a:gd name="T3" fmla="*/ 27 h 31"/>
              <a:gd name="T4" fmla="*/ 0 w 80"/>
              <a:gd name="T5" fmla="*/ 31 h 31"/>
              <a:gd name="T6" fmla="*/ 80 w 80"/>
              <a:gd name="T7" fmla="*/ 23 h 31"/>
              <a:gd name="T8" fmla="*/ 4 w 80"/>
              <a:gd name="T9" fmla="*/ 0 h 31"/>
            </a:gdLst>
            <a:ahLst/>
            <a:cxnLst>
              <a:cxn ang="0">
                <a:pos x="T0" y="T1"/>
              </a:cxn>
              <a:cxn ang="0">
                <a:pos x="T2" y="T3"/>
              </a:cxn>
              <a:cxn ang="0">
                <a:pos x="T4" y="T5"/>
              </a:cxn>
              <a:cxn ang="0">
                <a:pos x="T6" y="T7"/>
              </a:cxn>
              <a:cxn ang="0">
                <a:pos x="T8" y="T9"/>
              </a:cxn>
            </a:cxnLst>
            <a:rect l="0" t="0" r="r" b="b"/>
            <a:pathLst>
              <a:path w="80" h="31">
                <a:moveTo>
                  <a:pt x="4" y="0"/>
                </a:moveTo>
                <a:lnTo>
                  <a:pt x="0" y="27"/>
                </a:lnTo>
                <a:lnTo>
                  <a:pt x="0" y="31"/>
                </a:lnTo>
                <a:lnTo>
                  <a:pt x="80" y="23"/>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61" name="Freeform 693"/>
          <p:cNvSpPr/>
          <p:nvPr/>
        </p:nvSpPr>
        <p:spPr bwMode="auto">
          <a:xfrm>
            <a:off x="6867021" y="875114"/>
            <a:ext cx="221186" cy="85709"/>
          </a:xfrm>
          <a:custGeom>
            <a:avLst/>
            <a:gdLst>
              <a:gd name="T0" fmla="*/ 4 w 80"/>
              <a:gd name="T1" fmla="*/ 0 h 31"/>
              <a:gd name="T2" fmla="*/ 0 w 80"/>
              <a:gd name="T3" fmla="*/ 27 h 31"/>
              <a:gd name="T4" fmla="*/ 0 w 80"/>
              <a:gd name="T5" fmla="*/ 31 h 31"/>
              <a:gd name="T6" fmla="*/ 80 w 80"/>
              <a:gd name="T7" fmla="*/ 23 h 31"/>
              <a:gd name="T8" fmla="*/ 4 w 80"/>
              <a:gd name="T9" fmla="*/ 0 h 31"/>
            </a:gdLst>
            <a:ahLst/>
            <a:cxnLst>
              <a:cxn ang="0">
                <a:pos x="T0" y="T1"/>
              </a:cxn>
              <a:cxn ang="0">
                <a:pos x="T2" y="T3"/>
              </a:cxn>
              <a:cxn ang="0">
                <a:pos x="T4" y="T5"/>
              </a:cxn>
              <a:cxn ang="0">
                <a:pos x="T6" y="T7"/>
              </a:cxn>
              <a:cxn ang="0">
                <a:pos x="T8" y="T9"/>
              </a:cxn>
            </a:cxnLst>
            <a:rect l="0" t="0" r="r" b="b"/>
            <a:pathLst>
              <a:path w="80" h="31">
                <a:moveTo>
                  <a:pt x="4" y="0"/>
                </a:moveTo>
                <a:lnTo>
                  <a:pt x="0" y="27"/>
                </a:lnTo>
                <a:lnTo>
                  <a:pt x="0" y="31"/>
                </a:lnTo>
                <a:lnTo>
                  <a:pt x="80" y="23"/>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62" name="Freeform 694"/>
          <p:cNvSpPr/>
          <p:nvPr/>
        </p:nvSpPr>
        <p:spPr bwMode="auto">
          <a:xfrm>
            <a:off x="7016322" y="1815153"/>
            <a:ext cx="707794" cy="284776"/>
          </a:xfrm>
          <a:custGeom>
            <a:avLst/>
            <a:gdLst>
              <a:gd name="T0" fmla="*/ 168 w 256"/>
              <a:gd name="T1" fmla="*/ 0 h 103"/>
              <a:gd name="T2" fmla="*/ 0 w 256"/>
              <a:gd name="T3" fmla="*/ 77 h 103"/>
              <a:gd name="T4" fmla="*/ 256 w 256"/>
              <a:gd name="T5" fmla="*/ 103 h 103"/>
              <a:gd name="T6" fmla="*/ 168 w 256"/>
              <a:gd name="T7" fmla="*/ 0 h 103"/>
            </a:gdLst>
            <a:ahLst/>
            <a:cxnLst>
              <a:cxn ang="0">
                <a:pos x="T0" y="T1"/>
              </a:cxn>
              <a:cxn ang="0">
                <a:pos x="T2" y="T3"/>
              </a:cxn>
              <a:cxn ang="0">
                <a:pos x="T4" y="T5"/>
              </a:cxn>
              <a:cxn ang="0">
                <a:pos x="T6" y="T7"/>
              </a:cxn>
            </a:cxnLst>
            <a:rect l="0" t="0" r="r" b="b"/>
            <a:pathLst>
              <a:path w="256" h="103">
                <a:moveTo>
                  <a:pt x="168" y="0"/>
                </a:moveTo>
                <a:lnTo>
                  <a:pt x="0" y="77"/>
                </a:lnTo>
                <a:lnTo>
                  <a:pt x="256" y="103"/>
                </a:lnTo>
                <a:lnTo>
                  <a:pt x="168"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63" name="Freeform 695"/>
          <p:cNvSpPr/>
          <p:nvPr/>
        </p:nvSpPr>
        <p:spPr bwMode="auto">
          <a:xfrm>
            <a:off x="7016322" y="1815153"/>
            <a:ext cx="707794" cy="284776"/>
          </a:xfrm>
          <a:custGeom>
            <a:avLst/>
            <a:gdLst>
              <a:gd name="T0" fmla="*/ 168 w 256"/>
              <a:gd name="T1" fmla="*/ 0 h 103"/>
              <a:gd name="T2" fmla="*/ 0 w 256"/>
              <a:gd name="T3" fmla="*/ 77 h 103"/>
              <a:gd name="T4" fmla="*/ 256 w 256"/>
              <a:gd name="T5" fmla="*/ 103 h 103"/>
              <a:gd name="T6" fmla="*/ 168 w 256"/>
              <a:gd name="T7" fmla="*/ 0 h 103"/>
            </a:gdLst>
            <a:ahLst/>
            <a:cxnLst>
              <a:cxn ang="0">
                <a:pos x="T0" y="T1"/>
              </a:cxn>
              <a:cxn ang="0">
                <a:pos x="T2" y="T3"/>
              </a:cxn>
              <a:cxn ang="0">
                <a:pos x="T4" y="T5"/>
              </a:cxn>
              <a:cxn ang="0">
                <a:pos x="T6" y="T7"/>
              </a:cxn>
            </a:cxnLst>
            <a:rect l="0" t="0" r="r" b="b"/>
            <a:pathLst>
              <a:path w="256" h="103">
                <a:moveTo>
                  <a:pt x="168" y="0"/>
                </a:moveTo>
                <a:lnTo>
                  <a:pt x="0" y="77"/>
                </a:lnTo>
                <a:lnTo>
                  <a:pt x="256" y="103"/>
                </a:lnTo>
                <a:lnTo>
                  <a:pt x="168" y="0"/>
                </a:lnTo>
              </a:path>
            </a:pathLst>
          </a:custGeom>
          <a:solidFill>
            <a:srgbClr val="028985"/>
          </a:solidFill>
          <a:ln>
            <a:noFill/>
          </a:ln>
        </p:spPr>
        <p:txBody>
          <a:bodyPr vert="horz" wrap="square" lIns="91440" tIns="45720" rIns="91440" bIns="45720" numCol="1" anchor="t" anchorCtr="0" compatLnSpc="1"/>
          <a:lstStyle/>
          <a:p>
            <a:endParaRPr lang="en-US"/>
          </a:p>
        </p:txBody>
      </p:sp>
      <p:sp>
        <p:nvSpPr>
          <p:cNvPr id="464" name="Freeform 696"/>
          <p:cNvSpPr/>
          <p:nvPr/>
        </p:nvSpPr>
        <p:spPr bwMode="auto">
          <a:xfrm>
            <a:off x="7016322" y="1646500"/>
            <a:ext cx="464490" cy="381545"/>
          </a:xfrm>
          <a:custGeom>
            <a:avLst/>
            <a:gdLst>
              <a:gd name="T0" fmla="*/ 38 w 44"/>
              <a:gd name="T1" fmla="*/ 0 h 36"/>
              <a:gd name="T2" fmla="*/ 0 w 44"/>
              <a:gd name="T3" fmla="*/ 36 h 36"/>
              <a:gd name="T4" fmla="*/ 44 w 44"/>
              <a:gd name="T5" fmla="*/ 16 h 36"/>
              <a:gd name="T6" fmla="*/ 38 w 44"/>
              <a:gd name="T7" fmla="*/ 1 h 36"/>
              <a:gd name="T8" fmla="*/ 38 w 44"/>
              <a:gd name="T9" fmla="*/ 0 h 36"/>
            </a:gdLst>
            <a:ahLst/>
            <a:cxnLst>
              <a:cxn ang="0">
                <a:pos x="T0" y="T1"/>
              </a:cxn>
              <a:cxn ang="0">
                <a:pos x="T2" y="T3"/>
              </a:cxn>
              <a:cxn ang="0">
                <a:pos x="T4" y="T5"/>
              </a:cxn>
              <a:cxn ang="0">
                <a:pos x="T6" y="T7"/>
              </a:cxn>
              <a:cxn ang="0">
                <a:pos x="T8" y="T9"/>
              </a:cxn>
            </a:cxnLst>
            <a:rect l="0" t="0" r="r" b="b"/>
            <a:pathLst>
              <a:path w="44" h="36">
                <a:moveTo>
                  <a:pt x="38" y="0"/>
                </a:moveTo>
                <a:cubicBezTo>
                  <a:pt x="0" y="36"/>
                  <a:pt x="0" y="36"/>
                  <a:pt x="0" y="36"/>
                </a:cubicBezTo>
                <a:cubicBezTo>
                  <a:pt x="44" y="16"/>
                  <a:pt x="44" y="16"/>
                  <a:pt x="44" y="16"/>
                </a:cubicBezTo>
                <a:cubicBezTo>
                  <a:pt x="38" y="1"/>
                  <a:pt x="38" y="1"/>
                  <a:pt x="38" y="1"/>
                </a:cubicBezTo>
                <a:cubicBezTo>
                  <a:pt x="38" y="0"/>
                  <a:pt x="38" y="0"/>
                  <a:pt x="38"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65" name="Freeform 697"/>
          <p:cNvSpPr/>
          <p:nvPr/>
        </p:nvSpPr>
        <p:spPr bwMode="auto">
          <a:xfrm>
            <a:off x="7480812" y="1815153"/>
            <a:ext cx="254364" cy="284776"/>
          </a:xfrm>
          <a:custGeom>
            <a:avLst/>
            <a:gdLst>
              <a:gd name="T0" fmla="*/ 0 w 92"/>
              <a:gd name="T1" fmla="*/ 0 h 103"/>
              <a:gd name="T2" fmla="*/ 88 w 92"/>
              <a:gd name="T3" fmla="*/ 103 h 103"/>
              <a:gd name="T4" fmla="*/ 92 w 92"/>
              <a:gd name="T5" fmla="*/ 8 h 103"/>
              <a:gd name="T6" fmla="*/ 0 w 92"/>
              <a:gd name="T7" fmla="*/ 0 h 103"/>
            </a:gdLst>
            <a:ahLst/>
            <a:cxnLst>
              <a:cxn ang="0">
                <a:pos x="T0" y="T1"/>
              </a:cxn>
              <a:cxn ang="0">
                <a:pos x="T2" y="T3"/>
              </a:cxn>
              <a:cxn ang="0">
                <a:pos x="T4" y="T5"/>
              </a:cxn>
              <a:cxn ang="0">
                <a:pos x="T6" y="T7"/>
              </a:cxn>
            </a:cxnLst>
            <a:rect l="0" t="0" r="r" b="b"/>
            <a:pathLst>
              <a:path w="92" h="103">
                <a:moveTo>
                  <a:pt x="0" y="0"/>
                </a:moveTo>
                <a:lnTo>
                  <a:pt x="88" y="103"/>
                </a:lnTo>
                <a:lnTo>
                  <a:pt x="92" y="8"/>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66" name="Freeform 698"/>
          <p:cNvSpPr/>
          <p:nvPr/>
        </p:nvSpPr>
        <p:spPr bwMode="auto">
          <a:xfrm>
            <a:off x="7480812" y="1815153"/>
            <a:ext cx="254364" cy="284776"/>
          </a:xfrm>
          <a:custGeom>
            <a:avLst/>
            <a:gdLst>
              <a:gd name="T0" fmla="*/ 0 w 92"/>
              <a:gd name="T1" fmla="*/ 0 h 103"/>
              <a:gd name="T2" fmla="*/ 88 w 92"/>
              <a:gd name="T3" fmla="*/ 103 h 103"/>
              <a:gd name="T4" fmla="*/ 92 w 92"/>
              <a:gd name="T5" fmla="*/ 8 h 103"/>
              <a:gd name="T6" fmla="*/ 0 w 92"/>
              <a:gd name="T7" fmla="*/ 0 h 103"/>
            </a:gdLst>
            <a:ahLst/>
            <a:cxnLst>
              <a:cxn ang="0">
                <a:pos x="T0" y="T1"/>
              </a:cxn>
              <a:cxn ang="0">
                <a:pos x="T2" y="T3"/>
              </a:cxn>
              <a:cxn ang="0">
                <a:pos x="T4" y="T5"/>
              </a:cxn>
              <a:cxn ang="0">
                <a:pos x="T6" y="T7"/>
              </a:cxn>
            </a:cxnLst>
            <a:rect l="0" t="0" r="r" b="b"/>
            <a:pathLst>
              <a:path w="92" h="103">
                <a:moveTo>
                  <a:pt x="0" y="0"/>
                </a:moveTo>
                <a:lnTo>
                  <a:pt x="88" y="103"/>
                </a:lnTo>
                <a:lnTo>
                  <a:pt x="92" y="8"/>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67" name="Freeform 699"/>
          <p:cNvSpPr/>
          <p:nvPr/>
        </p:nvSpPr>
        <p:spPr bwMode="auto">
          <a:xfrm>
            <a:off x="7417220" y="1657560"/>
            <a:ext cx="317955" cy="179713"/>
          </a:xfrm>
          <a:custGeom>
            <a:avLst/>
            <a:gdLst>
              <a:gd name="T0" fmla="*/ 0 w 30"/>
              <a:gd name="T1" fmla="*/ 0 h 17"/>
              <a:gd name="T2" fmla="*/ 6 w 30"/>
              <a:gd name="T3" fmla="*/ 15 h 17"/>
              <a:gd name="T4" fmla="*/ 30 w 30"/>
              <a:gd name="T5" fmla="*/ 17 h 17"/>
              <a:gd name="T6" fmla="*/ 30 w 30"/>
              <a:gd name="T7" fmla="*/ 17 h 17"/>
              <a:gd name="T8" fmla="*/ 29 w 30"/>
              <a:gd name="T9" fmla="*/ 16 h 17"/>
              <a:gd name="T10" fmla="*/ 0 w 30"/>
              <a:gd name="T11" fmla="*/ 0 h 17"/>
              <a:gd name="T12" fmla="*/ 0 w 3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0"/>
                </a:moveTo>
                <a:cubicBezTo>
                  <a:pt x="6" y="15"/>
                  <a:pt x="6" y="15"/>
                  <a:pt x="6" y="15"/>
                </a:cubicBezTo>
                <a:cubicBezTo>
                  <a:pt x="30" y="17"/>
                  <a:pt x="30" y="17"/>
                  <a:pt x="30" y="17"/>
                </a:cubicBezTo>
                <a:cubicBezTo>
                  <a:pt x="30" y="17"/>
                  <a:pt x="30" y="17"/>
                  <a:pt x="30" y="17"/>
                </a:cubicBezTo>
                <a:cubicBezTo>
                  <a:pt x="30" y="16"/>
                  <a:pt x="30" y="16"/>
                  <a:pt x="29" y="16"/>
                </a:cubicBezTo>
                <a:cubicBezTo>
                  <a:pt x="0" y="0"/>
                  <a:pt x="0" y="0"/>
                  <a:pt x="0" y="0"/>
                </a:cubicBezTo>
                <a:cubicBezTo>
                  <a:pt x="0" y="0"/>
                  <a:pt x="0" y="0"/>
                  <a:pt x="0"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68" name="Freeform 700"/>
          <p:cNvSpPr/>
          <p:nvPr/>
        </p:nvSpPr>
        <p:spPr bwMode="auto">
          <a:xfrm>
            <a:off x="6466121" y="1983808"/>
            <a:ext cx="550200" cy="201831"/>
          </a:xfrm>
          <a:custGeom>
            <a:avLst/>
            <a:gdLst>
              <a:gd name="T0" fmla="*/ 0 w 199"/>
              <a:gd name="T1" fmla="*/ 0 h 73"/>
              <a:gd name="T2" fmla="*/ 76 w 199"/>
              <a:gd name="T3" fmla="*/ 73 h 73"/>
              <a:gd name="T4" fmla="*/ 199 w 199"/>
              <a:gd name="T5" fmla="*/ 16 h 73"/>
              <a:gd name="T6" fmla="*/ 0 w 199"/>
              <a:gd name="T7" fmla="*/ 0 h 73"/>
            </a:gdLst>
            <a:ahLst/>
            <a:cxnLst>
              <a:cxn ang="0">
                <a:pos x="T0" y="T1"/>
              </a:cxn>
              <a:cxn ang="0">
                <a:pos x="T2" y="T3"/>
              </a:cxn>
              <a:cxn ang="0">
                <a:pos x="T4" y="T5"/>
              </a:cxn>
              <a:cxn ang="0">
                <a:pos x="T6" y="T7"/>
              </a:cxn>
            </a:cxnLst>
            <a:rect l="0" t="0" r="r" b="b"/>
            <a:pathLst>
              <a:path w="199" h="73">
                <a:moveTo>
                  <a:pt x="0" y="0"/>
                </a:moveTo>
                <a:lnTo>
                  <a:pt x="76" y="73"/>
                </a:lnTo>
                <a:lnTo>
                  <a:pt x="199" y="16"/>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69" name="Freeform 701"/>
          <p:cNvSpPr/>
          <p:nvPr/>
        </p:nvSpPr>
        <p:spPr bwMode="auto">
          <a:xfrm>
            <a:off x="6466121" y="1983808"/>
            <a:ext cx="550200" cy="201831"/>
          </a:xfrm>
          <a:custGeom>
            <a:avLst/>
            <a:gdLst>
              <a:gd name="T0" fmla="*/ 0 w 199"/>
              <a:gd name="T1" fmla="*/ 0 h 73"/>
              <a:gd name="T2" fmla="*/ 76 w 199"/>
              <a:gd name="T3" fmla="*/ 73 h 73"/>
              <a:gd name="T4" fmla="*/ 199 w 199"/>
              <a:gd name="T5" fmla="*/ 16 h 73"/>
              <a:gd name="T6" fmla="*/ 0 w 199"/>
              <a:gd name="T7" fmla="*/ 0 h 73"/>
            </a:gdLst>
            <a:ahLst/>
            <a:cxnLst>
              <a:cxn ang="0">
                <a:pos x="T0" y="T1"/>
              </a:cxn>
              <a:cxn ang="0">
                <a:pos x="T2" y="T3"/>
              </a:cxn>
              <a:cxn ang="0">
                <a:pos x="T4" y="T5"/>
              </a:cxn>
              <a:cxn ang="0">
                <a:pos x="T6" y="T7"/>
              </a:cxn>
            </a:cxnLst>
            <a:rect l="0" t="0" r="r" b="b"/>
            <a:pathLst>
              <a:path w="199" h="73">
                <a:moveTo>
                  <a:pt x="0" y="0"/>
                </a:moveTo>
                <a:lnTo>
                  <a:pt x="76" y="73"/>
                </a:lnTo>
                <a:lnTo>
                  <a:pt x="199" y="16"/>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70" name="Freeform 702"/>
          <p:cNvSpPr/>
          <p:nvPr/>
        </p:nvSpPr>
        <p:spPr bwMode="auto">
          <a:xfrm>
            <a:off x="6466121" y="1983808"/>
            <a:ext cx="210126" cy="508727"/>
          </a:xfrm>
          <a:custGeom>
            <a:avLst/>
            <a:gdLst>
              <a:gd name="T0" fmla="*/ 0 w 76"/>
              <a:gd name="T1" fmla="*/ 0 h 184"/>
              <a:gd name="T2" fmla="*/ 0 w 76"/>
              <a:gd name="T3" fmla="*/ 184 h 184"/>
              <a:gd name="T4" fmla="*/ 0 w 76"/>
              <a:gd name="T5" fmla="*/ 184 h 184"/>
              <a:gd name="T6" fmla="*/ 76 w 76"/>
              <a:gd name="T7" fmla="*/ 73 h 184"/>
              <a:gd name="T8" fmla="*/ 0 w 76"/>
              <a:gd name="T9" fmla="*/ 0 h 184"/>
            </a:gdLst>
            <a:ahLst/>
            <a:cxnLst>
              <a:cxn ang="0">
                <a:pos x="T0" y="T1"/>
              </a:cxn>
              <a:cxn ang="0">
                <a:pos x="T2" y="T3"/>
              </a:cxn>
              <a:cxn ang="0">
                <a:pos x="T4" y="T5"/>
              </a:cxn>
              <a:cxn ang="0">
                <a:pos x="T6" y="T7"/>
              </a:cxn>
              <a:cxn ang="0">
                <a:pos x="T8" y="T9"/>
              </a:cxn>
            </a:cxnLst>
            <a:rect l="0" t="0" r="r" b="b"/>
            <a:pathLst>
              <a:path w="76" h="184">
                <a:moveTo>
                  <a:pt x="0" y="0"/>
                </a:moveTo>
                <a:lnTo>
                  <a:pt x="0" y="184"/>
                </a:lnTo>
                <a:lnTo>
                  <a:pt x="0" y="184"/>
                </a:lnTo>
                <a:lnTo>
                  <a:pt x="76" y="73"/>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71" name="Freeform 703"/>
          <p:cNvSpPr/>
          <p:nvPr/>
        </p:nvSpPr>
        <p:spPr bwMode="auto">
          <a:xfrm>
            <a:off x="6466121" y="1983808"/>
            <a:ext cx="210126" cy="508727"/>
          </a:xfrm>
          <a:custGeom>
            <a:avLst/>
            <a:gdLst>
              <a:gd name="T0" fmla="*/ 0 w 76"/>
              <a:gd name="T1" fmla="*/ 0 h 184"/>
              <a:gd name="T2" fmla="*/ 0 w 76"/>
              <a:gd name="T3" fmla="*/ 184 h 184"/>
              <a:gd name="T4" fmla="*/ 0 w 76"/>
              <a:gd name="T5" fmla="*/ 184 h 184"/>
              <a:gd name="T6" fmla="*/ 76 w 76"/>
              <a:gd name="T7" fmla="*/ 73 h 184"/>
              <a:gd name="T8" fmla="*/ 0 w 76"/>
              <a:gd name="T9" fmla="*/ 0 h 184"/>
            </a:gdLst>
            <a:ahLst/>
            <a:cxnLst>
              <a:cxn ang="0">
                <a:pos x="T0" y="T1"/>
              </a:cxn>
              <a:cxn ang="0">
                <a:pos x="T2" y="T3"/>
              </a:cxn>
              <a:cxn ang="0">
                <a:pos x="T4" y="T5"/>
              </a:cxn>
              <a:cxn ang="0">
                <a:pos x="T6" y="T7"/>
              </a:cxn>
              <a:cxn ang="0">
                <a:pos x="T8" y="T9"/>
              </a:cxn>
            </a:cxnLst>
            <a:rect l="0" t="0" r="r" b="b"/>
            <a:pathLst>
              <a:path w="76" h="184">
                <a:moveTo>
                  <a:pt x="0" y="0"/>
                </a:moveTo>
                <a:lnTo>
                  <a:pt x="0" y="184"/>
                </a:lnTo>
                <a:lnTo>
                  <a:pt x="0" y="184"/>
                </a:lnTo>
                <a:lnTo>
                  <a:pt x="76" y="73"/>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72" name="Freeform 704"/>
          <p:cNvSpPr/>
          <p:nvPr/>
        </p:nvSpPr>
        <p:spPr bwMode="auto">
          <a:xfrm>
            <a:off x="6676248" y="2028046"/>
            <a:ext cx="340074" cy="486609"/>
          </a:xfrm>
          <a:custGeom>
            <a:avLst/>
            <a:gdLst>
              <a:gd name="T0" fmla="*/ 32 w 32"/>
              <a:gd name="T1" fmla="*/ 0 h 46"/>
              <a:gd name="T2" fmla="*/ 0 w 32"/>
              <a:gd name="T3" fmla="*/ 15 h 46"/>
              <a:gd name="T4" fmla="*/ 12 w 32"/>
              <a:gd name="T5" fmla="*/ 46 h 46"/>
              <a:gd name="T6" fmla="*/ 12 w 32"/>
              <a:gd name="T7" fmla="*/ 46 h 46"/>
              <a:gd name="T8" fmla="*/ 32 w 32"/>
              <a:gd name="T9" fmla="*/ 0 h 46"/>
            </a:gdLst>
            <a:ahLst/>
            <a:cxnLst>
              <a:cxn ang="0">
                <a:pos x="T0" y="T1"/>
              </a:cxn>
              <a:cxn ang="0">
                <a:pos x="T2" y="T3"/>
              </a:cxn>
              <a:cxn ang="0">
                <a:pos x="T4" y="T5"/>
              </a:cxn>
              <a:cxn ang="0">
                <a:pos x="T6" y="T7"/>
              </a:cxn>
              <a:cxn ang="0">
                <a:pos x="T8" y="T9"/>
              </a:cxn>
            </a:cxnLst>
            <a:rect l="0" t="0" r="r" b="b"/>
            <a:pathLst>
              <a:path w="32" h="46">
                <a:moveTo>
                  <a:pt x="32" y="0"/>
                </a:moveTo>
                <a:cubicBezTo>
                  <a:pt x="0" y="15"/>
                  <a:pt x="0" y="15"/>
                  <a:pt x="0" y="15"/>
                </a:cubicBezTo>
                <a:cubicBezTo>
                  <a:pt x="12" y="46"/>
                  <a:pt x="12" y="46"/>
                  <a:pt x="12" y="46"/>
                </a:cubicBezTo>
                <a:cubicBezTo>
                  <a:pt x="12" y="46"/>
                  <a:pt x="12" y="46"/>
                  <a:pt x="12" y="46"/>
                </a:cubicBezTo>
                <a:cubicBezTo>
                  <a:pt x="32" y="0"/>
                  <a:pt x="32" y="0"/>
                  <a:pt x="32"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73" name="Freeform 705"/>
          <p:cNvSpPr/>
          <p:nvPr/>
        </p:nvSpPr>
        <p:spPr bwMode="auto">
          <a:xfrm>
            <a:off x="6466121" y="2185639"/>
            <a:ext cx="337308" cy="329013"/>
          </a:xfrm>
          <a:custGeom>
            <a:avLst/>
            <a:gdLst>
              <a:gd name="T0" fmla="*/ 20 w 32"/>
              <a:gd name="T1" fmla="*/ 0 h 31"/>
              <a:gd name="T2" fmla="*/ 20 w 32"/>
              <a:gd name="T3" fmla="*/ 0 h 31"/>
              <a:gd name="T4" fmla="*/ 0 w 32"/>
              <a:gd name="T5" fmla="*/ 29 h 31"/>
              <a:gd name="T6" fmla="*/ 2 w 32"/>
              <a:gd name="T7" fmla="*/ 31 h 31"/>
              <a:gd name="T8" fmla="*/ 31 w 32"/>
              <a:gd name="T9" fmla="*/ 31 h 31"/>
              <a:gd name="T10" fmla="*/ 31 w 32"/>
              <a:gd name="T11" fmla="*/ 31 h 31"/>
              <a:gd name="T12" fmla="*/ 31 w 32"/>
              <a:gd name="T13" fmla="*/ 31 h 31"/>
              <a:gd name="T14" fmla="*/ 32 w 32"/>
              <a:gd name="T15" fmla="*/ 31 h 31"/>
              <a:gd name="T16" fmla="*/ 20 w 32"/>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20" y="0"/>
                </a:moveTo>
                <a:cubicBezTo>
                  <a:pt x="20" y="0"/>
                  <a:pt x="20" y="0"/>
                  <a:pt x="20" y="0"/>
                </a:cubicBezTo>
                <a:cubicBezTo>
                  <a:pt x="0" y="29"/>
                  <a:pt x="0" y="29"/>
                  <a:pt x="0" y="29"/>
                </a:cubicBezTo>
                <a:cubicBezTo>
                  <a:pt x="0" y="30"/>
                  <a:pt x="1" y="31"/>
                  <a:pt x="2" y="31"/>
                </a:cubicBezTo>
                <a:cubicBezTo>
                  <a:pt x="31" y="31"/>
                  <a:pt x="31" y="31"/>
                  <a:pt x="31" y="31"/>
                </a:cubicBezTo>
                <a:cubicBezTo>
                  <a:pt x="31" y="31"/>
                  <a:pt x="31" y="31"/>
                  <a:pt x="31" y="31"/>
                </a:cubicBezTo>
                <a:cubicBezTo>
                  <a:pt x="31" y="31"/>
                  <a:pt x="31" y="31"/>
                  <a:pt x="31" y="31"/>
                </a:cubicBezTo>
                <a:cubicBezTo>
                  <a:pt x="32" y="31"/>
                  <a:pt x="32" y="31"/>
                  <a:pt x="32" y="31"/>
                </a:cubicBezTo>
                <a:cubicBezTo>
                  <a:pt x="20" y="0"/>
                  <a:pt x="20" y="0"/>
                  <a:pt x="20"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74" name="Freeform 706"/>
          <p:cNvSpPr/>
          <p:nvPr/>
        </p:nvSpPr>
        <p:spPr bwMode="auto">
          <a:xfrm>
            <a:off x="6803429" y="2028046"/>
            <a:ext cx="212892" cy="854329"/>
          </a:xfrm>
          <a:custGeom>
            <a:avLst/>
            <a:gdLst>
              <a:gd name="T0" fmla="*/ 20 w 20"/>
              <a:gd name="T1" fmla="*/ 0 h 81"/>
              <a:gd name="T2" fmla="*/ 0 w 20"/>
              <a:gd name="T3" fmla="*/ 46 h 81"/>
              <a:gd name="T4" fmla="*/ 1 w 20"/>
              <a:gd name="T5" fmla="*/ 47 h 81"/>
              <a:gd name="T6" fmla="*/ 1 w 20"/>
              <a:gd name="T7" fmla="*/ 47 h 81"/>
              <a:gd name="T8" fmla="*/ 1 w 20"/>
              <a:gd name="T9" fmla="*/ 47 h 81"/>
              <a:gd name="T10" fmla="*/ 1 w 20"/>
              <a:gd name="T11" fmla="*/ 81 h 81"/>
              <a:gd name="T12" fmla="*/ 1 w 20"/>
              <a:gd name="T13" fmla="*/ 81 h 81"/>
              <a:gd name="T14" fmla="*/ 20 w 20"/>
              <a:gd name="T15" fmla="*/ 0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81">
                <a:moveTo>
                  <a:pt x="20" y="0"/>
                </a:moveTo>
                <a:cubicBezTo>
                  <a:pt x="0" y="46"/>
                  <a:pt x="0" y="46"/>
                  <a:pt x="0" y="46"/>
                </a:cubicBezTo>
                <a:cubicBezTo>
                  <a:pt x="1" y="47"/>
                  <a:pt x="1" y="47"/>
                  <a:pt x="1" y="47"/>
                </a:cubicBezTo>
                <a:cubicBezTo>
                  <a:pt x="1" y="47"/>
                  <a:pt x="1" y="47"/>
                  <a:pt x="1" y="47"/>
                </a:cubicBezTo>
                <a:cubicBezTo>
                  <a:pt x="1" y="47"/>
                  <a:pt x="1" y="47"/>
                  <a:pt x="1" y="47"/>
                </a:cubicBezTo>
                <a:cubicBezTo>
                  <a:pt x="1" y="81"/>
                  <a:pt x="1" y="81"/>
                  <a:pt x="1" y="81"/>
                </a:cubicBezTo>
                <a:cubicBezTo>
                  <a:pt x="1" y="81"/>
                  <a:pt x="1" y="81"/>
                  <a:pt x="1" y="81"/>
                </a:cubicBezTo>
                <a:cubicBezTo>
                  <a:pt x="20" y="0"/>
                  <a:pt x="20" y="0"/>
                  <a:pt x="20"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75" name="Freeform 707"/>
          <p:cNvSpPr/>
          <p:nvPr/>
        </p:nvSpPr>
        <p:spPr bwMode="auto">
          <a:xfrm>
            <a:off x="7016322" y="2028046"/>
            <a:ext cx="707794" cy="284776"/>
          </a:xfrm>
          <a:custGeom>
            <a:avLst/>
            <a:gdLst>
              <a:gd name="T0" fmla="*/ 0 w 256"/>
              <a:gd name="T1" fmla="*/ 0 h 103"/>
              <a:gd name="T2" fmla="*/ 84 w 256"/>
              <a:gd name="T3" fmla="*/ 103 h 103"/>
              <a:gd name="T4" fmla="*/ 256 w 256"/>
              <a:gd name="T5" fmla="*/ 26 h 103"/>
              <a:gd name="T6" fmla="*/ 0 w 256"/>
              <a:gd name="T7" fmla="*/ 0 h 103"/>
            </a:gdLst>
            <a:ahLst/>
            <a:cxnLst>
              <a:cxn ang="0">
                <a:pos x="T0" y="T1"/>
              </a:cxn>
              <a:cxn ang="0">
                <a:pos x="T2" y="T3"/>
              </a:cxn>
              <a:cxn ang="0">
                <a:pos x="T4" y="T5"/>
              </a:cxn>
              <a:cxn ang="0">
                <a:pos x="T6" y="T7"/>
              </a:cxn>
            </a:cxnLst>
            <a:rect l="0" t="0" r="r" b="b"/>
            <a:pathLst>
              <a:path w="256" h="103">
                <a:moveTo>
                  <a:pt x="0" y="0"/>
                </a:moveTo>
                <a:lnTo>
                  <a:pt x="84" y="103"/>
                </a:lnTo>
                <a:lnTo>
                  <a:pt x="256" y="26"/>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76" name="Freeform 708"/>
          <p:cNvSpPr/>
          <p:nvPr/>
        </p:nvSpPr>
        <p:spPr bwMode="auto">
          <a:xfrm>
            <a:off x="7016322" y="2028046"/>
            <a:ext cx="707794" cy="284776"/>
          </a:xfrm>
          <a:custGeom>
            <a:avLst/>
            <a:gdLst>
              <a:gd name="T0" fmla="*/ 0 w 256"/>
              <a:gd name="T1" fmla="*/ 0 h 103"/>
              <a:gd name="T2" fmla="*/ 84 w 256"/>
              <a:gd name="T3" fmla="*/ 103 h 103"/>
              <a:gd name="T4" fmla="*/ 256 w 256"/>
              <a:gd name="T5" fmla="*/ 26 h 103"/>
              <a:gd name="T6" fmla="*/ 0 w 256"/>
              <a:gd name="T7" fmla="*/ 0 h 103"/>
            </a:gdLst>
            <a:ahLst/>
            <a:cxnLst>
              <a:cxn ang="0">
                <a:pos x="T0" y="T1"/>
              </a:cxn>
              <a:cxn ang="0">
                <a:pos x="T2" y="T3"/>
              </a:cxn>
              <a:cxn ang="0">
                <a:pos x="T4" y="T5"/>
              </a:cxn>
              <a:cxn ang="0">
                <a:pos x="T6" y="T7"/>
              </a:cxn>
            </a:cxnLst>
            <a:rect l="0" t="0" r="r" b="b"/>
            <a:pathLst>
              <a:path w="256" h="103">
                <a:moveTo>
                  <a:pt x="0" y="0"/>
                </a:moveTo>
                <a:lnTo>
                  <a:pt x="84" y="103"/>
                </a:lnTo>
                <a:lnTo>
                  <a:pt x="256" y="26"/>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77" name="Freeform 709"/>
          <p:cNvSpPr/>
          <p:nvPr/>
        </p:nvSpPr>
        <p:spPr bwMode="auto">
          <a:xfrm>
            <a:off x="6814489" y="2028046"/>
            <a:ext cx="434078" cy="854329"/>
          </a:xfrm>
          <a:custGeom>
            <a:avLst/>
            <a:gdLst>
              <a:gd name="T0" fmla="*/ 73 w 157"/>
              <a:gd name="T1" fmla="*/ 0 h 309"/>
              <a:gd name="T2" fmla="*/ 73 w 157"/>
              <a:gd name="T3" fmla="*/ 0 h 309"/>
              <a:gd name="T4" fmla="*/ 0 w 157"/>
              <a:gd name="T5" fmla="*/ 309 h 309"/>
              <a:gd name="T6" fmla="*/ 0 w 157"/>
              <a:gd name="T7" fmla="*/ 309 h 309"/>
              <a:gd name="T8" fmla="*/ 157 w 157"/>
              <a:gd name="T9" fmla="*/ 103 h 309"/>
              <a:gd name="T10" fmla="*/ 73 w 157"/>
              <a:gd name="T11" fmla="*/ 0 h 309"/>
            </a:gdLst>
            <a:ahLst/>
            <a:cxnLst>
              <a:cxn ang="0">
                <a:pos x="T0" y="T1"/>
              </a:cxn>
              <a:cxn ang="0">
                <a:pos x="T2" y="T3"/>
              </a:cxn>
              <a:cxn ang="0">
                <a:pos x="T4" y="T5"/>
              </a:cxn>
              <a:cxn ang="0">
                <a:pos x="T6" y="T7"/>
              </a:cxn>
              <a:cxn ang="0">
                <a:pos x="T8" y="T9"/>
              </a:cxn>
              <a:cxn ang="0">
                <a:pos x="T10" y="T11"/>
              </a:cxn>
            </a:cxnLst>
            <a:rect l="0" t="0" r="r" b="b"/>
            <a:pathLst>
              <a:path w="157" h="309">
                <a:moveTo>
                  <a:pt x="73" y="0"/>
                </a:moveTo>
                <a:lnTo>
                  <a:pt x="73" y="0"/>
                </a:lnTo>
                <a:lnTo>
                  <a:pt x="0" y="309"/>
                </a:lnTo>
                <a:lnTo>
                  <a:pt x="0" y="309"/>
                </a:lnTo>
                <a:lnTo>
                  <a:pt x="157" y="103"/>
                </a:lnTo>
                <a:lnTo>
                  <a:pt x="73"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78" name="Freeform 710"/>
          <p:cNvSpPr/>
          <p:nvPr/>
        </p:nvSpPr>
        <p:spPr bwMode="auto">
          <a:xfrm>
            <a:off x="6814489" y="2028046"/>
            <a:ext cx="434078" cy="854329"/>
          </a:xfrm>
          <a:custGeom>
            <a:avLst/>
            <a:gdLst>
              <a:gd name="T0" fmla="*/ 73 w 157"/>
              <a:gd name="T1" fmla="*/ 0 h 309"/>
              <a:gd name="T2" fmla="*/ 73 w 157"/>
              <a:gd name="T3" fmla="*/ 0 h 309"/>
              <a:gd name="T4" fmla="*/ 0 w 157"/>
              <a:gd name="T5" fmla="*/ 309 h 309"/>
              <a:gd name="T6" fmla="*/ 0 w 157"/>
              <a:gd name="T7" fmla="*/ 309 h 309"/>
              <a:gd name="T8" fmla="*/ 157 w 157"/>
              <a:gd name="T9" fmla="*/ 103 h 309"/>
              <a:gd name="T10" fmla="*/ 73 w 157"/>
              <a:gd name="T11" fmla="*/ 0 h 309"/>
            </a:gdLst>
            <a:ahLst/>
            <a:cxnLst>
              <a:cxn ang="0">
                <a:pos x="T0" y="T1"/>
              </a:cxn>
              <a:cxn ang="0">
                <a:pos x="T2" y="T3"/>
              </a:cxn>
              <a:cxn ang="0">
                <a:pos x="T4" y="T5"/>
              </a:cxn>
              <a:cxn ang="0">
                <a:pos x="T6" y="T7"/>
              </a:cxn>
              <a:cxn ang="0">
                <a:pos x="T8" y="T9"/>
              </a:cxn>
              <a:cxn ang="0">
                <a:pos x="T10" y="T11"/>
              </a:cxn>
            </a:cxnLst>
            <a:rect l="0" t="0" r="r" b="b"/>
            <a:pathLst>
              <a:path w="157" h="309">
                <a:moveTo>
                  <a:pt x="73" y="0"/>
                </a:moveTo>
                <a:lnTo>
                  <a:pt x="73" y="0"/>
                </a:lnTo>
                <a:lnTo>
                  <a:pt x="0" y="309"/>
                </a:lnTo>
                <a:lnTo>
                  <a:pt x="0" y="309"/>
                </a:lnTo>
                <a:lnTo>
                  <a:pt x="157" y="103"/>
                </a:lnTo>
                <a:lnTo>
                  <a:pt x="73" y="0"/>
                </a:lnTo>
              </a:path>
            </a:pathLst>
          </a:custGeom>
          <a:solidFill>
            <a:srgbClr val="028985"/>
          </a:solidFill>
          <a:ln>
            <a:noFill/>
          </a:ln>
        </p:spPr>
        <p:txBody>
          <a:bodyPr vert="horz" wrap="square" lIns="91440" tIns="45720" rIns="91440" bIns="45720" numCol="1" anchor="t" anchorCtr="0" compatLnSpc="1"/>
          <a:lstStyle/>
          <a:p>
            <a:endParaRPr lang="en-US"/>
          </a:p>
        </p:txBody>
      </p:sp>
      <p:sp>
        <p:nvSpPr>
          <p:cNvPr id="479" name="Freeform 711"/>
          <p:cNvSpPr/>
          <p:nvPr/>
        </p:nvSpPr>
        <p:spPr bwMode="auto">
          <a:xfrm>
            <a:off x="7248567" y="2099931"/>
            <a:ext cx="475549" cy="699499"/>
          </a:xfrm>
          <a:custGeom>
            <a:avLst/>
            <a:gdLst>
              <a:gd name="T0" fmla="*/ 172 w 172"/>
              <a:gd name="T1" fmla="*/ 0 h 253"/>
              <a:gd name="T2" fmla="*/ 0 w 172"/>
              <a:gd name="T3" fmla="*/ 77 h 253"/>
              <a:gd name="T4" fmla="*/ 168 w 172"/>
              <a:gd name="T5" fmla="*/ 253 h 253"/>
              <a:gd name="T6" fmla="*/ 172 w 172"/>
              <a:gd name="T7" fmla="*/ 69 h 253"/>
              <a:gd name="T8" fmla="*/ 172 w 172"/>
              <a:gd name="T9" fmla="*/ 69 h 253"/>
              <a:gd name="T10" fmla="*/ 172 w 172"/>
              <a:gd name="T11" fmla="*/ 69 h 253"/>
              <a:gd name="T12" fmla="*/ 172 w 172"/>
              <a:gd name="T13" fmla="*/ 69 h 253"/>
              <a:gd name="T14" fmla="*/ 172 w 172"/>
              <a:gd name="T15" fmla="*/ 69 h 253"/>
              <a:gd name="T16" fmla="*/ 172 w 172"/>
              <a:gd name="T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53">
                <a:moveTo>
                  <a:pt x="172" y="0"/>
                </a:moveTo>
                <a:lnTo>
                  <a:pt x="0" y="77"/>
                </a:lnTo>
                <a:lnTo>
                  <a:pt x="168" y="253"/>
                </a:lnTo>
                <a:lnTo>
                  <a:pt x="172" y="69"/>
                </a:lnTo>
                <a:lnTo>
                  <a:pt x="172" y="69"/>
                </a:lnTo>
                <a:lnTo>
                  <a:pt x="172" y="69"/>
                </a:lnTo>
                <a:lnTo>
                  <a:pt x="172" y="69"/>
                </a:lnTo>
                <a:lnTo>
                  <a:pt x="172" y="69"/>
                </a:lnTo>
                <a:lnTo>
                  <a:pt x="172"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80" name="Freeform 712"/>
          <p:cNvSpPr/>
          <p:nvPr/>
        </p:nvSpPr>
        <p:spPr bwMode="auto">
          <a:xfrm>
            <a:off x="7248567" y="2099931"/>
            <a:ext cx="475549" cy="699499"/>
          </a:xfrm>
          <a:custGeom>
            <a:avLst/>
            <a:gdLst>
              <a:gd name="T0" fmla="*/ 172 w 172"/>
              <a:gd name="T1" fmla="*/ 0 h 253"/>
              <a:gd name="T2" fmla="*/ 0 w 172"/>
              <a:gd name="T3" fmla="*/ 77 h 253"/>
              <a:gd name="T4" fmla="*/ 168 w 172"/>
              <a:gd name="T5" fmla="*/ 253 h 253"/>
              <a:gd name="T6" fmla="*/ 172 w 172"/>
              <a:gd name="T7" fmla="*/ 69 h 253"/>
              <a:gd name="T8" fmla="*/ 172 w 172"/>
              <a:gd name="T9" fmla="*/ 69 h 253"/>
              <a:gd name="T10" fmla="*/ 172 w 172"/>
              <a:gd name="T11" fmla="*/ 69 h 253"/>
              <a:gd name="T12" fmla="*/ 172 w 172"/>
              <a:gd name="T13" fmla="*/ 69 h 253"/>
              <a:gd name="T14" fmla="*/ 172 w 172"/>
              <a:gd name="T15" fmla="*/ 69 h 253"/>
              <a:gd name="T16" fmla="*/ 172 w 172"/>
              <a:gd name="T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53">
                <a:moveTo>
                  <a:pt x="172" y="0"/>
                </a:moveTo>
                <a:lnTo>
                  <a:pt x="0" y="77"/>
                </a:lnTo>
                <a:lnTo>
                  <a:pt x="168" y="253"/>
                </a:lnTo>
                <a:lnTo>
                  <a:pt x="172" y="69"/>
                </a:lnTo>
                <a:lnTo>
                  <a:pt x="172" y="69"/>
                </a:lnTo>
                <a:lnTo>
                  <a:pt x="172" y="69"/>
                </a:lnTo>
                <a:lnTo>
                  <a:pt x="172" y="69"/>
                </a:lnTo>
                <a:lnTo>
                  <a:pt x="172" y="69"/>
                </a:lnTo>
                <a:lnTo>
                  <a:pt x="172" y="0"/>
                </a:lnTo>
              </a:path>
            </a:pathLst>
          </a:custGeom>
          <a:solidFill>
            <a:srgbClr val="028985"/>
          </a:solidFill>
          <a:ln>
            <a:noFill/>
          </a:ln>
        </p:spPr>
        <p:txBody>
          <a:bodyPr vert="horz" wrap="square" lIns="91440" tIns="45720" rIns="91440" bIns="45720" numCol="1" anchor="t" anchorCtr="0" compatLnSpc="1"/>
          <a:lstStyle/>
          <a:p>
            <a:endParaRPr lang="en-US"/>
          </a:p>
        </p:txBody>
      </p:sp>
      <p:sp>
        <p:nvSpPr>
          <p:cNvPr id="481" name="Freeform 713"/>
          <p:cNvSpPr/>
          <p:nvPr/>
        </p:nvSpPr>
        <p:spPr bwMode="auto">
          <a:xfrm>
            <a:off x="6814489" y="2312821"/>
            <a:ext cx="898568" cy="569553"/>
          </a:xfrm>
          <a:custGeom>
            <a:avLst/>
            <a:gdLst>
              <a:gd name="T0" fmla="*/ 157 w 325"/>
              <a:gd name="T1" fmla="*/ 0 h 206"/>
              <a:gd name="T2" fmla="*/ 157 w 325"/>
              <a:gd name="T3" fmla="*/ 0 h 206"/>
              <a:gd name="T4" fmla="*/ 0 w 325"/>
              <a:gd name="T5" fmla="*/ 206 h 206"/>
              <a:gd name="T6" fmla="*/ 0 w 325"/>
              <a:gd name="T7" fmla="*/ 206 h 206"/>
              <a:gd name="T8" fmla="*/ 325 w 325"/>
              <a:gd name="T9" fmla="*/ 176 h 206"/>
              <a:gd name="T10" fmla="*/ 325 w 325"/>
              <a:gd name="T11" fmla="*/ 176 h 206"/>
              <a:gd name="T12" fmla="*/ 325 w 325"/>
              <a:gd name="T13" fmla="*/ 176 h 206"/>
              <a:gd name="T14" fmla="*/ 157 w 325"/>
              <a:gd name="T15" fmla="*/ 0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5" h="206">
                <a:moveTo>
                  <a:pt x="157" y="0"/>
                </a:moveTo>
                <a:lnTo>
                  <a:pt x="157" y="0"/>
                </a:lnTo>
                <a:lnTo>
                  <a:pt x="0" y="206"/>
                </a:lnTo>
                <a:lnTo>
                  <a:pt x="0" y="206"/>
                </a:lnTo>
                <a:lnTo>
                  <a:pt x="325" y="176"/>
                </a:lnTo>
                <a:lnTo>
                  <a:pt x="325" y="176"/>
                </a:lnTo>
                <a:lnTo>
                  <a:pt x="325" y="176"/>
                </a:lnTo>
                <a:lnTo>
                  <a:pt x="157"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82" name="Freeform 714"/>
          <p:cNvSpPr/>
          <p:nvPr/>
        </p:nvSpPr>
        <p:spPr bwMode="auto">
          <a:xfrm>
            <a:off x="6814489" y="2312821"/>
            <a:ext cx="898568" cy="569553"/>
          </a:xfrm>
          <a:custGeom>
            <a:avLst/>
            <a:gdLst>
              <a:gd name="T0" fmla="*/ 157 w 325"/>
              <a:gd name="T1" fmla="*/ 0 h 206"/>
              <a:gd name="T2" fmla="*/ 157 w 325"/>
              <a:gd name="T3" fmla="*/ 0 h 206"/>
              <a:gd name="T4" fmla="*/ 0 w 325"/>
              <a:gd name="T5" fmla="*/ 206 h 206"/>
              <a:gd name="T6" fmla="*/ 0 w 325"/>
              <a:gd name="T7" fmla="*/ 206 h 206"/>
              <a:gd name="T8" fmla="*/ 325 w 325"/>
              <a:gd name="T9" fmla="*/ 176 h 206"/>
              <a:gd name="T10" fmla="*/ 325 w 325"/>
              <a:gd name="T11" fmla="*/ 176 h 206"/>
              <a:gd name="T12" fmla="*/ 325 w 325"/>
              <a:gd name="T13" fmla="*/ 176 h 206"/>
              <a:gd name="T14" fmla="*/ 157 w 325"/>
              <a:gd name="T15" fmla="*/ 0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5" h="206">
                <a:moveTo>
                  <a:pt x="157" y="0"/>
                </a:moveTo>
                <a:lnTo>
                  <a:pt x="157" y="0"/>
                </a:lnTo>
                <a:lnTo>
                  <a:pt x="0" y="206"/>
                </a:lnTo>
                <a:lnTo>
                  <a:pt x="0" y="206"/>
                </a:lnTo>
                <a:lnTo>
                  <a:pt x="325" y="176"/>
                </a:lnTo>
                <a:lnTo>
                  <a:pt x="325" y="176"/>
                </a:lnTo>
                <a:lnTo>
                  <a:pt x="325" y="176"/>
                </a:lnTo>
                <a:lnTo>
                  <a:pt x="157"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83" name="Freeform 715"/>
          <p:cNvSpPr/>
          <p:nvPr/>
        </p:nvSpPr>
        <p:spPr bwMode="auto">
          <a:xfrm>
            <a:off x="6814489" y="2799430"/>
            <a:ext cx="898568" cy="94004"/>
          </a:xfrm>
          <a:custGeom>
            <a:avLst/>
            <a:gdLst>
              <a:gd name="T0" fmla="*/ 85 w 85"/>
              <a:gd name="T1" fmla="*/ 0 h 9"/>
              <a:gd name="T2" fmla="*/ 0 w 85"/>
              <a:gd name="T3" fmla="*/ 8 h 9"/>
              <a:gd name="T4" fmla="*/ 2 w 85"/>
              <a:gd name="T5" fmla="*/ 9 h 9"/>
              <a:gd name="T6" fmla="*/ 84 w 85"/>
              <a:gd name="T7" fmla="*/ 9 h 9"/>
              <a:gd name="T8" fmla="*/ 85 w 85"/>
              <a:gd name="T9" fmla="*/ 9 h 9"/>
              <a:gd name="T10" fmla="*/ 85 w 85"/>
              <a:gd name="T11" fmla="*/ 0 h 9"/>
            </a:gdLst>
            <a:ahLst/>
            <a:cxnLst>
              <a:cxn ang="0">
                <a:pos x="T0" y="T1"/>
              </a:cxn>
              <a:cxn ang="0">
                <a:pos x="T2" y="T3"/>
              </a:cxn>
              <a:cxn ang="0">
                <a:pos x="T4" y="T5"/>
              </a:cxn>
              <a:cxn ang="0">
                <a:pos x="T6" y="T7"/>
              </a:cxn>
              <a:cxn ang="0">
                <a:pos x="T8" y="T9"/>
              </a:cxn>
              <a:cxn ang="0">
                <a:pos x="T10" y="T11"/>
              </a:cxn>
            </a:cxnLst>
            <a:rect l="0" t="0" r="r" b="b"/>
            <a:pathLst>
              <a:path w="85" h="9">
                <a:moveTo>
                  <a:pt x="85" y="0"/>
                </a:moveTo>
                <a:cubicBezTo>
                  <a:pt x="0" y="8"/>
                  <a:pt x="0" y="8"/>
                  <a:pt x="0" y="8"/>
                </a:cubicBezTo>
                <a:cubicBezTo>
                  <a:pt x="0" y="9"/>
                  <a:pt x="1" y="9"/>
                  <a:pt x="2" y="9"/>
                </a:cubicBezTo>
                <a:cubicBezTo>
                  <a:pt x="84" y="9"/>
                  <a:pt x="84" y="9"/>
                  <a:pt x="84" y="9"/>
                </a:cubicBezTo>
                <a:cubicBezTo>
                  <a:pt x="85" y="9"/>
                  <a:pt x="85" y="9"/>
                  <a:pt x="85" y="9"/>
                </a:cubicBezTo>
                <a:cubicBezTo>
                  <a:pt x="85" y="0"/>
                  <a:pt x="85" y="0"/>
                  <a:pt x="85"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84" name="Freeform 716"/>
          <p:cNvSpPr/>
          <p:nvPr/>
        </p:nvSpPr>
        <p:spPr bwMode="auto">
          <a:xfrm>
            <a:off x="7713057" y="2799430"/>
            <a:ext cx="63592" cy="94004"/>
          </a:xfrm>
          <a:custGeom>
            <a:avLst/>
            <a:gdLst>
              <a:gd name="T0" fmla="*/ 0 w 23"/>
              <a:gd name="T1" fmla="*/ 0 h 34"/>
              <a:gd name="T2" fmla="*/ 0 w 23"/>
              <a:gd name="T3" fmla="*/ 0 h 34"/>
              <a:gd name="T4" fmla="*/ 0 w 23"/>
              <a:gd name="T5" fmla="*/ 34 h 34"/>
              <a:gd name="T6" fmla="*/ 0 w 23"/>
              <a:gd name="T7" fmla="*/ 34 h 34"/>
              <a:gd name="T8" fmla="*/ 23 w 23"/>
              <a:gd name="T9" fmla="*/ 19 h 34"/>
              <a:gd name="T10" fmla="*/ 0 w 23"/>
              <a:gd name="T11" fmla="*/ 0 h 34"/>
              <a:gd name="T12" fmla="*/ 0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0" y="0"/>
                </a:moveTo>
                <a:lnTo>
                  <a:pt x="0" y="0"/>
                </a:lnTo>
                <a:lnTo>
                  <a:pt x="0" y="34"/>
                </a:lnTo>
                <a:lnTo>
                  <a:pt x="0" y="34"/>
                </a:lnTo>
                <a:lnTo>
                  <a:pt x="23" y="19"/>
                </a:lnTo>
                <a:lnTo>
                  <a:pt x="0" y="0"/>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485" name="Freeform 717"/>
          <p:cNvSpPr/>
          <p:nvPr/>
        </p:nvSpPr>
        <p:spPr bwMode="auto">
          <a:xfrm>
            <a:off x="7713057" y="2799430"/>
            <a:ext cx="63592" cy="94004"/>
          </a:xfrm>
          <a:custGeom>
            <a:avLst/>
            <a:gdLst>
              <a:gd name="T0" fmla="*/ 0 w 23"/>
              <a:gd name="T1" fmla="*/ 0 h 34"/>
              <a:gd name="T2" fmla="*/ 0 w 23"/>
              <a:gd name="T3" fmla="*/ 0 h 34"/>
              <a:gd name="T4" fmla="*/ 0 w 23"/>
              <a:gd name="T5" fmla="*/ 34 h 34"/>
              <a:gd name="T6" fmla="*/ 0 w 23"/>
              <a:gd name="T7" fmla="*/ 34 h 34"/>
              <a:gd name="T8" fmla="*/ 23 w 23"/>
              <a:gd name="T9" fmla="*/ 19 h 34"/>
              <a:gd name="T10" fmla="*/ 0 w 23"/>
              <a:gd name="T11" fmla="*/ 0 h 34"/>
              <a:gd name="T12" fmla="*/ 0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0" y="0"/>
                </a:moveTo>
                <a:lnTo>
                  <a:pt x="0" y="0"/>
                </a:lnTo>
                <a:lnTo>
                  <a:pt x="0" y="34"/>
                </a:lnTo>
                <a:lnTo>
                  <a:pt x="0" y="34"/>
                </a:lnTo>
                <a:lnTo>
                  <a:pt x="23" y="19"/>
                </a:lnTo>
                <a:lnTo>
                  <a:pt x="0" y="0"/>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86" name="Freeform 718"/>
          <p:cNvSpPr/>
          <p:nvPr/>
        </p:nvSpPr>
        <p:spPr bwMode="auto">
          <a:xfrm>
            <a:off x="7713057" y="2799430"/>
            <a:ext cx="243304" cy="52531"/>
          </a:xfrm>
          <a:custGeom>
            <a:avLst/>
            <a:gdLst>
              <a:gd name="T0" fmla="*/ 0 w 23"/>
              <a:gd name="T1" fmla="*/ 0 h 5"/>
              <a:gd name="T2" fmla="*/ 6 w 23"/>
              <a:gd name="T3" fmla="*/ 5 h 5"/>
              <a:gd name="T4" fmla="*/ 6 w 23"/>
              <a:gd name="T5" fmla="*/ 5 h 5"/>
              <a:gd name="T6" fmla="*/ 7 w 23"/>
              <a:gd name="T7" fmla="*/ 5 h 5"/>
              <a:gd name="T8" fmla="*/ 21 w 23"/>
              <a:gd name="T9" fmla="*/ 5 h 5"/>
              <a:gd name="T10" fmla="*/ 22 w 23"/>
              <a:gd name="T11" fmla="*/ 5 h 5"/>
              <a:gd name="T12" fmla="*/ 23 w 23"/>
              <a:gd name="T13" fmla="*/ 2 h 5"/>
              <a:gd name="T14" fmla="*/ 4 w 23"/>
              <a:gd name="T15" fmla="*/ 0 h 5"/>
              <a:gd name="T16" fmla="*/ 0 w 2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
                <a:moveTo>
                  <a:pt x="0" y="0"/>
                </a:moveTo>
                <a:cubicBezTo>
                  <a:pt x="6" y="5"/>
                  <a:pt x="6" y="5"/>
                  <a:pt x="6" y="5"/>
                </a:cubicBezTo>
                <a:cubicBezTo>
                  <a:pt x="6" y="5"/>
                  <a:pt x="6" y="5"/>
                  <a:pt x="6" y="5"/>
                </a:cubicBezTo>
                <a:cubicBezTo>
                  <a:pt x="7" y="5"/>
                  <a:pt x="7" y="5"/>
                  <a:pt x="7" y="5"/>
                </a:cubicBezTo>
                <a:cubicBezTo>
                  <a:pt x="21" y="5"/>
                  <a:pt x="21" y="5"/>
                  <a:pt x="21" y="5"/>
                </a:cubicBezTo>
                <a:cubicBezTo>
                  <a:pt x="21" y="5"/>
                  <a:pt x="21" y="5"/>
                  <a:pt x="22" y="5"/>
                </a:cubicBezTo>
                <a:cubicBezTo>
                  <a:pt x="23" y="2"/>
                  <a:pt x="23" y="2"/>
                  <a:pt x="23" y="2"/>
                </a:cubicBezTo>
                <a:cubicBezTo>
                  <a:pt x="4" y="0"/>
                  <a:pt x="4" y="0"/>
                  <a:pt x="4" y="0"/>
                </a:cubicBezTo>
                <a:cubicBezTo>
                  <a:pt x="0" y="0"/>
                  <a:pt x="0" y="0"/>
                  <a:pt x="0"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87" name="Freeform 719"/>
          <p:cNvSpPr/>
          <p:nvPr/>
        </p:nvSpPr>
        <p:spPr bwMode="auto">
          <a:xfrm>
            <a:off x="7945302" y="2818784"/>
            <a:ext cx="116122" cy="85709"/>
          </a:xfrm>
          <a:custGeom>
            <a:avLst/>
            <a:gdLst>
              <a:gd name="T0" fmla="*/ 1 w 11"/>
              <a:gd name="T1" fmla="*/ 0 h 8"/>
              <a:gd name="T2" fmla="*/ 0 w 11"/>
              <a:gd name="T3" fmla="*/ 3 h 8"/>
              <a:gd name="T4" fmla="*/ 0 w 11"/>
              <a:gd name="T5" fmla="*/ 3 h 8"/>
              <a:gd name="T6" fmla="*/ 5 w 11"/>
              <a:gd name="T7" fmla="*/ 7 h 8"/>
              <a:gd name="T8" fmla="*/ 6 w 11"/>
              <a:gd name="T9" fmla="*/ 8 h 8"/>
              <a:gd name="T10" fmla="*/ 9 w 11"/>
              <a:gd name="T11" fmla="*/ 8 h 8"/>
              <a:gd name="T12" fmla="*/ 11 w 11"/>
              <a:gd name="T13" fmla="*/ 6 h 8"/>
              <a:gd name="T14" fmla="*/ 11 w 11"/>
              <a:gd name="T15" fmla="*/ 1 h 8"/>
              <a:gd name="T16" fmla="*/ 11 w 11"/>
              <a:gd name="T17" fmla="*/ 1 h 8"/>
              <a:gd name="T18" fmla="*/ 11 w 11"/>
              <a:gd name="T19" fmla="*/ 1 h 8"/>
              <a:gd name="T20" fmla="*/ 11 w 11"/>
              <a:gd name="T21" fmla="*/ 1 h 8"/>
              <a:gd name="T22" fmla="*/ 11 w 11"/>
              <a:gd name="T23" fmla="*/ 0 h 8"/>
              <a:gd name="T24" fmla="*/ 1 w 1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 y="0"/>
                </a:moveTo>
                <a:cubicBezTo>
                  <a:pt x="0" y="3"/>
                  <a:pt x="0" y="3"/>
                  <a:pt x="0" y="3"/>
                </a:cubicBezTo>
                <a:cubicBezTo>
                  <a:pt x="0" y="3"/>
                  <a:pt x="0" y="3"/>
                  <a:pt x="0" y="3"/>
                </a:cubicBezTo>
                <a:cubicBezTo>
                  <a:pt x="5" y="7"/>
                  <a:pt x="5" y="7"/>
                  <a:pt x="5" y="7"/>
                </a:cubicBezTo>
                <a:cubicBezTo>
                  <a:pt x="5" y="8"/>
                  <a:pt x="5" y="8"/>
                  <a:pt x="6" y="8"/>
                </a:cubicBezTo>
                <a:cubicBezTo>
                  <a:pt x="9" y="8"/>
                  <a:pt x="9" y="8"/>
                  <a:pt x="9" y="8"/>
                </a:cubicBezTo>
                <a:cubicBezTo>
                  <a:pt x="10" y="8"/>
                  <a:pt x="11" y="7"/>
                  <a:pt x="11" y="6"/>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0"/>
                </a:cubicBezTo>
                <a:cubicBezTo>
                  <a:pt x="1" y="0"/>
                  <a:pt x="1" y="0"/>
                  <a:pt x="1"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88" name="Freeform 720"/>
          <p:cNvSpPr/>
          <p:nvPr/>
        </p:nvSpPr>
        <p:spPr bwMode="auto">
          <a:xfrm>
            <a:off x="8072483" y="2312821"/>
            <a:ext cx="157596" cy="505961"/>
          </a:xfrm>
          <a:custGeom>
            <a:avLst/>
            <a:gdLst>
              <a:gd name="T0" fmla="*/ 2 w 15"/>
              <a:gd name="T1" fmla="*/ 0 h 48"/>
              <a:gd name="T2" fmla="*/ 0 w 15"/>
              <a:gd name="T3" fmla="*/ 48 h 48"/>
              <a:gd name="T4" fmla="*/ 14 w 15"/>
              <a:gd name="T5" fmla="*/ 46 h 48"/>
              <a:gd name="T6" fmla="*/ 15 w 15"/>
              <a:gd name="T7" fmla="*/ 44 h 48"/>
              <a:gd name="T8" fmla="*/ 15 w 15"/>
              <a:gd name="T9" fmla="*/ 44 h 48"/>
              <a:gd name="T10" fmla="*/ 2 w 15"/>
              <a:gd name="T11" fmla="*/ 0 h 48"/>
            </a:gdLst>
            <a:ahLst/>
            <a:cxnLst>
              <a:cxn ang="0">
                <a:pos x="T0" y="T1"/>
              </a:cxn>
              <a:cxn ang="0">
                <a:pos x="T2" y="T3"/>
              </a:cxn>
              <a:cxn ang="0">
                <a:pos x="T4" y="T5"/>
              </a:cxn>
              <a:cxn ang="0">
                <a:pos x="T6" y="T7"/>
              </a:cxn>
              <a:cxn ang="0">
                <a:pos x="T8" y="T9"/>
              </a:cxn>
              <a:cxn ang="0">
                <a:pos x="T10" y="T11"/>
              </a:cxn>
            </a:cxnLst>
            <a:rect l="0" t="0" r="r" b="b"/>
            <a:pathLst>
              <a:path w="15" h="48">
                <a:moveTo>
                  <a:pt x="2" y="0"/>
                </a:moveTo>
                <a:cubicBezTo>
                  <a:pt x="0" y="48"/>
                  <a:pt x="0" y="48"/>
                  <a:pt x="0" y="48"/>
                </a:cubicBezTo>
                <a:cubicBezTo>
                  <a:pt x="14" y="46"/>
                  <a:pt x="14" y="46"/>
                  <a:pt x="14" y="46"/>
                </a:cubicBezTo>
                <a:cubicBezTo>
                  <a:pt x="15" y="46"/>
                  <a:pt x="15" y="45"/>
                  <a:pt x="15" y="44"/>
                </a:cubicBezTo>
                <a:cubicBezTo>
                  <a:pt x="15" y="44"/>
                  <a:pt x="15" y="44"/>
                  <a:pt x="15" y="44"/>
                </a:cubicBezTo>
                <a:cubicBezTo>
                  <a:pt x="2" y="0"/>
                  <a:pt x="2" y="0"/>
                  <a:pt x="2"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89" name="Freeform 721"/>
          <p:cNvSpPr/>
          <p:nvPr/>
        </p:nvSpPr>
        <p:spPr bwMode="auto">
          <a:xfrm>
            <a:off x="7713057" y="2451062"/>
            <a:ext cx="348367" cy="367720"/>
          </a:xfrm>
          <a:custGeom>
            <a:avLst/>
            <a:gdLst>
              <a:gd name="T0" fmla="*/ 17 w 33"/>
              <a:gd name="T1" fmla="*/ 0 h 35"/>
              <a:gd name="T2" fmla="*/ 0 w 33"/>
              <a:gd name="T3" fmla="*/ 33 h 35"/>
              <a:gd name="T4" fmla="*/ 4 w 33"/>
              <a:gd name="T5" fmla="*/ 33 h 35"/>
              <a:gd name="T6" fmla="*/ 23 w 33"/>
              <a:gd name="T7" fmla="*/ 35 h 35"/>
              <a:gd name="T8" fmla="*/ 33 w 33"/>
              <a:gd name="T9" fmla="*/ 35 h 35"/>
              <a:gd name="T10" fmla="*/ 33 w 33"/>
              <a:gd name="T11" fmla="*/ 35 h 35"/>
              <a:gd name="T12" fmla="*/ 17 w 33"/>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3" h="35">
                <a:moveTo>
                  <a:pt x="17" y="0"/>
                </a:moveTo>
                <a:cubicBezTo>
                  <a:pt x="0" y="33"/>
                  <a:pt x="0" y="33"/>
                  <a:pt x="0" y="33"/>
                </a:cubicBezTo>
                <a:cubicBezTo>
                  <a:pt x="4" y="33"/>
                  <a:pt x="4" y="33"/>
                  <a:pt x="4" y="33"/>
                </a:cubicBezTo>
                <a:cubicBezTo>
                  <a:pt x="23" y="35"/>
                  <a:pt x="23" y="35"/>
                  <a:pt x="23" y="35"/>
                </a:cubicBezTo>
                <a:cubicBezTo>
                  <a:pt x="33" y="35"/>
                  <a:pt x="33" y="35"/>
                  <a:pt x="33" y="35"/>
                </a:cubicBezTo>
                <a:cubicBezTo>
                  <a:pt x="33" y="35"/>
                  <a:pt x="33" y="35"/>
                  <a:pt x="33" y="35"/>
                </a:cubicBezTo>
                <a:cubicBezTo>
                  <a:pt x="17" y="0"/>
                  <a:pt x="17" y="0"/>
                  <a:pt x="17"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90" name="Freeform 722"/>
          <p:cNvSpPr/>
          <p:nvPr/>
        </p:nvSpPr>
        <p:spPr bwMode="auto">
          <a:xfrm>
            <a:off x="7892769" y="2312821"/>
            <a:ext cx="199067" cy="505961"/>
          </a:xfrm>
          <a:custGeom>
            <a:avLst/>
            <a:gdLst>
              <a:gd name="T0" fmla="*/ 19 w 19"/>
              <a:gd name="T1" fmla="*/ 0 h 48"/>
              <a:gd name="T2" fmla="*/ 0 w 19"/>
              <a:gd name="T3" fmla="*/ 13 h 48"/>
              <a:gd name="T4" fmla="*/ 16 w 19"/>
              <a:gd name="T5" fmla="*/ 48 h 48"/>
              <a:gd name="T6" fmla="*/ 17 w 19"/>
              <a:gd name="T7" fmla="*/ 48 h 48"/>
              <a:gd name="T8" fmla="*/ 17 w 19"/>
              <a:gd name="T9" fmla="*/ 48 h 48"/>
              <a:gd name="T10" fmla="*/ 17 w 19"/>
              <a:gd name="T11" fmla="*/ 48 h 48"/>
              <a:gd name="T12" fmla="*/ 17 w 19"/>
              <a:gd name="T13" fmla="*/ 48 h 48"/>
              <a:gd name="T14" fmla="*/ 17 w 19"/>
              <a:gd name="T15" fmla="*/ 48 h 48"/>
              <a:gd name="T16" fmla="*/ 19 w 1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8">
                <a:moveTo>
                  <a:pt x="19" y="0"/>
                </a:moveTo>
                <a:cubicBezTo>
                  <a:pt x="0" y="13"/>
                  <a:pt x="0" y="13"/>
                  <a:pt x="0" y="13"/>
                </a:cubicBezTo>
                <a:cubicBezTo>
                  <a:pt x="16" y="48"/>
                  <a:pt x="16" y="48"/>
                  <a:pt x="16"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9" y="0"/>
                  <a:pt x="19" y="0"/>
                  <a:pt x="19"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491" name="Freeform 723"/>
          <p:cNvSpPr/>
          <p:nvPr/>
        </p:nvSpPr>
        <p:spPr bwMode="auto">
          <a:xfrm>
            <a:off x="7713057" y="2290703"/>
            <a:ext cx="179714" cy="508727"/>
          </a:xfrm>
          <a:custGeom>
            <a:avLst/>
            <a:gdLst>
              <a:gd name="T0" fmla="*/ 4 w 65"/>
              <a:gd name="T1" fmla="*/ 0 h 184"/>
              <a:gd name="T2" fmla="*/ 0 w 65"/>
              <a:gd name="T3" fmla="*/ 184 h 184"/>
              <a:gd name="T4" fmla="*/ 65 w 65"/>
              <a:gd name="T5" fmla="*/ 58 h 184"/>
              <a:gd name="T6" fmla="*/ 4 w 65"/>
              <a:gd name="T7" fmla="*/ 0 h 184"/>
            </a:gdLst>
            <a:ahLst/>
            <a:cxnLst>
              <a:cxn ang="0">
                <a:pos x="T0" y="T1"/>
              </a:cxn>
              <a:cxn ang="0">
                <a:pos x="T2" y="T3"/>
              </a:cxn>
              <a:cxn ang="0">
                <a:pos x="T4" y="T5"/>
              </a:cxn>
              <a:cxn ang="0">
                <a:pos x="T6" y="T7"/>
              </a:cxn>
            </a:cxnLst>
            <a:rect l="0" t="0" r="r" b="b"/>
            <a:pathLst>
              <a:path w="65" h="184">
                <a:moveTo>
                  <a:pt x="4" y="0"/>
                </a:moveTo>
                <a:lnTo>
                  <a:pt x="0" y="184"/>
                </a:lnTo>
                <a:lnTo>
                  <a:pt x="65" y="58"/>
                </a:lnTo>
                <a:lnTo>
                  <a:pt x="4"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92" name="Freeform 724"/>
          <p:cNvSpPr/>
          <p:nvPr/>
        </p:nvSpPr>
        <p:spPr bwMode="auto">
          <a:xfrm>
            <a:off x="7713057" y="2290703"/>
            <a:ext cx="179714" cy="508727"/>
          </a:xfrm>
          <a:custGeom>
            <a:avLst/>
            <a:gdLst>
              <a:gd name="T0" fmla="*/ 4 w 65"/>
              <a:gd name="T1" fmla="*/ 0 h 184"/>
              <a:gd name="T2" fmla="*/ 0 w 65"/>
              <a:gd name="T3" fmla="*/ 184 h 184"/>
              <a:gd name="T4" fmla="*/ 65 w 65"/>
              <a:gd name="T5" fmla="*/ 58 h 184"/>
              <a:gd name="T6" fmla="*/ 4 w 65"/>
              <a:gd name="T7" fmla="*/ 0 h 184"/>
            </a:gdLst>
            <a:ahLst/>
            <a:cxnLst>
              <a:cxn ang="0">
                <a:pos x="T0" y="T1"/>
              </a:cxn>
              <a:cxn ang="0">
                <a:pos x="T2" y="T3"/>
              </a:cxn>
              <a:cxn ang="0">
                <a:pos x="T4" y="T5"/>
              </a:cxn>
              <a:cxn ang="0">
                <a:pos x="T6" y="T7"/>
              </a:cxn>
            </a:cxnLst>
            <a:rect l="0" t="0" r="r" b="b"/>
            <a:pathLst>
              <a:path w="65" h="184">
                <a:moveTo>
                  <a:pt x="4" y="0"/>
                </a:moveTo>
                <a:lnTo>
                  <a:pt x="0" y="184"/>
                </a:lnTo>
                <a:lnTo>
                  <a:pt x="65" y="58"/>
                </a:lnTo>
                <a:lnTo>
                  <a:pt x="4"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93" name="Freeform 725"/>
          <p:cNvSpPr/>
          <p:nvPr/>
        </p:nvSpPr>
        <p:spPr bwMode="auto">
          <a:xfrm>
            <a:off x="7724116" y="2290703"/>
            <a:ext cx="367722" cy="160360"/>
          </a:xfrm>
          <a:custGeom>
            <a:avLst/>
            <a:gdLst>
              <a:gd name="T0" fmla="*/ 0 w 133"/>
              <a:gd name="T1" fmla="*/ 0 h 58"/>
              <a:gd name="T2" fmla="*/ 0 w 133"/>
              <a:gd name="T3" fmla="*/ 0 h 58"/>
              <a:gd name="T4" fmla="*/ 61 w 133"/>
              <a:gd name="T5" fmla="*/ 58 h 58"/>
              <a:gd name="T6" fmla="*/ 133 w 133"/>
              <a:gd name="T7" fmla="*/ 8 h 58"/>
              <a:gd name="T8" fmla="*/ 130 w 133"/>
              <a:gd name="T9" fmla="*/ 4 h 58"/>
              <a:gd name="T10" fmla="*/ 0 w 133"/>
              <a:gd name="T11" fmla="*/ 0 h 58"/>
            </a:gdLst>
            <a:ahLst/>
            <a:cxnLst>
              <a:cxn ang="0">
                <a:pos x="T0" y="T1"/>
              </a:cxn>
              <a:cxn ang="0">
                <a:pos x="T2" y="T3"/>
              </a:cxn>
              <a:cxn ang="0">
                <a:pos x="T4" y="T5"/>
              </a:cxn>
              <a:cxn ang="0">
                <a:pos x="T6" y="T7"/>
              </a:cxn>
              <a:cxn ang="0">
                <a:pos x="T8" y="T9"/>
              </a:cxn>
              <a:cxn ang="0">
                <a:pos x="T10" y="T11"/>
              </a:cxn>
            </a:cxnLst>
            <a:rect l="0" t="0" r="r" b="b"/>
            <a:pathLst>
              <a:path w="133" h="58">
                <a:moveTo>
                  <a:pt x="0" y="0"/>
                </a:moveTo>
                <a:lnTo>
                  <a:pt x="0" y="0"/>
                </a:lnTo>
                <a:lnTo>
                  <a:pt x="61" y="58"/>
                </a:lnTo>
                <a:lnTo>
                  <a:pt x="133" y="8"/>
                </a:lnTo>
                <a:lnTo>
                  <a:pt x="130" y="4"/>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94" name="Freeform 726"/>
          <p:cNvSpPr/>
          <p:nvPr/>
        </p:nvSpPr>
        <p:spPr bwMode="auto">
          <a:xfrm>
            <a:off x="7724116" y="2290703"/>
            <a:ext cx="367722" cy="160360"/>
          </a:xfrm>
          <a:custGeom>
            <a:avLst/>
            <a:gdLst>
              <a:gd name="T0" fmla="*/ 0 w 133"/>
              <a:gd name="T1" fmla="*/ 0 h 58"/>
              <a:gd name="T2" fmla="*/ 0 w 133"/>
              <a:gd name="T3" fmla="*/ 0 h 58"/>
              <a:gd name="T4" fmla="*/ 61 w 133"/>
              <a:gd name="T5" fmla="*/ 58 h 58"/>
              <a:gd name="T6" fmla="*/ 133 w 133"/>
              <a:gd name="T7" fmla="*/ 8 h 58"/>
              <a:gd name="T8" fmla="*/ 130 w 133"/>
              <a:gd name="T9" fmla="*/ 4 h 58"/>
              <a:gd name="T10" fmla="*/ 0 w 133"/>
              <a:gd name="T11" fmla="*/ 0 h 58"/>
            </a:gdLst>
            <a:ahLst/>
            <a:cxnLst>
              <a:cxn ang="0">
                <a:pos x="T0" y="T1"/>
              </a:cxn>
              <a:cxn ang="0">
                <a:pos x="T2" y="T3"/>
              </a:cxn>
              <a:cxn ang="0">
                <a:pos x="T4" y="T5"/>
              </a:cxn>
              <a:cxn ang="0">
                <a:pos x="T6" y="T7"/>
              </a:cxn>
              <a:cxn ang="0">
                <a:pos x="T8" y="T9"/>
              </a:cxn>
              <a:cxn ang="0">
                <a:pos x="T10" y="T11"/>
              </a:cxn>
            </a:cxnLst>
            <a:rect l="0" t="0" r="r" b="b"/>
            <a:pathLst>
              <a:path w="133" h="58">
                <a:moveTo>
                  <a:pt x="0" y="0"/>
                </a:moveTo>
                <a:lnTo>
                  <a:pt x="0" y="0"/>
                </a:lnTo>
                <a:lnTo>
                  <a:pt x="61" y="58"/>
                </a:lnTo>
                <a:lnTo>
                  <a:pt x="133" y="8"/>
                </a:lnTo>
                <a:lnTo>
                  <a:pt x="130" y="4"/>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95" name="Freeform 727"/>
          <p:cNvSpPr/>
          <p:nvPr/>
        </p:nvSpPr>
        <p:spPr bwMode="auto">
          <a:xfrm>
            <a:off x="7724116" y="2099931"/>
            <a:ext cx="199067" cy="190772"/>
          </a:xfrm>
          <a:custGeom>
            <a:avLst/>
            <a:gdLst>
              <a:gd name="T0" fmla="*/ 0 w 72"/>
              <a:gd name="T1" fmla="*/ 0 h 69"/>
              <a:gd name="T2" fmla="*/ 0 w 72"/>
              <a:gd name="T3" fmla="*/ 0 h 69"/>
              <a:gd name="T4" fmla="*/ 0 w 72"/>
              <a:gd name="T5" fmla="*/ 69 h 69"/>
              <a:gd name="T6" fmla="*/ 72 w 72"/>
              <a:gd name="T7" fmla="*/ 4 h 69"/>
              <a:gd name="T8" fmla="*/ 0 w 72"/>
              <a:gd name="T9" fmla="*/ 0 h 69"/>
            </a:gdLst>
            <a:ahLst/>
            <a:cxnLst>
              <a:cxn ang="0">
                <a:pos x="T0" y="T1"/>
              </a:cxn>
              <a:cxn ang="0">
                <a:pos x="T2" y="T3"/>
              </a:cxn>
              <a:cxn ang="0">
                <a:pos x="T4" y="T5"/>
              </a:cxn>
              <a:cxn ang="0">
                <a:pos x="T6" y="T7"/>
              </a:cxn>
              <a:cxn ang="0">
                <a:pos x="T8" y="T9"/>
              </a:cxn>
            </a:cxnLst>
            <a:rect l="0" t="0" r="r" b="b"/>
            <a:pathLst>
              <a:path w="72" h="69">
                <a:moveTo>
                  <a:pt x="0" y="0"/>
                </a:moveTo>
                <a:lnTo>
                  <a:pt x="0" y="0"/>
                </a:lnTo>
                <a:lnTo>
                  <a:pt x="0" y="69"/>
                </a:lnTo>
                <a:lnTo>
                  <a:pt x="72" y="4"/>
                </a:lnTo>
                <a:lnTo>
                  <a:pt x="0" y="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96" name="Freeform 728"/>
          <p:cNvSpPr/>
          <p:nvPr/>
        </p:nvSpPr>
        <p:spPr bwMode="auto">
          <a:xfrm>
            <a:off x="7724116" y="2099931"/>
            <a:ext cx="199067" cy="190772"/>
          </a:xfrm>
          <a:custGeom>
            <a:avLst/>
            <a:gdLst>
              <a:gd name="T0" fmla="*/ 0 w 72"/>
              <a:gd name="T1" fmla="*/ 0 h 69"/>
              <a:gd name="T2" fmla="*/ 0 w 72"/>
              <a:gd name="T3" fmla="*/ 0 h 69"/>
              <a:gd name="T4" fmla="*/ 0 w 72"/>
              <a:gd name="T5" fmla="*/ 69 h 69"/>
              <a:gd name="T6" fmla="*/ 72 w 72"/>
              <a:gd name="T7" fmla="*/ 4 h 69"/>
              <a:gd name="T8" fmla="*/ 0 w 72"/>
              <a:gd name="T9" fmla="*/ 0 h 69"/>
            </a:gdLst>
            <a:ahLst/>
            <a:cxnLst>
              <a:cxn ang="0">
                <a:pos x="T0" y="T1"/>
              </a:cxn>
              <a:cxn ang="0">
                <a:pos x="T2" y="T3"/>
              </a:cxn>
              <a:cxn ang="0">
                <a:pos x="T4" y="T5"/>
              </a:cxn>
              <a:cxn ang="0">
                <a:pos x="T6" y="T7"/>
              </a:cxn>
              <a:cxn ang="0">
                <a:pos x="T8" y="T9"/>
              </a:cxn>
            </a:cxnLst>
            <a:rect l="0" t="0" r="r" b="b"/>
            <a:pathLst>
              <a:path w="72" h="69">
                <a:moveTo>
                  <a:pt x="0" y="0"/>
                </a:moveTo>
                <a:lnTo>
                  <a:pt x="0" y="0"/>
                </a:lnTo>
                <a:lnTo>
                  <a:pt x="0" y="69"/>
                </a:lnTo>
                <a:lnTo>
                  <a:pt x="72" y="4"/>
                </a:lnTo>
                <a:lnTo>
                  <a:pt x="0" y="0"/>
                </a:lnTo>
              </a:path>
            </a:pathLst>
          </a:custGeom>
          <a:solidFill>
            <a:srgbClr val="13918D"/>
          </a:solidFill>
          <a:ln>
            <a:noFill/>
          </a:ln>
        </p:spPr>
        <p:txBody>
          <a:bodyPr vert="horz" wrap="square" lIns="91440" tIns="45720" rIns="91440" bIns="45720" numCol="1" anchor="t" anchorCtr="0" compatLnSpc="1"/>
          <a:lstStyle/>
          <a:p>
            <a:endParaRPr lang="en-US"/>
          </a:p>
        </p:txBody>
      </p:sp>
      <p:sp>
        <p:nvSpPr>
          <p:cNvPr id="497" name="Freeform 729"/>
          <p:cNvSpPr/>
          <p:nvPr/>
        </p:nvSpPr>
        <p:spPr bwMode="auto">
          <a:xfrm>
            <a:off x="7724116" y="2110990"/>
            <a:ext cx="251600" cy="179713"/>
          </a:xfrm>
          <a:custGeom>
            <a:avLst/>
            <a:gdLst>
              <a:gd name="T0" fmla="*/ 19 w 24"/>
              <a:gd name="T1" fmla="*/ 0 h 17"/>
              <a:gd name="T2" fmla="*/ 19 w 24"/>
              <a:gd name="T3" fmla="*/ 0 h 17"/>
              <a:gd name="T4" fmla="*/ 0 w 24"/>
              <a:gd name="T5" fmla="*/ 17 h 17"/>
              <a:gd name="T6" fmla="*/ 24 w 24"/>
              <a:gd name="T7" fmla="*/ 13 h 17"/>
              <a:gd name="T8" fmla="*/ 24 w 24"/>
              <a:gd name="T9" fmla="*/ 13 h 17"/>
              <a:gd name="T10" fmla="*/ 24 w 24"/>
              <a:gd name="T11" fmla="*/ 13 h 17"/>
              <a:gd name="T12" fmla="*/ 19 w 24"/>
              <a:gd name="T13" fmla="*/ 0 h 17"/>
              <a:gd name="T14" fmla="*/ 19 w 24"/>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7">
                <a:moveTo>
                  <a:pt x="19" y="0"/>
                </a:moveTo>
                <a:cubicBezTo>
                  <a:pt x="19" y="0"/>
                  <a:pt x="19" y="0"/>
                  <a:pt x="19" y="0"/>
                </a:cubicBezTo>
                <a:cubicBezTo>
                  <a:pt x="0" y="17"/>
                  <a:pt x="0" y="17"/>
                  <a:pt x="0" y="17"/>
                </a:cubicBezTo>
                <a:cubicBezTo>
                  <a:pt x="24" y="13"/>
                  <a:pt x="24" y="13"/>
                  <a:pt x="24" y="13"/>
                </a:cubicBezTo>
                <a:cubicBezTo>
                  <a:pt x="24" y="13"/>
                  <a:pt x="24" y="13"/>
                  <a:pt x="24" y="13"/>
                </a:cubicBezTo>
                <a:cubicBezTo>
                  <a:pt x="24" y="13"/>
                  <a:pt x="24" y="13"/>
                  <a:pt x="24" y="13"/>
                </a:cubicBezTo>
                <a:cubicBezTo>
                  <a:pt x="19" y="0"/>
                  <a:pt x="19" y="0"/>
                  <a:pt x="19" y="0"/>
                </a:cubicBezTo>
                <a:cubicBezTo>
                  <a:pt x="19" y="0"/>
                  <a:pt x="19" y="0"/>
                  <a:pt x="19" y="0"/>
                </a:cubicBezTo>
              </a:path>
            </a:pathLst>
          </a:custGeom>
          <a:solidFill>
            <a:srgbClr val="13918D"/>
          </a:solidFill>
          <a:ln>
            <a:noFill/>
          </a:ln>
        </p:spPr>
        <p:txBody>
          <a:bodyPr vert="horz" wrap="square" lIns="91440" tIns="45720" rIns="91440" bIns="45720" numCol="1" anchor="t" anchorCtr="0" compatLnSpc="1"/>
          <a:lstStyle/>
          <a:p>
            <a:endParaRPr lang="en-US"/>
          </a:p>
        </p:txBody>
      </p:sp>
      <p:sp>
        <p:nvSpPr>
          <p:cNvPr id="499" name="Freeform 498"/>
          <p:cNvSpPr>
            <a:spLocks noEditPoints="1"/>
          </p:cNvSpPr>
          <p:nvPr/>
        </p:nvSpPr>
        <p:spPr bwMode="auto">
          <a:xfrm>
            <a:off x="608238" y="1575493"/>
            <a:ext cx="462270" cy="660801"/>
          </a:xfrm>
          <a:custGeom>
            <a:avLst/>
            <a:gdLst>
              <a:gd name="T0" fmla="*/ 112 w 135"/>
              <a:gd name="T1" fmla="*/ 25 h 193"/>
              <a:gd name="T2" fmla="*/ 119 w 135"/>
              <a:gd name="T3" fmla="*/ 110 h 193"/>
              <a:gd name="T4" fmla="*/ 67 w 135"/>
              <a:gd name="T5" fmla="*/ 193 h 193"/>
              <a:gd name="T6" fmla="*/ 15 w 135"/>
              <a:gd name="T7" fmla="*/ 110 h 193"/>
              <a:gd name="T8" fmla="*/ 22 w 135"/>
              <a:gd name="T9" fmla="*/ 25 h 193"/>
              <a:gd name="T10" fmla="*/ 112 w 135"/>
              <a:gd name="T11" fmla="*/ 25 h 193"/>
              <a:gd name="T12" fmla="*/ 67 w 135"/>
              <a:gd name="T13" fmla="*/ 105 h 193"/>
              <a:gd name="T14" fmla="*/ 31 w 135"/>
              <a:gd name="T15" fmla="*/ 69 h 193"/>
              <a:gd name="T16" fmla="*/ 67 w 135"/>
              <a:gd name="T17" fmla="*/ 32 h 193"/>
              <a:gd name="T18" fmla="*/ 103 w 135"/>
              <a:gd name="T19" fmla="*/ 69 h 193"/>
              <a:gd name="T20" fmla="*/ 67 w 135"/>
              <a:gd name="T21" fmla="*/ 10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93">
                <a:moveTo>
                  <a:pt x="112" y="25"/>
                </a:moveTo>
                <a:cubicBezTo>
                  <a:pt x="135" y="47"/>
                  <a:pt x="131" y="85"/>
                  <a:pt x="119" y="110"/>
                </a:cubicBezTo>
                <a:cubicBezTo>
                  <a:pt x="104" y="141"/>
                  <a:pt x="94" y="154"/>
                  <a:pt x="67" y="193"/>
                </a:cubicBezTo>
                <a:cubicBezTo>
                  <a:pt x="37" y="151"/>
                  <a:pt x="29" y="136"/>
                  <a:pt x="15" y="110"/>
                </a:cubicBezTo>
                <a:cubicBezTo>
                  <a:pt x="2" y="84"/>
                  <a:pt x="0" y="47"/>
                  <a:pt x="22" y="25"/>
                </a:cubicBezTo>
                <a:cubicBezTo>
                  <a:pt x="48" y="1"/>
                  <a:pt x="87" y="0"/>
                  <a:pt x="112" y="25"/>
                </a:cubicBezTo>
                <a:close/>
                <a:moveTo>
                  <a:pt x="67" y="105"/>
                </a:moveTo>
                <a:cubicBezTo>
                  <a:pt x="47" y="105"/>
                  <a:pt x="31" y="89"/>
                  <a:pt x="31" y="69"/>
                </a:cubicBezTo>
                <a:cubicBezTo>
                  <a:pt x="31" y="49"/>
                  <a:pt x="47" y="32"/>
                  <a:pt x="67" y="32"/>
                </a:cubicBezTo>
                <a:cubicBezTo>
                  <a:pt x="87" y="32"/>
                  <a:pt x="103" y="49"/>
                  <a:pt x="103" y="69"/>
                </a:cubicBezTo>
                <a:cubicBezTo>
                  <a:pt x="103" y="89"/>
                  <a:pt x="87" y="105"/>
                  <a:pt x="67" y="105"/>
                </a:cubicBezTo>
                <a:close/>
              </a:path>
            </a:pathLst>
          </a:custGeom>
          <a:solidFill>
            <a:srgbClr val="00C3D9"/>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0" name="Freeform 499"/>
          <p:cNvSpPr>
            <a:spLocks noEditPoints="1"/>
          </p:cNvSpPr>
          <p:nvPr/>
        </p:nvSpPr>
        <p:spPr bwMode="auto">
          <a:xfrm>
            <a:off x="642679" y="2753573"/>
            <a:ext cx="393388" cy="613018"/>
          </a:xfrm>
          <a:custGeom>
            <a:avLst/>
            <a:gdLst>
              <a:gd name="T0" fmla="*/ 50 w 120"/>
              <a:gd name="T1" fmla="*/ 120 h 187"/>
              <a:gd name="T2" fmla="*/ 0 w 120"/>
              <a:gd name="T3" fmla="*/ 60 h 187"/>
              <a:gd name="T4" fmla="*/ 60 w 120"/>
              <a:gd name="T5" fmla="*/ 0 h 187"/>
              <a:gd name="T6" fmla="*/ 120 w 120"/>
              <a:gd name="T7" fmla="*/ 60 h 187"/>
              <a:gd name="T8" fmla="*/ 69 w 120"/>
              <a:gd name="T9" fmla="*/ 120 h 187"/>
              <a:gd name="T10" fmla="*/ 90 w 120"/>
              <a:gd name="T11" fmla="*/ 157 h 187"/>
              <a:gd name="T12" fmla="*/ 60 w 120"/>
              <a:gd name="T13" fmla="*/ 187 h 187"/>
              <a:gd name="T14" fmla="*/ 30 w 120"/>
              <a:gd name="T15" fmla="*/ 157 h 187"/>
              <a:gd name="T16" fmla="*/ 50 w 120"/>
              <a:gd name="T17" fmla="*/ 120 h 187"/>
              <a:gd name="T18" fmla="*/ 60 w 120"/>
              <a:gd name="T19" fmla="*/ 101 h 187"/>
              <a:gd name="T20" fmla="*/ 100 w 120"/>
              <a:gd name="T21" fmla="*/ 60 h 187"/>
              <a:gd name="T22" fmla="*/ 60 w 120"/>
              <a:gd name="T23" fmla="*/ 20 h 187"/>
              <a:gd name="T24" fmla="*/ 19 w 120"/>
              <a:gd name="T25" fmla="*/ 60 h 187"/>
              <a:gd name="T26" fmla="*/ 60 w 120"/>
              <a:gd name="T27" fmla="*/ 10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87">
                <a:moveTo>
                  <a:pt x="50" y="120"/>
                </a:moveTo>
                <a:cubicBezTo>
                  <a:pt x="21" y="115"/>
                  <a:pt x="0" y="90"/>
                  <a:pt x="0" y="60"/>
                </a:cubicBezTo>
                <a:cubicBezTo>
                  <a:pt x="0" y="27"/>
                  <a:pt x="27" y="0"/>
                  <a:pt x="60" y="0"/>
                </a:cubicBezTo>
                <a:cubicBezTo>
                  <a:pt x="93" y="0"/>
                  <a:pt x="120" y="27"/>
                  <a:pt x="120" y="60"/>
                </a:cubicBezTo>
                <a:cubicBezTo>
                  <a:pt x="120" y="90"/>
                  <a:pt x="98" y="115"/>
                  <a:pt x="69" y="120"/>
                </a:cubicBezTo>
                <a:cubicBezTo>
                  <a:pt x="68" y="120"/>
                  <a:pt x="67" y="157"/>
                  <a:pt x="90" y="157"/>
                </a:cubicBezTo>
                <a:cubicBezTo>
                  <a:pt x="60" y="187"/>
                  <a:pt x="60" y="187"/>
                  <a:pt x="60" y="187"/>
                </a:cubicBezTo>
                <a:cubicBezTo>
                  <a:pt x="30" y="157"/>
                  <a:pt x="30" y="157"/>
                  <a:pt x="30" y="157"/>
                </a:cubicBezTo>
                <a:cubicBezTo>
                  <a:pt x="53" y="157"/>
                  <a:pt x="52" y="120"/>
                  <a:pt x="50" y="120"/>
                </a:cubicBezTo>
                <a:close/>
                <a:moveTo>
                  <a:pt x="60" y="101"/>
                </a:moveTo>
                <a:cubicBezTo>
                  <a:pt x="82" y="101"/>
                  <a:pt x="100" y="83"/>
                  <a:pt x="100" y="60"/>
                </a:cubicBezTo>
                <a:cubicBezTo>
                  <a:pt x="100" y="38"/>
                  <a:pt x="82" y="20"/>
                  <a:pt x="60" y="20"/>
                </a:cubicBezTo>
                <a:cubicBezTo>
                  <a:pt x="38" y="20"/>
                  <a:pt x="19" y="38"/>
                  <a:pt x="19" y="60"/>
                </a:cubicBezTo>
                <a:cubicBezTo>
                  <a:pt x="19" y="83"/>
                  <a:pt x="38" y="101"/>
                  <a:pt x="60" y="101"/>
                </a:cubicBezTo>
                <a:close/>
              </a:path>
            </a:pathLst>
          </a:custGeom>
          <a:solidFill>
            <a:srgbClr val="DF7307"/>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1" name="Freeform 500"/>
          <p:cNvSpPr>
            <a:spLocks noEditPoints="1"/>
          </p:cNvSpPr>
          <p:nvPr/>
        </p:nvSpPr>
        <p:spPr bwMode="auto">
          <a:xfrm>
            <a:off x="674638" y="3880314"/>
            <a:ext cx="329470" cy="552051"/>
          </a:xfrm>
          <a:custGeom>
            <a:avLst/>
            <a:gdLst>
              <a:gd name="T0" fmla="*/ 55 w 111"/>
              <a:gd name="T1" fmla="*/ 110 h 186"/>
              <a:gd name="T2" fmla="*/ 51 w 111"/>
              <a:gd name="T3" fmla="*/ 110 h 186"/>
              <a:gd name="T4" fmla="*/ 26 w 111"/>
              <a:gd name="T5" fmla="*/ 186 h 186"/>
              <a:gd name="T6" fmla="*/ 0 w 111"/>
              <a:gd name="T7" fmla="*/ 55 h 186"/>
              <a:gd name="T8" fmla="*/ 55 w 111"/>
              <a:gd name="T9" fmla="*/ 0 h 186"/>
              <a:gd name="T10" fmla="*/ 111 w 111"/>
              <a:gd name="T11" fmla="*/ 55 h 186"/>
              <a:gd name="T12" fmla="*/ 55 w 111"/>
              <a:gd name="T13" fmla="*/ 110 h 186"/>
              <a:gd name="T14" fmla="*/ 55 w 111"/>
              <a:gd name="T15" fmla="*/ 91 h 186"/>
              <a:gd name="T16" fmla="*/ 91 w 111"/>
              <a:gd name="T17" fmla="*/ 55 h 186"/>
              <a:gd name="T18" fmla="*/ 55 w 111"/>
              <a:gd name="T19" fmla="*/ 19 h 186"/>
              <a:gd name="T20" fmla="*/ 19 w 111"/>
              <a:gd name="T21" fmla="*/ 55 h 186"/>
              <a:gd name="T22" fmla="*/ 55 w 111"/>
              <a:gd name="T23" fmla="*/ 9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6">
                <a:moveTo>
                  <a:pt x="55" y="110"/>
                </a:moveTo>
                <a:cubicBezTo>
                  <a:pt x="54" y="110"/>
                  <a:pt x="52" y="110"/>
                  <a:pt x="51" y="110"/>
                </a:cubicBezTo>
                <a:cubicBezTo>
                  <a:pt x="42" y="122"/>
                  <a:pt x="28" y="165"/>
                  <a:pt x="26" y="186"/>
                </a:cubicBezTo>
                <a:cubicBezTo>
                  <a:pt x="11" y="146"/>
                  <a:pt x="0" y="82"/>
                  <a:pt x="0" y="55"/>
                </a:cubicBezTo>
                <a:cubicBezTo>
                  <a:pt x="0" y="23"/>
                  <a:pt x="24" y="0"/>
                  <a:pt x="55" y="0"/>
                </a:cubicBezTo>
                <a:cubicBezTo>
                  <a:pt x="86" y="0"/>
                  <a:pt x="111" y="25"/>
                  <a:pt x="111" y="55"/>
                </a:cubicBezTo>
                <a:cubicBezTo>
                  <a:pt x="111" y="86"/>
                  <a:pt x="86" y="110"/>
                  <a:pt x="55" y="110"/>
                </a:cubicBezTo>
                <a:close/>
                <a:moveTo>
                  <a:pt x="55" y="91"/>
                </a:moveTo>
                <a:cubicBezTo>
                  <a:pt x="75" y="91"/>
                  <a:pt x="91" y="75"/>
                  <a:pt x="91" y="55"/>
                </a:cubicBezTo>
                <a:cubicBezTo>
                  <a:pt x="91" y="35"/>
                  <a:pt x="75" y="19"/>
                  <a:pt x="55" y="19"/>
                </a:cubicBezTo>
                <a:cubicBezTo>
                  <a:pt x="36" y="19"/>
                  <a:pt x="19" y="35"/>
                  <a:pt x="19" y="55"/>
                </a:cubicBezTo>
                <a:cubicBezTo>
                  <a:pt x="19" y="75"/>
                  <a:pt x="36" y="91"/>
                  <a:pt x="55" y="91"/>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2" name="TextBox 501"/>
          <p:cNvSpPr txBox="1"/>
          <p:nvPr/>
        </p:nvSpPr>
        <p:spPr>
          <a:xfrm>
            <a:off x="1071200" y="15811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503" name="Rectangle 502"/>
          <p:cNvSpPr/>
          <p:nvPr/>
        </p:nvSpPr>
        <p:spPr>
          <a:xfrm>
            <a:off x="1065438" y="1837551"/>
            <a:ext cx="1981654" cy="461665"/>
          </a:xfrm>
          <a:prstGeom prst="rect">
            <a:avLst/>
          </a:prstGeom>
        </p:spPr>
        <p:txBody>
          <a:bodyPr wrap="square">
            <a:spAutoFit/>
          </a:bodyPr>
          <a:lstStyle/>
          <a:p>
            <a:pPr algn="just"/>
            <a:r>
              <a:rPr lang="en-US" sz="1200">
                <a:solidFill>
                  <a:schemeClr val="bg1">
                    <a:lumMod val="85000"/>
                  </a:schemeClr>
                </a:solidFill>
              </a:rPr>
              <a:t>Lorem Ipsum is simply dummy text of </a:t>
            </a:r>
            <a:r>
              <a:rPr lang="en-US" sz="1200" smtClean="0">
                <a:solidFill>
                  <a:schemeClr val="bg1">
                    <a:lumMod val="85000"/>
                  </a:schemeClr>
                </a:solidFill>
              </a:rPr>
              <a:t>the. </a:t>
            </a:r>
            <a:endParaRPr lang="en-US" sz="1200">
              <a:solidFill>
                <a:schemeClr val="bg1">
                  <a:lumMod val="85000"/>
                </a:schemeClr>
              </a:solidFill>
            </a:endParaRPr>
          </a:p>
        </p:txBody>
      </p:sp>
      <p:sp>
        <p:nvSpPr>
          <p:cNvPr id="504" name="TextBox 503"/>
          <p:cNvSpPr txBox="1"/>
          <p:nvPr/>
        </p:nvSpPr>
        <p:spPr>
          <a:xfrm>
            <a:off x="1071654" y="27241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505" name="Rectangle 504"/>
          <p:cNvSpPr/>
          <p:nvPr/>
        </p:nvSpPr>
        <p:spPr>
          <a:xfrm>
            <a:off x="1065892" y="2980551"/>
            <a:ext cx="1981654" cy="461665"/>
          </a:xfrm>
          <a:prstGeom prst="rect">
            <a:avLst/>
          </a:prstGeom>
        </p:spPr>
        <p:txBody>
          <a:bodyPr wrap="square">
            <a:spAutoFit/>
          </a:bodyPr>
          <a:lstStyle/>
          <a:p>
            <a:pPr algn="just"/>
            <a:r>
              <a:rPr lang="en-US" sz="1200">
                <a:solidFill>
                  <a:schemeClr val="bg1">
                    <a:lumMod val="85000"/>
                  </a:schemeClr>
                </a:solidFill>
              </a:rPr>
              <a:t>Lorem Ipsum is simply dummy text of </a:t>
            </a:r>
            <a:r>
              <a:rPr lang="en-US" sz="1200" smtClean="0">
                <a:solidFill>
                  <a:schemeClr val="bg1">
                    <a:lumMod val="85000"/>
                  </a:schemeClr>
                </a:solidFill>
              </a:rPr>
              <a:t>the. </a:t>
            </a:r>
            <a:endParaRPr lang="en-US" sz="1200">
              <a:solidFill>
                <a:schemeClr val="bg1">
                  <a:lumMod val="85000"/>
                </a:schemeClr>
              </a:solidFill>
            </a:endParaRPr>
          </a:p>
        </p:txBody>
      </p:sp>
      <p:sp>
        <p:nvSpPr>
          <p:cNvPr id="506" name="TextBox 505"/>
          <p:cNvSpPr txBox="1"/>
          <p:nvPr/>
        </p:nvSpPr>
        <p:spPr>
          <a:xfrm>
            <a:off x="1072108" y="3834884"/>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507" name="Rectangle 506"/>
          <p:cNvSpPr/>
          <p:nvPr/>
        </p:nvSpPr>
        <p:spPr>
          <a:xfrm>
            <a:off x="1066346" y="4091285"/>
            <a:ext cx="1981654" cy="461665"/>
          </a:xfrm>
          <a:prstGeom prst="rect">
            <a:avLst/>
          </a:prstGeom>
        </p:spPr>
        <p:txBody>
          <a:bodyPr wrap="square">
            <a:spAutoFit/>
          </a:bodyPr>
          <a:lstStyle/>
          <a:p>
            <a:pPr algn="just"/>
            <a:r>
              <a:rPr lang="en-US" sz="1200">
                <a:solidFill>
                  <a:schemeClr val="bg1">
                    <a:lumMod val="85000"/>
                  </a:schemeClr>
                </a:solidFill>
              </a:rPr>
              <a:t>Lorem Ipsum is simply dummy text of </a:t>
            </a:r>
            <a:r>
              <a:rPr lang="en-US" sz="1200" smtClean="0">
                <a:solidFill>
                  <a:schemeClr val="bg1">
                    <a:lumMod val="85000"/>
                  </a:schemeClr>
                </a:solidFill>
              </a:rPr>
              <a:t>the. </a:t>
            </a:r>
            <a:endParaRPr lang="en-US" sz="1200">
              <a:solidFill>
                <a:schemeClr val="bg1">
                  <a:lumMod val="85000"/>
                </a:schemeClr>
              </a:solidFill>
            </a:endParaRPr>
          </a:p>
        </p:txBody>
      </p:sp>
      <p:sp>
        <p:nvSpPr>
          <p:cNvPr id="510" name="TextBox 509"/>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1" name="TextBox 51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99"/>
                                        </p:tgtEl>
                                        <p:attrNameLst>
                                          <p:attrName>style.visibility</p:attrName>
                                        </p:attrNameLst>
                                      </p:cBhvr>
                                      <p:to>
                                        <p:strVal val="visible"/>
                                      </p:to>
                                    </p:set>
                                    <p:animEffect transition="in" filter="fade">
                                      <p:cBhvr>
                                        <p:cTn id="7" dur="500"/>
                                        <p:tgtEl>
                                          <p:spTgt spid="499"/>
                                        </p:tgtEl>
                                      </p:cBhvr>
                                    </p:animEffect>
                                    <p:anim calcmode="lin" valueType="num">
                                      <p:cBhvr>
                                        <p:cTn id="8" dur="500" fill="hold"/>
                                        <p:tgtEl>
                                          <p:spTgt spid="499"/>
                                        </p:tgtEl>
                                        <p:attrNameLst>
                                          <p:attrName>ppt_x</p:attrName>
                                        </p:attrNameLst>
                                      </p:cBhvr>
                                      <p:tavLst>
                                        <p:tav tm="0">
                                          <p:val>
                                            <p:strVal val="#ppt_x"/>
                                          </p:val>
                                        </p:tav>
                                        <p:tav tm="100000">
                                          <p:val>
                                            <p:strVal val="#ppt_x"/>
                                          </p:val>
                                        </p:tav>
                                      </p:tavLst>
                                    </p:anim>
                                    <p:anim calcmode="lin" valueType="num">
                                      <p:cBhvr>
                                        <p:cTn id="9" dur="500" fill="hold"/>
                                        <p:tgtEl>
                                          <p:spTgt spid="49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500"/>
                                        </p:tgtEl>
                                        <p:attrNameLst>
                                          <p:attrName>style.visibility</p:attrName>
                                        </p:attrNameLst>
                                      </p:cBhvr>
                                      <p:to>
                                        <p:strVal val="visible"/>
                                      </p:to>
                                    </p:set>
                                    <p:animEffect transition="in" filter="fade">
                                      <p:cBhvr>
                                        <p:cTn id="13" dur="500"/>
                                        <p:tgtEl>
                                          <p:spTgt spid="500"/>
                                        </p:tgtEl>
                                      </p:cBhvr>
                                    </p:animEffect>
                                    <p:anim calcmode="lin" valueType="num">
                                      <p:cBhvr>
                                        <p:cTn id="14" dur="500" fill="hold"/>
                                        <p:tgtEl>
                                          <p:spTgt spid="500"/>
                                        </p:tgtEl>
                                        <p:attrNameLst>
                                          <p:attrName>ppt_x</p:attrName>
                                        </p:attrNameLst>
                                      </p:cBhvr>
                                      <p:tavLst>
                                        <p:tav tm="0">
                                          <p:val>
                                            <p:strVal val="#ppt_x"/>
                                          </p:val>
                                        </p:tav>
                                        <p:tav tm="100000">
                                          <p:val>
                                            <p:strVal val="#ppt_x"/>
                                          </p:val>
                                        </p:tav>
                                      </p:tavLst>
                                    </p:anim>
                                    <p:anim calcmode="lin" valueType="num">
                                      <p:cBhvr>
                                        <p:cTn id="15" dur="500" fill="hold"/>
                                        <p:tgtEl>
                                          <p:spTgt spid="50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501"/>
                                        </p:tgtEl>
                                        <p:attrNameLst>
                                          <p:attrName>style.visibility</p:attrName>
                                        </p:attrNameLst>
                                      </p:cBhvr>
                                      <p:to>
                                        <p:strVal val="visible"/>
                                      </p:to>
                                    </p:set>
                                    <p:animEffect transition="in" filter="fade">
                                      <p:cBhvr>
                                        <p:cTn id="19" dur="500"/>
                                        <p:tgtEl>
                                          <p:spTgt spid="501"/>
                                        </p:tgtEl>
                                      </p:cBhvr>
                                    </p:animEffect>
                                    <p:anim calcmode="lin" valueType="num">
                                      <p:cBhvr>
                                        <p:cTn id="20" dur="500" fill="hold"/>
                                        <p:tgtEl>
                                          <p:spTgt spid="501"/>
                                        </p:tgtEl>
                                        <p:attrNameLst>
                                          <p:attrName>ppt_x</p:attrName>
                                        </p:attrNameLst>
                                      </p:cBhvr>
                                      <p:tavLst>
                                        <p:tav tm="0">
                                          <p:val>
                                            <p:strVal val="#ppt_x"/>
                                          </p:val>
                                        </p:tav>
                                        <p:tav tm="100000">
                                          <p:val>
                                            <p:strVal val="#ppt_x"/>
                                          </p:val>
                                        </p:tav>
                                      </p:tavLst>
                                    </p:anim>
                                    <p:anim calcmode="lin" valueType="num">
                                      <p:cBhvr>
                                        <p:cTn id="21" dur="500" fill="hold"/>
                                        <p:tgtEl>
                                          <p:spTgt spid="501"/>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502"/>
                                        </p:tgtEl>
                                        <p:attrNameLst>
                                          <p:attrName>style.visibility</p:attrName>
                                        </p:attrNameLst>
                                      </p:cBhvr>
                                      <p:to>
                                        <p:strVal val="visible"/>
                                      </p:to>
                                    </p:set>
                                    <p:animEffect transition="in" filter="wipe(left)">
                                      <p:cBhvr>
                                        <p:cTn id="25" dur="250"/>
                                        <p:tgtEl>
                                          <p:spTgt spid="50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4"/>
                                        </p:tgtEl>
                                        <p:attrNameLst>
                                          <p:attrName>style.visibility</p:attrName>
                                        </p:attrNameLst>
                                      </p:cBhvr>
                                      <p:to>
                                        <p:strVal val="visible"/>
                                      </p:to>
                                    </p:set>
                                    <p:animEffect transition="in" filter="wipe(left)">
                                      <p:cBhvr>
                                        <p:cTn id="29" dur="250"/>
                                        <p:tgtEl>
                                          <p:spTgt spid="504"/>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506"/>
                                        </p:tgtEl>
                                        <p:attrNameLst>
                                          <p:attrName>style.visibility</p:attrName>
                                        </p:attrNameLst>
                                      </p:cBhvr>
                                      <p:to>
                                        <p:strVal val="visible"/>
                                      </p:to>
                                    </p:set>
                                    <p:animEffect transition="in" filter="wipe(left)">
                                      <p:cBhvr>
                                        <p:cTn id="33" dur="250"/>
                                        <p:tgtEl>
                                          <p:spTgt spid="506"/>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503"/>
                                        </p:tgtEl>
                                        <p:attrNameLst>
                                          <p:attrName>style.visibility</p:attrName>
                                        </p:attrNameLst>
                                      </p:cBhvr>
                                      <p:to>
                                        <p:strVal val="visible"/>
                                      </p:to>
                                    </p:set>
                                    <p:animEffect transition="in" filter="fade">
                                      <p:cBhvr>
                                        <p:cTn id="37" dur="500"/>
                                        <p:tgtEl>
                                          <p:spTgt spid="503"/>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505"/>
                                        </p:tgtEl>
                                        <p:attrNameLst>
                                          <p:attrName>style.visibility</p:attrName>
                                        </p:attrNameLst>
                                      </p:cBhvr>
                                      <p:to>
                                        <p:strVal val="visible"/>
                                      </p:to>
                                    </p:set>
                                    <p:animEffect transition="in" filter="fade">
                                      <p:cBhvr>
                                        <p:cTn id="41" dur="500"/>
                                        <p:tgtEl>
                                          <p:spTgt spid="505"/>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507"/>
                                        </p:tgtEl>
                                        <p:attrNameLst>
                                          <p:attrName>style.visibility</p:attrName>
                                        </p:attrNameLst>
                                      </p:cBhvr>
                                      <p:to>
                                        <p:strVal val="visible"/>
                                      </p:to>
                                    </p:set>
                                    <p:animEffect transition="in" filter="fade">
                                      <p:cBhvr>
                                        <p:cTn id="45" dur="500"/>
                                        <p:tgtEl>
                                          <p:spTgt spid="507"/>
                                        </p:tgtEl>
                                      </p:cBhvr>
                                    </p:animEffect>
                                  </p:childTnLst>
                                </p:cTn>
                              </p:par>
                            </p:childTnLst>
                          </p:cTn>
                        </p:par>
                        <p:par>
                          <p:cTn id="46" fill="hold">
                            <p:stCondLst>
                              <p:cond delay="4500"/>
                            </p:stCondLst>
                            <p:childTnLst>
                              <p:par>
                                <p:cTn id="47" presetID="37" presetClass="entr" presetSubtype="0" fill="hold" grpId="0" nodeType="afterEffect">
                                  <p:stCondLst>
                                    <p:cond delay="0"/>
                                  </p:stCondLst>
                                  <p:childTnLst>
                                    <p:set>
                                      <p:cBhvr>
                                        <p:cTn id="48" dur="1" fill="hold">
                                          <p:stCondLst>
                                            <p:cond delay="0"/>
                                          </p:stCondLst>
                                        </p:cTn>
                                        <p:tgtEl>
                                          <p:spTgt spid="510"/>
                                        </p:tgtEl>
                                        <p:attrNameLst>
                                          <p:attrName>style.visibility</p:attrName>
                                        </p:attrNameLst>
                                      </p:cBhvr>
                                      <p:to>
                                        <p:strVal val="visible"/>
                                      </p:to>
                                    </p:set>
                                    <p:animEffect transition="in" filter="fade">
                                      <p:cBhvr>
                                        <p:cTn id="49" dur="750"/>
                                        <p:tgtEl>
                                          <p:spTgt spid="510"/>
                                        </p:tgtEl>
                                      </p:cBhvr>
                                    </p:animEffect>
                                    <p:anim calcmode="lin" valueType="num">
                                      <p:cBhvr>
                                        <p:cTn id="50" dur="750" fill="hold"/>
                                        <p:tgtEl>
                                          <p:spTgt spid="510"/>
                                        </p:tgtEl>
                                        <p:attrNameLst>
                                          <p:attrName>ppt_x</p:attrName>
                                        </p:attrNameLst>
                                      </p:cBhvr>
                                      <p:tavLst>
                                        <p:tav tm="0">
                                          <p:val>
                                            <p:strVal val="#ppt_x"/>
                                          </p:val>
                                        </p:tav>
                                        <p:tav tm="100000">
                                          <p:val>
                                            <p:strVal val="#ppt_x"/>
                                          </p:val>
                                        </p:tav>
                                      </p:tavLst>
                                    </p:anim>
                                    <p:anim calcmode="lin" valueType="num">
                                      <p:cBhvr>
                                        <p:cTn id="51" dur="675" decel="100000" fill="hold"/>
                                        <p:tgtEl>
                                          <p:spTgt spid="510"/>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510"/>
                                        </p:tgtEl>
                                        <p:attrNameLst>
                                          <p:attrName>ppt_y</p:attrName>
                                        </p:attrNameLst>
                                      </p:cBhvr>
                                      <p:tavLst>
                                        <p:tav tm="0">
                                          <p:val>
                                            <p:strVal val="#ppt_y-.03"/>
                                          </p:val>
                                        </p:tav>
                                        <p:tav tm="100000">
                                          <p:val>
                                            <p:strVal val="#ppt_y"/>
                                          </p:val>
                                        </p:tav>
                                      </p:tavLst>
                                    </p:anim>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511"/>
                                        </p:tgtEl>
                                        <p:attrNameLst>
                                          <p:attrName>style.visibility</p:attrName>
                                        </p:attrNameLst>
                                      </p:cBhvr>
                                      <p:to>
                                        <p:strVal val="visible"/>
                                      </p:to>
                                    </p:set>
                                    <p:animEffect transition="in" filter="fade">
                                      <p:cBhvr>
                                        <p:cTn id="56" dur="500"/>
                                        <p:tgtEl>
                                          <p:spTgt spid="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9" grpId="0" animBg="1"/>
      <p:bldP spid="500" grpId="0" animBg="1"/>
      <p:bldP spid="501" grpId="0" animBg="1"/>
      <p:bldP spid="502" grpId="0"/>
      <p:bldP spid="503" grpId="0"/>
      <p:bldP spid="504" grpId="0"/>
      <p:bldP spid="505" grpId="0"/>
      <p:bldP spid="506" grpId="0"/>
      <p:bldP spid="507" grpId="0"/>
      <p:bldP spid="510" grpId="0"/>
      <p:bldP spid="51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14"/>
          <p:cNvSpPr/>
          <p:nvPr/>
        </p:nvSpPr>
        <p:spPr bwMode="auto">
          <a:xfrm rot="19533078">
            <a:off x="3469535" y="1910073"/>
            <a:ext cx="817740" cy="1565675"/>
          </a:xfrm>
          <a:custGeom>
            <a:avLst/>
            <a:gdLst>
              <a:gd name="T0" fmla="*/ 52 w 104"/>
              <a:gd name="T1" fmla="*/ 198 h 198"/>
              <a:gd name="T2" fmla="*/ 0 w 104"/>
              <a:gd name="T3" fmla="*/ 5 h 198"/>
              <a:gd name="T4" fmla="*/ 52 w 104"/>
              <a:gd name="T5" fmla="*/ 0 h 198"/>
              <a:gd name="T6" fmla="*/ 104 w 104"/>
              <a:gd name="T7" fmla="*/ 5 h 198"/>
              <a:gd name="T8" fmla="*/ 52 w 104"/>
              <a:gd name="T9" fmla="*/ 198 h 198"/>
            </a:gdLst>
            <a:ahLst/>
            <a:cxnLst>
              <a:cxn ang="0">
                <a:pos x="T0" y="T1"/>
              </a:cxn>
              <a:cxn ang="0">
                <a:pos x="T2" y="T3"/>
              </a:cxn>
              <a:cxn ang="0">
                <a:pos x="T4" y="T5"/>
              </a:cxn>
              <a:cxn ang="0">
                <a:pos x="T6" y="T7"/>
              </a:cxn>
              <a:cxn ang="0">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rot="1888538">
            <a:off x="4751483" y="1914373"/>
            <a:ext cx="817740" cy="1565675"/>
          </a:xfrm>
          <a:custGeom>
            <a:avLst/>
            <a:gdLst>
              <a:gd name="T0" fmla="*/ 52 w 104"/>
              <a:gd name="T1" fmla="*/ 198 h 198"/>
              <a:gd name="T2" fmla="*/ 0 w 104"/>
              <a:gd name="T3" fmla="*/ 5 h 198"/>
              <a:gd name="T4" fmla="*/ 52 w 104"/>
              <a:gd name="T5" fmla="*/ 0 h 198"/>
              <a:gd name="T6" fmla="*/ 104 w 104"/>
              <a:gd name="T7" fmla="*/ 5 h 198"/>
              <a:gd name="T8" fmla="*/ 52 w 104"/>
              <a:gd name="T9" fmla="*/ 198 h 198"/>
            </a:gdLst>
            <a:ahLst/>
            <a:cxnLst>
              <a:cxn ang="0">
                <a:pos x="T0" y="T1"/>
              </a:cxn>
              <a:cxn ang="0">
                <a:pos x="T2" y="T3"/>
              </a:cxn>
              <a:cxn ang="0">
                <a:pos x="T4" y="T5"/>
              </a:cxn>
              <a:cxn ang="0">
                <a:pos x="T6" y="T7"/>
              </a:cxn>
              <a:cxn ang="0">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3894607" y="1352550"/>
            <a:ext cx="1223287" cy="2330230"/>
          </a:xfrm>
          <a:custGeom>
            <a:avLst/>
            <a:gdLst>
              <a:gd name="T0" fmla="*/ 78 w 155"/>
              <a:gd name="T1" fmla="*/ 295 h 295"/>
              <a:gd name="T2" fmla="*/ 0 w 155"/>
              <a:gd name="T3" fmla="*/ 7 h 295"/>
              <a:gd name="T4" fmla="*/ 78 w 155"/>
              <a:gd name="T5" fmla="*/ 0 h 295"/>
              <a:gd name="T6" fmla="*/ 155 w 155"/>
              <a:gd name="T7" fmla="*/ 7 h 295"/>
              <a:gd name="T8" fmla="*/ 78 w 155"/>
              <a:gd name="T9" fmla="*/ 295 h 295"/>
            </a:gdLst>
            <a:ahLst/>
            <a:cxnLst>
              <a:cxn ang="0">
                <a:pos x="T0" y="T1"/>
              </a:cxn>
              <a:cxn ang="0">
                <a:pos x="T2" y="T3"/>
              </a:cxn>
              <a:cxn ang="0">
                <a:pos x="T4" y="T5"/>
              </a:cxn>
              <a:cxn ang="0">
                <a:pos x="T6" y="T7"/>
              </a:cxn>
              <a:cxn ang="0">
                <a:pos x="T8" y="T9"/>
              </a:cxn>
            </a:cxnLst>
            <a:rect l="0" t="0" r="r" b="b"/>
            <a:pathLst>
              <a:path w="155" h="295">
                <a:moveTo>
                  <a:pt x="78" y="295"/>
                </a:moveTo>
                <a:cubicBezTo>
                  <a:pt x="0" y="7"/>
                  <a:pt x="0" y="7"/>
                  <a:pt x="0" y="7"/>
                </a:cubicBezTo>
                <a:cubicBezTo>
                  <a:pt x="0" y="7"/>
                  <a:pt x="41" y="0"/>
                  <a:pt x="78" y="0"/>
                </a:cubicBezTo>
                <a:cubicBezTo>
                  <a:pt x="119" y="0"/>
                  <a:pt x="155" y="7"/>
                  <a:pt x="155" y="7"/>
                </a:cubicBezTo>
                <a:lnTo>
                  <a:pt x="78" y="295"/>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097380" y="1510060"/>
            <a:ext cx="817740" cy="1565675"/>
          </a:xfrm>
          <a:custGeom>
            <a:avLst/>
            <a:gdLst>
              <a:gd name="T0" fmla="*/ 52 w 104"/>
              <a:gd name="T1" fmla="*/ 198 h 198"/>
              <a:gd name="T2" fmla="*/ 0 w 104"/>
              <a:gd name="T3" fmla="*/ 5 h 198"/>
              <a:gd name="T4" fmla="*/ 52 w 104"/>
              <a:gd name="T5" fmla="*/ 0 h 198"/>
              <a:gd name="T6" fmla="*/ 104 w 104"/>
              <a:gd name="T7" fmla="*/ 5 h 198"/>
              <a:gd name="T8" fmla="*/ 52 w 104"/>
              <a:gd name="T9" fmla="*/ 198 h 198"/>
            </a:gdLst>
            <a:ahLst/>
            <a:cxnLst>
              <a:cxn ang="0">
                <a:pos x="T0" y="T1"/>
              </a:cxn>
              <a:cxn ang="0">
                <a:pos x="T2" y="T3"/>
              </a:cxn>
              <a:cxn ang="0">
                <a:pos x="T4" y="T5"/>
              </a:cxn>
              <a:cxn ang="0">
                <a:pos x="T6" y="T7"/>
              </a:cxn>
              <a:cxn ang="0">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Oval 11"/>
          <p:cNvSpPr>
            <a:spLocks noChangeArrowheads="1"/>
          </p:cNvSpPr>
          <p:nvPr/>
        </p:nvSpPr>
        <p:spPr bwMode="auto">
          <a:xfrm>
            <a:off x="3684739" y="2920780"/>
            <a:ext cx="1643023" cy="1634192"/>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4065008" y="3339655"/>
            <a:ext cx="882484" cy="796443"/>
          </a:xfrm>
          <a:custGeom>
            <a:avLst/>
            <a:gdLst>
              <a:gd name="T0" fmla="*/ 466 w 542"/>
              <a:gd name="T1" fmla="*/ 166 h 490"/>
              <a:gd name="T2" fmla="*/ 424 w 542"/>
              <a:gd name="T3" fmla="*/ 146 h 490"/>
              <a:gd name="T4" fmla="*/ 409 w 542"/>
              <a:gd name="T5" fmla="*/ 156 h 490"/>
              <a:gd name="T6" fmla="*/ 431 w 542"/>
              <a:gd name="T7" fmla="*/ 245 h 490"/>
              <a:gd name="T8" fmla="*/ 246 w 542"/>
              <a:gd name="T9" fmla="*/ 430 h 490"/>
              <a:gd name="T10" fmla="*/ 60 w 542"/>
              <a:gd name="T11" fmla="*/ 245 h 490"/>
              <a:gd name="T12" fmla="*/ 246 w 542"/>
              <a:gd name="T13" fmla="*/ 60 h 490"/>
              <a:gd name="T14" fmla="*/ 390 w 542"/>
              <a:gd name="T15" fmla="*/ 129 h 490"/>
              <a:gd name="T16" fmla="*/ 361 w 542"/>
              <a:gd name="T17" fmla="*/ 148 h 490"/>
              <a:gd name="T18" fmla="*/ 246 w 542"/>
              <a:gd name="T19" fmla="*/ 94 h 490"/>
              <a:gd name="T20" fmla="*/ 94 w 542"/>
              <a:gd name="T21" fmla="*/ 245 h 490"/>
              <a:gd name="T22" fmla="*/ 246 w 542"/>
              <a:gd name="T23" fmla="*/ 396 h 490"/>
              <a:gd name="T24" fmla="*/ 397 w 542"/>
              <a:gd name="T25" fmla="*/ 245 h 490"/>
              <a:gd name="T26" fmla="*/ 380 w 542"/>
              <a:gd name="T27" fmla="*/ 175 h 490"/>
              <a:gd name="T28" fmla="*/ 332 w 542"/>
              <a:gd name="T29" fmla="*/ 207 h 490"/>
              <a:gd name="T30" fmla="*/ 340 w 542"/>
              <a:gd name="T31" fmla="*/ 245 h 490"/>
              <a:gd name="T32" fmla="*/ 246 w 542"/>
              <a:gd name="T33" fmla="*/ 339 h 490"/>
              <a:gd name="T34" fmla="*/ 151 w 542"/>
              <a:gd name="T35" fmla="*/ 245 h 490"/>
              <a:gd name="T36" fmla="*/ 246 w 542"/>
              <a:gd name="T37" fmla="*/ 151 h 490"/>
              <a:gd name="T38" fmla="*/ 313 w 542"/>
              <a:gd name="T39" fmla="*/ 179 h 490"/>
              <a:gd name="T40" fmla="*/ 281 w 542"/>
              <a:gd name="T41" fmla="*/ 201 h 490"/>
              <a:gd name="T42" fmla="*/ 246 w 542"/>
              <a:gd name="T43" fmla="*/ 188 h 490"/>
              <a:gd name="T44" fmla="*/ 189 w 542"/>
              <a:gd name="T45" fmla="*/ 245 h 490"/>
              <a:gd name="T46" fmla="*/ 246 w 542"/>
              <a:gd name="T47" fmla="*/ 302 h 490"/>
              <a:gd name="T48" fmla="*/ 303 w 542"/>
              <a:gd name="T49" fmla="*/ 245 h 490"/>
              <a:gd name="T50" fmla="*/ 300 w 542"/>
              <a:gd name="T51" fmla="*/ 228 h 490"/>
              <a:gd name="T52" fmla="*/ 254 w 542"/>
              <a:gd name="T53" fmla="*/ 258 h 490"/>
              <a:gd name="T54" fmla="*/ 248 w 542"/>
              <a:gd name="T55" fmla="*/ 248 h 490"/>
              <a:gd name="T56" fmla="*/ 428 w 542"/>
              <a:gd name="T57" fmla="*/ 129 h 490"/>
              <a:gd name="T58" fmla="*/ 471 w 542"/>
              <a:gd name="T59" fmla="*/ 149 h 490"/>
              <a:gd name="T60" fmla="*/ 542 w 542"/>
              <a:gd name="T61" fmla="*/ 102 h 490"/>
              <a:gd name="T62" fmla="*/ 500 w 542"/>
              <a:gd name="T63" fmla="*/ 82 h 490"/>
              <a:gd name="T64" fmla="*/ 512 w 542"/>
              <a:gd name="T65" fmla="*/ 74 h 490"/>
              <a:gd name="T66" fmla="*/ 500 w 542"/>
              <a:gd name="T67" fmla="*/ 56 h 490"/>
              <a:gd name="T68" fmla="*/ 488 w 542"/>
              <a:gd name="T69" fmla="*/ 64 h 490"/>
              <a:gd name="T70" fmla="*/ 487 w 542"/>
              <a:gd name="T71" fmla="*/ 17 h 490"/>
              <a:gd name="T72" fmla="*/ 415 w 542"/>
              <a:gd name="T73" fmla="*/ 64 h 490"/>
              <a:gd name="T74" fmla="*/ 416 w 542"/>
              <a:gd name="T75" fmla="*/ 111 h 490"/>
              <a:gd name="T76" fmla="*/ 401 w 542"/>
              <a:gd name="T77" fmla="*/ 121 h 490"/>
              <a:gd name="T78" fmla="*/ 400 w 542"/>
              <a:gd name="T79" fmla="*/ 67 h 490"/>
              <a:gd name="T80" fmla="*/ 408 w 542"/>
              <a:gd name="T81" fmla="*/ 62 h 490"/>
              <a:gd name="T82" fmla="*/ 246 w 542"/>
              <a:gd name="T83" fmla="*/ 0 h 490"/>
              <a:gd name="T84" fmla="*/ 0 w 542"/>
              <a:gd name="T85" fmla="*/ 245 h 490"/>
              <a:gd name="T86" fmla="*/ 246 w 542"/>
              <a:gd name="T87" fmla="*/ 490 h 490"/>
              <a:gd name="T88" fmla="*/ 491 w 542"/>
              <a:gd name="T89" fmla="*/ 245 h 490"/>
              <a:gd name="T90" fmla="*/ 475 w 542"/>
              <a:gd name="T91" fmla="*/ 159 h 490"/>
              <a:gd name="T92" fmla="*/ 466 w 542"/>
              <a:gd name="T93" fmla="*/ 16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2" h="490">
                <a:moveTo>
                  <a:pt x="466" y="166"/>
                </a:moveTo>
                <a:cubicBezTo>
                  <a:pt x="424" y="146"/>
                  <a:pt x="424" y="146"/>
                  <a:pt x="424" y="146"/>
                </a:cubicBezTo>
                <a:cubicBezTo>
                  <a:pt x="409" y="156"/>
                  <a:pt x="409" y="156"/>
                  <a:pt x="409" y="156"/>
                </a:cubicBezTo>
                <a:cubicBezTo>
                  <a:pt x="423" y="183"/>
                  <a:pt x="431" y="213"/>
                  <a:pt x="431" y="245"/>
                </a:cubicBezTo>
                <a:cubicBezTo>
                  <a:pt x="431" y="347"/>
                  <a:pt x="348" y="430"/>
                  <a:pt x="246" y="430"/>
                </a:cubicBezTo>
                <a:cubicBezTo>
                  <a:pt x="143" y="430"/>
                  <a:pt x="60" y="347"/>
                  <a:pt x="60" y="245"/>
                </a:cubicBezTo>
                <a:cubicBezTo>
                  <a:pt x="60" y="143"/>
                  <a:pt x="143" y="60"/>
                  <a:pt x="246" y="60"/>
                </a:cubicBezTo>
                <a:cubicBezTo>
                  <a:pt x="304" y="60"/>
                  <a:pt x="356" y="87"/>
                  <a:pt x="390" y="129"/>
                </a:cubicBezTo>
                <a:cubicBezTo>
                  <a:pt x="361" y="148"/>
                  <a:pt x="361" y="148"/>
                  <a:pt x="361" y="148"/>
                </a:cubicBezTo>
                <a:cubicBezTo>
                  <a:pt x="333" y="115"/>
                  <a:pt x="292" y="94"/>
                  <a:pt x="246" y="94"/>
                </a:cubicBezTo>
                <a:cubicBezTo>
                  <a:pt x="162" y="94"/>
                  <a:pt x="94" y="162"/>
                  <a:pt x="94" y="245"/>
                </a:cubicBezTo>
                <a:cubicBezTo>
                  <a:pt x="94" y="328"/>
                  <a:pt x="162" y="396"/>
                  <a:pt x="246" y="396"/>
                </a:cubicBezTo>
                <a:cubicBezTo>
                  <a:pt x="329" y="396"/>
                  <a:pt x="397" y="328"/>
                  <a:pt x="397" y="245"/>
                </a:cubicBezTo>
                <a:cubicBezTo>
                  <a:pt x="397" y="220"/>
                  <a:pt x="391" y="196"/>
                  <a:pt x="380" y="175"/>
                </a:cubicBezTo>
                <a:cubicBezTo>
                  <a:pt x="332" y="207"/>
                  <a:pt x="332" y="207"/>
                  <a:pt x="332" y="207"/>
                </a:cubicBezTo>
                <a:cubicBezTo>
                  <a:pt x="337" y="218"/>
                  <a:pt x="340" y="231"/>
                  <a:pt x="340" y="245"/>
                </a:cubicBezTo>
                <a:cubicBezTo>
                  <a:pt x="340" y="297"/>
                  <a:pt x="298" y="339"/>
                  <a:pt x="246" y="339"/>
                </a:cubicBezTo>
                <a:cubicBezTo>
                  <a:pt x="194" y="339"/>
                  <a:pt x="151" y="297"/>
                  <a:pt x="151" y="245"/>
                </a:cubicBezTo>
                <a:cubicBezTo>
                  <a:pt x="151" y="193"/>
                  <a:pt x="194" y="151"/>
                  <a:pt x="246" y="151"/>
                </a:cubicBezTo>
                <a:cubicBezTo>
                  <a:pt x="272" y="151"/>
                  <a:pt x="296" y="162"/>
                  <a:pt x="313" y="179"/>
                </a:cubicBezTo>
                <a:cubicBezTo>
                  <a:pt x="281" y="201"/>
                  <a:pt x="281" y="201"/>
                  <a:pt x="281" y="201"/>
                </a:cubicBezTo>
                <a:cubicBezTo>
                  <a:pt x="271" y="193"/>
                  <a:pt x="259" y="188"/>
                  <a:pt x="246" y="188"/>
                </a:cubicBezTo>
                <a:cubicBezTo>
                  <a:pt x="214" y="188"/>
                  <a:pt x="189" y="214"/>
                  <a:pt x="189" y="245"/>
                </a:cubicBezTo>
                <a:cubicBezTo>
                  <a:pt x="189" y="276"/>
                  <a:pt x="214" y="302"/>
                  <a:pt x="246" y="302"/>
                </a:cubicBezTo>
                <a:cubicBezTo>
                  <a:pt x="277" y="302"/>
                  <a:pt x="303" y="276"/>
                  <a:pt x="303" y="245"/>
                </a:cubicBezTo>
                <a:cubicBezTo>
                  <a:pt x="303" y="239"/>
                  <a:pt x="301" y="233"/>
                  <a:pt x="300" y="228"/>
                </a:cubicBezTo>
                <a:cubicBezTo>
                  <a:pt x="254" y="258"/>
                  <a:pt x="254" y="258"/>
                  <a:pt x="254" y="258"/>
                </a:cubicBezTo>
                <a:cubicBezTo>
                  <a:pt x="248" y="248"/>
                  <a:pt x="248" y="248"/>
                  <a:pt x="248" y="248"/>
                </a:cubicBezTo>
                <a:cubicBezTo>
                  <a:pt x="428" y="129"/>
                  <a:pt x="428" y="129"/>
                  <a:pt x="428" y="129"/>
                </a:cubicBezTo>
                <a:cubicBezTo>
                  <a:pt x="471" y="149"/>
                  <a:pt x="471" y="149"/>
                  <a:pt x="471" y="149"/>
                </a:cubicBezTo>
                <a:cubicBezTo>
                  <a:pt x="542" y="102"/>
                  <a:pt x="542" y="102"/>
                  <a:pt x="542" y="102"/>
                </a:cubicBezTo>
                <a:cubicBezTo>
                  <a:pt x="500" y="82"/>
                  <a:pt x="500" y="82"/>
                  <a:pt x="500" y="82"/>
                </a:cubicBezTo>
                <a:cubicBezTo>
                  <a:pt x="512" y="74"/>
                  <a:pt x="512" y="74"/>
                  <a:pt x="512" y="74"/>
                </a:cubicBezTo>
                <a:cubicBezTo>
                  <a:pt x="500" y="56"/>
                  <a:pt x="500" y="56"/>
                  <a:pt x="500" y="56"/>
                </a:cubicBezTo>
                <a:cubicBezTo>
                  <a:pt x="488" y="64"/>
                  <a:pt x="488" y="64"/>
                  <a:pt x="488" y="64"/>
                </a:cubicBezTo>
                <a:cubicBezTo>
                  <a:pt x="487" y="17"/>
                  <a:pt x="487" y="17"/>
                  <a:pt x="487" y="17"/>
                </a:cubicBezTo>
                <a:cubicBezTo>
                  <a:pt x="415" y="64"/>
                  <a:pt x="415" y="64"/>
                  <a:pt x="415" y="64"/>
                </a:cubicBezTo>
                <a:cubicBezTo>
                  <a:pt x="416" y="111"/>
                  <a:pt x="416" y="111"/>
                  <a:pt x="416" y="111"/>
                </a:cubicBezTo>
                <a:cubicBezTo>
                  <a:pt x="401" y="121"/>
                  <a:pt x="401" y="121"/>
                  <a:pt x="401" y="121"/>
                </a:cubicBezTo>
                <a:cubicBezTo>
                  <a:pt x="400" y="67"/>
                  <a:pt x="400" y="67"/>
                  <a:pt x="400" y="67"/>
                </a:cubicBezTo>
                <a:cubicBezTo>
                  <a:pt x="408" y="62"/>
                  <a:pt x="408" y="62"/>
                  <a:pt x="408" y="62"/>
                </a:cubicBezTo>
                <a:cubicBezTo>
                  <a:pt x="365" y="23"/>
                  <a:pt x="308" y="0"/>
                  <a:pt x="246" y="0"/>
                </a:cubicBezTo>
                <a:cubicBezTo>
                  <a:pt x="110" y="0"/>
                  <a:pt x="0" y="110"/>
                  <a:pt x="0" y="245"/>
                </a:cubicBezTo>
                <a:cubicBezTo>
                  <a:pt x="0" y="380"/>
                  <a:pt x="110" y="490"/>
                  <a:pt x="246" y="490"/>
                </a:cubicBezTo>
                <a:cubicBezTo>
                  <a:pt x="381" y="490"/>
                  <a:pt x="491" y="380"/>
                  <a:pt x="491" y="245"/>
                </a:cubicBezTo>
                <a:cubicBezTo>
                  <a:pt x="491" y="215"/>
                  <a:pt x="485" y="186"/>
                  <a:pt x="475" y="159"/>
                </a:cubicBezTo>
                <a:lnTo>
                  <a:pt x="466" y="166"/>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TextBox 17"/>
          <p:cNvSpPr txBox="1"/>
          <p:nvPr/>
        </p:nvSpPr>
        <p:spPr>
          <a:xfrm>
            <a:off x="5621459" y="2800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19" name="Rectangle 18"/>
          <p:cNvSpPr/>
          <p:nvPr/>
        </p:nvSpPr>
        <p:spPr>
          <a:xfrm>
            <a:off x="5595105" y="3064364"/>
            <a:ext cx="2863873" cy="461665"/>
          </a:xfrm>
          <a:prstGeom prst="rect">
            <a:avLst/>
          </a:prstGeom>
        </p:spPr>
        <p:txBody>
          <a:bodyPr wrap="square">
            <a:spAutoFit/>
          </a:bodyPr>
          <a:lstStyle/>
          <a:p>
            <a:pPr algn="just"/>
            <a:r>
              <a:rPr lang="en-US" sz="1200">
                <a:solidFill>
                  <a:schemeClr val="bg1">
                    <a:lumMod val="75000"/>
                  </a:schemeClr>
                </a:solidFill>
              </a:rPr>
              <a:t>Lorem Ipsum is simply dummy text of the printing and typesetting industry. </a:t>
            </a:r>
            <a:endParaRPr lang="en-US" sz="1200">
              <a:solidFill>
                <a:schemeClr val="bg1">
                  <a:lumMod val="75000"/>
                </a:schemeClr>
              </a:solidFill>
            </a:endParaRPr>
          </a:p>
        </p:txBody>
      </p:sp>
      <p:sp>
        <p:nvSpPr>
          <p:cNvPr id="20" name="TextBox 19"/>
          <p:cNvSpPr txBox="1"/>
          <p:nvPr/>
        </p:nvSpPr>
        <p:spPr>
          <a:xfrm>
            <a:off x="2387800" y="28003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21" name="Rectangle 20"/>
          <p:cNvSpPr/>
          <p:nvPr/>
        </p:nvSpPr>
        <p:spPr>
          <a:xfrm>
            <a:off x="609600" y="3064364"/>
            <a:ext cx="2863873" cy="461665"/>
          </a:xfrm>
          <a:prstGeom prst="rect">
            <a:avLst/>
          </a:prstGeom>
        </p:spPr>
        <p:txBody>
          <a:bodyPr wrap="square">
            <a:spAutoFit/>
          </a:bodyPr>
          <a:lstStyle/>
          <a:p>
            <a:pPr algn="just"/>
            <a:r>
              <a:rPr lang="en-US" sz="1200">
                <a:solidFill>
                  <a:schemeClr val="bg1">
                    <a:lumMod val="75000"/>
                  </a:schemeClr>
                </a:solidFill>
              </a:rPr>
              <a:t>Lorem Ipsum is simply dummy text of the printing and typesetting industry. </a:t>
            </a:r>
            <a:endParaRPr lang="en-US" sz="1200">
              <a:solidFill>
                <a:schemeClr val="bg1">
                  <a:lumMod val="75000"/>
                </a:schemeClr>
              </a:solidFill>
            </a:endParaRPr>
          </a:p>
        </p:txBody>
      </p:sp>
      <p:sp>
        <p:nvSpPr>
          <p:cNvPr id="22" name="TextBox 21"/>
          <p:cNvSpPr txBox="1"/>
          <p:nvPr/>
        </p:nvSpPr>
        <p:spPr>
          <a:xfrm>
            <a:off x="6705600" y="3783509"/>
            <a:ext cx="838199" cy="769441"/>
          </a:xfrm>
          <a:prstGeom prst="rect">
            <a:avLst/>
          </a:prstGeom>
          <a:noFill/>
        </p:spPr>
        <p:txBody>
          <a:bodyPr wrap="square" rtlCol="0">
            <a:spAutoFit/>
          </a:bodyPr>
          <a:lstStyle/>
          <a:p>
            <a:r>
              <a:rPr lang="en-US" sz="4400" b="1" smtClean="0">
                <a:solidFill>
                  <a:schemeClr val="bg1">
                    <a:lumMod val="95000"/>
                  </a:schemeClr>
                </a:solidFill>
                <a:latin typeface="+mj-lt"/>
              </a:rPr>
              <a:t>75</a:t>
            </a:r>
            <a:endParaRPr lang="en-US" sz="4400" b="1">
              <a:solidFill>
                <a:schemeClr val="bg1">
                  <a:lumMod val="95000"/>
                </a:schemeClr>
              </a:solidFill>
              <a:latin typeface="+mj-lt"/>
            </a:endParaRPr>
          </a:p>
        </p:txBody>
      </p:sp>
      <p:sp>
        <p:nvSpPr>
          <p:cNvPr id="23" name="TextBox 22"/>
          <p:cNvSpPr txBox="1"/>
          <p:nvPr/>
        </p:nvSpPr>
        <p:spPr>
          <a:xfrm>
            <a:off x="7209547" y="3995356"/>
            <a:ext cx="545773" cy="461665"/>
          </a:xfrm>
          <a:prstGeom prst="rect">
            <a:avLst/>
          </a:prstGeom>
          <a:noFill/>
        </p:spPr>
        <p:txBody>
          <a:bodyPr wrap="square" rtlCol="0">
            <a:spAutoFit/>
          </a:bodyPr>
          <a:lstStyle/>
          <a:p>
            <a:r>
              <a:rPr lang="en-US" sz="2400" smtClean="0">
                <a:solidFill>
                  <a:srgbClr val="DE6E00"/>
                </a:solidFill>
                <a:latin typeface="+mj-lt"/>
              </a:rPr>
              <a:t>%</a:t>
            </a:r>
            <a:endParaRPr lang="en-US" sz="2400">
              <a:solidFill>
                <a:srgbClr val="DE6E00"/>
              </a:solidFill>
              <a:latin typeface="+mj-lt"/>
            </a:endParaRPr>
          </a:p>
        </p:txBody>
      </p:sp>
      <p:sp>
        <p:nvSpPr>
          <p:cNvPr id="24" name="TextBox 23"/>
          <p:cNvSpPr txBox="1"/>
          <p:nvPr/>
        </p:nvSpPr>
        <p:spPr>
          <a:xfrm>
            <a:off x="1617280" y="3783509"/>
            <a:ext cx="838199" cy="769441"/>
          </a:xfrm>
          <a:prstGeom prst="rect">
            <a:avLst/>
          </a:prstGeom>
          <a:noFill/>
        </p:spPr>
        <p:txBody>
          <a:bodyPr wrap="square" rtlCol="0">
            <a:spAutoFit/>
          </a:bodyPr>
          <a:lstStyle/>
          <a:p>
            <a:r>
              <a:rPr lang="en-US" sz="4400" b="1" smtClean="0">
                <a:solidFill>
                  <a:schemeClr val="bg1">
                    <a:lumMod val="95000"/>
                  </a:schemeClr>
                </a:solidFill>
                <a:latin typeface="+mj-lt"/>
              </a:rPr>
              <a:t>83</a:t>
            </a:r>
            <a:endParaRPr lang="en-US" sz="4400" b="1">
              <a:solidFill>
                <a:schemeClr val="bg1">
                  <a:lumMod val="95000"/>
                </a:schemeClr>
              </a:solidFill>
              <a:latin typeface="+mj-lt"/>
            </a:endParaRPr>
          </a:p>
        </p:txBody>
      </p:sp>
      <p:sp>
        <p:nvSpPr>
          <p:cNvPr id="25" name="TextBox 24"/>
          <p:cNvSpPr txBox="1"/>
          <p:nvPr/>
        </p:nvSpPr>
        <p:spPr>
          <a:xfrm>
            <a:off x="2121227" y="3995356"/>
            <a:ext cx="545773" cy="461665"/>
          </a:xfrm>
          <a:prstGeom prst="rect">
            <a:avLst/>
          </a:prstGeom>
          <a:noFill/>
        </p:spPr>
        <p:txBody>
          <a:bodyPr wrap="square" rtlCol="0">
            <a:spAutoFit/>
          </a:bodyPr>
          <a:lstStyle/>
          <a:p>
            <a:r>
              <a:rPr lang="en-US" sz="2400" smtClean="0">
                <a:solidFill>
                  <a:srgbClr val="DE6E00"/>
                </a:solidFill>
                <a:latin typeface="+mj-lt"/>
              </a:rPr>
              <a:t>%</a:t>
            </a:r>
            <a:endParaRPr lang="en-US" sz="2400">
              <a:solidFill>
                <a:srgbClr val="DE6E00"/>
              </a:solidFill>
              <a:latin typeface="+mj-lt"/>
            </a:endParaRPr>
          </a:p>
        </p:txBody>
      </p:sp>
      <p:sp>
        <p:nvSpPr>
          <p:cNvPr id="26" name="TextBox 25"/>
          <p:cNvSpPr txBox="1"/>
          <p:nvPr/>
        </p:nvSpPr>
        <p:spPr>
          <a:xfrm>
            <a:off x="4288477" y="1638195"/>
            <a:ext cx="566815" cy="338554"/>
          </a:xfrm>
          <a:prstGeom prst="rect">
            <a:avLst/>
          </a:prstGeom>
          <a:noFill/>
        </p:spPr>
        <p:txBody>
          <a:bodyPr wrap="square" rtlCol="0">
            <a:spAutoFit/>
          </a:bodyPr>
          <a:lstStyle/>
          <a:p>
            <a:r>
              <a:rPr lang="en-US" sz="1600" smtClean="0">
                <a:solidFill>
                  <a:schemeClr val="bg1"/>
                </a:solidFill>
                <a:latin typeface="+mj-lt"/>
              </a:rPr>
              <a:t>55K.</a:t>
            </a:r>
            <a:endParaRPr lang="en-US" sz="1600">
              <a:solidFill>
                <a:schemeClr val="bg1"/>
              </a:solidFill>
              <a:latin typeface="+mj-lt"/>
            </a:endParaRPr>
          </a:p>
        </p:txBody>
      </p:sp>
      <p:sp>
        <p:nvSpPr>
          <p:cNvPr id="27" name="TextBox 26"/>
          <p:cNvSpPr txBox="1"/>
          <p:nvPr/>
        </p:nvSpPr>
        <p:spPr>
          <a:xfrm>
            <a:off x="5171187" y="2134211"/>
            <a:ext cx="566815" cy="338554"/>
          </a:xfrm>
          <a:prstGeom prst="rect">
            <a:avLst/>
          </a:prstGeom>
          <a:noFill/>
        </p:spPr>
        <p:txBody>
          <a:bodyPr wrap="square" rtlCol="0">
            <a:spAutoFit/>
          </a:bodyPr>
          <a:lstStyle/>
          <a:p>
            <a:r>
              <a:rPr lang="en-US" sz="1600" smtClean="0">
                <a:solidFill>
                  <a:schemeClr val="bg1"/>
                </a:solidFill>
                <a:latin typeface="+mj-lt"/>
              </a:rPr>
              <a:t>18m.</a:t>
            </a:r>
            <a:endParaRPr lang="en-US" sz="1600">
              <a:solidFill>
                <a:schemeClr val="bg1"/>
              </a:solidFill>
              <a:latin typeface="+mj-lt"/>
            </a:endParaRPr>
          </a:p>
        </p:txBody>
      </p:sp>
      <p:sp>
        <p:nvSpPr>
          <p:cNvPr id="28" name="TextBox 27"/>
          <p:cNvSpPr txBox="1"/>
          <p:nvPr/>
        </p:nvSpPr>
        <p:spPr>
          <a:xfrm>
            <a:off x="3354477" y="2134211"/>
            <a:ext cx="566815" cy="338554"/>
          </a:xfrm>
          <a:prstGeom prst="rect">
            <a:avLst/>
          </a:prstGeom>
          <a:noFill/>
        </p:spPr>
        <p:txBody>
          <a:bodyPr wrap="square" rtlCol="0">
            <a:spAutoFit/>
          </a:bodyPr>
          <a:lstStyle/>
          <a:p>
            <a:r>
              <a:rPr lang="en-US" sz="1600" smtClean="0">
                <a:solidFill>
                  <a:schemeClr val="bg1"/>
                </a:solidFill>
                <a:latin typeface="+mj-lt"/>
              </a:rPr>
              <a:t>09$.</a:t>
            </a:r>
            <a:endParaRPr lang="en-US" sz="1600">
              <a:solidFill>
                <a:schemeClr val="bg1"/>
              </a:solidFill>
              <a:latin typeface="+mj-lt"/>
            </a:endParaRPr>
          </a:p>
        </p:txBody>
      </p:sp>
      <p:sp>
        <p:nvSpPr>
          <p:cNvPr id="31" name="TextBox 3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2" name="TextBox 3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00"/>
                                        <p:tgtEl>
                                          <p:spTgt spid="15"/>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down)">
                                      <p:cBhvr>
                                        <p:cTn id="22" dur="500"/>
                                        <p:tgtEl>
                                          <p:spTgt spid="11"/>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fade">
                                      <p:cBhvr>
                                        <p:cTn id="38" dur="500"/>
                                        <p:tgtEl>
                                          <p:spTgt spid="27"/>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500"/>
                                        <p:tgtEl>
                                          <p:spTgt spid="2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additive="base">
                                        <p:cTn id="58" dur="500" fill="hold"/>
                                        <p:tgtEl>
                                          <p:spTgt spid="24"/>
                                        </p:tgtEl>
                                        <p:attrNameLst>
                                          <p:attrName>ppt_x</p:attrName>
                                        </p:attrNameLst>
                                      </p:cBhvr>
                                      <p:tavLst>
                                        <p:tav tm="0">
                                          <p:val>
                                            <p:strVal val="#ppt_x"/>
                                          </p:val>
                                        </p:tav>
                                        <p:tav tm="100000">
                                          <p:val>
                                            <p:strVal val="#ppt_x"/>
                                          </p:val>
                                        </p:tav>
                                      </p:tavLst>
                                    </p:anim>
                                    <p:anim calcmode="lin" valueType="num">
                                      <p:cBhvr additive="base">
                                        <p:cTn id="59" dur="500" fill="hold"/>
                                        <p:tgtEl>
                                          <p:spTgt spid="24"/>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2" presetClass="entr" presetSubtype="4" fill="hold" grpId="0" nodeType="after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ppt_x"/>
                                          </p:val>
                                        </p:tav>
                                        <p:tav tm="100000">
                                          <p:val>
                                            <p:strVal val="#ppt_x"/>
                                          </p:val>
                                        </p:tav>
                                      </p:tavLst>
                                    </p:anim>
                                    <p:anim calcmode="lin" valueType="num">
                                      <p:cBhvr additive="base">
                                        <p:cTn id="64" dur="500" fill="hold"/>
                                        <p:tgtEl>
                                          <p:spTgt spid="22"/>
                                        </p:tgtEl>
                                        <p:attrNameLst>
                                          <p:attrName>ppt_y</p:attrName>
                                        </p:attrNameLst>
                                      </p:cBhvr>
                                      <p:tavLst>
                                        <p:tav tm="0">
                                          <p:val>
                                            <p:strVal val="1+#ppt_h/2"/>
                                          </p:val>
                                        </p:tav>
                                        <p:tav tm="100000">
                                          <p:val>
                                            <p:strVal val="#ppt_y"/>
                                          </p:val>
                                        </p:tav>
                                      </p:tavLst>
                                    </p:anim>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25"/>
                                        </p:tgtEl>
                                        <p:attrNameLst>
                                          <p:attrName>style.visibility</p:attrName>
                                        </p:attrNameLst>
                                      </p:cBhvr>
                                      <p:to>
                                        <p:strVal val="visible"/>
                                      </p:to>
                                    </p:set>
                                    <p:animEffect transition="in" filter="fade">
                                      <p:cBhvr>
                                        <p:cTn id="68" dur="500"/>
                                        <p:tgtEl>
                                          <p:spTgt spid="25"/>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Effect transition="in" filter="fade">
                                      <p:cBhvr>
                                        <p:cTn id="72" dur="500"/>
                                        <p:tgtEl>
                                          <p:spTgt spid="23"/>
                                        </p:tgtEl>
                                      </p:cBhvr>
                                    </p:animEffect>
                                  </p:childTnLst>
                                </p:cTn>
                              </p:par>
                            </p:childTnLst>
                          </p:cTn>
                        </p:par>
                        <p:par>
                          <p:cTn id="73" fill="hold">
                            <p:stCondLst>
                              <p:cond delay="8000"/>
                            </p:stCondLst>
                            <p:childTnLst>
                              <p:par>
                                <p:cTn id="74" presetID="37" presetClass="entr" presetSubtype="0" fill="hold" grpId="0" nodeType="after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750"/>
                                        <p:tgtEl>
                                          <p:spTgt spid="31"/>
                                        </p:tgtEl>
                                      </p:cBhvr>
                                    </p:animEffect>
                                    <p:anim calcmode="lin" valueType="num">
                                      <p:cBhvr>
                                        <p:cTn id="77" dur="750" fill="hold"/>
                                        <p:tgtEl>
                                          <p:spTgt spid="31"/>
                                        </p:tgtEl>
                                        <p:attrNameLst>
                                          <p:attrName>ppt_x</p:attrName>
                                        </p:attrNameLst>
                                      </p:cBhvr>
                                      <p:tavLst>
                                        <p:tav tm="0">
                                          <p:val>
                                            <p:strVal val="#ppt_x"/>
                                          </p:val>
                                        </p:tav>
                                        <p:tav tm="100000">
                                          <p:val>
                                            <p:strVal val="#ppt_x"/>
                                          </p:val>
                                        </p:tav>
                                      </p:tavLst>
                                    </p:anim>
                                    <p:anim calcmode="lin" valueType="num">
                                      <p:cBhvr>
                                        <p:cTn id="78" dur="675" decel="100000" fill="hold"/>
                                        <p:tgtEl>
                                          <p:spTgt spid="31"/>
                                        </p:tgtEl>
                                        <p:attrNameLst>
                                          <p:attrName>ppt_y</p:attrName>
                                        </p:attrNameLst>
                                      </p:cBhvr>
                                      <p:tavLst>
                                        <p:tav tm="0">
                                          <p:val>
                                            <p:strVal val="#ppt_y+1"/>
                                          </p:val>
                                        </p:tav>
                                        <p:tav tm="100000">
                                          <p:val>
                                            <p:strVal val="#ppt_y-.03"/>
                                          </p:val>
                                        </p:tav>
                                      </p:tavLst>
                                    </p:anim>
                                    <p:anim calcmode="lin" valueType="num">
                                      <p:cBhvr>
                                        <p:cTn id="79" dur="75" accel="100000" fill="hold">
                                          <p:stCondLst>
                                            <p:cond delay="675"/>
                                          </p:stCondLst>
                                        </p:cTn>
                                        <p:tgtEl>
                                          <p:spTgt spid="31"/>
                                        </p:tgtEl>
                                        <p:attrNameLst>
                                          <p:attrName>ppt_y</p:attrName>
                                        </p:attrNameLst>
                                      </p:cBhvr>
                                      <p:tavLst>
                                        <p:tav tm="0">
                                          <p:val>
                                            <p:strVal val="#ppt_y-.03"/>
                                          </p:val>
                                        </p:tav>
                                        <p:tav tm="100000">
                                          <p:val>
                                            <p:strVal val="#ppt_y"/>
                                          </p:val>
                                        </p:tav>
                                      </p:tavLst>
                                    </p:anim>
                                  </p:childTnLst>
                                </p:cTn>
                              </p:par>
                            </p:childTnLst>
                          </p:cTn>
                        </p:par>
                        <p:par>
                          <p:cTn id="80" fill="hold">
                            <p:stCondLst>
                              <p:cond delay="9000"/>
                            </p:stCondLst>
                            <p:childTnLst>
                              <p:par>
                                <p:cTn id="81" presetID="10" presetClass="entr" presetSubtype="0" fill="hold" grpId="0" nodeType="afterEffect">
                                  <p:stCondLst>
                                    <p:cond delay="0"/>
                                  </p:stCondLst>
                                  <p:childTnLst>
                                    <p:set>
                                      <p:cBhvr>
                                        <p:cTn id="82" dur="1" fill="hold">
                                          <p:stCondLst>
                                            <p:cond delay="0"/>
                                          </p:stCondLst>
                                        </p:cTn>
                                        <p:tgtEl>
                                          <p:spTgt spid="32"/>
                                        </p:tgtEl>
                                        <p:attrNameLst>
                                          <p:attrName>style.visibility</p:attrName>
                                        </p:attrNameLst>
                                      </p:cBhvr>
                                      <p:to>
                                        <p:strVal val="visible"/>
                                      </p:to>
                                    </p:set>
                                    <p:animEffect transition="in" filter="fade">
                                      <p:cBhvr>
                                        <p:cTn id="8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0" grpId="0" animBg="1"/>
      <p:bldP spid="11" grpId="0" animBg="1"/>
      <p:bldP spid="12" grpId="0" animBg="1"/>
      <p:bldP spid="17" grpId="0" animBg="1"/>
      <p:bldP spid="18" grpId="0"/>
      <p:bldP spid="19" grpId="0"/>
      <p:bldP spid="20" grpId="0"/>
      <p:bldP spid="21" grpId="0"/>
      <p:bldP spid="22" grpId="0"/>
      <p:bldP spid="23" grpId="0"/>
      <p:bldP spid="24" grpId="0"/>
      <p:bldP spid="25" grpId="0"/>
      <p:bldP spid="26" grpId="0"/>
      <p:bldP spid="27" grpId="0"/>
      <p:bldP spid="28" grpId="0"/>
      <p:bldP spid="31" grpId="0"/>
      <p:bldP spid="3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p:cNvSpPr/>
          <p:nvPr/>
        </p:nvSpPr>
        <p:spPr bwMode="auto">
          <a:xfrm>
            <a:off x="1674682" y="2511396"/>
            <a:ext cx="2328014" cy="900210"/>
          </a:xfrm>
          <a:custGeom>
            <a:avLst/>
            <a:gdLst>
              <a:gd name="T0" fmla="*/ 13 w 297"/>
              <a:gd name="T1" fmla="*/ 71 h 115"/>
              <a:gd name="T2" fmla="*/ 0 w 297"/>
              <a:gd name="T3" fmla="*/ 17 h 115"/>
              <a:gd name="T4" fmla="*/ 158 w 297"/>
              <a:gd name="T5" fmla="*/ 0 h 115"/>
              <a:gd name="T6" fmla="*/ 271 w 297"/>
              <a:gd name="T7" fmla="*/ 4 h 115"/>
              <a:gd name="T8" fmla="*/ 293 w 297"/>
              <a:gd name="T9" fmla="*/ 33 h 115"/>
              <a:gd name="T10" fmla="*/ 289 w 297"/>
              <a:gd name="T11" fmla="*/ 69 h 115"/>
              <a:gd name="T12" fmla="*/ 72 w 297"/>
              <a:gd name="T13" fmla="*/ 115 h 115"/>
              <a:gd name="T14" fmla="*/ 29 w 297"/>
              <a:gd name="T15" fmla="*/ 94 h 115"/>
              <a:gd name="T16" fmla="*/ 13 w 297"/>
              <a:gd name="T17" fmla="*/ 7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15">
                <a:moveTo>
                  <a:pt x="13" y="71"/>
                </a:moveTo>
                <a:cubicBezTo>
                  <a:pt x="6" y="50"/>
                  <a:pt x="0" y="17"/>
                  <a:pt x="0" y="17"/>
                </a:cubicBezTo>
                <a:cubicBezTo>
                  <a:pt x="158" y="0"/>
                  <a:pt x="158" y="0"/>
                  <a:pt x="158" y="0"/>
                </a:cubicBezTo>
                <a:cubicBezTo>
                  <a:pt x="271" y="4"/>
                  <a:pt x="271" y="4"/>
                  <a:pt x="271" y="4"/>
                </a:cubicBezTo>
                <a:cubicBezTo>
                  <a:pt x="271" y="4"/>
                  <a:pt x="288" y="18"/>
                  <a:pt x="293" y="33"/>
                </a:cubicBezTo>
                <a:cubicBezTo>
                  <a:pt x="297" y="47"/>
                  <a:pt x="290" y="67"/>
                  <a:pt x="289" y="69"/>
                </a:cubicBezTo>
                <a:cubicBezTo>
                  <a:pt x="289" y="71"/>
                  <a:pt x="74" y="115"/>
                  <a:pt x="72" y="115"/>
                </a:cubicBezTo>
                <a:cubicBezTo>
                  <a:pt x="70" y="114"/>
                  <a:pt x="29" y="94"/>
                  <a:pt x="29" y="94"/>
                </a:cubicBezTo>
                <a:lnTo>
                  <a:pt x="13" y="71"/>
                </a:lnTo>
                <a:close/>
              </a:path>
            </a:pathLst>
          </a:custGeom>
          <a:solidFill>
            <a:srgbClr val="DE6E00"/>
          </a:solidFill>
          <a:ln>
            <a:noFill/>
          </a:ln>
        </p:spPr>
        <p:txBody>
          <a:bodyPr vert="horz" wrap="square" lIns="91440" tIns="45720" rIns="91440" bIns="45720" numCol="1" anchor="t" anchorCtr="0" compatLnSpc="1"/>
          <a:lstStyle/>
          <a:p>
            <a:endParaRPr lang="en-US"/>
          </a:p>
        </p:txBody>
      </p:sp>
      <p:grpSp>
        <p:nvGrpSpPr>
          <p:cNvPr id="3" name="Group 2"/>
          <p:cNvGrpSpPr/>
          <p:nvPr/>
        </p:nvGrpSpPr>
        <p:grpSpPr>
          <a:xfrm>
            <a:off x="1776905" y="2738920"/>
            <a:ext cx="3363420" cy="1440996"/>
            <a:chOff x="1776905" y="2738920"/>
            <a:chExt cx="3363420" cy="1440996"/>
          </a:xfrm>
        </p:grpSpPr>
        <p:sp>
          <p:nvSpPr>
            <p:cNvPr id="11" name="Freeform 10"/>
            <p:cNvSpPr/>
            <p:nvPr/>
          </p:nvSpPr>
          <p:spPr bwMode="auto">
            <a:xfrm>
              <a:off x="3933451" y="3490744"/>
              <a:ext cx="827666" cy="689172"/>
            </a:xfrm>
            <a:custGeom>
              <a:avLst/>
              <a:gdLst>
                <a:gd name="T0" fmla="*/ 21 w 106"/>
                <a:gd name="T1" fmla="*/ 60 h 88"/>
                <a:gd name="T2" fmla="*/ 106 w 106"/>
                <a:gd name="T3" fmla="*/ 88 h 88"/>
                <a:gd name="T4" fmla="*/ 42 w 106"/>
                <a:gd name="T5" fmla="*/ 0 h 88"/>
                <a:gd name="T6" fmla="*/ 0 w 106"/>
                <a:gd name="T7" fmla="*/ 21 h 88"/>
                <a:gd name="T8" fmla="*/ 21 w 106"/>
                <a:gd name="T9" fmla="*/ 60 h 88"/>
              </a:gdLst>
              <a:ahLst/>
              <a:cxnLst>
                <a:cxn ang="0">
                  <a:pos x="T0" y="T1"/>
                </a:cxn>
                <a:cxn ang="0">
                  <a:pos x="T2" y="T3"/>
                </a:cxn>
                <a:cxn ang="0">
                  <a:pos x="T4" y="T5"/>
                </a:cxn>
                <a:cxn ang="0">
                  <a:pos x="T6" y="T7"/>
                </a:cxn>
                <a:cxn ang="0">
                  <a:pos x="T8" y="T9"/>
                </a:cxn>
              </a:cxnLst>
              <a:rect l="0" t="0" r="r" b="b"/>
              <a:pathLst>
                <a:path w="106" h="88">
                  <a:moveTo>
                    <a:pt x="21" y="60"/>
                  </a:moveTo>
                  <a:cubicBezTo>
                    <a:pt x="33" y="81"/>
                    <a:pt x="73" y="55"/>
                    <a:pt x="106" y="88"/>
                  </a:cubicBezTo>
                  <a:cubicBezTo>
                    <a:pt x="82" y="56"/>
                    <a:pt x="42" y="0"/>
                    <a:pt x="42" y="0"/>
                  </a:cubicBezTo>
                  <a:cubicBezTo>
                    <a:pt x="0" y="21"/>
                    <a:pt x="0" y="21"/>
                    <a:pt x="0" y="21"/>
                  </a:cubicBezTo>
                  <a:lnTo>
                    <a:pt x="21" y="6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3719114" y="3075262"/>
              <a:ext cx="1421211" cy="893616"/>
            </a:xfrm>
            <a:custGeom>
              <a:avLst/>
              <a:gdLst>
                <a:gd name="T0" fmla="*/ 172 w 181"/>
                <a:gd name="T1" fmla="*/ 69 h 114"/>
                <a:gd name="T2" fmla="*/ 105 w 181"/>
                <a:gd name="T3" fmla="*/ 92 h 114"/>
                <a:gd name="T4" fmla="*/ 48 w 181"/>
                <a:gd name="T5" fmla="*/ 114 h 114"/>
                <a:gd name="T6" fmla="*/ 0 w 181"/>
                <a:gd name="T7" fmla="*/ 24 h 114"/>
                <a:gd name="T8" fmla="*/ 130 w 181"/>
                <a:gd name="T9" fmla="*/ 0 h 114"/>
                <a:gd name="T10" fmla="*/ 172 w 181"/>
                <a:gd name="T11" fmla="*/ 69 h 114"/>
              </a:gdLst>
              <a:ahLst/>
              <a:cxnLst>
                <a:cxn ang="0">
                  <a:pos x="T0" y="T1"/>
                </a:cxn>
                <a:cxn ang="0">
                  <a:pos x="T2" y="T3"/>
                </a:cxn>
                <a:cxn ang="0">
                  <a:pos x="T4" y="T5"/>
                </a:cxn>
                <a:cxn ang="0">
                  <a:pos x="T6" y="T7"/>
                </a:cxn>
                <a:cxn ang="0">
                  <a:pos x="T8" y="T9"/>
                </a:cxn>
                <a:cxn ang="0">
                  <a:pos x="T10" y="T11"/>
                </a:cxn>
              </a:cxnLst>
              <a:rect l="0" t="0" r="r" b="b"/>
              <a:pathLst>
                <a:path w="181" h="114">
                  <a:moveTo>
                    <a:pt x="172" y="69"/>
                  </a:moveTo>
                  <a:cubicBezTo>
                    <a:pt x="181" y="84"/>
                    <a:pt x="163" y="106"/>
                    <a:pt x="105" y="92"/>
                  </a:cubicBezTo>
                  <a:cubicBezTo>
                    <a:pt x="47" y="77"/>
                    <a:pt x="38" y="96"/>
                    <a:pt x="48" y="114"/>
                  </a:cubicBezTo>
                  <a:cubicBezTo>
                    <a:pt x="32" y="84"/>
                    <a:pt x="0" y="24"/>
                    <a:pt x="0" y="24"/>
                  </a:cubicBezTo>
                  <a:cubicBezTo>
                    <a:pt x="130" y="0"/>
                    <a:pt x="130" y="0"/>
                    <a:pt x="130" y="0"/>
                  </a:cubicBezTo>
                  <a:lnTo>
                    <a:pt x="172" y="69"/>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1776905" y="2738920"/>
              <a:ext cx="3290876" cy="1292608"/>
            </a:xfrm>
            <a:custGeom>
              <a:avLst/>
              <a:gdLst>
                <a:gd name="T0" fmla="*/ 0 w 420"/>
                <a:gd name="T1" fmla="*/ 42 h 165"/>
                <a:gd name="T2" fmla="*/ 182 w 420"/>
                <a:gd name="T3" fmla="*/ 33 h 165"/>
                <a:gd name="T4" fmla="*/ 369 w 420"/>
                <a:gd name="T5" fmla="*/ 30 h 165"/>
                <a:gd name="T6" fmla="*/ 420 w 420"/>
                <a:gd name="T7" fmla="*/ 114 h 165"/>
                <a:gd name="T8" fmla="*/ 235 w 420"/>
                <a:gd name="T9" fmla="*/ 121 h 165"/>
                <a:gd name="T10" fmla="*/ 31 w 420"/>
                <a:gd name="T11" fmla="*/ 130 h 165"/>
                <a:gd name="T12" fmla="*/ 0 w 420"/>
                <a:gd name="T13" fmla="*/ 42 h 165"/>
              </a:gdLst>
              <a:ahLst/>
              <a:cxnLst>
                <a:cxn ang="0">
                  <a:pos x="T0" y="T1"/>
                </a:cxn>
                <a:cxn ang="0">
                  <a:pos x="T2" y="T3"/>
                </a:cxn>
                <a:cxn ang="0">
                  <a:pos x="T4" y="T5"/>
                </a:cxn>
                <a:cxn ang="0">
                  <a:pos x="T6" y="T7"/>
                </a:cxn>
                <a:cxn ang="0">
                  <a:pos x="T8" y="T9"/>
                </a:cxn>
                <a:cxn ang="0">
                  <a:pos x="T10" y="T11"/>
                </a:cxn>
                <a:cxn ang="0">
                  <a:pos x="T12" y="T13"/>
                </a:cxn>
              </a:cxnLst>
              <a:rect l="0" t="0" r="r" b="b"/>
              <a:pathLst>
                <a:path w="420" h="165">
                  <a:moveTo>
                    <a:pt x="0" y="42"/>
                  </a:moveTo>
                  <a:cubicBezTo>
                    <a:pt x="29" y="73"/>
                    <a:pt x="100" y="56"/>
                    <a:pt x="182" y="33"/>
                  </a:cubicBezTo>
                  <a:cubicBezTo>
                    <a:pt x="271" y="8"/>
                    <a:pt x="348" y="0"/>
                    <a:pt x="369" y="30"/>
                  </a:cubicBezTo>
                  <a:cubicBezTo>
                    <a:pt x="390" y="60"/>
                    <a:pt x="402" y="84"/>
                    <a:pt x="420" y="114"/>
                  </a:cubicBezTo>
                  <a:cubicBezTo>
                    <a:pt x="408" y="92"/>
                    <a:pt x="355" y="84"/>
                    <a:pt x="235" y="121"/>
                  </a:cubicBezTo>
                  <a:cubicBezTo>
                    <a:pt x="147" y="149"/>
                    <a:pt x="44" y="165"/>
                    <a:pt x="31" y="130"/>
                  </a:cubicBezTo>
                  <a:cubicBezTo>
                    <a:pt x="15" y="86"/>
                    <a:pt x="0" y="42"/>
                    <a:pt x="0" y="42"/>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grpSp>
        <p:nvGrpSpPr>
          <p:cNvPr id="2" name="Group 1"/>
          <p:cNvGrpSpPr/>
          <p:nvPr/>
        </p:nvGrpSpPr>
        <p:grpSpPr>
          <a:xfrm>
            <a:off x="609600" y="1657350"/>
            <a:ext cx="3363420" cy="1434401"/>
            <a:chOff x="609600" y="1657350"/>
            <a:chExt cx="3363420" cy="1434401"/>
          </a:xfrm>
        </p:grpSpPr>
        <p:sp>
          <p:nvSpPr>
            <p:cNvPr id="14" name="Freeform 13"/>
            <p:cNvSpPr/>
            <p:nvPr/>
          </p:nvSpPr>
          <p:spPr bwMode="auto">
            <a:xfrm>
              <a:off x="985512" y="1657350"/>
              <a:ext cx="830963" cy="689172"/>
            </a:xfrm>
            <a:custGeom>
              <a:avLst/>
              <a:gdLst>
                <a:gd name="T0" fmla="*/ 85 w 106"/>
                <a:gd name="T1" fmla="*/ 27 h 88"/>
                <a:gd name="T2" fmla="*/ 0 w 106"/>
                <a:gd name="T3" fmla="*/ 0 h 88"/>
                <a:gd name="T4" fmla="*/ 64 w 106"/>
                <a:gd name="T5" fmla="*/ 88 h 88"/>
                <a:gd name="T6" fmla="*/ 106 w 106"/>
                <a:gd name="T7" fmla="*/ 67 h 88"/>
                <a:gd name="T8" fmla="*/ 85 w 106"/>
                <a:gd name="T9" fmla="*/ 27 h 88"/>
              </a:gdLst>
              <a:ahLst/>
              <a:cxnLst>
                <a:cxn ang="0">
                  <a:pos x="T0" y="T1"/>
                </a:cxn>
                <a:cxn ang="0">
                  <a:pos x="T2" y="T3"/>
                </a:cxn>
                <a:cxn ang="0">
                  <a:pos x="T4" y="T5"/>
                </a:cxn>
                <a:cxn ang="0">
                  <a:pos x="T6" y="T7"/>
                </a:cxn>
                <a:cxn ang="0">
                  <a:pos x="T8" y="T9"/>
                </a:cxn>
              </a:cxnLst>
              <a:rect l="0" t="0" r="r" b="b"/>
              <a:pathLst>
                <a:path w="106" h="88">
                  <a:moveTo>
                    <a:pt x="85" y="27"/>
                  </a:moveTo>
                  <a:cubicBezTo>
                    <a:pt x="73" y="7"/>
                    <a:pt x="33" y="33"/>
                    <a:pt x="0" y="0"/>
                  </a:cubicBezTo>
                  <a:cubicBezTo>
                    <a:pt x="24" y="32"/>
                    <a:pt x="64" y="88"/>
                    <a:pt x="64" y="88"/>
                  </a:cubicBezTo>
                  <a:cubicBezTo>
                    <a:pt x="106" y="67"/>
                    <a:pt x="106" y="67"/>
                    <a:pt x="106" y="67"/>
                  </a:cubicBezTo>
                  <a:lnTo>
                    <a:pt x="85" y="27"/>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609600" y="1861793"/>
              <a:ext cx="1417912" cy="900210"/>
            </a:xfrm>
            <a:custGeom>
              <a:avLst/>
              <a:gdLst>
                <a:gd name="T0" fmla="*/ 9 w 181"/>
                <a:gd name="T1" fmla="*/ 45 h 115"/>
                <a:gd name="T2" fmla="*/ 76 w 181"/>
                <a:gd name="T3" fmla="*/ 23 h 115"/>
                <a:gd name="T4" fmla="*/ 133 w 181"/>
                <a:gd name="T5" fmla="*/ 0 h 115"/>
                <a:gd name="T6" fmla="*/ 181 w 181"/>
                <a:gd name="T7" fmla="*/ 90 h 115"/>
                <a:gd name="T8" fmla="*/ 51 w 181"/>
                <a:gd name="T9" fmla="*/ 115 h 115"/>
                <a:gd name="T10" fmla="*/ 9 w 181"/>
                <a:gd name="T11" fmla="*/ 45 h 115"/>
              </a:gdLst>
              <a:ahLst/>
              <a:cxnLst>
                <a:cxn ang="0">
                  <a:pos x="T0" y="T1"/>
                </a:cxn>
                <a:cxn ang="0">
                  <a:pos x="T2" y="T3"/>
                </a:cxn>
                <a:cxn ang="0">
                  <a:pos x="T4" y="T5"/>
                </a:cxn>
                <a:cxn ang="0">
                  <a:pos x="T6" y="T7"/>
                </a:cxn>
                <a:cxn ang="0">
                  <a:pos x="T8" y="T9"/>
                </a:cxn>
                <a:cxn ang="0">
                  <a:pos x="T10" y="T11"/>
                </a:cxn>
              </a:cxnLst>
              <a:rect l="0" t="0" r="r" b="b"/>
              <a:pathLst>
                <a:path w="181" h="115">
                  <a:moveTo>
                    <a:pt x="9" y="45"/>
                  </a:moveTo>
                  <a:cubicBezTo>
                    <a:pt x="0" y="30"/>
                    <a:pt x="18" y="9"/>
                    <a:pt x="76" y="23"/>
                  </a:cubicBezTo>
                  <a:cubicBezTo>
                    <a:pt x="134" y="37"/>
                    <a:pt x="143" y="19"/>
                    <a:pt x="133" y="0"/>
                  </a:cubicBezTo>
                  <a:cubicBezTo>
                    <a:pt x="149" y="31"/>
                    <a:pt x="181" y="90"/>
                    <a:pt x="181" y="90"/>
                  </a:cubicBezTo>
                  <a:cubicBezTo>
                    <a:pt x="51" y="115"/>
                    <a:pt x="51" y="115"/>
                    <a:pt x="51" y="115"/>
                  </a:cubicBezTo>
                  <a:lnTo>
                    <a:pt x="9" y="45"/>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682144" y="1809034"/>
              <a:ext cx="3290876" cy="1282717"/>
            </a:xfrm>
            <a:custGeom>
              <a:avLst/>
              <a:gdLst>
                <a:gd name="T0" fmla="*/ 420 w 420"/>
                <a:gd name="T1" fmla="*/ 123 h 164"/>
                <a:gd name="T2" fmla="*/ 238 w 420"/>
                <a:gd name="T3" fmla="*/ 132 h 164"/>
                <a:gd name="T4" fmla="*/ 51 w 420"/>
                <a:gd name="T5" fmla="*/ 134 h 164"/>
                <a:gd name="T6" fmla="*/ 0 w 420"/>
                <a:gd name="T7" fmla="*/ 51 h 164"/>
                <a:gd name="T8" fmla="*/ 186 w 420"/>
                <a:gd name="T9" fmla="*/ 43 h 164"/>
                <a:gd name="T10" fmla="*/ 389 w 420"/>
                <a:gd name="T11" fmla="*/ 34 h 164"/>
                <a:gd name="T12" fmla="*/ 420 w 420"/>
                <a:gd name="T13" fmla="*/ 123 h 164"/>
              </a:gdLst>
              <a:ahLst/>
              <a:cxnLst>
                <a:cxn ang="0">
                  <a:pos x="T0" y="T1"/>
                </a:cxn>
                <a:cxn ang="0">
                  <a:pos x="T2" y="T3"/>
                </a:cxn>
                <a:cxn ang="0">
                  <a:pos x="T4" y="T5"/>
                </a:cxn>
                <a:cxn ang="0">
                  <a:pos x="T6" y="T7"/>
                </a:cxn>
                <a:cxn ang="0">
                  <a:pos x="T8" y="T9"/>
                </a:cxn>
                <a:cxn ang="0">
                  <a:pos x="T10" y="T11"/>
                </a:cxn>
                <a:cxn ang="0">
                  <a:pos x="T12" y="T13"/>
                </a:cxn>
              </a:cxnLst>
              <a:rect l="0" t="0" r="r" b="b"/>
              <a:pathLst>
                <a:path w="420" h="164">
                  <a:moveTo>
                    <a:pt x="420" y="123"/>
                  </a:moveTo>
                  <a:cubicBezTo>
                    <a:pt x="391" y="91"/>
                    <a:pt x="320" y="109"/>
                    <a:pt x="238" y="132"/>
                  </a:cubicBezTo>
                  <a:cubicBezTo>
                    <a:pt x="149" y="156"/>
                    <a:pt x="72" y="164"/>
                    <a:pt x="51" y="134"/>
                  </a:cubicBezTo>
                  <a:cubicBezTo>
                    <a:pt x="30" y="104"/>
                    <a:pt x="18" y="81"/>
                    <a:pt x="0" y="51"/>
                  </a:cubicBezTo>
                  <a:cubicBezTo>
                    <a:pt x="12" y="72"/>
                    <a:pt x="65" y="81"/>
                    <a:pt x="186" y="43"/>
                  </a:cubicBezTo>
                  <a:cubicBezTo>
                    <a:pt x="273" y="16"/>
                    <a:pt x="377" y="0"/>
                    <a:pt x="389" y="34"/>
                  </a:cubicBezTo>
                  <a:cubicBezTo>
                    <a:pt x="405" y="78"/>
                    <a:pt x="420" y="123"/>
                    <a:pt x="420" y="123"/>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sp>
        <p:nvSpPr>
          <p:cNvPr id="19" name="Freeform 18"/>
          <p:cNvSpPr>
            <a:spLocks noEditPoints="1"/>
          </p:cNvSpPr>
          <p:nvPr/>
        </p:nvSpPr>
        <p:spPr bwMode="auto">
          <a:xfrm>
            <a:off x="1745498" y="2399281"/>
            <a:ext cx="354558" cy="405923"/>
          </a:xfrm>
          <a:custGeom>
            <a:avLst/>
            <a:gdLst>
              <a:gd name="T0" fmla="*/ 205 w 421"/>
              <a:gd name="T1" fmla="*/ 313 h 482"/>
              <a:gd name="T2" fmla="*/ 204 w 421"/>
              <a:gd name="T3" fmla="*/ 309 h 482"/>
              <a:gd name="T4" fmla="*/ 218 w 421"/>
              <a:gd name="T5" fmla="*/ 255 h 482"/>
              <a:gd name="T6" fmla="*/ 216 w 421"/>
              <a:gd name="T7" fmla="*/ 249 h 482"/>
              <a:gd name="T8" fmla="*/ 208 w 421"/>
              <a:gd name="T9" fmla="*/ 249 h 482"/>
              <a:gd name="T10" fmla="*/ 17 w 421"/>
              <a:gd name="T11" fmla="*/ 361 h 482"/>
              <a:gd name="T12" fmla="*/ 15 w 421"/>
              <a:gd name="T13" fmla="*/ 365 h 482"/>
              <a:gd name="T14" fmla="*/ 17 w 421"/>
              <a:gd name="T15" fmla="*/ 369 h 482"/>
              <a:gd name="T16" fmla="*/ 208 w 421"/>
              <a:gd name="T17" fmla="*/ 480 h 482"/>
              <a:gd name="T18" fmla="*/ 216 w 421"/>
              <a:gd name="T19" fmla="*/ 481 h 482"/>
              <a:gd name="T20" fmla="*/ 218 w 421"/>
              <a:gd name="T21" fmla="*/ 475 h 482"/>
              <a:gd name="T22" fmla="*/ 204 w 421"/>
              <a:gd name="T23" fmla="*/ 421 h 482"/>
              <a:gd name="T24" fmla="*/ 205 w 421"/>
              <a:gd name="T25" fmla="*/ 417 h 482"/>
              <a:gd name="T26" fmla="*/ 216 w 421"/>
              <a:gd name="T27" fmla="*/ 415 h 482"/>
              <a:gd name="T28" fmla="*/ 421 w 421"/>
              <a:gd name="T29" fmla="*/ 241 h 482"/>
              <a:gd name="T30" fmla="*/ 405 w 421"/>
              <a:gd name="T31" fmla="*/ 175 h 482"/>
              <a:gd name="T32" fmla="*/ 389 w 421"/>
              <a:gd name="T33" fmla="*/ 164 h 482"/>
              <a:gd name="T34" fmla="*/ 368 w 421"/>
              <a:gd name="T35" fmla="*/ 167 h 482"/>
              <a:gd name="T36" fmla="*/ 307 w 421"/>
              <a:gd name="T37" fmla="*/ 202 h 482"/>
              <a:gd name="T38" fmla="*/ 298 w 421"/>
              <a:gd name="T39" fmla="*/ 223 h 482"/>
              <a:gd name="T40" fmla="*/ 300 w 421"/>
              <a:gd name="T41" fmla="*/ 241 h 482"/>
              <a:gd name="T42" fmla="*/ 216 w 421"/>
              <a:gd name="T43" fmla="*/ 315 h 482"/>
              <a:gd name="T44" fmla="*/ 205 w 421"/>
              <a:gd name="T45" fmla="*/ 313 h 482"/>
              <a:gd name="T46" fmla="*/ 215 w 421"/>
              <a:gd name="T47" fmla="*/ 169 h 482"/>
              <a:gd name="T48" fmla="*/ 204 w 421"/>
              <a:gd name="T49" fmla="*/ 167 h 482"/>
              <a:gd name="T50" fmla="*/ 120 w 421"/>
              <a:gd name="T51" fmla="*/ 241 h 482"/>
              <a:gd name="T52" fmla="*/ 123 w 421"/>
              <a:gd name="T53" fmla="*/ 259 h 482"/>
              <a:gd name="T54" fmla="*/ 113 w 421"/>
              <a:gd name="T55" fmla="*/ 280 h 482"/>
              <a:gd name="T56" fmla="*/ 52 w 421"/>
              <a:gd name="T57" fmla="*/ 315 h 482"/>
              <a:gd name="T58" fmla="*/ 31 w 421"/>
              <a:gd name="T59" fmla="*/ 318 h 482"/>
              <a:gd name="T60" fmla="*/ 16 w 421"/>
              <a:gd name="T61" fmla="*/ 307 h 482"/>
              <a:gd name="T62" fmla="*/ 0 w 421"/>
              <a:gd name="T63" fmla="*/ 241 h 482"/>
              <a:gd name="T64" fmla="*/ 205 w 421"/>
              <a:gd name="T65" fmla="*/ 67 h 482"/>
              <a:gd name="T66" fmla="*/ 215 w 421"/>
              <a:gd name="T67" fmla="*/ 65 h 482"/>
              <a:gd name="T68" fmla="*/ 216 w 421"/>
              <a:gd name="T69" fmla="*/ 61 h 482"/>
              <a:gd name="T70" fmla="*/ 202 w 421"/>
              <a:gd name="T71" fmla="*/ 7 h 482"/>
              <a:gd name="T72" fmla="*/ 205 w 421"/>
              <a:gd name="T73" fmla="*/ 1 h 482"/>
              <a:gd name="T74" fmla="*/ 212 w 421"/>
              <a:gd name="T75" fmla="*/ 2 h 482"/>
              <a:gd name="T76" fmla="*/ 403 w 421"/>
              <a:gd name="T77" fmla="*/ 113 h 482"/>
              <a:gd name="T78" fmla="*/ 406 w 421"/>
              <a:gd name="T79" fmla="*/ 117 h 482"/>
              <a:gd name="T80" fmla="*/ 403 w 421"/>
              <a:gd name="T81" fmla="*/ 121 h 482"/>
              <a:gd name="T82" fmla="*/ 213 w 421"/>
              <a:gd name="T83" fmla="*/ 232 h 482"/>
              <a:gd name="T84" fmla="*/ 205 w 421"/>
              <a:gd name="T85" fmla="*/ 233 h 482"/>
              <a:gd name="T86" fmla="*/ 202 w 421"/>
              <a:gd name="T87" fmla="*/ 227 h 482"/>
              <a:gd name="T88" fmla="*/ 217 w 421"/>
              <a:gd name="T89" fmla="*/ 173 h 482"/>
              <a:gd name="T90" fmla="*/ 215 w 421"/>
              <a:gd name="T91" fmla="*/ 16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1" h="482">
                <a:moveTo>
                  <a:pt x="205" y="313"/>
                </a:moveTo>
                <a:cubicBezTo>
                  <a:pt x="204" y="312"/>
                  <a:pt x="204" y="310"/>
                  <a:pt x="204" y="309"/>
                </a:cubicBezTo>
                <a:cubicBezTo>
                  <a:pt x="218" y="255"/>
                  <a:pt x="218" y="255"/>
                  <a:pt x="218" y="255"/>
                </a:cubicBezTo>
                <a:cubicBezTo>
                  <a:pt x="219" y="253"/>
                  <a:pt x="218" y="251"/>
                  <a:pt x="216" y="249"/>
                </a:cubicBezTo>
                <a:cubicBezTo>
                  <a:pt x="213" y="248"/>
                  <a:pt x="210" y="248"/>
                  <a:pt x="208" y="249"/>
                </a:cubicBezTo>
                <a:cubicBezTo>
                  <a:pt x="145" y="287"/>
                  <a:pt x="81" y="324"/>
                  <a:pt x="17" y="361"/>
                </a:cubicBezTo>
                <a:cubicBezTo>
                  <a:pt x="16" y="362"/>
                  <a:pt x="15" y="363"/>
                  <a:pt x="15" y="365"/>
                </a:cubicBezTo>
                <a:cubicBezTo>
                  <a:pt x="15" y="367"/>
                  <a:pt x="16" y="368"/>
                  <a:pt x="17" y="369"/>
                </a:cubicBezTo>
                <a:cubicBezTo>
                  <a:pt x="208" y="480"/>
                  <a:pt x="208" y="480"/>
                  <a:pt x="208" y="480"/>
                </a:cubicBezTo>
                <a:cubicBezTo>
                  <a:pt x="211" y="482"/>
                  <a:pt x="213" y="482"/>
                  <a:pt x="216" y="481"/>
                </a:cubicBezTo>
                <a:cubicBezTo>
                  <a:pt x="218" y="479"/>
                  <a:pt x="219" y="477"/>
                  <a:pt x="218" y="475"/>
                </a:cubicBezTo>
                <a:cubicBezTo>
                  <a:pt x="204" y="421"/>
                  <a:pt x="204" y="421"/>
                  <a:pt x="204" y="421"/>
                </a:cubicBezTo>
                <a:cubicBezTo>
                  <a:pt x="204" y="420"/>
                  <a:pt x="204" y="418"/>
                  <a:pt x="205" y="417"/>
                </a:cubicBezTo>
                <a:cubicBezTo>
                  <a:pt x="208" y="414"/>
                  <a:pt x="212" y="415"/>
                  <a:pt x="216" y="415"/>
                </a:cubicBezTo>
                <a:cubicBezTo>
                  <a:pt x="329" y="412"/>
                  <a:pt x="421" y="335"/>
                  <a:pt x="421" y="241"/>
                </a:cubicBezTo>
                <a:cubicBezTo>
                  <a:pt x="421" y="218"/>
                  <a:pt x="415" y="196"/>
                  <a:pt x="405" y="175"/>
                </a:cubicBezTo>
                <a:cubicBezTo>
                  <a:pt x="402" y="170"/>
                  <a:pt x="397" y="165"/>
                  <a:pt x="389" y="164"/>
                </a:cubicBezTo>
                <a:cubicBezTo>
                  <a:pt x="382" y="162"/>
                  <a:pt x="375" y="163"/>
                  <a:pt x="368" y="167"/>
                </a:cubicBezTo>
                <a:cubicBezTo>
                  <a:pt x="307" y="202"/>
                  <a:pt x="307" y="202"/>
                  <a:pt x="307" y="202"/>
                </a:cubicBezTo>
                <a:cubicBezTo>
                  <a:pt x="299" y="207"/>
                  <a:pt x="295" y="215"/>
                  <a:pt x="298" y="223"/>
                </a:cubicBezTo>
                <a:cubicBezTo>
                  <a:pt x="299" y="229"/>
                  <a:pt x="300" y="235"/>
                  <a:pt x="300" y="241"/>
                </a:cubicBezTo>
                <a:cubicBezTo>
                  <a:pt x="300" y="280"/>
                  <a:pt x="263" y="312"/>
                  <a:pt x="216" y="315"/>
                </a:cubicBezTo>
                <a:cubicBezTo>
                  <a:pt x="213" y="315"/>
                  <a:pt x="208" y="316"/>
                  <a:pt x="205" y="313"/>
                </a:cubicBezTo>
                <a:close/>
                <a:moveTo>
                  <a:pt x="215" y="169"/>
                </a:moveTo>
                <a:cubicBezTo>
                  <a:pt x="213" y="166"/>
                  <a:pt x="208" y="167"/>
                  <a:pt x="204" y="167"/>
                </a:cubicBezTo>
                <a:cubicBezTo>
                  <a:pt x="157" y="170"/>
                  <a:pt x="120" y="202"/>
                  <a:pt x="120" y="241"/>
                </a:cubicBezTo>
                <a:cubicBezTo>
                  <a:pt x="120" y="247"/>
                  <a:pt x="121" y="253"/>
                  <a:pt x="123" y="259"/>
                </a:cubicBezTo>
                <a:cubicBezTo>
                  <a:pt x="125" y="267"/>
                  <a:pt x="122" y="275"/>
                  <a:pt x="113" y="280"/>
                </a:cubicBezTo>
                <a:cubicBezTo>
                  <a:pt x="52" y="315"/>
                  <a:pt x="52" y="315"/>
                  <a:pt x="52" y="315"/>
                </a:cubicBezTo>
                <a:cubicBezTo>
                  <a:pt x="46" y="319"/>
                  <a:pt x="39" y="320"/>
                  <a:pt x="31" y="318"/>
                </a:cubicBezTo>
                <a:cubicBezTo>
                  <a:pt x="24" y="317"/>
                  <a:pt x="18" y="312"/>
                  <a:pt x="16" y="307"/>
                </a:cubicBezTo>
                <a:cubicBezTo>
                  <a:pt x="6" y="286"/>
                  <a:pt x="0" y="264"/>
                  <a:pt x="0" y="241"/>
                </a:cubicBezTo>
                <a:cubicBezTo>
                  <a:pt x="0" y="147"/>
                  <a:pt x="91" y="70"/>
                  <a:pt x="205" y="67"/>
                </a:cubicBezTo>
                <a:cubicBezTo>
                  <a:pt x="209" y="67"/>
                  <a:pt x="213" y="68"/>
                  <a:pt x="215" y="65"/>
                </a:cubicBezTo>
                <a:cubicBezTo>
                  <a:pt x="217" y="64"/>
                  <a:pt x="217" y="62"/>
                  <a:pt x="216" y="61"/>
                </a:cubicBezTo>
                <a:cubicBezTo>
                  <a:pt x="202" y="7"/>
                  <a:pt x="202" y="7"/>
                  <a:pt x="202" y="7"/>
                </a:cubicBezTo>
                <a:cubicBezTo>
                  <a:pt x="202" y="5"/>
                  <a:pt x="203" y="3"/>
                  <a:pt x="205" y="1"/>
                </a:cubicBezTo>
                <a:cubicBezTo>
                  <a:pt x="207" y="0"/>
                  <a:pt x="210" y="0"/>
                  <a:pt x="212" y="2"/>
                </a:cubicBezTo>
                <a:cubicBezTo>
                  <a:pt x="403" y="113"/>
                  <a:pt x="403" y="113"/>
                  <a:pt x="403" y="113"/>
                </a:cubicBezTo>
                <a:cubicBezTo>
                  <a:pt x="405" y="114"/>
                  <a:pt x="406" y="115"/>
                  <a:pt x="406" y="117"/>
                </a:cubicBezTo>
                <a:cubicBezTo>
                  <a:pt x="406" y="119"/>
                  <a:pt x="405" y="120"/>
                  <a:pt x="403" y="121"/>
                </a:cubicBezTo>
                <a:cubicBezTo>
                  <a:pt x="340" y="158"/>
                  <a:pt x="276" y="195"/>
                  <a:pt x="213" y="232"/>
                </a:cubicBezTo>
                <a:cubicBezTo>
                  <a:pt x="210" y="234"/>
                  <a:pt x="207" y="234"/>
                  <a:pt x="205" y="233"/>
                </a:cubicBezTo>
                <a:cubicBezTo>
                  <a:pt x="203" y="231"/>
                  <a:pt x="202" y="229"/>
                  <a:pt x="202" y="227"/>
                </a:cubicBezTo>
                <a:cubicBezTo>
                  <a:pt x="217" y="173"/>
                  <a:pt x="217" y="173"/>
                  <a:pt x="217" y="173"/>
                </a:cubicBezTo>
                <a:cubicBezTo>
                  <a:pt x="217" y="172"/>
                  <a:pt x="217" y="170"/>
                  <a:pt x="215" y="169"/>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3886763" y="2990897"/>
            <a:ext cx="420906" cy="400375"/>
          </a:xfrm>
          <a:custGeom>
            <a:avLst/>
            <a:gdLst>
              <a:gd name="T0" fmla="*/ 64 w 538"/>
              <a:gd name="T1" fmla="*/ 416 h 512"/>
              <a:gd name="T2" fmla="*/ 26 w 538"/>
              <a:gd name="T3" fmla="*/ 438 h 512"/>
              <a:gd name="T4" fmla="*/ 5 w 538"/>
              <a:gd name="T5" fmla="*/ 400 h 512"/>
              <a:gd name="T6" fmla="*/ 32 w 538"/>
              <a:gd name="T7" fmla="*/ 302 h 512"/>
              <a:gd name="T8" fmla="*/ 70 w 538"/>
              <a:gd name="T9" fmla="*/ 281 h 512"/>
              <a:gd name="T10" fmla="*/ 167 w 538"/>
              <a:gd name="T11" fmla="*/ 308 h 512"/>
              <a:gd name="T12" fmla="*/ 189 w 538"/>
              <a:gd name="T13" fmla="*/ 346 h 512"/>
              <a:gd name="T14" fmla="*/ 151 w 538"/>
              <a:gd name="T15" fmla="*/ 368 h 512"/>
              <a:gd name="T16" fmla="*/ 121 w 538"/>
              <a:gd name="T17" fmla="*/ 359 h 512"/>
              <a:gd name="T18" fmla="*/ 159 w 538"/>
              <a:gd name="T19" fmla="*/ 397 h 512"/>
              <a:gd name="T20" fmla="*/ 238 w 538"/>
              <a:gd name="T21" fmla="*/ 431 h 512"/>
              <a:gd name="T22" fmla="*/ 238 w 538"/>
              <a:gd name="T23" fmla="*/ 279 h 512"/>
              <a:gd name="T24" fmla="*/ 168 w 538"/>
              <a:gd name="T25" fmla="*/ 279 h 512"/>
              <a:gd name="T26" fmla="*/ 137 w 538"/>
              <a:gd name="T27" fmla="*/ 248 h 512"/>
              <a:gd name="T28" fmla="*/ 168 w 538"/>
              <a:gd name="T29" fmla="*/ 217 h 512"/>
              <a:gd name="T30" fmla="*/ 238 w 538"/>
              <a:gd name="T31" fmla="*/ 217 h 512"/>
              <a:gd name="T32" fmla="*/ 238 w 538"/>
              <a:gd name="T33" fmla="*/ 186 h 512"/>
              <a:gd name="T34" fmla="*/ 202 w 538"/>
              <a:gd name="T35" fmla="*/ 163 h 512"/>
              <a:gd name="T36" fmla="*/ 173 w 538"/>
              <a:gd name="T37" fmla="*/ 96 h 512"/>
              <a:gd name="T38" fmla="*/ 202 w 538"/>
              <a:gd name="T39" fmla="*/ 28 h 512"/>
              <a:gd name="T40" fmla="*/ 269 w 538"/>
              <a:gd name="T41" fmla="*/ 0 h 512"/>
              <a:gd name="T42" fmla="*/ 337 w 538"/>
              <a:gd name="T43" fmla="*/ 28 h 512"/>
              <a:gd name="T44" fmla="*/ 365 w 538"/>
              <a:gd name="T45" fmla="*/ 96 h 512"/>
              <a:gd name="T46" fmla="*/ 337 w 538"/>
              <a:gd name="T47" fmla="*/ 163 h 512"/>
              <a:gd name="T48" fmla="*/ 300 w 538"/>
              <a:gd name="T49" fmla="*/ 186 h 512"/>
              <a:gd name="T50" fmla="*/ 300 w 538"/>
              <a:gd name="T51" fmla="*/ 217 h 512"/>
              <a:gd name="T52" fmla="*/ 370 w 538"/>
              <a:gd name="T53" fmla="*/ 217 h 512"/>
              <a:gd name="T54" fmla="*/ 402 w 538"/>
              <a:gd name="T55" fmla="*/ 248 h 512"/>
              <a:gd name="T56" fmla="*/ 370 w 538"/>
              <a:gd name="T57" fmla="*/ 279 h 512"/>
              <a:gd name="T58" fmla="*/ 300 w 538"/>
              <a:gd name="T59" fmla="*/ 279 h 512"/>
              <a:gd name="T60" fmla="*/ 300 w 538"/>
              <a:gd name="T61" fmla="*/ 431 h 512"/>
              <a:gd name="T62" fmla="*/ 380 w 538"/>
              <a:gd name="T63" fmla="*/ 397 h 512"/>
              <a:gd name="T64" fmla="*/ 418 w 538"/>
              <a:gd name="T65" fmla="*/ 359 h 512"/>
              <a:gd name="T66" fmla="*/ 388 w 538"/>
              <a:gd name="T67" fmla="*/ 368 h 512"/>
              <a:gd name="T68" fmla="*/ 349 w 538"/>
              <a:gd name="T69" fmla="*/ 346 h 512"/>
              <a:gd name="T70" fmla="*/ 371 w 538"/>
              <a:gd name="T71" fmla="*/ 308 h 512"/>
              <a:gd name="T72" fmla="*/ 468 w 538"/>
              <a:gd name="T73" fmla="*/ 281 h 512"/>
              <a:gd name="T74" fmla="*/ 507 w 538"/>
              <a:gd name="T75" fmla="*/ 302 h 512"/>
              <a:gd name="T76" fmla="*/ 534 w 538"/>
              <a:gd name="T77" fmla="*/ 400 h 512"/>
              <a:gd name="T78" fmla="*/ 512 w 538"/>
              <a:gd name="T79" fmla="*/ 438 h 512"/>
              <a:gd name="T80" fmla="*/ 474 w 538"/>
              <a:gd name="T81" fmla="*/ 416 h 512"/>
              <a:gd name="T82" fmla="*/ 468 w 538"/>
              <a:gd name="T83" fmla="*/ 395 h 512"/>
              <a:gd name="T84" fmla="*/ 417 w 538"/>
              <a:gd name="T85" fmla="*/ 447 h 512"/>
              <a:gd name="T86" fmla="*/ 122 w 538"/>
              <a:gd name="T87" fmla="*/ 447 h 512"/>
              <a:gd name="T88" fmla="*/ 70 w 538"/>
              <a:gd name="T89" fmla="*/ 395 h 512"/>
              <a:gd name="T90" fmla="*/ 64 w 538"/>
              <a:gd name="T91" fmla="*/ 416 h 512"/>
              <a:gd name="T92" fmla="*/ 293 w 538"/>
              <a:gd name="T93" fmla="*/ 72 h 512"/>
              <a:gd name="T94" fmla="*/ 269 w 538"/>
              <a:gd name="T95" fmla="*/ 62 h 512"/>
              <a:gd name="T96" fmla="*/ 246 w 538"/>
              <a:gd name="T97" fmla="*/ 72 h 512"/>
              <a:gd name="T98" fmla="*/ 236 w 538"/>
              <a:gd name="T99" fmla="*/ 96 h 512"/>
              <a:gd name="T100" fmla="*/ 246 w 538"/>
              <a:gd name="T101" fmla="*/ 119 h 512"/>
              <a:gd name="T102" fmla="*/ 269 w 538"/>
              <a:gd name="T103" fmla="*/ 129 h 512"/>
              <a:gd name="T104" fmla="*/ 293 w 538"/>
              <a:gd name="T105" fmla="*/ 119 h 512"/>
              <a:gd name="T106" fmla="*/ 303 w 538"/>
              <a:gd name="T107" fmla="*/ 96 h 512"/>
              <a:gd name="T108" fmla="*/ 293 w 538"/>
              <a:gd name="T109" fmla="*/ 7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TextBox 20"/>
          <p:cNvSpPr txBox="1"/>
          <p:nvPr/>
        </p:nvSpPr>
        <p:spPr>
          <a:xfrm rot="20975000">
            <a:off x="2142982" y="2182468"/>
            <a:ext cx="1478762" cy="369332"/>
          </a:xfrm>
          <a:prstGeom prst="rect">
            <a:avLst/>
          </a:prstGeom>
          <a:noFill/>
        </p:spPr>
        <p:txBody>
          <a:bodyPr wrap="square" rtlCol="0">
            <a:spAutoFit/>
          </a:bodyPr>
          <a:lstStyle/>
          <a:p>
            <a:r>
              <a:rPr lang="en-US" smtClean="0">
                <a:solidFill>
                  <a:schemeClr val="bg1"/>
                </a:solidFill>
                <a:latin typeface="+mj-lt"/>
              </a:rPr>
              <a:t>Sample content</a:t>
            </a:r>
            <a:endParaRPr lang="en-US">
              <a:solidFill>
                <a:schemeClr val="bg1"/>
              </a:solidFill>
              <a:latin typeface="+mj-lt"/>
            </a:endParaRPr>
          </a:p>
        </p:txBody>
      </p:sp>
      <p:sp>
        <p:nvSpPr>
          <p:cNvPr id="22" name="TextBox 21"/>
          <p:cNvSpPr txBox="1"/>
          <p:nvPr/>
        </p:nvSpPr>
        <p:spPr>
          <a:xfrm rot="20975000">
            <a:off x="2360942" y="3243427"/>
            <a:ext cx="1478762" cy="369332"/>
          </a:xfrm>
          <a:prstGeom prst="rect">
            <a:avLst/>
          </a:prstGeom>
          <a:noFill/>
        </p:spPr>
        <p:txBody>
          <a:bodyPr wrap="square" rtlCol="0">
            <a:spAutoFit/>
          </a:bodyPr>
          <a:lstStyle/>
          <a:p>
            <a:r>
              <a:rPr lang="en-US" smtClean="0">
                <a:solidFill>
                  <a:schemeClr val="bg1"/>
                </a:solidFill>
                <a:latin typeface="+mj-lt"/>
              </a:rPr>
              <a:t>Sample content</a:t>
            </a:r>
            <a:endParaRPr lang="en-US">
              <a:solidFill>
                <a:schemeClr val="bg1"/>
              </a:solidFill>
              <a:latin typeface="+mj-lt"/>
            </a:endParaRPr>
          </a:p>
        </p:txBody>
      </p:sp>
      <p:graphicFrame>
        <p:nvGraphicFramePr>
          <p:cNvPr id="23" name="Diagram 22"/>
          <p:cNvGraphicFramePr/>
          <p:nvPr/>
        </p:nvGraphicFramePr>
        <p:xfrm>
          <a:off x="5751641" y="772488"/>
          <a:ext cx="1868359" cy="12658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4" name="Diagram 23"/>
          <p:cNvGraphicFramePr/>
          <p:nvPr/>
        </p:nvGraphicFramePr>
        <p:xfrm>
          <a:off x="5751641" y="2067888"/>
          <a:ext cx="1868359" cy="12658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5" name="Diagram 24"/>
          <p:cNvGraphicFramePr/>
          <p:nvPr/>
        </p:nvGraphicFramePr>
        <p:xfrm>
          <a:off x="5751641" y="3363288"/>
          <a:ext cx="1868359" cy="12658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6" name="Rectangle 58"/>
          <p:cNvSpPr>
            <a:spLocks noChangeArrowheads="1"/>
          </p:cNvSpPr>
          <p:nvPr/>
        </p:nvSpPr>
        <p:spPr bwMode="auto">
          <a:xfrm>
            <a:off x="7315200" y="963447"/>
            <a:ext cx="1143000" cy="832110"/>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27" name="Rectangle 58"/>
          <p:cNvSpPr>
            <a:spLocks noChangeArrowheads="1"/>
          </p:cNvSpPr>
          <p:nvPr/>
        </p:nvSpPr>
        <p:spPr bwMode="auto">
          <a:xfrm>
            <a:off x="7315200" y="2276050"/>
            <a:ext cx="1143000" cy="832110"/>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28" name="Rectangle 58"/>
          <p:cNvSpPr>
            <a:spLocks noChangeArrowheads="1"/>
          </p:cNvSpPr>
          <p:nvPr/>
        </p:nvSpPr>
        <p:spPr bwMode="auto">
          <a:xfrm>
            <a:off x="7315200" y="3588653"/>
            <a:ext cx="1143000" cy="832110"/>
          </a:xfrm>
          <a:prstGeom prst="rect">
            <a:avLst/>
          </a:prstGeom>
          <a:solidFill>
            <a:srgbClr val="01D48F"/>
          </a:solidFill>
          <a:ln>
            <a:noFill/>
          </a:ln>
        </p:spPr>
        <p:txBody>
          <a:bodyPr vert="horz" wrap="square" lIns="91440" tIns="45720" rIns="91440" bIns="45720" numCol="1" anchor="t" anchorCtr="0" compatLnSpc="1"/>
          <a:lstStyle/>
          <a:p>
            <a:endParaRPr lang="en-US"/>
          </a:p>
        </p:txBody>
      </p:sp>
      <p:sp>
        <p:nvSpPr>
          <p:cNvPr id="29" name="Freeform 28"/>
          <p:cNvSpPr>
            <a:spLocks noEditPoints="1"/>
          </p:cNvSpPr>
          <p:nvPr/>
        </p:nvSpPr>
        <p:spPr bwMode="auto">
          <a:xfrm>
            <a:off x="7671896" y="2487317"/>
            <a:ext cx="429609" cy="409576"/>
          </a:xfrm>
          <a:custGeom>
            <a:avLst/>
            <a:gdLst>
              <a:gd name="T0" fmla="*/ 188 w 490"/>
              <a:gd name="T1" fmla="*/ 199 h 467"/>
              <a:gd name="T2" fmla="*/ 162 w 490"/>
              <a:gd name="T3" fmla="*/ 123 h 467"/>
              <a:gd name="T4" fmla="*/ 162 w 490"/>
              <a:gd name="T5" fmla="*/ 117 h 467"/>
              <a:gd name="T6" fmla="*/ 329 w 490"/>
              <a:gd name="T7" fmla="*/ 117 h 467"/>
              <a:gd name="T8" fmla="*/ 329 w 490"/>
              <a:gd name="T9" fmla="*/ 123 h 467"/>
              <a:gd name="T10" fmla="*/ 303 w 490"/>
              <a:gd name="T11" fmla="*/ 199 h 467"/>
              <a:gd name="T12" fmla="*/ 391 w 490"/>
              <a:gd name="T13" fmla="*/ 244 h 467"/>
              <a:gd name="T14" fmla="*/ 445 w 490"/>
              <a:gd name="T15" fmla="*/ 172 h 467"/>
              <a:gd name="T16" fmla="*/ 445 w 490"/>
              <a:gd name="T17" fmla="*/ 172 h 467"/>
              <a:gd name="T18" fmla="*/ 407 w 490"/>
              <a:gd name="T19" fmla="*/ 94 h 467"/>
              <a:gd name="T20" fmla="*/ 375 w 490"/>
              <a:gd name="T21" fmla="*/ 93 h 467"/>
              <a:gd name="T22" fmla="*/ 337 w 490"/>
              <a:gd name="T23" fmla="*/ 172 h 467"/>
              <a:gd name="T24" fmla="*/ 337 w 490"/>
              <a:gd name="T25" fmla="*/ 172 h 467"/>
              <a:gd name="T26" fmla="*/ 391 w 490"/>
              <a:gd name="T27" fmla="*/ 244 h 467"/>
              <a:gd name="T28" fmla="*/ 344 w 490"/>
              <a:gd name="T29" fmla="*/ 173 h 467"/>
              <a:gd name="T30" fmla="*/ 349 w 490"/>
              <a:gd name="T31" fmla="*/ 148 h 467"/>
              <a:gd name="T32" fmla="*/ 430 w 490"/>
              <a:gd name="T33" fmla="*/ 134 h 467"/>
              <a:gd name="T34" fmla="*/ 434 w 490"/>
              <a:gd name="T35" fmla="*/ 160 h 467"/>
              <a:gd name="T36" fmla="*/ 422 w 490"/>
              <a:gd name="T37" fmla="*/ 217 h 467"/>
              <a:gd name="T38" fmla="*/ 360 w 490"/>
              <a:gd name="T39" fmla="*/ 217 h 467"/>
              <a:gd name="T40" fmla="*/ 137 w 490"/>
              <a:gd name="T41" fmla="*/ 221 h 467"/>
              <a:gd name="T42" fmla="*/ 154 w 490"/>
              <a:gd name="T43" fmla="*/ 172 h 467"/>
              <a:gd name="T44" fmla="*/ 154 w 490"/>
              <a:gd name="T45" fmla="*/ 168 h 467"/>
              <a:gd name="T46" fmla="*/ 99 w 490"/>
              <a:gd name="T47" fmla="*/ 92 h 467"/>
              <a:gd name="T48" fmla="*/ 46 w 490"/>
              <a:gd name="T49" fmla="*/ 168 h 467"/>
              <a:gd name="T50" fmla="*/ 46 w 490"/>
              <a:gd name="T51" fmla="*/ 172 h 467"/>
              <a:gd name="T52" fmla="*/ 62 w 490"/>
              <a:gd name="T53" fmla="*/ 221 h 467"/>
              <a:gd name="T54" fmla="*/ 68 w 490"/>
              <a:gd name="T55" fmla="*/ 217 h 467"/>
              <a:gd name="T56" fmla="*/ 56 w 490"/>
              <a:gd name="T57" fmla="*/ 160 h 467"/>
              <a:gd name="T58" fmla="*/ 61 w 490"/>
              <a:gd name="T59" fmla="*/ 134 h 467"/>
              <a:gd name="T60" fmla="*/ 142 w 490"/>
              <a:gd name="T61" fmla="*/ 148 h 467"/>
              <a:gd name="T62" fmla="*/ 146 w 490"/>
              <a:gd name="T63" fmla="*/ 173 h 467"/>
              <a:gd name="T64" fmla="*/ 100 w 490"/>
              <a:gd name="T65" fmla="*/ 237 h 467"/>
              <a:gd name="T66" fmla="*/ 262 w 490"/>
              <a:gd name="T67" fmla="*/ 291 h 467"/>
              <a:gd name="T68" fmla="*/ 252 w 490"/>
              <a:gd name="T69" fmla="*/ 313 h 467"/>
              <a:gd name="T70" fmla="*/ 314 w 490"/>
              <a:gd name="T71" fmla="*/ 264 h 467"/>
              <a:gd name="T72" fmla="*/ 402 w 490"/>
              <a:gd name="T73" fmla="*/ 437 h 467"/>
              <a:gd name="T74" fmla="*/ 119 w 490"/>
              <a:gd name="T75" fmla="*/ 467 h 467"/>
              <a:gd name="T76" fmla="*/ 88 w 490"/>
              <a:gd name="T77" fmla="*/ 334 h 467"/>
              <a:gd name="T78" fmla="*/ 231 w 490"/>
              <a:gd name="T79" fmla="*/ 413 h 467"/>
              <a:gd name="T80" fmla="*/ 238 w 490"/>
              <a:gd name="T81" fmla="*/ 308 h 467"/>
              <a:gd name="T82" fmla="*/ 229 w 490"/>
              <a:gd name="T83" fmla="*/ 288 h 467"/>
              <a:gd name="T84" fmla="*/ 259 w 490"/>
              <a:gd name="T85" fmla="*/ 286 h 467"/>
              <a:gd name="T86" fmla="*/ 262 w 490"/>
              <a:gd name="T87" fmla="*/ 291 h 467"/>
              <a:gd name="T88" fmla="*/ 490 w 490"/>
              <a:gd name="T89" fmla="*/ 305 h 467"/>
              <a:gd name="T90" fmla="*/ 412 w 490"/>
              <a:gd name="T91" fmla="*/ 312 h 467"/>
              <a:gd name="T92" fmla="*/ 416 w 490"/>
              <a:gd name="T93" fmla="*/ 388 h 467"/>
              <a:gd name="T94" fmla="*/ 490 w 490"/>
              <a:gd name="T95" fmla="*/ 371 h 467"/>
              <a:gd name="T96" fmla="*/ 16 w 490"/>
              <a:gd name="T97" fmla="*/ 388 h 467"/>
              <a:gd name="T98" fmla="*/ 74 w 490"/>
              <a:gd name="T99" fmla="*/ 334 h 467"/>
              <a:gd name="T100" fmla="*/ 139 w 490"/>
              <a:gd name="T101" fmla="*/ 260 h 467"/>
              <a:gd name="T102" fmla="*/ 0 w 490"/>
              <a:gd name="T103" fmla="*/ 371 h 467"/>
              <a:gd name="T104" fmla="*/ 245 w 490"/>
              <a:gd name="T105" fmla="*/ 223 h 467"/>
              <a:gd name="T106" fmla="*/ 317 w 490"/>
              <a:gd name="T107" fmla="*/ 124 h 467"/>
              <a:gd name="T108" fmla="*/ 310 w 490"/>
              <a:gd name="T109" fmla="*/ 85 h 467"/>
              <a:gd name="T110" fmla="*/ 274 w 490"/>
              <a:gd name="T111" fmla="*/ 61 h 467"/>
              <a:gd name="T112" fmla="*/ 216 w 490"/>
              <a:gd name="T113" fmla="*/ 61 h 467"/>
              <a:gd name="T114" fmla="*/ 185 w 490"/>
              <a:gd name="T115" fmla="*/ 64 h 467"/>
              <a:gd name="T116" fmla="*/ 178 w 490"/>
              <a:gd name="T117" fmla="*/ 105 h 467"/>
              <a:gd name="T118" fmla="*/ 197 w 490"/>
              <a:gd name="T119" fmla="*/ 19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a:spLocks noEditPoints="1"/>
          </p:cNvSpPr>
          <p:nvPr/>
        </p:nvSpPr>
        <p:spPr bwMode="auto">
          <a:xfrm>
            <a:off x="7735902" y="1201342"/>
            <a:ext cx="301596" cy="356321"/>
          </a:xfrm>
          <a:custGeom>
            <a:avLst/>
            <a:gdLst>
              <a:gd name="T0" fmla="*/ 344 w 420"/>
              <a:gd name="T1" fmla="*/ 0 h 496"/>
              <a:gd name="T2" fmla="*/ 332 w 420"/>
              <a:gd name="T3" fmla="*/ 79 h 496"/>
              <a:gd name="T4" fmla="*/ 347 w 420"/>
              <a:gd name="T5" fmla="*/ 92 h 496"/>
              <a:gd name="T6" fmla="*/ 360 w 420"/>
              <a:gd name="T7" fmla="*/ 13 h 496"/>
              <a:gd name="T8" fmla="*/ 193 w 420"/>
              <a:gd name="T9" fmla="*/ 362 h 496"/>
              <a:gd name="T10" fmla="*/ 145 w 420"/>
              <a:gd name="T11" fmla="*/ 410 h 496"/>
              <a:gd name="T12" fmla="*/ 193 w 420"/>
              <a:gd name="T13" fmla="*/ 362 h 496"/>
              <a:gd name="T14" fmla="*/ 229 w 420"/>
              <a:gd name="T15" fmla="*/ 362 h 496"/>
              <a:gd name="T16" fmla="*/ 276 w 420"/>
              <a:gd name="T17" fmla="*/ 410 h 496"/>
              <a:gd name="T18" fmla="*/ 110 w 420"/>
              <a:gd name="T19" fmla="*/ 362 h 496"/>
              <a:gd name="T20" fmla="*/ 62 w 420"/>
              <a:gd name="T21" fmla="*/ 410 h 496"/>
              <a:gd name="T22" fmla="*/ 110 w 420"/>
              <a:gd name="T23" fmla="*/ 362 h 496"/>
              <a:gd name="T24" fmla="*/ 312 w 420"/>
              <a:gd name="T25" fmla="*/ 291 h 496"/>
              <a:gd name="T26" fmla="*/ 360 w 420"/>
              <a:gd name="T27" fmla="*/ 338 h 496"/>
              <a:gd name="T28" fmla="*/ 193 w 420"/>
              <a:gd name="T29" fmla="*/ 291 h 496"/>
              <a:gd name="T30" fmla="*/ 145 w 420"/>
              <a:gd name="T31" fmla="*/ 338 h 496"/>
              <a:gd name="T32" fmla="*/ 193 w 420"/>
              <a:gd name="T33" fmla="*/ 291 h 496"/>
              <a:gd name="T34" fmla="*/ 229 w 420"/>
              <a:gd name="T35" fmla="*/ 291 h 496"/>
              <a:gd name="T36" fmla="*/ 276 w 420"/>
              <a:gd name="T37" fmla="*/ 338 h 496"/>
              <a:gd name="T38" fmla="*/ 110 w 420"/>
              <a:gd name="T39" fmla="*/ 291 h 496"/>
              <a:gd name="T40" fmla="*/ 62 w 420"/>
              <a:gd name="T41" fmla="*/ 338 h 496"/>
              <a:gd name="T42" fmla="*/ 110 w 420"/>
              <a:gd name="T43" fmla="*/ 291 h 496"/>
              <a:gd name="T44" fmla="*/ 312 w 420"/>
              <a:gd name="T45" fmla="*/ 219 h 496"/>
              <a:gd name="T46" fmla="*/ 360 w 420"/>
              <a:gd name="T47" fmla="*/ 267 h 496"/>
              <a:gd name="T48" fmla="*/ 193 w 420"/>
              <a:gd name="T49" fmla="*/ 219 h 496"/>
              <a:gd name="T50" fmla="*/ 145 w 420"/>
              <a:gd name="T51" fmla="*/ 267 h 496"/>
              <a:gd name="T52" fmla="*/ 193 w 420"/>
              <a:gd name="T53" fmla="*/ 219 h 496"/>
              <a:gd name="T54" fmla="*/ 229 w 420"/>
              <a:gd name="T55" fmla="*/ 219 h 496"/>
              <a:gd name="T56" fmla="*/ 276 w 420"/>
              <a:gd name="T57" fmla="*/ 267 h 496"/>
              <a:gd name="T58" fmla="*/ 77 w 420"/>
              <a:gd name="T59" fmla="*/ 0 h 496"/>
              <a:gd name="T60" fmla="*/ 62 w 420"/>
              <a:gd name="T61" fmla="*/ 13 h 496"/>
              <a:gd name="T62" fmla="*/ 75 w 420"/>
              <a:gd name="T63" fmla="*/ 92 h 496"/>
              <a:gd name="T64" fmla="*/ 90 w 420"/>
              <a:gd name="T65" fmla="*/ 79 h 496"/>
              <a:gd name="T66" fmla="*/ 77 w 420"/>
              <a:gd name="T67" fmla="*/ 0 h 496"/>
              <a:gd name="T68" fmla="*/ 392 w 420"/>
              <a:gd name="T69" fmla="*/ 441 h 496"/>
              <a:gd name="T70" fmla="*/ 34 w 420"/>
              <a:gd name="T71" fmla="*/ 446 h 496"/>
              <a:gd name="T72" fmla="*/ 28 w 420"/>
              <a:gd name="T73" fmla="*/ 185 h 496"/>
              <a:gd name="T74" fmla="*/ 386 w 420"/>
              <a:gd name="T75" fmla="*/ 180 h 496"/>
              <a:gd name="T76" fmla="*/ 392 w 420"/>
              <a:gd name="T77" fmla="*/ 460 h 496"/>
              <a:gd name="T78" fmla="*/ 28 w 420"/>
              <a:gd name="T79" fmla="*/ 463 h 496"/>
              <a:gd name="T80" fmla="*/ 392 w 420"/>
              <a:gd name="T81" fmla="*/ 460 h 496"/>
              <a:gd name="T82" fmla="*/ 392 w 420"/>
              <a:gd name="T83" fmla="*/ 481 h 496"/>
              <a:gd name="T84" fmla="*/ 28 w 420"/>
              <a:gd name="T85" fmla="*/ 478 h 496"/>
              <a:gd name="T86" fmla="*/ 386 w 420"/>
              <a:gd name="T87" fmla="*/ 41 h 496"/>
              <a:gd name="T88" fmla="*/ 420 w 420"/>
              <a:gd name="T89" fmla="*/ 463 h 496"/>
              <a:gd name="T90" fmla="*/ 34 w 420"/>
              <a:gd name="T91" fmla="*/ 496 h 496"/>
              <a:gd name="T92" fmla="*/ 0 w 420"/>
              <a:gd name="T93" fmla="*/ 75 h 496"/>
              <a:gd name="T94" fmla="*/ 51 w 420"/>
              <a:gd name="T95" fmla="*/ 41 h 496"/>
              <a:gd name="T96" fmla="*/ 69 w 420"/>
              <a:gd name="T97" fmla="*/ 106 h 496"/>
              <a:gd name="T98" fmla="*/ 101 w 420"/>
              <a:gd name="T99" fmla="*/ 88 h 496"/>
              <a:gd name="T100" fmla="*/ 321 w 420"/>
              <a:gd name="T101" fmla="*/ 41 h 496"/>
              <a:gd name="T102" fmla="*/ 339 w 420"/>
              <a:gd name="T103" fmla="*/ 106 h 496"/>
              <a:gd name="T104" fmla="*/ 370 w 420"/>
              <a:gd name="T105" fmla="*/ 88 h 496"/>
              <a:gd name="T106" fmla="*/ 386 w 420"/>
              <a:gd name="T107" fmla="*/ 4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0" h="496">
                <a:moveTo>
                  <a:pt x="347" y="0"/>
                </a:moveTo>
                <a:cubicBezTo>
                  <a:pt x="346" y="0"/>
                  <a:pt x="345" y="0"/>
                  <a:pt x="344" y="0"/>
                </a:cubicBezTo>
                <a:cubicBezTo>
                  <a:pt x="337" y="0"/>
                  <a:pt x="332" y="6"/>
                  <a:pt x="332" y="13"/>
                </a:cubicBezTo>
                <a:cubicBezTo>
                  <a:pt x="332" y="79"/>
                  <a:pt x="332" y="79"/>
                  <a:pt x="332" y="79"/>
                </a:cubicBezTo>
                <a:cubicBezTo>
                  <a:pt x="332" y="87"/>
                  <a:pt x="337" y="92"/>
                  <a:pt x="344" y="92"/>
                </a:cubicBezTo>
                <a:cubicBezTo>
                  <a:pt x="345" y="92"/>
                  <a:pt x="346" y="92"/>
                  <a:pt x="347" y="92"/>
                </a:cubicBezTo>
                <a:cubicBezTo>
                  <a:pt x="354" y="92"/>
                  <a:pt x="360" y="87"/>
                  <a:pt x="360" y="79"/>
                </a:cubicBezTo>
                <a:cubicBezTo>
                  <a:pt x="360" y="13"/>
                  <a:pt x="360" y="13"/>
                  <a:pt x="360" y="13"/>
                </a:cubicBezTo>
                <a:cubicBezTo>
                  <a:pt x="360" y="6"/>
                  <a:pt x="354" y="0"/>
                  <a:pt x="347" y="0"/>
                </a:cubicBezTo>
                <a:close/>
                <a:moveTo>
                  <a:pt x="193" y="362"/>
                </a:moveTo>
                <a:cubicBezTo>
                  <a:pt x="177" y="362"/>
                  <a:pt x="161" y="362"/>
                  <a:pt x="145" y="362"/>
                </a:cubicBezTo>
                <a:cubicBezTo>
                  <a:pt x="145" y="378"/>
                  <a:pt x="145" y="394"/>
                  <a:pt x="145" y="410"/>
                </a:cubicBezTo>
                <a:cubicBezTo>
                  <a:pt x="161" y="410"/>
                  <a:pt x="177" y="410"/>
                  <a:pt x="193" y="410"/>
                </a:cubicBezTo>
                <a:cubicBezTo>
                  <a:pt x="193" y="394"/>
                  <a:pt x="193" y="378"/>
                  <a:pt x="193" y="362"/>
                </a:cubicBezTo>
                <a:close/>
                <a:moveTo>
                  <a:pt x="276" y="362"/>
                </a:moveTo>
                <a:cubicBezTo>
                  <a:pt x="260" y="362"/>
                  <a:pt x="245" y="362"/>
                  <a:pt x="229" y="362"/>
                </a:cubicBezTo>
                <a:cubicBezTo>
                  <a:pt x="229" y="378"/>
                  <a:pt x="229" y="394"/>
                  <a:pt x="229" y="410"/>
                </a:cubicBezTo>
                <a:cubicBezTo>
                  <a:pt x="245" y="410"/>
                  <a:pt x="260" y="410"/>
                  <a:pt x="276" y="410"/>
                </a:cubicBezTo>
                <a:cubicBezTo>
                  <a:pt x="276" y="394"/>
                  <a:pt x="276" y="378"/>
                  <a:pt x="276" y="362"/>
                </a:cubicBezTo>
                <a:close/>
                <a:moveTo>
                  <a:pt x="110" y="362"/>
                </a:moveTo>
                <a:cubicBezTo>
                  <a:pt x="62" y="362"/>
                  <a:pt x="62" y="362"/>
                  <a:pt x="62" y="362"/>
                </a:cubicBezTo>
                <a:cubicBezTo>
                  <a:pt x="62" y="410"/>
                  <a:pt x="62" y="410"/>
                  <a:pt x="62" y="410"/>
                </a:cubicBezTo>
                <a:cubicBezTo>
                  <a:pt x="110" y="410"/>
                  <a:pt x="110" y="410"/>
                  <a:pt x="110" y="410"/>
                </a:cubicBezTo>
                <a:cubicBezTo>
                  <a:pt x="110" y="362"/>
                  <a:pt x="110" y="362"/>
                  <a:pt x="110" y="362"/>
                </a:cubicBezTo>
                <a:close/>
                <a:moveTo>
                  <a:pt x="360" y="291"/>
                </a:moveTo>
                <a:cubicBezTo>
                  <a:pt x="312" y="291"/>
                  <a:pt x="312" y="291"/>
                  <a:pt x="312" y="291"/>
                </a:cubicBezTo>
                <a:cubicBezTo>
                  <a:pt x="312" y="338"/>
                  <a:pt x="312" y="338"/>
                  <a:pt x="312" y="338"/>
                </a:cubicBezTo>
                <a:cubicBezTo>
                  <a:pt x="360" y="338"/>
                  <a:pt x="360" y="338"/>
                  <a:pt x="360" y="338"/>
                </a:cubicBezTo>
                <a:cubicBezTo>
                  <a:pt x="360" y="291"/>
                  <a:pt x="360" y="291"/>
                  <a:pt x="360" y="291"/>
                </a:cubicBezTo>
                <a:close/>
                <a:moveTo>
                  <a:pt x="193" y="291"/>
                </a:moveTo>
                <a:cubicBezTo>
                  <a:pt x="177" y="291"/>
                  <a:pt x="161" y="291"/>
                  <a:pt x="145" y="291"/>
                </a:cubicBezTo>
                <a:cubicBezTo>
                  <a:pt x="145" y="306"/>
                  <a:pt x="145" y="322"/>
                  <a:pt x="145" y="338"/>
                </a:cubicBezTo>
                <a:cubicBezTo>
                  <a:pt x="161" y="338"/>
                  <a:pt x="177" y="338"/>
                  <a:pt x="193" y="338"/>
                </a:cubicBezTo>
                <a:cubicBezTo>
                  <a:pt x="193" y="322"/>
                  <a:pt x="193" y="306"/>
                  <a:pt x="193" y="291"/>
                </a:cubicBezTo>
                <a:close/>
                <a:moveTo>
                  <a:pt x="276" y="291"/>
                </a:moveTo>
                <a:cubicBezTo>
                  <a:pt x="260" y="291"/>
                  <a:pt x="245" y="291"/>
                  <a:pt x="229" y="291"/>
                </a:cubicBezTo>
                <a:cubicBezTo>
                  <a:pt x="229" y="306"/>
                  <a:pt x="229" y="322"/>
                  <a:pt x="229" y="338"/>
                </a:cubicBezTo>
                <a:cubicBezTo>
                  <a:pt x="245" y="338"/>
                  <a:pt x="260" y="338"/>
                  <a:pt x="276" y="338"/>
                </a:cubicBezTo>
                <a:cubicBezTo>
                  <a:pt x="276" y="322"/>
                  <a:pt x="276" y="306"/>
                  <a:pt x="276" y="291"/>
                </a:cubicBezTo>
                <a:close/>
                <a:moveTo>
                  <a:pt x="110" y="291"/>
                </a:moveTo>
                <a:cubicBezTo>
                  <a:pt x="62" y="291"/>
                  <a:pt x="62" y="291"/>
                  <a:pt x="62" y="291"/>
                </a:cubicBezTo>
                <a:cubicBezTo>
                  <a:pt x="62" y="338"/>
                  <a:pt x="62" y="338"/>
                  <a:pt x="62" y="338"/>
                </a:cubicBezTo>
                <a:cubicBezTo>
                  <a:pt x="110" y="338"/>
                  <a:pt x="110" y="338"/>
                  <a:pt x="110" y="338"/>
                </a:cubicBezTo>
                <a:cubicBezTo>
                  <a:pt x="110" y="291"/>
                  <a:pt x="110" y="291"/>
                  <a:pt x="110" y="291"/>
                </a:cubicBezTo>
                <a:close/>
                <a:moveTo>
                  <a:pt x="360" y="219"/>
                </a:moveTo>
                <a:cubicBezTo>
                  <a:pt x="312" y="219"/>
                  <a:pt x="312" y="219"/>
                  <a:pt x="312" y="219"/>
                </a:cubicBezTo>
                <a:cubicBezTo>
                  <a:pt x="312" y="267"/>
                  <a:pt x="312" y="267"/>
                  <a:pt x="312" y="267"/>
                </a:cubicBezTo>
                <a:cubicBezTo>
                  <a:pt x="360" y="267"/>
                  <a:pt x="360" y="267"/>
                  <a:pt x="360" y="267"/>
                </a:cubicBezTo>
                <a:cubicBezTo>
                  <a:pt x="360" y="219"/>
                  <a:pt x="360" y="219"/>
                  <a:pt x="360" y="219"/>
                </a:cubicBezTo>
                <a:close/>
                <a:moveTo>
                  <a:pt x="193" y="219"/>
                </a:moveTo>
                <a:cubicBezTo>
                  <a:pt x="177" y="219"/>
                  <a:pt x="161" y="219"/>
                  <a:pt x="145" y="219"/>
                </a:cubicBezTo>
                <a:cubicBezTo>
                  <a:pt x="145" y="235"/>
                  <a:pt x="145" y="251"/>
                  <a:pt x="145" y="267"/>
                </a:cubicBezTo>
                <a:cubicBezTo>
                  <a:pt x="161" y="267"/>
                  <a:pt x="177" y="267"/>
                  <a:pt x="193" y="267"/>
                </a:cubicBezTo>
                <a:cubicBezTo>
                  <a:pt x="193" y="251"/>
                  <a:pt x="193" y="235"/>
                  <a:pt x="193" y="219"/>
                </a:cubicBezTo>
                <a:close/>
                <a:moveTo>
                  <a:pt x="276" y="219"/>
                </a:moveTo>
                <a:cubicBezTo>
                  <a:pt x="260" y="219"/>
                  <a:pt x="245" y="219"/>
                  <a:pt x="229" y="219"/>
                </a:cubicBezTo>
                <a:cubicBezTo>
                  <a:pt x="229" y="235"/>
                  <a:pt x="229" y="251"/>
                  <a:pt x="229" y="267"/>
                </a:cubicBezTo>
                <a:cubicBezTo>
                  <a:pt x="245" y="267"/>
                  <a:pt x="260" y="267"/>
                  <a:pt x="276" y="267"/>
                </a:cubicBezTo>
                <a:cubicBezTo>
                  <a:pt x="276" y="251"/>
                  <a:pt x="276" y="235"/>
                  <a:pt x="276" y="219"/>
                </a:cubicBezTo>
                <a:close/>
                <a:moveTo>
                  <a:pt x="77" y="0"/>
                </a:moveTo>
                <a:cubicBezTo>
                  <a:pt x="76" y="0"/>
                  <a:pt x="76" y="0"/>
                  <a:pt x="75" y="0"/>
                </a:cubicBezTo>
                <a:cubicBezTo>
                  <a:pt x="68" y="0"/>
                  <a:pt x="62" y="6"/>
                  <a:pt x="62" y="13"/>
                </a:cubicBezTo>
                <a:cubicBezTo>
                  <a:pt x="62" y="79"/>
                  <a:pt x="62" y="79"/>
                  <a:pt x="62" y="79"/>
                </a:cubicBezTo>
                <a:cubicBezTo>
                  <a:pt x="62" y="87"/>
                  <a:pt x="68" y="92"/>
                  <a:pt x="75" y="92"/>
                </a:cubicBezTo>
                <a:cubicBezTo>
                  <a:pt x="76" y="92"/>
                  <a:pt x="76" y="92"/>
                  <a:pt x="77" y="92"/>
                </a:cubicBezTo>
                <a:cubicBezTo>
                  <a:pt x="84" y="92"/>
                  <a:pt x="90" y="87"/>
                  <a:pt x="90" y="79"/>
                </a:cubicBezTo>
                <a:cubicBezTo>
                  <a:pt x="90" y="13"/>
                  <a:pt x="90" y="13"/>
                  <a:pt x="90" y="13"/>
                </a:cubicBezTo>
                <a:cubicBezTo>
                  <a:pt x="90" y="6"/>
                  <a:pt x="84" y="0"/>
                  <a:pt x="77" y="0"/>
                </a:cubicBezTo>
                <a:close/>
                <a:moveTo>
                  <a:pt x="392" y="185"/>
                </a:moveTo>
                <a:cubicBezTo>
                  <a:pt x="392" y="441"/>
                  <a:pt x="392" y="441"/>
                  <a:pt x="392" y="441"/>
                </a:cubicBezTo>
                <a:cubicBezTo>
                  <a:pt x="392" y="443"/>
                  <a:pt x="389" y="446"/>
                  <a:pt x="386" y="446"/>
                </a:cubicBezTo>
                <a:cubicBezTo>
                  <a:pt x="34" y="446"/>
                  <a:pt x="34" y="446"/>
                  <a:pt x="34" y="446"/>
                </a:cubicBezTo>
                <a:cubicBezTo>
                  <a:pt x="31" y="446"/>
                  <a:pt x="28" y="443"/>
                  <a:pt x="28" y="441"/>
                </a:cubicBezTo>
                <a:cubicBezTo>
                  <a:pt x="28" y="185"/>
                  <a:pt x="28" y="185"/>
                  <a:pt x="28" y="185"/>
                </a:cubicBezTo>
                <a:cubicBezTo>
                  <a:pt x="28" y="182"/>
                  <a:pt x="31" y="180"/>
                  <a:pt x="34" y="180"/>
                </a:cubicBezTo>
                <a:cubicBezTo>
                  <a:pt x="386" y="180"/>
                  <a:pt x="386" y="180"/>
                  <a:pt x="386" y="180"/>
                </a:cubicBezTo>
                <a:cubicBezTo>
                  <a:pt x="389" y="180"/>
                  <a:pt x="392" y="182"/>
                  <a:pt x="392" y="185"/>
                </a:cubicBezTo>
                <a:close/>
                <a:moveTo>
                  <a:pt x="392" y="460"/>
                </a:moveTo>
                <a:cubicBezTo>
                  <a:pt x="392" y="463"/>
                  <a:pt x="392" y="463"/>
                  <a:pt x="392" y="463"/>
                </a:cubicBezTo>
                <a:cubicBezTo>
                  <a:pt x="28" y="463"/>
                  <a:pt x="28" y="463"/>
                  <a:pt x="28" y="463"/>
                </a:cubicBezTo>
                <a:cubicBezTo>
                  <a:pt x="28" y="460"/>
                  <a:pt x="28" y="460"/>
                  <a:pt x="28" y="460"/>
                </a:cubicBezTo>
                <a:cubicBezTo>
                  <a:pt x="392" y="460"/>
                  <a:pt x="392" y="460"/>
                  <a:pt x="392" y="460"/>
                </a:cubicBezTo>
                <a:close/>
                <a:moveTo>
                  <a:pt x="392" y="478"/>
                </a:moveTo>
                <a:cubicBezTo>
                  <a:pt x="392" y="481"/>
                  <a:pt x="392" y="481"/>
                  <a:pt x="392" y="481"/>
                </a:cubicBezTo>
                <a:cubicBezTo>
                  <a:pt x="28" y="481"/>
                  <a:pt x="28" y="481"/>
                  <a:pt x="28" y="481"/>
                </a:cubicBezTo>
                <a:cubicBezTo>
                  <a:pt x="28" y="478"/>
                  <a:pt x="28" y="478"/>
                  <a:pt x="28" y="478"/>
                </a:cubicBezTo>
                <a:cubicBezTo>
                  <a:pt x="392" y="478"/>
                  <a:pt x="392" y="478"/>
                  <a:pt x="392" y="478"/>
                </a:cubicBezTo>
                <a:close/>
                <a:moveTo>
                  <a:pt x="386" y="41"/>
                </a:moveTo>
                <a:cubicBezTo>
                  <a:pt x="405" y="41"/>
                  <a:pt x="420" y="56"/>
                  <a:pt x="420" y="75"/>
                </a:cubicBezTo>
                <a:cubicBezTo>
                  <a:pt x="420" y="463"/>
                  <a:pt x="420" y="463"/>
                  <a:pt x="420" y="463"/>
                </a:cubicBezTo>
                <a:cubicBezTo>
                  <a:pt x="420" y="481"/>
                  <a:pt x="405" y="496"/>
                  <a:pt x="386" y="496"/>
                </a:cubicBezTo>
                <a:cubicBezTo>
                  <a:pt x="269" y="496"/>
                  <a:pt x="151" y="496"/>
                  <a:pt x="34" y="496"/>
                </a:cubicBezTo>
                <a:cubicBezTo>
                  <a:pt x="15" y="496"/>
                  <a:pt x="0" y="481"/>
                  <a:pt x="0" y="463"/>
                </a:cubicBezTo>
                <a:cubicBezTo>
                  <a:pt x="0" y="75"/>
                  <a:pt x="0" y="75"/>
                  <a:pt x="0" y="75"/>
                </a:cubicBezTo>
                <a:cubicBezTo>
                  <a:pt x="0" y="56"/>
                  <a:pt x="15" y="41"/>
                  <a:pt x="34" y="41"/>
                </a:cubicBezTo>
                <a:cubicBezTo>
                  <a:pt x="51" y="41"/>
                  <a:pt x="51" y="41"/>
                  <a:pt x="51" y="41"/>
                </a:cubicBezTo>
                <a:cubicBezTo>
                  <a:pt x="51" y="57"/>
                  <a:pt x="51" y="72"/>
                  <a:pt x="51" y="88"/>
                </a:cubicBezTo>
                <a:cubicBezTo>
                  <a:pt x="51" y="98"/>
                  <a:pt x="59" y="106"/>
                  <a:pt x="69" y="106"/>
                </a:cubicBezTo>
                <a:cubicBezTo>
                  <a:pt x="74" y="106"/>
                  <a:pt x="78" y="106"/>
                  <a:pt x="83" y="106"/>
                </a:cubicBezTo>
                <a:cubicBezTo>
                  <a:pt x="93" y="106"/>
                  <a:pt x="101" y="98"/>
                  <a:pt x="101" y="88"/>
                </a:cubicBezTo>
                <a:cubicBezTo>
                  <a:pt x="101" y="72"/>
                  <a:pt x="101" y="57"/>
                  <a:pt x="101" y="41"/>
                </a:cubicBezTo>
                <a:cubicBezTo>
                  <a:pt x="321" y="41"/>
                  <a:pt x="321" y="41"/>
                  <a:pt x="321" y="41"/>
                </a:cubicBezTo>
                <a:cubicBezTo>
                  <a:pt x="321" y="57"/>
                  <a:pt x="321" y="72"/>
                  <a:pt x="321" y="88"/>
                </a:cubicBezTo>
                <a:cubicBezTo>
                  <a:pt x="321" y="98"/>
                  <a:pt x="329" y="106"/>
                  <a:pt x="339" y="106"/>
                </a:cubicBezTo>
                <a:cubicBezTo>
                  <a:pt x="343" y="106"/>
                  <a:pt x="348" y="106"/>
                  <a:pt x="352" y="106"/>
                </a:cubicBezTo>
                <a:cubicBezTo>
                  <a:pt x="362" y="106"/>
                  <a:pt x="370" y="98"/>
                  <a:pt x="370" y="88"/>
                </a:cubicBezTo>
                <a:cubicBezTo>
                  <a:pt x="370" y="72"/>
                  <a:pt x="370" y="57"/>
                  <a:pt x="370" y="41"/>
                </a:cubicBezTo>
                <a:lnTo>
                  <a:pt x="386" y="41"/>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7722566" y="3799541"/>
            <a:ext cx="328268" cy="410335"/>
          </a:xfrm>
          <a:custGeom>
            <a:avLst/>
            <a:gdLst>
              <a:gd name="T0" fmla="*/ 100 w 408"/>
              <a:gd name="T1" fmla="*/ 18 h 510"/>
              <a:gd name="T2" fmla="*/ 290 w 408"/>
              <a:gd name="T3" fmla="*/ 368 h 510"/>
              <a:gd name="T4" fmla="*/ 345 w 408"/>
              <a:gd name="T5" fmla="*/ 332 h 510"/>
              <a:gd name="T6" fmla="*/ 259 w 408"/>
              <a:gd name="T7" fmla="*/ 464 h 510"/>
              <a:gd name="T8" fmla="*/ 267 w 408"/>
              <a:gd name="T9" fmla="*/ 397 h 510"/>
              <a:gd name="T10" fmla="*/ 241 w 408"/>
              <a:gd name="T11" fmla="*/ 345 h 510"/>
              <a:gd name="T12" fmla="*/ 216 w 408"/>
              <a:gd name="T13" fmla="*/ 319 h 510"/>
              <a:gd name="T14" fmla="*/ 320 w 408"/>
              <a:gd name="T15" fmla="*/ 474 h 510"/>
              <a:gd name="T16" fmla="*/ 159 w 408"/>
              <a:gd name="T17" fmla="*/ 386 h 510"/>
              <a:gd name="T18" fmla="*/ 196 w 408"/>
              <a:gd name="T19" fmla="*/ 298 h 510"/>
              <a:gd name="T20" fmla="*/ 229 w 408"/>
              <a:gd name="T21" fmla="*/ 381 h 510"/>
              <a:gd name="T22" fmla="*/ 338 w 408"/>
              <a:gd name="T23" fmla="*/ 391 h 510"/>
              <a:gd name="T24" fmla="*/ 278 w 408"/>
              <a:gd name="T25" fmla="*/ 440 h 510"/>
              <a:gd name="T26" fmla="*/ 289 w 408"/>
              <a:gd name="T27" fmla="*/ 332 h 510"/>
              <a:gd name="T28" fmla="*/ 126 w 408"/>
              <a:gd name="T29" fmla="*/ 86 h 510"/>
              <a:gd name="T30" fmla="*/ 138 w 408"/>
              <a:gd name="T31" fmla="*/ 19 h 510"/>
              <a:gd name="T32" fmla="*/ 217 w 408"/>
              <a:gd name="T33" fmla="*/ 61 h 510"/>
              <a:gd name="T34" fmla="*/ 127 w 408"/>
              <a:gd name="T35" fmla="*/ 22 h 510"/>
              <a:gd name="T36" fmla="*/ 244 w 408"/>
              <a:gd name="T37" fmla="*/ 59 h 510"/>
              <a:gd name="T38" fmla="*/ 134 w 408"/>
              <a:gd name="T39" fmla="*/ 343 h 510"/>
              <a:gd name="T40" fmla="*/ 87 w 408"/>
              <a:gd name="T41" fmla="*/ 290 h 510"/>
              <a:gd name="T42" fmla="*/ 86 w 408"/>
              <a:gd name="T43" fmla="*/ 290 h 510"/>
              <a:gd name="T44" fmla="*/ 85 w 408"/>
              <a:gd name="T45" fmla="*/ 290 h 510"/>
              <a:gd name="T46" fmla="*/ 84 w 408"/>
              <a:gd name="T47" fmla="*/ 289 h 510"/>
              <a:gd name="T48" fmla="*/ 83 w 408"/>
              <a:gd name="T49" fmla="*/ 289 h 510"/>
              <a:gd name="T50" fmla="*/ 83 w 408"/>
              <a:gd name="T51" fmla="*/ 289 h 510"/>
              <a:gd name="T52" fmla="*/ 82 w 408"/>
              <a:gd name="T53" fmla="*/ 289 h 510"/>
              <a:gd name="T54" fmla="*/ 81 w 408"/>
              <a:gd name="T55" fmla="*/ 288 h 510"/>
              <a:gd name="T56" fmla="*/ 81 w 408"/>
              <a:gd name="T57" fmla="*/ 288 h 510"/>
              <a:gd name="T58" fmla="*/ 80 w 408"/>
              <a:gd name="T59" fmla="*/ 287 h 510"/>
              <a:gd name="T60" fmla="*/ 80 w 408"/>
              <a:gd name="T61" fmla="*/ 287 h 510"/>
              <a:gd name="T62" fmla="*/ 79 w 408"/>
              <a:gd name="T63" fmla="*/ 286 h 510"/>
              <a:gd name="T64" fmla="*/ 79 w 408"/>
              <a:gd name="T65" fmla="*/ 285 h 510"/>
              <a:gd name="T66" fmla="*/ 78 w 408"/>
              <a:gd name="T67" fmla="*/ 284 h 510"/>
              <a:gd name="T68" fmla="*/ 78 w 408"/>
              <a:gd name="T69" fmla="*/ 284 h 510"/>
              <a:gd name="T70" fmla="*/ 78 w 408"/>
              <a:gd name="T71" fmla="*/ 283 h 510"/>
              <a:gd name="T72" fmla="*/ 78 w 408"/>
              <a:gd name="T73" fmla="*/ 282 h 510"/>
              <a:gd name="T74" fmla="*/ 77 w 408"/>
              <a:gd name="T75" fmla="*/ 281 h 510"/>
              <a:gd name="T76" fmla="*/ 77 w 408"/>
              <a:gd name="T77" fmla="*/ 281 h 510"/>
              <a:gd name="T78" fmla="*/ 77 w 408"/>
              <a:gd name="T79" fmla="*/ 280 h 510"/>
              <a:gd name="T80" fmla="*/ 77 w 408"/>
              <a:gd name="T81" fmla="*/ 279 h 510"/>
              <a:gd name="T82" fmla="*/ 78 w 408"/>
              <a:gd name="T83" fmla="*/ 278 h 510"/>
              <a:gd name="T84" fmla="*/ 78 w 408"/>
              <a:gd name="T85" fmla="*/ 278 h 510"/>
              <a:gd name="T86" fmla="*/ 78 w 408"/>
              <a:gd name="T87" fmla="*/ 277 h 510"/>
              <a:gd name="T88" fmla="*/ 79 w 408"/>
              <a:gd name="T89" fmla="*/ 276 h 510"/>
              <a:gd name="T90" fmla="*/ 79 w 408"/>
              <a:gd name="T91" fmla="*/ 275 h 510"/>
              <a:gd name="T92" fmla="*/ 80 w 408"/>
              <a:gd name="T93" fmla="*/ 274 h 510"/>
              <a:gd name="T94" fmla="*/ 80 w 408"/>
              <a:gd name="T95" fmla="*/ 274 h 510"/>
              <a:gd name="T96" fmla="*/ 81 w 408"/>
              <a:gd name="T97" fmla="*/ 273 h 510"/>
              <a:gd name="T98" fmla="*/ 82 w 408"/>
              <a:gd name="T99" fmla="*/ 272 h 510"/>
              <a:gd name="T100" fmla="*/ 83 w 408"/>
              <a:gd name="T101" fmla="*/ 272 h 510"/>
              <a:gd name="T102" fmla="*/ 84 w 408"/>
              <a:gd name="T103" fmla="*/ 272 h 510"/>
              <a:gd name="T104" fmla="*/ 86 w 408"/>
              <a:gd name="T105" fmla="*/ 271 h 510"/>
              <a:gd name="T106" fmla="*/ 77 w 408"/>
              <a:gd name="T107" fmla="*/ 280 h 510"/>
              <a:gd name="T108" fmla="*/ 87 w 408"/>
              <a:gd name="T109" fmla="*/ 237 h 510"/>
              <a:gd name="T110" fmla="*/ 267 w 408"/>
              <a:gd name="T111" fmla="*/ 175 h 510"/>
              <a:gd name="T112" fmla="*/ 258 w 408"/>
              <a:gd name="T113" fmla="*/ 115 h 510"/>
              <a:gd name="T114" fmla="*/ 87 w 408"/>
              <a:gd name="T115" fmla="*/ 115 h 510"/>
              <a:gd name="T116" fmla="*/ 212 w 408"/>
              <a:gd name="T117" fmla="*/ 28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8" h="510">
                <a:moveTo>
                  <a:pt x="23" y="460"/>
                </a:moveTo>
                <a:cubicBezTo>
                  <a:pt x="147" y="460"/>
                  <a:pt x="147" y="460"/>
                  <a:pt x="147" y="460"/>
                </a:cubicBezTo>
                <a:cubicBezTo>
                  <a:pt x="140" y="447"/>
                  <a:pt x="135" y="434"/>
                  <a:pt x="132" y="419"/>
                </a:cubicBezTo>
                <a:cubicBezTo>
                  <a:pt x="43" y="419"/>
                  <a:pt x="43" y="419"/>
                  <a:pt x="43" y="419"/>
                </a:cubicBezTo>
                <a:cubicBezTo>
                  <a:pt x="43" y="59"/>
                  <a:pt x="43" y="59"/>
                  <a:pt x="43" y="59"/>
                </a:cubicBezTo>
                <a:cubicBezTo>
                  <a:pt x="100" y="59"/>
                  <a:pt x="100" y="59"/>
                  <a:pt x="100" y="59"/>
                </a:cubicBezTo>
                <a:cubicBezTo>
                  <a:pt x="100" y="18"/>
                  <a:pt x="100" y="18"/>
                  <a:pt x="100" y="18"/>
                </a:cubicBezTo>
                <a:cubicBezTo>
                  <a:pt x="23" y="18"/>
                  <a:pt x="23" y="18"/>
                  <a:pt x="23" y="18"/>
                </a:cubicBezTo>
                <a:cubicBezTo>
                  <a:pt x="11" y="18"/>
                  <a:pt x="0" y="28"/>
                  <a:pt x="0" y="41"/>
                </a:cubicBezTo>
                <a:cubicBezTo>
                  <a:pt x="0" y="437"/>
                  <a:pt x="0" y="437"/>
                  <a:pt x="0" y="437"/>
                </a:cubicBezTo>
                <a:cubicBezTo>
                  <a:pt x="0" y="450"/>
                  <a:pt x="11" y="460"/>
                  <a:pt x="23" y="460"/>
                </a:cubicBezTo>
                <a:close/>
                <a:moveTo>
                  <a:pt x="286" y="370"/>
                </a:moveTo>
                <a:cubicBezTo>
                  <a:pt x="286" y="370"/>
                  <a:pt x="287" y="369"/>
                  <a:pt x="287" y="369"/>
                </a:cubicBezTo>
                <a:cubicBezTo>
                  <a:pt x="288" y="368"/>
                  <a:pt x="289" y="368"/>
                  <a:pt x="290" y="368"/>
                </a:cubicBezTo>
                <a:cubicBezTo>
                  <a:pt x="291" y="369"/>
                  <a:pt x="291" y="369"/>
                  <a:pt x="291" y="370"/>
                </a:cubicBezTo>
                <a:cubicBezTo>
                  <a:pt x="292" y="370"/>
                  <a:pt x="292" y="370"/>
                  <a:pt x="292" y="370"/>
                </a:cubicBezTo>
                <a:cubicBezTo>
                  <a:pt x="337" y="325"/>
                  <a:pt x="337" y="325"/>
                  <a:pt x="337" y="325"/>
                </a:cubicBezTo>
                <a:cubicBezTo>
                  <a:pt x="338" y="324"/>
                  <a:pt x="340" y="323"/>
                  <a:pt x="341" y="323"/>
                </a:cubicBezTo>
                <a:cubicBezTo>
                  <a:pt x="342" y="323"/>
                  <a:pt x="344" y="324"/>
                  <a:pt x="345" y="325"/>
                </a:cubicBezTo>
                <a:cubicBezTo>
                  <a:pt x="346" y="326"/>
                  <a:pt x="346" y="327"/>
                  <a:pt x="346" y="329"/>
                </a:cubicBezTo>
                <a:cubicBezTo>
                  <a:pt x="346" y="330"/>
                  <a:pt x="346" y="331"/>
                  <a:pt x="345" y="332"/>
                </a:cubicBezTo>
                <a:cubicBezTo>
                  <a:pt x="293" y="384"/>
                  <a:pt x="293" y="384"/>
                  <a:pt x="293" y="384"/>
                </a:cubicBezTo>
                <a:cubicBezTo>
                  <a:pt x="300" y="389"/>
                  <a:pt x="300" y="389"/>
                  <a:pt x="300" y="389"/>
                </a:cubicBezTo>
                <a:cubicBezTo>
                  <a:pt x="302" y="391"/>
                  <a:pt x="303" y="392"/>
                  <a:pt x="303" y="394"/>
                </a:cubicBezTo>
                <a:cubicBezTo>
                  <a:pt x="304" y="398"/>
                  <a:pt x="301" y="402"/>
                  <a:pt x="297" y="403"/>
                </a:cubicBezTo>
                <a:cubicBezTo>
                  <a:pt x="295" y="403"/>
                  <a:pt x="293" y="403"/>
                  <a:pt x="291" y="401"/>
                </a:cubicBezTo>
                <a:cubicBezTo>
                  <a:pt x="283" y="396"/>
                  <a:pt x="283" y="396"/>
                  <a:pt x="283" y="396"/>
                </a:cubicBezTo>
                <a:cubicBezTo>
                  <a:pt x="259" y="464"/>
                  <a:pt x="259" y="464"/>
                  <a:pt x="259" y="464"/>
                </a:cubicBezTo>
                <a:cubicBezTo>
                  <a:pt x="259" y="465"/>
                  <a:pt x="258" y="465"/>
                  <a:pt x="258" y="466"/>
                </a:cubicBezTo>
                <a:cubicBezTo>
                  <a:pt x="256" y="466"/>
                  <a:pt x="254" y="466"/>
                  <a:pt x="253" y="464"/>
                </a:cubicBezTo>
                <a:cubicBezTo>
                  <a:pt x="253" y="463"/>
                  <a:pt x="253" y="463"/>
                  <a:pt x="253" y="462"/>
                </a:cubicBezTo>
                <a:cubicBezTo>
                  <a:pt x="274" y="402"/>
                  <a:pt x="274" y="402"/>
                  <a:pt x="274" y="402"/>
                </a:cubicBezTo>
                <a:cubicBezTo>
                  <a:pt x="274" y="402"/>
                  <a:pt x="273" y="403"/>
                  <a:pt x="272" y="403"/>
                </a:cubicBezTo>
                <a:cubicBezTo>
                  <a:pt x="271" y="403"/>
                  <a:pt x="270" y="402"/>
                  <a:pt x="269" y="401"/>
                </a:cubicBezTo>
                <a:cubicBezTo>
                  <a:pt x="268" y="400"/>
                  <a:pt x="267" y="399"/>
                  <a:pt x="267" y="397"/>
                </a:cubicBezTo>
                <a:cubicBezTo>
                  <a:pt x="267" y="396"/>
                  <a:pt x="268" y="394"/>
                  <a:pt x="269" y="393"/>
                </a:cubicBezTo>
                <a:cubicBezTo>
                  <a:pt x="274" y="388"/>
                  <a:pt x="274" y="388"/>
                  <a:pt x="274" y="388"/>
                </a:cubicBezTo>
                <a:cubicBezTo>
                  <a:pt x="232" y="357"/>
                  <a:pt x="232" y="357"/>
                  <a:pt x="232" y="357"/>
                </a:cubicBezTo>
                <a:cubicBezTo>
                  <a:pt x="231" y="356"/>
                  <a:pt x="230" y="354"/>
                  <a:pt x="229" y="352"/>
                </a:cubicBezTo>
                <a:cubicBezTo>
                  <a:pt x="229" y="350"/>
                  <a:pt x="230" y="348"/>
                  <a:pt x="231" y="347"/>
                </a:cubicBezTo>
                <a:cubicBezTo>
                  <a:pt x="232" y="345"/>
                  <a:pt x="234" y="344"/>
                  <a:pt x="236" y="344"/>
                </a:cubicBezTo>
                <a:cubicBezTo>
                  <a:pt x="238" y="344"/>
                  <a:pt x="240" y="344"/>
                  <a:pt x="241" y="345"/>
                </a:cubicBezTo>
                <a:cubicBezTo>
                  <a:pt x="283" y="377"/>
                  <a:pt x="283" y="377"/>
                  <a:pt x="283" y="377"/>
                </a:cubicBezTo>
                <a:cubicBezTo>
                  <a:pt x="286" y="370"/>
                  <a:pt x="286" y="370"/>
                  <a:pt x="286" y="370"/>
                </a:cubicBezTo>
                <a:close/>
                <a:moveTo>
                  <a:pt x="350" y="319"/>
                </a:moveTo>
                <a:cubicBezTo>
                  <a:pt x="342" y="310"/>
                  <a:pt x="331" y="303"/>
                  <a:pt x="320" y="299"/>
                </a:cubicBezTo>
                <a:cubicBezTo>
                  <a:pt x="309" y="294"/>
                  <a:pt x="296" y="291"/>
                  <a:pt x="283" y="291"/>
                </a:cubicBezTo>
                <a:cubicBezTo>
                  <a:pt x="271" y="291"/>
                  <a:pt x="258" y="294"/>
                  <a:pt x="247" y="299"/>
                </a:cubicBezTo>
                <a:cubicBezTo>
                  <a:pt x="236" y="303"/>
                  <a:pt x="225" y="310"/>
                  <a:pt x="216" y="319"/>
                </a:cubicBezTo>
                <a:cubicBezTo>
                  <a:pt x="208" y="328"/>
                  <a:pt x="201" y="338"/>
                  <a:pt x="196" y="350"/>
                </a:cubicBezTo>
                <a:cubicBezTo>
                  <a:pt x="191" y="361"/>
                  <a:pt x="189" y="373"/>
                  <a:pt x="189" y="386"/>
                </a:cubicBezTo>
                <a:cubicBezTo>
                  <a:pt x="189" y="399"/>
                  <a:pt x="191" y="411"/>
                  <a:pt x="196" y="422"/>
                </a:cubicBezTo>
                <a:cubicBezTo>
                  <a:pt x="201" y="434"/>
                  <a:pt x="208" y="444"/>
                  <a:pt x="216" y="453"/>
                </a:cubicBezTo>
                <a:cubicBezTo>
                  <a:pt x="225" y="462"/>
                  <a:pt x="236" y="469"/>
                  <a:pt x="247" y="474"/>
                </a:cubicBezTo>
                <a:cubicBezTo>
                  <a:pt x="258" y="478"/>
                  <a:pt x="271" y="481"/>
                  <a:pt x="283" y="481"/>
                </a:cubicBezTo>
                <a:cubicBezTo>
                  <a:pt x="296" y="481"/>
                  <a:pt x="309" y="478"/>
                  <a:pt x="320" y="474"/>
                </a:cubicBezTo>
                <a:cubicBezTo>
                  <a:pt x="331" y="469"/>
                  <a:pt x="342" y="462"/>
                  <a:pt x="350" y="453"/>
                </a:cubicBezTo>
                <a:cubicBezTo>
                  <a:pt x="359" y="444"/>
                  <a:pt x="366" y="434"/>
                  <a:pt x="371" y="422"/>
                </a:cubicBezTo>
                <a:cubicBezTo>
                  <a:pt x="376" y="411"/>
                  <a:pt x="378" y="399"/>
                  <a:pt x="378" y="386"/>
                </a:cubicBezTo>
                <a:cubicBezTo>
                  <a:pt x="378" y="373"/>
                  <a:pt x="376" y="361"/>
                  <a:pt x="371" y="350"/>
                </a:cubicBezTo>
                <a:cubicBezTo>
                  <a:pt x="366" y="338"/>
                  <a:pt x="359" y="328"/>
                  <a:pt x="350" y="319"/>
                </a:cubicBezTo>
                <a:close/>
                <a:moveTo>
                  <a:pt x="196" y="298"/>
                </a:moveTo>
                <a:cubicBezTo>
                  <a:pt x="173" y="321"/>
                  <a:pt x="159" y="352"/>
                  <a:pt x="159" y="386"/>
                </a:cubicBezTo>
                <a:cubicBezTo>
                  <a:pt x="159" y="420"/>
                  <a:pt x="173" y="451"/>
                  <a:pt x="196" y="474"/>
                </a:cubicBezTo>
                <a:cubicBezTo>
                  <a:pt x="218" y="496"/>
                  <a:pt x="249" y="510"/>
                  <a:pt x="283" y="510"/>
                </a:cubicBezTo>
                <a:cubicBezTo>
                  <a:pt x="318" y="510"/>
                  <a:pt x="349" y="496"/>
                  <a:pt x="371" y="474"/>
                </a:cubicBezTo>
                <a:cubicBezTo>
                  <a:pt x="394" y="451"/>
                  <a:pt x="408" y="420"/>
                  <a:pt x="408" y="386"/>
                </a:cubicBezTo>
                <a:cubicBezTo>
                  <a:pt x="408" y="352"/>
                  <a:pt x="394" y="321"/>
                  <a:pt x="371" y="298"/>
                </a:cubicBezTo>
                <a:cubicBezTo>
                  <a:pt x="349" y="276"/>
                  <a:pt x="318" y="262"/>
                  <a:pt x="283" y="262"/>
                </a:cubicBezTo>
                <a:cubicBezTo>
                  <a:pt x="249" y="262"/>
                  <a:pt x="218" y="276"/>
                  <a:pt x="196" y="298"/>
                </a:cubicBezTo>
                <a:close/>
                <a:moveTo>
                  <a:pt x="229" y="381"/>
                </a:moveTo>
                <a:cubicBezTo>
                  <a:pt x="202" y="381"/>
                  <a:pt x="202" y="381"/>
                  <a:pt x="202" y="381"/>
                </a:cubicBezTo>
                <a:cubicBezTo>
                  <a:pt x="199" y="381"/>
                  <a:pt x="197" y="383"/>
                  <a:pt x="197" y="386"/>
                </a:cubicBezTo>
                <a:cubicBezTo>
                  <a:pt x="197" y="389"/>
                  <a:pt x="199" y="391"/>
                  <a:pt x="202" y="391"/>
                </a:cubicBezTo>
                <a:cubicBezTo>
                  <a:pt x="229" y="391"/>
                  <a:pt x="229" y="391"/>
                  <a:pt x="229" y="391"/>
                </a:cubicBezTo>
                <a:cubicBezTo>
                  <a:pt x="232" y="391"/>
                  <a:pt x="235" y="389"/>
                  <a:pt x="235" y="386"/>
                </a:cubicBezTo>
                <a:cubicBezTo>
                  <a:pt x="235" y="383"/>
                  <a:pt x="232" y="381"/>
                  <a:pt x="229" y="381"/>
                </a:cubicBezTo>
                <a:close/>
                <a:moveTo>
                  <a:pt x="338" y="391"/>
                </a:moveTo>
                <a:cubicBezTo>
                  <a:pt x="365" y="391"/>
                  <a:pt x="365" y="391"/>
                  <a:pt x="365" y="391"/>
                </a:cubicBezTo>
                <a:cubicBezTo>
                  <a:pt x="368" y="391"/>
                  <a:pt x="370" y="389"/>
                  <a:pt x="370" y="386"/>
                </a:cubicBezTo>
                <a:cubicBezTo>
                  <a:pt x="370" y="383"/>
                  <a:pt x="368" y="381"/>
                  <a:pt x="365" y="381"/>
                </a:cubicBezTo>
                <a:cubicBezTo>
                  <a:pt x="338" y="381"/>
                  <a:pt x="338" y="381"/>
                  <a:pt x="338" y="381"/>
                </a:cubicBezTo>
                <a:cubicBezTo>
                  <a:pt x="335" y="381"/>
                  <a:pt x="332" y="383"/>
                  <a:pt x="332" y="386"/>
                </a:cubicBezTo>
                <a:cubicBezTo>
                  <a:pt x="332" y="389"/>
                  <a:pt x="335" y="391"/>
                  <a:pt x="338" y="391"/>
                </a:cubicBezTo>
                <a:close/>
                <a:moveTo>
                  <a:pt x="278" y="440"/>
                </a:moveTo>
                <a:cubicBezTo>
                  <a:pt x="278" y="467"/>
                  <a:pt x="278" y="467"/>
                  <a:pt x="278" y="467"/>
                </a:cubicBezTo>
                <a:cubicBezTo>
                  <a:pt x="278" y="470"/>
                  <a:pt x="280" y="473"/>
                  <a:pt x="283" y="473"/>
                </a:cubicBezTo>
                <a:cubicBezTo>
                  <a:pt x="286" y="473"/>
                  <a:pt x="289" y="470"/>
                  <a:pt x="289" y="467"/>
                </a:cubicBezTo>
                <a:cubicBezTo>
                  <a:pt x="289" y="440"/>
                  <a:pt x="289" y="440"/>
                  <a:pt x="289" y="440"/>
                </a:cubicBezTo>
                <a:cubicBezTo>
                  <a:pt x="289" y="437"/>
                  <a:pt x="286" y="435"/>
                  <a:pt x="283" y="435"/>
                </a:cubicBezTo>
                <a:cubicBezTo>
                  <a:pt x="280" y="435"/>
                  <a:pt x="278" y="437"/>
                  <a:pt x="278" y="440"/>
                </a:cubicBezTo>
                <a:close/>
                <a:moveTo>
                  <a:pt x="289" y="332"/>
                </a:moveTo>
                <a:cubicBezTo>
                  <a:pt x="289" y="305"/>
                  <a:pt x="289" y="305"/>
                  <a:pt x="289" y="305"/>
                </a:cubicBezTo>
                <a:cubicBezTo>
                  <a:pt x="289" y="302"/>
                  <a:pt x="286" y="299"/>
                  <a:pt x="283" y="299"/>
                </a:cubicBezTo>
                <a:cubicBezTo>
                  <a:pt x="280" y="299"/>
                  <a:pt x="278" y="302"/>
                  <a:pt x="278" y="305"/>
                </a:cubicBezTo>
                <a:cubicBezTo>
                  <a:pt x="278" y="332"/>
                  <a:pt x="278" y="332"/>
                  <a:pt x="278" y="332"/>
                </a:cubicBezTo>
                <a:cubicBezTo>
                  <a:pt x="278" y="335"/>
                  <a:pt x="280" y="337"/>
                  <a:pt x="283" y="337"/>
                </a:cubicBezTo>
                <a:cubicBezTo>
                  <a:pt x="286" y="337"/>
                  <a:pt x="289" y="335"/>
                  <a:pt x="289" y="332"/>
                </a:cubicBezTo>
                <a:close/>
                <a:moveTo>
                  <a:pt x="218" y="0"/>
                </a:moveTo>
                <a:cubicBezTo>
                  <a:pt x="224" y="0"/>
                  <a:pt x="228" y="2"/>
                  <a:pt x="232" y="4"/>
                </a:cubicBezTo>
                <a:cubicBezTo>
                  <a:pt x="235" y="7"/>
                  <a:pt x="237" y="11"/>
                  <a:pt x="237" y="14"/>
                </a:cubicBezTo>
                <a:cubicBezTo>
                  <a:pt x="237" y="72"/>
                  <a:pt x="237" y="72"/>
                  <a:pt x="237" y="72"/>
                </a:cubicBezTo>
                <a:cubicBezTo>
                  <a:pt x="237" y="75"/>
                  <a:pt x="235" y="79"/>
                  <a:pt x="232" y="82"/>
                </a:cubicBezTo>
                <a:cubicBezTo>
                  <a:pt x="228" y="84"/>
                  <a:pt x="224" y="86"/>
                  <a:pt x="218" y="86"/>
                </a:cubicBezTo>
                <a:cubicBezTo>
                  <a:pt x="126" y="86"/>
                  <a:pt x="126" y="86"/>
                  <a:pt x="126" y="86"/>
                </a:cubicBezTo>
                <a:cubicBezTo>
                  <a:pt x="121" y="86"/>
                  <a:pt x="116" y="84"/>
                  <a:pt x="113" y="82"/>
                </a:cubicBezTo>
                <a:cubicBezTo>
                  <a:pt x="110" y="79"/>
                  <a:pt x="108" y="75"/>
                  <a:pt x="108" y="72"/>
                </a:cubicBezTo>
                <a:cubicBezTo>
                  <a:pt x="108" y="14"/>
                  <a:pt x="108" y="14"/>
                  <a:pt x="108" y="14"/>
                </a:cubicBezTo>
                <a:cubicBezTo>
                  <a:pt x="108" y="11"/>
                  <a:pt x="110" y="7"/>
                  <a:pt x="113" y="4"/>
                </a:cubicBezTo>
                <a:cubicBezTo>
                  <a:pt x="116" y="2"/>
                  <a:pt x="121" y="0"/>
                  <a:pt x="126" y="0"/>
                </a:cubicBezTo>
                <a:cubicBezTo>
                  <a:pt x="218" y="0"/>
                  <a:pt x="218" y="0"/>
                  <a:pt x="218" y="0"/>
                </a:cubicBezTo>
                <a:close/>
                <a:moveTo>
                  <a:pt x="138" y="19"/>
                </a:moveTo>
                <a:cubicBezTo>
                  <a:pt x="206" y="19"/>
                  <a:pt x="206" y="19"/>
                  <a:pt x="206" y="19"/>
                </a:cubicBezTo>
                <a:cubicBezTo>
                  <a:pt x="210" y="19"/>
                  <a:pt x="214" y="20"/>
                  <a:pt x="217" y="22"/>
                </a:cubicBezTo>
                <a:cubicBezTo>
                  <a:pt x="217" y="22"/>
                  <a:pt x="217" y="22"/>
                  <a:pt x="217" y="22"/>
                </a:cubicBezTo>
                <a:cubicBezTo>
                  <a:pt x="220" y="25"/>
                  <a:pt x="222" y="29"/>
                  <a:pt x="222" y="33"/>
                </a:cubicBezTo>
                <a:cubicBezTo>
                  <a:pt x="222" y="51"/>
                  <a:pt x="222" y="51"/>
                  <a:pt x="222" y="51"/>
                </a:cubicBezTo>
                <a:cubicBezTo>
                  <a:pt x="222" y="55"/>
                  <a:pt x="220" y="58"/>
                  <a:pt x="217" y="61"/>
                </a:cubicBezTo>
                <a:cubicBezTo>
                  <a:pt x="217" y="61"/>
                  <a:pt x="217" y="61"/>
                  <a:pt x="217" y="61"/>
                </a:cubicBezTo>
                <a:cubicBezTo>
                  <a:pt x="214" y="63"/>
                  <a:pt x="210" y="65"/>
                  <a:pt x="206" y="65"/>
                </a:cubicBezTo>
                <a:cubicBezTo>
                  <a:pt x="138" y="65"/>
                  <a:pt x="138" y="65"/>
                  <a:pt x="138" y="65"/>
                </a:cubicBezTo>
                <a:cubicBezTo>
                  <a:pt x="134" y="65"/>
                  <a:pt x="130" y="63"/>
                  <a:pt x="127" y="61"/>
                </a:cubicBezTo>
                <a:cubicBezTo>
                  <a:pt x="127" y="61"/>
                  <a:pt x="127" y="61"/>
                  <a:pt x="127" y="61"/>
                </a:cubicBezTo>
                <a:cubicBezTo>
                  <a:pt x="124" y="58"/>
                  <a:pt x="122" y="55"/>
                  <a:pt x="122" y="51"/>
                </a:cubicBezTo>
                <a:cubicBezTo>
                  <a:pt x="122" y="33"/>
                  <a:pt x="122" y="33"/>
                  <a:pt x="122" y="33"/>
                </a:cubicBezTo>
                <a:cubicBezTo>
                  <a:pt x="122" y="29"/>
                  <a:pt x="124" y="25"/>
                  <a:pt x="127" y="22"/>
                </a:cubicBezTo>
                <a:cubicBezTo>
                  <a:pt x="127" y="22"/>
                  <a:pt x="127" y="22"/>
                  <a:pt x="127" y="22"/>
                </a:cubicBezTo>
                <a:cubicBezTo>
                  <a:pt x="130" y="20"/>
                  <a:pt x="134" y="19"/>
                  <a:pt x="138" y="19"/>
                </a:cubicBezTo>
                <a:close/>
                <a:moveTo>
                  <a:pt x="344" y="243"/>
                </a:moveTo>
                <a:cubicBezTo>
                  <a:pt x="344" y="41"/>
                  <a:pt x="344" y="41"/>
                  <a:pt x="344" y="41"/>
                </a:cubicBezTo>
                <a:cubicBezTo>
                  <a:pt x="344" y="28"/>
                  <a:pt x="334" y="18"/>
                  <a:pt x="321" y="18"/>
                </a:cubicBezTo>
                <a:cubicBezTo>
                  <a:pt x="244" y="18"/>
                  <a:pt x="244" y="18"/>
                  <a:pt x="244" y="18"/>
                </a:cubicBezTo>
                <a:cubicBezTo>
                  <a:pt x="244" y="59"/>
                  <a:pt x="244" y="59"/>
                  <a:pt x="244" y="59"/>
                </a:cubicBezTo>
                <a:cubicBezTo>
                  <a:pt x="302" y="59"/>
                  <a:pt x="302" y="59"/>
                  <a:pt x="302" y="59"/>
                </a:cubicBezTo>
                <a:cubicBezTo>
                  <a:pt x="302" y="92"/>
                  <a:pt x="302" y="92"/>
                  <a:pt x="302" y="92"/>
                </a:cubicBezTo>
                <a:cubicBezTo>
                  <a:pt x="302" y="232"/>
                  <a:pt x="302" y="232"/>
                  <a:pt x="302" y="232"/>
                </a:cubicBezTo>
                <a:cubicBezTo>
                  <a:pt x="317" y="234"/>
                  <a:pt x="331" y="238"/>
                  <a:pt x="344" y="243"/>
                </a:cubicBezTo>
                <a:close/>
                <a:moveTo>
                  <a:pt x="87" y="324"/>
                </a:moveTo>
                <a:cubicBezTo>
                  <a:pt x="141" y="324"/>
                  <a:pt x="141" y="324"/>
                  <a:pt x="141" y="324"/>
                </a:cubicBezTo>
                <a:cubicBezTo>
                  <a:pt x="139" y="330"/>
                  <a:pt x="136" y="336"/>
                  <a:pt x="134" y="343"/>
                </a:cubicBezTo>
                <a:cubicBezTo>
                  <a:pt x="87" y="343"/>
                  <a:pt x="87" y="343"/>
                  <a:pt x="87" y="343"/>
                </a:cubicBezTo>
                <a:cubicBezTo>
                  <a:pt x="82" y="343"/>
                  <a:pt x="77" y="339"/>
                  <a:pt x="77" y="333"/>
                </a:cubicBezTo>
                <a:cubicBezTo>
                  <a:pt x="77" y="333"/>
                  <a:pt x="77" y="333"/>
                  <a:pt x="77" y="333"/>
                </a:cubicBezTo>
                <a:cubicBezTo>
                  <a:pt x="77" y="328"/>
                  <a:pt x="82" y="324"/>
                  <a:pt x="87" y="324"/>
                </a:cubicBezTo>
                <a:close/>
                <a:moveTo>
                  <a:pt x="162" y="290"/>
                </a:moveTo>
                <a:cubicBezTo>
                  <a:pt x="87" y="290"/>
                  <a:pt x="87" y="290"/>
                  <a:pt x="87" y="290"/>
                </a:cubicBezTo>
                <a:cubicBezTo>
                  <a:pt x="87" y="290"/>
                  <a:pt x="87" y="290"/>
                  <a:pt x="87"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8"/>
                  <a:pt x="82" y="288"/>
                  <a:pt x="82" y="288"/>
                </a:cubicBezTo>
                <a:cubicBezTo>
                  <a:pt x="82" y="288"/>
                  <a:pt x="82" y="288"/>
                  <a:pt x="82" y="288"/>
                </a:cubicBezTo>
                <a:cubicBezTo>
                  <a:pt x="82" y="288"/>
                  <a:pt x="82" y="288"/>
                  <a:pt x="82" y="288"/>
                </a:cubicBezTo>
                <a:cubicBezTo>
                  <a:pt x="82" y="288"/>
                  <a:pt x="82" y="288"/>
                  <a:pt x="82"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7"/>
                  <a:pt x="81" y="287"/>
                  <a:pt x="81" y="287"/>
                </a:cubicBezTo>
                <a:cubicBezTo>
                  <a:pt x="81" y="287"/>
                  <a:pt x="81" y="287"/>
                  <a:pt x="81"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6"/>
                  <a:pt x="80" y="286"/>
                  <a:pt x="80" y="286"/>
                </a:cubicBezTo>
                <a:cubicBezTo>
                  <a:pt x="80" y="286"/>
                  <a:pt x="80" y="286"/>
                  <a:pt x="80"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8" y="285"/>
                  <a:pt x="78" y="285"/>
                  <a:pt x="78" y="285"/>
                </a:cubicBezTo>
                <a:cubicBezTo>
                  <a:pt x="78" y="285"/>
                  <a:pt x="78" y="285"/>
                  <a:pt x="78" y="285"/>
                </a:cubicBezTo>
                <a:cubicBezTo>
                  <a:pt x="78" y="285"/>
                  <a:pt x="78" y="285"/>
                  <a:pt x="78" y="285"/>
                </a:cubicBezTo>
                <a:cubicBezTo>
                  <a:pt x="78" y="285"/>
                  <a:pt x="78" y="285"/>
                  <a:pt x="78" y="285"/>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2"/>
                  <a:pt x="78" y="282"/>
                  <a:pt x="78" y="282"/>
                </a:cubicBezTo>
                <a:cubicBezTo>
                  <a:pt x="78" y="282"/>
                  <a:pt x="78" y="282"/>
                  <a:pt x="78" y="282"/>
                </a:cubicBezTo>
                <a:cubicBezTo>
                  <a:pt x="78" y="282"/>
                  <a:pt x="78" y="282"/>
                  <a:pt x="78" y="282"/>
                </a:cubicBezTo>
                <a:cubicBezTo>
                  <a:pt x="78" y="282"/>
                  <a:pt x="78" y="282"/>
                  <a:pt x="78" y="282"/>
                </a:cubicBezTo>
                <a:cubicBezTo>
                  <a:pt x="77" y="282"/>
                  <a:pt x="77" y="282"/>
                  <a:pt x="77" y="282"/>
                </a:cubicBezTo>
                <a:cubicBezTo>
                  <a:pt x="77" y="282"/>
                  <a:pt x="77" y="282"/>
                  <a:pt x="77" y="282"/>
                </a:cubicBezTo>
                <a:cubicBezTo>
                  <a:pt x="77" y="282"/>
                  <a:pt x="77" y="282"/>
                  <a:pt x="77" y="282"/>
                </a:cubicBezTo>
                <a:cubicBezTo>
                  <a:pt x="77" y="282"/>
                  <a:pt x="77" y="282"/>
                  <a:pt x="77" y="282"/>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79"/>
                  <a:pt x="77" y="279"/>
                  <a:pt x="77" y="279"/>
                </a:cubicBezTo>
                <a:cubicBezTo>
                  <a:pt x="77" y="279"/>
                  <a:pt x="77" y="279"/>
                  <a:pt x="77" y="279"/>
                </a:cubicBezTo>
                <a:cubicBezTo>
                  <a:pt x="77" y="279"/>
                  <a:pt x="77" y="279"/>
                  <a:pt x="77" y="279"/>
                </a:cubicBezTo>
                <a:cubicBezTo>
                  <a:pt x="77" y="279"/>
                  <a:pt x="77" y="279"/>
                  <a:pt x="77" y="279"/>
                </a:cubicBezTo>
                <a:cubicBezTo>
                  <a:pt x="78" y="279"/>
                  <a:pt x="78" y="279"/>
                  <a:pt x="78" y="279"/>
                </a:cubicBezTo>
                <a:cubicBezTo>
                  <a:pt x="78" y="279"/>
                  <a:pt x="78" y="279"/>
                  <a:pt x="78" y="279"/>
                </a:cubicBezTo>
                <a:cubicBezTo>
                  <a:pt x="78" y="279"/>
                  <a:pt x="78" y="279"/>
                  <a:pt x="78" y="279"/>
                </a:cubicBezTo>
                <a:cubicBezTo>
                  <a:pt x="78" y="279"/>
                  <a:pt x="78" y="279"/>
                  <a:pt x="78" y="279"/>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9" y="276"/>
                  <a:pt x="79" y="276"/>
                  <a:pt x="79" y="276"/>
                </a:cubicBezTo>
                <a:cubicBezTo>
                  <a:pt x="79" y="276"/>
                  <a:pt x="79" y="276"/>
                  <a:pt x="79" y="276"/>
                </a:cubicBezTo>
                <a:cubicBezTo>
                  <a:pt x="79" y="276"/>
                  <a:pt x="79" y="276"/>
                  <a:pt x="79" y="276"/>
                </a:cubicBezTo>
                <a:cubicBezTo>
                  <a:pt x="79" y="276"/>
                  <a:pt x="79" y="276"/>
                  <a:pt x="79" y="276"/>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80" y="275"/>
                  <a:pt x="80" y="275"/>
                  <a:pt x="80" y="275"/>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2" y="273"/>
                  <a:pt x="82" y="273"/>
                  <a:pt x="82" y="273"/>
                </a:cubicBezTo>
                <a:cubicBezTo>
                  <a:pt x="82" y="273"/>
                  <a:pt x="82" y="273"/>
                  <a:pt x="82" y="273"/>
                </a:cubicBezTo>
                <a:cubicBezTo>
                  <a:pt x="82" y="273"/>
                  <a:pt x="82" y="273"/>
                  <a:pt x="82" y="273"/>
                </a:cubicBezTo>
                <a:cubicBezTo>
                  <a:pt x="82" y="272"/>
                  <a:pt x="82" y="272"/>
                  <a:pt x="82" y="272"/>
                </a:cubicBezTo>
                <a:cubicBezTo>
                  <a:pt x="82" y="272"/>
                  <a:pt x="82" y="272"/>
                  <a:pt x="82" y="272"/>
                </a:cubicBezTo>
                <a:cubicBezTo>
                  <a:pt x="82" y="272"/>
                  <a:pt x="82" y="272"/>
                  <a:pt x="82" y="272"/>
                </a:cubicBezTo>
                <a:cubicBezTo>
                  <a:pt x="82" y="272"/>
                  <a:pt x="82" y="272"/>
                  <a:pt x="82"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6" y="271"/>
                  <a:pt x="86" y="271"/>
                  <a:pt x="86" y="271"/>
                </a:cubicBezTo>
                <a:cubicBezTo>
                  <a:pt x="86" y="271"/>
                  <a:pt x="86" y="271"/>
                  <a:pt x="86" y="271"/>
                </a:cubicBezTo>
                <a:cubicBezTo>
                  <a:pt x="86" y="271"/>
                  <a:pt x="86" y="271"/>
                  <a:pt x="86" y="271"/>
                </a:cubicBezTo>
                <a:cubicBezTo>
                  <a:pt x="86" y="271"/>
                  <a:pt x="86" y="271"/>
                  <a:pt x="86" y="271"/>
                </a:cubicBezTo>
                <a:cubicBezTo>
                  <a:pt x="87" y="271"/>
                  <a:pt x="87" y="271"/>
                  <a:pt x="87" y="271"/>
                </a:cubicBezTo>
                <a:cubicBezTo>
                  <a:pt x="179" y="271"/>
                  <a:pt x="179" y="271"/>
                  <a:pt x="179" y="271"/>
                </a:cubicBezTo>
                <a:cubicBezTo>
                  <a:pt x="173" y="277"/>
                  <a:pt x="167" y="283"/>
                  <a:pt x="162" y="290"/>
                </a:cubicBezTo>
                <a:close/>
                <a:moveTo>
                  <a:pt x="77" y="280"/>
                </a:moveTo>
                <a:cubicBezTo>
                  <a:pt x="77" y="280"/>
                  <a:pt x="77" y="280"/>
                  <a:pt x="77" y="280"/>
                </a:cubicBezTo>
                <a:close/>
                <a:moveTo>
                  <a:pt x="87" y="218"/>
                </a:moveTo>
                <a:cubicBezTo>
                  <a:pt x="258" y="218"/>
                  <a:pt x="258" y="218"/>
                  <a:pt x="258" y="218"/>
                </a:cubicBezTo>
                <a:cubicBezTo>
                  <a:pt x="263" y="218"/>
                  <a:pt x="267" y="222"/>
                  <a:pt x="267" y="228"/>
                </a:cubicBezTo>
                <a:cubicBezTo>
                  <a:pt x="267" y="228"/>
                  <a:pt x="267" y="228"/>
                  <a:pt x="267" y="228"/>
                </a:cubicBezTo>
                <a:cubicBezTo>
                  <a:pt x="267" y="229"/>
                  <a:pt x="267" y="231"/>
                  <a:pt x="266" y="232"/>
                </a:cubicBezTo>
                <a:cubicBezTo>
                  <a:pt x="257" y="233"/>
                  <a:pt x="249" y="235"/>
                  <a:pt x="241" y="237"/>
                </a:cubicBezTo>
                <a:cubicBezTo>
                  <a:pt x="87" y="237"/>
                  <a:pt x="87" y="237"/>
                  <a:pt x="87" y="237"/>
                </a:cubicBezTo>
                <a:cubicBezTo>
                  <a:pt x="82" y="237"/>
                  <a:pt x="77" y="233"/>
                  <a:pt x="77" y="228"/>
                </a:cubicBezTo>
                <a:cubicBezTo>
                  <a:pt x="77" y="228"/>
                  <a:pt x="77" y="228"/>
                  <a:pt x="77" y="228"/>
                </a:cubicBezTo>
                <a:cubicBezTo>
                  <a:pt x="77" y="222"/>
                  <a:pt x="82" y="218"/>
                  <a:pt x="87" y="218"/>
                </a:cubicBezTo>
                <a:close/>
                <a:moveTo>
                  <a:pt x="87" y="165"/>
                </a:moveTo>
                <a:cubicBezTo>
                  <a:pt x="258" y="165"/>
                  <a:pt x="258" y="165"/>
                  <a:pt x="258" y="165"/>
                </a:cubicBezTo>
                <a:cubicBezTo>
                  <a:pt x="263" y="165"/>
                  <a:pt x="267" y="170"/>
                  <a:pt x="267" y="175"/>
                </a:cubicBezTo>
                <a:cubicBezTo>
                  <a:pt x="267" y="175"/>
                  <a:pt x="267" y="175"/>
                  <a:pt x="267" y="175"/>
                </a:cubicBezTo>
                <a:cubicBezTo>
                  <a:pt x="267" y="180"/>
                  <a:pt x="263" y="184"/>
                  <a:pt x="258" y="184"/>
                </a:cubicBezTo>
                <a:cubicBezTo>
                  <a:pt x="87" y="184"/>
                  <a:pt x="87" y="184"/>
                  <a:pt x="87" y="184"/>
                </a:cubicBezTo>
                <a:cubicBezTo>
                  <a:pt x="82" y="184"/>
                  <a:pt x="77" y="180"/>
                  <a:pt x="77" y="175"/>
                </a:cubicBezTo>
                <a:cubicBezTo>
                  <a:pt x="77" y="175"/>
                  <a:pt x="77" y="175"/>
                  <a:pt x="77" y="175"/>
                </a:cubicBezTo>
                <a:cubicBezTo>
                  <a:pt x="77" y="170"/>
                  <a:pt x="82" y="165"/>
                  <a:pt x="87" y="165"/>
                </a:cubicBezTo>
                <a:close/>
                <a:moveTo>
                  <a:pt x="87" y="115"/>
                </a:moveTo>
                <a:cubicBezTo>
                  <a:pt x="258" y="115"/>
                  <a:pt x="258" y="115"/>
                  <a:pt x="258" y="115"/>
                </a:cubicBezTo>
                <a:cubicBezTo>
                  <a:pt x="263" y="115"/>
                  <a:pt x="267" y="120"/>
                  <a:pt x="267" y="125"/>
                </a:cubicBezTo>
                <a:cubicBezTo>
                  <a:pt x="267" y="125"/>
                  <a:pt x="267" y="125"/>
                  <a:pt x="267" y="125"/>
                </a:cubicBezTo>
                <a:cubicBezTo>
                  <a:pt x="267" y="130"/>
                  <a:pt x="263" y="134"/>
                  <a:pt x="258" y="134"/>
                </a:cubicBezTo>
                <a:cubicBezTo>
                  <a:pt x="87" y="134"/>
                  <a:pt x="87" y="134"/>
                  <a:pt x="87" y="134"/>
                </a:cubicBezTo>
                <a:cubicBezTo>
                  <a:pt x="82" y="134"/>
                  <a:pt x="77" y="130"/>
                  <a:pt x="77" y="125"/>
                </a:cubicBezTo>
                <a:cubicBezTo>
                  <a:pt x="77" y="125"/>
                  <a:pt x="77" y="125"/>
                  <a:pt x="77" y="125"/>
                </a:cubicBezTo>
                <a:cubicBezTo>
                  <a:pt x="77" y="120"/>
                  <a:pt x="82" y="115"/>
                  <a:pt x="87" y="115"/>
                </a:cubicBezTo>
                <a:close/>
                <a:moveTo>
                  <a:pt x="130" y="59"/>
                </a:moveTo>
                <a:cubicBezTo>
                  <a:pt x="130" y="33"/>
                  <a:pt x="130" y="33"/>
                  <a:pt x="130" y="33"/>
                </a:cubicBezTo>
                <a:cubicBezTo>
                  <a:pt x="130" y="31"/>
                  <a:pt x="131" y="29"/>
                  <a:pt x="132" y="28"/>
                </a:cubicBezTo>
                <a:cubicBezTo>
                  <a:pt x="132" y="28"/>
                  <a:pt x="132" y="28"/>
                  <a:pt x="132" y="28"/>
                </a:cubicBezTo>
                <a:cubicBezTo>
                  <a:pt x="134" y="27"/>
                  <a:pt x="136" y="26"/>
                  <a:pt x="138" y="26"/>
                </a:cubicBezTo>
                <a:cubicBezTo>
                  <a:pt x="206" y="26"/>
                  <a:pt x="206" y="26"/>
                  <a:pt x="206" y="26"/>
                </a:cubicBezTo>
                <a:cubicBezTo>
                  <a:pt x="208" y="26"/>
                  <a:pt x="211" y="27"/>
                  <a:pt x="212" y="28"/>
                </a:cubicBezTo>
                <a:cubicBezTo>
                  <a:pt x="212" y="28"/>
                  <a:pt x="212" y="28"/>
                  <a:pt x="212" y="28"/>
                </a:cubicBezTo>
                <a:cubicBezTo>
                  <a:pt x="214" y="29"/>
                  <a:pt x="215" y="31"/>
                  <a:pt x="215" y="33"/>
                </a:cubicBezTo>
                <a:cubicBezTo>
                  <a:pt x="215" y="59"/>
                  <a:pt x="215" y="59"/>
                  <a:pt x="215" y="59"/>
                </a:cubicBezTo>
                <a:lnTo>
                  <a:pt x="130" y="59"/>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TextBox 3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5" name="TextBox 3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par>
                          <p:cTn id="29" fill="hold">
                            <p:stCondLst>
                              <p:cond delay="3000"/>
                            </p:stCondLst>
                            <p:childTnLst>
                              <p:par>
                                <p:cTn id="30" presetID="2" presetClass="entr" presetSubtype="4"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500" fill="hold"/>
                                        <p:tgtEl>
                                          <p:spTgt spid="22"/>
                                        </p:tgtEl>
                                        <p:attrNameLst>
                                          <p:attrName>ppt_x</p:attrName>
                                        </p:attrNameLst>
                                      </p:cBhvr>
                                      <p:tavLst>
                                        <p:tav tm="0">
                                          <p:val>
                                            <p:strVal val="#ppt_x"/>
                                          </p:val>
                                        </p:tav>
                                        <p:tav tm="100000">
                                          <p:val>
                                            <p:strVal val="#ppt_x"/>
                                          </p:val>
                                        </p:tav>
                                      </p:tavLst>
                                    </p:anim>
                                    <p:anim calcmode="lin" valueType="num">
                                      <p:cBhvr additive="base">
                                        <p:cTn id="33" dur="500" fill="hold"/>
                                        <p:tgtEl>
                                          <p:spTgt spid="22"/>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p:cTn id="49" dur="500" fill="hold"/>
                                        <p:tgtEl>
                                          <p:spTgt spid="25"/>
                                        </p:tgtEl>
                                        <p:attrNameLst>
                                          <p:attrName>ppt_w</p:attrName>
                                        </p:attrNameLst>
                                      </p:cBhvr>
                                      <p:tavLst>
                                        <p:tav tm="0">
                                          <p:val>
                                            <p:fltVal val="0"/>
                                          </p:val>
                                        </p:tav>
                                        <p:tav tm="100000">
                                          <p:val>
                                            <p:strVal val="#ppt_w"/>
                                          </p:val>
                                        </p:tav>
                                      </p:tavLst>
                                    </p:anim>
                                    <p:anim calcmode="lin" valueType="num">
                                      <p:cBhvr>
                                        <p:cTn id="50" dur="500" fill="hold"/>
                                        <p:tgtEl>
                                          <p:spTgt spid="25"/>
                                        </p:tgtEl>
                                        <p:attrNameLst>
                                          <p:attrName>ppt_h</p:attrName>
                                        </p:attrNameLst>
                                      </p:cBhvr>
                                      <p:tavLst>
                                        <p:tav tm="0">
                                          <p:val>
                                            <p:fltVal val="0"/>
                                          </p:val>
                                        </p:tav>
                                        <p:tav tm="100000">
                                          <p:val>
                                            <p:strVal val="#ppt_h"/>
                                          </p:val>
                                        </p:tav>
                                      </p:tavLst>
                                    </p:anim>
                                    <p:animEffect transition="in" filter="fade">
                                      <p:cBhvr>
                                        <p:cTn id="51" dur="500"/>
                                        <p:tgtEl>
                                          <p:spTgt spid="25"/>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left)">
                                      <p:cBhvr>
                                        <p:cTn id="55" dur="500"/>
                                        <p:tgtEl>
                                          <p:spTgt spid="26"/>
                                        </p:tgtEl>
                                      </p:cBhvr>
                                    </p:animEffect>
                                  </p:childTnLst>
                                </p:cTn>
                              </p:par>
                            </p:childTnLst>
                          </p:cTn>
                        </p:par>
                        <p:par>
                          <p:cTn id="56" fill="hold">
                            <p:stCondLst>
                              <p:cond delay="5500"/>
                            </p:stCondLst>
                            <p:childTnLst>
                              <p:par>
                                <p:cTn id="57" presetID="22" presetClass="entr" presetSubtype="8"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500"/>
                                        <p:tgtEl>
                                          <p:spTgt spid="27"/>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left)">
                                      <p:cBhvr>
                                        <p:cTn id="63" dur="500"/>
                                        <p:tgtEl>
                                          <p:spTgt spid="28"/>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fade">
                                      <p:cBhvr>
                                        <p:cTn id="67" dur="500"/>
                                        <p:tgtEl>
                                          <p:spTgt spid="30"/>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31"/>
                                        </p:tgtEl>
                                        <p:attrNameLst>
                                          <p:attrName>style.visibility</p:attrName>
                                        </p:attrNameLst>
                                      </p:cBhvr>
                                      <p:to>
                                        <p:strVal val="visible"/>
                                      </p:to>
                                    </p:set>
                                    <p:animEffect transition="in" filter="fade">
                                      <p:cBhvr>
                                        <p:cTn id="75" dur="500"/>
                                        <p:tgtEl>
                                          <p:spTgt spid="31"/>
                                        </p:tgtEl>
                                      </p:cBhvr>
                                    </p:animEffect>
                                  </p:childTnLst>
                                </p:cTn>
                              </p:par>
                            </p:childTnLst>
                          </p:cTn>
                        </p:par>
                        <p:par>
                          <p:cTn id="76" fill="hold">
                            <p:stCondLst>
                              <p:cond delay="8000"/>
                            </p:stCondLst>
                            <p:childTnLst>
                              <p:par>
                                <p:cTn id="77" presetID="37"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750"/>
                                        <p:tgtEl>
                                          <p:spTgt spid="34"/>
                                        </p:tgtEl>
                                      </p:cBhvr>
                                    </p:animEffect>
                                    <p:anim calcmode="lin" valueType="num">
                                      <p:cBhvr>
                                        <p:cTn id="80" dur="750" fill="hold"/>
                                        <p:tgtEl>
                                          <p:spTgt spid="34"/>
                                        </p:tgtEl>
                                        <p:attrNameLst>
                                          <p:attrName>ppt_x</p:attrName>
                                        </p:attrNameLst>
                                      </p:cBhvr>
                                      <p:tavLst>
                                        <p:tav tm="0">
                                          <p:val>
                                            <p:strVal val="#ppt_x"/>
                                          </p:val>
                                        </p:tav>
                                        <p:tav tm="100000">
                                          <p:val>
                                            <p:strVal val="#ppt_x"/>
                                          </p:val>
                                        </p:tav>
                                      </p:tavLst>
                                    </p:anim>
                                    <p:anim calcmode="lin" valueType="num">
                                      <p:cBhvr>
                                        <p:cTn id="81" dur="675" decel="100000" fill="hold"/>
                                        <p:tgtEl>
                                          <p:spTgt spid="34"/>
                                        </p:tgtEl>
                                        <p:attrNameLst>
                                          <p:attrName>ppt_y</p:attrName>
                                        </p:attrNameLst>
                                      </p:cBhvr>
                                      <p:tavLst>
                                        <p:tav tm="0">
                                          <p:val>
                                            <p:strVal val="#ppt_y+1"/>
                                          </p:val>
                                        </p:tav>
                                        <p:tav tm="100000">
                                          <p:val>
                                            <p:strVal val="#ppt_y-.03"/>
                                          </p:val>
                                        </p:tav>
                                      </p:tavLst>
                                    </p:anim>
                                    <p:anim calcmode="lin" valueType="num">
                                      <p:cBhvr>
                                        <p:cTn id="82" dur="75" accel="100000" fill="hold">
                                          <p:stCondLst>
                                            <p:cond delay="675"/>
                                          </p:stCondLst>
                                        </p:cTn>
                                        <p:tgtEl>
                                          <p:spTgt spid="34"/>
                                        </p:tgtEl>
                                        <p:attrNameLst>
                                          <p:attrName>ppt_y</p:attrName>
                                        </p:attrNameLst>
                                      </p:cBhvr>
                                      <p:tavLst>
                                        <p:tav tm="0">
                                          <p:val>
                                            <p:strVal val="#ppt_y-.03"/>
                                          </p:val>
                                        </p:tav>
                                        <p:tav tm="100000">
                                          <p:val>
                                            <p:strVal val="#ppt_y"/>
                                          </p:val>
                                        </p:tav>
                                      </p:tavLst>
                                    </p:anim>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9" grpId="0" animBg="1"/>
      <p:bldP spid="20" grpId="0" animBg="1"/>
      <p:bldP spid="21" grpId="0"/>
      <p:bldP spid="22" grpId="0"/>
      <p:bldGraphic spid="23" grpId="0">
        <p:bldAsOne/>
      </p:bldGraphic>
      <p:bldGraphic spid="24" grpId="0">
        <p:bldAsOne/>
      </p:bldGraphic>
      <p:bldGraphic spid="25" grpId="0">
        <p:bldAsOne/>
      </p:bldGraphic>
      <p:bldP spid="26" grpId="0" animBg="1"/>
      <p:bldP spid="27" grpId="0" animBg="1"/>
      <p:bldP spid="28" grpId="0" animBg="1"/>
      <p:bldP spid="29" grpId="0" animBg="1"/>
      <p:bldP spid="30" grpId="0" animBg="1"/>
      <p:bldP spid="31" grpId="0" animBg="1"/>
      <p:bldP spid="34" grpId="0"/>
      <p:bldP spid="3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76300" y="1657350"/>
            <a:ext cx="2057400" cy="25908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ight Triangle 10"/>
          <p:cNvSpPr/>
          <p:nvPr/>
        </p:nvSpPr>
        <p:spPr>
          <a:xfrm rot="10800000">
            <a:off x="1828800" y="1657350"/>
            <a:ext cx="1104895" cy="1676400"/>
          </a:xfrm>
          <a:prstGeom prst="rtTriangl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543300" y="1657350"/>
            <a:ext cx="2057400" cy="25908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rot="10800000">
            <a:off x="4495800" y="1657350"/>
            <a:ext cx="1104895" cy="1676400"/>
          </a:xfrm>
          <a:prstGeom prst="rtTriangl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210300" y="1657350"/>
            <a:ext cx="2057400" cy="25908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ight Triangle 14"/>
          <p:cNvSpPr/>
          <p:nvPr/>
        </p:nvSpPr>
        <p:spPr>
          <a:xfrm rot="10800000">
            <a:off x="7162800" y="1657350"/>
            <a:ext cx="1104895" cy="1676400"/>
          </a:xfrm>
          <a:prstGeom prst="rtTriangl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rot="3312634">
            <a:off x="7410662" y="2053450"/>
            <a:ext cx="830931" cy="338554"/>
          </a:xfrm>
          <a:prstGeom prst="rect">
            <a:avLst/>
          </a:prstGeom>
          <a:noFill/>
        </p:spPr>
        <p:txBody>
          <a:bodyPr wrap="square" rtlCol="0">
            <a:spAutoFit/>
          </a:bodyPr>
          <a:lstStyle/>
          <a:p>
            <a:r>
              <a:rPr lang="en-US" sz="1600" smtClean="0">
                <a:solidFill>
                  <a:schemeClr val="bg1"/>
                </a:solidFill>
                <a:latin typeface="+mj-lt"/>
              </a:rPr>
              <a:t>ULTIMATE</a:t>
            </a:r>
            <a:endParaRPr lang="en-US" sz="1600">
              <a:solidFill>
                <a:schemeClr val="bg1"/>
              </a:solidFill>
              <a:latin typeface="+mj-lt"/>
            </a:endParaRPr>
          </a:p>
        </p:txBody>
      </p:sp>
      <p:sp>
        <p:nvSpPr>
          <p:cNvPr id="20" name="TextBox 19"/>
          <p:cNvSpPr txBox="1"/>
          <p:nvPr/>
        </p:nvSpPr>
        <p:spPr>
          <a:xfrm rot="3312634">
            <a:off x="4770438" y="2053450"/>
            <a:ext cx="720906" cy="338554"/>
          </a:xfrm>
          <a:prstGeom prst="rect">
            <a:avLst/>
          </a:prstGeom>
          <a:noFill/>
        </p:spPr>
        <p:txBody>
          <a:bodyPr wrap="square" rtlCol="0">
            <a:spAutoFit/>
          </a:bodyPr>
          <a:lstStyle/>
          <a:p>
            <a:r>
              <a:rPr lang="en-US" sz="1600" smtClean="0">
                <a:solidFill>
                  <a:schemeClr val="bg1"/>
                </a:solidFill>
                <a:latin typeface="+mj-lt"/>
              </a:rPr>
              <a:t>DIGITAL</a:t>
            </a:r>
            <a:endParaRPr lang="en-US" sz="1600">
              <a:solidFill>
                <a:schemeClr val="bg1"/>
              </a:solidFill>
              <a:latin typeface="+mj-lt"/>
            </a:endParaRPr>
          </a:p>
        </p:txBody>
      </p:sp>
      <p:sp>
        <p:nvSpPr>
          <p:cNvPr id="21" name="TextBox 20"/>
          <p:cNvSpPr txBox="1"/>
          <p:nvPr/>
        </p:nvSpPr>
        <p:spPr>
          <a:xfrm rot="3312634">
            <a:off x="2076662" y="2053450"/>
            <a:ext cx="830931" cy="338554"/>
          </a:xfrm>
          <a:prstGeom prst="rect">
            <a:avLst/>
          </a:prstGeom>
          <a:noFill/>
        </p:spPr>
        <p:txBody>
          <a:bodyPr wrap="square" rtlCol="0">
            <a:spAutoFit/>
          </a:bodyPr>
          <a:lstStyle/>
          <a:p>
            <a:r>
              <a:rPr lang="en-US" sz="1600" smtClean="0">
                <a:solidFill>
                  <a:schemeClr val="bg1"/>
                </a:solidFill>
                <a:latin typeface="+mj-lt"/>
              </a:rPr>
              <a:t>PREMIUM</a:t>
            </a:r>
            <a:endParaRPr lang="en-US" sz="1600">
              <a:solidFill>
                <a:schemeClr val="bg1"/>
              </a:solidFill>
              <a:latin typeface="+mj-lt"/>
            </a:endParaRPr>
          </a:p>
        </p:txBody>
      </p:sp>
      <p:sp>
        <p:nvSpPr>
          <p:cNvPr id="22" name="Freeform 21"/>
          <p:cNvSpPr>
            <a:spLocks noEditPoints="1"/>
          </p:cNvSpPr>
          <p:nvPr/>
        </p:nvSpPr>
        <p:spPr bwMode="auto">
          <a:xfrm>
            <a:off x="1453120" y="3001307"/>
            <a:ext cx="757127" cy="666929"/>
          </a:xfrm>
          <a:custGeom>
            <a:avLst/>
            <a:gdLst>
              <a:gd name="T0" fmla="*/ 377 w 487"/>
              <a:gd name="T1" fmla="*/ 427 h 429"/>
              <a:gd name="T2" fmla="*/ 434 w 487"/>
              <a:gd name="T3" fmla="*/ 17 h 429"/>
              <a:gd name="T4" fmla="*/ 305 w 487"/>
              <a:gd name="T5" fmla="*/ 35 h 429"/>
              <a:gd name="T6" fmla="*/ 153 w 487"/>
              <a:gd name="T7" fmla="*/ 411 h 429"/>
              <a:gd name="T8" fmla="*/ 265 w 487"/>
              <a:gd name="T9" fmla="*/ 13 h 429"/>
              <a:gd name="T10" fmla="*/ 265 w 487"/>
              <a:gd name="T11" fmla="*/ 429 h 429"/>
              <a:gd name="T12" fmla="*/ 0 w 487"/>
              <a:gd name="T13" fmla="*/ 411 h 429"/>
              <a:gd name="T14" fmla="*/ 113 w 487"/>
              <a:gd name="T15" fmla="*/ 13 h 429"/>
              <a:gd name="T16" fmla="*/ 113 w 487"/>
              <a:gd name="T17" fmla="*/ 429 h 429"/>
              <a:gd name="T18" fmla="*/ 436 w 487"/>
              <a:gd name="T19" fmla="*/ 318 h 429"/>
              <a:gd name="T20" fmla="*/ 414 w 487"/>
              <a:gd name="T21" fmla="*/ 347 h 429"/>
              <a:gd name="T22" fmla="*/ 385 w 487"/>
              <a:gd name="T23" fmla="*/ 325 h 429"/>
              <a:gd name="T24" fmla="*/ 379 w 487"/>
              <a:gd name="T25" fmla="*/ 298 h 429"/>
              <a:gd name="T26" fmla="*/ 449 w 487"/>
              <a:gd name="T27" fmla="*/ 316 h 429"/>
              <a:gd name="T28" fmla="*/ 442 w 487"/>
              <a:gd name="T29" fmla="*/ 345 h 429"/>
              <a:gd name="T30" fmla="*/ 415 w 487"/>
              <a:gd name="T31" fmla="*/ 361 h 429"/>
              <a:gd name="T32" fmla="*/ 379 w 487"/>
              <a:gd name="T33" fmla="*/ 298 h 429"/>
              <a:gd name="T34" fmla="*/ 345 w 487"/>
              <a:gd name="T35" fmla="*/ 86 h 429"/>
              <a:gd name="T36" fmla="*/ 403 w 487"/>
              <a:gd name="T37" fmla="*/ 67 h 429"/>
              <a:gd name="T38" fmla="*/ 405 w 487"/>
              <a:gd name="T39" fmla="*/ 83 h 429"/>
              <a:gd name="T40" fmla="*/ 26 w 487"/>
              <a:gd name="T41" fmla="*/ 330 h 429"/>
              <a:gd name="T42" fmla="*/ 93 w 487"/>
              <a:gd name="T43" fmla="*/ 357 h 429"/>
              <a:gd name="T44" fmla="*/ 65 w 487"/>
              <a:gd name="T45" fmla="*/ 290 h 429"/>
              <a:gd name="T46" fmla="*/ 47 w 487"/>
              <a:gd name="T47" fmla="*/ 312 h 429"/>
              <a:gd name="T48" fmla="*/ 65 w 487"/>
              <a:gd name="T49" fmla="*/ 355 h 429"/>
              <a:gd name="T50" fmla="*/ 83 w 487"/>
              <a:gd name="T51" fmla="*/ 312 h 429"/>
              <a:gd name="T52" fmla="*/ 97 w 487"/>
              <a:gd name="T53" fmla="*/ 88 h 429"/>
              <a:gd name="T54" fmla="*/ 38 w 487"/>
              <a:gd name="T55" fmla="*/ 77 h 429"/>
              <a:gd name="T56" fmla="*/ 38 w 487"/>
              <a:gd name="T57" fmla="*/ 93 h 429"/>
              <a:gd name="T58" fmla="*/ 193 w 487"/>
              <a:gd name="T59" fmla="*/ 330 h 429"/>
              <a:gd name="T60" fmla="*/ 237 w 487"/>
              <a:gd name="T61" fmla="*/ 348 h 429"/>
              <a:gd name="T62" fmla="*/ 219 w 487"/>
              <a:gd name="T63" fmla="*/ 304 h 429"/>
              <a:gd name="T64" fmla="*/ 191 w 487"/>
              <a:gd name="T65" fmla="*/ 357 h 429"/>
              <a:gd name="T66" fmla="*/ 258 w 487"/>
              <a:gd name="T67" fmla="*/ 330 h 429"/>
              <a:gd name="T68" fmla="*/ 191 w 487"/>
              <a:gd name="T69" fmla="*/ 302 h 429"/>
              <a:gd name="T70" fmla="*/ 251 w 487"/>
              <a:gd name="T71" fmla="*/ 82 h 429"/>
              <a:gd name="T72" fmla="*/ 186 w 487"/>
              <a:gd name="T73" fmla="*/ 82 h 429"/>
              <a:gd name="T74" fmla="*/ 246 w 487"/>
              <a:gd name="T75" fmla="*/ 93 h 429"/>
              <a:gd name="T76" fmla="*/ 97 w 487"/>
              <a:gd name="T77" fmla="*/ 144 h 429"/>
              <a:gd name="T78" fmla="*/ 38 w 487"/>
              <a:gd name="T79" fmla="*/ 133 h 429"/>
              <a:gd name="T80" fmla="*/ 38 w 487"/>
              <a:gd name="T81" fmla="*/ 149 h 429"/>
              <a:gd name="T82" fmla="*/ 97 w 487"/>
              <a:gd name="T83" fmla="*/ 116 h 429"/>
              <a:gd name="T84" fmla="*/ 38 w 487"/>
              <a:gd name="T85" fmla="*/ 105 h 429"/>
              <a:gd name="T86" fmla="*/ 38 w 487"/>
              <a:gd name="T87" fmla="*/ 121 h 429"/>
              <a:gd name="T88" fmla="*/ 251 w 487"/>
              <a:gd name="T89" fmla="*/ 138 h 429"/>
              <a:gd name="T90" fmla="*/ 186 w 487"/>
              <a:gd name="T91" fmla="*/ 138 h 429"/>
              <a:gd name="T92" fmla="*/ 246 w 487"/>
              <a:gd name="T93" fmla="*/ 149 h 429"/>
              <a:gd name="T94" fmla="*/ 251 w 487"/>
              <a:gd name="T95" fmla="*/ 110 h 429"/>
              <a:gd name="T96" fmla="*/ 186 w 487"/>
              <a:gd name="T97" fmla="*/ 110 h 429"/>
              <a:gd name="T98" fmla="*/ 246 w 487"/>
              <a:gd name="T99" fmla="*/ 121 h 429"/>
              <a:gd name="T100" fmla="*/ 353 w 487"/>
              <a:gd name="T101" fmla="*/ 142 h 429"/>
              <a:gd name="T102" fmla="*/ 411 w 487"/>
              <a:gd name="T103" fmla="*/ 123 h 429"/>
              <a:gd name="T104" fmla="*/ 413 w 487"/>
              <a:gd name="T105" fmla="*/ 139 h 429"/>
              <a:gd name="T106" fmla="*/ 349 w 487"/>
              <a:gd name="T107" fmla="*/ 114 h 429"/>
              <a:gd name="T108" fmla="*/ 407 w 487"/>
              <a:gd name="T109" fmla="*/ 95 h 429"/>
              <a:gd name="T110" fmla="*/ 409 w 487"/>
              <a:gd name="T111" fmla="*/ 111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7" h="429">
                <a:moveTo>
                  <a:pt x="305" y="35"/>
                </a:moveTo>
                <a:cubicBezTo>
                  <a:pt x="322" y="160"/>
                  <a:pt x="339" y="286"/>
                  <a:pt x="356" y="411"/>
                </a:cubicBezTo>
                <a:cubicBezTo>
                  <a:pt x="358" y="421"/>
                  <a:pt x="367" y="428"/>
                  <a:pt x="377" y="427"/>
                </a:cubicBezTo>
                <a:cubicBezTo>
                  <a:pt x="408" y="422"/>
                  <a:pt x="439" y="418"/>
                  <a:pt x="470" y="414"/>
                </a:cubicBezTo>
                <a:cubicBezTo>
                  <a:pt x="480" y="412"/>
                  <a:pt x="487" y="403"/>
                  <a:pt x="486" y="394"/>
                </a:cubicBezTo>
                <a:cubicBezTo>
                  <a:pt x="468" y="268"/>
                  <a:pt x="451" y="142"/>
                  <a:pt x="434" y="17"/>
                </a:cubicBezTo>
                <a:cubicBezTo>
                  <a:pt x="433" y="7"/>
                  <a:pt x="423" y="0"/>
                  <a:pt x="414" y="1"/>
                </a:cubicBezTo>
                <a:cubicBezTo>
                  <a:pt x="382" y="6"/>
                  <a:pt x="351" y="10"/>
                  <a:pt x="320" y="14"/>
                </a:cubicBezTo>
                <a:cubicBezTo>
                  <a:pt x="310" y="16"/>
                  <a:pt x="303" y="25"/>
                  <a:pt x="305" y="35"/>
                </a:cubicBezTo>
                <a:close/>
                <a:moveTo>
                  <a:pt x="265" y="429"/>
                </a:moveTo>
                <a:cubicBezTo>
                  <a:pt x="234" y="429"/>
                  <a:pt x="202" y="429"/>
                  <a:pt x="171" y="429"/>
                </a:cubicBezTo>
                <a:cubicBezTo>
                  <a:pt x="161" y="429"/>
                  <a:pt x="153" y="421"/>
                  <a:pt x="153" y="411"/>
                </a:cubicBezTo>
                <a:cubicBezTo>
                  <a:pt x="153" y="284"/>
                  <a:pt x="153" y="158"/>
                  <a:pt x="153" y="31"/>
                </a:cubicBezTo>
                <a:cubicBezTo>
                  <a:pt x="153" y="21"/>
                  <a:pt x="161" y="13"/>
                  <a:pt x="171" y="13"/>
                </a:cubicBezTo>
                <a:cubicBezTo>
                  <a:pt x="202" y="13"/>
                  <a:pt x="234" y="13"/>
                  <a:pt x="265" y="13"/>
                </a:cubicBezTo>
                <a:cubicBezTo>
                  <a:pt x="275" y="13"/>
                  <a:pt x="283" y="21"/>
                  <a:pt x="283" y="31"/>
                </a:cubicBezTo>
                <a:cubicBezTo>
                  <a:pt x="283" y="158"/>
                  <a:pt x="283" y="284"/>
                  <a:pt x="283" y="411"/>
                </a:cubicBezTo>
                <a:cubicBezTo>
                  <a:pt x="283" y="421"/>
                  <a:pt x="275" y="429"/>
                  <a:pt x="265" y="429"/>
                </a:cubicBezTo>
                <a:close/>
                <a:moveTo>
                  <a:pt x="113" y="429"/>
                </a:moveTo>
                <a:cubicBezTo>
                  <a:pt x="81" y="429"/>
                  <a:pt x="50" y="429"/>
                  <a:pt x="18" y="429"/>
                </a:cubicBezTo>
                <a:cubicBezTo>
                  <a:pt x="8" y="429"/>
                  <a:pt x="0" y="421"/>
                  <a:pt x="0" y="411"/>
                </a:cubicBezTo>
                <a:cubicBezTo>
                  <a:pt x="0" y="284"/>
                  <a:pt x="0" y="158"/>
                  <a:pt x="0" y="31"/>
                </a:cubicBezTo>
                <a:cubicBezTo>
                  <a:pt x="0" y="21"/>
                  <a:pt x="8" y="13"/>
                  <a:pt x="18" y="13"/>
                </a:cubicBezTo>
                <a:cubicBezTo>
                  <a:pt x="50" y="13"/>
                  <a:pt x="81" y="13"/>
                  <a:pt x="113" y="13"/>
                </a:cubicBezTo>
                <a:cubicBezTo>
                  <a:pt x="123" y="13"/>
                  <a:pt x="131" y="21"/>
                  <a:pt x="131" y="31"/>
                </a:cubicBezTo>
                <a:cubicBezTo>
                  <a:pt x="131" y="158"/>
                  <a:pt x="131" y="284"/>
                  <a:pt x="131" y="411"/>
                </a:cubicBezTo>
                <a:cubicBezTo>
                  <a:pt x="131" y="421"/>
                  <a:pt x="123" y="429"/>
                  <a:pt x="113" y="429"/>
                </a:cubicBezTo>
                <a:close/>
                <a:moveTo>
                  <a:pt x="407" y="296"/>
                </a:moveTo>
                <a:cubicBezTo>
                  <a:pt x="414" y="295"/>
                  <a:pt x="421" y="297"/>
                  <a:pt x="426" y="301"/>
                </a:cubicBezTo>
                <a:cubicBezTo>
                  <a:pt x="431" y="305"/>
                  <a:pt x="435" y="311"/>
                  <a:pt x="436" y="318"/>
                </a:cubicBezTo>
                <a:cubicBezTo>
                  <a:pt x="436" y="318"/>
                  <a:pt x="436" y="318"/>
                  <a:pt x="436" y="318"/>
                </a:cubicBezTo>
                <a:cubicBezTo>
                  <a:pt x="437" y="325"/>
                  <a:pt x="435" y="332"/>
                  <a:pt x="431" y="337"/>
                </a:cubicBezTo>
                <a:cubicBezTo>
                  <a:pt x="427" y="342"/>
                  <a:pt x="421" y="346"/>
                  <a:pt x="414" y="347"/>
                </a:cubicBezTo>
                <a:cubicBezTo>
                  <a:pt x="414" y="347"/>
                  <a:pt x="414" y="347"/>
                  <a:pt x="414" y="347"/>
                </a:cubicBezTo>
                <a:cubicBezTo>
                  <a:pt x="407" y="348"/>
                  <a:pt x="400" y="346"/>
                  <a:pt x="395" y="342"/>
                </a:cubicBezTo>
                <a:cubicBezTo>
                  <a:pt x="390" y="338"/>
                  <a:pt x="386" y="332"/>
                  <a:pt x="385" y="325"/>
                </a:cubicBezTo>
                <a:cubicBezTo>
                  <a:pt x="384" y="318"/>
                  <a:pt x="386" y="311"/>
                  <a:pt x="390" y="306"/>
                </a:cubicBezTo>
                <a:cubicBezTo>
                  <a:pt x="394" y="301"/>
                  <a:pt x="400" y="297"/>
                  <a:pt x="407" y="296"/>
                </a:cubicBezTo>
                <a:close/>
                <a:moveTo>
                  <a:pt x="379" y="298"/>
                </a:moveTo>
                <a:cubicBezTo>
                  <a:pt x="385" y="290"/>
                  <a:pt x="394" y="284"/>
                  <a:pt x="405" y="283"/>
                </a:cubicBezTo>
                <a:cubicBezTo>
                  <a:pt x="416" y="281"/>
                  <a:pt x="426" y="284"/>
                  <a:pt x="434" y="290"/>
                </a:cubicBezTo>
                <a:cubicBezTo>
                  <a:pt x="442" y="296"/>
                  <a:pt x="448" y="306"/>
                  <a:pt x="449" y="316"/>
                </a:cubicBezTo>
                <a:cubicBezTo>
                  <a:pt x="449" y="317"/>
                  <a:pt x="449" y="317"/>
                  <a:pt x="449" y="317"/>
                </a:cubicBezTo>
                <a:cubicBezTo>
                  <a:pt x="449" y="317"/>
                  <a:pt x="449" y="317"/>
                  <a:pt x="449" y="317"/>
                </a:cubicBezTo>
                <a:cubicBezTo>
                  <a:pt x="451" y="327"/>
                  <a:pt x="448" y="338"/>
                  <a:pt x="442" y="345"/>
                </a:cubicBezTo>
                <a:cubicBezTo>
                  <a:pt x="436" y="353"/>
                  <a:pt x="426" y="359"/>
                  <a:pt x="416" y="361"/>
                </a:cubicBezTo>
                <a:cubicBezTo>
                  <a:pt x="415" y="361"/>
                  <a:pt x="415" y="361"/>
                  <a:pt x="415" y="361"/>
                </a:cubicBezTo>
                <a:cubicBezTo>
                  <a:pt x="415" y="361"/>
                  <a:pt x="415" y="361"/>
                  <a:pt x="415" y="361"/>
                </a:cubicBezTo>
                <a:cubicBezTo>
                  <a:pt x="405" y="362"/>
                  <a:pt x="395" y="359"/>
                  <a:pt x="387" y="353"/>
                </a:cubicBezTo>
                <a:cubicBezTo>
                  <a:pt x="379" y="347"/>
                  <a:pt x="373" y="338"/>
                  <a:pt x="371" y="327"/>
                </a:cubicBezTo>
                <a:cubicBezTo>
                  <a:pt x="370" y="316"/>
                  <a:pt x="373" y="306"/>
                  <a:pt x="379" y="298"/>
                </a:cubicBezTo>
                <a:close/>
                <a:moveTo>
                  <a:pt x="405" y="83"/>
                </a:moveTo>
                <a:cubicBezTo>
                  <a:pt x="351" y="91"/>
                  <a:pt x="351" y="91"/>
                  <a:pt x="351" y="91"/>
                </a:cubicBezTo>
                <a:cubicBezTo>
                  <a:pt x="348" y="91"/>
                  <a:pt x="346" y="89"/>
                  <a:pt x="345" y="86"/>
                </a:cubicBezTo>
                <a:cubicBezTo>
                  <a:pt x="345" y="80"/>
                  <a:pt x="345" y="80"/>
                  <a:pt x="345" y="80"/>
                </a:cubicBezTo>
                <a:cubicBezTo>
                  <a:pt x="344" y="78"/>
                  <a:pt x="346" y="75"/>
                  <a:pt x="349" y="75"/>
                </a:cubicBezTo>
                <a:cubicBezTo>
                  <a:pt x="403" y="67"/>
                  <a:pt x="403" y="67"/>
                  <a:pt x="403" y="67"/>
                </a:cubicBezTo>
                <a:cubicBezTo>
                  <a:pt x="406" y="67"/>
                  <a:pt x="408" y="69"/>
                  <a:pt x="409" y="72"/>
                </a:cubicBezTo>
                <a:cubicBezTo>
                  <a:pt x="410" y="78"/>
                  <a:pt x="410" y="78"/>
                  <a:pt x="410" y="78"/>
                </a:cubicBezTo>
                <a:cubicBezTo>
                  <a:pt x="410" y="80"/>
                  <a:pt x="408" y="83"/>
                  <a:pt x="405" y="83"/>
                </a:cubicBezTo>
                <a:close/>
                <a:moveTo>
                  <a:pt x="65" y="290"/>
                </a:moveTo>
                <a:cubicBezTo>
                  <a:pt x="54" y="290"/>
                  <a:pt x="44" y="295"/>
                  <a:pt x="37" y="302"/>
                </a:cubicBezTo>
                <a:cubicBezTo>
                  <a:pt x="30" y="309"/>
                  <a:pt x="26" y="319"/>
                  <a:pt x="26" y="330"/>
                </a:cubicBezTo>
                <a:cubicBezTo>
                  <a:pt x="26" y="341"/>
                  <a:pt x="30" y="350"/>
                  <a:pt x="37" y="357"/>
                </a:cubicBezTo>
                <a:cubicBezTo>
                  <a:pt x="44" y="365"/>
                  <a:pt x="54" y="369"/>
                  <a:pt x="65" y="369"/>
                </a:cubicBezTo>
                <a:cubicBezTo>
                  <a:pt x="76" y="369"/>
                  <a:pt x="86" y="365"/>
                  <a:pt x="93" y="357"/>
                </a:cubicBezTo>
                <a:cubicBezTo>
                  <a:pt x="100" y="350"/>
                  <a:pt x="104" y="341"/>
                  <a:pt x="104" y="330"/>
                </a:cubicBezTo>
                <a:cubicBezTo>
                  <a:pt x="104" y="319"/>
                  <a:pt x="100" y="309"/>
                  <a:pt x="93" y="302"/>
                </a:cubicBezTo>
                <a:cubicBezTo>
                  <a:pt x="86" y="295"/>
                  <a:pt x="76" y="290"/>
                  <a:pt x="65" y="290"/>
                </a:cubicBezTo>
                <a:close/>
                <a:moveTo>
                  <a:pt x="83" y="312"/>
                </a:moveTo>
                <a:cubicBezTo>
                  <a:pt x="78" y="307"/>
                  <a:pt x="72" y="304"/>
                  <a:pt x="65" y="304"/>
                </a:cubicBezTo>
                <a:cubicBezTo>
                  <a:pt x="58" y="304"/>
                  <a:pt x="52" y="307"/>
                  <a:pt x="47" y="312"/>
                </a:cubicBezTo>
                <a:cubicBezTo>
                  <a:pt x="42" y="316"/>
                  <a:pt x="39" y="323"/>
                  <a:pt x="39" y="330"/>
                </a:cubicBezTo>
                <a:cubicBezTo>
                  <a:pt x="39" y="337"/>
                  <a:pt x="42" y="343"/>
                  <a:pt x="47" y="348"/>
                </a:cubicBezTo>
                <a:cubicBezTo>
                  <a:pt x="52" y="352"/>
                  <a:pt x="58" y="355"/>
                  <a:pt x="65" y="355"/>
                </a:cubicBezTo>
                <a:cubicBezTo>
                  <a:pt x="72" y="355"/>
                  <a:pt x="78" y="352"/>
                  <a:pt x="83" y="348"/>
                </a:cubicBezTo>
                <a:cubicBezTo>
                  <a:pt x="88" y="343"/>
                  <a:pt x="90" y="337"/>
                  <a:pt x="90" y="330"/>
                </a:cubicBezTo>
                <a:cubicBezTo>
                  <a:pt x="90" y="323"/>
                  <a:pt x="88" y="316"/>
                  <a:pt x="83" y="312"/>
                </a:cubicBezTo>
                <a:close/>
                <a:moveTo>
                  <a:pt x="38" y="93"/>
                </a:moveTo>
                <a:cubicBezTo>
                  <a:pt x="92" y="93"/>
                  <a:pt x="92" y="93"/>
                  <a:pt x="92" y="93"/>
                </a:cubicBezTo>
                <a:cubicBezTo>
                  <a:pt x="95" y="93"/>
                  <a:pt x="97" y="91"/>
                  <a:pt x="97" y="88"/>
                </a:cubicBezTo>
                <a:cubicBezTo>
                  <a:pt x="97" y="82"/>
                  <a:pt x="97" y="82"/>
                  <a:pt x="97" y="82"/>
                </a:cubicBezTo>
                <a:cubicBezTo>
                  <a:pt x="97" y="79"/>
                  <a:pt x="95" y="77"/>
                  <a:pt x="92" y="77"/>
                </a:cubicBezTo>
                <a:cubicBezTo>
                  <a:pt x="38" y="77"/>
                  <a:pt x="38" y="77"/>
                  <a:pt x="38" y="77"/>
                </a:cubicBezTo>
                <a:cubicBezTo>
                  <a:pt x="35" y="77"/>
                  <a:pt x="33" y="79"/>
                  <a:pt x="33" y="82"/>
                </a:cubicBezTo>
                <a:cubicBezTo>
                  <a:pt x="33" y="88"/>
                  <a:pt x="33" y="88"/>
                  <a:pt x="33" y="88"/>
                </a:cubicBezTo>
                <a:cubicBezTo>
                  <a:pt x="33" y="91"/>
                  <a:pt x="35" y="93"/>
                  <a:pt x="38" y="93"/>
                </a:cubicBezTo>
                <a:close/>
                <a:moveTo>
                  <a:pt x="219" y="304"/>
                </a:moveTo>
                <a:cubicBezTo>
                  <a:pt x="212" y="304"/>
                  <a:pt x="205" y="307"/>
                  <a:pt x="201" y="312"/>
                </a:cubicBezTo>
                <a:cubicBezTo>
                  <a:pt x="196" y="316"/>
                  <a:pt x="193" y="323"/>
                  <a:pt x="193" y="330"/>
                </a:cubicBezTo>
                <a:cubicBezTo>
                  <a:pt x="193" y="337"/>
                  <a:pt x="196" y="343"/>
                  <a:pt x="201" y="348"/>
                </a:cubicBezTo>
                <a:cubicBezTo>
                  <a:pt x="205" y="352"/>
                  <a:pt x="212" y="355"/>
                  <a:pt x="219" y="355"/>
                </a:cubicBezTo>
                <a:cubicBezTo>
                  <a:pt x="226" y="355"/>
                  <a:pt x="232" y="352"/>
                  <a:pt x="237" y="348"/>
                </a:cubicBezTo>
                <a:cubicBezTo>
                  <a:pt x="241" y="343"/>
                  <a:pt x="244" y="337"/>
                  <a:pt x="244" y="330"/>
                </a:cubicBezTo>
                <a:cubicBezTo>
                  <a:pt x="244" y="323"/>
                  <a:pt x="241" y="316"/>
                  <a:pt x="237" y="312"/>
                </a:cubicBezTo>
                <a:cubicBezTo>
                  <a:pt x="232" y="307"/>
                  <a:pt x="226" y="304"/>
                  <a:pt x="219" y="304"/>
                </a:cubicBezTo>
                <a:close/>
                <a:moveTo>
                  <a:pt x="191" y="302"/>
                </a:moveTo>
                <a:cubicBezTo>
                  <a:pt x="184" y="309"/>
                  <a:pt x="179" y="319"/>
                  <a:pt x="179" y="330"/>
                </a:cubicBezTo>
                <a:cubicBezTo>
                  <a:pt x="179" y="341"/>
                  <a:pt x="184" y="350"/>
                  <a:pt x="191" y="357"/>
                </a:cubicBezTo>
                <a:cubicBezTo>
                  <a:pt x="198" y="365"/>
                  <a:pt x="208" y="369"/>
                  <a:pt x="219" y="369"/>
                </a:cubicBezTo>
                <a:cubicBezTo>
                  <a:pt x="229" y="369"/>
                  <a:pt x="239" y="365"/>
                  <a:pt x="246" y="357"/>
                </a:cubicBezTo>
                <a:cubicBezTo>
                  <a:pt x="254" y="350"/>
                  <a:pt x="258" y="341"/>
                  <a:pt x="258" y="330"/>
                </a:cubicBezTo>
                <a:cubicBezTo>
                  <a:pt x="258" y="319"/>
                  <a:pt x="254" y="309"/>
                  <a:pt x="246" y="302"/>
                </a:cubicBezTo>
                <a:cubicBezTo>
                  <a:pt x="239" y="295"/>
                  <a:pt x="229" y="290"/>
                  <a:pt x="219" y="290"/>
                </a:cubicBezTo>
                <a:cubicBezTo>
                  <a:pt x="208" y="290"/>
                  <a:pt x="198" y="295"/>
                  <a:pt x="191" y="302"/>
                </a:cubicBezTo>
                <a:close/>
                <a:moveTo>
                  <a:pt x="246" y="93"/>
                </a:moveTo>
                <a:cubicBezTo>
                  <a:pt x="249" y="93"/>
                  <a:pt x="251" y="91"/>
                  <a:pt x="251" y="88"/>
                </a:cubicBezTo>
                <a:cubicBezTo>
                  <a:pt x="251" y="82"/>
                  <a:pt x="251" y="82"/>
                  <a:pt x="251" y="82"/>
                </a:cubicBezTo>
                <a:cubicBezTo>
                  <a:pt x="251" y="79"/>
                  <a:pt x="249" y="77"/>
                  <a:pt x="246" y="77"/>
                </a:cubicBezTo>
                <a:cubicBezTo>
                  <a:pt x="191" y="77"/>
                  <a:pt x="191" y="77"/>
                  <a:pt x="191" y="77"/>
                </a:cubicBezTo>
                <a:cubicBezTo>
                  <a:pt x="189" y="77"/>
                  <a:pt x="186" y="79"/>
                  <a:pt x="186" y="82"/>
                </a:cubicBezTo>
                <a:cubicBezTo>
                  <a:pt x="186" y="88"/>
                  <a:pt x="186" y="88"/>
                  <a:pt x="186" y="88"/>
                </a:cubicBezTo>
                <a:cubicBezTo>
                  <a:pt x="186" y="91"/>
                  <a:pt x="189" y="93"/>
                  <a:pt x="191" y="93"/>
                </a:cubicBezTo>
                <a:cubicBezTo>
                  <a:pt x="246" y="93"/>
                  <a:pt x="246" y="93"/>
                  <a:pt x="246" y="93"/>
                </a:cubicBezTo>
                <a:close/>
                <a:moveTo>
                  <a:pt x="38" y="149"/>
                </a:moveTo>
                <a:cubicBezTo>
                  <a:pt x="92" y="149"/>
                  <a:pt x="92" y="149"/>
                  <a:pt x="92" y="149"/>
                </a:cubicBezTo>
                <a:cubicBezTo>
                  <a:pt x="95" y="149"/>
                  <a:pt x="97" y="147"/>
                  <a:pt x="97" y="144"/>
                </a:cubicBezTo>
                <a:cubicBezTo>
                  <a:pt x="97" y="138"/>
                  <a:pt x="97" y="138"/>
                  <a:pt x="97" y="138"/>
                </a:cubicBezTo>
                <a:cubicBezTo>
                  <a:pt x="97" y="135"/>
                  <a:pt x="95" y="133"/>
                  <a:pt x="92" y="133"/>
                </a:cubicBezTo>
                <a:cubicBezTo>
                  <a:pt x="38" y="133"/>
                  <a:pt x="38" y="133"/>
                  <a:pt x="38" y="133"/>
                </a:cubicBezTo>
                <a:cubicBezTo>
                  <a:pt x="35" y="133"/>
                  <a:pt x="33" y="135"/>
                  <a:pt x="33" y="138"/>
                </a:cubicBezTo>
                <a:cubicBezTo>
                  <a:pt x="33" y="144"/>
                  <a:pt x="33" y="144"/>
                  <a:pt x="33" y="144"/>
                </a:cubicBezTo>
                <a:cubicBezTo>
                  <a:pt x="33" y="147"/>
                  <a:pt x="35" y="149"/>
                  <a:pt x="38" y="149"/>
                </a:cubicBezTo>
                <a:close/>
                <a:moveTo>
                  <a:pt x="38" y="121"/>
                </a:moveTo>
                <a:cubicBezTo>
                  <a:pt x="92" y="121"/>
                  <a:pt x="92" y="121"/>
                  <a:pt x="92" y="121"/>
                </a:cubicBezTo>
                <a:cubicBezTo>
                  <a:pt x="95" y="121"/>
                  <a:pt x="97" y="119"/>
                  <a:pt x="97" y="116"/>
                </a:cubicBezTo>
                <a:cubicBezTo>
                  <a:pt x="97" y="110"/>
                  <a:pt x="97" y="110"/>
                  <a:pt x="97" y="110"/>
                </a:cubicBezTo>
                <a:cubicBezTo>
                  <a:pt x="97" y="107"/>
                  <a:pt x="95" y="105"/>
                  <a:pt x="92" y="105"/>
                </a:cubicBezTo>
                <a:cubicBezTo>
                  <a:pt x="38" y="105"/>
                  <a:pt x="38" y="105"/>
                  <a:pt x="38" y="105"/>
                </a:cubicBezTo>
                <a:cubicBezTo>
                  <a:pt x="35" y="105"/>
                  <a:pt x="33" y="107"/>
                  <a:pt x="33" y="110"/>
                </a:cubicBezTo>
                <a:cubicBezTo>
                  <a:pt x="33" y="116"/>
                  <a:pt x="33" y="116"/>
                  <a:pt x="33" y="116"/>
                </a:cubicBezTo>
                <a:cubicBezTo>
                  <a:pt x="33" y="119"/>
                  <a:pt x="35" y="121"/>
                  <a:pt x="38" y="121"/>
                </a:cubicBezTo>
                <a:close/>
                <a:moveTo>
                  <a:pt x="246" y="149"/>
                </a:moveTo>
                <a:cubicBezTo>
                  <a:pt x="249" y="149"/>
                  <a:pt x="251" y="147"/>
                  <a:pt x="251" y="144"/>
                </a:cubicBezTo>
                <a:cubicBezTo>
                  <a:pt x="251" y="138"/>
                  <a:pt x="251" y="138"/>
                  <a:pt x="251" y="138"/>
                </a:cubicBezTo>
                <a:cubicBezTo>
                  <a:pt x="251" y="135"/>
                  <a:pt x="249" y="133"/>
                  <a:pt x="246" y="133"/>
                </a:cubicBezTo>
                <a:cubicBezTo>
                  <a:pt x="191" y="133"/>
                  <a:pt x="191" y="133"/>
                  <a:pt x="191" y="133"/>
                </a:cubicBezTo>
                <a:cubicBezTo>
                  <a:pt x="189" y="133"/>
                  <a:pt x="186" y="135"/>
                  <a:pt x="186" y="138"/>
                </a:cubicBezTo>
                <a:cubicBezTo>
                  <a:pt x="186" y="144"/>
                  <a:pt x="186" y="144"/>
                  <a:pt x="186" y="144"/>
                </a:cubicBezTo>
                <a:cubicBezTo>
                  <a:pt x="186" y="147"/>
                  <a:pt x="189" y="149"/>
                  <a:pt x="191" y="149"/>
                </a:cubicBezTo>
                <a:cubicBezTo>
                  <a:pt x="246" y="149"/>
                  <a:pt x="246" y="149"/>
                  <a:pt x="246" y="149"/>
                </a:cubicBezTo>
                <a:close/>
                <a:moveTo>
                  <a:pt x="246" y="121"/>
                </a:moveTo>
                <a:cubicBezTo>
                  <a:pt x="249" y="121"/>
                  <a:pt x="251" y="119"/>
                  <a:pt x="251" y="116"/>
                </a:cubicBezTo>
                <a:cubicBezTo>
                  <a:pt x="251" y="110"/>
                  <a:pt x="251" y="110"/>
                  <a:pt x="251" y="110"/>
                </a:cubicBezTo>
                <a:cubicBezTo>
                  <a:pt x="251" y="107"/>
                  <a:pt x="249" y="105"/>
                  <a:pt x="246" y="105"/>
                </a:cubicBezTo>
                <a:cubicBezTo>
                  <a:pt x="191" y="105"/>
                  <a:pt x="191" y="105"/>
                  <a:pt x="191" y="105"/>
                </a:cubicBezTo>
                <a:cubicBezTo>
                  <a:pt x="189" y="105"/>
                  <a:pt x="186" y="107"/>
                  <a:pt x="186" y="110"/>
                </a:cubicBezTo>
                <a:cubicBezTo>
                  <a:pt x="186" y="116"/>
                  <a:pt x="186" y="116"/>
                  <a:pt x="186" y="116"/>
                </a:cubicBezTo>
                <a:cubicBezTo>
                  <a:pt x="186" y="119"/>
                  <a:pt x="189" y="121"/>
                  <a:pt x="191" y="121"/>
                </a:cubicBezTo>
                <a:cubicBezTo>
                  <a:pt x="246" y="121"/>
                  <a:pt x="246" y="121"/>
                  <a:pt x="246" y="121"/>
                </a:cubicBezTo>
                <a:close/>
                <a:moveTo>
                  <a:pt x="413" y="139"/>
                </a:moveTo>
                <a:cubicBezTo>
                  <a:pt x="359" y="146"/>
                  <a:pt x="359" y="146"/>
                  <a:pt x="359" y="146"/>
                </a:cubicBezTo>
                <a:cubicBezTo>
                  <a:pt x="356" y="147"/>
                  <a:pt x="353" y="145"/>
                  <a:pt x="353" y="142"/>
                </a:cubicBezTo>
                <a:cubicBezTo>
                  <a:pt x="352" y="136"/>
                  <a:pt x="352" y="136"/>
                  <a:pt x="352" y="136"/>
                </a:cubicBezTo>
                <a:cubicBezTo>
                  <a:pt x="352" y="133"/>
                  <a:pt x="354" y="131"/>
                  <a:pt x="357" y="130"/>
                </a:cubicBezTo>
                <a:cubicBezTo>
                  <a:pt x="411" y="123"/>
                  <a:pt x="411" y="123"/>
                  <a:pt x="411" y="123"/>
                </a:cubicBezTo>
                <a:cubicBezTo>
                  <a:pt x="413" y="122"/>
                  <a:pt x="416" y="124"/>
                  <a:pt x="416" y="127"/>
                </a:cubicBezTo>
                <a:cubicBezTo>
                  <a:pt x="417" y="133"/>
                  <a:pt x="417" y="133"/>
                  <a:pt x="417" y="133"/>
                </a:cubicBezTo>
                <a:cubicBezTo>
                  <a:pt x="418" y="136"/>
                  <a:pt x="416" y="138"/>
                  <a:pt x="413" y="139"/>
                </a:cubicBezTo>
                <a:close/>
                <a:moveTo>
                  <a:pt x="409" y="111"/>
                </a:moveTo>
                <a:cubicBezTo>
                  <a:pt x="355" y="119"/>
                  <a:pt x="355" y="119"/>
                  <a:pt x="355" y="119"/>
                </a:cubicBezTo>
                <a:cubicBezTo>
                  <a:pt x="352" y="119"/>
                  <a:pt x="350" y="117"/>
                  <a:pt x="349" y="114"/>
                </a:cubicBezTo>
                <a:cubicBezTo>
                  <a:pt x="348" y="108"/>
                  <a:pt x="348" y="108"/>
                  <a:pt x="348" y="108"/>
                </a:cubicBezTo>
                <a:cubicBezTo>
                  <a:pt x="348" y="105"/>
                  <a:pt x="350" y="103"/>
                  <a:pt x="353" y="102"/>
                </a:cubicBezTo>
                <a:cubicBezTo>
                  <a:pt x="407" y="95"/>
                  <a:pt x="407" y="95"/>
                  <a:pt x="407" y="95"/>
                </a:cubicBezTo>
                <a:cubicBezTo>
                  <a:pt x="410" y="95"/>
                  <a:pt x="412" y="97"/>
                  <a:pt x="413" y="99"/>
                </a:cubicBezTo>
                <a:cubicBezTo>
                  <a:pt x="413" y="105"/>
                  <a:pt x="413" y="105"/>
                  <a:pt x="413" y="105"/>
                </a:cubicBezTo>
                <a:cubicBezTo>
                  <a:pt x="414" y="108"/>
                  <a:pt x="412" y="111"/>
                  <a:pt x="409" y="111"/>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a:spLocks noEditPoints="1"/>
          </p:cNvSpPr>
          <p:nvPr/>
        </p:nvSpPr>
        <p:spPr bwMode="auto">
          <a:xfrm>
            <a:off x="4230565" y="3010489"/>
            <a:ext cx="547753" cy="648565"/>
          </a:xfrm>
          <a:custGeom>
            <a:avLst/>
            <a:gdLst>
              <a:gd name="T0" fmla="*/ 386 w 414"/>
              <a:gd name="T1" fmla="*/ 452 h 490"/>
              <a:gd name="T2" fmla="*/ 386 w 414"/>
              <a:gd name="T3" fmla="*/ 63 h 490"/>
              <a:gd name="T4" fmla="*/ 351 w 414"/>
              <a:gd name="T5" fmla="*/ 24 h 490"/>
              <a:gd name="T6" fmla="*/ 63 w 414"/>
              <a:gd name="T7" fmla="*/ 24 h 490"/>
              <a:gd name="T8" fmla="*/ 28 w 414"/>
              <a:gd name="T9" fmla="*/ 63 h 490"/>
              <a:gd name="T10" fmla="*/ 85 w 414"/>
              <a:gd name="T11" fmla="*/ 63 h 490"/>
              <a:gd name="T12" fmla="*/ 101 w 414"/>
              <a:gd name="T13" fmla="*/ 81 h 490"/>
              <a:gd name="T14" fmla="*/ 101 w 414"/>
              <a:gd name="T15" fmla="*/ 100 h 490"/>
              <a:gd name="T16" fmla="*/ 85 w 414"/>
              <a:gd name="T17" fmla="*/ 118 h 490"/>
              <a:gd name="T18" fmla="*/ 28 w 414"/>
              <a:gd name="T19" fmla="*/ 118 h 490"/>
              <a:gd name="T20" fmla="*/ 28 w 414"/>
              <a:gd name="T21" fmla="*/ 397 h 490"/>
              <a:gd name="T22" fmla="*/ 85 w 414"/>
              <a:gd name="T23" fmla="*/ 397 h 490"/>
              <a:gd name="T24" fmla="*/ 101 w 414"/>
              <a:gd name="T25" fmla="*/ 414 h 490"/>
              <a:gd name="T26" fmla="*/ 101 w 414"/>
              <a:gd name="T27" fmla="*/ 434 h 490"/>
              <a:gd name="T28" fmla="*/ 85 w 414"/>
              <a:gd name="T29" fmla="*/ 451 h 490"/>
              <a:gd name="T30" fmla="*/ 30 w 414"/>
              <a:gd name="T31" fmla="*/ 451 h 490"/>
              <a:gd name="T32" fmla="*/ 30 w 414"/>
              <a:gd name="T33" fmla="*/ 452 h 490"/>
              <a:gd name="T34" fmla="*/ 66 w 414"/>
              <a:gd name="T35" fmla="*/ 490 h 490"/>
              <a:gd name="T36" fmla="*/ 351 w 414"/>
              <a:gd name="T37" fmla="*/ 490 h 490"/>
              <a:gd name="T38" fmla="*/ 386 w 414"/>
              <a:gd name="T39" fmla="*/ 452 h 490"/>
              <a:gd name="T40" fmla="*/ 414 w 414"/>
              <a:gd name="T41" fmla="*/ 431 h 490"/>
              <a:gd name="T42" fmla="*/ 393 w 414"/>
              <a:gd name="T43" fmla="*/ 463 h 490"/>
              <a:gd name="T44" fmla="*/ 401 w 414"/>
              <a:gd name="T45" fmla="*/ 438 h 490"/>
              <a:gd name="T46" fmla="*/ 401 w 414"/>
              <a:gd name="T47" fmla="*/ 55 h 490"/>
              <a:gd name="T48" fmla="*/ 362 w 414"/>
              <a:gd name="T49" fmla="*/ 11 h 490"/>
              <a:gd name="T50" fmla="*/ 78 w 414"/>
              <a:gd name="T51" fmla="*/ 11 h 490"/>
              <a:gd name="T52" fmla="*/ 57 w 414"/>
              <a:gd name="T53" fmla="*/ 18 h 490"/>
              <a:gd name="T54" fmla="*/ 85 w 414"/>
              <a:gd name="T55" fmla="*/ 0 h 490"/>
              <a:gd name="T56" fmla="*/ 367 w 414"/>
              <a:gd name="T57" fmla="*/ 0 h 490"/>
              <a:gd name="T58" fmla="*/ 414 w 414"/>
              <a:gd name="T59" fmla="*/ 50 h 490"/>
              <a:gd name="T60" fmla="*/ 414 w 414"/>
              <a:gd name="T61" fmla="*/ 431 h 490"/>
              <a:gd name="T62" fmla="*/ 146 w 414"/>
              <a:gd name="T63" fmla="*/ 314 h 490"/>
              <a:gd name="T64" fmla="*/ 292 w 414"/>
              <a:gd name="T65" fmla="*/ 314 h 490"/>
              <a:gd name="T66" fmla="*/ 292 w 414"/>
              <a:gd name="T67" fmla="*/ 329 h 490"/>
              <a:gd name="T68" fmla="*/ 281 w 414"/>
              <a:gd name="T69" fmla="*/ 341 h 490"/>
              <a:gd name="T70" fmla="*/ 156 w 414"/>
              <a:gd name="T71" fmla="*/ 341 h 490"/>
              <a:gd name="T72" fmla="*/ 146 w 414"/>
              <a:gd name="T73" fmla="*/ 329 h 490"/>
              <a:gd name="T74" fmla="*/ 146 w 414"/>
              <a:gd name="T75" fmla="*/ 314 h 490"/>
              <a:gd name="T76" fmla="*/ 219 w 414"/>
              <a:gd name="T77" fmla="*/ 263 h 490"/>
              <a:gd name="T78" fmla="*/ 180 w 414"/>
              <a:gd name="T79" fmla="*/ 203 h 490"/>
              <a:gd name="T80" fmla="*/ 219 w 414"/>
              <a:gd name="T81" fmla="*/ 143 h 490"/>
              <a:gd name="T82" fmla="*/ 257 w 414"/>
              <a:gd name="T83" fmla="*/ 203 h 490"/>
              <a:gd name="T84" fmla="*/ 219 w 414"/>
              <a:gd name="T85" fmla="*/ 263 h 490"/>
              <a:gd name="T86" fmla="*/ 74 w 414"/>
              <a:gd name="T87" fmla="*/ 440 h 490"/>
              <a:gd name="T88" fmla="*/ 26 w 414"/>
              <a:gd name="T89" fmla="*/ 440 h 490"/>
              <a:gd name="T90" fmla="*/ 0 w 414"/>
              <a:gd name="T91" fmla="*/ 419 h 490"/>
              <a:gd name="T92" fmla="*/ 0 w 414"/>
              <a:gd name="T93" fmla="*/ 417 h 490"/>
              <a:gd name="T94" fmla="*/ 18 w 414"/>
              <a:gd name="T95" fmla="*/ 404 h 490"/>
              <a:gd name="T96" fmla="*/ 29 w 414"/>
              <a:gd name="T97" fmla="*/ 408 h 490"/>
              <a:gd name="T98" fmla="*/ 74 w 414"/>
              <a:gd name="T99" fmla="*/ 408 h 490"/>
              <a:gd name="T100" fmla="*/ 87 w 414"/>
              <a:gd name="T101" fmla="*/ 423 h 490"/>
              <a:gd name="T102" fmla="*/ 87 w 414"/>
              <a:gd name="T103" fmla="*/ 425 h 490"/>
              <a:gd name="T104" fmla="*/ 74 w 414"/>
              <a:gd name="T105" fmla="*/ 440 h 490"/>
              <a:gd name="T106" fmla="*/ 74 w 414"/>
              <a:gd name="T107" fmla="*/ 107 h 490"/>
              <a:gd name="T108" fmla="*/ 26 w 414"/>
              <a:gd name="T109" fmla="*/ 107 h 490"/>
              <a:gd name="T110" fmla="*/ 0 w 414"/>
              <a:gd name="T111" fmla="*/ 86 h 490"/>
              <a:gd name="T112" fmla="*/ 0 w 414"/>
              <a:gd name="T113" fmla="*/ 83 h 490"/>
              <a:gd name="T114" fmla="*/ 18 w 414"/>
              <a:gd name="T115" fmla="*/ 71 h 490"/>
              <a:gd name="T116" fmla="*/ 29 w 414"/>
              <a:gd name="T117" fmla="*/ 74 h 490"/>
              <a:gd name="T118" fmla="*/ 74 w 414"/>
              <a:gd name="T119" fmla="*/ 74 h 490"/>
              <a:gd name="T120" fmla="*/ 87 w 414"/>
              <a:gd name="T121" fmla="*/ 89 h 490"/>
              <a:gd name="T122" fmla="*/ 87 w 414"/>
              <a:gd name="T123" fmla="*/ 92 h 490"/>
              <a:gd name="T124" fmla="*/ 74 w 414"/>
              <a:gd name="T125" fmla="*/ 10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4" h="490">
                <a:moveTo>
                  <a:pt x="386" y="452"/>
                </a:moveTo>
                <a:cubicBezTo>
                  <a:pt x="386" y="322"/>
                  <a:pt x="386" y="193"/>
                  <a:pt x="386" y="63"/>
                </a:cubicBezTo>
                <a:cubicBezTo>
                  <a:pt x="386" y="42"/>
                  <a:pt x="371" y="24"/>
                  <a:pt x="351" y="24"/>
                </a:cubicBezTo>
                <a:cubicBezTo>
                  <a:pt x="255" y="24"/>
                  <a:pt x="159" y="24"/>
                  <a:pt x="63" y="24"/>
                </a:cubicBezTo>
                <a:cubicBezTo>
                  <a:pt x="44" y="24"/>
                  <a:pt x="28" y="42"/>
                  <a:pt x="28" y="63"/>
                </a:cubicBezTo>
                <a:cubicBezTo>
                  <a:pt x="47" y="63"/>
                  <a:pt x="66" y="63"/>
                  <a:pt x="85" y="63"/>
                </a:cubicBezTo>
                <a:cubicBezTo>
                  <a:pt x="94" y="63"/>
                  <a:pt x="101" y="71"/>
                  <a:pt x="101" y="81"/>
                </a:cubicBezTo>
                <a:cubicBezTo>
                  <a:pt x="101" y="100"/>
                  <a:pt x="101" y="100"/>
                  <a:pt x="101" y="100"/>
                </a:cubicBezTo>
                <a:cubicBezTo>
                  <a:pt x="101" y="110"/>
                  <a:pt x="94" y="118"/>
                  <a:pt x="85" y="118"/>
                </a:cubicBezTo>
                <a:cubicBezTo>
                  <a:pt x="66" y="118"/>
                  <a:pt x="47" y="118"/>
                  <a:pt x="28" y="118"/>
                </a:cubicBezTo>
                <a:cubicBezTo>
                  <a:pt x="28" y="397"/>
                  <a:pt x="28" y="397"/>
                  <a:pt x="28" y="397"/>
                </a:cubicBezTo>
                <a:cubicBezTo>
                  <a:pt x="47" y="397"/>
                  <a:pt x="66" y="397"/>
                  <a:pt x="85" y="397"/>
                </a:cubicBezTo>
                <a:cubicBezTo>
                  <a:pt x="94" y="397"/>
                  <a:pt x="101" y="405"/>
                  <a:pt x="101" y="414"/>
                </a:cubicBezTo>
                <a:cubicBezTo>
                  <a:pt x="101" y="434"/>
                  <a:pt x="101" y="434"/>
                  <a:pt x="101" y="434"/>
                </a:cubicBezTo>
                <a:cubicBezTo>
                  <a:pt x="101" y="443"/>
                  <a:pt x="94" y="451"/>
                  <a:pt x="85" y="451"/>
                </a:cubicBezTo>
                <a:cubicBezTo>
                  <a:pt x="67" y="451"/>
                  <a:pt x="49" y="451"/>
                  <a:pt x="30" y="451"/>
                </a:cubicBezTo>
                <a:cubicBezTo>
                  <a:pt x="30" y="452"/>
                  <a:pt x="30" y="452"/>
                  <a:pt x="30" y="452"/>
                </a:cubicBezTo>
                <a:cubicBezTo>
                  <a:pt x="30" y="473"/>
                  <a:pt x="46" y="490"/>
                  <a:pt x="66" y="490"/>
                </a:cubicBezTo>
                <a:cubicBezTo>
                  <a:pt x="161" y="490"/>
                  <a:pt x="256" y="490"/>
                  <a:pt x="351" y="490"/>
                </a:cubicBezTo>
                <a:cubicBezTo>
                  <a:pt x="371" y="490"/>
                  <a:pt x="386" y="473"/>
                  <a:pt x="386" y="452"/>
                </a:cubicBezTo>
                <a:close/>
                <a:moveTo>
                  <a:pt x="414" y="431"/>
                </a:moveTo>
                <a:cubicBezTo>
                  <a:pt x="414" y="444"/>
                  <a:pt x="402" y="456"/>
                  <a:pt x="393" y="463"/>
                </a:cubicBezTo>
                <a:cubicBezTo>
                  <a:pt x="398" y="456"/>
                  <a:pt x="401" y="447"/>
                  <a:pt x="401" y="438"/>
                </a:cubicBezTo>
                <a:cubicBezTo>
                  <a:pt x="401" y="310"/>
                  <a:pt x="402" y="183"/>
                  <a:pt x="401" y="55"/>
                </a:cubicBezTo>
                <a:cubicBezTo>
                  <a:pt x="401" y="29"/>
                  <a:pt x="385" y="11"/>
                  <a:pt x="362" y="11"/>
                </a:cubicBezTo>
                <a:cubicBezTo>
                  <a:pt x="266" y="11"/>
                  <a:pt x="174" y="11"/>
                  <a:pt x="78" y="11"/>
                </a:cubicBezTo>
                <a:cubicBezTo>
                  <a:pt x="70" y="11"/>
                  <a:pt x="63" y="13"/>
                  <a:pt x="57" y="18"/>
                </a:cubicBezTo>
                <a:cubicBezTo>
                  <a:pt x="64" y="9"/>
                  <a:pt x="74" y="0"/>
                  <a:pt x="85" y="0"/>
                </a:cubicBezTo>
                <a:cubicBezTo>
                  <a:pt x="180" y="0"/>
                  <a:pt x="271" y="0"/>
                  <a:pt x="367" y="0"/>
                </a:cubicBezTo>
                <a:cubicBezTo>
                  <a:pt x="392" y="0"/>
                  <a:pt x="414" y="22"/>
                  <a:pt x="414" y="50"/>
                </a:cubicBezTo>
                <a:cubicBezTo>
                  <a:pt x="414" y="177"/>
                  <a:pt x="414" y="304"/>
                  <a:pt x="414" y="431"/>
                </a:cubicBezTo>
                <a:close/>
                <a:moveTo>
                  <a:pt x="146" y="314"/>
                </a:moveTo>
                <a:cubicBezTo>
                  <a:pt x="146" y="261"/>
                  <a:pt x="292" y="261"/>
                  <a:pt x="292" y="314"/>
                </a:cubicBezTo>
                <a:cubicBezTo>
                  <a:pt x="292" y="329"/>
                  <a:pt x="292" y="329"/>
                  <a:pt x="292" y="329"/>
                </a:cubicBezTo>
                <a:cubicBezTo>
                  <a:pt x="292" y="335"/>
                  <a:pt x="287" y="341"/>
                  <a:pt x="281" y="341"/>
                </a:cubicBezTo>
                <a:cubicBezTo>
                  <a:pt x="156" y="341"/>
                  <a:pt x="156" y="341"/>
                  <a:pt x="156" y="341"/>
                </a:cubicBezTo>
                <a:cubicBezTo>
                  <a:pt x="150" y="341"/>
                  <a:pt x="146" y="335"/>
                  <a:pt x="146" y="329"/>
                </a:cubicBezTo>
                <a:cubicBezTo>
                  <a:pt x="146" y="314"/>
                  <a:pt x="146" y="314"/>
                  <a:pt x="146" y="314"/>
                </a:cubicBezTo>
                <a:close/>
                <a:moveTo>
                  <a:pt x="219" y="263"/>
                </a:moveTo>
                <a:cubicBezTo>
                  <a:pt x="201" y="263"/>
                  <a:pt x="180" y="236"/>
                  <a:pt x="180" y="203"/>
                </a:cubicBezTo>
                <a:cubicBezTo>
                  <a:pt x="180" y="170"/>
                  <a:pt x="175" y="143"/>
                  <a:pt x="219" y="143"/>
                </a:cubicBezTo>
                <a:cubicBezTo>
                  <a:pt x="263" y="143"/>
                  <a:pt x="257" y="170"/>
                  <a:pt x="257" y="203"/>
                </a:cubicBezTo>
                <a:cubicBezTo>
                  <a:pt x="257" y="236"/>
                  <a:pt x="237" y="263"/>
                  <a:pt x="219" y="263"/>
                </a:cubicBezTo>
                <a:close/>
                <a:moveTo>
                  <a:pt x="74" y="440"/>
                </a:moveTo>
                <a:cubicBezTo>
                  <a:pt x="26" y="440"/>
                  <a:pt x="26" y="440"/>
                  <a:pt x="26" y="440"/>
                </a:cubicBezTo>
                <a:cubicBezTo>
                  <a:pt x="14" y="440"/>
                  <a:pt x="0" y="435"/>
                  <a:pt x="0" y="419"/>
                </a:cubicBezTo>
                <a:cubicBezTo>
                  <a:pt x="0" y="418"/>
                  <a:pt x="0" y="417"/>
                  <a:pt x="0" y="417"/>
                </a:cubicBezTo>
                <a:cubicBezTo>
                  <a:pt x="0" y="398"/>
                  <a:pt x="15" y="397"/>
                  <a:pt x="18" y="404"/>
                </a:cubicBezTo>
                <a:cubicBezTo>
                  <a:pt x="19" y="407"/>
                  <a:pt x="23" y="408"/>
                  <a:pt x="29" y="408"/>
                </a:cubicBezTo>
                <a:cubicBezTo>
                  <a:pt x="74" y="408"/>
                  <a:pt x="74" y="408"/>
                  <a:pt x="74" y="408"/>
                </a:cubicBezTo>
                <a:cubicBezTo>
                  <a:pt x="81" y="408"/>
                  <a:pt x="87" y="415"/>
                  <a:pt x="87" y="423"/>
                </a:cubicBezTo>
                <a:cubicBezTo>
                  <a:pt x="87" y="424"/>
                  <a:pt x="87" y="424"/>
                  <a:pt x="87" y="425"/>
                </a:cubicBezTo>
                <a:cubicBezTo>
                  <a:pt x="87" y="433"/>
                  <a:pt x="81" y="440"/>
                  <a:pt x="74" y="440"/>
                </a:cubicBezTo>
                <a:close/>
                <a:moveTo>
                  <a:pt x="74" y="107"/>
                </a:moveTo>
                <a:cubicBezTo>
                  <a:pt x="26" y="107"/>
                  <a:pt x="26" y="107"/>
                  <a:pt x="26" y="107"/>
                </a:cubicBezTo>
                <a:cubicBezTo>
                  <a:pt x="14" y="107"/>
                  <a:pt x="0" y="102"/>
                  <a:pt x="0" y="86"/>
                </a:cubicBezTo>
                <a:cubicBezTo>
                  <a:pt x="0" y="85"/>
                  <a:pt x="0" y="84"/>
                  <a:pt x="0" y="83"/>
                </a:cubicBezTo>
                <a:cubicBezTo>
                  <a:pt x="0" y="65"/>
                  <a:pt x="15" y="64"/>
                  <a:pt x="18" y="71"/>
                </a:cubicBezTo>
                <a:cubicBezTo>
                  <a:pt x="19" y="74"/>
                  <a:pt x="23" y="74"/>
                  <a:pt x="29" y="74"/>
                </a:cubicBezTo>
                <a:cubicBezTo>
                  <a:pt x="74" y="74"/>
                  <a:pt x="74" y="74"/>
                  <a:pt x="74" y="74"/>
                </a:cubicBezTo>
                <a:cubicBezTo>
                  <a:pt x="81" y="74"/>
                  <a:pt x="87" y="81"/>
                  <a:pt x="87" y="89"/>
                </a:cubicBezTo>
                <a:cubicBezTo>
                  <a:pt x="87" y="90"/>
                  <a:pt x="87" y="91"/>
                  <a:pt x="87" y="92"/>
                </a:cubicBezTo>
                <a:cubicBezTo>
                  <a:pt x="87" y="100"/>
                  <a:pt x="81" y="107"/>
                  <a:pt x="74" y="10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6866647" y="3000285"/>
            <a:ext cx="448553" cy="668973"/>
          </a:xfrm>
          <a:custGeom>
            <a:avLst/>
            <a:gdLst>
              <a:gd name="T0" fmla="*/ 385 w 385"/>
              <a:gd name="T1" fmla="*/ 222 h 522"/>
              <a:gd name="T2" fmla="*/ 346 w 385"/>
              <a:gd name="T3" fmla="*/ 217 h 522"/>
              <a:gd name="T4" fmla="*/ 340 w 385"/>
              <a:gd name="T5" fmla="*/ 317 h 522"/>
              <a:gd name="T6" fmla="*/ 321 w 385"/>
              <a:gd name="T7" fmla="*/ 324 h 522"/>
              <a:gd name="T8" fmla="*/ 315 w 385"/>
              <a:gd name="T9" fmla="*/ 300 h 522"/>
              <a:gd name="T10" fmla="*/ 64 w 385"/>
              <a:gd name="T11" fmla="*/ 306 h 522"/>
              <a:gd name="T12" fmla="*/ 54 w 385"/>
              <a:gd name="T13" fmla="*/ 325 h 522"/>
              <a:gd name="T14" fmla="*/ 45 w 385"/>
              <a:gd name="T15" fmla="*/ 222 h 522"/>
              <a:gd name="T16" fmla="*/ 6 w 385"/>
              <a:gd name="T17" fmla="*/ 217 h 522"/>
              <a:gd name="T18" fmla="*/ 0 w 385"/>
              <a:gd name="T19" fmla="*/ 344 h 522"/>
              <a:gd name="T20" fmla="*/ 172 w 385"/>
              <a:gd name="T21" fmla="*/ 365 h 522"/>
              <a:gd name="T22" fmla="*/ 63 w 385"/>
              <a:gd name="T23" fmla="*/ 468 h 522"/>
              <a:gd name="T24" fmla="*/ 43 w 385"/>
              <a:gd name="T25" fmla="*/ 516 h 522"/>
              <a:gd name="T26" fmla="*/ 78 w 385"/>
              <a:gd name="T27" fmla="*/ 522 h 522"/>
              <a:gd name="T28" fmla="*/ 84 w 385"/>
              <a:gd name="T29" fmla="*/ 504 h 522"/>
              <a:gd name="T30" fmla="*/ 172 w 385"/>
              <a:gd name="T31" fmla="*/ 516 h 522"/>
              <a:gd name="T32" fmla="*/ 207 w 385"/>
              <a:gd name="T33" fmla="*/ 522 h 522"/>
              <a:gd name="T34" fmla="*/ 213 w 385"/>
              <a:gd name="T35" fmla="*/ 504 h 522"/>
              <a:gd name="T36" fmla="*/ 301 w 385"/>
              <a:gd name="T37" fmla="*/ 516 h 522"/>
              <a:gd name="T38" fmla="*/ 336 w 385"/>
              <a:gd name="T39" fmla="*/ 522 h 522"/>
              <a:gd name="T40" fmla="*/ 342 w 385"/>
              <a:gd name="T41" fmla="*/ 486 h 522"/>
              <a:gd name="T42" fmla="*/ 213 w 385"/>
              <a:gd name="T43" fmla="*/ 468 h 522"/>
              <a:gd name="T44" fmla="*/ 362 w 385"/>
              <a:gd name="T45" fmla="*/ 365 h 522"/>
              <a:gd name="T46" fmla="*/ 70 w 385"/>
              <a:gd name="T47" fmla="*/ 149 h 522"/>
              <a:gd name="T48" fmla="*/ 322 w 385"/>
              <a:gd name="T49" fmla="*/ 155 h 522"/>
              <a:gd name="T50" fmla="*/ 316 w 385"/>
              <a:gd name="T51" fmla="*/ 273 h 522"/>
              <a:gd name="T52" fmla="*/ 63 w 385"/>
              <a:gd name="T53" fmla="*/ 268 h 522"/>
              <a:gd name="T54" fmla="*/ 70 w 385"/>
              <a:gd name="T55" fmla="*/ 149 h 522"/>
              <a:gd name="T56" fmla="*/ 281 w 385"/>
              <a:gd name="T57" fmla="*/ 0 h 522"/>
              <a:gd name="T58" fmla="*/ 322 w 385"/>
              <a:gd name="T59" fmla="*/ 119 h 522"/>
              <a:gd name="T60" fmla="*/ 70 w 385"/>
              <a:gd name="T61" fmla="*/ 124 h 522"/>
              <a:gd name="T62" fmla="*/ 63 w 385"/>
              <a:gd name="T63" fmla="*/ 36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522">
                <a:moveTo>
                  <a:pt x="385" y="345"/>
                </a:moveTo>
                <a:cubicBezTo>
                  <a:pt x="385" y="305"/>
                  <a:pt x="385" y="263"/>
                  <a:pt x="385" y="222"/>
                </a:cubicBezTo>
                <a:cubicBezTo>
                  <a:pt x="385" y="219"/>
                  <a:pt x="382" y="217"/>
                  <a:pt x="379" y="217"/>
                </a:cubicBezTo>
                <a:cubicBezTo>
                  <a:pt x="346" y="217"/>
                  <a:pt x="346" y="217"/>
                  <a:pt x="346" y="217"/>
                </a:cubicBezTo>
                <a:cubicBezTo>
                  <a:pt x="342" y="217"/>
                  <a:pt x="340" y="219"/>
                  <a:pt x="340" y="222"/>
                </a:cubicBezTo>
                <a:cubicBezTo>
                  <a:pt x="340" y="254"/>
                  <a:pt x="340" y="285"/>
                  <a:pt x="340" y="317"/>
                </a:cubicBezTo>
                <a:cubicBezTo>
                  <a:pt x="340" y="321"/>
                  <a:pt x="336" y="324"/>
                  <a:pt x="331" y="324"/>
                </a:cubicBezTo>
                <a:cubicBezTo>
                  <a:pt x="330" y="324"/>
                  <a:pt x="323" y="324"/>
                  <a:pt x="321" y="324"/>
                </a:cubicBezTo>
                <a:cubicBezTo>
                  <a:pt x="321" y="306"/>
                  <a:pt x="321" y="306"/>
                  <a:pt x="321" y="306"/>
                </a:cubicBezTo>
                <a:cubicBezTo>
                  <a:pt x="321" y="303"/>
                  <a:pt x="319" y="300"/>
                  <a:pt x="315" y="300"/>
                </a:cubicBezTo>
                <a:cubicBezTo>
                  <a:pt x="233" y="300"/>
                  <a:pt x="152" y="300"/>
                  <a:pt x="70" y="300"/>
                </a:cubicBezTo>
                <a:cubicBezTo>
                  <a:pt x="67" y="300"/>
                  <a:pt x="64" y="303"/>
                  <a:pt x="64" y="306"/>
                </a:cubicBezTo>
                <a:cubicBezTo>
                  <a:pt x="64" y="325"/>
                  <a:pt x="64" y="325"/>
                  <a:pt x="64" y="325"/>
                </a:cubicBezTo>
                <a:cubicBezTo>
                  <a:pt x="54" y="325"/>
                  <a:pt x="54" y="325"/>
                  <a:pt x="54" y="325"/>
                </a:cubicBezTo>
                <a:cubicBezTo>
                  <a:pt x="49" y="325"/>
                  <a:pt x="45" y="322"/>
                  <a:pt x="45" y="318"/>
                </a:cubicBezTo>
                <a:cubicBezTo>
                  <a:pt x="45" y="222"/>
                  <a:pt x="45" y="222"/>
                  <a:pt x="45" y="222"/>
                </a:cubicBezTo>
                <a:cubicBezTo>
                  <a:pt x="45" y="219"/>
                  <a:pt x="42" y="217"/>
                  <a:pt x="39" y="217"/>
                </a:cubicBezTo>
                <a:cubicBezTo>
                  <a:pt x="6" y="217"/>
                  <a:pt x="6" y="217"/>
                  <a:pt x="6" y="217"/>
                </a:cubicBezTo>
                <a:cubicBezTo>
                  <a:pt x="2" y="217"/>
                  <a:pt x="0" y="219"/>
                  <a:pt x="0" y="222"/>
                </a:cubicBezTo>
                <a:cubicBezTo>
                  <a:pt x="0" y="263"/>
                  <a:pt x="0" y="304"/>
                  <a:pt x="0" y="344"/>
                </a:cubicBezTo>
                <a:cubicBezTo>
                  <a:pt x="0" y="356"/>
                  <a:pt x="9" y="365"/>
                  <a:pt x="22" y="365"/>
                </a:cubicBezTo>
                <a:cubicBezTo>
                  <a:pt x="172" y="365"/>
                  <a:pt x="172" y="365"/>
                  <a:pt x="172" y="365"/>
                </a:cubicBezTo>
                <a:cubicBezTo>
                  <a:pt x="172" y="468"/>
                  <a:pt x="172" y="468"/>
                  <a:pt x="172" y="468"/>
                </a:cubicBezTo>
                <a:cubicBezTo>
                  <a:pt x="63" y="468"/>
                  <a:pt x="63" y="468"/>
                  <a:pt x="63" y="468"/>
                </a:cubicBezTo>
                <a:cubicBezTo>
                  <a:pt x="52" y="468"/>
                  <a:pt x="43" y="476"/>
                  <a:pt x="43" y="486"/>
                </a:cubicBezTo>
                <a:cubicBezTo>
                  <a:pt x="43" y="496"/>
                  <a:pt x="43" y="506"/>
                  <a:pt x="43" y="516"/>
                </a:cubicBezTo>
                <a:cubicBezTo>
                  <a:pt x="43" y="519"/>
                  <a:pt x="46" y="522"/>
                  <a:pt x="49" y="522"/>
                </a:cubicBezTo>
                <a:cubicBezTo>
                  <a:pt x="78" y="522"/>
                  <a:pt x="78" y="522"/>
                  <a:pt x="78" y="522"/>
                </a:cubicBezTo>
                <a:cubicBezTo>
                  <a:pt x="81" y="522"/>
                  <a:pt x="84" y="519"/>
                  <a:pt x="84" y="516"/>
                </a:cubicBezTo>
                <a:cubicBezTo>
                  <a:pt x="84" y="504"/>
                  <a:pt x="84" y="504"/>
                  <a:pt x="84" y="504"/>
                </a:cubicBezTo>
                <a:cubicBezTo>
                  <a:pt x="172" y="504"/>
                  <a:pt x="172" y="504"/>
                  <a:pt x="172" y="504"/>
                </a:cubicBezTo>
                <a:cubicBezTo>
                  <a:pt x="172" y="516"/>
                  <a:pt x="172" y="516"/>
                  <a:pt x="172" y="516"/>
                </a:cubicBezTo>
                <a:cubicBezTo>
                  <a:pt x="172" y="519"/>
                  <a:pt x="175" y="522"/>
                  <a:pt x="179" y="522"/>
                </a:cubicBezTo>
                <a:cubicBezTo>
                  <a:pt x="207" y="522"/>
                  <a:pt x="207" y="522"/>
                  <a:pt x="207" y="522"/>
                </a:cubicBezTo>
                <a:cubicBezTo>
                  <a:pt x="210" y="522"/>
                  <a:pt x="213" y="519"/>
                  <a:pt x="213" y="516"/>
                </a:cubicBezTo>
                <a:cubicBezTo>
                  <a:pt x="213" y="504"/>
                  <a:pt x="213" y="504"/>
                  <a:pt x="213" y="504"/>
                </a:cubicBezTo>
                <a:cubicBezTo>
                  <a:pt x="301" y="504"/>
                  <a:pt x="301" y="504"/>
                  <a:pt x="301" y="504"/>
                </a:cubicBezTo>
                <a:cubicBezTo>
                  <a:pt x="301" y="516"/>
                  <a:pt x="301" y="516"/>
                  <a:pt x="301" y="516"/>
                </a:cubicBezTo>
                <a:cubicBezTo>
                  <a:pt x="301" y="519"/>
                  <a:pt x="304" y="522"/>
                  <a:pt x="308" y="522"/>
                </a:cubicBezTo>
                <a:cubicBezTo>
                  <a:pt x="336" y="522"/>
                  <a:pt x="336" y="522"/>
                  <a:pt x="336" y="522"/>
                </a:cubicBezTo>
                <a:cubicBezTo>
                  <a:pt x="339" y="522"/>
                  <a:pt x="342" y="519"/>
                  <a:pt x="342" y="516"/>
                </a:cubicBezTo>
                <a:cubicBezTo>
                  <a:pt x="342" y="486"/>
                  <a:pt x="342" y="486"/>
                  <a:pt x="342" y="486"/>
                </a:cubicBezTo>
                <a:cubicBezTo>
                  <a:pt x="342" y="476"/>
                  <a:pt x="333" y="468"/>
                  <a:pt x="322" y="468"/>
                </a:cubicBezTo>
                <a:cubicBezTo>
                  <a:pt x="213" y="468"/>
                  <a:pt x="213" y="468"/>
                  <a:pt x="213" y="468"/>
                </a:cubicBezTo>
                <a:cubicBezTo>
                  <a:pt x="213" y="365"/>
                  <a:pt x="213" y="365"/>
                  <a:pt x="213" y="365"/>
                </a:cubicBezTo>
                <a:cubicBezTo>
                  <a:pt x="362" y="365"/>
                  <a:pt x="362" y="365"/>
                  <a:pt x="362" y="365"/>
                </a:cubicBezTo>
                <a:cubicBezTo>
                  <a:pt x="374" y="365"/>
                  <a:pt x="385" y="356"/>
                  <a:pt x="385" y="345"/>
                </a:cubicBezTo>
                <a:close/>
                <a:moveTo>
                  <a:pt x="70" y="149"/>
                </a:moveTo>
                <a:cubicBezTo>
                  <a:pt x="152" y="149"/>
                  <a:pt x="234" y="149"/>
                  <a:pt x="316" y="149"/>
                </a:cubicBezTo>
                <a:cubicBezTo>
                  <a:pt x="319" y="149"/>
                  <a:pt x="322" y="152"/>
                  <a:pt x="322" y="155"/>
                </a:cubicBezTo>
                <a:cubicBezTo>
                  <a:pt x="322" y="197"/>
                  <a:pt x="322" y="225"/>
                  <a:pt x="322" y="268"/>
                </a:cubicBezTo>
                <a:cubicBezTo>
                  <a:pt x="322" y="271"/>
                  <a:pt x="319" y="273"/>
                  <a:pt x="316" y="273"/>
                </a:cubicBezTo>
                <a:cubicBezTo>
                  <a:pt x="234" y="273"/>
                  <a:pt x="152" y="273"/>
                  <a:pt x="70" y="273"/>
                </a:cubicBezTo>
                <a:cubicBezTo>
                  <a:pt x="66" y="273"/>
                  <a:pt x="63" y="271"/>
                  <a:pt x="63" y="268"/>
                </a:cubicBezTo>
                <a:cubicBezTo>
                  <a:pt x="63" y="225"/>
                  <a:pt x="63" y="197"/>
                  <a:pt x="63" y="155"/>
                </a:cubicBezTo>
                <a:cubicBezTo>
                  <a:pt x="63" y="152"/>
                  <a:pt x="66" y="149"/>
                  <a:pt x="70" y="149"/>
                </a:cubicBezTo>
                <a:close/>
                <a:moveTo>
                  <a:pt x="104" y="0"/>
                </a:moveTo>
                <a:cubicBezTo>
                  <a:pt x="163" y="0"/>
                  <a:pt x="222" y="0"/>
                  <a:pt x="281" y="0"/>
                </a:cubicBezTo>
                <a:cubicBezTo>
                  <a:pt x="303" y="0"/>
                  <a:pt x="322" y="16"/>
                  <a:pt x="322" y="36"/>
                </a:cubicBezTo>
                <a:cubicBezTo>
                  <a:pt x="322" y="68"/>
                  <a:pt x="322" y="87"/>
                  <a:pt x="322" y="119"/>
                </a:cubicBezTo>
                <a:cubicBezTo>
                  <a:pt x="322" y="122"/>
                  <a:pt x="319" y="124"/>
                  <a:pt x="316" y="124"/>
                </a:cubicBezTo>
                <a:cubicBezTo>
                  <a:pt x="234" y="124"/>
                  <a:pt x="152" y="124"/>
                  <a:pt x="70" y="124"/>
                </a:cubicBezTo>
                <a:cubicBezTo>
                  <a:pt x="66" y="124"/>
                  <a:pt x="63" y="122"/>
                  <a:pt x="63" y="119"/>
                </a:cubicBezTo>
                <a:cubicBezTo>
                  <a:pt x="63" y="87"/>
                  <a:pt x="63" y="68"/>
                  <a:pt x="63" y="36"/>
                </a:cubicBezTo>
                <a:cubicBezTo>
                  <a:pt x="63" y="16"/>
                  <a:pt x="82" y="0"/>
                  <a:pt x="104" y="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TextBox 1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25" name="TextBox 2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up)">
                                      <p:cBhvr>
                                        <p:cTn id="15" dur="500"/>
                                        <p:tgtEl>
                                          <p:spTgt spid="14"/>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ppt_x"/>
                                          </p:val>
                                        </p:tav>
                                        <p:tav tm="100000">
                                          <p:val>
                                            <p:strVal val="#ppt_x"/>
                                          </p:val>
                                        </p:tav>
                                      </p:tavLst>
                                    </p:anim>
                                    <p:anim calcmode="lin" valueType="num">
                                      <p:cBhvr additive="base">
                                        <p:cTn id="30" dur="500" fill="hold"/>
                                        <p:tgtEl>
                                          <p:spTgt spid="19"/>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anim calcmode="lin" valueType="num">
                                      <p:cBhvr>
                                        <p:cTn id="47" dur="500" fill="hold"/>
                                        <p:tgtEl>
                                          <p:spTgt spid="22"/>
                                        </p:tgtEl>
                                        <p:attrNameLst>
                                          <p:attrName>ppt_x</p:attrName>
                                        </p:attrNameLst>
                                      </p:cBhvr>
                                      <p:tavLst>
                                        <p:tav tm="0">
                                          <p:val>
                                            <p:strVal val="#ppt_x"/>
                                          </p:val>
                                        </p:tav>
                                        <p:tav tm="100000">
                                          <p:val>
                                            <p:strVal val="#ppt_x"/>
                                          </p:val>
                                        </p:tav>
                                      </p:tavLst>
                                    </p:anim>
                                    <p:anim calcmode="lin" valueType="num">
                                      <p:cBhvr>
                                        <p:cTn id="48" dur="500" fill="hold"/>
                                        <p:tgtEl>
                                          <p:spTgt spid="22"/>
                                        </p:tgtEl>
                                        <p:attrNameLst>
                                          <p:attrName>ppt_y</p:attrName>
                                        </p:attrNameLst>
                                      </p:cBhvr>
                                      <p:tavLst>
                                        <p:tav tm="0">
                                          <p:val>
                                            <p:strVal val="#ppt_y+.1"/>
                                          </p:val>
                                        </p:tav>
                                        <p:tav tm="100000">
                                          <p:val>
                                            <p:strVal val="#ppt_y"/>
                                          </p:val>
                                        </p:tav>
                                      </p:tavLst>
                                    </p:anim>
                                  </p:childTnLst>
                                </p:cTn>
                              </p:par>
                            </p:childTnLst>
                          </p:cTn>
                        </p:par>
                        <p:par>
                          <p:cTn id="49" fill="hold">
                            <p:stCondLst>
                              <p:cond delay="5000"/>
                            </p:stCondLst>
                            <p:childTnLst>
                              <p:par>
                                <p:cTn id="50" presetID="42"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anim calcmode="lin" valueType="num">
                                      <p:cBhvr>
                                        <p:cTn id="53" dur="500" fill="hold"/>
                                        <p:tgtEl>
                                          <p:spTgt spid="23"/>
                                        </p:tgtEl>
                                        <p:attrNameLst>
                                          <p:attrName>ppt_x</p:attrName>
                                        </p:attrNameLst>
                                      </p:cBhvr>
                                      <p:tavLst>
                                        <p:tav tm="0">
                                          <p:val>
                                            <p:strVal val="#ppt_x"/>
                                          </p:val>
                                        </p:tav>
                                        <p:tav tm="100000">
                                          <p:val>
                                            <p:strVal val="#ppt_x"/>
                                          </p:val>
                                        </p:tav>
                                      </p:tavLst>
                                    </p:anim>
                                    <p:anim calcmode="lin" valueType="num">
                                      <p:cBhvr>
                                        <p:cTn id="54" dur="500" fill="hold"/>
                                        <p:tgtEl>
                                          <p:spTgt spid="23"/>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42"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anim calcmode="lin" valueType="num">
                                      <p:cBhvr>
                                        <p:cTn id="59" dur="500" fill="hold"/>
                                        <p:tgtEl>
                                          <p:spTgt spid="24"/>
                                        </p:tgtEl>
                                        <p:attrNameLst>
                                          <p:attrName>ppt_x</p:attrName>
                                        </p:attrNameLst>
                                      </p:cBhvr>
                                      <p:tavLst>
                                        <p:tav tm="0">
                                          <p:val>
                                            <p:strVal val="#ppt_x"/>
                                          </p:val>
                                        </p:tav>
                                        <p:tav tm="100000">
                                          <p:val>
                                            <p:strVal val="#ppt_x"/>
                                          </p:val>
                                        </p:tav>
                                      </p:tavLst>
                                    </p:anim>
                                    <p:anim calcmode="lin" valueType="num">
                                      <p:cBhvr>
                                        <p:cTn id="60" dur="500" fill="hold"/>
                                        <p:tgtEl>
                                          <p:spTgt spid="24"/>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37" presetClass="entr" presetSubtype="0" fill="hold" grpId="0" nodeType="after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fade">
                                      <p:cBhvr>
                                        <p:cTn id="64" dur="750"/>
                                        <p:tgtEl>
                                          <p:spTgt spid="18"/>
                                        </p:tgtEl>
                                      </p:cBhvr>
                                    </p:animEffect>
                                    <p:anim calcmode="lin" valueType="num">
                                      <p:cBhvr>
                                        <p:cTn id="65" dur="750" fill="hold"/>
                                        <p:tgtEl>
                                          <p:spTgt spid="18"/>
                                        </p:tgtEl>
                                        <p:attrNameLst>
                                          <p:attrName>ppt_x</p:attrName>
                                        </p:attrNameLst>
                                      </p:cBhvr>
                                      <p:tavLst>
                                        <p:tav tm="0">
                                          <p:val>
                                            <p:strVal val="#ppt_x"/>
                                          </p:val>
                                        </p:tav>
                                        <p:tav tm="100000">
                                          <p:val>
                                            <p:strVal val="#ppt_x"/>
                                          </p:val>
                                        </p:tav>
                                      </p:tavLst>
                                    </p:anim>
                                    <p:anim calcmode="lin" valueType="num">
                                      <p:cBhvr>
                                        <p:cTn id="66" dur="675" decel="100000" fill="hold"/>
                                        <p:tgtEl>
                                          <p:spTgt spid="18"/>
                                        </p:tgtEl>
                                        <p:attrNameLst>
                                          <p:attrName>ppt_y</p:attrName>
                                        </p:attrNameLst>
                                      </p:cBhvr>
                                      <p:tavLst>
                                        <p:tav tm="0">
                                          <p:val>
                                            <p:strVal val="#ppt_y+1"/>
                                          </p:val>
                                        </p:tav>
                                        <p:tav tm="100000">
                                          <p:val>
                                            <p:strVal val="#ppt_y-.03"/>
                                          </p:val>
                                        </p:tav>
                                      </p:tavLst>
                                    </p:anim>
                                    <p:anim calcmode="lin" valueType="num">
                                      <p:cBhvr>
                                        <p:cTn id="67" dur="75" accel="100000" fill="hold">
                                          <p:stCondLst>
                                            <p:cond delay="675"/>
                                          </p:stCondLst>
                                        </p:cTn>
                                        <p:tgtEl>
                                          <p:spTgt spid="18"/>
                                        </p:tgtEl>
                                        <p:attrNameLst>
                                          <p:attrName>ppt_y</p:attrName>
                                        </p:attrNameLst>
                                      </p:cBhvr>
                                      <p:tavLst>
                                        <p:tav tm="0">
                                          <p:val>
                                            <p:strVal val="#ppt_y-.03"/>
                                          </p:val>
                                        </p:tav>
                                        <p:tav tm="100000">
                                          <p:val>
                                            <p:strVal val="#ppt_y"/>
                                          </p:val>
                                        </p:tav>
                                      </p:tavLst>
                                    </p:anim>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9" grpId="0"/>
      <p:bldP spid="20" grpId="0"/>
      <p:bldP spid="21" grpId="0"/>
      <p:bldP spid="22" grpId="0" animBg="1"/>
      <p:bldP spid="23" grpId="0" animBg="1"/>
      <p:bldP spid="24" grpId="0" animBg="1"/>
      <p:bldP spid="18" grpId="0"/>
      <p:bldP spid="2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685800" y="2101003"/>
            <a:ext cx="1902203" cy="609657"/>
            <a:chOff x="775647" y="1808205"/>
            <a:chExt cx="1902203" cy="609657"/>
          </a:xfrm>
        </p:grpSpPr>
        <p:cxnSp>
          <p:nvCxnSpPr>
            <p:cNvPr id="11" name="Straight Connector 10"/>
            <p:cNvCxnSpPr/>
            <p:nvPr/>
          </p:nvCxnSpPr>
          <p:spPr>
            <a:xfrm>
              <a:off x="775647" y="1808205"/>
              <a:ext cx="1896711" cy="0"/>
            </a:xfrm>
            <a:prstGeom prst="line">
              <a:avLst/>
            </a:prstGeom>
            <a:ln w="28575">
              <a:solidFill>
                <a:srgbClr val="DE6E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677850" y="1808205"/>
              <a:ext cx="0" cy="609657"/>
            </a:xfrm>
            <a:prstGeom prst="line">
              <a:avLst/>
            </a:prstGeom>
            <a:ln w="28575">
              <a:solidFill>
                <a:srgbClr val="DE6E00"/>
              </a:solidFill>
            </a:ln>
          </p:spPr>
          <p:style>
            <a:lnRef idx="1">
              <a:schemeClr val="accent1"/>
            </a:lnRef>
            <a:fillRef idx="0">
              <a:schemeClr val="accent1"/>
            </a:fillRef>
            <a:effectRef idx="0">
              <a:schemeClr val="accent1"/>
            </a:effectRef>
            <a:fontRef idx="minor">
              <a:schemeClr val="tx1"/>
            </a:fontRef>
          </p:style>
        </p:cxnSp>
      </p:grpSp>
      <p:grpSp>
        <p:nvGrpSpPr>
          <p:cNvPr id="26" name="Group 25"/>
          <p:cNvGrpSpPr/>
          <p:nvPr/>
        </p:nvGrpSpPr>
        <p:grpSpPr>
          <a:xfrm>
            <a:off x="2582511" y="2710660"/>
            <a:ext cx="1896712" cy="609657"/>
            <a:chOff x="2672358" y="2417862"/>
            <a:chExt cx="1896712" cy="609657"/>
          </a:xfrm>
        </p:grpSpPr>
        <p:cxnSp>
          <p:nvCxnSpPr>
            <p:cNvPr id="15" name="Straight Connector 14"/>
            <p:cNvCxnSpPr/>
            <p:nvPr/>
          </p:nvCxnSpPr>
          <p:spPr>
            <a:xfrm>
              <a:off x="2672358" y="2417862"/>
              <a:ext cx="1896711" cy="0"/>
            </a:xfrm>
            <a:prstGeom prst="line">
              <a:avLst/>
            </a:prstGeom>
            <a:ln w="28575">
              <a:solidFill>
                <a:srgbClr val="00C3D9"/>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569070" y="2417862"/>
              <a:ext cx="0" cy="609657"/>
            </a:xfrm>
            <a:prstGeom prst="line">
              <a:avLst/>
            </a:prstGeom>
            <a:ln w="28575">
              <a:solidFill>
                <a:srgbClr val="00C3D9"/>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4479223" y="3320317"/>
            <a:ext cx="1902573" cy="609657"/>
            <a:chOff x="4569070" y="3027519"/>
            <a:chExt cx="1902573" cy="609657"/>
          </a:xfrm>
        </p:grpSpPr>
        <p:cxnSp>
          <p:nvCxnSpPr>
            <p:cNvPr id="17" name="Straight Connector 16"/>
            <p:cNvCxnSpPr/>
            <p:nvPr/>
          </p:nvCxnSpPr>
          <p:spPr>
            <a:xfrm>
              <a:off x="4569070" y="3027519"/>
              <a:ext cx="1896711" cy="0"/>
            </a:xfrm>
            <a:prstGeom prst="line">
              <a:avLst/>
            </a:prstGeom>
            <a:ln w="28575">
              <a:solidFill>
                <a:srgbClr val="F3C30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471643" y="3027519"/>
              <a:ext cx="0" cy="609657"/>
            </a:xfrm>
            <a:prstGeom prst="line">
              <a:avLst/>
            </a:prstGeom>
            <a:ln w="28575">
              <a:solidFill>
                <a:srgbClr val="F3C301"/>
              </a:solidFill>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6381796" y="3929974"/>
            <a:ext cx="1896711" cy="609657"/>
            <a:chOff x="6471643" y="3637176"/>
            <a:chExt cx="1896711" cy="609657"/>
          </a:xfrm>
        </p:grpSpPr>
        <p:cxnSp>
          <p:nvCxnSpPr>
            <p:cNvPr id="19" name="Straight Connector 18"/>
            <p:cNvCxnSpPr/>
            <p:nvPr/>
          </p:nvCxnSpPr>
          <p:spPr>
            <a:xfrm>
              <a:off x="6471643" y="3638550"/>
              <a:ext cx="1896711" cy="0"/>
            </a:xfrm>
            <a:prstGeom prst="line">
              <a:avLst/>
            </a:prstGeom>
            <a:ln w="28575">
              <a:solidFill>
                <a:srgbClr val="1FD89C"/>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8368354" y="3637176"/>
              <a:ext cx="0" cy="609657"/>
            </a:xfrm>
            <a:prstGeom prst="line">
              <a:avLst/>
            </a:prstGeom>
            <a:ln w="28575">
              <a:solidFill>
                <a:srgbClr val="1FD89C"/>
              </a:solid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3124200" y="1726344"/>
            <a:ext cx="787436" cy="780950"/>
            <a:chOff x="6000750" y="3090863"/>
            <a:chExt cx="1735138" cy="1720850"/>
          </a:xfrm>
          <a:solidFill>
            <a:schemeClr val="bg1"/>
          </a:solidFill>
        </p:grpSpPr>
        <p:sp>
          <p:nvSpPr>
            <p:cNvPr id="28" name="Freeform 27"/>
            <p:cNvSpPr>
              <a:spLocks noEditPoints="1"/>
            </p:cNvSpPr>
            <p:nvPr/>
          </p:nvSpPr>
          <p:spPr bwMode="auto">
            <a:xfrm>
              <a:off x="6367463" y="3908426"/>
              <a:ext cx="1065213" cy="573088"/>
            </a:xfrm>
            <a:custGeom>
              <a:avLst/>
              <a:gdLst>
                <a:gd name="T0" fmla="*/ 671 w 671"/>
                <a:gd name="T1" fmla="*/ 0 h 361"/>
                <a:gd name="T2" fmla="*/ 0 w 671"/>
                <a:gd name="T3" fmla="*/ 0 h 361"/>
                <a:gd name="T4" fmla="*/ 0 w 671"/>
                <a:gd name="T5" fmla="*/ 361 h 361"/>
                <a:gd name="T6" fmla="*/ 671 w 671"/>
                <a:gd name="T7" fmla="*/ 361 h 361"/>
                <a:gd name="T8" fmla="*/ 671 w 671"/>
                <a:gd name="T9" fmla="*/ 0 h 361"/>
                <a:gd name="T10" fmla="*/ 487 w 671"/>
                <a:gd name="T11" fmla="*/ 248 h 361"/>
                <a:gd name="T12" fmla="*/ 437 w 671"/>
                <a:gd name="T13" fmla="*/ 300 h 361"/>
                <a:gd name="T14" fmla="*/ 373 w 671"/>
                <a:gd name="T15" fmla="*/ 236 h 361"/>
                <a:gd name="T16" fmla="*/ 338 w 671"/>
                <a:gd name="T17" fmla="*/ 300 h 361"/>
                <a:gd name="T18" fmla="*/ 284 w 671"/>
                <a:gd name="T19" fmla="*/ 97 h 361"/>
                <a:gd name="T20" fmla="*/ 489 w 671"/>
                <a:gd name="T21" fmla="*/ 149 h 361"/>
                <a:gd name="T22" fmla="*/ 423 w 671"/>
                <a:gd name="T23" fmla="*/ 184 h 361"/>
                <a:gd name="T24" fmla="*/ 487 w 671"/>
                <a:gd name="T25" fmla="*/ 24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1" h="361">
                  <a:moveTo>
                    <a:pt x="671" y="0"/>
                  </a:moveTo>
                  <a:lnTo>
                    <a:pt x="0" y="0"/>
                  </a:lnTo>
                  <a:lnTo>
                    <a:pt x="0" y="361"/>
                  </a:lnTo>
                  <a:lnTo>
                    <a:pt x="671" y="361"/>
                  </a:lnTo>
                  <a:lnTo>
                    <a:pt x="671" y="0"/>
                  </a:lnTo>
                  <a:close/>
                  <a:moveTo>
                    <a:pt x="487" y="248"/>
                  </a:moveTo>
                  <a:lnTo>
                    <a:pt x="437" y="300"/>
                  </a:lnTo>
                  <a:lnTo>
                    <a:pt x="373" y="236"/>
                  </a:lnTo>
                  <a:lnTo>
                    <a:pt x="338" y="300"/>
                  </a:lnTo>
                  <a:lnTo>
                    <a:pt x="284" y="97"/>
                  </a:lnTo>
                  <a:lnTo>
                    <a:pt x="489" y="149"/>
                  </a:lnTo>
                  <a:lnTo>
                    <a:pt x="423" y="184"/>
                  </a:lnTo>
                  <a:lnTo>
                    <a:pt x="487" y="2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6000750" y="3090863"/>
              <a:ext cx="1735138" cy="1720850"/>
            </a:xfrm>
            <a:custGeom>
              <a:avLst/>
              <a:gdLst>
                <a:gd name="T0" fmla="*/ 451 w 463"/>
                <a:gd name="T1" fmla="*/ 388 h 459"/>
                <a:gd name="T2" fmla="*/ 432 w 463"/>
                <a:gd name="T3" fmla="*/ 388 h 459"/>
                <a:gd name="T4" fmla="*/ 425 w 463"/>
                <a:gd name="T5" fmla="*/ 388 h 459"/>
                <a:gd name="T6" fmla="*/ 425 w 463"/>
                <a:gd name="T7" fmla="*/ 278 h 459"/>
                <a:gd name="T8" fmla="*/ 432 w 463"/>
                <a:gd name="T9" fmla="*/ 271 h 459"/>
                <a:gd name="T10" fmla="*/ 463 w 463"/>
                <a:gd name="T11" fmla="*/ 200 h 459"/>
                <a:gd name="T12" fmla="*/ 368 w 463"/>
                <a:gd name="T13" fmla="*/ 105 h 459"/>
                <a:gd name="T14" fmla="*/ 339 w 463"/>
                <a:gd name="T15" fmla="*/ 109 h 459"/>
                <a:gd name="T16" fmla="*/ 218 w 463"/>
                <a:gd name="T17" fmla="*/ 0 h 459"/>
                <a:gd name="T18" fmla="*/ 96 w 463"/>
                <a:gd name="T19" fmla="*/ 122 h 459"/>
                <a:gd name="T20" fmla="*/ 98 w 463"/>
                <a:gd name="T21" fmla="*/ 145 h 459"/>
                <a:gd name="T22" fmla="*/ 76 w 463"/>
                <a:gd name="T23" fmla="*/ 145 h 459"/>
                <a:gd name="T24" fmla="*/ 0 w 463"/>
                <a:gd name="T25" fmla="*/ 221 h 459"/>
                <a:gd name="T26" fmla="*/ 55 w 463"/>
                <a:gd name="T27" fmla="*/ 293 h 459"/>
                <a:gd name="T28" fmla="*/ 55 w 463"/>
                <a:gd name="T29" fmla="*/ 388 h 459"/>
                <a:gd name="T30" fmla="*/ 48 w 463"/>
                <a:gd name="T31" fmla="*/ 388 h 459"/>
                <a:gd name="T32" fmla="*/ 28 w 463"/>
                <a:gd name="T33" fmla="*/ 388 h 459"/>
                <a:gd name="T34" fmla="*/ 25 w 463"/>
                <a:gd name="T35" fmla="*/ 408 h 459"/>
                <a:gd name="T36" fmla="*/ 25 w 463"/>
                <a:gd name="T37" fmla="*/ 413 h 459"/>
                <a:gd name="T38" fmla="*/ 25 w 463"/>
                <a:gd name="T39" fmla="*/ 418 h 459"/>
                <a:gd name="T40" fmla="*/ 65 w 463"/>
                <a:gd name="T41" fmla="*/ 459 h 459"/>
                <a:gd name="T42" fmla="*/ 414 w 463"/>
                <a:gd name="T43" fmla="*/ 459 h 459"/>
                <a:gd name="T44" fmla="*/ 455 w 463"/>
                <a:gd name="T45" fmla="*/ 418 h 459"/>
                <a:gd name="T46" fmla="*/ 455 w 463"/>
                <a:gd name="T47" fmla="*/ 413 h 459"/>
                <a:gd name="T48" fmla="*/ 454 w 463"/>
                <a:gd name="T49" fmla="*/ 407 h 459"/>
                <a:gd name="T50" fmla="*/ 451 w 463"/>
                <a:gd name="T51" fmla="*/ 388 h 459"/>
                <a:gd name="T52" fmla="*/ 78 w 463"/>
                <a:gd name="T53" fmla="*/ 207 h 459"/>
                <a:gd name="T54" fmla="*/ 86 w 463"/>
                <a:gd name="T55" fmla="*/ 199 h 459"/>
                <a:gd name="T56" fmla="*/ 394 w 463"/>
                <a:gd name="T57" fmla="*/ 199 h 459"/>
                <a:gd name="T58" fmla="*/ 402 w 463"/>
                <a:gd name="T59" fmla="*/ 207 h 459"/>
                <a:gd name="T60" fmla="*/ 402 w 463"/>
                <a:gd name="T61" fmla="*/ 388 h 459"/>
                <a:gd name="T62" fmla="*/ 299 w 463"/>
                <a:gd name="T63" fmla="*/ 388 h 459"/>
                <a:gd name="T64" fmla="*/ 278 w 463"/>
                <a:gd name="T65" fmla="*/ 388 h 459"/>
                <a:gd name="T66" fmla="*/ 278 w 463"/>
                <a:gd name="T67" fmla="*/ 392 h 459"/>
                <a:gd name="T68" fmla="*/ 202 w 463"/>
                <a:gd name="T69" fmla="*/ 392 h 459"/>
                <a:gd name="T70" fmla="*/ 202 w 463"/>
                <a:gd name="T71" fmla="*/ 388 h 459"/>
                <a:gd name="T72" fmla="*/ 181 w 463"/>
                <a:gd name="T73" fmla="*/ 388 h 459"/>
                <a:gd name="T74" fmla="*/ 78 w 463"/>
                <a:gd name="T75" fmla="*/ 388 h 459"/>
                <a:gd name="T76" fmla="*/ 78 w 463"/>
                <a:gd name="T77" fmla="*/ 207 h 459"/>
                <a:gd name="T78" fmla="*/ 432 w 463"/>
                <a:gd name="T79" fmla="*/ 418 h 459"/>
                <a:gd name="T80" fmla="*/ 414 w 463"/>
                <a:gd name="T81" fmla="*/ 436 h 459"/>
                <a:gd name="T82" fmla="*/ 65 w 463"/>
                <a:gd name="T83" fmla="*/ 436 h 459"/>
                <a:gd name="T84" fmla="*/ 48 w 463"/>
                <a:gd name="T85" fmla="*/ 418 h 459"/>
                <a:gd name="T86" fmla="*/ 48 w 463"/>
                <a:gd name="T87" fmla="*/ 413 h 459"/>
                <a:gd name="T88" fmla="*/ 48 w 463"/>
                <a:gd name="T89" fmla="*/ 411 h 459"/>
                <a:gd name="T90" fmla="*/ 181 w 463"/>
                <a:gd name="T91" fmla="*/ 411 h 459"/>
                <a:gd name="T92" fmla="*/ 186 w 463"/>
                <a:gd name="T93" fmla="*/ 416 h 459"/>
                <a:gd name="T94" fmla="*/ 294 w 463"/>
                <a:gd name="T95" fmla="*/ 416 h 459"/>
                <a:gd name="T96" fmla="*/ 299 w 463"/>
                <a:gd name="T97" fmla="*/ 411 h 459"/>
                <a:gd name="T98" fmla="*/ 432 w 463"/>
                <a:gd name="T99" fmla="*/ 411 h 459"/>
                <a:gd name="T100" fmla="*/ 432 w 463"/>
                <a:gd name="T101" fmla="*/ 413 h 459"/>
                <a:gd name="T102" fmla="*/ 432 w 463"/>
                <a:gd name="T103" fmla="*/ 41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3" h="459">
                  <a:moveTo>
                    <a:pt x="451" y="388"/>
                  </a:moveTo>
                  <a:cubicBezTo>
                    <a:pt x="432" y="388"/>
                    <a:pt x="432" y="388"/>
                    <a:pt x="432" y="388"/>
                  </a:cubicBezTo>
                  <a:cubicBezTo>
                    <a:pt x="425" y="388"/>
                    <a:pt x="425" y="388"/>
                    <a:pt x="425" y="388"/>
                  </a:cubicBezTo>
                  <a:cubicBezTo>
                    <a:pt x="425" y="278"/>
                    <a:pt x="425" y="278"/>
                    <a:pt x="425" y="278"/>
                  </a:cubicBezTo>
                  <a:cubicBezTo>
                    <a:pt x="427" y="276"/>
                    <a:pt x="430" y="273"/>
                    <a:pt x="432" y="271"/>
                  </a:cubicBezTo>
                  <a:cubicBezTo>
                    <a:pt x="451" y="254"/>
                    <a:pt x="463" y="228"/>
                    <a:pt x="463" y="200"/>
                  </a:cubicBezTo>
                  <a:cubicBezTo>
                    <a:pt x="463" y="148"/>
                    <a:pt x="421" y="105"/>
                    <a:pt x="368" y="105"/>
                  </a:cubicBezTo>
                  <a:cubicBezTo>
                    <a:pt x="358" y="105"/>
                    <a:pt x="348" y="107"/>
                    <a:pt x="339" y="109"/>
                  </a:cubicBezTo>
                  <a:cubicBezTo>
                    <a:pt x="333" y="48"/>
                    <a:pt x="281" y="0"/>
                    <a:pt x="218" y="0"/>
                  </a:cubicBezTo>
                  <a:cubicBezTo>
                    <a:pt x="150" y="0"/>
                    <a:pt x="96" y="54"/>
                    <a:pt x="96" y="122"/>
                  </a:cubicBezTo>
                  <a:cubicBezTo>
                    <a:pt x="96" y="130"/>
                    <a:pt x="97" y="138"/>
                    <a:pt x="98" y="145"/>
                  </a:cubicBezTo>
                  <a:cubicBezTo>
                    <a:pt x="76" y="145"/>
                    <a:pt x="76" y="145"/>
                    <a:pt x="76" y="145"/>
                  </a:cubicBezTo>
                  <a:cubicBezTo>
                    <a:pt x="34" y="145"/>
                    <a:pt x="0" y="179"/>
                    <a:pt x="0" y="221"/>
                  </a:cubicBezTo>
                  <a:cubicBezTo>
                    <a:pt x="0" y="255"/>
                    <a:pt x="23" y="284"/>
                    <a:pt x="55" y="293"/>
                  </a:cubicBezTo>
                  <a:cubicBezTo>
                    <a:pt x="55" y="388"/>
                    <a:pt x="55" y="388"/>
                    <a:pt x="55" y="388"/>
                  </a:cubicBezTo>
                  <a:cubicBezTo>
                    <a:pt x="48" y="388"/>
                    <a:pt x="48" y="388"/>
                    <a:pt x="48" y="388"/>
                  </a:cubicBezTo>
                  <a:cubicBezTo>
                    <a:pt x="28" y="388"/>
                    <a:pt x="28" y="388"/>
                    <a:pt x="28" y="388"/>
                  </a:cubicBezTo>
                  <a:cubicBezTo>
                    <a:pt x="25" y="408"/>
                    <a:pt x="25" y="408"/>
                    <a:pt x="25" y="408"/>
                  </a:cubicBezTo>
                  <a:cubicBezTo>
                    <a:pt x="25" y="409"/>
                    <a:pt x="25" y="410"/>
                    <a:pt x="25" y="413"/>
                  </a:cubicBezTo>
                  <a:cubicBezTo>
                    <a:pt x="25" y="418"/>
                    <a:pt x="25" y="418"/>
                    <a:pt x="25" y="418"/>
                  </a:cubicBezTo>
                  <a:cubicBezTo>
                    <a:pt x="25" y="441"/>
                    <a:pt x="43" y="459"/>
                    <a:pt x="65" y="459"/>
                  </a:cubicBezTo>
                  <a:cubicBezTo>
                    <a:pt x="414" y="459"/>
                    <a:pt x="414" y="459"/>
                    <a:pt x="414" y="459"/>
                  </a:cubicBezTo>
                  <a:cubicBezTo>
                    <a:pt x="437" y="459"/>
                    <a:pt x="455" y="441"/>
                    <a:pt x="455" y="418"/>
                  </a:cubicBezTo>
                  <a:cubicBezTo>
                    <a:pt x="455" y="413"/>
                    <a:pt x="455" y="413"/>
                    <a:pt x="455" y="413"/>
                  </a:cubicBezTo>
                  <a:cubicBezTo>
                    <a:pt x="455" y="410"/>
                    <a:pt x="455" y="408"/>
                    <a:pt x="454" y="407"/>
                  </a:cubicBezTo>
                  <a:lnTo>
                    <a:pt x="451" y="388"/>
                  </a:lnTo>
                  <a:close/>
                  <a:moveTo>
                    <a:pt x="78" y="207"/>
                  </a:moveTo>
                  <a:cubicBezTo>
                    <a:pt x="78" y="202"/>
                    <a:pt x="82" y="199"/>
                    <a:pt x="86" y="199"/>
                  </a:cubicBezTo>
                  <a:cubicBezTo>
                    <a:pt x="394" y="199"/>
                    <a:pt x="394" y="199"/>
                    <a:pt x="394" y="199"/>
                  </a:cubicBezTo>
                  <a:cubicBezTo>
                    <a:pt x="398" y="199"/>
                    <a:pt x="402" y="202"/>
                    <a:pt x="402" y="207"/>
                  </a:cubicBezTo>
                  <a:cubicBezTo>
                    <a:pt x="402" y="388"/>
                    <a:pt x="402" y="388"/>
                    <a:pt x="402" y="388"/>
                  </a:cubicBezTo>
                  <a:cubicBezTo>
                    <a:pt x="299" y="388"/>
                    <a:pt x="299" y="388"/>
                    <a:pt x="299" y="388"/>
                  </a:cubicBezTo>
                  <a:cubicBezTo>
                    <a:pt x="278" y="388"/>
                    <a:pt x="278" y="388"/>
                    <a:pt x="278" y="388"/>
                  </a:cubicBezTo>
                  <a:cubicBezTo>
                    <a:pt x="278" y="392"/>
                    <a:pt x="278" y="392"/>
                    <a:pt x="278" y="392"/>
                  </a:cubicBezTo>
                  <a:cubicBezTo>
                    <a:pt x="202" y="392"/>
                    <a:pt x="202" y="392"/>
                    <a:pt x="202" y="392"/>
                  </a:cubicBezTo>
                  <a:cubicBezTo>
                    <a:pt x="202" y="388"/>
                    <a:pt x="202" y="388"/>
                    <a:pt x="202" y="388"/>
                  </a:cubicBezTo>
                  <a:cubicBezTo>
                    <a:pt x="181" y="388"/>
                    <a:pt x="181" y="388"/>
                    <a:pt x="181" y="388"/>
                  </a:cubicBezTo>
                  <a:cubicBezTo>
                    <a:pt x="78" y="388"/>
                    <a:pt x="78" y="388"/>
                    <a:pt x="78" y="388"/>
                  </a:cubicBezTo>
                  <a:lnTo>
                    <a:pt x="78" y="207"/>
                  </a:lnTo>
                  <a:close/>
                  <a:moveTo>
                    <a:pt x="432" y="418"/>
                  </a:moveTo>
                  <a:cubicBezTo>
                    <a:pt x="432" y="428"/>
                    <a:pt x="424" y="436"/>
                    <a:pt x="414" y="436"/>
                  </a:cubicBezTo>
                  <a:cubicBezTo>
                    <a:pt x="65" y="436"/>
                    <a:pt x="65" y="436"/>
                    <a:pt x="65" y="436"/>
                  </a:cubicBezTo>
                  <a:cubicBezTo>
                    <a:pt x="56" y="436"/>
                    <a:pt x="48" y="428"/>
                    <a:pt x="48" y="418"/>
                  </a:cubicBezTo>
                  <a:cubicBezTo>
                    <a:pt x="48" y="413"/>
                    <a:pt x="48" y="413"/>
                    <a:pt x="48" y="413"/>
                  </a:cubicBezTo>
                  <a:cubicBezTo>
                    <a:pt x="48" y="412"/>
                    <a:pt x="48" y="411"/>
                    <a:pt x="48" y="411"/>
                  </a:cubicBezTo>
                  <a:cubicBezTo>
                    <a:pt x="181" y="411"/>
                    <a:pt x="181" y="411"/>
                    <a:pt x="181" y="411"/>
                  </a:cubicBezTo>
                  <a:cubicBezTo>
                    <a:pt x="181" y="413"/>
                    <a:pt x="183" y="416"/>
                    <a:pt x="186" y="416"/>
                  </a:cubicBezTo>
                  <a:cubicBezTo>
                    <a:pt x="294" y="416"/>
                    <a:pt x="294" y="416"/>
                    <a:pt x="294" y="416"/>
                  </a:cubicBezTo>
                  <a:cubicBezTo>
                    <a:pt x="296" y="416"/>
                    <a:pt x="299" y="413"/>
                    <a:pt x="299" y="411"/>
                  </a:cubicBezTo>
                  <a:cubicBezTo>
                    <a:pt x="432" y="411"/>
                    <a:pt x="432" y="411"/>
                    <a:pt x="432" y="411"/>
                  </a:cubicBezTo>
                  <a:cubicBezTo>
                    <a:pt x="432" y="411"/>
                    <a:pt x="432" y="412"/>
                    <a:pt x="432" y="413"/>
                  </a:cubicBezTo>
                  <a:lnTo>
                    <a:pt x="432" y="4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0" name="Freeform 29"/>
          <p:cNvSpPr>
            <a:spLocks noEditPoints="1"/>
          </p:cNvSpPr>
          <p:nvPr/>
        </p:nvSpPr>
        <p:spPr bwMode="auto">
          <a:xfrm>
            <a:off x="5085774" y="2278694"/>
            <a:ext cx="678114" cy="824202"/>
          </a:xfrm>
          <a:custGeom>
            <a:avLst/>
            <a:gdLst>
              <a:gd name="T0" fmla="*/ 127 w 395"/>
              <a:gd name="T1" fmla="*/ 397 h 480"/>
              <a:gd name="T2" fmla="*/ 127 w 395"/>
              <a:gd name="T3" fmla="*/ 361 h 480"/>
              <a:gd name="T4" fmla="*/ 113 w 395"/>
              <a:gd name="T5" fmla="*/ 311 h 480"/>
              <a:gd name="T6" fmla="*/ 113 w 395"/>
              <a:gd name="T7" fmla="*/ 296 h 480"/>
              <a:gd name="T8" fmla="*/ 127 w 395"/>
              <a:gd name="T9" fmla="*/ 207 h 480"/>
              <a:gd name="T10" fmla="*/ 66 w 395"/>
              <a:gd name="T11" fmla="*/ 214 h 480"/>
              <a:gd name="T12" fmla="*/ 55 w 395"/>
              <a:gd name="T13" fmla="*/ 217 h 480"/>
              <a:gd name="T14" fmla="*/ 37 w 395"/>
              <a:gd name="T15" fmla="*/ 240 h 480"/>
              <a:gd name="T16" fmla="*/ 0 w 395"/>
              <a:gd name="T17" fmla="*/ 476 h 480"/>
              <a:gd name="T18" fmla="*/ 390 w 395"/>
              <a:gd name="T19" fmla="*/ 454 h 480"/>
              <a:gd name="T20" fmla="*/ 390 w 395"/>
              <a:gd name="T21" fmla="*/ 480 h 480"/>
              <a:gd name="T22" fmla="*/ 188 w 395"/>
              <a:gd name="T23" fmla="*/ 92 h 480"/>
              <a:gd name="T24" fmla="*/ 199 w 395"/>
              <a:gd name="T25" fmla="*/ 56 h 480"/>
              <a:gd name="T26" fmla="*/ 203 w 395"/>
              <a:gd name="T27" fmla="*/ 0 h 480"/>
              <a:gd name="T28" fmla="*/ 206 w 395"/>
              <a:gd name="T29" fmla="*/ 56 h 480"/>
              <a:gd name="T30" fmla="*/ 217 w 395"/>
              <a:gd name="T31" fmla="*/ 92 h 480"/>
              <a:gd name="T32" fmla="*/ 239 w 395"/>
              <a:gd name="T33" fmla="*/ 119 h 480"/>
              <a:gd name="T34" fmla="*/ 266 w 395"/>
              <a:gd name="T35" fmla="*/ 141 h 480"/>
              <a:gd name="T36" fmla="*/ 148 w 395"/>
              <a:gd name="T37" fmla="*/ 443 h 480"/>
              <a:gd name="T38" fmla="*/ 148 w 395"/>
              <a:gd name="T39" fmla="*/ 133 h 480"/>
              <a:gd name="T40" fmla="*/ 167 w 395"/>
              <a:gd name="T41" fmla="*/ 97 h 480"/>
              <a:gd name="T42" fmla="*/ 211 w 395"/>
              <a:gd name="T43" fmla="*/ 173 h 480"/>
              <a:gd name="T44" fmla="*/ 251 w 395"/>
              <a:gd name="T45" fmla="*/ 173 h 480"/>
              <a:gd name="T46" fmla="*/ 211 w 395"/>
              <a:gd name="T47" fmla="*/ 282 h 480"/>
              <a:gd name="T48" fmla="*/ 211 w 395"/>
              <a:gd name="T49" fmla="*/ 237 h 480"/>
              <a:gd name="T50" fmla="*/ 251 w 395"/>
              <a:gd name="T51" fmla="*/ 345 h 480"/>
              <a:gd name="T52" fmla="*/ 211 w 395"/>
              <a:gd name="T53" fmla="*/ 364 h 480"/>
              <a:gd name="T54" fmla="*/ 251 w 395"/>
              <a:gd name="T55" fmla="*/ 364 h 480"/>
              <a:gd name="T56" fmla="*/ 195 w 395"/>
              <a:gd name="T57" fmla="*/ 364 h 480"/>
              <a:gd name="T58" fmla="*/ 195 w 395"/>
              <a:gd name="T59" fmla="*/ 409 h 480"/>
              <a:gd name="T60" fmla="*/ 154 w 395"/>
              <a:gd name="T61" fmla="*/ 300 h 480"/>
              <a:gd name="T62" fmla="*/ 195 w 395"/>
              <a:gd name="T63" fmla="*/ 282 h 480"/>
              <a:gd name="T64" fmla="*/ 154 w 395"/>
              <a:gd name="T65" fmla="*/ 282 h 480"/>
              <a:gd name="T66" fmla="*/ 195 w 395"/>
              <a:gd name="T67" fmla="*/ 173 h 480"/>
              <a:gd name="T68" fmla="*/ 195 w 395"/>
              <a:gd name="T69" fmla="*/ 218 h 480"/>
              <a:gd name="T70" fmla="*/ 278 w 395"/>
              <a:gd name="T71" fmla="*/ 397 h 480"/>
              <a:gd name="T72" fmla="*/ 278 w 395"/>
              <a:gd name="T73" fmla="*/ 365 h 480"/>
              <a:gd name="T74" fmla="*/ 295 w 395"/>
              <a:gd name="T75" fmla="*/ 320 h 480"/>
              <a:gd name="T76" fmla="*/ 295 w 395"/>
              <a:gd name="T77" fmla="*/ 307 h 480"/>
              <a:gd name="T78" fmla="*/ 278 w 395"/>
              <a:gd name="T79" fmla="*/ 234 h 480"/>
              <a:gd name="T80" fmla="*/ 334 w 395"/>
              <a:gd name="T81" fmla="*/ 247 h 480"/>
              <a:gd name="T82" fmla="*/ 359 w 395"/>
              <a:gd name="T83" fmla="*/ 436 h 480"/>
              <a:gd name="T84" fmla="*/ 344 w 395"/>
              <a:gd name="T85" fmla="*/ 397 h 480"/>
              <a:gd name="T86" fmla="*/ 305 w 395"/>
              <a:gd name="T87" fmla="*/ 397 h 480"/>
              <a:gd name="T88" fmla="*/ 344 w 395"/>
              <a:gd name="T89" fmla="*/ 320 h 480"/>
              <a:gd name="T90" fmla="*/ 305 w 395"/>
              <a:gd name="T91" fmla="*/ 307 h 480"/>
              <a:gd name="T92" fmla="*/ 305 w 395"/>
              <a:gd name="T93" fmla="*/ 275 h 480"/>
              <a:gd name="T94" fmla="*/ 58 w 395"/>
              <a:gd name="T95" fmla="*/ 361 h 480"/>
              <a:gd name="T96" fmla="*/ 58 w 395"/>
              <a:gd name="T97" fmla="*/ 397 h 480"/>
              <a:gd name="T98" fmla="*/ 96 w 395"/>
              <a:gd name="T99" fmla="*/ 261 h 480"/>
              <a:gd name="T100" fmla="*/ 58 w 395"/>
              <a:gd name="T101" fmla="*/ 347 h 480"/>
              <a:gd name="T102" fmla="*/ 96 w 395"/>
              <a:gd name="T103" fmla="*/ 3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480">
                <a:moveTo>
                  <a:pt x="44" y="443"/>
                </a:moveTo>
                <a:cubicBezTo>
                  <a:pt x="84" y="443"/>
                  <a:pt x="6" y="443"/>
                  <a:pt x="127" y="443"/>
                </a:cubicBezTo>
                <a:cubicBezTo>
                  <a:pt x="127" y="397"/>
                  <a:pt x="127" y="397"/>
                  <a:pt x="127" y="397"/>
                </a:cubicBezTo>
                <a:cubicBezTo>
                  <a:pt x="113" y="397"/>
                  <a:pt x="113" y="397"/>
                  <a:pt x="113" y="397"/>
                </a:cubicBezTo>
                <a:cubicBezTo>
                  <a:pt x="113" y="361"/>
                  <a:pt x="113" y="361"/>
                  <a:pt x="113" y="361"/>
                </a:cubicBezTo>
                <a:cubicBezTo>
                  <a:pt x="127" y="361"/>
                  <a:pt x="127" y="361"/>
                  <a:pt x="127" y="361"/>
                </a:cubicBezTo>
                <a:cubicBezTo>
                  <a:pt x="127" y="347"/>
                  <a:pt x="127" y="347"/>
                  <a:pt x="127" y="347"/>
                </a:cubicBezTo>
                <a:cubicBezTo>
                  <a:pt x="113" y="347"/>
                  <a:pt x="113" y="347"/>
                  <a:pt x="113" y="347"/>
                </a:cubicBezTo>
                <a:cubicBezTo>
                  <a:pt x="113" y="311"/>
                  <a:pt x="113" y="311"/>
                  <a:pt x="113" y="311"/>
                </a:cubicBezTo>
                <a:cubicBezTo>
                  <a:pt x="127" y="311"/>
                  <a:pt x="127" y="311"/>
                  <a:pt x="127" y="311"/>
                </a:cubicBezTo>
                <a:cubicBezTo>
                  <a:pt x="127" y="296"/>
                  <a:pt x="127" y="296"/>
                  <a:pt x="127" y="296"/>
                </a:cubicBezTo>
                <a:cubicBezTo>
                  <a:pt x="113" y="296"/>
                  <a:pt x="113" y="296"/>
                  <a:pt x="113" y="296"/>
                </a:cubicBezTo>
                <a:cubicBezTo>
                  <a:pt x="113" y="261"/>
                  <a:pt x="113" y="261"/>
                  <a:pt x="113" y="261"/>
                </a:cubicBezTo>
                <a:cubicBezTo>
                  <a:pt x="127" y="261"/>
                  <a:pt x="127" y="261"/>
                  <a:pt x="127" y="261"/>
                </a:cubicBezTo>
                <a:cubicBezTo>
                  <a:pt x="127" y="207"/>
                  <a:pt x="127" y="207"/>
                  <a:pt x="127" y="207"/>
                </a:cubicBezTo>
                <a:cubicBezTo>
                  <a:pt x="68" y="207"/>
                  <a:pt x="68" y="207"/>
                  <a:pt x="68" y="207"/>
                </a:cubicBezTo>
                <a:cubicBezTo>
                  <a:pt x="67" y="207"/>
                  <a:pt x="66" y="208"/>
                  <a:pt x="66" y="209"/>
                </a:cubicBezTo>
                <a:cubicBezTo>
                  <a:pt x="66" y="214"/>
                  <a:pt x="66" y="214"/>
                  <a:pt x="66" y="214"/>
                </a:cubicBezTo>
                <a:cubicBezTo>
                  <a:pt x="57" y="214"/>
                  <a:pt x="57" y="214"/>
                  <a:pt x="57" y="214"/>
                </a:cubicBezTo>
                <a:cubicBezTo>
                  <a:pt x="56" y="214"/>
                  <a:pt x="55" y="215"/>
                  <a:pt x="55" y="217"/>
                </a:cubicBezTo>
                <a:cubicBezTo>
                  <a:pt x="55" y="217"/>
                  <a:pt x="55" y="217"/>
                  <a:pt x="55" y="217"/>
                </a:cubicBezTo>
                <a:cubicBezTo>
                  <a:pt x="55" y="229"/>
                  <a:pt x="55" y="229"/>
                  <a:pt x="55" y="229"/>
                </a:cubicBezTo>
                <a:cubicBezTo>
                  <a:pt x="43" y="229"/>
                  <a:pt x="43" y="229"/>
                  <a:pt x="43" y="229"/>
                </a:cubicBezTo>
                <a:cubicBezTo>
                  <a:pt x="39" y="231"/>
                  <a:pt x="37" y="235"/>
                  <a:pt x="37" y="240"/>
                </a:cubicBezTo>
                <a:cubicBezTo>
                  <a:pt x="37" y="303"/>
                  <a:pt x="37" y="373"/>
                  <a:pt x="37" y="435"/>
                </a:cubicBezTo>
                <a:cubicBezTo>
                  <a:pt x="37" y="439"/>
                  <a:pt x="40" y="443"/>
                  <a:pt x="44" y="443"/>
                </a:cubicBezTo>
                <a:close/>
                <a:moveTo>
                  <a:pt x="0" y="476"/>
                </a:moveTo>
                <a:cubicBezTo>
                  <a:pt x="0" y="458"/>
                  <a:pt x="0" y="458"/>
                  <a:pt x="0" y="458"/>
                </a:cubicBezTo>
                <a:cubicBezTo>
                  <a:pt x="0" y="456"/>
                  <a:pt x="2" y="454"/>
                  <a:pt x="5" y="454"/>
                </a:cubicBezTo>
                <a:cubicBezTo>
                  <a:pt x="390" y="454"/>
                  <a:pt x="390" y="454"/>
                  <a:pt x="390" y="454"/>
                </a:cubicBezTo>
                <a:cubicBezTo>
                  <a:pt x="393" y="454"/>
                  <a:pt x="395" y="456"/>
                  <a:pt x="395" y="458"/>
                </a:cubicBezTo>
                <a:cubicBezTo>
                  <a:pt x="395" y="476"/>
                  <a:pt x="395" y="476"/>
                  <a:pt x="395" y="476"/>
                </a:cubicBezTo>
                <a:cubicBezTo>
                  <a:pt x="395" y="478"/>
                  <a:pt x="393" y="480"/>
                  <a:pt x="390" y="480"/>
                </a:cubicBezTo>
                <a:cubicBezTo>
                  <a:pt x="5" y="480"/>
                  <a:pt x="5" y="480"/>
                  <a:pt x="5" y="480"/>
                </a:cubicBezTo>
                <a:cubicBezTo>
                  <a:pt x="2" y="480"/>
                  <a:pt x="0" y="478"/>
                  <a:pt x="0" y="476"/>
                </a:cubicBezTo>
                <a:close/>
                <a:moveTo>
                  <a:pt x="188" y="92"/>
                </a:moveTo>
                <a:cubicBezTo>
                  <a:pt x="188" y="60"/>
                  <a:pt x="188" y="60"/>
                  <a:pt x="188" y="60"/>
                </a:cubicBezTo>
                <a:cubicBezTo>
                  <a:pt x="188" y="58"/>
                  <a:pt x="191" y="56"/>
                  <a:pt x="193" y="56"/>
                </a:cubicBezTo>
                <a:cubicBezTo>
                  <a:pt x="199" y="56"/>
                  <a:pt x="199" y="56"/>
                  <a:pt x="199" y="56"/>
                </a:cubicBezTo>
                <a:cubicBezTo>
                  <a:pt x="199" y="2"/>
                  <a:pt x="199" y="2"/>
                  <a:pt x="199" y="2"/>
                </a:cubicBezTo>
                <a:cubicBezTo>
                  <a:pt x="199" y="1"/>
                  <a:pt x="200" y="0"/>
                  <a:pt x="202" y="0"/>
                </a:cubicBezTo>
                <a:cubicBezTo>
                  <a:pt x="203" y="0"/>
                  <a:pt x="203" y="0"/>
                  <a:pt x="203" y="0"/>
                </a:cubicBezTo>
                <a:cubicBezTo>
                  <a:pt x="204" y="0"/>
                  <a:pt x="204" y="0"/>
                  <a:pt x="204" y="0"/>
                </a:cubicBezTo>
                <a:cubicBezTo>
                  <a:pt x="205" y="0"/>
                  <a:pt x="206" y="1"/>
                  <a:pt x="206" y="2"/>
                </a:cubicBezTo>
                <a:cubicBezTo>
                  <a:pt x="206" y="56"/>
                  <a:pt x="206" y="56"/>
                  <a:pt x="206" y="56"/>
                </a:cubicBezTo>
                <a:cubicBezTo>
                  <a:pt x="212" y="56"/>
                  <a:pt x="212" y="56"/>
                  <a:pt x="212" y="56"/>
                </a:cubicBezTo>
                <a:cubicBezTo>
                  <a:pt x="215" y="56"/>
                  <a:pt x="217" y="58"/>
                  <a:pt x="217" y="60"/>
                </a:cubicBezTo>
                <a:cubicBezTo>
                  <a:pt x="217" y="92"/>
                  <a:pt x="217" y="92"/>
                  <a:pt x="217" y="92"/>
                </a:cubicBezTo>
                <a:cubicBezTo>
                  <a:pt x="233" y="92"/>
                  <a:pt x="233" y="92"/>
                  <a:pt x="233" y="92"/>
                </a:cubicBezTo>
                <a:cubicBezTo>
                  <a:pt x="236" y="92"/>
                  <a:pt x="239" y="94"/>
                  <a:pt x="239" y="97"/>
                </a:cubicBezTo>
                <a:cubicBezTo>
                  <a:pt x="239" y="119"/>
                  <a:pt x="239" y="119"/>
                  <a:pt x="239" y="119"/>
                </a:cubicBezTo>
                <a:cubicBezTo>
                  <a:pt x="252" y="133"/>
                  <a:pt x="252" y="133"/>
                  <a:pt x="252" y="133"/>
                </a:cubicBezTo>
                <a:cubicBezTo>
                  <a:pt x="258" y="133"/>
                  <a:pt x="258" y="133"/>
                  <a:pt x="258" y="133"/>
                </a:cubicBezTo>
                <a:cubicBezTo>
                  <a:pt x="262" y="133"/>
                  <a:pt x="266" y="137"/>
                  <a:pt x="266" y="141"/>
                </a:cubicBezTo>
                <a:cubicBezTo>
                  <a:pt x="266" y="435"/>
                  <a:pt x="266" y="435"/>
                  <a:pt x="266" y="435"/>
                </a:cubicBezTo>
                <a:cubicBezTo>
                  <a:pt x="266" y="439"/>
                  <a:pt x="262" y="443"/>
                  <a:pt x="258" y="443"/>
                </a:cubicBezTo>
                <a:cubicBezTo>
                  <a:pt x="158" y="443"/>
                  <a:pt x="181" y="443"/>
                  <a:pt x="148" y="443"/>
                </a:cubicBezTo>
                <a:cubicBezTo>
                  <a:pt x="143" y="443"/>
                  <a:pt x="140" y="439"/>
                  <a:pt x="140" y="435"/>
                </a:cubicBezTo>
                <a:cubicBezTo>
                  <a:pt x="140" y="141"/>
                  <a:pt x="140" y="141"/>
                  <a:pt x="140" y="141"/>
                </a:cubicBezTo>
                <a:cubicBezTo>
                  <a:pt x="140" y="137"/>
                  <a:pt x="143" y="133"/>
                  <a:pt x="148" y="133"/>
                </a:cubicBezTo>
                <a:cubicBezTo>
                  <a:pt x="153" y="133"/>
                  <a:pt x="153" y="133"/>
                  <a:pt x="153" y="133"/>
                </a:cubicBezTo>
                <a:cubicBezTo>
                  <a:pt x="167" y="119"/>
                  <a:pt x="167" y="119"/>
                  <a:pt x="167" y="119"/>
                </a:cubicBezTo>
                <a:cubicBezTo>
                  <a:pt x="167" y="97"/>
                  <a:pt x="167" y="97"/>
                  <a:pt x="167" y="97"/>
                </a:cubicBezTo>
                <a:cubicBezTo>
                  <a:pt x="167" y="94"/>
                  <a:pt x="169" y="92"/>
                  <a:pt x="172" y="92"/>
                </a:cubicBezTo>
                <a:cubicBezTo>
                  <a:pt x="188" y="92"/>
                  <a:pt x="188" y="92"/>
                  <a:pt x="188" y="92"/>
                </a:cubicBezTo>
                <a:close/>
                <a:moveTo>
                  <a:pt x="211" y="173"/>
                </a:moveTo>
                <a:cubicBezTo>
                  <a:pt x="211" y="218"/>
                  <a:pt x="211" y="218"/>
                  <a:pt x="211" y="218"/>
                </a:cubicBezTo>
                <a:cubicBezTo>
                  <a:pt x="251" y="218"/>
                  <a:pt x="251" y="218"/>
                  <a:pt x="251" y="218"/>
                </a:cubicBezTo>
                <a:cubicBezTo>
                  <a:pt x="251" y="173"/>
                  <a:pt x="251" y="173"/>
                  <a:pt x="251" y="173"/>
                </a:cubicBezTo>
                <a:cubicBezTo>
                  <a:pt x="211" y="173"/>
                  <a:pt x="211" y="173"/>
                  <a:pt x="211" y="173"/>
                </a:cubicBezTo>
                <a:close/>
                <a:moveTo>
                  <a:pt x="211" y="237"/>
                </a:moveTo>
                <a:cubicBezTo>
                  <a:pt x="211" y="282"/>
                  <a:pt x="211" y="282"/>
                  <a:pt x="211" y="282"/>
                </a:cubicBezTo>
                <a:cubicBezTo>
                  <a:pt x="251" y="282"/>
                  <a:pt x="251" y="282"/>
                  <a:pt x="251" y="282"/>
                </a:cubicBezTo>
                <a:cubicBezTo>
                  <a:pt x="251" y="237"/>
                  <a:pt x="251" y="237"/>
                  <a:pt x="251" y="237"/>
                </a:cubicBezTo>
                <a:cubicBezTo>
                  <a:pt x="211" y="237"/>
                  <a:pt x="211" y="237"/>
                  <a:pt x="211" y="237"/>
                </a:cubicBezTo>
                <a:close/>
                <a:moveTo>
                  <a:pt x="211" y="300"/>
                </a:moveTo>
                <a:cubicBezTo>
                  <a:pt x="211" y="345"/>
                  <a:pt x="211" y="345"/>
                  <a:pt x="211" y="345"/>
                </a:cubicBezTo>
                <a:cubicBezTo>
                  <a:pt x="251" y="345"/>
                  <a:pt x="251" y="345"/>
                  <a:pt x="251" y="345"/>
                </a:cubicBezTo>
                <a:cubicBezTo>
                  <a:pt x="251" y="300"/>
                  <a:pt x="251" y="300"/>
                  <a:pt x="251" y="300"/>
                </a:cubicBezTo>
                <a:cubicBezTo>
                  <a:pt x="211" y="300"/>
                  <a:pt x="211" y="300"/>
                  <a:pt x="211" y="300"/>
                </a:cubicBezTo>
                <a:close/>
                <a:moveTo>
                  <a:pt x="211" y="364"/>
                </a:moveTo>
                <a:cubicBezTo>
                  <a:pt x="211" y="409"/>
                  <a:pt x="211" y="409"/>
                  <a:pt x="211" y="409"/>
                </a:cubicBezTo>
                <a:cubicBezTo>
                  <a:pt x="251" y="409"/>
                  <a:pt x="251" y="409"/>
                  <a:pt x="251" y="409"/>
                </a:cubicBezTo>
                <a:cubicBezTo>
                  <a:pt x="251" y="364"/>
                  <a:pt x="251" y="364"/>
                  <a:pt x="251" y="364"/>
                </a:cubicBezTo>
                <a:cubicBezTo>
                  <a:pt x="211" y="364"/>
                  <a:pt x="211" y="364"/>
                  <a:pt x="211" y="364"/>
                </a:cubicBezTo>
                <a:close/>
                <a:moveTo>
                  <a:pt x="195" y="409"/>
                </a:moveTo>
                <a:cubicBezTo>
                  <a:pt x="195" y="364"/>
                  <a:pt x="195" y="364"/>
                  <a:pt x="195" y="364"/>
                </a:cubicBezTo>
                <a:cubicBezTo>
                  <a:pt x="154" y="364"/>
                  <a:pt x="154" y="364"/>
                  <a:pt x="154" y="364"/>
                </a:cubicBezTo>
                <a:cubicBezTo>
                  <a:pt x="154" y="409"/>
                  <a:pt x="154" y="409"/>
                  <a:pt x="154" y="409"/>
                </a:cubicBezTo>
                <a:cubicBezTo>
                  <a:pt x="195" y="409"/>
                  <a:pt x="195" y="409"/>
                  <a:pt x="195" y="409"/>
                </a:cubicBezTo>
                <a:close/>
                <a:moveTo>
                  <a:pt x="195" y="345"/>
                </a:moveTo>
                <a:cubicBezTo>
                  <a:pt x="195" y="300"/>
                  <a:pt x="195" y="300"/>
                  <a:pt x="195" y="300"/>
                </a:cubicBezTo>
                <a:cubicBezTo>
                  <a:pt x="154" y="300"/>
                  <a:pt x="154" y="300"/>
                  <a:pt x="154" y="300"/>
                </a:cubicBezTo>
                <a:cubicBezTo>
                  <a:pt x="154" y="345"/>
                  <a:pt x="154" y="345"/>
                  <a:pt x="154" y="345"/>
                </a:cubicBezTo>
                <a:cubicBezTo>
                  <a:pt x="195" y="345"/>
                  <a:pt x="195" y="345"/>
                  <a:pt x="195" y="345"/>
                </a:cubicBezTo>
                <a:close/>
                <a:moveTo>
                  <a:pt x="195" y="282"/>
                </a:moveTo>
                <a:cubicBezTo>
                  <a:pt x="195" y="237"/>
                  <a:pt x="195" y="237"/>
                  <a:pt x="195" y="237"/>
                </a:cubicBezTo>
                <a:cubicBezTo>
                  <a:pt x="154" y="237"/>
                  <a:pt x="154" y="237"/>
                  <a:pt x="154" y="237"/>
                </a:cubicBezTo>
                <a:cubicBezTo>
                  <a:pt x="154" y="282"/>
                  <a:pt x="154" y="282"/>
                  <a:pt x="154" y="282"/>
                </a:cubicBezTo>
                <a:cubicBezTo>
                  <a:pt x="195" y="282"/>
                  <a:pt x="195" y="282"/>
                  <a:pt x="195" y="282"/>
                </a:cubicBezTo>
                <a:close/>
                <a:moveTo>
                  <a:pt x="195" y="218"/>
                </a:moveTo>
                <a:cubicBezTo>
                  <a:pt x="195" y="173"/>
                  <a:pt x="195" y="173"/>
                  <a:pt x="195" y="173"/>
                </a:cubicBezTo>
                <a:cubicBezTo>
                  <a:pt x="154" y="173"/>
                  <a:pt x="154" y="173"/>
                  <a:pt x="154" y="173"/>
                </a:cubicBezTo>
                <a:cubicBezTo>
                  <a:pt x="154" y="218"/>
                  <a:pt x="154" y="218"/>
                  <a:pt x="154" y="218"/>
                </a:cubicBezTo>
                <a:cubicBezTo>
                  <a:pt x="195" y="218"/>
                  <a:pt x="195" y="218"/>
                  <a:pt x="195" y="218"/>
                </a:cubicBezTo>
                <a:close/>
                <a:moveTo>
                  <a:pt x="352" y="443"/>
                </a:moveTo>
                <a:cubicBezTo>
                  <a:pt x="278" y="443"/>
                  <a:pt x="278" y="443"/>
                  <a:pt x="278" y="443"/>
                </a:cubicBezTo>
                <a:cubicBezTo>
                  <a:pt x="278" y="397"/>
                  <a:pt x="278" y="397"/>
                  <a:pt x="278" y="397"/>
                </a:cubicBezTo>
                <a:cubicBezTo>
                  <a:pt x="295" y="397"/>
                  <a:pt x="295" y="397"/>
                  <a:pt x="295" y="397"/>
                </a:cubicBezTo>
                <a:cubicBezTo>
                  <a:pt x="295" y="365"/>
                  <a:pt x="295" y="365"/>
                  <a:pt x="295" y="365"/>
                </a:cubicBezTo>
                <a:cubicBezTo>
                  <a:pt x="278" y="365"/>
                  <a:pt x="278" y="365"/>
                  <a:pt x="278" y="365"/>
                </a:cubicBezTo>
                <a:cubicBezTo>
                  <a:pt x="278" y="352"/>
                  <a:pt x="278" y="352"/>
                  <a:pt x="278" y="352"/>
                </a:cubicBezTo>
                <a:cubicBezTo>
                  <a:pt x="295" y="352"/>
                  <a:pt x="295" y="352"/>
                  <a:pt x="295" y="352"/>
                </a:cubicBezTo>
                <a:cubicBezTo>
                  <a:pt x="295" y="320"/>
                  <a:pt x="295" y="320"/>
                  <a:pt x="295" y="320"/>
                </a:cubicBezTo>
                <a:cubicBezTo>
                  <a:pt x="278" y="320"/>
                  <a:pt x="278" y="320"/>
                  <a:pt x="278" y="320"/>
                </a:cubicBezTo>
                <a:cubicBezTo>
                  <a:pt x="278" y="307"/>
                  <a:pt x="278" y="307"/>
                  <a:pt x="278" y="307"/>
                </a:cubicBezTo>
                <a:cubicBezTo>
                  <a:pt x="295" y="307"/>
                  <a:pt x="295" y="307"/>
                  <a:pt x="295" y="307"/>
                </a:cubicBezTo>
                <a:cubicBezTo>
                  <a:pt x="295" y="275"/>
                  <a:pt x="295" y="275"/>
                  <a:pt x="295" y="275"/>
                </a:cubicBezTo>
                <a:cubicBezTo>
                  <a:pt x="278" y="275"/>
                  <a:pt x="278" y="275"/>
                  <a:pt x="278" y="275"/>
                </a:cubicBezTo>
                <a:cubicBezTo>
                  <a:pt x="278" y="234"/>
                  <a:pt x="278" y="234"/>
                  <a:pt x="278" y="234"/>
                </a:cubicBezTo>
                <a:cubicBezTo>
                  <a:pt x="291" y="234"/>
                  <a:pt x="318" y="234"/>
                  <a:pt x="331" y="234"/>
                </a:cubicBezTo>
                <a:cubicBezTo>
                  <a:pt x="333" y="234"/>
                  <a:pt x="334" y="235"/>
                  <a:pt x="334" y="237"/>
                </a:cubicBezTo>
                <a:cubicBezTo>
                  <a:pt x="334" y="247"/>
                  <a:pt x="334" y="247"/>
                  <a:pt x="334" y="247"/>
                </a:cubicBezTo>
                <a:cubicBezTo>
                  <a:pt x="352" y="247"/>
                  <a:pt x="352" y="247"/>
                  <a:pt x="352" y="247"/>
                </a:cubicBezTo>
                <a:cubicBezTo>
                  <a:pt x="356" y="247"/>
                  <a:pt x="359" y="250"/>
                  <a:pt x="359" y="254"/>
                </a:cubicBezTo>
                <a:cubicBezTo>
                  <a:pt x="359" y="436"/>
                  <a:pt x="359" y="436"/>
                  <a:pt x="359" y="436"/>
                </a:cubicBezTo>
                <a:cubicBezTo>
                  <a:pt x="359" y="440"/>
                  <a:pt x="356" y="443"/>
                  <a:pt x="352" y="443"/>
                </a:cubicBezTo>
                <a:close/>
                <a:moveTo>
                  <a:pt x="305" y="397"/>
                </a:moveTo>
                <a:cubicBezTo>
                  <a:pt x="344" y="397"/>
                  <a:pt x="344" y="397"/>
                  <a:pt x="344" y="397"/>
                </a:cubicBezTo>
                <a:cubicBezTo>
                  <a:pt x="344" y="365"/>
                  <a:pt x="344" y="365"/>
                  <a:pt x="344" y="365"/>
                </a:cubicBezTo>
                <a:cubicBezTo>
                  <a:pt x="305" y="365"/>
                  <a:pt x="305" y="365"/>
                  <a:pt x="305" y="365"/>
                </a:cubicBezTo>
                <a:cubicBezTo>
                  <a:pt x="305" y="397"/>
                  <a:pt x="305" y="397"/>
                  <a:pt x="305" y="397"/>
                </a:cubicBezTo>
                <a:close/>
                <a:moveTo>
                  <a:pt x="305" y="352"/>
                </a:moveTo>
                <a:cubicBezTo>
                  <a:pt x="344" y="352"/>
                  <a:pt x="344" y="352"/>
                  <a:pt x="344" y="352"/>
                </a:cubicBezTo>
                <a:cubicBezTo>
                  <a:pt x="344" y="320"/>
                  <a:pt x="344" y="320"/>
                  <a:pt x="344" y="320"/>
                </a:cubicBezTo>
                <a:cubicBezTo>
                  <a:pt x="305" y="320"/>
                  <a:pt x="305" y="320"/>
                  <a:pt x="305" y="320"/>
                </a:cubicBezTo>
                <a:cubicBezTo>
                  <a:pt x="305" y="352"/>
                  <a:pt x="305" y="352"/>
                  <a:pt x="305" y="352"/>
                </a:cubicBezTo>
                <a:close/>
                <a:moveTo>
                  <a:pt x="305" y="307"/>
                </a:moveTo>
                <a:cubicBezTo>
                  <a:pt x="344" y="307"/>
                  <a:pt x="344" y="307"/>
                  <a:pt x="344" y="307"/>
                </a:cubicBezTo>
                <a:cubicBezTo>
                  <a:pt x="344" y="275"/>
                  <a:pt x="344" y="275"/>
                  <a:pt x="344" y="275"/>
                </a:cubicBezTo>
                <a:cubicBezTo>
                  <a:pt x="305" y="275"/>
                  <a:pt x="305" y="275"/>
                  <a:pt x="305" y="275"/>
                </a:cubicBezTo>
                <a:cubicBezTo>
                  <a:pt x="305" y="307"/>
                  <a:pt x="305" y="307"/>
                  <a:pt x="305" y="307"/>
                </a:cubicBezTo>
                <a:close/>
                <a:moveTo>
                  <a:pt x="58" y="397"/>
                </a:moveTo>
                <a:cubicBezTo>
                  <a:pt x="58" y="361"/>
                  <a:pt x="58" y="361"/>
                  <a:pt x="58" y="361"/>
                </a:cubicBezTo>
                <a:cubicBezTo>
                  <a:pt x="96" y="361"/>
                  <a:pt x="96" y="361"/>
                  <a:pt x="96" y="361"/>
                </a:cubicBezTo>
                <a:cubicBezTo>
                  <a:pt x="96" y="397"/>
                  <a:pt x="96" y="397"/>
                  <a:pt x="96" y="397"/>
                </a:cubicBezTo>
                <a:cubicBezTo>
                  <a:pt x="58" y="397"/>
                  <a:pt x="58" y="397"/>
                  <a:pt x="58" y="397"/>
                </a:cubicBezTo>
                <a:close/>
                <a:moveTo>
                  <a:pt x="58" y="296"/>
                </a:moveTo>
                <a:cubicBezTo>
                  <a:pt x="58" y="261"/>
                  <a:pt x="58" y="261"/>
                  <a:pt x="58" y="261"/>
                </a:cubicBezTo>
                <a:cubicBezTo>
                  <a:pt x="96" y="261"/>
                  <a:pt x="96" y="261"/>
                  <a:pt x="96" y="261"/>
                </a:cubicBezTo>
                <a:cubicBezTo>
                  <a:pt x="96" y="296"/>
                  <a:pt x="96" y="296"/>
                  <a:pt x="96" y="296"/>
                </a:cubicBezTo>
                <a:cubicBezTo>
                  <a:pt x="58" y="296"/>
                  <a:pt x="58" y="296"/>
                  <a:pt x="58" y="296"/>
                </a:cubicBezTo>
                <a:close/>
                <a:moveTo>
                  <a:pt x="58" y="347"/>
                </a:moveTo>
                <a:cubicBezTo>
                  <a:pt x="58" y="311"/>
                  <a:pt x="58" y="311"/>
                  <a:pt x="58" y="311"/>
                </a:cubicBezTo>
                <a:cubicBezTo>
                  <a:pt x="96" y="311"/>
                  <a:pt x="96" y="311"/>
                  <a:pt x="96" y="311"/>
                </a:cubicBezTo>
                <a:cubicBezTo>
                  <a:pt x="96" y="347"/>
                  <a:pt x="96" y="347"/>
                  <a:pt x="96" y="347"/>
                </a:cubicBezTo>
                <a:lnTo>
                  <a:pt x="58" y="347"/>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7024871" y="3144405"/>
            <a:ext cx="610560" cy="582089"/>
          </a:xfrm>
          <a:custGeom>
            <a:avLst/>
            <a:gdLst>
              <a:gd name="T0" fmla="*/ 188 w 490"/>
              <a:gd name="T1" fmla="*/ 199 h 467"/>
              <a:gd name="T2" fmla="*/ 162 w 490"/>
              <a:gd name="T3" fmla="*/ 123 h 467"/>
              <a:gd name="T4" fmla="*/ 162 w 490"/>
              <a:gd name="T5" fmla="*/ 117 h 467"/>
              <a:gd name="T6" fmla="*/ 329 w 490"/>
              <a:gd name="T7" fmla="*/ 117 h 467"/>
              <a:gd name="T8" fmla="*/ 329 w 490"/>
              <a:gd name="T9" fmla="*/ 123 h 467"/>
              <a:gd name="T10" fmla="*/ 303 w 490"/>
              <a:gd name="T11" fmla="*/ 199 h 467"/>
              <a:gd name="T12" fmla="*/ 391 w 490"/>
              <a:gd name="T13" fmla="*/ 244 h 467"/>
              <a:gd name="T14" fmla="*/ 445 w 490"/>
              <a:gd name="T15" fmla="*/ 172 h 467"/>
              <a:gd name="T16" fmla="*/ 445 w 490"/>
              <a:gd name="T17" fmla="*/ 172 h 467"/>
              <a:gd name="T18" fmla="*/ 407 w 490"/>
              <a:gd name="T19" fmla="*/ 94 h 467"/>
              <a:gd name="T20" fmla="*/ 375 w 490"/>
              <a:gd name="T21" fmla="*/ 93 h 467"/>
              <a:gd name="T22" fmla="*/ 337 w 490"/>
              <a:gd name="T23" fmla="*/ 172 h 467"/>
              <a:gd name="T24" fmla="*/ 337 w 490"/>
              <a:gd name="T25" fmla="*/ 172 h 467"/>
              <a:gd name="T26" fmla="*/ 391 w 490"/>
              <a:gd name="T27" fmla="*/ 244 h 467"/>
              <a:gd name="T28" fmla="*/ 344 w 490"/>
              <a:gd name="T29" fmla="*/ 173 h 467"/>
              <a:gd name="T30" fmla="*/ 349 w 490"/>
              <a:gd name="T31" fmla="*/ 148 h 467"/>
              <a:gd name="T32" fmla="*/ 430 w 490"/>
              <a:gd name="T33" fmla="*/ 134 h 467"/>
              <a:gd name="T34" fmla="*/ 434 w 490"/>
              <a:gd name="T35" fmla="*/ 160 h 467"/>
              <a:gd name="T36" fmla="*/ 422 w 490"/>
              <a:gd name="T37" fmla="*/ 217 h 467"/>
              <a:gd name="T38" fmla="*/ 360 w 490"/>
              <a:gd name="T39" fmla="*/ 217 h 467"/>
              <a:gd name="T40" fmla="*/ 137 w 490"/>
              <a:gd name="T41" fmla="*/ 221 h 467"/>
              <a:gd name="T42" fmla="*/ 154 w 490"/>
              <a:gd name="T43" fmla="*/ 172 h 467"/>
              <a:gd name="T44" fmla="*/ 154 w 490"/>
              <a:gd name="T45" fmla="*/ 168 h 467"/>
              <a:gd name="T46" fmla="*/ 99 w 490"/>
              <a:gd name="T47" fmla="*/ 92 h 467"/>
              <a:gd name="T48" fmla="*/ 46 w 490"/>
              <a:gd name="T49" fmla="*/ 168 h 467"/>
              <a:gd name="T50" fmla="*/ 46 w 490"/>
              <a:gd name="T51" fmla="*/ 172 h 467"/>
              <a:gd name="T52" fmla="*/ 62 w 490"/>
              <a:gd name="T53" fmla="*/ 221 h 467"/>
              <a:gd name="T54" fmla="*/ 68 w 490"/>
              <a:gd name="T55" fmla="*/ 217 h 467"/>
              <a:gd name="T56" fmla="*/ 56 w 490"/>
              <a:gd name="T57" fmla="*/ 160 h 467"/>
              <a:gd name="T58" fmla="*/ 61 w 490"/>
              <a:gd name="T59" fmla="*/ 134 h 467"/>
              <a:gd name="T60" fmla="*/ 142 w 490"/>
              <a:gd name="T61" fmla="*/ 148 h 467"/>
              <a:gd name="T62" fmla="*/ 146 w 490"/>
              <a:gd name="T63" fmla="*/ 173 h 467"/>
              <a:gd name="T64" fmla="*/ 100 w 490"/>
              <a:gd name="T65" fmla="*/ 237 h 467"/>
              <a:gd name="T66" fmla="*/ 262 w 490"/>
              <a:gd name="T67" fmla="*/ 291 h 467"/>
              <a:gd name="T68" fmla="*/ 252 w 490"/>
              <a:gd name="T69" fmla="*/ 313 h 467"/>
              <a:gd name="T70" fmla="*/ 314 w 490"/>
              <a:gd name="T71" fmla="*/ 264 h 467"/>
              <a:gd name="T72" fmla="*/ 402 w 490"/>
              <a:gd name="T73" fmla="*/ 437 h 467"/>
              <a:gd name="T74" fmla="*/ 119 w 490"/>
              <a:gd name="T75" fmla="*/ 467 h 467"/>
              <a:gd name="T76" fmla="*/ 88 w 490"/>
              <a:gd name="T77" fmla="*/ 334 h 467"/>
              <a:gd name="T78" fmla="*/ 231 w 490"/>
              <a:gd name="T79" fmla="*/ 413 h 467"/>
              <a:gd name="T80" fmla="*/ 238 w 490"/>
              <a:gd name="T81" fmla="*/ 308 h 467"/>
              <a:gd name="T82" fmla="*/ 229 w 490"/>
              <a:gd name="T83" fmla="*/ 288 h 467"/>
              <a:gd name="T84" fmla="*/ 259 w 490"/>
              <a:gd name="T85" fmla="*/ 286 h 467"/>
              <a:gd name="T86" fmla="*/ 262 w 490"/>
              <a:gd name="T87" fmla="*/ 291 h 467"/>
              <a:gd name="T88" fmla="*/ 490 w 490"/>
              <a:gd name="T89" fmla="*/ 305 h 467"/>
              <a:gd name="T90" fmla="*/ 412 w 490"/>
              <a:gd name="T91" fmla="*/ 312 h 467"/>
              <a:gd name="T92" fmla="*/ 416 w 490"/>
              <a:gd name="T93" fmla="*/ 388 h 467"/>
              <a:gd name="T94" fmla="*/ 490 w 490"/>
              <a:gd name="T95" fmla="*/ 371 h 467"/>
              <a:gd name="T96" fmla="*/ 16 w 490"/>
              <a:gd name="T97" fmla="*/ 388 h 467"/>
              <a:gd name="T98" fmla="*/ 74 w 490"/>
              <a:gd name="T99" fmla="*/ 334 h 467"/>
              <a:gd name="T100" fmla="*/ 139 w 490"/>
              <a:gd name="T101" fmla="*/ 260 h 467"/>
              <a:gd name="T102" fmla="*/ 0 w 490"/>
              <a:gd name="T103" fmla="*/ 371 h 467"/>
              <a:gd name="T104" fmla="*/ 245 w 490"/>
              <a:gd name="T105" fmla="*/ 223 h 467"/>
              <a:gd name="T106" fmla="*/ 317 w 490"/>
              <a:gd name="T107" fmla="*/ 124 h 467"/>
              <a:gd name="T108" fmla="*/ 310 w 490"/>
              <a:gd name="T109" fmla="*/ 85 h 467"/>
              <a:gd name="T110" fmla="*/ 274 w 490"/>
              <a:gd name="T111" fmla="*/ 61 h 467"/>
              <a:gd name="T112" fmla="*/ 216 w 490"/>
              <a:gd name="T113" fmla="*/ 61 h 467"/>
              <a:gd name="T114" fmla="*/ 185 w 490"/>
              <a:gd name="T115" fmla="*/ 64 h 467"/>
              <a:gd name="T116" fmla="*/ 178 w 490"/>
              <a:gd name="T117" fmla="*/ 105 h 467"/>
              <a:gd name="T118" fmla="*/ 197 w 490"/>
              <a:gd name="T119" fmla="*/ 19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2" name="Group 31"/>
          <p:cNvGrpSpPr/>
          <p:nvPr/>
        </p:nvGrpSpPr>
        <p:grpSpPr>
          <a:xfrm>
            <a:off x="1340600" y="1371397"/>
            <a:ext cx="592602" cy="526297"/>
            <a:chOff x="2913063" y="1471613"/>
            <a:chExt cx="1816100" cy="1612900"/>
          </a:xfrm>
          <a:solidFill>
            <a:schemeClr val="bg1"/>
          </a:solidFill>
        </p:grpSpPr>
        <p:sp>
          <p:nvSpPr>
            <p:cNvPr id="33" name="Freeform 32"/>
            <p:cNvSpPr>
              <a:spLocks noEditPoints="1"/>
            </p:cNvSpPr>
            <p:nvPr/>
          </p:nvSpPr>
          <p:spPr bwMode="auto">
            <a:xfrm>
              <a:off x="2913063" y="1471613"/>
              <a:ext cx="1816100" cy="1612900"/>
            </a:xfrm>
            <a:custGeom>
              <a:avLst/>
              <a:gdLst>
                <a:gd name="T0" fmla="*/ 468 w 484"/>
                <a:gd name="T1" fmla="*/ 0 h 430"/>
                <a:gd name="T2" fmla="*/ 16 w 484"/>
                <a:gd name="T3" fmla="*/ 0 h 430"/>
                <a:gd name="T4" fmla="*/ 0 w 484"/>
                <a:gd name="T5" fmla="*/ 16 h 430"/>
                <a:gd name="T6" fmla="*/ 0 w 484"/>
                <a:gd name="T7" fmla="*/ 415 h 430"/>
                <a:gd name="T8" fmla="*/ 16 w 484"/>
                <a:gd name="T9" fmla="*/ 430 h 430"/>
                <a:gd name="T10" fmla="*/ 468 w 484"/>
                <a:gd name="T11" fmla="*/ 430 h 430"/>
                <a:gd name="T12" fmla="*/ 484 w 484"/>
                <a:gd name="T13" fmla="*/ 415 h 430"/>
                <a:gd name="T14" fmla="*/ 484 w 484"/>
                <a:gd name="T15" fmla="*/ 16 h 430"/>
                <a:gd name="T16" fmla="*/ 468 w 484"/>
                <a:gd name="T17" fmla="*/ 0 h 430"/>
                <a:gd name="T18" fmla="*/ 372 w 484"/>
                <a:gd name="T19" fmla="*/ 34 h 430"/>
                <a:gd name="T20" fmla="*/ 393 w 484"/>
                <a:gd name="T21" fmla="*/ 54 h 430"/>
                <a:gd name="T22" fmla="*/ 372 w 484"/>
                <a:gd name="T23" fmla="*/ 75 h 430"/>
                <a:gd name="T24" fmla="*/ 352 w 484"/>
                <a:gd name="T25" fmla="*/ 54 h 430"/>
                <a:gd name="T26" fmla="*/ 372 w 484"/>
                <a:gd name="T27" fmla="*/ 34 h 430"/>
                <a:gd name="T28" fmla="*/ 312 w 484"/>
                <a:gd name="T29" fmla="*/ 34 h 430"/>
                <a:gd name="T30" fmla="*/ 333 w 484"/>
                <a:gd name="T31" fmla="*/ 54 h 430"/>
                <a:gd name="T32" fmla="*/ 312 w 484"/>
                <a:gd name="T33" fmla="*/ 75 h 430"/>
                <a:gd name="T34" fmla="*/ 292 w 484"/>
                <a:gd name="T35" fmla="*/ 54 h 430"/>
                <a:gd name="T36" fmla="*/ 312 w 484"/>
                <a:gd name="T37" fmla="*/ 34 h 430"/>
                <a:gd name="T38" fmla="*/ 453 w 484"/>
                <a:gd name="T39" fmla="*/ 399 h 430"/>
                <a:gd name="T40" fmla="*/ 31 w 484"/>
                <a:gd name="T41" fmla="*/ 399 h 430"/>
                <a:gd name="T42" fmla="*/ 31 w 484"/>
                <a:gd name="T43" fmla="*/ 108 h 430"/>
                <a:gd name="T44" fmla="*/ 453 w 484"/>
                <a:gd name="T45" fmla="*/ 108 h 430"/>
                <a:gd name="T46" fmla="*/ 453 w 484"/>
                <a:gd name="T47" fmla="*/ 399 h 430"/>
                <a:gd name="T48" fmla="*/ 432 w 484"/>
                <a:gd name="T49" fmla="*/ 75 h 430"/>
                <a:gd name="T50" fmla="*/ 412 w 484"/>
                <a:gd name="T51" fmla="*/ 54 h 430"/>
                <a:gd name="T52" fmla="*/ 432 w 484"/>
                <a:gd name="T53" fmla="*/ 34 h 430"/>
                <a:gd name="T54" fmla="*/ 453 w 484"/>
                <a:gd name="T55" fmla="*/ 54 h 430"/>
                <a:gd name="T56" fmla="*/ 432 w 484"/>
                <a:gd name="T57" fmla="*/ 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4" h="430">
                  <a:moveTo>
                    <a:pt x="468" y="0"/>
                  </a:moveTo>
                  <a:cubicBezTo>
                    <a:pt x="16" y="0"/>
                    <a:pt x="16" y="0"/>
                    <a:pt x="16" y="0"/>
                  </a:cubicBezTo>
                  <a:cubicBezTo>
                    <a:pt x="7" y="0"/>
                    <a:pt x="0" y="7"/>
                    <a:pt x="0" y="16"/>
                  </a:cubicBezTo>
                  <a:cubicBezTo>
                    <a:pt x="0" y="415"/>
                    <a:pt x="0" y="415"/>
                    <a:pt x="0" y="415"/>
                  </a:cubicBezTo>
                  <a:cubicBezTo>
                    <a:pt x="0" y="423"/>
                    <a:pt x="7" y="430"/>
                    <a:pt x="16" y="430"/>
                  </a:cubicBezTo>
                  <a:cubicBezTo>
                    <a:pt x="468" y="430"/>
                    <a:pt x="468" y="430"/>
                    <a:pt x="468" y="430"/>
                  </a:cubicBezTo>
                  <a:cubicBezTo>
                    <a:pt x="477" y="430"/>
                    <a:pt x="484" y="423"/>
                    <a:pt x="484" y="415"/>
                  </a:cubicBezTo>
                  <a:cubicBezTo>
                    <a:pt x="484" y="16"/>
                    <a:pt x="484" y="16"/>
                    <a:pt x="484" y="16"/>
                  </a:cubicBezTo>
                  <a:cubicBezTo>
                    <a:pt x="484" y="7"/>
                    <a:pt x="477" y="0"/>
                    <a:pt x="468" y="0"/>
                  </a:cubicBezTo>
                  <a:close/>
                  <a:moveTo>
                    <a:pt x="372" y="34"/>
                  </a:moveTo>
                  <a:cubicBezTo>
                    <a:pt x="384" y="34"/>
                    <a:pt x="393" y="43"/>
                    <a:pt x="393" y="54"/>
                  </a:cubicBezTo>
                  <a:cubicBezTo>
                    <a:pt x="393" y="65"/>
                    <a:pt x="384" y="75"/>
                    <a:pt x="372" y="75"/>
                  </a:cubicBezTo>
                  <a:cubicBezTo>
                    <a:pt x="361" y="75"/>
                    <a:pt x="352" y="65"/>
                    <a:pt x="352" y="54"/>
                  </a:cubicBezTo>
                  <a:cubicBezTo>
                    <a:pt x="352" y="43"/>
                    <a:pt x="361" y="34"/>
                    <a:pt x="372" y="34"/>
                  </a:cubicBezTo>
                  <a:close/>
                  <a:moveTo>
                    <a:pt x="312" y="34"/>
                  </a:moveTo>
                  <a:cubicBezTo>
                    <a:pt x="324" y="34"/>
                    <a:pt x="333" y="43"/>
                    <a:pt x="333" y="54"/>
                  </a:cubicBezTo>
                  <a:cubicBezTo>
                    <a:pt x="333" y="65"/>
                    <a:pt x="324" y="75"/>
                    <a:pt x="312" y="75"/>
                  </a:cubicBezTo>
                  <a:cubicBezTo>
                    <a:pt x="301" y="75"/>
                    <a:pt x="292" y="65"/>
                    <a:pt x="292" y="54"/>
                  </a:cubicBezTo>
                  <a:cubicBezTo>
                    <a:pt x="292" y="43"/>
                    <a:pt x="301" y="34"/>
                    <a:pt x="312" y="34"/>
                  </a:cubicBezTo>
                  <a:close/>
                  <a:moveTo>
                    <a:pt x="453" y="399"/>
                  </a:moveTo>
                  <a:cubicBezTo>
                    <a:pt x="31" y="399"/>
                    <a:pt x="31" y="399"/>
                    <a:pt x="31" y="399"/>
                  </a:cubicBezTo>
                  <a:cubicBezTo>
                    <a:pt x="31" y="108"/>
                    <a:pt x="31" y="108"/>
                    <a:pt x="31" y="108"/>
                  </a:cubicBezTo>
                  <a:cubicBezTo>
                    <a:pt x="453" y="108"/>
                    <a:pt x="453" y="108"/>
                    <a:pt x="453" y="108"/>
                  </a:cubicBezTo>
                  <a:lnTo>
                    <a:pt x="453" y="399"/>
                  </a:lnTo>
                  <a:close/>
                  <a:moveTo>
                    <a:pt x="432" y="75"/>
                  </a:moveTo>
                  <a:cubicBezTo>
                    <a:pt x="421" y="75"/>
                    <a:pt x="412" y="65"/>
                    <a:pt x="412" y="54"/>
                  </a:cubicBezTo>
                  <a:cubicBezTo>
                    <a:pt x="412" y="43"/>
                    <a:pt x="421" y="34"/>
                    <a:pt x="432" y="34"/>
                  </a:cubicBezTo>
                  <a:cubicBezTo>
                    <a:pt x="444" y="34"/>
                    <a:pt x="453" y="43"/>
                    <a:pt x="453" y="54"/>
                  </a:cubicBezTo>
                  <a:cubicBezTo>
                    <a:pt x="453" y="65"/>
                    <a:pt x="444" y="75"/>
                    <a:pt x="43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4065588" y="1955801"/>
              <a:ext cx="168275" cy="146050"/>
            </a:xfrm>
            <a:custGeom>
              <a:avLst/>
              <a:gdLst>
                <a:gd name="T0" fmla="*/ 45 w 45"/>
                <a:gd name="T1" fmla="*/ 31 h 39"/>
                <a:gd name="T2" fmla="*/ 38 w 45"/>
                <a:gd name="T3" fmla="*/ 39 h 39"/>
                <a:gd name="T4" fmla="*/ 7 w 45"/>
                <a:gd name="T5" fmla="*/ 39 h 39"/>
                <a:gd name="T6" fmla="*/ 0 w 45"/>
                <a:gd name="T7" fmla="*/ 31 h 39"/>
                <a:gd name="T8" fmla="*/ 0 w 45"/>
                <a:gd name="T9" fmla="*/ 8 h 39"/>
                <a:gd name="T10" fmla="*/ 7 w 45"/>
                <a:gd name="T11" fmla="*/ 0 h 39"/>
                <a:gd name="T12" fmla="*/ 38 w 45"/>
                <a:gd name="T13" fmla="*/ 0 h 39"/>
                <a:gd name="T14" fmla="*/ 45 w 45"/>
                <a:gd name="T15" fmla="*/ 8 h 39"/>
                <a:gd name="T16" fmla="*/ 45 w 45"/>
                <a:gd name="T1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9">
                  <a:moveTo>
                    <a:pt x="45" y="31"/>
                  </a:moveTo>
                  <a:cubicBezTo>
                    <a:pt x="45" y="35"/>
                    <a:pt x="42" y="39"/>
                    <a:pt x="38" y="39"/>
                  </a:cubicBezTo>
                  <a:cubicBezTo>
                    <a:pt x="7" y="39"/>
                    <a:pt x="7" y="39"/>
                    <a:pt x="7" y="39"/>
                  </a:cubicBezTo>
                  <a:cubicBezTo>
                    <a:pt x="3" y="39"/>
                    <a:pt x="0" y="35"/>
                    <a:pt x="0" y="31"/>
                  </a:cubicBezTo>
                  <a:cubicBezTo>
                    <a:pt x="0" y="8"/>
                    <a:pt x="0" y="8"/>
                    <a:pt x="0" y="8"/>
                  </a:cubicBezTo>
                  <a:cubicBezTo>
                    <a:pt x="0" y="4"/>
                    <a:pt x="3" y="0"/>
                    <a:pt x="7" y="0"/>
                  </a:cubicBezTo>
                  <a:cubicBezTo>
                    <a:pt x="38" y="0"/>
                    <a:pt x="38" y="0"/>
                    <a:pt x="38" y="0"/>
                  </a:cubicBezTo>
                  <a:cubicBezTo>
                    <a:pt x="42" y="0"/>
                    <a:pt x="45" y="4"/>
                    <a:pt x="45" y="8"/>
                  </a:cubicBezTo>
                  <a:lnTo>
                    <a:pt x="45"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3798888" y="2082801"/>
              <a:ext cx="198438" cy="206375"/>
            </a:xfrm>
            <a:custGeom>
              <a:avLst/>
              <a:gdLst>
                <a:gd name="T0" fmla="*/ 48 w 53"/>
                <a:gd name="T1" fmla="*/ 14 h 55"/>
                <a:gd name="T2" fmla="*/ 51 w 53"/>
                <a:gd name="T3" fmla="*/ 24 h 55"/>
                <a:gd name="T4" fmla="*/ 35 w 53"/>
                <a:gd name="T5" fmla="*/ 50 h 55"/>
                <a:gd name="T6" fmla="*/ 25 w 53"/>
                <a:gd name="T7" fmla="*/ 53 h 55"/>
                <a:gd name="T8" fmla="*/ 5 w 53"/>
                <a:gd name="T9" fmla="*/ 41 h 55"/>
                <a:gd name="T10" fmla="*/ 2 w 53"/>
                <a:gd name="T11" fmla="*/ 31 h 55"/>
                <a:gd name="T12" fmla="*/ 18 w 53"/>
                <a:gd name="T13" fmla="*/ 5 h 55"/>
                <a:gd name="T14" fmla="*/ 28 w 53"/>
                <a:gd name="T15" fmla="*/ 2 h 55"/>
                <a:gd name="T16" fmla="*/ 48 w 53"/>
                <a:gd name="T17"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48" y="14"/>
                  </a:moveTo>
                  <a:cubicBezTo>
                    <a:pt x="52" y="16"/>
                    <a:pt x="53" y="20"/>
                    <a:pt x="51" y="24"/>
                  </a:cubicBezTo>
                  <a:cubicBezTo>
                    <a:pt x="35" y="50"/>
                    <a:pt x="35" y="50"/>
                    <a:pt x="35" y="50"/>
                  </a:cubicBezTo>
                  <a:cubicBezTo>
                    <a:pt x="33" y="54"/>
                    <a:pt x="29" y="55"/>
                    <a:pt x="25" y="53"/>
                  </a:cubicBezTo>
                  <a:cubicBezTo>
                    <a:pt x="5" y="41"/>
                    <a:pt x="5" y="41"/>
                    <a:pt x="5" y="41"/>
                  </a:cubicBezTo>
                  <a:cubicBezTo>
                    <a:pt x="2" y="39"/>
                    <a:pt x="0" y="35"/>
                    <a:pt x="2" y="31"/>
                  </a:cubicBezTo>
                  <a:cubicBezTo>
                    <a:pt x="18" y="5"/>
                    <a:pt x="18" y="5"/>
                    <a:pt x="18" y="5"/>
                  </a:cubicBezTo>
                  <a:cubicBezTo>
                    <a:pt x="20" y="1"/>
                    <a:pt x="24" y="0"/>
                    <a:pt x="28" y="2"/>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3810001" y="2379663"/>
              <a:ext cx="198438" cy="206375"/>
            </a:xfrm>
            <a:custGeom>
              <a:avLst/>
              <a:gdLst>
                <a:gd name="T0" fmla="*/ 25 w 53"/>
                <a:gd name="T1" fmla="*/ 2 h 55"/>
                <a:gd name="T2" fmla="*/ 35 w 53"/>
                <a:gd name="T3" fmla="*/ 4 h 55"/>
                <a:gd name="T4" fmla="*/ 51 w 53"/>
                <a:gd name="T5" fmla="*/ 31 h 55"/>
                <a:gd name="T6" fmla="*/ 48 w 53"/>
                <a:gd name="T7" fmla="*/ 41 h 55"/>
                <a:gd name="T8" fmla="*/ 28 w 53"/>
                <a:gd name="T9" fmla="*/ 53 h 55"/>
                <a:gd name="T10" fmla="*/ 18 w 53"/>
                <a:gd name="T11" fmla="*/ 50 h 55"/>
                <a:gd name="T12" fmla="*/ 2 w 53"/>
                <a:gd name="T13" fmla="*/ 23 h 55"/>
                <a:gd name="T14" fmla="*/ 5 w 53"/>
                <a:gd name="T15" fmla="*/ 14 h 55"/>
                <a:gd name="T16" fmla="*/ 25 w 53"/>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25" y="2"/>
                  </a:moveTo>
                  <a:cubicBezTo>
                    <a:pt x="29" y="0"/>
                    <a:pt x="33" y="1"/>
                    <a:pt x="35" y="4"/>
                  </a:cubicBezTo>
                  <a:cubicBezTo>
                    <a:pt x="51" y="31"/>
                    <a:pt x="51" y="31"/>
                    <a:pt x="51" y="31"/>
                  </a:cubicBezTo>
                  <a:cubicBezTo>
                    <a:pt x="53" y="35"/>
                    <a:pt x="51" y="39"/>
                    <a:pt x="48" y="41"/>
                  </a:cubicBezTo>
                  <a:cubicBezTo>
                    <a:pt x="28" y="53"/>
                    <a:pt x="28" y="53"/>
                    <a:pt x="28" y="53"/>
                  </a:cubicBezTo>
                  <a:cubicBezTo>
                    <a:pt x="24" y="55"/>
                    <a:pt x="20" y="54"/>
                    <a:pt x="18" y="50"/>
                  </a:cubicBezTo>
                  <a:cubicBezTo>
                    <a:pt x="2" y="23"/>
                    <a:pt x="2" y="23"/>
                    <a:pt x="2" y="23"/>
                  </a:cubicBezTo>
                  <a:cubicBezTo>
                    <a:pt x="0" y="20"/>
                    <a:pt x="1" y="16"/>
                    <a:pt x="5" y="14"/>
                  </a:cubicBezTo>
                  <a:lnTo>
                    <a:pt x="2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4083051" y="2547938"/>
              <a:ext cx="173038" cy="142875"/>
            </a:xfrm>
            <a:custGeom>
              <a:avLst/>
              <a:gdLst>
                <a:gd name="T0" fmla="*/ 0 w 46"/>
                <a:gd name="T1" fmla="*/ 7 h 38"/>
                <a:gd name="T2" fmla="*/ 8 w 46"/>
                <a:gd name="T3" fmla="*/ 0 h 38"/>
                <a:gd name="T4" fmla="*/ 39 w 46"/>
                <a:gd name="T5" fmla="*/ 0 h 38"/>
                <a:gd name="T6" fmla="*/ 46 w 46"/>
                <a:gd name="T7" fmla="*/ 7 h 38"/>
                <a:gd name="T8" fmla="*/ 46 w 46"/>
                <a:gd name="T9" fmla="*/ 31 h 38"/>
                <a:gd name="T10" fmla="*/ 39 w 46"/>
                <a:gd name="T11" fmla="*/ 38 h 38"/>
                <a:gd name="T12" fmla="*/ 8 w 46"/>
                <a:gd name="T13" fmla="*/ 38 h 38"/>
                <a:gd name="T14" fmla="*/ 0 w 46"/>
                <a:gd name="T15" fmla="*/ 31 h 38"/>
                <a:gd name="T16" fmla="*/ 0 w 46"/>
                <a:gd name="T17"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0" y="7"/>
                  </a:moveTo>
                  <a:cubicBezTo>
                    <a:pt x="0" y="3"/>
                    <a:pt x="4" y="0"/>
                    <a:pt x="8" y="0"/>
                  </a:cubicBezTo>
                  <a:cubicBezTo>
                    <a:pt x="39" y="0"/>
                    <a:pt x="39" y="0"/>
                    <a:pt x="39" y="0"/>
                  </a:cubicBezTo>
                  <a:cubicBezTo>
                    <a:pt x="43" y="0"/>
                    <a:pt x="46" y="3"/>
                    <a:pt x="46" y="7"/>
                  </a:cubicBezTo>
                  <a:cubicBezTo>
                    <a:pt x="46" y="31"/>
                    <a:pt x="46" y="31"/>
                    <a:pt x="46" y="31"/>
                  </a:cubicBezTo>
                  <a:cubicBezTo>
                    <a:pt x="46" y="35"/>
                    <a:pt x="43" y="38"/>
                    <a:pt x="39" y="38"/>
                  </a:cubicBezTo>
                  <a:cubicBezTo>
                    <a:pt x="8" y="38"/>
                    <a:pt x="8" y="38"/>
                    <a:pt x="8" y="38"/>
                  </a:cubicBezTo>
                  <a:cubicBezTo>
                    <a:pt x="4" y="38"/>
                    <a:pt x="0" y="35"/>
                    <a:pt x="0" y="31"/>
                  </a:cubicBez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4324351" y="2360613"/>
              <a:ext cx="193675" cy="206375"/>
            </a:xfrm>
            <a:custGeom>
              <a:avLst/>
              <a:gdLst>
                <a:gd name="T0" fmla="*/ 4 w 52"/>
                <a:gd name="T1" fmla="*/ 41 h 55"/>
                <a:gd name="T2" fmla="*/ 2 w 52"/>
                <a:gd name="T3" fmla="*/ 31 h 55"/>
                <a:gd name="T4" fmla="*/ 17 w 52"/>
                <a:gd name="T5" fmla="*/ 4 h 55"/>
                <a:gd name="T6" fmla="*/ 27 w 52"/>
                <a:gd name="T7" fmla="*/ 2 h 55"/>
                <a:gd name="T8" fmla="*/ 48 w 52"/>
                <a:gd name="T9" fmla="*/ 14 h 55"/>
                <a:gd name="T10" fmla="*/ 50 w 52"/>
                <a:gd name="T11" fmla="*/ 24 h 55"/>
                <a:gd name="T12" fmla="*/ 35 w 52"/>
                <a:gd name="T13" fmla="*/ 50 h 55"/>
                <a:gd name="T14" fmla="*/ 25 w 52"/>
                <a:gd name="T15" fmla="*/ 53 h 55"/>
                <a:gd name="T16" fmla="*/ 4 w 52"/>
                <a:gd name="T1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4" y="41"/>
                  </a:moveTo>
                  <a:cubicBezTo>
                    <a:pt x="1" y="39"/>
                    <a:pt x="0" y="35"/>
                    <a:pt x="2" y="31"/>
                  </a:cubicBezTo>
                  <a:cubicBezTo>
                    <a:pt x="17" y="4"/>
                    <a:pt x="17" y="4"/>
                    <a:pt x="17" y="4"/>
                  </a:cubicBezTo>
                  <a:cubicBezTo>
                    <a:pt x="19" y="1"/>
                    <a:pt x="24" y="0"/>
                    <a:pt x="27" y="2"/>
                  </a:cubicBezTo>
                  <a:cubicBezTo>
                    <a:pt x="48" y="14"/>
                    <a:pt x="48" y="14"/>
                    <a:pt x="48" y="14"/>
                  </a:cubicBezTo>
                  <a:cubicBezTo>
                    <a:pt x="51" y="16"/>
                    <a:pt x="52" y="20"/>
                    <a:pt x="50" y="24"/>
                  </a:cubicBezTo>
                  <a:cubicBezTo>
                    <a:pt x="35" y="50"/>
                    <a:pt x="35" y="50"/>
                    <a:pt x="35" y="50"/>
                  </a:cubicBezTo>
                  <a:cubicBezTo>
                    <a:pt x="33" y="54"/>
                    <a:pt x="28" y="55"/>
                    <a:pt x="25" y="53"/>
                  </a:cubicBezTo>
                  <a:lnTo>
                    <a:pt x="4"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4311651" y="2063751"/>
              <a:ext cx="195263" cy="206375"/>
            </a:xfrm>
            <a:custGeom>
              <a:avLst/>
              <a:gdLst>
                <a:gd name="T0" fmla="*/ 27 w 52"/>
                <a:gd name="T1" fmla="*/ 53 h 55"/>
                <a:gd name="T2" fmla="*/ 17 w 52"/>
                <a:gd name="T3" fmla="*/ 50 h 55"/>
                <a:gd name="T4" fmla="*/ 2 w 52"/>
                <a:gd name="T5" fmla="*/ 24 h 55"/>
                <a:gd name="T6" fmla="*/ 5 w 52"/>
                <a:gd name="T7" fmla="*/ 14 h 55"/>
                <a:gd name="T8" fmla="*/ 25 w 52"/>
                <a:gd name="T9" fmla="*/ 2 h 55"/>
                <a:gd name="T10" fmla="*/ 35 w 52"/>
                <a:gd name="T11" fmla="*/ 5 h 55"/>
                <a:gd name="T12" fmla="*/ 50 w 52"/>
                <a:gd name="T13" fmla="*/ 31 h 55"/>
                <a:gd name="T14" fmla="*/ 48 w 52"/>
                <a:gd name="T15" fmla="*/ 41 h 55"/>
                <a:gd name="T16" fmla="*/ 27 w 52"/>
                <a:gd name="T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27" y="53"/>
                  </a:moveTo>
                  <a:cubicBezTo>
                    <a:pt x="24" y="55"/>
                    <a:pt x="19" y="54"/>
                    <a:pt x="17" y="50"/>
                  </a:cubicBezTo>
                  <a:cubicBezTo>
                    <a:pt x="2" y="24"/>
                    <a:pt x="2" y="24"/>
                    <a:pt x="2" y="24"/>
                  </a:cubicBezTo>
                  <a:cubicBezTo>
                    <a:pt x="0" y="20"/>
                    <a:pt x="1" y="16"/>
                    <a:pt x="5" y="14"/>
                  </a:cubicBezTo>
                  <a:cubicBezTo>
                    <a:pt x="25" y="2"/>
                    <a:pt x="25" y="2"/>
                    <a:pt x="25" y="2"/>
                  </a:cubicBezTo>
                  <a:cubicBezTo>
                    <a:pt x="28" y="0"/>
                    <a:pt x="33" y="1"/>
                    <a:pt x="35" y="5"/>
                  </a:cubicBezTo>
                  <a:cubicBezTo>
                    <a:pt x="50" y="31"/>
                    <a:pt x="50" y="31"/>
                    <a:pt x="50" y="31"/>
                  </a:cubicBezTo>
                  <a:cubicBezTo>
                    <a:pt x="52" y="35"/>
                    <a:pt x="51" y="39"/>
                    <a:pt x="48" y="41"/>
                  </a:cubicBezTo>
                  <a:lnTo>
                    <a:pt x="27"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3895726" y="2060576"/>
              <a:ext cx="528638" cy="528638"/>
            </a:xfrm>
            <a:custGeom>
              <a:avLst/>
              <a:gdLst>
                <a:gd name="T0" fmla="*/ 70 w 141"/>
                <a:gd name="T1" fmla="*/ 0 h 141"/>
                <a:gd name="T2" fmla="*/ 0 w 141"/>
                <a:gd name="T3" fmla="*/ 70 h 141"/>
                <a:gd name="T4" fmla="*/ 70 w 141"/>
                <a:gd name="T5" fmla="*/ 141 h 141"/>
                <a:gd name="T6" fmla="*/ 141 w 141"/>
                <a:gd name="T7" fmla="*/ 70 h 141"/>
                <a:gd name="T8" fmla="*/ 70 w 141"/>
                <a:gd name="T9" fmla="*/ 0 h 141"/>
                <a:gd name="T10" fmla="*/ 70 w 141"/>
                <a:gd name="T11" fmla="*/ 104 h 141"/>
                <a:gd name="T12" fmla="*/ 37 w 141"/>
                <a:gd name="T13" fmla="*/ 70 h 141"/>
                <a:gd name="T14" fmla="*/ 70 w 141"/>
                <a:gd name="T15" fmla="*/ 37 h 141"/>
                <a:gd name="T16" fmla="*/ 104 w 141"/>
                <a:gd name="T17" fmla="*/ 70 h 141"/>
                <a:gd name="T18" fmla="*/ 70 w 141"/>
                <a:gd name="T19"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1">
                  <a:moveTo>
                    <a:pt x="70" y="0"/>
                  </a:moveTo>
                  <a:cubicBezTo>
                    <a:pt x="31" y="0"/>
                    <a:pt x="0" y="31"/>
                    <a:pt x="0" y="70"/>
                  </a:cubicBezTo>
                  <a:cubicBezTo>
                    <a:pt x="0" y="109"/>
                    <a:pt x="31" y="141"/>
                    <a:pt x="70" y="141"/>
                  </a:cubicBezTo>
                  <a:cubicBezTo>
                    <a:pt x="109" y="141"/>
                    <a:pt x="141" y="109"/>
                    <a:pt x="141" y="70"/>
                  </a:cubicBezTo>
                  <a:cubicBezTo>
                    <a:pt x="141" y="31"/>
                    <a:pt x="109" y="0"/>
                    <a:pt x="70" y="0"/>
                  </a:cubicBezTo>
                  <a:close/>
                  <a:moveTo>
                    <a:pt x="70" y="104"/>
                  </a:moveTo>
                  <a:cubicBezTo>
                    <a:pt x="52" y="104"/>
                    <a:pt x="37" y="89"/>
                    <a:pt x="37" y="70"/>
                  </a:cubicBezTo>
                  <a:cubicBezTo>
                    <a:pt x="37" y="52"/>
                    <a:pt x="52" y="37"/>
                    <a:pt x="70" y="37"/>
                  </a:cubicBezTo>
                  <a:cubicBezTo>
                    <a:pt x="89" y="37"/>
                    <a:pt x="104" y="52"/>
                    <a:pt x="104" y="70"/>
                  </a:cubicBezTo>
                  <a:cubicBezTo>
                    <a:pt x="104" y="89"/>
                    <a:pt x="89" y="104"/>
                    <a:pt x="7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3017838" y="2016126"/>
              <a:ext cx="776288" cy="966788"/>
            </a:xfrm>
            <a:custGeom>
              <a:avLst/>
              <a:gdLst>
                <a:gd name="T0" fmla="*/ 197 w 207"/>
                <a:gd name="T1" fmla="*/ 158 h 258"/>
                <a:gd name="T2" fmla="*/ 174 w 207"/>
                <a:gd name="T3" fmla="*/ 158 h 258"/>
                <a:gd name="T4" fmla="*/ 167 w 207"/>
                <a:gd name="T5" fmla="*/ 134 h 258"/>
                <a:gd name="T6" fmla="*/ 187 w 207"/>
                <a:gd name="T7" fmla="*/ 123 h 258"/>
                <a:gd name="T8" fmla="*/ 190 w 207"/>
                <a:gd name="T9" fmla="*/ 110 h 258"/>
                <a:gd name="T10" fmla="*/ 171 w 207"/>
                <a:gd name="T11" fmla="*/ 76 h 258"/>
                <a:gd name="T12" fmla="*/ 157 w 207"/>
                <a:gd name="T13" fmla="*/ 73 h 258"/>
                <a:gd name="T14" fmla="*/ 137 w 207"/>
                <a:gd name="T15" fmla="*/ 84 h 258"/>
                <a:gd name="T16" fmla="*/ 120 w 207"/>
                <a:gd name="T17" fmla="*/ 67 h 258"/>
                <a:gd name="T18" fmla="*/ 131 w 207"/>
                <a:gd name="T19" fmla="*/ 47 h 258"/>
                <a:gd name="T20" fmla="*/ 127 w 207"/>
                <a:gd name="T21" fmla="*/ 34 h 258"/>
                <a:gd name="T22" fmla="*/ 93 w 207"/>
                <a:gd name="T23" fmla="*/ 15 h 258"/>
                <a:gd name="T24" fmla="*/ 80 w 207"/>
                <a:gd name="T25" fmla="*/ 18 h 258"/>
                <a:gd name="T26" fmla="*/ 69 w 207"/>
                <a:gd name="T27" fmla="*/ 38 h 258"/>
                <a:gd name="T28" fmla="*/ 44 w 207"/>
                <a:gd name="T29" fmla="*/ 32 h 258"/>
                <a:gd name="T30" fmla="*/ 44 w 207"/>
                <a:gd name="T31" fmla="*/ 10 h 258"/>
                <a:gd name="T32" fmla="*/ 35 w 207"/>
                <a:gd name="T33" fmla="*/ 0 h 258"/>
                <a:gd name="T34" fmla="*/ 0 w 207"/>
                <a:gd name="T35" fmla="*/ 0 h 258"/>
                <a:gd name="T36" fmla="*/ 0 w 207"/>
                <a:gd name="T37" fmla="*/ 71 h 258"/>
                <a:gd name="T38" fmla="*/ 17 w 207"/>
                <a:gd name="T39" fmla="*/ 70 h 258"/>
                <a:gd name="T40" fmla="*/ 138 w 207"/>
                <a:gd name="T41" fmla="*/ 190 h 258"/>
                <a:gd name="T42" fmla="*/ 116 w 207"/>
                <a:gd name="T43" fmla="*/ 258 h 258"/>
                <a:gd name="T44" fmla="*/ 194 w 207"/>
                <a:gd name="T45" fmla="*/ 258 h 258"/>
                <a:gd name="T46" fmla="*/ 189 w 207"/>
                <a:gd name="T47" fmla="*/ 252 h 258"/>
                <a:gd name="T48" fmla="*/ 169 w 207"/>
                <a:gd name="T49" fmla="*/ 241 h 258"/>
                <a:gd name="T50" fmla="*/ 175 w 207"/>
                <a:gd name="T51" fmla="*/ 217 h 258"/>
                <a:gd name="T52" fmla="*/ 197 w 207"/>
                <a:gd name="T53" fmla="*/ 217 h 258"/>
                <a:gd name="T54" fmla="*/ 207 w 207"/>
                <a:gd name="T55" fmla="*/ 207 h 258"/>
                <a:gd name="T56" fmla="*/ 207 w 207"/>
                <a:gd name="T57" fmla="*/ 168 h 258"/>
                <a:gd name="T58" fmla="*/ 197 w 207"/>
                <a:gd name="T59" fmla="*/ 1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258">
                  <a:moveTo>
                    <a:pt x="197" y="158"/>
                  </a:moveTo>
                  <a:cubicBezTo>
                    <a:pt x="174" y="158"/>
                    <a:pt x="174" y="158"/>
                    <a:pt x="174" y="158"/>
                  </a:cubicBezTo>
                  <a:cubicBezTo>
                    <a:pt x="172" y="150"/>
                    <a:pt x="170" y="142"/>
                    <a:pt x="167" y="134"/>
                  </a:cubicBezTo>
                  <a:cubicBezTo>
                    <a:pt x="187" y="123"/>
                    <a:pt x="187" y="123"/>
                    <a:pt x="187" y="123"/>
                  </a:cubicBezTo>
                  <a:cubicBezTo>
                    <a:pt x="191" y="121"/>
                    <a:pt x="193" y="115"/>
                    <a:pt x="190" y="110"/>
                  </a:cubicBezTo>
                  <a:cubicBezTo>
                    <a:pt x="171" y="76"/>
                    <a:pt x="171" y="76"/>
                    <a:pt x="171" y="76"/>
                  </a:cubicBezTo>
                  <a:cubicBezTo>
                    <a:pt x="168" y="71"/>
                    <a:pt x="162" y="70"/>
                    <a:pt x="157" y="73"/>
                  </a:cubicBezTo>
                  <a:cubicBezTo>
                    <a:pt x="137" y="84"/>
                    <a:pt x="137" y="84"/>
                    <a:pt x="137" y="84"/>
                  </a:cubicBezTo>
                  <a:cubicBezTo>
                    <a:pt x="132" y="78"/>
                    <a:pt x="126" y="72"/>
                    <a:pt x="120" y="67"/>
                  </a:cubicBezTo>
                  <a:cubicBezTo>
                    <a:pt x="131" y="47"/>
                    <a:pt x="131" y="47"/>
                    <a:pt x="131" y="47"/>
                  </a:cubicBezTo>
                  <a:cubicBezTo>
                    <a:pt x="134" y="43"/>
                    <a:pt x="132" y="37"/>
                    <a:pt x="127" y="34"/>
                  </a:cubicBezTo>
                  <a:cubicBezTo>
                    <a:pt x="93" y="15"/>
                    <a:pt x="93" y="15"/>
                    <a:pt x="93" y="15"/>
                  </a:cubicBezTo>
                  <a:cubicBezTo>
                    <a:pt x="89" y="12"/>
                    <a:pt x="83" y="13"/>
                    <a:pt x="80" y="18"/>
                  </a:cubicBezTo>
                  <a:cubicBezTo>
                    <a:pt x="69" y="38"/>
                    <a:pt x="69" y="38"/>
                    <a:pt x="69" y="38"/>
                  </a:cubicBezTo>
                  <a:cubicBezTo>
                    <a:pt x="61" y="36"/>
                    <a:pt x="53" y="34"/>
                    <a:pt x="44" y="32"/>
                  </a:cubicBezTo>
                  <a:cubicBezTo>
                    <a:pt x="44" y="10"/>
                    <a:pt x="44" y="10"/>
                    <a:pt x="44" y="10"/>
                  </a:cubicBezTo>
                  <a:cubicBezTo>
                    <a:pt x="44" y="4"/>
                    <a:pt x="40" y="0"/>
                    <a:pt x="35" y="0"/>
                  </a:cubicBezTo>
                  <a:cubicBezTo>
                    <a:pt x="0" y="0"/>
                    <a:pt x="0" y="0"/>
                    <a:pt x="0" y="0"/>
                  </a:cubicBezTo>
                  <a:cubicBezTo>
                    <a:pt x="0" y="71"/>
                    <a:pt x="0" y="71"/>
                    <a:pt x="0" y="71"/>
                  </a:cubicBezTo>
                  <a:cubicBezTo>
                    <a:pt x="5" y="70"/>
                    <a:pt x="11" y="70"/>
                    <a:pt x="17" y="70"/>
                  </a:cubicBezTo>
                  <a:cubicBezTo>
                    <a:pt x="84" y="70"/>
                    <a:pt x="138" y="123"/>
                    <a:pt x="138" y="190"/>
                  </a:cubicBezTo>
                  <a:cubicBezTo>
                    <a:pt x="138" y="215"/>
                    <a:pt x="130" y="239"/>
                    <a:pt x="116" y="258"/>
                  </a:cubicBezTo>
                  <a:cubicBezTo>
                    <a:pt x="194" y="258"/>
                    <a:pt x="194" y="258"/>
                    <a:pt x="194" y="258"/>
                  </a:cubicBezTo>
                  <a:cubicBezTo>
                    <a:pt x="193" y="256"/>
                    <a:pt x="191" y="254"/>
                    <a:pt x="189" y="252"/>
                  </a:cubicBezTo>
                  <a:cubicBezTo>
                    <a:pt x="169" y="241"/>
                    <a:pt x="169" y="241"/>
                    <a:pt x="169" y="241"/>
                  </a:cubicBezTo>
                  <a:cubicBezTo>
                    <a:pt x="171" y="233"/>
                    <a:pt x="173" y="225"/>
                    <a:pt x="175" y="217"/>
                  </a:cubicBezTo>
                  <a:cubicBezTo>
                    <a:pt x="197" y="217"/>
                    <a:pt x="197" y="217"/>
                    <a:pt x="197" y="217"/>
                  </a:cubicBezTo>
                  <a:cubicBezTo>
                    <a:pt x="203" y="217"/>
                    <a:pt x="207" y="212"/>
                    <a:pt x="207" y="207"/>
                  </a:cubicBezTo>
                  <a:cubicBezTo>
                    <a:pt x="207" y="168"/>
                    <a:pt x="207" y="168"/>
                    <a:pt x="207" y="168"/>
                  </a:cubicBezTo>
                  <a:cubicBezTo>
                    <a:pt x="207" y="163"/>
                    <a:pt x="203" y="158"/>
                    <a:pt x="197"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2" name="TextBox 41"/>
          <p:cNvSpPr txBox="1"/>
          <p:nvPr/>
        </p:nvSpPr>
        <p:spPr>
          <a:xfrm>
            <a:off x="669925" y="2170430"/>
            <a:ext cx="1844040" cy="645160"/>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43" name="Rectangle 42"/>
          <p:cNvSpPr/>
          <p:nvPr/>
        </p:nvSpPr>
        <p:spPr>
          <a:xfrm>
            <a:off x="673923" y="2426629"/>
            <a:ext cx="1840677"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money simply </a:t>
            </a:r>
            <a:r>
              <a:rPr lang="en-US" sz="1200">
                <a:solidFill>
                  <a:schemeClr val="bg1">
                    <a:lumMod val="85000"/>
                  </a:schemeClr>
                </a:solidFill>
              </a:rPr>
              <a:t>dummy text </a:t>
            </a:r>
            <a:r>
              <a:rPr lang="en-US" sz="1200" smtClean="0">
                <a:solidFill>
                  <a:schemeClr val="bg1">
                    <a:lumMod val="85000"/>
                  </a:schemeClr>
                </a:solidFill>
              </a:rPr>
              <a:t>an.</a:t>
            </a:r>
            <a:endParaRPr lang="en-US" sz="1200">
              <a:solidFill>
                <a:schemeClr val="bg1">
                  <a:lumMod val="85000"/>
                </a:schemeClr>
              </a:solidFill>
            </a:endParaRPr>
          </a:p>
        </p:txBody>
      </p:sp>
      <p:sp>
        <p:nvSpPr>
          <p:cNvPr id="44" name="TextBox 43"/>
          <p:cNvSpPr txBox="1"/>
          <p:nvPr/>
        </p:nvSpPr>
        <p:spPr>
          <a:xfrm>
            <a:off x="2574925" y="277986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5" name="Rectangle 44"/>
          <p:cNvSpPr/>
          <p:nvPr/>
        </p:nvSpPr>
        <p:spPr>
          <a:xfrm>
            <a:off x="2578923" y="3036229"/>
            <a:ext cx="1840677"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money simply </a:t>
            </a:r>
            <a:r>
              <a:rPr lang="en-US" sz="1200">
                <a:solidFill>
                  <a:schemeClr val="bg1">
                    <a:lumMod val="85000"/>
                  </a:schemeClr>
                </a:solidFill>
              </a:rPr>
              <a:t>dummy text </a:t>
            </a:r>
            <a:r>
              <a:rPr lang="en-US" sz="1200" smtClean="0">
                <a:solidFill>
                  <a:schemeClr val="bg1">
                    <a:lumMod val="85000"/>
                  </a:schemeClr>
                </a:solidFill>
              </a:rPr>
              <a:t>an.</a:t>
            </a:r>
            <a:endParaRPr lang="en-US" sz="1200">
              <a:solidFill>
                <a:schemeClr val="bg1">
                  <a:lumMod val="85000"/>
                </a:schemeClr>
              </a:solidFill>
            </a:endParaRPr>
          </a:p>
        </p:txBody>
      </p:sp>
      <p:sp>
        <p:nvSpPr>
          <p:cNvPr id="46" name="TextBox 45"/>
          <p:cNvSpPr txBox="1"/>
          <p:nvPr/>
        </p:nvSpPr>
        <p:spPr>
          <a:xfrm>
            <a:off x="4479925" y="3421694"/>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47" name="Rectangle 46"/>
          <p:cNvSpPr/>
          <p:nvPr/>
        </p:nvSpPr>
        <p:spPr>
          <a:xfrm>
            <a:off x="4483923" y="3678057"/>
            <a:ext cx="1840677"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money simply </a:t>
            </a:r>
            <a:r>
              <a:rPr lang="en-US" sz="1200">
                <a:solidFill>
                  <a:schemeClr val="bg1">
                    <a:lumMod val="85000"/>
                  </a:schemeClr>
                </a:solidFill>
              </a:rPr>
              <a:t>dummy text </a:t>
            </a:r>
            <a:r>
              <a:rPr lang="en-US" sz="1200" smtClean="0">
                <a:solidFill>
                  <a:schemeClr val="bg1">
                    <a:lumMod val="85000"/>
                  </a:schemeClr>
                </a:solidFill>
              </a:rPr>
              <a:t>an.</a:t>
            </a:r>
            <a:endParaRPr lang="en-US" sz="1200">
              <a:solidFill>
                <a:schemeClr val="bg1">
                  <a:lumMod val="85000"/>
                </a:schemeClr>
              </a:solidFill>
            </a:endParaRPr>
          </a:p>
        </p:txBody>
      </p:sp>
      <p:sp>
        <p:nvSpPr>
          <p:cNvPr id="48" name="TextBox 47"/>
          <p:cNvSpPr txBox="1"/>
          <p:nvPr/>
        </p:nvSpPr>
        <p:spPr>
          <a:xfrm>
            <a:off x="6384925" y="4063522"/>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9" name="Rectangle 48"/>
          <p:cNvSpPr/>
          <p:nvPr/>
        </p:nvSpPr>
        <p:spPr>
          <a:xfrm>
            <a:off x="6388923" y="4319885"/>
            <a:ext cx="1840677"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 money simply </a:t>
            </a:r>
            <a:r>
              <a:rPr lang="en-US" sz="1200">
                <a:solidFill>
                  <a:schemeClr val="bg1">
                    <a:lumMod val="85000"/>
                  </a:schemeClr>
                </a:solidFill>
              </a:rPr>
              <a:t>dummy text </a:t>
            </a:r>
            <a:r>
              <a:rPr lang="en-US" sz="1200" smtClean="0">
                <a:solidFill>
                  <a:schemeClr val="bg1">
                    <a:lumMod val="85000"/>
                  </a:schemeClr>
                </a:solidFill>
              </a:rPr>
              <a:t>an.</a:t>
            </a:r>
            <a:endParaRPr lang="en-US" sz="1200">
              <a:solidFill>
                <a:schemeClr val="bg1">
                  <a:lumMod val="85000"/>
                </a:schemeClr>
              </a:solidFill>
            </a:endParaRPr>
          </a:p>
        </p:txBody>
      </p:sp>
      <p:sp>
        <p:nvSpPr>
          <p:cNvPr id="52" name="TextBox 5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3" name="TextBox 5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left)">
                                      <p:cBhvr>
                                        <p:cTn id="15" dur="500"/>
                                        <p:tgtEl>
                                          <p:spTgt spid="23"/>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left)">
                                      <p:cBhvr>
                                        <p:cTn id="19" dur="500"/>
                                        <p:tgtEl>
                                          <p:spTgt spid="25"/>
                                        </p:tgtEl>
                                      </p:cBhvr>
                                    </p:animEffect>
                                  </p:childTnLst>
                                </p:cTn>
                              </p:par>
                            </p:childTnLst>
                          </p:cTn>
                        </p:par>
                        <p:par>
                          <p:cTn id="20" fill="hold">
                            <p:stCondLst>
                              <p:cond delay="2000"/>
                            </p:stCondLst>
                            <p:childTnLst>
                              <p:par>
                                <p:cTn id="21" presetID="42" presetClass="entr" presetSubtype="0" fill="hold"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500"/>
                                        <p:tgtEl>
                                          <p:spTgt spid="32"/>
                                        </p:tgtEl>
                                      </p:cBhvr>
                                    </p:animEffect>
                                    <p:anim calcmode="lin" valueType="num">
                                      <p:cBhvr>
                                        <p:cTn id="24" dur="500" fill="hold"/>
                                        <p:tgtEl>
                                          <p:spTgt spid="32"/>
                                        </p:tgtEl>
                                        <p:attrNameLst>
                                          <p:attrName>ppt_x</p:attrName>
                                        </p:attrNameLst>
                                      </p:cBhvr>
                                      <p:tavLst>
                                        <p:tav tm="0">
                                          <p:val>
                                            <p:strVal val="#ppt_x"/>
                                          </p:val>
                                        </p:tav>
                                        <p:tav tm="100000">
                                          <p:val>
                                            <p:strVal val="#ppt_x"/>
                                          </p:val>
                                        </p:tav>
                                      </p:tavLst>
                                    </p:anim>
                                    <p:anim calcmode="lin" valueType="num">
                                      <p:cBhvr>
                                        <p:cTn id="25" dur="5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anim calcmode="lin" valueType="num">
                                      <p:cBhvr>
                                        <p:cTn id="30" dur="500" fill="hold"/>
                                        <p:tgtEl>
                                          <p:spTgt spid="27"/>
                                        </p:tgtEl>
                                        <p:attrNameLst>
                                          <p:attrName>ppt_x</p:attrName>
                                        </p:attrNameLst>
                                      </p:cBhvr>
                                      <p:tavLst>
                                        <p:tav tm="0">
                                          <p:val>
                                            <p:strVal val="#ppt_x"/>
                                          </p:val>
                                        </p:tav>
                                        <p:tav tm="100000">
                                          <p:val>
                                            <p:strVal val="#ppt_x"/>
                                          </p:val>
                                        </p:tav>
                                      </p:tavLst>
                                    </p:anim>
                                    <p:anim calcmode="lin" valueType="num">
                                      <p:cBhvr>
                                        <p:cTn id="31" dur="500" fill="hold"/>
                                        <p:tgtEl>
                                          <p:spTgt spid="27"/>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anim calcmode="lin" valueType="num">
                                      <p:cBhvr>
                                        <p:cTn id="36" dur="500" fill="hold"/>
                                        <p:tgtEl>
                                          <p:spTgt spid="30"/>
                                        </p:tgtEl>
                                        <p:attrNameLst>
                                          <p:attrName>ppt_x</p:attrName>
                                        </p:attrNameLst>
                                      </p:cBhvr>
                                      <p:tavLst>
                                        <p:tav tm="0">
                                          <p:val>
                                            <p:strVal val="#ppt_x"/>
                                          </p:val>
                                        </p:tav>
                                        <p:tav tm="100000">
                                          <p:val>
                                            <p:strVal val="#ppt_x"/>
                                          </p:val>
                                        </p:tav>
                                      </p:tavLst>
                                    </p:anim>
                                    <p:anim calcmode="lin" valueType="num">
                                      <p:cBhvr>
                                        <p:cTn id="37" dur="5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500"/>
                                        <p:tgtEl>
                                          <p:spTgt spid="31"/>
                                        </p:tgtEl>
                                      </p:cBhvr>
                                    </p:animEffect>
                                    <p:anim calcmode="lin" valueType="num">
                                      <p:cBhvr>
                                        <p:cTn id="42" dur="500" fill="hold"/>
                                        <p:tgtEl>
                                          <p:spTgt spid="31"/>
                                        </p:tgtEl>
                                        <p:attrNameLst>
                                          <p:attrName>ppt_x</p:attrName>
                                        </p:attrNameLst>
                                      </p:cBhvr>
                                      <p:tavLst>
                                        <p:tav tm="0">
                                          <p:val>
                                            <p:strVal val="#ppt_x"/>
                                          </p:val>
                                        </p:tav>
                                        <p:tav tm="100000">
                                          <p:val>
                                            <p:strVal val="#ppt_x"/>
                                          </p:val>
                                        </p:tav>
                                      </p:tavLst>
                                    </p:anim>
                                    <p:anim calcmode="lin" valueType="num">
                                      <p:cBhvr>
                                        <p:cTn id="43" dur="500" fill="hold"/>
                                        <p:tgtEl>
                                          <p:spTgt spid="3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50"/>
                                        <p:tgtEl>
                                          <p:spTgt spid="42"/>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wipe(left)">
                                      <p:cBhvr>
                                        <p:cTn id="51" dur="250"/>
                                        <p:tgtEl>
                                          <p:spTgt spid="44"/>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250"/>
                                        <p:tgtEl>
                                          <p:spTgt spid="46"/>
                                        </p:tgtEl>
                                      </p:cBhvr>
                                    </p:animEffect>
                                  </p:childTnLst>
                                </p:cTn>
                              </p:par>
                            </p:childTnLst>
                          </p:cTn>
                        </p:par>
                        <p:par>
                          <p:cTn id="56" fill="hold">
                            <p:stCondLst>
                              <p:cond delay="5500"/>
                            </p:stCondLst>
                            <p:childTnLst>
                              <p:par>
                                <p:cTn id="57" presetID="22" presetClass="entr" presetSubtype="8" fill="hold" grpId="0"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wipe(left)">
                                      <p:cBhvr>
                                        <p:cTn id="59" dur="250"/>
                                        <p:tgtEl>
                                          <p:spTgt spid="48"/>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fade">
                                      <p:cBhvr>
                                        <p:cTn id="71" dur="500"/>
                                        <p:tgtEl>
                                          <p:spTgt spid="47"/>
                                        </p:tgtEl>
                                      </p:cBhvr>
                                    </p:animEffect>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Effect transition="in" filter="fade">
                                      <p:cBhvr>
                                        <p:cTn id="75" dur="500"/>
                                        <p:tgtEl>
                                          <p:spTgt spid="49"/>
                                        </p:tgtEl>
                                      </p:cBhvr>
                                    </p:animEffect>
                                  </p:childTnLst>
                                </p:cTn>
                              </p:par>
                            </p:childTnLst>
                          </p:cTn>
                        </p:par>
                        <p:par>
                          <p:cTn id="76" fill="hold">
                            <p:stCondLst>
                              <p:cond delay="8000"/>
                            </p:stCondLst>
                            <p:childTnLst>
                              <p:par>
                                <p:cTn id="77" presetID="37"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750"/>
                                        <p:tgtEl>
                                          <p:spTgt spid="52"/>
                                        </p:tgtEl>
                                      </p:cBhvr>
                                    </p:animEffect>
                                    <p:anim calcmode="lin" valueType="num">
                                      <p:cBhvr>
                                        <p:cTn id="80" dur="750" fill="hold"/>
                                        <p:tgtEl>
                                          <p:spTgt spid="52"/>
                                        </p:tgtEl>
                                        <p:attrNameLst>
                                          <p:attrName>ppt_x</p:attrName>
                                        </p:attrNameLst>
                                      </p:cBhvr>
                                      <p:tavLst>
                                        <p:tav tm="0">
                                          <p:val>
                                            <p:strVal val="#ppt_x"/>
                                          </p:val>
                                        </p:tav>
                                        <p:tav tm="100000">
                                          <p:val>
                                            <p:strVal val="#ppt_x"/>
                                          </p:val>
                                        </p:tav>
                                      </p:tavLst>
                                    </p:anim>
                                    <p:anim calcmode="lin" valueType="num">
                                      <p:cBhvr>
                                        <p:cTn id="81" dur="675" decel="100000" fill="hold"/>
                                        <p:tgtEl>
                                          <p:spTgt spid="52"/>
                                        </p:tgtEl>
                                        <p:attrNameLst>
                                          <p:attrName>ppt_y</p:attrName>
                                        </p:attrNameLst>
                                      </p:cBhvr>
                                      <p:tavLst>
                                        <p:tav tm="0">
                                          <p:val>
                                            <p:strVal val="#ppt_y+1"/>
                                          </p:val>
                                        </p:tav>
                                        <p:tav tm="100000">
                                          <p:val>
                                            <p:strVal val="#ppt_y-.03"/>
                                          </p:val>
                                        </p:tav>
                                      </p:tavLst>
                                    </p:anim>
                                    <p:anim calcmode="lin" valueType="num">
                                      <p:cBhvr>
                                        <p:cTn id="82" dur="75" accel="100000" fill="hold">
                                          <p:stCondLst>
                                            <p:cond delay="675"/>
                                          </p:stCondLst>
                                        </p:cTn>
                                        <p:tgtEl>
                                          <p:spTgt spid="52"/>
                                        </p:tgtEl>
                                        <p:attrNameLst>
                                          <p:attrName>ppt_y</p:attrName>
                                        </p:attrNameLst>
                                      </p:cBhvr>
                                      <p:tavLst>
                                        <p:tav tm="0">
                                          <p:val>
                                            <p:strVal val="#ppt_y-.03"/>
                                          </p:val>
                                        </p:tav>
                                        <p:tav tm="100000">
                                          <p:val>
                                            <p:strVal val="#ppt_y"/>
                                          </p:val>
                                        </p:tav>
                                      </p:tavLst>
                                    </p:anim>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42" grpId="0"/>
      <p:bldP spid="43" grpId="0"/>
      <p:bldP spid="44" grpId="0"/>
      <p:bldP spid="45" grpId="0"/>
      <p:bldP spid="46" grpId="0"/>
      <p:bldP spid="47" grpId="0"/>
      <p:bldP spid="48" grpId="0"/>
      <p:bldP spid="49" grpId="0"/>
      <p:bldP spid="52" grpId="0"/>
      <p:bldP spid="5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3200400" y="176862"/>
            <a:ext cx="700238" cy="4789777"/>
            <a:chOff x="3200400" y="176862"/>
            <a:chExt cx="700238" cy="4789777"/>
          </a:xfrm>
          <a:solidFill>
            <a:srgbClr val="01D48F"/>
          </a:solidFill>
        </p:grpSpPr>
        <p:sp>
          <p:nvSpPr>
            <p:cNvPr id="2" name="Freeform 1"/>
            <p:cNvSpPr/>
            <p:nvPr/>
          </p:nvSpPr>
          <p:spPr bwMode="auto">
            <a:xfrm>
              <a:off x="3200400" y="1967163"/>
              <a:ext cx="700238" cy="2999476"/>
            </a:xfrm>
            <a:custGeom>
              <a:avLst/>
              <a:gdLst>
                <a:gd name="T0" fmla="*/ 74 w 82"/>
                <a:gd name="T1" fmla="*/ 350 h 350"/>
                <a:gd name="T2" fmla="*/ 66 w 82"/>
                <a:gd name="T3" fmla="*/ 342 h 350"/>
                <a:gd name="T4" fmla="*/ 66 w 82"/>
                <a:gd name="T5" fmla="*/ 208 h 350"/>
                <a:gd name="T6" fmla="*/ 39 w 82"/>
                <a:gd name="T7" fmla="*/ 177 h 350"/>
                <a:gd name="T8" fmla="*/ 0 w 82"/>
                <a:gd name="T9" fmla="*/ 126 h 350"/>
                <a:gd name="T10" fmla="*/ 0 w 82"/>
                <a:gd name="T11" fmla="*/ 8 h 350"/>
                <a:gd name="T12" fmla="*/ 8 w 82"/>
                <a:gd name="T13" fmla="*/ 0 h 350"/>
                <a:gd name="T14" fmla="*/ 15 w 82"/>
                <a:gd name="T15" fmla="*/ 8 h 350"/>
                <a:gd name="T16" fmla="*/ 15 w 82"/>
                <a:gd name="T17" fmla="*/ 126 h 350"/>
                <a:gd name="T18" fmla="*/ 45 w 82"/>
                <a:gd name="T19" fmla="*/ 163 h 350"/>
                <a:gd name="T20" fmla="*/ 82 w 82"/>
                <a:gd name="T21" fmla="*/ 208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08"/>
                    <a:pt x="66" y="208"/>
                    <a:pt x="66" y="208"/>
                  </a:cubicBezTo>
                  <a:cubicBezTo>
                    <a:pt x="66" y="190"/>
                    <a:pt x="57" y="185"/>
                    <a:pt x="39" y="177"/>
                  </a:cubicBezTo>
                  <a:cubicBezTo>
                    <a:pt x="22" y="170"/>
                    <a:pt x="0" y="161"/>
                    <a:pt x="0" y="126"/>
                  </a:cubicBezTo>
                  <a:cubicBezTo>
                    <a:pt x="0" y="8"/>
                    <a:pt x="0" y="8"/>
                    <a:pt x="0" y="8"/>
                  </a:cubicBezTo>
                  <a:cubicBezTo>
                    <a:pt x="0" y="4"/>
                    <a:pt x="3" y="0"/>
                    <a:pt x="8" y="0"/>
                  </a:cubicBezTo>
                  <a:cubicBezTo>
                    <a:pt x="12" y="0"/>
                    <a:pt x="15" y="4"/>
                    <a:pt x="15" y="8"/>
                  </a:cubicBezTo>
                  <a:cubicBezTo>
                    <a:pt x="15" y="126"/>
                    <a:pt x="15" y="126"/>
                    <a:pt x="15" y="126"/>
                  </a:cubicBezTo>
                  <a:cubicBezTo>
                    <a:pt x="15" y="151"/>
                    <a:pt x="29" y="156"/>
                    <a:pt x="45" y="163"/>
                  </a:cubicBezTo>
                  <a:cubicBezTo>
                    <a:pt x="62" y="170"/>
                    <a:pt x="82" y="178"/>
                    <a:pt x="82" y="208"/>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9"/>
            <p:cNvSpPr/>
            <p:nvPr/>
          </p:nvSpPr>
          <p:spPr bwMode="auto">
            <a:xfrm>
              <a:off x="3200400" y="176862"/>
              <a:ext cx="700238" cy="2999476"/>
            </a:xfrm>
            <a:custGeom>
              <a:avLst/>
              <a:gdLst>
                <a:gd name="T0" fmla="*/ 8 w 82"/>
                <a:gd name="T1" fmla="*/ 350 h 350"/>
                <a:gd name="T2" fmla="*/ 0 w 82"/>
                <a:gd name="T3" fmla="*/ 342 h 350"/>
                <a:gd name="T4" fmla="*/ 0 w 82"/>
                <a:gd name="T5" fmla="*/ 224 h 350"/>
                <a:gd name="T6" fmla="*/ 39 w 82"/>
                <a:gd name="T7" fmla="*/ 173 h 350"/>
                <a:gd name="T8" fmla="*/ 66 w 82"/>
                <a:gd name="T9" fmla="*/ 142 h 350"/>
                <a:gd name="T10" fmla="*/ 66 w 82"/>
                <a:gd name="T11" fmla="*/ 8 h 350"/>
                <a:gd name="T12" fmla="*/ 74 w 82"/>
                <a:gd name="T13" fmla="*/ 0 h 350"/>
                <a:gd name="T14" fmla="*/ 82 w 82"/>
                <a:gd name="T15" fmla="*/ 8 h 350"/>
                <a:gd name="T16" fmla="*/ 82 w 82"/>
                <a:gd name="T17" fmla="*/ 142 h 350"/>
                <a:gd name="T18" fmla="*/ 45 w 82"/>
                <a:gd name="T19" fmla="*/ 187 h 350"/>
                <a:gd name="T20" fmla="*/ 15 w 82"/>
                <a:gd name="T21" fmla="*/ 224 h 350"/>
                <a:gd name="T22" fmla="*/ 15 w 82"/>
                <a:gd name="T23" fmla="*/ 342 h 350"/>
                <a:gd name="T24" fmla="*/ 8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8" y="350"/>
                  </a:moveTo>
                  <a:cubicBezTo>
                    <a:pt x="3" y="350"/>
                    <a:pt x="0" y="347"/>
                    <a:pt x="0" y="342"/>
                  </a:cubicBezTo>
                  <a:cubicBezTo>
                    <a:pt x="0" y="224"/>
                    <a:pt x="0" y="224"/>
                    <a:pt x="0" y="224"/>
                  </a:cubicBezTo>
                  <a:cubicBezTo>
                    <a:pt x="0" y="189"/>
                    <a:pt x="22" y="180"/>
                    <a:pt x="39" y="173"/>
                  </a:cubicBezTo>
                  <a:cubicBezTo>
                    <a:pt x="57" y="166"/>
                    <a:pt x="66" y="161"/>
                    <a:pt x="66" y="142"/>
                  </a:cubicBezTo>
                  <a:cubicBezTo>
                    <a:pt x="66" y="8"/>
                    <a:pt x="66" y="8"/>
                    <a:pt x="66" y="8"/>
                  </a:cubicBezTo>
                  <a:cubicBezTo>
                    <a:pt x="66" y="4"/>
                    <a:pt x="70" y="0"/>
                    <a:pt x="74" y="0"/>
                  </a:cubicBezTo>
                  <a:cubicBezTo>
                    <a:pt x="78" y="0"/>
                    <a:pt x="82" y="4"/>
                    <a:pt x="82" y="8"/>
                  </a:cubicBezTo>
                  <a:cubicBezTo>
                    <a:pt x="82" y="142"/>
                    <a:pt x="82" y="142"/>
                    <a:pt x="82" y="142"/>
                  </a:cubicBezTo>
                  <a:cubicBezTo>
                    <a:pt x="82" y="172"/>
                    <a:pt x="62" y="181"/>
                    <a:pt x="45" y="187"/>
                  </a:cubicBezTo>
                  <a:cubicBezTo>
                    <a:pt x="29" y="194"/>
                    <a:pt x="15" y="200"/>
                    <a:pt x="15" y="224"/>
                  </a:cubicBezTo>
                  <a:cubicBezTo>
                    <a:pt x="15" y="342"/>
                    <a:pt x="15" y="342"/>
                    <a:pt x="15" y="342"/>
                  </a:cubicBezTo>
                  <a:cubicBezTo>
                    <a:pt x="15" y="347"/>
                    <a:pt x="12" y="350"/>
                    <a:pt x="8"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3406139" y="176862"/>
            <a:ext cx="700238" cy="4789777"/>
            <a:chOff x="3406139" y="176862"/>
            <a:chExt cx="700238" cy="4789777"/>
          </a:xfrm>
          <a:solidFill>
            <a:srgbClr val="DF7307"/>
          </a:solidFill>
        </p:grpSpPr>
        <p:sp>
          <p:nvSpPr>
            <p:cNvPr id="3" name="Freeform 2"/>
            <p:cNvSpPr/>
            <p:nvPr/>
          </p:nvSpPr>
          <p:spPr bwMode="auto">
            <a:xfrm>
              <a:off x="3406139" y="1967163"/>
              <a:ext cx="700238" cy="2999476"/>
            </a:xfrm>
            <a:custGeom>
              <a:avLst/>
              <a:gdLst>
                <a:gd name="T0" fmla="*/ 74 w 82"/>
                <a:gd name="T1" fmla="*/ 350 h 350"/>
                <a:gd name="T2" fmla="*/ 66 w 82"/>
                <a:gd name="T3" fmla="*/ 342 h 350"/>
                <a:gd name="T4" fmla="*/ 66 w 82"/>
                <a:gd name="T5" fmla="*/ 208 h 350"/>
                <a:gd name="T6" fmla="*/ 39 w 82"/>
                <a:gd name="T7" fmla="*/ 177 h 350"/>
                <a:gd name="T8" fmla="*/ 0 w 82"/>
                <a:gd name="T9" fmla="*/ 126 h 350"/>
                <a:gd name="T10" fmla="*/ 0 w 82"/>
                <a:gd name="T11" fmla="*/ 8 h 350"/>
                <a:gd name="T12" fmla="*/ 7 w 82"/>
                <a:gd name="T13" fmla="*/ 0 h 350"/>
                <a:gd name="T14" fmla="*/ 15 w 82"/>
                <a:gd name="T15" fmla="*/ 8 h 350"/>
                <a:gd name="T16" fmla="*/ 15 w 82"/>
                <a:gd name="T17" fmla="*/ 126 h 350"/>
                <a:gd name="T18" fmla="*/ 45 w 82"/>
                <a:gd name="T19" fmla="*/ 163 h 350"/>
                <a:gd name="T20" fmla="*/ 82 w 82"/>
                <a:gd name="T21" fmla="*/ 208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08"/>
                    <a:pt x="66" y="208"/>
                    <a:pt x="66" y="208"/>
                  </a:cubicBezTo>
                  <a:cubicBezTo>
                    <a:pt x="66" y="190"/>
                    <a:pt x="57" y="185"/>
                    <a:pt x="39" y="177"/>
                  </a:cubicBezTo>
                  <a:cubicBezTo>
                    <a:pt x="22" y="170"/>
                    <a:pt x="0" y="161"/>
                    <a:pt x="0" y="126"/>
                  </a:cubicBezTo>
                  <a:cubicBezTo>
                    <a:pt x="0" y="8"/>
                    <a:pt x="0" y="8"/>
                    <a:pt x="0" y="8"/>
                  </a:cubicBezTo>
                  <a:cubicBezTo>
                    <a:pt x="0" y="4"/>
                    <a:pt x="3" y="0"/>
                    <a:pt x="7" y="0"/>
                  </a:cubicBezTo>
                  <a:cubicBezTo>
                    <a:pt x="12" y="0"/>
                    <a:pt x="15" y="4"/>
                    <a:pt x="15" y="8"/>
                  </a:cubicBezTo>
                  <a:cubicBezTo>
                    <a:pt x="15" y="126"/>
                    <a:pt x="15" y="126"/>
                    <a:pt x="15" y="126"/>
                  </a:cubicBezTo>
                  <a:cubicBezTo>
                    <a:pt x="15" y="151"/>
                    <a:pt x="28" y="156"/>
                    <a:pt x="45" y="163"/>
                  </a:cubicBezTo>
                  <a:cubicBezTo>
                    <a:pt x="62" y="170"/>
                    <a:pt x="82" y="178"/>
                    <a:pt x="82" y="208"/>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10"/>
            <p:cNvSpPr/>
            <p:nvPr/>
          </p:nvSpPr>
          <p:spPr bwMode="auto">
            <a:xfrm>
              <a:off x="3406139" y="176862"/>
              <a:ext cx="700238" cy="2999476"/>
            </a:xfrm>
            <a:custGeom>
              <a:avLst/>
              <a:gdLst>
                <a:gd name="T0" fmla="*/ 7 w 82"/>
                <a:gd name="T1" fmla="*/ 350 h 350"/>
                <a:gd name="T2" fmla="*/ 0 w 82"/>
                <a:gd name="T3" fmla="*/ 342 h 350"/>
                <a:gd name="T4" fmla="*/ 0 w 82"/>
                <a:gd name="T5" fmla="*/ 224 h 350"/>
                <a:gd name="T6" fmla="*/ 39 w 82"/>
                <a:gd name="T7" fmla="*/ 173 h 350"/>
                <a:gd name="T8" fmla="*/ 66 w 82"/>
                <a:gd name="T9" fmla="*/ 142 h 350"/>
                <a:gd name="T10" fmla="*/ 66 w 82"/>
                <a:gd name="T11" fmla="*/ 8 h 350"/>
                <a:gd name="T12" fmla="*/ 74 w 82"/>
                <a:gd name="T13" fmla="*/ 0 h 350"/>
                <a:gd name="T14" fmla="*/ 82 w 82"/>
                <a:gd name="T15" fmla="*/ 8 h 350"/>
                <a:gd name="T16" fmla="*/ 82 w 82"/>
                <a:gd name="T17" fmla="*/ 142 h 350"/>
                <a:gd name="T18" fmla="*/ 45 w 82"/>
                <a:gd name="T19" fmla="*/ 187 h 350"/>
                <a:gd name="T20" fmla="*/ 15 w 82"/>
                <a:gd name="T21" fmla="*/ 224 h 350"/>
                <a:gd name="T22" fmla="*/ 15 w 82"/>
                <a:gd name="T23" fmla="*/ 342 h 350"/>
                <a:gd name="T24" fmla="*/ 7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 y="350"/>
                  </a:moveTo>
                  <a:cubicBezTo>
                    <a:pt x="3" y="350"/>
                    <a:pt x="0" y="347"/>
                    <a:pt x="0" y="342"/>
                  </a:cubicBezTo>
                  <a:cubicBezTo>
                    <a:pt x="0" y="224"/>
                    <a:pt x="0" y="224"/>
                    <a:pt x="0" y="224"/>
                  </a:cubicBezTo>
                  <a:cubicBezTo>
                    <a:pt x="0" y="189"/>
                    <a:pt x="22" y="180"/>
                    <a:pt x="39" y="173"/>
                  </a:cubicBezTo>
                  <a:cubicBezTo>
                    <a:pt x="57" y="166"/>
                    <a:pt x="66" y="161"/>
                    <a:pt x="66" y="142"/>
                  </a:cubicBezTo>
                  <a:cubicBezTo>
                    <a:pt x="66" y="8"/>
                    <a:pt x="66" y="8"/>
                    <a:pt x="66" y="8"/>
                  </a:cubicBezTo>
                  <a:cubicBezTo>
                    <a:pt x="66" y="4"/>
                    <a:pt x="70" y="0"/>
                    <a:pt x="74" y="0"/>
                  </a:cubicBezTo>
                  <a:cubicBezTo>
                    <a:pt x="78" y="0"/>
                    <a:pt x="82" y="4"/>
                    <a:pt x="82" y="8"/>
                  </a:cubicBezTo>
                  <a:cubicBezTo>
                    <a:pt x="82" y="142"/>
                    <a:pt x="82" y="142"/>
                    <a:pt x="82" y="142"/>
                  </a:cubicBezTo>
                  <a:cubicBezTo>
                    <a:pt x="82" y="172"/>
                    <a:pt x="62" y="181"/>
                    <a:pt x="45" y="187"/>
                  </a:cubicBezTo>
                  <a:cubicBezTo>
                    <a:pt x="28" y="194"/>
                    <a:pt x="15" y="200"/>
                    <a:pt x="15" y="224"/>
                  </a:cubicBezTo>
                  <a:cubicBezTo>
                    <a:pt x="15" y="342"/>
                    <a:pt x="15" y="342"/>
                    <a:pt x="15" y="342"/>
                  </a:cubicBezTo>
                  <a:cubicBezTo>
                    <a:pt x="15" y="347"/>
                    <a:pt x="12" y="350"/>
                    <a:pt x="7"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232534" y="176862"/>
            <a:ext cx="711066" cy="4789777"/>
            <a:chOff x="5232534" y="176862"/>
            <a:chExt cx="711066" cy="4789777"/>
          </a:xfrm>
          <a:solidFill>
            <a:srgbClr val="00C3D9"/>
          </a:solidFill>
        </p:grpSpPr>
        <p:sp>
          <p:nvSpPr>
            <p:cNvPr id="4" name="Freeform 3"/>
            <p:cNvSpPr/>
            <p:nvPr/>
          </p:nvSpPr>
          <p:spPr bwMode="auto">
            <a:xfrm>
              <a:off x="5232534" y="1967163"/>
              <a:ext cx="711066" cy="2999476"/>
            </a:xfrm>
            <a:custGeom>
              <a:avLst/>
              <a:gdLst>
                <a:gd name="T0" fmla="*/ 8 w 83"/>
                <a:gd name="T1" fmla="*/ 350 h 350"/>
                <a:gd name="T2" fmla="*/ 0 w 83"/>
                <a:gd name="T3" fmla="*/ 342 h 350"/>
                <a:gd name="T4" fmla="*/ 0 w 83"/>
                <a:gd name="T5" fmla="*/ 208 h 350"/>
                <a:gd name="T6" fmla="*/ 37 w 83"/>
                <a:gd name="T7" fmla="*/ 163 h 350"/>
                <a:gd name="T8" fmla="*/ 67 w 83"/>
                <a:gd name="T9" fmla="*/ 126 h 350"/>
                <a:gd name="T10" fmla="*/ 67 w 83"/>
                <a:gd name="T11" fmla="*/ 8 h 350"/>
                <a:gd name="T12" fmla="*/ 75 w 83"/>
                <a:gd name="T13" fmla="*/ 0 h 350"/>
                <a:gd name="T14" fmla="*/ 83 w 83"/>
                <a:gd name="T15" fmla="*/ 8 h 350"/>
                <a:gd name="T16" fmla="*/ 83 w 83"/>
                <a:gd name="T17" fmla="*/ 126 h 350"/>
                <a:gd name="T18" fmla="*/ 43 w 83"/>
                <a:gd name="T19" fmla="*/ 177 h 350"/>
                <a:gd name="T20" fmla="*/ 16 w 83"/>
                <a:gd name="T21" fmla="*/ 208 h 350"/>
                <a:gd name="T22" fmla="*/ 16 w 83"/>
                <a:gd name="T23" fmla="*/ 342 h 350"/>
                <a:gd name="T24" fmla="*/ 8 w 83"/>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50">
                  <a:moveTo>
                    <a:pt x="8" y="350"/>
                  </a:moveTo>
                  <a:cubicBezTo>
                    <a:pt x="4" y="350"/>
                    <a:pt x="0" y="347"/>
                    <a:pt x="0" y="342"/>
                  </a:cubicBezTo>
                  <a:cubicBezTo>
                    <a:pt x="0" y="208"/>
                    <a:pt x="0" y="208"/>
                    <a:pt x="0" y="208"/>
                  </a:cubicBezTo>
                  <a:cubicBezTo>
                    <a:pt x="0" y="178"/>
                    <a:pt x="21" y="170"/>
                    <a:pt x="37" y="163"/>
                  </a:cubicBezTo>
                  <a:cubicBezTo>
                    <a:pt x="54" y="156"/>
                    <a:pt x="67" y="151"/>
                    <a:pt x="67" y="126"/>
                  </a:cubicBezTo>
                  <a:cubicBezTo>
                    <a:pt x="67" y="8"/>
                    <a:pt x="67" y="8"/>
                    <a:pt x="67" y="8"/>
                  </a:cubicBezTo>
                  <a:cubicBezTo>
                    <a:pt x="67" y="4"/>
                    <a:pt x="70" y="0"/>
                    <a:pt x="75" y="0"/>
                  </a:cubicBezTo>
                  <a:cubicBezTo>
                    <a:pt x="79" y="0"/>
                    <a:pt x="83" y="4"/>
                    <a:pt x="83" y="8"/>
                  </a:cubicBezTo>
                  <a:cubicBezTo>
                    <a:pt x="83" y="126"/>
                    <a:pt x="83" y="126"/>
                    <a:pt x="83" y="126"/>
                  </a:cubicBezTo>
                  <a:cubicBezTo>
                    <a:pt x="83" y="161"/>
                    <a:pt x="61" y="170"/>
                    <a:pt x="43" y="177"/>
                  </a:cubicBezTo>
                  <a:cubicBezTo>
                    <a:pt x="26" y="185"/>
                    <a:pt x="16" y="190"/>
                    <a:pt x="16" y="208"/>
                  </a:cubicBezTo>
                  <a:cubicBezTo>
                    <a:pt x="16" y="342"/>
                    <a:pt x="16" y="342"/>
                    <a:pt x="16" y="342"/>
                  </a:cubicBezTo>
                  <a:cubicBezTo>
                    <a:pt x="16" y="347"/>
                    <a:pt x="12" y="350"/>
                    <a:pt x="8"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1"/>
            <p:cNvSpPr/>
            <p:nvPr/>
          </p:nvSpPr>
          <p:spPr bwMode="auto">
            <a:xfrm>
              <a:off x="5232534" y="176862"/>
              <a:ext cx="711066" cy="2999476"/>
            </a:xfrm>
            <a:custGeom>
              <a:avLst/>
              <a:gdLst>
                <a:gd name="T0" fmla="*/ 75 w 83"/>
                <a:gd name="T1" fmla="*/ 350 h 350"/>
                <a:gd name="T2" fmla="*/ 67 w 83"/>
                <a:gd name="T3" fmla="*/ 342 h 350"/>
                <a:gd name="T4" fmla="*/ 67 w 83"/>
                <a:gd name="T5" fmla="*/ 224 h 350"/>
                <a:gd name="T6" fmla="*/ 37 w 83"/>
                <a:gd name="T7" fmla="*/ 187 h 350"/>
                <a:gd name="T8" fmla="*/ 0 w 83"/>
                <a:gd name="T9" fmla="*/ 142 h 350"/>
                <a:gd name="T10" fmla="*/ 0 w 83"/>
                <a:gd name="T11" fmla="*/ 8 h 350"/>
                <a:gd name="T12" fmla="*/ 8 w 83"/>
                <a:gd name="T13" fmla="*/ 0 h 350"/>
                <a:gd name="T14" fmla="*/ 16 w 83"/>
                <a:gd name="T15" fmla="*/ 8 h 350"/>
                <a:gd name="T16" fmla="*/ 16 w 83"/>
                <a:gd name="T17" fmla="*/ 142 h 350"/>
                <a:gd name="T18" fmla="*/ 43 w 83"/>
                <a:gd name="T19" fmla="*/ 173 h 350"/>
                <a:gd name="T20" fmla="*/ 83 w 83"/>
                <a:gd name="T21" fmla="*/ 224 h 350"/>
                <a:gd name="T22" fmla="*/ 83 w 83"/>
                <a:gd name="T23" fmla="*/ 342 h 350"/>
                <a:gd name="T24" fmla="*/ 75 w 83"/>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50">
                  <a:moveTo>
                    <a:pt x="75" y="350"/>
                  </a:moveTo>
                  <a:cubicBezTo>
                    <a:pt x="70" y="350"/>
                    <a:pt x="67" y="347"/>
                    <a:pt x="67" y="342"/>
                  </a:cubicBezTo>
                  <a:cubicBezTo>
                    <a:pt x="67" y="224"/>
                    <a:pt x="67" y="224"/>
                    <a:pt x="67" y="224"/>
                  </a:cubicBezTo>
                  <a:cubicBezTo>
                    <a:pt x="67" y="200"/>
                    <a:pt x="54" y="194"/>
                    <a:pt x="37" y="187"/>
                  </a:cubicBezTo>
                  <a:cubicBezTo>
                    <a:pt x="21" y="181"/>
                    <a:pt x="0" y="172"/>
                    <a:pt x="0" y="142"/>
                  </a:cubicBezTo>
                  <a:cubicBezTo>
                    <a:pt x="0" y="8"/>
                    <a:pt x="0" y="8"/>
                    <a:pt x="0" y="8"/>
                  </a:cubicBezTo>
                  <a:cubicBezTo>
                    <a:pt x="0" y="4"/>
                    <a:pt x="4" y="0"/>
                    <a:pt x="8" y="0"/>
                  </a:cubicBezTo>
                  <a:cubicBezTo>
                    <a:pt x="12" y="0"/>
                    <a:pt x="16" y="4"/>
                    <a:pt x="16" y="8"/>
                  </a:cubicBezTo>
                  <a:cubicBezTo>
                    <a:pt x="16" y="142"/>
                    <a:pt x="16" y="142"/>
                    <a:pt x="16" y="142"/>
                  </a:cubicBezTo>
                  <a:cubicBezTo>
                    <a:pt x="16" y="161"/>
                    <a:pt x="26" y="166"/>
                    <a:pt x="43" y="173"/>
                  </a:cubicBezTo>
                  <a:cubicBezTo>
                    <a:pt x="61" y="180"/>
                    <a:pt x="83" y="189"/>
                    <a:pt x="83" y="224"/>
                  </a:cubicBezTo>
                  <a:cubicBezTo>
                    <a:pt x="83" y="342"/>
                    <a:pt x="83" y="342"/>
                    <a:pt x="83" y="342"/>
                  </a:cubicBezTo>
                  <a:cubicBezTo>
                    <a:pt x="83" y="347"/>
                    <a:pt x="79" y="350"/>
                    <a:pt x="75"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034014" y="176862"/>
            <a:ext cx="703847" cy="4789777"/>
            <a:chOff x="5034014" y="176862"/>
            <a:chExt cx="703847" cy="4789777"/>
          </a:xfrm>
          <a:solidFill>
            <a:srgbClr val="F4C60E"/>
          </a:solidFill>
        </p:grpSpPr>
        <p:sp>
          <p:nvSpPr>
            <p:cNvPr id="5" name="Freeform 4"/>
            <p:cNvSpPr/>
            <p:nvPr/>
          </p:nvSpPr>
          <p:spPr bwMode="auto">
            <a:xfrm>
              <a:off x="5034014" y="1967163"/>
              <a:ext cx="703847" cy="2999476"/>
            </a:xfrm>
            <a:custGeom>
              <a:avLst/>
              <a:gdLst>
                <a:gd name="T0" fmla="*/ 7 w 82"/>
                <a:gd name="T1" fmla="*/ 350 h 350"/>
                <a:gd name="T2" fmla="*/ 0 w 82"/>
                <a:gd name="T3" fmla="*/ 342 h 350"/>
                <a:gd name="T4" fmla="*/ 0 w 82"/>
                <a:gd name="T5" fmla="*/ 208 h 350"/>
                <a:gd name="T6" fmla="*/ 36 w 82"/>
                <a:gd name="T7" fmla="*/ 163 h 350"/>
                <a:gd name="T8" fmla="*/ 66 w 82"/>
                <a:gd name="T9" fmla="*/ 126 h 350"/>
                <a:gd name="T10" fmla="*/ 66 w 82"/>
                <a:gd name="T11" fmla="*/ 8 h 350"/>
                <a:gd name="T12" fmla="*/ 74 w 82"/>
                <a:gd name="T13" fmla="*/ 0 h 350"/>
                <a:gd name="T14" fmla="*/ 82 w 82"/>
                <a:gd name="T15" fmla="*/ 8 h 350"/>
                <a:gd name="T16" fmla="*/ 82 w 82"/>
                <a:gd name="T17" fmla="*/ 126 h 350"/>
                <a:gd name="T18" fmla="*/ 42 w 82"/>
                <a:gd name="T19" fmla="*/ 177 h 350"/>
                <a:gd name="T20" fmla="*/ 15 w 82"/>
                <a:gd name="T21" fmla="*/ 208 h 350"/>
                <a:gd name="T22" fmla="*/ 15 w 82"/>
                <a:gd name="T23" fmla="*/ 342 h 350"/>
                <a:gd name="T24" fmla="*/ 7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 y="350"/>
                  </a:moveTo>
                  <a:cubicBezTo>
                    <a:pt x="3" y="350"/>
                    <a:pt x="0" y="347"/>
                    <a:pt x="0" y="342"/>
                  </a:cubicBezTo>
                  <a:cubicBezTo>
                    <a:pt x="0" y="208"/>
                    <a:pt x="0" y="208"/>
                    <a:pt x="0" y="208"/>
                  </a:cubicBezTo>
                  <a:cubicBezTo>
                    <a:pt x="0" y="178"/>
                    <a:pt x="20" y="170"/>
                    <a:pt x="36" y="163"/>
                  </a:cubicBezTo>
                  <a:cubicBezTo>
                    <a:pt x="53" y="156"/>
                    <a:pt x="66" y="151"/>
                    <a:pt x="66" y="126"/>
                  </a:cubicBezTo>
                  <a:cubicBezTo>
                    <a:pt x="66" y="8"/>
                    <a:pt x="66" y="8"/>
                    <a:pt x="66" y="8"/>
                  </a:cubicBezTo>
                  <a:cubicBezTo>
                    <a:pt x="66" y="4"/>
                    <a:pt x="70" y="0"/>
                    <a:pt x="74" y="0"/>
                  </a:cubicBezTo>
                  <a:cubicBezTo>
                    <a:pt x="78" y="0"/>
                    <a:pt x="82" y="4"/>
                    <a:pt x="82" y="8"/>
                  </a:cubicBezTo>
                  <a:cubicBezTo>
                    <a:pt x="82" y="126"/>
                    <a:pt x="82" y="126"/>
                    <a:pt x="82" y="126"/>
                  </a:cubicBezTo>
                  <a:cubicBezTo>
                    <a:pt x="82" y="161"/>
                    <a:pt x="60" y="170"/>
                    <a:pt x="42" y="177"/>
                  </a:cubicBezTo>
                  <a:cubicBezTo>
                    <a:pt x="25" y="185"/>
                    <a:pt x="15" y="190"/>
                    <a:pt x="15" y="208"/>
                  </a:cubicBezTo>
                  <a:cubicBezTo>
                    <a:pt x="15" y="342"/>
                    <a:pt x="15" y="342"/>
                    <a:pt x="15" y="342"/>
                  </a:cubicBezTo>
                  <a:cubicBezTo>
                    <a:pt x="15" y="347"/>
                    <a:pt x="12" y="350"/>
                    <a:pt x="7"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2"/>
            <p:cNvSpPr/>
            <p:nvPr/>
          </p:nvSpPr>
          <p:spPr bwMode="auto">
            <a:xfrm>
              <a:off x="5034014" y="176862"/>
              <a:ext cx="703847" cy="2999476"/>
            </a:xfrm>
            <a:custGeom>
              <a:avLst/>
              <a:gdLst>
                <a:gd name="T0" fmla="*/ 74 w 82"/>
                <a:gd name="T1" fmla="*/ 350 h 350"/>
                <a:gd name="T2" fmla="*/ 66 w 82"/>
                <a:gd name="T3" fmla="*/ 342 h 350"/>
                <a:gd name="T4" fmla="*/ 66 w 82"/>
                <a:gd name="T5" fmla="*/ 224 h 350"/>
                <a:gd name="T6" fmla="*/ 36 w 82"/>
                <a:gd name="T7" fmla="*/ 187 h 350"/>
                <a:gd name="T8" fmla="*/ 0 w 82"/>
                <a:gd name="T9" fmla="*/ 142 h 350"/>
                <a:gd name="T10" fmla="*/ 0 w 82"/>
                <a:gd name="T11" fmla="*/ 8 h 350"/>
                <a:gd name="T12" fmla="*/ 7 w 82"/>
                <a:gd name="T13" fmla="*/ 0 h 350"/>
                <a:gd name="T14" fmla="*/ 15 w 82"/>
                <a:gd name="T15" fmla="*/ 8 h 350"/>
                <a:gd name="T16" fmla="*/ 15 w 82"/>
                <a:gd name="T17" fmla="*/ 142 h 350"/>
                <a:gd name="T18" fmla="*/ 42 w 82"/>
                <a:gd name="T19" fmla="*/ 173 h 350"/>
                <a:gd name="T20" fmla="*/ 82 w 82"/>
                <a:gd name="T21" fmla="*/ 224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24"/>
                    <a:pt x="66" y="224"/>
                    <a:pt x="66" y="224"/>
                  </a:cubicBezTo>
                  <a:cubicBezTo>
                    <a:pt x="66" y="200"/>
                    <a:pt x="53" y="194"/>
                    <a:pt x="36" y="187"/>
                  </a:cubicBezTo>
                  <a:cubicBezTo>
                    <a:pt x="20" y="181"/>
                    <a:pt x="0" y="172"/>
                    <a:pt x="0" y="142"/>
                  </a:cubicBezTo>
                  <a:cubicBezTo>
                    <a:pt x="0" y="8"/>
                    <a:pt x="0" y="8"/>
                    <a:pt x="0" y="8"/>
                  </a:cubicBezTo>
                  <a:cubicBezTo>
                    <a:pt x="0" y="4"/>
                    <a:pt x="3" y="0"/>
                    <a:pt x="7" y="0"/>
                  </a:cubicBezTo>
                  <a:cubicBezTo>
                    <a:pt x="12" y="0"/>
                    <a:pt x="15" y="4"/>
                    <a:pt x="15" y="8"/>
                  </a:cubicBezTo>
                  <a:cubicBezTo>
                    <a:pt x="15" y="142"/>
                    <a:pt x="15" y="142"/>
                    <a:pt x="15" y="142"/>
                  </a:cubicBezTo>
                  <a:cubicBezTo>
                    <a:pt x="15" y="161"/>
                    <a:pt x="25" y="166"/>
                    <a:pt x="42" y="173"/>
                  </a:cubicBezTo>
                  <a:cubicBezTo>
                    <a:pt x="60" y="180"/>
                    <a:pt x="82" y="189"/>
                    <a:pt x="82" y="224"/>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4174956" y="176862"/>
            <a:ext cx="126331" cy="4789777"/>
            <a:chOff x="4185786" y="176862"/>
            <a:chExt cx="126331" cy="4789777"/>
          </a:xfrm>
          <a:solidFill>
            <a:srgbClr val="028985"/>
          </a:solidFill>
        </p:grpSpPr>
        <p:sp>
          <p:nvSpPr>
            <p:cNvPr id="6" name="Freeform 5"/>
            <p:cNvSpPr/>
            <p:nvPr/>
          </p:nvSpPr>
          <p:spPr bwMode="auto">
            <a:xfrm>
              <a:off x="4185786" y="3544505"/>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3"/>
            <p:cNvSpPr/>
            <p:nvPr/>
          </p:nvSpPr>
          <p:spPr bwMode="auto">
            <a:xfrm>
              <a:off x="4185786" y="176862"/>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 name="Group 21"/>
          <p:cNvGrpSpPr/>
          <p:nvPr/>
        </p:nvGrpSpPr>
        <p:grpSpPr>
          <a:xfrm>
            <a:off x="4398746" y="176862"/>
            <a:ext cx="137160" cy="4789777"/>
            <a:chOff x="4398746" y="176862"/>
            <a:chExt cx="137160" cy="4789777"/>
          </a:xfrm>
          <a:solidFill>
            <a:srgbClr val="F4C60E"/>
          </a:solidFill>
        </p:grpSpPr>
        <p:sp>
          <p:nvSpPr>
            <p:cNvPr id="7" name="Freeform 6"/>
            <p:cNvSpPr/>
            <p:nvPr/>
          </p:nvSpPr>
          <p:spPr bwMode="auto">
            <a:xfrm>
              <a:off x="4398746" y="3544505"/>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4" y="166"/>
                    <a:pt x="0" y="163"/>
                    <a:pt x="0" y="158"/>
                  </a:cubicBezTo>
                  <a:cubicBezTo>
                    <a:pt x="0" y="8"/>
                    <a:pt x="0" y="8"/>
                    <a:pt x="0" y="8"/>
                  </a:cubicBezTo>
                  <a:cubicBezTo>
                    <a:pt x="0" y="4"/>
                    <a:pt x="4"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4"/>
            <p:cNvSpPr/>
            <p:nvPr/>
          </p:nvSpPr>
          <p:spPr bwMode="auto">
            <a:xfrm>
              <a:off x="4398746" y="176862"/>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4" y="166"/>
                    <a:pt x="0" y="163"/>
                    <a:pt x="0" y="158"/>
                  </a:cubicBezTo>
                  <a:cubicBezTo>
                    <a:pt x="0" y="8"/>
                    <a:pt x="0" y="8"/>
                    <a:pt x="0" y="8"/>
                  </a:cubicBezTo>
                  <a:cubicBezTo>
                    <a:pt x="0" y="4"/>
                    <a:pt x="4"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4615315" y="176862"/>
            <a:ext cx="137160" cy="4789777"/>
            <a:chOff x="4615315" y="176862"/>
            <a:chExt cx="137160" cy="4789777"/>
          </a:xfrm>
          <a:solidFill>
            <a:srgbClr val="DE6E00"/>
          </a:solidFill>
        </p:grpSpPr>
        <p:sp>
          <p:nvSpPr>
            <p:cNvPr id="8" name="Freeform 7"/>
            <p:cNvSpPr/>
            <p:nvPr/>
          </p:nvSpPr>
          <p:spPr bwMode="auto">
            <a:xfrm>
              <a:off x="4615315" y="3544505"/>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3" y="166"/>
                    <a:pt x="0" y="163"/>
                    <a:pt x="0" y="158"/>
                  </a:cubicBezTo>
                  <a:cubicBezTo>
                    <a:pt x="0" y="8"/>
                    <a:pt x="0" y="8"/>
                    <a:pt x="0" y="8"/>
                  </a:cubicBezTo>
                  <a:cubicBezTo>
                    <a:pt x="0" y="4"/>
                    <a:pt x="3"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5"/>
            <p:cNvSpPr/>
            <p:nvPr/>
          </p:nvSpPr>
          <p:spPr bwMode="auto">
            <a:xfrm>
              <a:off x="4615315" y="176862"/>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3" y="166"/>
                    <a:pt x="0" y="163"/>
                    <a:pt x="0" y="158"/>
                  </a:cubicBezTo>
                  <a:cubicBezTo>
                    <a:pt x="0" y="8"/>
                    <a:pt x="0" y="8"/>
                    <a:pt x="0" y="8"/>
                  </a:cubicBezTo>
                  <a:cubicBezTo>
                    <a:pt x="0" y="4"/>
                    <a:pt x="3"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4821054" y="176862"/>
            <a:ext cx="126331" cy="4789777"/>
            <a:chOff x="4821054" y="176862"/>
            <a:chExt cx="126331" cy="4789777"/>
          </a:xfrm>
          <a:solidFill>
            <a:srgbClr val="01D48F"/>
          </a:solidFill>
        </p:grpSpPr>
        <p:sp>
          <p:nvSpPr>
            <p:cNvPr id="9" name="Freeform 8"/>
            <p:cNvSpPr/>
            <p:nvPr/>
          </p:nvSpPr>
          <p:spPr bwMode="auto">
            <a:xfrm>
              <a:off x="4821054" y="3544505"/>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6"/>
            <p:cNvSpPr/>
            <p:nvPr/>
          </p:nvSpPr>
          <p:spPr bwMode="auto">
            <a:xfrm>
              <a:off x="4821054" y="176862"/>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7" name="Freeform 26"/>
          <p:cNvSpPr>
            <a:spLocks noEditPoints="1"/>
          </p:cNvSpPr>
          <p:nvPr/>
        </p:nvSpPr>
        <p:spPr bwMode="auto">
          <a:xfrm>
            <a:off x="3945492" y="1974816"/>
            <a:ext cx="1231698" cy="1218925"/>
          </a:xfrm>
          <a:custGeom>
            <a:avLst/>
            <a:gdLst>
              <a:gd name="T0" fmla="*/ 0 w 490"/>
              <a:gd name="T1" fmla="*/ 456 h 485"/>
              <a:gd name="T2" fmla="*/ 246 w 490"/>
              <a:gd name="T3" fmla="*/ 485 h 485"/>
              <a:gd name="T4" fmla="*/ 275 w 490"/>
              <a:gd name="T5" fmla="*/ 416 h 485"/>
              <a:gd name="T6" fmla="*/ 151 w 490"/>
              <a:gd name="T7" fmla="*/ 467 h 485"/>
              <a:gd name="T8" fmla="*/ 144 w 490"/>
              <a:gd name="T9" fmla="*/ 394 h 485"/>
              <a:gd name="T10" fmla="*/ 153 w 490"/>
              <a:gd name="T11" fmla="*/ 375 h 485"/>
              <a:gd name="T12" fmla="*/ 126 w 490"/>
              <a:gd name="T13" fmla="*/ 374 h 485"/>
              <a:gd name="T14" fmla="*/ 123 w 490"/>
              <a:gd name="T15" fmla="*/ 378 h 485"/>
              <a:gd name="T16" fmla="*/ 133 w 490"/>
              <a:gd name="T17" fmla="*/ 398 h 485"/>
              <a:gd name="T18" fmla="*/ 77 w 490"/>
              <a:gd name="T19" fmla="*/ 354 h 485"/>
              <a:gd name="T20" fmla="*/ 84 w 490"/>
              <a:gd name="T21" fmla="*/ 114 h 485"/>
              <a:gd name="T22" fmla="*/ 81 w 490"/>
              <a:gd name="T23" fmla="*/ 36 h 485"/>
              <a:gd name="T24" fmla="*/ 76 w 490"/>
              <a:gd name="T25" fmla="*/ 4 h 485"/>
              <a:gd name="T26" fmla="*/ 485 w 490"/>
              <a:gd name="T27" fmla="*/ 0 h 485"/>
              <a:gd name="T28" fmla="*/ 490 w 490"/>
              <a:gd name="T29" fmla="*/ 31 h 485"/>
              <a:gd name="T30" fmla="*/ 482 w 490"/>
              <a:gd name="T31" fmla="*/ 36 h 485"/>
              <a:gd name="T32" fmla="*/ 472 w 490"/>
              <a:gd name="T33" fmla="*/ 300 h 485"/>
              <a:gd name="T34" fmla="*/ 202 w 490"/>
              <a:gd name="T35" fmla="*/ 311 h 485"/>
              <a:gd name="T36" fmla="*/ 198 w 490"/>
              <a:gd name="T37" fmla="*/ 303 h 485"/>
              <a:gd name="T38" fmla="*/ 201 w 490"/>
              <a:gd name="T39" fmla="*/ 299 h 485"/>
              <a:gd name="T40" fmla="*/ 205 w 490"/>
              <a:gd name="T41" fmla="*/ 292 h 485"/>
              <a:gd name="T42" fmla="*/ 443 w 490"/>
              <a:gd name="T43" fmla="*/ 292 h 485"/>
              <a:gd name="T44" fmla="*/ 458 w 490"/>
              <a:gd name="T45" fmla="*/ 286 h 485"/>
              <a:gd name="T46" fmla="*/ 463 w 490"/>
              <a:gd name="T47" fmla="*/ 36 h 485"/>
              <a:gd name="T48" fmla="*/ 103 w 490"/>
              <a:gd name="T49" fmla="*/ 111 h 485"/>
              <a:gd name="T50" fmla="*/ 99 w 490"/>
              <a:gd name="T51" fmla="*/ 116 h 485"/>
              <a:gd name="T52" fmla="*/ 91 w 490"/>
              <a:gd name="T53" fmla="*/ 119 h 485"/>
              <a:gd name="T54" fmla="*/ 84 w 490"/>
              <a:gd name="T55" fmla="*/ 114 h 485"/>
              <a:gd name="T56" fmla="*/ 188 w 490"/>
              <a:gd name="T57" fmla="*/ 297 h 485"/>
              <a:gd name="T58" fmla="*/ 210 w 490"/>
              <a:gd name="T59" fmla="*/ 226 h 485"/>
              <a:gd name="T60" fmla="*/ 65 w 490"/>
              <a:gd name="T61" fmla="*/ 226 h 485"/>
              <a:gd name="T62" fmla="*/ 87 w 490"/>
              <a:gd name="T63" fmla="*/ 297 h 485"/>
              <a:gd name="T64" fmla="*/ 95 w 490"/>
              <a:gd name="T65" fmla="*/ 291 h 485"/>
              <a:gd name="T66" fmla="*/ 180 w 490"/>
              <a:gd name="T67" fmla="*/ 291 h 485"/>
              <a:gd name="T68" fmla="*/ 196 w 490"/>
              <a:gd name="T69" fmla="*/ 215 h 485"/>
              <a:gd name="T70" fmla="*/ 190 w 490"/>
              <a:gd name="T71" fmla="*/ 179 h 485"/>
              <a:gd name="T72" fmla="*/ 138 w 490"/>
              <a:gd name="T73" fmla="*/ 181 h 485"/>
              <a:gd name="T74" fmla="*/ 85 w 490"/>
              <a:gd name="T75" fmla="*/ 179 h 485"/>
              <a:gd name="T76" fmla="*/ 79 w 490"/>
              <a:gd name="T77" fmla="*/ 215 h 485"/>
              <a:gd name="T78" fmla="*/ 95 w 490"/>
              <a:gd name="T79" fmla="*/ 291 h 485"/>
              <a:gd name="T80" fmla="*/ 266 w 490"/>
              <a:gd name="T81" fmla="*/ 122 h 485"/>
              <a:gd name="T82" fmla="*/ 228 w 490"/>
              <a:gd name="T83" fmla="*/ 197 h 485"/>
              <a:gd name="T84" fmla="*/ 318 w 490"/>
              <a:gd name="T85" fmla="*/ 212 h 485"/>
              <a:gd name="T86" fmla="*/ 422 w 490"/>
              <a:gd name="T87" fmla="*/ 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aphicFrame>
        <p:nvGraphicFramePr>
          <p:cNvPr id="28" name="Diagram 27"/>
          <p:cNvGraphicFramePr/>
          <p:nvPr/>
        </p:nvGraphicFramePr>
        <p:xfrm>
          <a:off x="685800" y="666750"/>
          <a:ext cx="1376612" cy="137661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9" name="Oval 97"/>
          <p:cNvSpPr>
            <a:spLocks noChangeArrowheads="1"/>
          </p:cNvSpPr>
          <p:nvPr/>
        </p:nvSpPr>
        <p:spPr bwMode="auto">
          <a:xfrm>
            <a:off x="1590633" y="1370396"/>
            <a:ext cx="831217" cy="820354"/>
          </a:xfrm>
          <a:prstGeom prst="ellipse">
            <a:avLst/>
          </a:prstGeom>
          <a:solidFill>
            <a:srgbClr val="01D48F"/>
          </a:solidFill>
          <a:ln>
            <a:noFill/>
          </a:ln>
        </p:spPr>
        <p:txBody>
          <a:bodyPr vert="horz" wrap="square" lIns="91440" tIns="45720" rIns="91440" bIns="45720" numCol="1" anchor="t" anchorCtr="0" compatLnSpc="1"/>
          <a:lstStyle/>
          <a:p>
            <a:endParaRPr lang="en-US"/>
          </a:p>
        </p:txBody>
      </p:sp>
      <p:graphicFrame>
        <p:nvGraphicFramePr>
          <p:cNvPr id="30" name="Diagram 29"/>
          <p:cNvGraphicFramePr/>
          <p:nvPr/>
        </p:nvGraphicFramePr>
        <p:xfrm>
          <a:off x="685800" y="3105150"/>
          <a:ext cx="1376612" cy="137661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31" name="Oval 97"/>
          <p:cNvSpPr>
            <a:spLocks noChangeArrowheads="1"/>
          </p:cNvSpPr>
          <p:nvPr/>
        </p:nvSpPr>
        <p:spPr bwMode="auto">
          <a:xfrm>
            <a:off x="1590633" y="3089860"/>
            <a:ext cx="831217" cy="820354"/>
          </a:xfrm>
          <a:prstGeom prst="ellipse">
            <a:avLst/>
          </a:prstGeom>
          <a:solidFill>
            <a:srgbClr val="DF7307"/>
          </a:solidFill>
          <a:ln>
            <a:noFill/>
          </a:ln>
        </p:spPr>
        <p:txBody>
          <a:bodyPr vert="horz" wrap="square" lIns="91440" tIns="45720" rIns="91440" bIns="45720" numCol="1" anchor="t" anchorCtr="0" compatLnSpc="1"/>
          <a:lstStyle/>
          <a:p>
            <a:endParaRPr lang="en-US"/>
          </a:p>
        </p:txBody>
      </p:sp>
      <p:graphicFrame>
        <p:nvGraphicFramePr>
          <p:cNvPr id="32" name="Diagram 31"/>
          <p:cNvGraphicFramePr/>
          <p:nvPr/>
        </p:nvGraphicFramePr>
        <p:xfrm>
          <a:off x="6852988" y="666750"/>
          <a:ext cx="1376612" cy="137661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33" name="Diagram 32"/>
          <p:cNvGraphicFramePr/>
          <p:nvPr/>
        </p:nvGraphicFramePr>
        <p:xfrm>
          <a:off x="6852988" y="3105150"/>
          <a:ext cx="1376612" cy="137661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34" name="Oval 97"/>
          <p:cNvSpPr>
            <a:spLocks noChangeArrowheads="1"/>
          </p:cNvSpPr>
          <p:nvPr/>
        </p:nvSpPr>
        <p:spPr bwMode="auto">
          <a:xfrm>
            <a:off x="6477000" y="1370396"/>
            <a:ext cx="831217" cy="820354"/>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35" name="Oval 97"/>
          <p:cNvSpPr>
            <a:spLocks noChangeArrowheads="1"/>
          </p:cNvSpPr>
          <p:nvPr/>
        </p:nvSpPr>
        <p:spPr bwMode="auto">
          <a:xfrm>
            <a:off x="6477000" y="3089860"/>
            <a:ext cx="831217" cy="820354"/>
          </a:xfrm>
          <a:prstGeom prst="ellipse">
            <a:avLst/>
          </a:prstGeom>
          <a:solidFill>
            <a:srgbClr val="F4C60E"/>
          </a:solidFill>
          <a:ln>
            <a:noFill/>
          </a:ln>
        </p:spPr>
        <p:txBody>
          <a:bodyPr vert="horz" wrap="square" lIns="91440" tIns="45720" rIns="91440" bIns="45720" numCol="1" anchor="t" anchorCtr="0" compatLnSpc="1"/>
          <a:lstStyle/>
          <a:p>
            <a:endParaRPr lang="en-US"/>
          </a:p>
        </p:txBody>
      </p:sp>
      <p:sp>
        <p:nvSpPr>
          <p:cNvPr id="36" name="TextBox 35"/>
          <p:cNvSpPr txBox="1"/>
          <p:nvPr/>
        </p:nvSpPr>
        <p:spPr>
          <a:xfrm>
            <a:off x="1741170" y="1550035"/>
            <a:ext cx="681355" cy="460375"/>
          </a:xfrm>
          <a:prstGeom prst="rect">
            <a:avLst/>
          </a:prstGeom>
          <a:noFill/>
        </p:spPr>
        <p:txBody>
          <a:bodyPr wrap="square" rtlCol="0">
            <a:spAutoFit/>
          </a:bodyPr>
          <a:lstStyle/>
          <a:p>
            <a:r>
              <a:rPr lang="en-US" sz="2400" b="1" smtClean="0">
                <a:solidFill>
                  <a:schemeClr val="bg1"/>
                </a:solidFill>
                <a:latin typeface="+mj-lt"/>
              </a:rPr>
              <a:t>01.</a:t>
            </a:r>
            <a:endParaRPr lang="en-US" sz="2400" b="1">
              <a:solidFill>
                <a:schemeClr val="bg1"/>
              </a:solidFill>
              <a:latin typeface="+mj-lt"/>
            </a:endParaRPr>
          </a:p>
        </p:txBody>
      </p:sp>
      <p:sp>
        <p:nvSpPr>
          <p:cNvPr id="37" name="TextBox 36"/>
          <p:cNvSpPr txBox="1"/>
          <p:nvPr/>
        </p:nvSpPr>
        <p:spPr>
          <a:xfrm>
            <a:off x="1741170" y="3268980"/>
            <a:ext cx="681990" cy="460375"/>
          </a:xfrm>
          <a:prstGeom prst="rect">
            <a:avLst/>
          </a:prstGeom>
          <a:noFill/>
        </p:spPr>
        <p:txBody>
          <a:bodyPr wrap="square" rtlCol="0">
            <a:spAutoFit/>
          </a:bodyPr>
          <a:lstStyle/>
          <a:p>
            <a:r>
              <a:rPr lang="en-US" sz="2400" b="1" smtClean="0">
                <a:solidFill>
                  <a:schemeClr val="bg1"/>
                </a:solidFill>
                <a:latin typeface="+mj-lt"/>
              </a:rPr>
              <a:t>02.</a:t>
            </a:r>
            <a:endParaRPr lang="en-US" sz="2400" b="1">
              <a:solidFill>
                <a:schemeClr val="bg1"/>
              </a:solidFill>
              <a:latin typeface="+mj-lt"/>
            </a:endParaRPr>
          </a:p>
        </p:txBody>
      </p:sp>
      <p:sp>
        <p:nvSpPr>
          <p:cNvPr id="38" name="TextBox 37"/>
          <p:cNvSpPr txBox="1"/>
          <p:nvPr/>
        </p:nvSpPr>
        <p:spPr>
          <a:xfrm>
            <a:off x="6627495" y="1550035"/>
            <a:ext cx="680720" cy="460375"/>
          </a:xfrm>
          <a:prstGeom prst="rect">
            <a:avLst/>
          </a:prstGeom>
          <a:noFill/>
        </p:spPr>
        <p:txBody>
          <a:bodyPr wrap="square" rtlCol="0">
            <a:spAutoFit/>
          </a:bodyPr>
          <a:lstStyle/>
          <a:p>
            <a:r>
              <a:rPr lang="en-US" sz="2400" b="1" smtClean="0">
                <a:solidFill>
                  <a:schemeClr val="bg1"/>
                </a:solidFill>
                <a:latin typeface="+mj-lt"/>
              </a:rPr>
              <a:t>03.</a:t>
            </a:r>
            <a:endParaRPr lang="en-US" sz="2400" b="1">
              <a:solidFill>
                <a:schemeClr val="bg1"/>
              </a:solidFill>
              <a:latin typeface="+mj-lt"/>
            </a:endParaRPr>
          </a:p>
        </p:txBody>
      </p:sp>
      <p:sp>
        <p:nvSpPr>
          <p:cNvPr id="39" name="TextBox 38"/>
          <p:cNvSpPr txBox="1"/>
          <p:nvPr/>
        </p:nvSpPr>
        <p:spPr>
          <a:xfrm>
            <a:off x="6627495" y="3268980"/>
            <a:ext cx="680720" cy="460375"/>
          </a:xfrm>
          <a:prstGeom prst="rect">
            <a:avLst/>
          </a:prstGeom>
          <a:noFill/>
        </p:spPr>
        <p:txBody>
          <a:bodyPr wrap="square" rtlCol="0">
            <a:spAutoFit/>
          </a:bodyPr>
          <a:lstStyle/>
          <a:p>
            <a:r>
              <a:rPr lang="en-US" sz="2400" b="1" smtClean="0">
                <a:solidFill>
                  <a:schemeClr val="bg1"/>
                </a:solidFill>
                <a:latin typeface="+mj-lt"/>
              </a:rPr>
              <a:t>04.</a:t>
            </a:r>
            <a:endParaRPr lang="en-US" sz="2400" b="1">
              <a:solidFill>
                <a:schemeClr val="bg1"/>
              </a:solidFill>
              <a:latin typeface="+mj-lt"/>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anim calcmode="lin" valueType="num">
                                      <p:cBhvr>
                                        <p:cTn id="8" dur="500" fill="hold"/>
                                        <p:tgtEl>
                                          <p:spTgt spid="27"/>
                                        </p:tgtEl>
                                        <p:attrNameLst>
                                          <p:attrName>ppt_x</p:attrName>
                                        </p:attrNameLst>
                                      </p:cBhvr>
                                      <p:tavLst>
                                        <p:tav tm="0">
                                          <p:val>
                                            <p:strVal val="#ppt_x"/>
                                          </p:val>
                                        </p:tav>
                                        <p:tav tm="100000">
                                          <p:val>
                                            <p:strVal val="#ppt_x"/>
                                          </p:val>
                                        </p:tav>
                                      </p:tavLst>
                                    </p:anim>
                                    <p:anim calcmode="lin" valueType="num">
                                      <p:cBhvr>
                                        <p:cTn id="9" dur="50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down)">
                                      <p:cBhvr>
                                        <p:cTn id="13" dur="500"/>
                                        <p:tgtEl>
                                          <p:spTgt spid="20"/>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up)">
                                      <p:cBhvr>
                                        <p:cTn id="17" dur="500"/>
                                        <p:tgtEl>
                                          <p:spTgt spid="19"/>
                                        </p:tgtEl>
                                      </p:cBhvr>
                                    </p:animEffect>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wipe(up)">
                                      <p:cBhvr>
                                        <p:cTn id="21" dur="500"/>
                                        <p:tgtEl>
                                          <p:spTgt spid="26"/>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down)">
                                      <p:cBhvr>
                                        <p:cTn id="25" dur="500"/>
                                        <p:tgtEl>
                                          <p:spTgt spid="25"/>
                                        </p:tgtEl>
                                      </p:cBhvr>
                                    </p:animEffect>
                                  </p:childTnLst>
                                </p:cTn>
                              </p:par>
                            </p:childTnLst>
                          </p:cTn>
                        </p:par>
                        <p:par>
                          <p:cTn id="26" fill="hold">
                            <p:stCondLst>
                              <p:cond delay="2500"/>
                            </p:stCondLst>
                            <p:childTnLst>
                              <p:par>
                                <p:cTn id="27" presetID="22" presetClass="entr" presetSubtype="4"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down)">
                                      <p:cBhvr>
                                        <p:cTn id="29" dur="500"/>
                                        <p:tgtEl>
                                          <p:spTgt spid="21"/>
                                        </p:tgtEl>
                                      </p:cBhvr>
                                    </p:animEffect>
                                  </p:childTnLst>
                                </p:cTn>
                              </p:par>
                            </p:childTnLst>
                          </p:cTn>
                        </p:par>
                        <p:par>
                          <p:cTn id="30" fill="hold">
                            <p:stCondLst>
                              <p:cond delay="3000"/>
                            </p:stCondLst>
                            <p:childTnLst>
                              <p:par>
                                <p:cTn id="31" presetID="22" presetClass="entr" presetSubtype="1" fill="hold"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wipe(up)">
                                      <p:cBhvr>
                                        <p:cTn id="33" dur="500"/>
                                        <p:tgtEl>
                                          <p:spTgt spid="22"/>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childTnLst>
                          </p:cTn>
                        </p:par>
                        <p:par>
                          <p:cTn id="38" fill="hold">
                            <p:stCondLst>
                              <p:cond delay="4000"/>
                            </p:stCondLst>
                            <p:childTnLst>
                              <p:par>
                                <p:cTn id="39" presetID="22" presetClass="entr" presetSubtype="1" fill="hold"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up)">
                                      <p:cBhvr>
                                        <p:cTn id="41" dur="500"/>
                                        <p:tgtEl>
                                          <p:spTgt spid="24"/>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p:cTn id="45" dur="500" fill="hold"/>
                                        <p:tgtEl>
                                          <p:spTgt spid="28"/>
                                        </p:tgtEl>
                                        <p:attrNameLst>
                                          <p:attrName>ppt_w</p:attrName>
                                        </p:attrNameLst>
                                      </p:cBhvr>
                                      <p:tavLst>
                                        <p:tav tm="0">
                                          <p:val>
                                            <p:fltVal val="0"/>
                                          </p:val>
                                        </p:tav>
                                        <p:tav tm="100000">
                                          <p:val>
                                            <p:strVal val="#ppt_w"/>
                                          </p:val>
                                        </p:tav>
                                      </p:tavLst>
                                    </p:anim>
                                    <p:anim calcmode="lin" valueType="num">
                                      <p:cBhvr>
                                        <p:cTn id="46" dur="500" fill="hold"/>
                                        <p:tgtEl>
                                          <p:spTgt spid="28"/>
                                        </p:tgtEl>
                                        <p:attrNameLst>
                                          <p:attrName>ppt_h</p:attrName>
                                        </p:attrNameLst>
                                      </p:cBhvr>
                                      <p:tavLst>
                                        <p:tav tm="0">
                                          <p:val>
                                            <p:fltVal val="0"/>
                                          </p:val>
                                        </p:tav>
                                        <p:tav tm="100000">
                                          <p:val>
                                            <p:strVal val="#ppt_h"/>
                                          </p:val>
                                        </p:tav>
                                      </p:tavLst>
                                    </p:anim>
                                    <p:animEffect transition="in" filter="fade">
                                      <p:cBhvr>
                                        <p:cTn id="47" dur="500"/>
                                        <p:tgtEl>
                                          <p:spTgt spid="28"/>
                                        </p:tgtEl>
                                      </p:cBhvr>
                                    </p:animEffect>
                                  </p:childTnLst>
                                </p:cTn>
                              </p:par>
                            </p:childTnLst>
                          </p:cTn>
                        </p:par>
                        <p:par>
                          <p:cTn id="48" fill="hold">
                            <p:stCondLst>
                              <p:cond delay="5000"/>
                            </p:stCondLst>
                            <p:childTnLst>
                              <p:par>
                                <p:cTn id="49" presetID="53" presetClass="entr" presetSubtype="16" fill="hold" grpId="0" nodeType="after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p:cTn id="51" dur="500" fill="hold"/>
                                        <p:tgtEl>
                                          <p:spTgt spid="30"/>
                                        </p:tgtEl>
                                        <p:attrNameLst>
                                          <p:attrName>ppt_w</p:attrName>
                                        </p:attrNameLst>
                                      </p:cBhvr>
                                      <p:tavLst>
                                        <p:tav tm="0">
                                          <p:val>
                                            <p:fltVal val="0"/>
                                          </p:val>
                                        </p:tav>
                                        <p:tav tm="100000">
                                          <p:val>
                                            <p:strVal val="#ppt_w"/>
                                          </p:val>
                                        </p:tav>
                                      </p:tavLst>
                                    </p:anim>
                                    <p:anim calcmode="lin" valueType="num">
                                      <p:cBhvr>
                                        <p:cTn id="52" dur="500" fill="hold"/>
                                        <p:tgtEl>
                                          <p:spTgt spid="30"/>
                                        </p:tgtEl>
                                        <p:attrNameLst>
                                          <p:attrName>ppt_h</p:attrName>
                                        </p:attrNameLst>
                                      </p:cBhvr>
                                      <p:tavLst>
                                        <p:tav tm="0">
                                          <p:val>
                                            <p:fltVal val="0"/>
                                          </p:val>
                                        </p:tav>
                                        <p:tav tm="100000">
                                          <p:val>
                                            <p:strVal val="#ppt_h"/>
                                          </p:val>
                                        </p:tav>
                                      </p:tavLst>
                                    </p:anim>
                                    <p:animEffect transition="in" filter="fade">
                                      <p:cBhvr>
                                        <p:cTn id="53" dur="500"/>
                                        <p:tgtEl>
                                          <p:spTgt spid="30"/>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p:cTn id="57" dur="500" fill="hold"/>
                                        <p:tgtEl>
                                          <p:spTgt spid="32"/>
                                        </p:tgtEl>
                                        <p:attrNameLst>
                                          <p:attrName>ppt_w</p:attrName>
                                        </p:attrNameLst>
                                      </p:cBhvr>
                                      <p:tavLst>
                                        <p:tav tm="0">
                                          <p:val>
                                            <p:fltVal val="0"/>
                                          </p:val>
                                        </p:tav>
                                        <p:tav tm="100000">
                                          <p:val>
                                            <p:strVal val="#ppt_w"/>
                                          </p:val>
                                        </p:tav>
                                      </p:tavLst>
                                    </p:anim>
                                    <p:anim calcmode="lin" valueType="num">
                                      <p:cBhvr>
                                        <p:cTn id="58" dur="500" fill="hold"/>
                                        <p:tgtEl>
                                          <p:spTgt spid="32"/>
                                        </p:tgtEl>
                                        <p:attrNameLst>
                                          <p:attrName>ppt_h</p:attrName>
                                        </p:attrNameLst>
                                      </p:cBhvr>
                                      <p:tavLst>
                                        <p:tav tm="0">
                                          <p:val>
                                            <p:fltVal val="0"/>
                                          </p:val>
                                        </p:tav>
                                        <p:tav tm="100000">
                                          <p:val>
                                            <p:strVal val="#ppt_h"/>
                                          </p:val>
                                        </p:tav>
                                      </p:tavLst>
                                    </p:anim>
                                    <p:animEffect transition="in" filter="fade">
                                      <p:cBhvr>
                                        <p:cTn id="59" dur="500"/>
                                        <p:tgtEl>
                                          <p:spTgt spid="32"/>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p:cTn id="63" dur="500" fill="hold"/>
                                        <p:tgtEl>
                                          <p:spTgt spid="33"/>
                                        </p:tgtEl>
                                        <p:attrNameLst>
                                          <p:attrName>ppt_w</p:attrName>
                                        </p:attrNameLst>
                                      </p:cBhvr>
                                      <p:tavLst>
                                        <p:tav tm="0">
                                          <p:val>
                                            <p:fltVal val="0"/>
                                          </p:val>
                                        </p:tav>
                                        <p:tav tm="100000">
                                          <p:val>
                                            <p:strVal val="#ppt_w"/>
                                          </p:val>
                                        </p:tav>
                                      </p:tavLst>
                                    </p:anim>
                                    <p:anim calcmode="lin" valueType="num">
                                      <p:cBhvr>
                                        <p:cTn id="64" dur="500" fill="hold"/>
                                        <p:tgtEl>
                                          <p:spTgt spid="33"/>
                                        </p:tgtEl>
                                        <p:attrNameLst>
                                          <p:attrName>ppt_h</p:attrName>
                                        </p:attrNameLst>
                                      </p:cBhvr>
                                      <p:tavLst>
                                        <p:tav tm="0">
                                          <p:val>
                                            <p:fltVal val="0"/>
                                          </p:val>
                                        </p:tav>
                                        <p:tav tm="100000">
                                          <p:val>
                                            <p:strVal val="#ppt_h"/>
                                          </p:val>
                                        </p:tav>
                                      </p:tavLst>
                                    </p:anim>
                                    <p:animEffect transition="in" filter="fade">
                                      <p:cBhvr>
                                        <p:cTn id="65" dur="500"/>
                                        <p:tgtEl>
                                          <p:spTgt spid="33"/>
                                        </p:tgtEl>
                                      </p:cBhvr>
                                    </p:animEffect>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250" fill="hold"/>
                                        <p:tgtEl>
                                          <p:spTgt spid="29"/>
                                        </p:tgtEl>
                                        <p:attrNameLst>
                                          <p:attrName>ppt_x</p:attrName>
                                        </p:attrNameLst>
                                      </p:cBhvr>
                                      <p:tavLst>
                                        <p:tav tm="0">
                                          <p:val>
                                            <p:strVal val="#ppt_x"/>
                                          </p:val>
                                        </p:tav>
                                        <p:tav tm="100000">
                                          <p:val>
                                            <p:strVal val="#ppt_x"/>
                                          </p:val>
                                        </p:tav>
                                      </p:tavLst>
                                    </p:anim>
                                    <p:anim calcmode="lin" valueType="num">
                                      <p:cBhvr additive="base">
                                        <p:cTn id="70" dur="250" fill="hold"/>
                                        <p:tgtEl>
                                          <p:spTgt spid="29"/>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31"/>
                                        </p:tgtEl>
                                        <p:attrNameLst>
                                          <p:attrName>style.visibility</p:attrName>
                                        </p:attrNameLst>
                                      </p:cBhvr>
                                      <p:to>
                                        <p:strVal val="visible"/>
                                      </p:to>
                                    </p:set>
                                    <p:anim calcmode="lin" valueType="num">
                                      <p:cBhvr additive="base">
                                        <p:cTn id="74" dur="250" fill="hold"/>
                                        <p:tgtEl>
                                          <p:spTgt spid="31"/>
                                        </p:tgtEl>
                                        <p:attrNameLst>
                                          <p:attrName>ppt_x</p:attrName>
                                        </p:attrNameLst>
                                      </p:cBhvr>
                                      <p:tavLst>
                                        <p:tav tm="0">
                                          <p:val>
                                            <p:strVal val="#ppt_x"/>
                                          </p:val>
                                        </p:tav>
                                        <p:tav tm="100000">
                                          <p:val>
                                            <p:strVal val="#ppt_x"/>
                                          </p:val>
                                        </p:tav>
                                      </p:tavLst>
                                    </p:anim>
                                    <p:anim calcmode="lin" valueType="num">
                                      <p:cBhvr additive="base">
                                        <p:cTn id="75" dur="250" fill="hold"/>
                                        <p:tgtEl>
                                          <p:spTgt spid="31"/>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 calcmode="lin" valueType="num">
                                      <p:cBhvr additive="base">
                                        <p:cTn id="79" dur="250" fill="hold"/>
                                        <p:tgtEl>
                                          <p:spTgt spid="34"/>
                                        </p:tgtEl>
                                        <p:attrNameLst>
                                          <p:attrName>ppt_x</p:attrName>
                                        </p:attrNameLst>
                                      </p:cBhvr>
                                      <p:tavLst>
                                        <p:tav tm="0">
                                          <p:val>
                                            <p:strVal val="#ppt_x"/>
                                          </p:val>
                                        </p:tav>
                                        <p:tav tm="100000">
                                          <p:val>
                                            <p:strVal val="#ppt_x"/>
                                          </p:val>
                                        </p:tav>
                                      </p:tavLst>
                                    </p:anim>
                                    <p:anim calcmode="lin" valueType="num">
                                      <p:cBhvr additive="base">
                                        <p:cTn id="80" dur="250" fill="hold"/>
                                        <p:tgtEl>
                                          <p:spTgt spid="34"/>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250" fill="hold"/>
                                        <p:tgtEl>
                                          <p:spTgt spid="35"/>
                                        </p:tgtEl>
                                        <p:attrNameLst>
                                          <p:attrName>ppt_x</p:attrName>
                                        </p:attrNameLst>
                                      </p:cBhvr>
                                      <p:tavLst>
                                        <p:tav tm="0">
                                          <p:val>
                                            <p:strVal val="#ppt_x"/>
                                          </p:val>
                                        </p:tav>
                                        <p:tav tm="100000">
                                          <p:val>
                                            <p:strVal val="#ppt_x"/>
                                          </p:val>
                                        </p:tav>
                                      </p:tavLst>
                                    </p:anim>
                                    <p:anim calcmode="lin" valueType="num">
                                      <p:cBhvr additive="base">
                                        <p:cTn id="85" dur="250" fill="hold"/>
                                        <p:tgtEl>
                                          <p:spTgt spid="35"/>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500"/>
                                        <p:tgtEl>
                                          <p:spTgt spid="36"/>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fade">
                                      <p:cBhvr>
                                        <p:cTn id="93" dur="500"/>
                                        <p:tgtEl>
                                          <p:spTgt spid="37"/>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cTn>
                              </p:par>
                            </p:childTnLst>
                          </p:cTn>
                        </p:par>
                        <p:par>
                          <p:cTn id="98" fill="hold">
                            <p:stCondLst>
                              <p:cond delay="10000"/>
                            </p:stCondLst>
                            <p:childTnLst>
                              <p:par>
                                <p:cTn id="99" presetID="10"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Graphic spid="28" grpId="0">
        <p:bldAsOne/>
      </p:bldGraphic>
      <p:bldP spid="29" grpId="0" animBg="1"/>
      <p:bldGraphic spid="30" grpId="0">
        <p:bldAsOne/>
      </p:bldGraphic>
      <p:bldP spid="31" grpId="0" animBg="1"/>
      <p:bldGraphic spid="32" grpId="0">
        <p:bldAsOne/>
      </p:bldGraphic>
      <p:bldGraphic spid="33" grpId="0">
        <p:bldAsOne/>
      </p:bldGraphic>
      <p:bldP spid="34" grpId="0" animBg="1"/>
      <p:bldP spid="35" grpId="0" animBg="1"/>
      <p:bldP spid="36" grpId="0"/>
      <p:bldP spid="37" grpId="0"/>
      <p:bldP spid="38" grpId="0"/>
      <p:bldP spid="3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3654238" y="4248151"/>
            <a:ext cx="1835525" cy="903982"/>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#02</a:t>
            </a:r>
            <a:endParaRPr lang="en-US" sz="1200">
              <a:solidFill>
                <a:schemeClr val="bg1">
                  <a:lumMod val="75000"/>
                </a:schemeClr>
              </a:solidFill>
              <a:latin typeface="Rockwell" panose="02060603020205020403" pitchFamily="18" charset="0"/>
            </a:endParaRPr>
          </a:p>
        </p:txBody>
      </p:sp>
      <p:graphicFrame>
        <p:nvGraphicFramePr>
          <p:cNvPr id="45" name="Diagram 44"/>
          <p:cNvGraphicFramePr/>
          <p:nvPr/>
        </p:nvGraphicFramePr>
        <p:xfrm>
          <a:off x="7014067" y="1733306"/>
          <a:ext cx="1181344" cy="11813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46" name="Diagram 45"/>
          <p:cNvGraphicFramePr/>
          <p:nvPr/>
        </p:nvGraphicFramePr>
        <p:xfrm>
          <a:off x="7014067" y="3219450"/>
          <a:ext cx="1181344" cy="11813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44" name="Diagram 43"/>
          <p:cNvGraphicFramePr/>
          <p:nvPr/>
        </p:nvGraphicFramePr>
        <p:xfrm>
          <a:off x="975339" y="3219450"/>
          <a:ext cx="1181344" cy="11813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48" name="Round Same Side Corner Rectangle 47"/>
          <p:cNvSpPr/>
          <p:nvPr/>
        </p:nvSpPr>
        <p:spPr>
          <a:xfrm rot="16200000">
            <a:off x="1676332" y="3219450"/>
            <a:ext cx="373314" cy="2133600"/>
          </a:xfrm>
          <a:prstGeom prst="round2SameRect">
            <a:avLst>
              <a:gd name="adj1" fmla="val 35471"/>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8" name="Diagram 37"/>
          <p:cNvGraphicFramePr/>
          <p:nvPr/>
        </p:nvGraphicFramePr>
        <p:xfrm>
          <a:off x="975339" y="1733306"/>
          <a:ext cx="1181344" cy="11813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1" name="Round Same Side Corner Rectangle 10"/>
          <p:cNvSpPr/>
          <p:nvPr/>
        </p:nvSpPr>
        <p:spPr>
          <a:xfrm rot="16200000">
            <a:off x="1678391" y="1767807"/>
            <a:ext cx="373314" cy="2133600"/>
          </a:xfrm>
          <a:prstGeom prst="round2SameRect">
            <a:avLst>
              <a:gd name="adj1" fmla="val 35471"/>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ound Same Side Corner Rectangle 48"/>
          <p:cNvSpPr/>
          <p:nvPr/>
        </p:nvSpPr>
        <p:spPr>
          <a:xfrm rot="5400000">
            <a:off x="7094354" y="1767807"/>
            <a:ext cx="373314" cy="2133600"/>
          </a:xfrm>
          <a:prstGeom prst="round2SameRect">
            <a:avLst>
              <a:gd name="adj1" fmla="val 35471"/>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ound Same Side Corner Rectangle 65"/>
          <p:cNvSpPr/>
          <p:nvPr/>
        </p:nvSpPr>
        <p:spPr>
          <a:xfrm rot="5400000">
            <a:off x="7094354" y="3215607"/>
            <a:ext cx="373314" cy="2133600"/>
          </a:xfrm>
          <a:prstGeom prst="round2SameRect">
            <a:avLst>
              <a:gd name="adj1" fmla="val 35471"/>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3" name="Diagram 42"/>
          <p:cNvGraphicFramePr/>
          <p:nvPr/>
        </p:nvGraphicFramePr>
        <p:xfrm>
          <a:off x="2728183" y="1504950"/>
          <a:ext cx="3733800" cy="3124200"/>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sp>
        <p:nvSpPr>
          <p:cNvPr id="69" name="TextBox 68"/>
          <p:cNvSpPr txBox="1"/>
          <p:nvPr/>
        </p:nvSpPr>
        <p:spPr>
          <a:xfrm>
            <a:off x="1032611" y="2665329"/>
            <a:ext cx="1265798" cy="338554"/>
          </a:xfrm>
          <a:prstGeom prst="rect">
            <a:avLst/>
          </a:prstGeom>
          <a:noFill/>
        </p:spPr>
        <p:txBody>
          <a:bodyPr wrap="square" rtlCol="0">
            <a:spAutoFit/>
          </a:bodyPr>
          <a:lstStyle/>
          <a:p>
            <a:r>
              <a:rPr lang="en-US" sz="1600" smtClean="0">
                <a:solidFill>
                  <a:schemeClr val="bg1"/>
                </a:solidFill>
                <a:latin typeface="+mj-lt"/>
              </a:rPr>
              <a:t>MARK WEBBER.</a:t>
            </a:r>
            <a:endParaRPr lang="en-US" sz="1600">
              <a:solidFill>
                <a:schemeClr val="bg1"/>
              </a:solidFill>
              <a:latin typeface="+mj-lt"/>
            </a:endParaRPr>
          </a:p>
        </p:txBody>
      </p:sp>
      <p:sp>
        <p:nvSpPr>
          <p:cNvPr id="70" name="TextBox 69"/>
          <p:cNvSpPr txBox="1"/>
          <p:nvPr/>
        </p:nvSpPr>
        <p:spPr>
          <a:xfrm>
            <a:off x="1032611" y="4116973"/>
            <a:ext cx="1265798" cy="338554"/>
          </a:xfrm>
          <a:prstGeom prst="rect">
            <a:avLst/>
          </a:prstGeom>
          <a:noFill/>
        </p:spPr>
        <p:txBody>
          <a:bodyPr wrap="square" rtlCol="0">
            <a:spAutoFit/>
          </a:bodyPr>
          <a:lstStyle/>
          <a:p>
            <a:r>
              <a:rPr lang="en-US" sz="1600" smtClean="0">
                <a:solidFill>
                  <a:schemeClr val="bg1"/>
                </a:solidFill>
                <a:latin typeface="+mj-lt"/>
              </a:rPr>
              <a:t>MIKE BROWN.</a:t>
            </a:r>
            <a:endParaRPr lang="en-US" sz="1600">
              <a:solidFill>
                <a:schemeClr val="bg1"/>
              </a:solidFill>
              <a:latin typeface="+mj-lt"/>
            </a:endParaRPr>
          </a:p>
        </p:txBody>
      </p:sp>
      <p:sp>
        <p:nvSpPr>
          <p:cNvPr id="71" name="TextBox 70"/>
          <p:cNvSpPr txBox="1"/>
          <p:nvPr/>
        </p:nvSpPr>
        <p:spPr>
          <a:xfrm>
            <a:off x="7005813" y="2665330"/>
            <a:ext cx="1265798" cy="338554"/>
          </a:xfrm>
          <a:prstGeom prst="rect">
            <a:avLst/>
          </a:prstGeom>
          <a:noFill/>
        </p:spPr>
        <p:txBody>
          <a:bodyPr wrap="square" rtlCol="0">
            <a:spAutoFit/>
          </a:bodyPr>
          <a:lstStyle/>
          <a:p>
            <a:r>
              <a:rPr lang="en-US" sz="1600" smtClean="0">
                <a:solidFill>
                  <a:schemeClr val="bg1"/>
                </a:solidFill>
                <a:latin typeface="+mj-lt"/>
              </a:rPr>
              <a:t>Michael Stacy.</a:t>
            </a:r>
            <a:endParaRPr lang="en-US" sz="1600">
              <a:solidFill>
                <a:schemeClr val="bg1"/>
              </a:solidFill>
              <a:latin typeface="+mj-lt"/>
            </a:endParaRPr>
          </a:p>
        </p:txBody>
      </p:sp>
      <p:sp>
        <p:nvSpPr>
          <p:cNvPr id="72" name="TextBox 71"/>
          <p:cNvSpPr txBox="1"/>
          <p:nvPr/>
        </p:nvSpPr>
        <p:spPr>
          <a:xfrm>
            <a:off x="7082013" y="4113130"/>
            <a:ext cx="1265798" cy="338554"/>
          </a:xfrm>
          <a:prstGeom prst="rect">
            <a:avLst/>
          </a:prstGeom>
          <a:noFill/>
        </p:spPr>
        <p:txBody>
          <a:bodyPr wrap="square" rtlCol="0">
            <a:spAutoFit/>
          </a:bodyPr>
          <a:lstStyle/>
          <a:p>
            <a:r>
              <a:rPr lang="en-US" sz="1600" smtClean="0">
                <a:solidFill>
                  <a:schemeClr val="bg1"/>
                </a:solidFill>
                <a:latin typeface="+mj-lt"/>
              </a:rPr>
              <a:t>EMMA CONNOR.</a:t>
            </a:r>
            <a:endParaRPr lang="en-US" sz="1600">
              <a:solidFill>
                <a:schemeClr val="bg1"/>
              </a:solidFill>
              <a:latin typeface="+mj-lt"/>
            </a:endParaRPr>
          </a:p>
        </p:txBody>
      </p:sp>
      <p:sp>
        <p:nvSpPr>
          <p:cNvPr id="77" name="Rectangle 76"/>
          <p:cNvSpPr/>
          <p:nvPr/>
        </p:nvSpPr>
        <p:spPr>
          <a:xfrm>
            <a:off x="3654238" y="4781550"/>
            <a:ext cx="1835525" cy="36195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p:cTn id="18" dur="500" fill="hold"/>
                                        <p:tgtEl>
                                          <p:spTgt spid="43"/>
                                        </p:tgtEl>
                                        <p:attrNameLst>
                                          <p:attrName>ppt_w</p:attrName>
                                        </p:attrNameLst>
                                      </p:cBhvr>
                                      <p:tavLst>
                                        <p:tav tm="0">
                                          <p:val>
                                            <p:fltVal val="0"/>
                                          </p:val>
                                        </p:tav>
                                        <p:tav tm="100000">
                                          <p:val>
                                            <p:strVal val="#ppt_w"/>
                                          </p:val>
                                        </p:tav>
                                      </p:tavLst>
                                    </p:anim>
                                    <p:anim calcmode="lin" valueType="num">
                                      <p:cBhvr>
                                        <p:cTn id="19" dur="500" fill="hold"/>
                                        <p:tgtEl>
                                          <p:spTgt spid="43"/>
                                        </p:tgtEl>
                                        <p:attrNameLst>
                                          <p:attrName>ppt_h</p:attrName>
                                        </p:attrNameLst>
                                      </p:cBhvr>
                                      <p:tavLst>
                                        <p:tav tm="0">
                                          <p:val>
                                            <p:fltVal val="0"/>
                                          </p:val>
                                        </p:tav>
                                        <p:tav tm="100000">
                                          <p:val>
                                            <p:strVal val="#ppt_h"/>
                                          </p:val>
                                        </p:tav>
                                      </p:tavLst>
                                    </p:anim>
                                    <p:animEffect transition="in" filter="fade">
                                      <p:cBhvr>
                                        <p:cTn id="20" dur="500"/>
                                        <p:tgtEl>
                                          <p:spTgt spid="4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8"/>
                                        </p:tgtEl>
                                        <p:attrNameLst>
                                          <p:attrName>style.visibility</p:attrName>
                                        </p:attrNameLst>
                                      </p:cBhvr>
                                      <p:to>
                                        <p:strVal val="visible"/>
                                      </p:to>
                                    </p:set>
                                    <p:anim calcmode="lin" valueType="num">
                                      <p:cBhvr>
                                        <p:cTn id="24" dur="500" fill="hold"/>
                                        <p:tgtEl>
                                          <p:spTgt spid="38"/>
                                        </p:tgtEl>
                                        <p:attrNameLst>
                                          <p:attrName>ppt_w</p:attrName>
                                        </p:attrNameLst>
                                      </p:cBhvr>
                                      <p:tavLst>
                                        <p:tav tm="0">
                                          <p:val>
                                            <p:fltVal val="0"/>
                                          </p:val>
                                        </p:tav>
                                        <p:tav tm="100000">
                                          <p:val>
                                            <p:strVal val="#ppt_w"/>
                                          </p:val>
                                        </p:tav>
                                      </p:tavLst>
                                    </p:anim>
                                    <p:anim calcmode="lin" valueType="num">
                                      <p:cBhvr>
                                        <p:cTn id="25" dur="500" fill="hold"/>
                                        <p:tgtEl>
                                          <p:spTgt spid="38"/>
                                        </p:tgtEl>
                                        <p:attrNameLst>
                                          <p:attrName>ppt_h</p:attrName>
                                        </p:attrNameLst>
                                      </p:cBhvr>
                                      <p:tavLst>
                                        <p:tav tm="0">
                                          <p:val>
                                            <p:fltVal val="0"/>
                                          </p:val>
                                        </p:tav>
                                        <p:tav tm="100000">
                                          <p:val>
                                            <p:strVal val="#ppt_h"/>
                                          </p:val>
                                        </p:tav>
                                      </p:tavLst>
                                    </p:anim>
                                    <p:animEffect transition="in" filter="fade">
                                      <p:cBhvr>
                                        <p:cTn id="26" dur="500"/>
                                        <p:tgtEl>
                                          <p:spTgt spid="38"/>
                                        </p:tgtEl>
                                      </p:cBhvr>
                                    </p:animEffect>
                                  </p:childTnLst>
                                </p:cTn>
                              </p:par>
                            </p:childTnLst>
                          </p:cTn>
                        </p:par>
                        <p:par>
                          <p:cTn id="27" fill="hold">
                            <p:stCondLst>
                              <p:cond delay="2500"/>
                            </p:stCondLst>
                            <p:childTnLst>
                              <p:par>
                                <p:cTn id="28" presetID="22" presetClass="entr" presetSubtype="2"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right)">
                                      <p:cBhvr>
                                        <p:cTn id="30" dur="250"/>
                                        <p:tgtEl>
                                          <p:spTgt spid="11"/>
                                        </p:tgtEl>
                                      </p:cBhvr>
                                    </p:animEffect>
                                  </p:childTnLst>
                                </p:cTn>
                              </p:par>
                            </p:childTnLst>
                          </p:cTn>
                        </p:par>
                        <p:par>
                          <p:cTn id="31" fill="hold">
                            <p:stCondLst>
                              <p:cond delay="3000"/>
                            </p:stCondLst>
                            <p:childTnLst>
                              <p:par>
                                <p:cTn id="32" presetID="37" presetClass="entr" presetSubtype="0" fill="hold" grpId="0" nodeType="after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fade">
                                      <p:cBhvr>
                                        <p:cTn id="34" dur="750"/>
                                        <p:tgtEl>
                                          <p:spTgt spid="69"/>
                                        </p:tgtEl>
                                      </p:cBhvr>
                                    </p:animEffect>
                                    <p:anim calcmode="lin" valueType="num">
                                      <p:cBhvr>
                                        <p:cTn id="35" dur="750" fill="hold"/>
                                        <p:tgtEl>
                                          <p:spTgt spid="69"/>
                                        </p:tgtEl>
                                        <p:attrNameLst>
                                          <p:attrName>ppt_x</p:attrName>
                                        </p:attrNameLst>
                                      </p:cBhvr>
                                      <p:tavLst>
                                        <p:tav tm="0">
                                          <p:val>
                                            <p:strVal val="#ppt_x"/>
                                          </p:val>
                                        </p:tav>
                                        <p:tav tm="100000">
                                          <p:val>
                                            <p:strVal val="#ppt_x"/>
                                          </p:val>
                                        </p:tav>
                                      </p:tavLst>
                                    </p:anim>
                                    <p:anim calcmode="lin" valueType="num">
                                      <p:cBhvr>
                                        <p:cTn id="36" dur="675" decel="100000" fill="hold"/>
                                        <p:tgtEl>
                                          <p:spTgt spid="69"/>
                                        </p:tgtEl>
                                        <p:attrNameLst>
                                          <p:attrName>ppt_y</p:attrName>
                                        </p:attrNameLst>
                                      </p:cBhvr>
                                      <p:tavLst>
                                        <p:tav tm="0">
                                          <p:val>
                                            <p:strVal val="#ppt_y+1"/>
                                          </p:val>
                                        </p:tav>
                                        <p:tav tm="100000">
                                          <p:val>
                                            <p:strVal val="#ppt_y-.03"/>
                                          </p:val>
                                        </p:tav>
                                      </p:tavLst>
                                    </p:anim>
                                    <p:anim calcmode="lin" valueType="num">
                                      <p:cBhvr>
                                        <p:cTn id="37" dur="75" accel="100000" fill="hold">
                                          <p:stCondLst>
                                            <p:cond delay="675"/>
                                          </p:stCondLst>
                                        </p:cTn>
                                        <p:tgtEl>
                                          <p:spTgt spid="69"/>
                                        </p:tgtEl>
                                        <p:attrNameLst>
                                          <p:attrName>ppt_y</p:attrName>
                                        </p:attrNameLst>
                                      </p:cBhvr>
                                      <p:tavLst>
                                        <p:tav tm="0">
                                          <p:val>
                                            <p:strVal val="#ppt_y-.03"/>
                                          </p:val>
                                        </p:tav>
                                        <p:tav tm="100000">
                                          <p:val>
                                            <p:strVal val="#ppt_y"/>
                                          </p:val>
                                        </p:tav>
                                      </p:tavLst>
                                    </p:anim>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childTnLst>
                          </p:cTn>
                        </p:par>
                        <p:par>
                          <p:cTn id="44" fill="hold">
                            <p:stCondLst>
                              <p:cond delay="4500"/>
                            </p:stCondLst>
                            <p:childTnLst>
                              <p:par>
                                <p:cTn id="45" presetID="22" presetClass="entr" presetSubtype="2"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right)">
                                      <p:cBhvr>
                                        <p:cTn id="47" dur="250"/>
                                        <p:tgtEl>
                                          <p:spTgt spid="48"/>
                                        </p:tgtEl>
                                      </p:cBhvr>
                                    </p:animEffect>
                                  </p:childTnLst>
                                </p:cTn>
                              </p:par>
                            </p:childTnLst>
                          </p:cTn>
                        </p:par>
                        <p:par>
                          <p:cTn id="48" fill="hold">
                            <p:stCondLst>
                              <p:cond delay="5000"/>
                            </p:stCondLst>
                            <p:childTnLst>
                              <p:par>
                                <p:cTn id="49" presetID="37" presetClass="entr" presetSubtype="0"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Effect transition="in" filter="fade">
                                      <p:cBhvr>
                                        <p:cTn id="51" dur="750"/>
                                        <p:tgtEl>
                                          <p:spTgt spid="70"/>
                                        </p:tgtEl>
                                      </p:cBhvr>
                                    </p:animEffect>
                                    <p:anim calcmode="lin" valueType="num">
                                      <p:cBhvr>
                                        <p:cTn id="52" dur="750" fill="hold"/>
                                        <p:tgtEl>
                                          <p:spTgt spid="70"/>
                                        </p:tgtEl>
                                        <p:attrNameLst>
                                          <p:attrName>ppt_x</p:attrName>
                                        </p:attrNameLst>
                                      </p:cBhvr>
                                      <p:tavLst>
                                        <p:tav tm="0">
                                          <p:val>
                                            <p:strVal val="#ppt_x"/>
                                          </p:val>
                                        </p:tav>
                                        <p:tav tm="100000">
                                          <p:val>
                                            <p:strVal val="#ppt_x"/>
                                          </p:val>
                                        </p:tav>
                                      </p:tavLst>
                                    </p:anim>
                                    <p:anim calcmode="lin" valueType="num">
                                      <p:cBhvr>
                                        <p:cTn id="53" dur="675" decel="100000" fill="hold"/>
                                        <p:tgtEl>
                                          <p:spTgt spid="70"/>
                                        </p:tgtEl>
                                        <p:attrNameLst>
                                          <p:attrName>ppt_y</p:attrName>
                                        </p:attrNameLst>
                                      </p:cBhvr>
                                      <p:tavLst>
                                        <p:tav tm="0">
                                          <p:val>
                                            <p:strVal val="#ppt_y+1"/>
                                          </p:val>
                                        </p:tav>
                                        <p:tav tm="100000">
                                          <p:val>
                                            <p:strVal val="#ppt_y-.03"/>
                                          </p:val>
                                        </p:tav>
                                      </p:tavLst>
                                    </p:anim>
                                    <p:anim calcmode="lin" valueType="num">
                                      <p:cBhvr>
                                        <p:cTn id="54" dur="75" accel="100000" fill="hold">
                                          <p:stCondLst>
                                            <p:cond delay="675"/>
                                          </p:stCondLst>
                                        </p:cTn>
                                        <p:tgtEl>
                                          <p:spTgt spid="70"/>
                                        </p:tgtEl>
                                        <p:attrNameLst>
                                          <p:attrName>ppt_y</p:attrName>
                                        </p:attrNameLst>
                                      </p:cBhvr>
                                      <p:tavLst>
                                        <p:tav tm="0">
                                          <p:val>
                                            <p:strVal val="#ppt_y-.03"/>
                                          </p:val>
                                        </p:tav>
                                        <p:tav tm="100000">
                                          <p:val>
                                            <p:strVal val="#ppt_y"/>
                                          </p:val>
                                        </p:tav>
                                      </p:tavLst>
                                    </p:anim>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childTnLst>
                          </p:cTn>
                        </p:par>
                        <p:par>
                          <p:cTn id="61" fill="hold">
                            <p:stCondLst>
                              <p:cond delay="6500"/>
                            </p:stCondLst>
                            <p:childTnLst>
                              <p:par>
                                <p:cTn id="62" presetID="22" presetClass="entr" presetSubtype="8" fill="hold" grpId="0" nodeType="after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wipe(left)">
                                      <p:cBhvr>
                                        <p:cTn id="64" dur="250"/>
                                        <p:tgtEl>
                                          <p:spTgt spid="49"/>
                                        </p:tgtEl>
                                      </p:cBhvr>
                                    </p:animEffect>
                                  </p:childTnLst>
                                </p:cTn>
                              </p:par>
                            </p:childTnLst>
                          </p:cTn>
                        </p:par>
                        <p:par>
                          <p:cTn id="65" fill="hold">
                            <p:stCondLst>
                              <p:cond delay="7000"/>
                            </p:stCondLst>
                            <p:childTnLst>
                              <p:par>
                                <p:cTn id="66" presetID="37"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750"/>
                                        <p:tgtEl>
                                          <p:spTgt spid="71"/>
                                        </p:tgtEl>
                                      </p:cBhvr>
                                    </p:animEffect>
                                    <p:anim calcmode="lin" valueType="num">
                                      <p:cBhvr>
                                        <p:cTn id="69" dur="750" fill="hold"/>
                                        <p:tgtEl>
                                          <p:spTgt spid="71"/>
                                        </p:tgtEl>
                                        <p:attrNameLst>
                                          <p:attrName>ppt_x</p:attrName>
                                        </p:attrNameLst>
                                      </p:cBhvr>
                                      <p:tavLst>
                                        <p:tav tm="0">
                                          <p:val>
                                            <p:strVal val="#ppt_x"/>
                                          </p:val>
                                        </p:tav>
                                        <p:tav tm="100000">
                                          <p:val>
                                            <p:strVal val="#ppt_x"/>
                                          </p:val>
                                        </p:tav>
                                      </p:tavLst>
                                    </p:anim>
                                    <p:anim calcmode="lin" valueType="num">
                                      <p:cBhvr>
                                        <p:cTn id="70" dur="675" decel="100000" fill="hold"/>
                                        <p:tgtEl>
                                          <p:spTgt spid="71"/>
                                        </p:tgtEl>
                                        <p:attrNameLst>
                                          <p:attrName>ppt_y</p:attrName>
                                        </p:attrNameLst>
                                      </p:cBhvr>
                                      <p:tavLst>
                                        <p:tav tm="0">
                                          <p:val>
                                            <p:strVal val="#ppt_y+1"/>
                                          </p:val>
                                        </p:tav>
                                        <p:tav tm="100000">
                                          <p:val>
                                            <p:strVal val="#ppt_y-.03"/>
                                          </p:val>
                                        </p:tav>
                                      </p:tavLst>
                                    </p:anim>
                                    <p:anim calcmode="lin" valueType="num">
                                      <p:cBhvr>
                                        <p:cTn id="71" dur="75" accel="100000" fill="hold">
                                          <p:stCondLst>
                                            <p:cond delay="675"/>
                                          </p:stCondLst>
                                        </p:cTn>
                                        <p:tgtEl>
                                          <p:spTgt spid="71"/>
                                        </p:tgtEl>
                                        <p:attrNameLst>
                                          <p:attrName>ppt_y</p:attrName>
                                        </p:attrNameLst>
                                      </p:cBhvr>
                                      <p:tavLst>
                                        <p:tav tm="0">
                                          <p:val>
                                            <p:strVal val="#ppt_y-.03"/>
                                          </p:val>
                                        </p:tav>
                                        <p:tav tm="100000">
                                          <p:val>
                                            <p:strVal val="#ppt_y"/>
                                          </p:val>
                                        </p:tav>
                                      </p:tavLst>
                                    </p:anim>
                                  </p:childTnLst>
                                </p:cTn>
                              </p:par>
                            </p:childTnLst>
                          </p:cTn>
                        </p:par>
                        <p:par>
                          <p:cTn id="72" fill="hold">
                            <p:stCondLst>
                              <p:cond delay="8000"/>
                            </p:stCondLst>
                            <p:childTnLst>
                              <p:par>
                                <p:cTn id="73" presetID="53" presetClass="entr" presetSubtype="16" fill="hold" grpId="0" nodeType="afterEffect">
                                  <p:stCondLst>
                                    <p:cond delay="0"/>
                                  </p:stCondLst>
                                  <p:childTnLst>
                                    <p:set>
                                      <p:cBhvr>
                                        <p:cTn id="74" dur="1" fill="hold">
                                          <p:stCondLst>
                                            <p:cond delay="0"/>
                                          </p:stCondLst>
                                        </p:cTn>
                                        <p:tgtEl>
                                          <p:spTgt spid="46"/>
                                        </p:tgtEl>
                                        <p:attrNameLst>
                                          <p:attrName>style.visibility</p:attrName>
                                        </p:attrNameLst>
                                      </p:cBhvr>
                                      <p:to>
                                        <p:strVal val="visible"/>
                                      </p:to>
                                    </p:set>
                                    <p:anim calcmode="lin" valueType="num">
                                      <p:cBhvr>
                                        <p:cTn id="75" dur="500" fill="hold"/>
                                        <p:tgtEl>
                                          <p:spTgt spid="46"/>
                                        </p:tgtEl>
                                        <p:attrNameLst>
                                          <p:attrName>ppt_w</p:attrName>
                                        </p:attrNameLst>
                                      </p:cBhvr>
                                      <p:tavLst>
                                        <p:tav tm="0">
                                          <p:val>
                                            <p:fltVal val="0"/>
                                          </p:val>
                                        </p:tav>
                                        <p:tav tm="100000">
                                          <p:val>
                                            <p:strVal val="#ppt_w"/>
                                          </p:val>
                                        </p:tav>
                                      </p:tavLst>
                                    </p:anim>
                                    <p:anim calcmode="lin" valueType="num">
                                      <p:cBhvr>
                                        <p:cTn id="76" dur="500" fill="hold"/>
                                        <p:tgtEl>
                                          <p:spTgt spid="46"/>
                                        </p:tgtEl>
                                        <p:attrNameLst>
                                          <p:attrName>ppt_h</p:attrName>
                                        </p:attrNameLst>
                                      </p:cBhvr>
                                      <p:tavLst>
                                        <p:tav tm="0">
                                          <p:val>
                                            <p:fltVal val="0"/>
                                          </p:val>
                                        </p:tav>
                                        <p:tav tm="100000">
                                          <p:val>
                                            <p:strVal val="#ppt_h"/>
                                          </p:val>
                                        </p:tav>
                                      </p:tavLst>
                                    </p:anim>
                                    <p:animEffect transition="in" filter="fade">
                                      <p:cBhvr>
                                        <p:cTn id="77" dur="500"/>
                                        <p:tgtEl>
                                          <p:spTgt spid="46"/>
                                        </p:tgtEl>
                                      </p:cBhvr>
                                    </p:animEffect>
                                  </p:childTnLst>
                                </p:cTn>
                              </p:par>
                            </p:childTnLst>
                          </p:cTn>
                        </p:par>
                        <p:par>
                          <p:cTn id="78" fill="hold">
                            <p:stCondLst>
                              <p:cond delay="8500"/>
                            </p:stCondLst>
                            <p:childTnLst>
                              <p:par>
                                <p:cTn id="79" presetID="22" presetClass="entr" presetSubtype="8" fill="hold" grpId="0" nodeType="afterEffect">
                                  <p:stCondLst>
                                    <p:cond delay="0"/>
                                  </p:stCondLst>
                                  <p:childTnLst>
                                    <p:set>
                                      <p:cBhvr>
                                        <p:cTn id="80" dur="1" fill="hold">
                                          <p:stCondLst>
                                            <p:cond delay="0"/>
                                          </p:stCondLst>
                                        </p:cTn>
                                        <p:tgtEl>
                                          <p:spTgt spid="66"/>
                                        </p:tgtEl>
                                        <p:attrNameLst>
                                          <p:attrName>style.visibility</p:attrName>
                                        </p:attrNameLst>
                                      </p:cBhvr>
                                      <p:to>
                                        <p:strVal val="visible"/>
                                      </p:to>
                                    </p:set>
                                    <p:animEffect transition="in" filter="wipe(left)">
                                      <p:cBhvr>
                                        <p:cTn id="81" dur="250"/>
                                        <p:tgtEl>
                                          <p:spTgt spid="66"/>
                                        </p:tgtEl>
                                      </p:cBhvr>
                                    </p:animEffect>
                                  </p:childTnLst>
                                </p:cTn>
                              </p:par>
                            </p:childTnLst>
                          </p:cTn>
                        </p:par>
                        <p:par>
                          <p:cTn id="82" fill="hold">
                            <p:stCondLst>
                              <p:cond delay="9000"/>
                            </p:stCondLst>
                            <p:childTnLst>
                              <p:par>
                                <p:cTn id="83" presetID="37" presetClass="entr" presetSubtype="0" fill="hold" grpId="0" nodeType="afterEffect">
                                  <p:stCondLst>
                                    <p:cond delay="0"/>
                                  </p:stCondLst>
                                  <p:childTnLst>
                                    <p:set>
                                      <p:cBhvr>
                                        <p:cTn id="84" dur="1" fill="hold">
                                          <p:stCondLst>
                                            <p:cond delay="0"/>
                                          </p:stCondLst>
                                        </p:cTn>
                                        <p:tgtEl>
                                          <p:spTgt spid="72"/>
                                        </p:tgtEl>
                                        <p:attrNameLst>
                                          <p:attrName>style.visibility</p:attrName>
                                        </p:attrNameLst>
                                      </p:cBhvr>
                                      <p:to>
                                        <p:strVal val="visible"/>
                                      </p:to>
                                    </p:set>
                                    <p:animEffect transition="in" filter="fade">
                                      <p:cBhvr>
                                        <p:cTn id="85" dur="750"/>
                                        <p:tgtEl>
                                          <p:spTgt spid="72"/>
                                        </p:tgtEl>
                                      </p:cBhvr>
                                    </p:animEffect>
                                    <p:anim calcmode="lin" valueType="num">
                                      <p:cBhvr>
                                        <p:cTn id="86" dur="750" fill="hold"/>
                                        <p:tgtEl>
                                          <p:spTgt spid="72"/>
                                        </p:tgtEl>
                                        <p:attrNameLst>
                                          <p:attrName>ppt_x</p:attrName>
                                        </p:attrNameLst>
                                      </p:cBhvr>
                                      <p:tavLst>
                                        <p:tav tm="0">
                                          <p:val>
                                            <p:strVal val="#ppt_x"/>
                                          </p:val>
                                        </p:tav>
                                        <p:tav tm="100000">
                                          <p:val>
                                            <p:strVal val="#ppt_x"/>
                                          </p:val>
                                        </p:tav>
                                      </p:tavLst>
                                    </p:anim>
                                    <p:anim calcmode="lin" valueType="num">
                                      <p:cBhvr>
                                        <p:cTn id="87" dur="675" decel="100000" fill="hold"/>
                                        <p:tgtEl>
                                          <p:spTgt spid="72"/>
                                        </p:tgtEl>
                                        <p:attrNameLst>
                                          <p:attrName>ppt_y</p:attrName>
                                        </p:attrNameLst>
                                      </p:cBhvr>
                                      <p:tavLst>
                                        <p:tav tm="0">
                                          <p:val>
                                            <p:strVal val="#ppt_y+1"/>
                                          </p:val>
                                        </p:tav>
                                        <p:tav tm="100000">
                                          <p:val>
                                            <p:strVal val="#ppt_y-.03"/>
                                          </p:val>
                                        </p:tav>
                                      </p:tavLst>
                                    </p:anim>
                                    <p:anim calcmode="lin" valueType="num">
                                      <p:cBhvr>
                                        <p:cTn id="88" dur="75" accel="100000" fill="hold">
                                          <p:stCondLst>
                                            <p:cond delay="675"/>
                                          </p:stCondLst>
                                        </p:cTn>
                                        <p:tgtEl>
                                          <p:spTgt spid="72"/>
                                        </p:tgtEl>
                                        <p:attrNameLst>
                                          <p:attrName>ppt_y</p:attrName>
                                        </p:attrNameLst>
                                      </p:cBhvr>
                                      <p:tavLst>
                                        <p:tav tm="0">
                                          <p:val>
                                            <p:strVal val="#ppt_y-.03"/>
                                          </p:val>
                                        </p:tav>
                                        <p:tav tm="100000">
                                          <p:val>
                                            <p:strVal val="#ppt_y"/>
                                          </p:val>
                                        </p:tav>
                                      </p:tavLst>
                                    </p:anim>
                                  </p:childTnLst>
                                </p:cTn>
                              </p:par>
                            </p:childTnLst>
                          </p:cTn>
                        </p:par>
                        <p:par>
                          <p:cTn id="89" fill="hold">
                            <p:stCondLst>
                              <p:cond delay="10000"/>
                            </p:stCondLst>
                            <p:childTnLst>
                              <p:par>
                                <p:cTn id="90" presetID="22" presetClass="entr" presetSubtype="1" fill="hold" grpId="0" nodeType="afterEffect">
                                  <p:stCondLst>
                                    <p:cond delay="0"/>
                                  </p:stCondLst>
                                  <p:childTnLst>
                                    <p:set>
                                      <p:cBhvr>
                                        <p:cTn id="91" dur="1" fill="hold">
                                          <p:stCondLst>
                                            <p:cond delay="0"/>
                                          </p:stCondLst>
                                        </p:cTn>
                                        <p:tgtEl>
                                          <p:spTgt spid="76"/>
                                        </p:tgtEl>
                                        <p:attrNameLst>
                                          <p:attrName>style.visibility</p:attrName>
                                        </p:attrNameLst>
                                      </p:cBhvr>
                                      <p:to>
                                        <p:strVal val="visible"/>
                                      </p:to>
                                    </p:set>
                                    <p:animEffect transition="in" filter="wipe(up)">
                                      <p:cBhvr>
                                        <p:cTn id="92" dur="250"/>
                                        <p:tgtEl>
                                          <p:spTgt spid="76"/>
                                        </p:tgtEl>
                                      </p:cBhvr>
                                    </p:animEffect>
                                  </p:childTnLst>
                                </p:cTn>
                              </p:par>
                            </p:childTnLst>
                          </p:cTn>
                        </p:par>
                        <p:par>
                          <p:cTn id="93" fill="hold">
                            <p:stCondLst>
                              <p:cond delay="10500"/>
                            </p:stCondLst>
                            <p:childTnLst>
                              <p:par>
                                <p:cTn id="94" presetID="22" presetClass="entr" presetSubtype="4" fill="hold" grpId="0" nodeType="afterEffect">
                                  <p:stCondLst>
                                    <p:cond delay="0"/>
                                  </p:stCondLst>
                                  <p:childTnLst>
                                    <p:set>
                                      <p:cBhvr>
                                        <p:cTn id="95" dur="1" fill="hold">
                                          <p:stCondLst>
                                            <p:cond delay="0"/>
                                          </p:stCondLst>
                                        </p:cTn>
                                        <p:tgtEl>
                                          <p:spTgt spid="77"/>
                                        </p:tgtEl>
                                        <p:attrNameLst>
                                          <p:attrName>style.visibility</p:attrName>
                                        </p:attrNameLst>
                                      </p:cBhvr>
                                      <p:to>
                                        <p:strVal val="visible"/>
                                      </p:to>
                                    </p:set>
                                    <p:animEffect transition="in" filter="wipe(down)">
                                      <p:cBhvr>
                                        <p:cTn id="96"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6" grpId="0"/>
      <p:bldP spid="37" grpId="0"/>
      <p:bldGraphic spid="45" grpId="0">
        <p:bldAsOne/>
      </p:bldGraphic>
      <p:bldGraphic spid="46" grpId="0">
        <p:bldAsOne/>
      </p:bldGraphic>
      <p:bldGraphic spid="44" grpId="0">
        <p:bldAsOne/>
      </p:bldGraphic>
      <p:bldP spid="48" grpId="0" animBg="1"/>
      <p:bldGraphic spid="38" grpId="0">
        <p:bldAsOne/>
      </p:bldGraphic>
      <p:bldP spid="11" grpId="0" animBg="1"/>
      <p:bldP spid="49" grpId="0" animBg="1"/>
      <p:bldP spid="66" grpId="0" animBg="1"/>
      <p:bldGraphic spid="43" grpId="0">
        <p:bldAsOne/>
      </p:bldGraphic>
      <p:bldP spid="69" grpId="0"/>
      <p:bldP spid="70" grpId="0"/>
      <p:bldP spid="71" grpId="0"/>
      <p:bldP spid="72" grpId="0"/>
      <p:bldP spid="77"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817370" y="2495550"/>
            <a:ext cx="6209030" cy="1014730"/>
          </a:xfrm>
          <a:prstGeom prst="rect">
            <a:avLst/>
          </a:prstGeom>
          <a:noFill/>
        </p:spPr>
        <p:txBody>
          <a:bodyPr wrap="square" rtlCol="0">
            <a:spAutoFit/>
          </a:bodyPr>
          <a:lstStyle/>
          <a:p>
            <a:r>
              <a:rPr lang="en-US" sz="6000" smtClean="0">
                <a:solidFill>
                  <a:schemeClr val="bg1"/>
                </a:solidFill>
                <a:latin typeface="Bebas Neue" panose="020B0606020202050201" pitchFamily="34" charset="0"/>
              </a:rPr>
              <a:t>THANK </a:t>
            </a:r>
            <a:r>
              <a:rPr lang="en-US" sz="6000" smtClean="0">
                <a:solidFill>
                  <a:schemeClr val="bg1">
                    <a:lumMod val="95000"/>
                  </a:schemeClr>
                </a:solidFill>
                <a:latin typeface="Bebas Neue" panose="020B0606020202050201" pitchFamily="34" charset="0"/>
              </a:rPr>
              <a:t>YOU!</a:t>
            </a:r>
            <a:endParaRPr lang="en-US" sz="6000">
              <a:solidFill>
                <a:schemeClr val="bg1">
                  <a:lumMod val="95000"/>
                </a:schemeClr>
              </a:solidFill>
              <a:latin typeface="Bebas Neue" panose="020B0606020202050201" pitchFamily="34" charset="0"/>
            </a:endParaRPr>
          </a:p>
        </p:txBody>
      </p:sp>
      <p:grpSp>
        <p:nvGrpSpPr>
          <p:cNvPr id="3" name="Group 2"/>
          <p:cNvGrpSpPr/>
          <p:nvPr/>
        </p:nvGrpSpPr>
        <p:grpSpPr>
          <a:xfrm flipV="1">
            <a:off x="0" y="3435013"/>
            <a:ext cx="9144000" cy="95300"/>
            <a:chOff x="1821110" y="3588663"/>
            <a:chExt cx="7322890" cy="76200"/>
          </a:xfrm>
        </p:grpSpPr>
        <p:sp>
          <p:nvSpPr>
            <p:cNvPr id="14" name="Rectangle 13"/>
            <p:cNvSpPr/>
            <p:nvPr/>
          </p:nvSpPr>
          <p:spPr>
            <a:xfrm>
              <a:off x="1821110" y="3588663"/>
              <a:ext cx="1463040" cy="762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680960" y="3588663"/>
              <a:ext cx="1463040" cy="762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747190" y="3588663"/>
              <a:ext cx="1463040" cy="762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6210230" y="3588663"/>
              <a:ext cx="1463040" cy="762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284150" y="3588663"/>
              <a:ext cx="1463040" cy="762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p:cNvSpPr txBox="1"/>
          <p:nvPr/>
        </p:nvSpPr>
        <p:spPr>
          <a:xfrm>
            <a:off x="1922389" y="3606513"/>
            <a:ext cx="2725811" cy="430887"/>
          </a:xfrm>
          <a:prstGeom prst="rect">
            <a:avLst/>
          </a:prstGeom>
          <a:noFill/>
        </p:spPr>
        <p:txBody>
          <a:bodyPr wrap="none" rtlCol="0">
            <a:spAutoFit/>
          </a:bodyPr>
          <a:lstStyle/>
          <a:p>
            <a:r>
              <a:rPr lang="en-US" sz="2200" smtClean="0">
                <a:solidFill>
                  <a:schemeClr val="bg1">
                    <a:lumMod val="75000"/>
                  </a:schemeClr>
                </a:solidFill>
              </a:rPr>
              <a:t>Enjoy &amp; Good Luck </a:t>
            </a:r>
            <a:endParaRPr lang="en-US" sz="2200">
              <a:solidFill>
                <a:schemeClr val="bg1">
                  <a:lumMod val="75000"/>
                </a:schemeClr>
              </a:solidFill>
            </a:endParaRPr>
          </a:p>
        </p:txBody>
      </p:sp>
    </p:spTree>
  </p:cSld>
  <p:clrMapOvr>
    <a:masterClrMapping/>
  </p:clrMapOvr>
  <mc:AlternateContent xmlns:mc="http://schemas.openxmlformats.org/markup-compatibility/2006">
    <mc:Choice xmlns:p14="http://schemas.microsoft.com/office/powerpoint/2010/main" Requires="p14">
      <p:transition spd="slow" p14:dur="1400">
        <p14:doors/>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1681163" y="2855913"/>
            <a:ext cx="447675" cy="492125"/>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1350" strike="noStrike" noProof="1">
              <a:solidFill>
                <a:prstClr val="white"/>
              </a:solidFill>
            </a:endParaRPr>
          </a:p>
        </p:txBody>
      </p:sp>
      <p:sp>
        <p:nvSpPr>
          <p:cNvPr id="4" name="矩形 3"/>
          <p:cNvSpPr/>
          <p:nvPr/>
        </p:nvSpPr>
        <p:spPr>
          <a:xfrm>
            <a:off x="2124075" y="2857500"/>
            <a:ext cx="7019925" cy="49371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fontAlgn="base">
              <a:defRPr/>
            </a:pPr>
            <a:r>
              <a:rPr lang="en-US" altLang="zh-CN" sz="21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rPr>
              <a:t>https://www.freeppt7.com</a:t>
            </a:r>
            <a:endParaRPr lang="en-US" altLang="zh-CN" sz="21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endParaRPr>
          </a:p>
        </p:txBody>
      </p:sp>
      <p:sp>
        <p:nvSpPr>
          <p:cNvPr id="7" name="矩形 6"/>
          <p:cNvSpPr/>
          <p:nvPr/>
        </p:nvSpPr>
        <p:spPr>
          <a:xfrm>
            <a:off x="0" y="2282825"/>
            <a:ext cx="6985000" cy="58102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fontAlgn="base">
              <a:defRPr/>
            </a:pPr>
            <a:r>
              <a:rPr lang="zh-CN" altLang="en-US" sz="2400" strike="noStrike" spc="200" noProof="1" dirty="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lang="zh-CN" altLang="en-US" sz="2400" strike="noStrike" spc="200" noProof="1" dirty="0" smtClean="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rPr>
              <a:t>Best PPT templates for free download</a:t>
            </a:r>
            <a:endParaRPr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endParaRPr>
          </a:p>
        </p:txBody>
      </p:sp>
      <p:sp>
        <p:nvSpPr>
          <p:cNvPr id="6" name="直角三角形 5"/>
          <p:cNvSpPr/>
          <p:nvPr/>
        </p:nvSpPr>
        <p:spPr>
          <a:xfrm>
            <a:off x="6983413" y="2279650"/>
            <a:ext cx="641350" cy="584200"/>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1350" strike="noStrike" noProof="1">
              <a:solidFill>
                <a:prstClr val="white"/>
              </a:solidFill>
            </a:endParaRPr>
          </a:p>
        </p:txBody>
      </p:sp>
      <p:sp>
        <p:nvSpPr>
          <p:cNvPr id="15365" name="矩形 11"/>
          <p:cNvSpPr/>
          <p:nvPr/>
        </p:nvSpPr>
        <p:spPr>
          <a:xfrm>
            <a:off x="1982788" y="2940050"/>
            <a:ext cx="5178425" cy="1270000"/>
          </a:xfrm>
          <a:prstGeom prst="rect">
            <a:avLst/>
          </a:prstGeom>
          <a:noFill/>
          <a:ln w="25400">
            <a:noFill/>
          </a:ln>
        </p:spPr>
        <p:txBody>
          <a:bodyPr anchor="ctr"/>
          <a:p>
            <a:pPr>
              <a:lnSpc>
                <a:spcPts val="2400"/>
              </a:lnSpc>
            </a:pPr>
            <a:r>
              <a:rPr lang="en-US" altLang="zh-CN" sz="900" dirty="0">
                <a:solidFill>
                  <a:srgbClr val="4A452A"/>
                </a:solidFill>
                <a:latin typeface="微软雅黑" panose="020B0503020204020204" charset="-122"/>
                <a:ea typeface="微软雅黑" panose="020B0503020204020204" charset="-122"/>
              </a:rPr>
              <a:t> </a:t>
            </a:r>
            <a:endParaRPr lang="en-US" altLang="zh-CN" sz="900" dirty="0">
              <a:solidFill>
                <a:srgbClr val="4A452A"/>
              </a:solidFill>
              <a:latin typeface="微软雅黑" panose="020B0503020204020204" charset="-122"/>
              <a:ea typeface="微软雅黑" panose="020B0503020204020204" charset="-122"/>
            </a:endParaRPr>
          </a:p>
        </p:txBody>
      </p:sp>
      <p:pic>
        <p:nvPicPr>
          <p:cNvPr id="15366" name="图片 4" descr="logo">
            <a:hlinkClick r:id="rId1" action="ppaction://hlinkfile"/>
          </p:cNvPr>
          <p:cNvPicPr>
            <a:picLocks noChangeAspect="1"/>
          </p:cNvPicPr>
          <p:nvPr/>
        </p:nvPicPr>
        <p:blipFill>
          <a:blip r:embed="rId2"/>
          <a:stretch>
            <a:fillRect/>
          </a:stretch>
        </p:blipFill>
        <p:spPr>
          <a:xfrm>
            <a:off x="2490788" y="633413"/>
            <a:ext cx="4162425" cy="960437"/>
          </a:xfrm>
          <a:prstGeom prst="rect">
            <a:avLst/>
          </a:prstGeom>
          <a:noFill/>
          <a:ln w="9525">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rot="8614108">
            <a:off x="6507527" y="1962357"/>
            <a:ext cx="258218" cy="17335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rot="6277976">
            <a:off x="5237968" y="1068521"/>
            <a:ext cx="258218" cy="17335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rot="4529257">
            <a:off x="3714163" y="1057980"/>
            <a:ext cx="258218" cy="17335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rot="2147545">
            <a:off x="2475077" y="1950162"/>
            <a:ext cx="258218" cy="17335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1996646" y="3409950"/>
            <a:ext cx="258218" cy="173355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6995591" y="3401196"/>
            <a:ext cx="258218" cy="1742303"/>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2019300" y="4933950"/>
            <a:ext cx="5105400" cy="20955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#03</a:t>
            </a:r>
            <a:endParaRPr lang="en-US" sz="1200">
              <a:solidFill>
                <a:schemeClr val="bg1">
                  <a:lumMod val="75000"/>
                </a:schemeClr>
              </a:solidFill>
              <a:latin typeface="Rockwell" panose="02060603020205020403" pitchFamily="18" charset="0"/>
            </a:endParaRPr>
          </a:p>
        </p:txBody>
      </p:sp>
      <p:graphicFrame>
        <p:nvGraphicFramePr>
          <p:cNvPr id="10" name="Diagram 9"/>
          <p:cNvGraphicFramePr/>
          <p:nvPr/>
        </p:nvGraphicFramePr>
        <p:xfrm>
          <a:off x="2971800" y="2647950"/>
          <a:ext cx="3200400" cy="32004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1" name="Diagram 10"/>
          <p:cNvGraphicFramePr/>
          <p:nvPr/>
        </p:nvGraphicFramePr>
        <p:xfrm>
          <a:off x="3981328" y="1123950"/>
          <a:ext cx="1181344" cy="11813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2" name="Diagram 11"/>
          <p:cNvGraphicFramePr/>
          <p:nvPr/>
        </p:nvGraphicFramePr>
        <p:xfrm>
          <a:off x="2469531" y="1542806"/>
          <a:ext cx="1181344" cy="11813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3" name="Diagram 12"/>
          <p:cNvGraphicFramePr/>
          <p:nvPr/>
        </p:nvGraphicFramePr>
        <p:xfrm>
          <a:off x="5562600" y="1542806"/>
          <a:ext cx="1181344" cy="11813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14" name="Diagram 13"/>
          <p:cNvGraphicFramePr/>
          <p:nvPr/>
        </p:nvGraphicFramePr>
        <p:xfrm>
          <a:off x="6514856" y="2838450"/>
          <a:ext cx="1181344" cy="1181344"/>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15" name="Diagram 14"/>
          <p:cNvGraphicFramePr/>
          <p:nvPr/>
        </p:nvGraphicFramePr>
        <p:xfrm>
          <a:off x="1524000" y="2838450"/>
          <a:ext cx="1181344" cy="1181344"/>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23" name="TextBox 22"/>
          <p:cNvSpPr txBox="1"/>
          <p:nvPr/>
        </p:nvSpPr>
        <p:spPr>
          <a:xfrm>
            <a:off x="940005" y="3230245"/>
            <a:ext cx="582828" cy="338554"/>
          </a:xfrm>
          <a:prstGeom prst="rect">
            <a:avLst/>
          </a:prstGeom>
          <a:noFill/>
        </p:spPr>
        <p:txBody>
          <a:bodyPr wrap="square" rtlCol="0">
            <a:spAutoFit/>
          </a:bodyPr>
          <a:lstStyle/>
          <a:p>
            <a:r>
              <a:rPr lang="en-US" sz="1600" smtClean="0">
                <a:solidFill>
                  <a:schemeClr val="bg1">
                    <a:lumMod val="95000"/>
                  </a:schemeClr>
                </a:solidFill>
                <a:latin typeface="+mj-lt"/>
              </a:rPr>
              <a:t>Andy.</a:t>
            </a:r>
            <a:endParaRPr lang="en-US" sz="1600">
              <a:solidFill>
                <a:schemeClr val="bg1">
                  <a:lumMod val="95000"/>
                </a:schemeClr>
              </a:solidFill>
              <a:latin typeface="+mj-lt"/>
            </a:endParaRPr>
          </a:p>
        </p:txBody>
      </p:sp>
      <p:sp>
        <p:nvSpPr>
          <p:cNvPr id="24" name="TextBox 23"/>
          <p:cNvSpPr txBox="1"/>
          <p:nvPr/>
        </p:nvSpPr>
        <p:spPr>
          <a:xfrm>
            <a:off x="1905000" y="1559953"/>
            <a:ext cx="706379" cy="338554"/>
          </a:xfrm>
          <a:prstGeom prst="rect">
            <a:avLst/>
          </a:prstGeom>
          <a:noFill/>
        </p:spPr>
        <p:txBody>
          <a:bodyPr wrap="square" rtlCol="0">
            <a:spAutoFit/>
          </a:bodyPr>
          <a:lstStyle/>
          <a:p>
            <a:r>
              <a:rPr lang="en-US" sz="1600" smtClean="0">
                <a:solidFill>
                  <a:schemeClr val="bg1">
                    <a:lumMod val="95000"/>
                  </a:schemeClr>
                </a:solidFill>
                <a:latin typeface="+mj-lt"/>
              </a:rPr>
              <a:t>TOMMY.</a:t>
            </a:r>
            <a:endParaRPr lang="en-US" sz="1600">
              <a:solidFill>
                <a:schemeClr val="bg1">
                  <a:lumMod val="95000"/>
                </a:schemeClr>
              </a:solidFill>
              <a:latin typeface="+mj-lt"/>
            </a:endParaRPr>
          </a:p>
        </p:txBody>
      </p:sp>
      <p:sp>
        <p:nvSpPr>
          <p:cNvPr id="25" name="TextBox 24"/>
          <p:cNvSpPr txBox="1"/>
          <p:nvPr/>
        </p:nvSpPr>
        <p:spPr>
          <a:xfrm>
            <a:off x="4267200" y="753421"/>
            <a:ext cx="685800" cy="338554"/>
          </a:xfrm>
          <a:prstGeom prst="rect">
            <a:avLst/>
          </a:prstGeom>
          <a:noFill/>
        </p:spPr>
        <p:txBody>
          <a:bodyPr wrap="square" rtlCol="0">
            <a:spAutoFit/>
          </a:bodyPr>
          <a:lstStyle/>
          <a:p>
            <a:r>
              <a:rPr lang="en-US" sz="1600" smtClean="0">
                <a:solidFill>
                  <a:schemeClr val="bg1">
                    <a:lumMod val="95000"/>
                  </a:schemeClr>
                </a:solidFill>
                <a:latin typeface="+mj-lt"/>
              </a:rPr>
              <a:t>Kelly.</a:t>
            </a:r>
            <a:endParaRPr lang="en-US" sz="1600">
              <a:solidFill>
                <a:schemeClr val="bg1">
                  <a:lumMod val="95000"/>
                </a:schemeClr>
              </a:solidFill>
              <a:latin typeface="+mj-lt"/>
            </a:endParaRPr>
          </a:p>
        </p:txBody>
      </p:sp>
      <p:sp>
        <p:nvSpPr>
          <p:cNvPr id="26" name="TextBox 25"/>
          <p:cNvSpPr txBox="1"/>
          <p:nvPr/>
        </p:nvSpPr>
        <p:spPr>
          <a:xfrm>
            <a:off x="6705600" y="1559953"/>
            <a:ext cx="685800" cy="338554"/>
          </a:xfrm>
          <a:prstGeom prst="rect">
            <a:avLst/>
          </a:prstGeom>
          <a:noFill/>
        </p:spPr>
        <p:txBody>
          <a:bodyPr wrap="square" rtlCol="0">
            <a:spAutoFit/>
          </a:bodyPr>
          <a:lstStyle/>
          <a:p>
            <a:r>
              <a:rPr lang="en-US" sz="1600" smtClean="0">
                <a:solidFill>
                  <a:schemeClr val="bg1">
                    <a:lumMod val="95000"/>
                  </a:schemeClr>
                </a:solidFill>
                <a:latin typeface="+mj-lt"/>
              </a:rPr>
              <a:t>CHRIS.</a:t>
            </a:r>
            <a:endParaRPr lang="en-US" sz="1600">
              <a:solidFill>
                <a:schemeClr val="bg1">
                  <a:lumMod val="95000"/>
                </a:schemeClr>
              </a:solidFill>
              <a:latin typeface="+mj-lt"/>
            </a:endParaRPr>
          </a:p>
        </p:txBody>
      </p:sp>
      <p:sp>
        <p:nvSpPr>
          <p:cNvPr id="27" name="TextBox 26"/>
          <p:cNvSpPr txBox="1"/>
          <p:nvPr/>
        </p:nvSpPr>
        <p:spPr>
          <a:xfrm>
            <a:off x="7696200" y="3230245"/>
            <a:ext cx="685800" cy="338554"/>
          </a:xfrm>
          <a:prstGeom prst="rect">
            <a:avLst/>
          </a:prstGeom>
          <a:noFill/>
        </p:spPr>
        <p:txBody>
          <a:bodyPr wrap="square" rtlCol="0">
            <a:spAutoFit/>
          </a:bodyPr>
          <a:lstStyle/>
          <a:p>
            <a:r>
              <a:rPr lang="en-US" sz="1600" smtClean="0">
                <a:solidFill>
                  <a:schemeClr val="bg1">
                    <a:lumMod val="95000"/>
                  </a:schemeClr>
                </a:solidFill>
                <a:latin typeface="+mj-lt"/>
              </a:rPr>
              <a:t>PAUL.</a:t>
            </a:r>
            <a:endParaRPr lang="en-US" sz="1600">
              <a:solidFill>
                <a:schemeClr val="bg1">
                  <a:lumMod val="9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500" fill="hold"/>
                                        <p:tgtEl>
                                          <p:spTgt spid="15"/>
                                        </p:tgtEl>
                                        <p:attrNameLst>
                                          <p:attrName>ppt_w</p:attrName>
                                        </p:attrNameLst>
                                      </p:cBhvr>
                                      <p:tavLst>
                                        <p:tav tm="0">
                                          <p:val>
                                            <p:fltVal val="0"/>
                                          </p:val>
                                        </p:tav>
                                        <p:tav tm="100000">
                                          <p:val>
                                            <p:strVal val="#ppt_w"/>
                                          </p:val>
                                        </p:tav>
                                      </p:tavLst>
                                    </p:anim>
                                    <p:anim calcmode="lin" valueType="num">
                                      <p:cBhvr>
                                        <p:cTn id="25" dur="500" fill="hold"/>
                                        <p:tgtEl>
                                          <p:spTgt spid="15"/>
                                        </p:tgtEl>
                                        <p:attrNameLst>
                                          <p:attrName>ppt_h</p:attrName>
                                        </p:attrNameLst>
                                      </p:cBhvr>
                                      <p:tavLst>
                                        <p:tav tm="0">
                                          <p:val>
                                            <p:fltVal val="0"/>
                                          </p:val>
                                        </p:tav>
                                        <p:tav tm="100000">
                                          <p:val>
                                            <p:strVal val="#ppt_h"/>
                                          </p:val>
                                        </p:tav>
                                      </p:tavLst>
                                    </p:anim>
                                    <p:animEffect transition="in" filter="fade">
                                      <p:cBhvr>
                                        <p:cTn id="26" dur="500"/>
                                        <p:tgtEl>
                                          <p:spTgt spid="15"/>
                                        </p:tgtEl>
                                      </p:cBhvr>
                                    </p:animEffect>
                                  </p:childTnLst>
                                </p:cTn>
                              </p:par>
                            </p:childTnLst>
                          </p:cTn>
                        </p:par>
                        <p:par>
                          <p:cTn id="27" fill="hold">
                            <p:stCondLst>
                              <p:cond delay="2500"/>
                            </p:stCondLst>
                            <p:childTnLst>
                              <p:par>
                                <p:cTn id="28" presetID="2" presetClass="entr" presetSubtype="4"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250" fill="hold"/>
                                        <p:tgtEl>
                                          <p:spTgt spid="23"/>
                                        </p:tgtEl>
                                        <p:attrNameLst>
                                          <p:attrName>ppt_x</p:attrName>
                                        </p:attrNameLst>
                                      </p:cBhvr>
                                      <p:tavLst>
                                        <p:tav tm="0">
                                          <p:val>
                                            <p:strVal val="#ppt_x"/>
                                          </p:val>
                                        </p:tav>
                                        <p:tav tm="100000">
                                          <p:val>
                                            <p:strVal val="#ppt_x"/>
                                          </p:val>
                                        </p:tav>
                                      </p:tavLst>
                                    </p:anim>
                                    <p:anim calcmode="lin" valueType="num">
                                      <p:cBhvr additive="base">
                                        <p:cTn id="31" dur="250" fill="hold"/>
                                        <p:tgtEl>
                                          <p:spTgt spid="23"/>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p:cTn id="35" dur="500" fill="hold"/>
                                        <p:tgtEl>
                                          <p:spTgt spid="12"/>
                                        </p:tgtEl>
                                        <p:attrNameLst>
                                          <p:attrName>ppt_w</p:attrName>
                                        </p:attrNameLst>
                                      </p:cBhvr>
                                      <p:tavLst>
                                        <p:tav tm="0">
                                          <p:val>
                                            <p:fltVal val="0"/>
                                          </p:val>
                                        </p:tav>
                                        <p:tav tm="100000">
                                          <p:val>
                                            <p:strVal val="#ppt_w"/>
                                          </p:val>
                                        </p:tav>
                                      </p:tavLst>
                                    </p:anim>
                                    <p:anim calcmode="lin" valueType="num">
                                      <p:cBhvr>
                                        <p:cTn id="36" dur="500" fill="hold"/>
                                        <p:tgtEl>
                                          <p:spTgt spid="12"/>
                                        </p:tgtEl>
                                        <p:attrNameLst>
                                          <p:attrName>ppt_h</p:attrName>
                                        </p:attrNameLst>
                                      </p:cBhvr>
                                      <p:tavLst>
                                        <p:tav tm="0">
                                          <p:val>
                                            <p:fltVal val="0"/>
                                          </p:val>
                                        </p:tav>
                                        <p:tav tm="100000">
                                          <p:val>
                                            <p:strVal val="#ppt_h"/>
                                          </p:val>
                                        </p:tav>
                                      </p:tavLst>
                                    </p:anim>
                                    <p:animEffect transition="in" filter="fade">
                                      <p:cBhvr>
                                        <p:cTn id="37" dur="500"/>
                                        <p:tgtEl>
                                          <p:spTgt spid="12"/>
                                        </p:tgtEl>
                                      </p:cBhvr>
                                    </p:animEffect>
                                  </p:childTnLst>
                                </p:cTn>
                              </p:par>
                            </p:childTnLst>
                          </p:cTn>
                        </p:par>
                        <p:par>
                          <p:cTn id="38" fill="hold">
                            <p:stCondLst>
                              <p:cond delay="3500"/>
                            </p:stCondLst>
                            <p:childTnLst>
                              <p:par>
                                <p:cTn id="39" presetID="2" presetClass="entr" presetSubtype="8"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250" fill="hold"/>
                                        <p:tgtEl>
                                          <p:spTgt spid="24"/>
                                        </p:tgtEl>
                                        <p:attrNameLst>
                                          <p:attrName>ppt_x</p:attrName>
                                        </p:attrNameLst>
                                      </p:cBhvr>
                                      <p:tavLst>
                                        <p:tav tm="0">
                                          <p:val>
                                            <p:strVal val="0-#ppt_w/2"/>
                                          </p:val>
                                        </p:tav>
                                        <p:tav tm="100000">
                                          <p:val>
                                            <p:strVal val="#ppt_x"/>
                                          </p:val>
                                        </p:tav>
                                      </p:tavLst>
                                    </p:anim>
                                    <p:anim calcmode="lin" valueType="num">
                                      <p:cBhvr additive="base">
                                        <p:cTn id="42" dur="250" fill="hold"/>
                                        <p:tgtEl>
                                          <p:spTgt spid="24"/>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4500"/>
                            </p:stCondLst>
                            <p:childTnLst>
                              <p:par>
                                <p:cTn id="50" presetID="2" presetClass="entr" presetSubtype="1" fill="hold" grpId="0"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0-#ppt_h/2"/>
                                          </p:val>
                                        </p:tav>
                                        <p:tav tm="100000">
                                          <p:val>
                                            <p:strVal val="#ppt_y"/>
                                          </p:val>
                                        </p:tav>
                                      </p:tavLst>
                                    </p:anim>
                                  </p:childTnLst>
                                </p:cTn>
                              </p:par>
                            </p:childTnLst>
                          </p:cTn>
                        </p:par>
                        <p:par>
                          <p:cTn id="54" fill="hold">
                            <p:stCondLst>
                              <p:cond delay="5000"/>
                            </p:stCondLst>
                            <p:childTnLst>
                              <p:par>
                                <p:cTn id="55" presetID="53" presetClass="entr" presetSubtype="16"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childTnLst>
                          </p:cTn>
                        </p:par>
                        <p:par>
                          <p:cTn id="60" fill="hold">
                            <p:stCondLst>
                              <p:cond delay="5500"/>
                            </p:stCondLst>
                            <p:childTnLst>
                              <p:par>
                                <p:cTn id="61" presetID="2" presetClass="entr" presetSubtype="2"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250" fill="hold"/>
                                        <p:tgtEl>
                                          <p:spTgt spid="26"/>
                                        </p:tgtEl>
                                        <p:attrNameLst>
                                          <p:attrName>ppt_x</p:attrName>
                                        </p:attrNameLst>
                                      </p:cBhvr>
                                      <p:tavLst>
                                        <p:tav tm="0">
                                          <p:val>
                                            <p:strVal val="1+#ppt_w/2"/>
                                          </p:val>
                                        </p:tav>
                                        <p:tav tm="100000">
                                          <p:val>
                                            <p:strVal val="#ppt_x"/>
                                          </p:val>
                                        </p:tav>
                                      </p:tavLst>
                                    </p:anim>
                                    <p:anim calcmode="lin" valueType="num">
                                      <p:cBhvr additive="base">
                                        <p:cTn id="64" dur="250" fill="hold"/>
                                        <p:tgtEl>
                                          <p:spTgt spid="26"/>
                                        </p:tgtEl>
                                        <p:attrNameLst>
                                          <p:attrName>ppt_y</p:attrName>
                                        </p:attrNameLst>
                                      </p:cBhvr>
                                      <p:tavLst>
                                        <p:tav tm="0">
                                          <p:val>
                                            <p:strVal val="#ppt_y"/>
                                          </p:val>
                                        </p:tav>
                                        <p:tav tm="100000">
                                          <p:val>
                                            <p:strVal val="#ppt_y"/>
                                          </p:val>
                                        </p:tav>
                                      </p:tavLst>
                                    </p:anim>
                                  </p:childTnLst>
                                </p:cTn>
                              </p:par>
                            </p:childTnLst>
                          </p:cTn>
                        </p:par>
                        <p:par>
                          <p:cTn id="65" fill="hold">
                            <p:stCondLst>
                              <p:cond delay="6000"/>
                            </p:stCondLst>
                            <p:childTnLst>
                              <p:par>
                                <p:cTn id="66" presetID="53" presetClass="entr" presetSubtype="16"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p:cTn id="68" dur="500" fill="hold"/>
                                        <p:tgtEl>
                                          <p:spTgt spid="14"/>
                                        </p:tgtEl>
                                        <p:attrNameLst>
                                          <p:attrName>ppt_w</p:attrName>
                                        </p:attrNameLst>
                                      </p:cBhvr>
                                      <p:tavLst>
                                        <p:tav tm="0">
                                          <p:val>
                                            <p:fltVal val="0"/>
                                          </p:val>
                                        </p:tav>
                                        <p:tav tm="100000">
                                          <p:val>
                                            <p:strVal val="#ppt_w"/>
                                          </p:val>
                                        </p:tav>
                                      </p:tavLst>
                                    </p:anim>
                                    <p:anim calcmode="lin" valueType="num">
                                      <p:cBhvr>
                                        <p:cTn id="69" dur="500" fill="hold"/>
                                        <p:tgtEl>
                                          <p:spTgt spid="14"/>
                                        </p:tgtEl>
                                        <p:attrNameLst>
                                          <p:attrName>ppt_h</p:attrName>
                                        </p:attrNameLst>
                                      </p:cBhvr>
                                      <p:tavLst>
                                        <p:tav tm="0">
                                          <p:val>
                                            <p:fltVal val="0"/>
                                          </p:val>
                                        </p:tav>
                                        <p:tav tm="100000">
                                          <p:val>
                                            <p:strVal val="#ppt_h"/>
                                          </p:val>
                                        </p:tav>
                                      </p:tavLst>
                                    </p:anim>
                                    <p:animEffect transition="in" filter="fade">
                                      <p:cBhvr>
                                        <p:cTn id="70" dur="500"/>
                                        <p:tgtEl>
                                          <p:spTgt spid="14"/>
                                        </p:tgtEl>
                                      </p:cBhvr>
                                    </p:animEffect>
                                  </p:childTnLst>
                                </p:cTn>
                              </p:par>
                            </p:childTnLst>
                          </p:cTn>
                        </p:par>
                        <p:par>
                          <p:cTn id="71" fill="hold">
                            <p:stCondLst>
                              <p:cond delay="6500"/>
                            </p:stCondLst>
                            <p:childTnLst>
                              <p:par>
                                <p:cTn id="72" presetID="2" presetClass="entr" presetSubtype="2"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 calcmode="lin" valueType="num">
                                      <p:cBhvr additive="base">
                                        <p:cTn id="74" dur="250" fill="hold"/>
                                        <p:tgtEl>
                                          <p:spTgt spid="27"/>
                                        </p:tgtEl>
                                        <p:attrNameLst>
                                          <p:attrName>ppt_x</p:attrName>
                                        </p:attrNameLst>
                                      </p:cBhvr>
                                      <p:tavLst>
                                        <p:tav tm="0">
                                          <p:val>
                                            <p:strVal val="1+#ppt_w/2"/>
                                          </p:val>
                                        </p:tav>
                                        <p:tav tm="100000">
                                          <p:val>
                                            <p:strVal val="#ppt_x"/>
                                          </p:val>
                                        </p:tav>
                                      </p:tavLst>
                                    </p:anim>
                                    <p:anim calcmode="lin" valueType="num">
                                      <p:cBhvr additive="base">
                                        <p:cTn id="75" dur="250" fill="hold"/>
                                        <p:tgtEl>
                                          <p:spTgt spid="27"/>
                                        </p:tgtEl>
                                        <p:attrNameLst>
                                          <p:attrName>ppt_y</p:attrName>
                                        </p:attrNameLst>
                                      </p:cBhvr>
                                      <p:tavLst>
                                        <p:tav tm="0">
                                          <p:val>
                                            <p:strVal val="#ppt_y"/>
                                          </p:val>
                                        </p:tav>
                                        <p:tav tm="100000">
                                          <p:val>
                                            <p:strVal val="#ppt_y"/>
                                          </p:val>
                                        </p:tav>
                                      </p:tavLst>
                                    </p:anim>
                                  </p:childTnLst>
                                </p:cTn>
                              </p:par>
                            </p:childTnLst>
                          </p:cTn>
                        </p:par>
                        <p:par>
                          <p:cTn id="76" fill="hold">
                            <p:stCondLst>
                              <p:cond delay="7000"/>
                            </p:stCondLst>
                            <p:childTnLst>
                              <p:par>
                                <p:cTn id="77" presetID="16" presetClass="entr" presetSubtype="37" fill="hold" grpId="0" nodeType="afterEffect">
                                  <p:stCondLst>
                                    <p:cond delay="0"/>
                                  </p:stCondLst>
                                  <p:childTnLst>
                                    <p:set>
                                      <p:cBhvr>
                                        <p:cTn id="78" dur="1" fill="hold">
                                          <p:stCondLst>
                                            <p:cond delay="0"/>
                                          </p:stCondLst>
                                        </p:cTn>
                                        <p:tgtEl>
                                          <p:spTgt spid="16"/>
                                        </p:tgtEl>
                                        <p:attrNameLst>
                                          <p:attrName>style.visibility</p:attrName>
                                        </p:attrNameLst>
                                      </p:cBhvr>
                                      <p:to>
                                        <p:strVal val="visible"/>
                                      </p:to>
                                    </p:set>
                                    <p:animEffect transition="in" filter="barn(outVertical)">
                                      <p:cBhvr>
                                        <p:cTn id="79" dur="500"/>
                                        <p:tgtEl>
                                          <p:spTgt spid="16"/>
                                        </p:tgtEl>
                                      </p:cBhvr>
                                    </p:animEffect>
                                  </p:childTnLst>
                                </p:cTn>
                              </p:par>
                            </p:childTnLst>
                          </p:cTn>
                        </p:par>
                        <p:par>
                          <p:cTn id="80" fill="hold">
                            <p:stCondLst>
                              <p:cond delay="7500"/>
                            </p:stCondLst>
                            <p:childTnLst>
                              <p:par>
                                <p:cTn id="81" presetID="22" presetClass="entr" presetSubtype="4"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wipe(down)">
                                      <p:cBhvr>
                                        <p:cTn id="83" dur="500"/>
                                        <p:tgtEl>
                                          <p:spTgt spid="17"/>
                                        </p:tgtEl>
                                      </p:cBhvr>
                                    </p:animEffect>
                                  </p:childTnLst>
                                </p:cTn>
                              </p:par>
                            </p:childTnLst>
                          </p:cTn>
                        </p:par>
                        <p:par>
                          <p:cTn id="84" fill="hold">
                            <p:stCondLst>
                              <p:cond delay="8000"/>
                            </p:stCondLst>
                            <p:childTnLst>
                              <p:par>
                                <p:cTn id="85" presetID="22" presetClass="entr" presetSubtype="4"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Effect transition="in" filter="wipe(down)">
                                      <p:cBhvr>
                                        <p:cTn id="87" dur="500"/>
                                        <p:tgtEl>
                                          <p:spTgt spid="18"/>
                                        </p:tgtEl>
                                      </p:cBhvr>
                                    </p:animEffect>
                                  </p:childTnLst>
                                </p:cTn>
                              </p:par>
                            </p:childTnLst>
                          </p:cTn>
                        </p:par>
                        <p:par>
                          <p:cTn id="88" fill="hold">
                            <p:stCondLst>
                              <p:cond delay="8500"/>
                            </p:stCondLst>
                            <p:childTnLst>
                              <p:par>
                                <p:cTn id="89" presetID="22" presetClass="entr" presetSubtype="4" fill="hold" grpId="0" nodeType="after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wipe(down)">
                                      <p:cBhvr>
                                        <p:cTn id="91" dur="500"/>
                                        <p:tgtEl>
                                          <p:spTgt spid="19"/>
                                        </p:tgtEl>
                                      </p:cBhvr>
                                    </p:animEffect>
                                  </p:childTnLst>
                                </p:cTn>
                              </p:par>
                            </p:childTnLst>
                          </p:cTn>
                        </p:par>
                        <p:par>
                          <p:cTn id="92" fill="hold">
                            <p:stCondLst>
                              <p:cond delay="9000"/>
                            </p:stCondLst>
                            <p:childTnLst>
                              <p:par>
                                <p:cTn id="93" presetID="22" presetClass="entr" presetSubtype="4"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down)">
                                      <p:cBhvr>
                                        <p:cTn id="95" dur="500"/>
                                        <p:tgtEl>
                                          <p:spTgt spid="22"/>
                                        </p:tgtEl>
                                      </p:cBhvr>
                                    </p:animEffect>
                                  </p:childTnLst>
                                </p:cTn>
                              </p:par>
                            </p:childTnLst>
                          </p:cTn>
                        </p:par>
                        <p:par>
                          <p:cTn id="96" fill="hold">
                            <p:stCondLst>
                              <p:cond delay="9500"/>
                            </p:stCondLst>
                            <p:childTnLst>
                              <p:par>
                                <p:cTn id="97" presetID="22" presetClass="entr" presetSubtype="8" fill="hold" grpId="0" nodeType="after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wipe(left)">
                                      <p:cBhvr>
                                        <p:cTn id="99" dur="500"/>
                                        <p:tgtEl>
                                          <p:spTgt spid="20"/>
                                        </p:tgtEl>
                                      </p:cBhvr>
                                    </p:animEffect>
                                  </p:childTnLst>
                                </p:cTn>
                              </p:par>
                            </p:childTnLst>
                          </p:cTn>
                        </p:par>
                        <p:par>
                          <p:cTn id="100" fill="hold">
                            <p:stCondLst>
                              <p:cond delay="10000"/>
                            </p:stCondLst>
                            <p:childTnLst>
                              <p:par>
                                <p:cTn id="101" presetID="22" presetClass="entr" presetSubtype="2"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Effect transition="in" filter="wipe(right)">
                                      <p:cBhvr>
                                        <p:cTn id="10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1" grpId="0" animBg="1"/>
      <p:bldP spid="20" grpId="0" animBg="1"/>
      <p:bldP spid="19" grpId="0" animBg="1"/>
      <p:bldP spid="17" grpId="0" animBg="1"/>
      <p:bldP spid="18" grpId="0" animBg="1"/>
      <p:bldP spid="16" grpId="0" animBg="1"/>
      <p:bldP spid="36" grpId="0"/>
      <p:bldP spid="37" grpId="0"/>
      <p:bldGraphic spid="10" grpId="0">
        <p:bldAsOne/>
      </p:bldGraphic>
      <p:bldGraphic spid="11" grpId="0">
        <p:bldAsOne/>
      </p:bldGraphic>
      <p:bldGraphic spid="12" grpId="0">
        <p:bldAsOne/>
      </p:bldGraphic>
      <p:bldGraphic spid="13" grpId="0">
        <p:bldAsOne/>
      </p:bldGraphic>
      <p:bldGraphic spid="14" grpId="0">
        <p:bldAsOne/>
      </p:bldGraphic>
      <p:bldGraphic spid="15" grpId="0">
        <p:bldAsOne/>
      </p:bldGraphic>
      <p:bldP spid="23" grpId="0"/>
      <p:bldP spid="24" grpId="0"/>
      <p:bldP spid="25" grpId="0"/>
      <p:bldP spid="26" grpId="0"/>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#04</a:t>
            </a:r>
            <a:endParaRPr lang="en-US" sz="1200">
              <a:solidFill>
                <a:schemeClr val="bg1">
                  <a:lumMod val="75000"/>
                </a:schemeClr>
              </a:solidFill>
              <a:latin typeface="Rockwell" panose="02060603020205020403" pitchFamily="18" charset="0"/>
            </a:endParaRPr>
          </a:p>
        </p:txBody>
      </p:sp>
      <p:sp>
        <p:nvSpPr>
          <p:cNvPr id="10" name="Oval 9"/>
          <p:cNvSpPr/>
          <p:nvPr/>
        </p:nvSpPr>
        <p:spPr>
          <a:xfrm>
            <a:off x="832415" y="1733550"/>
            <a:ext cx="2057400" cy="20574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1" name="Diagram 10"/>
          <p:cNvGraphicFramePr/>
          <p:nvPr/>
        </p:nvGraphicFramePr>
        <p:xfrm>
          <a:off x="1437266" y="3458291"/>
          <a:ext cx="847698" cy="84769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2" name="Diagram 11"/>
          <p:cNvGraphicFramePr/>
          <p:nvPr/>
        </p:nvGraphicFramePr>
        <p:xfrm>
          <a:off x="453488" y="2949090"/>
          <a:ext cx="847698" cy="847698"/>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3" name="Diagram 12"/>
          <p:cNvGraphicFramePr/>
          <p:nvPr/>
        </p:nvGraphicFramePr>
        <p:xfrm>
          <a:off x="2432615" y="2949090"/>
          <a:ext cx="847698" cy="847698"/>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6" name="Oval 15"/>
          <p:cNvSpPr/>
          <p:nvPr/>
        </p:nvSpPr>
        <p:spPr>
          <a:xfrm>
            <a:off x="6242615" y="1733550"/>
            <a:ext cx="2057400" cy="20574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7" name="Diagram 16"/>
          <p:cNvGraphicFramePr/>
          <p:nvPr/>
        </p:nvGraphicFramePr>
        <p:xfrm>
          <a:off x="6847466" y="3458291"/>
          <a:ext cx="847698" cy="847698"/>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18" name="Diagram 17"/>
          <p:cNvGraphicFramePr/>
          <p:nvPr/>
        </p:nvGraphicFramePr>
        <p:xfrm>
          <a:off x="5863688" y="2949090"/>
          <a:ext cx="847698" cy="847698"/>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19" name="Diagram 18"/>
          <p:cNvGraphicFramePr/>
          <p:nvPr/>
        </p:nvGraphicFramePr>
        <p:xfrm>
          <a:off x="7842815" y="2949090"/>
          <a:ext cx="847698" cy="847698"/>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24" name="Oval 23"/>
          <p:cNvSpPr/>
          <p:nvPr/>
        </p:nvSpPr>
        <p:spPr>
          <a:xfrm>
            <a:off x="3547013" y="1733550"/>
            <a:ext cx="2057400" cy="20574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5" name="Diagram 24"/>
          <p:cNvGraphicFramePr/>
          <p:nvPr/>
        </p:nvGraphicFramePr>
        <p:xfrm>
          <a:off x="4151864" y="3458291"/>
          <a:ext cx="847698" cy="847698"/>
        </p:xfrm>
        <a:graphic>
          <a:graphicData uri="http://schemas.openxmlformats.org/drawingml/2006/diagram">
            <dgm:relIds xmlns:dgm="http://schemas.openxmlformats.org/drawingml/2006/diagram" xmlns:r="http://schemas.openxmlformats.org/officeDocument/2006/relationships" r:dm="rId31" r:lo="rId32" r:qs="rId33" r:cs="rId34"/>
          </a:graphicData>
        </a:graphic>
      </p:graphicFrame>
      <p:sp>
        <p:nvSpPr>
          <p:cNvPr id="28" name="TextBox 27"/>
          <p:cNvSpPr txBox="1"/>
          <p:nvPr/>
        </p:nvSpPr>
        <p:spPr>
          <a:xfrm>
            <a:off x="1256023" y="2625864"/>
            <a:ext cx="1210184" cy="707886"/>
          </a:xfrm>
          <a:prstGeom prst="rect">
            <a:avLst/>
          </a:prstGeom>
          <a:noFill/>
        </p:spPr>
        <p:txBody>
          <a:bodyPr wrap="square" rtlCol="0">
            <a:spAutoFit/>
          </a:bodyPr>
          <a:lstStyle/>
          <a:p>
            <a:pPr algn="ctr"/>
            <a:r>
              <a:rPr lang="en-US" sz="2000" smtClean="0">
                <a:solidFill>
                  <a:schemeClr val="bg1"/>
                </a:solidFill>
                <a:latin typeface="+mj-lt"/>
              </a:rPr>
              <a:t>DESIGN SECTION</a:t>
            </a:r>
            <a:endParaRPr lang="en-US" sz="2000">
              <a:solidFill>
                <a:schemeClr val="bg1"/>
              </a:solidFill>
              <a:latin typeface="+mj-lt"/>
            </a:endParaRPr>
          </a:p>
        </p:txBody>
      </p:sp>
      <p:sp>
        <p:nvSpPr>
          <p:cNvPr id="29" name="TextBox 28"/>
          <p:cNvSpPr txBox="1"/>
          <p:nvPr/>
        </p:nvSpPr>
        <p:spPr>
          <a:xfrm>
            <a:off x="3962400" y="2625864"/>
            <a:ext cx="1210184" cy="707886"/>
          </a:xfrm>
          <a:prstGeom prst="rect">
            <a:avLst/>
          </a:prstGeom>
          <a:noFill/>
        </p:spPr>
        <p:txBody>
          <a:bodyPr wrap="square" rtlCol="0">
            <a:spAutoFit/>
          </a:bodyPr>
          <a:lstStyle/>
          <a:p>
            <a:pPr algn="ctr"/>
            <a:r>
              <a:rPr lang="en-US" sz="2000" smtClean="0">
                <a:solidFill>
                  <a:schemeClr val="bg1"/>
                </a:solidFill>
                <a:latin typeface="+mj-lt"/>
              </a:rPr>
              <a:t>EXECUTIVE SECTION</a:t>
            </a:r>
            <a:endParaRPr lang="en-US" sz="2000">
              <a:solidFill>
                <a:schemeClr val="bg1"/>
              </a:solidFill>
              <a:latin typeface="+mj-lt"/>
            </a:endParaRPr>
          </a:p>
        </p:txBody>
      </p:sp>
      <p:sp>
        <p:nvSpPr>
          <p:cNvPr id="30" name="TextBox 29"/>
          <p:cNvSpPr txBox="1"/>
          <p:nvPr/>
        </p:nvSpPr>
        <p:spPr>
          <a:xfrm>
            <a:off x="6605204" y="2625864"/>
            <a:ext cx="1332223" cy="707886"/>
          </a:xfrm>
          <a:prstGeom prst="rect">
            <a:avLst/>
          </a:prstGeom>
          <a:noFill/>
        </p:spPr>
        <p:txBody>
          <a:bodyPr wrap="square" rtlCol="0">
            <a:spAutoFit/>
          </a:bodyPr>
          <a:lstStyle/>
          <a:p>
            <a:pPr algn="ctr"/>
            <a:r>
              <a:rPr lang="en-US" sz="2000" smtClean="0">
                <a:solidFill>
                  <a:schemeClr val="bg1"/>
                </a:solidFill>
                <a:latin typeface="+mj-lt"/>
              </a:rPr>
              <a:t>DEVELOPMENT SECTION</a:t>
            </a:r>
            <a:endParaRPr lang="en-US" sz="2000">
              <a:solidFill>
                <a:schemeClr val="bg1"/>
              </a:solidFill>
              <a:latin typeface="+mj-lt"/>
            </a:endParaRPr>
          </a:p>
        </p:txBody>
      </p:sp>
      <p:sp>
        <p:nvSpPr>
          <p:cNvPr id="31" name="Freeform 30"/>
          <p:cNvSpPr>
            <a:spLocks noEditPoints="1"/>
          </p:cNvSpPr>
          <p:nvPr/>
        </p:nvSpPr>
        <p:spPr bwMode="auto">
          <a:xfrm>
            <a:off x="4296874" y="2058664"/>
            <a:ext cx="557679" cy="531674"/>
          </a:xfrm>
          <a:custGeom>
            <a:avLst/>
            <a:gdLst>
              <a:gd name="T0" fmla="*/ 188 w 490"/>
              <a:gd name="T1" fmla="*/ 199 h 467"/>
              <a:gd name="T2" fmla="*/ 162 w 490"/>
              <a:gd name="T3" fmla="*/ 123 h 467"/>
              <a:gd name="T4" fmla="*/ 162 w 490"/>
              <a:gd name="T5" fmla="*/ 117 h 467"/>
              <a:gd name="T6" fmla="*/ 329 w 490"/>
              <a:gd name="T7" fmla="*/ 117 h 467"/>
              <a:gd name="T8" fmla="*/ 329 w 490"/>
              <a:gd name="T9" fmla="*/ 123 h 467"/>
              <a:gd name="T10" fmla="*/ 303 w 490"/>
              <a:gd name="T11" fmla="*/ 199 h 467"/>
              <a:gd name="T12" fmla="*/ 391 w 490"/>
              <a:gd name="T13" fmla="*/ 244 h 467"/>
              <a:gd name="T14" fmla="*/ 445 w 490"/>
              <a:gd name="T15" fmla="*/ 172 h 467"/>
              <a:gd name="T16" fmla="*/ 445 w 490"/>
              <a:gd name="T17" fmla="*/ 172 h 467"/>
              <a:gd name="T18" fmla="*/ 407 w 490"/>
              <a:gd name="T19" fmla="*/ 94 h 467"/>
              <a:gd name="T20" fmla="*/ 375 w 490"/>
              <a:gd name="T21" fmla="*/ 93 h 467"/>
              <a:gd name="T22" fmla="*/ 337 w 490"/>
              <a:gd name="T23" fmla="*/ 172 h 467"/>
              <a:gd name="T24" fmla="*/ 337 w 490"/>
              <a:gd name="T25" fmla="*/ 172 h 467"/>
              <a:gd name="T26" fmla="*/ 391 w 490"/>
              <a:gd name="T27" fmla="*/ 244 h 467"/>
              <a:gd name="T28" fmla="*/ 344 w 490"/>
              <a:gd name="T29" fmla="*/ 173 h 467"/>
              <a:gd name="T30" fmla="*/ 349 w 490"/>
              <a:gd name="T31" fmla="*/ 148 h 467"/>
              <a:gd name="T32" fmla="*/ 430 w 490"/>
              <a:gd name="T33" fmla="*/ 134 h 467"/>
              <a:gd name="T34" fmla="*/ 434 w 490"/>
              <a:gd name="T35" fmla="*/ 160 h 467"/>
              <a:gd name="T36" fmla="*/ 422 w 490"/>
              <a:gd name="T37" fmla="*/ 217 h 467"/>
              <a:gd name="T38" fmla="*/ 360 w 490"/>
              <a:gd name="T39" fmla="*/ 217 h 467"/>
              <a:gd name="T40" fmla="*/ 137 w 490"/>
              <a:gd name="T41" fmla="*/ 221 h 467"/>
              <a:gd name="T42" fmla="*/ 154 w 490"/>
              <a:gd name="T43" fmla="*/ 172 h 467"/>
              <a:gd name="T44" fmla="*/ 154 w 490"/>
              <a:gd name="T45" fmla="*/ 168 h 467"/>
              <a:gd name="T46" fmla="*/ 99 w 490"/>
              <a:gd name="T47" fmla="*/ 92 h 467"/>
              <a:gd name="T48" fmla="*/ 46 w 490"/>
              <a:gd name="T49" fmla="*/ 168 h 467"/>
              <a:gd name="T50" fmla="*/ 46 w 490"/>
              <a:gd name="T51" fmla="*/ 172 h 467"/>
              <a:gd name="T52" fmla="*/ 62 w 490"/>
              <a:gd name="T53" fmla="*/ 221 h 467"/>
              <a:gd name="T54" fmla="*/ 68 w 490"/>
              <a:gd name="T55" fmla="*/ 217 h 467"/>
              <a:gd name="T56" fmla="*/ 56 w 490"/>
              <a:gd name="T57" fmla="*/ 160 h 467"/>
              <a:gd name="T58" fmla="*/ 61 w 490"/>
              <a:gd name="T59" fmla="*/ 134 h 467"/>
              <a:gd name="T60" fmla="*/ 142 w 490"/>
              <a:gd name="T61" fmla="*/ 148 h 467"/>
              <a:gd name="T62" fmla="*/ 146 w 490"/>
              <a:gd name="T63" fmla="*/ 173 h 467"/>
              <a:gd name="T64" fmla="*/ 100 w 490"/>
              <a:gd name="T65" fmla="*/ 237 h 467"/>
              <a:gd name="T66" fmla="*/ 262 w 490"/>
              <a:gd name="T67" fmla="*/ 291 h 467"/>
              <a:gd name="T68" fmla="*/ 252 w 490"/>
              <a:gd name="T69" fmla="*/ 313 h 467"/>
              <a:gd name="T70" fmla="*/ 314 w 490"/>
              <a:gd name="T71" fmla="*/ 264 h 467"/>
              <a:gd name="T72" fmla="*/ 402 w 490"/>
              <a:gd name="T73" fmla="*/ 437 h 467"/>
              <a:gd name="T74" fmla="*/ 119 w 490"/>
              <a:gd name="T75" fmla="*/ 467 h 467"/>
              <a:gd name="T76" fmla="*/ 88 w 490"/>
              <a:gd name="T77" fmla="*/ 334 h 467"/>
              <a:gd name="T78" fmla="*/ 231 w 490"/>
              <a:gd name="T79" fmla="*/ 413 h 467"/>
              <a:gd name="T80" fmla="*/ 238 w 490"/>
              <a:gd name="T81" fmla="*/ 308 h 467"/>
              <a:gd name="T82" fmla="*/ 229 w 490"/>
              <a:gd name="T83" fmla="*/ 288 h 467"/>
              <a:gd name="T84" fmla="*/ 259 w 490"/>
              <a:gd name="T85" fmla="*/ 286 h 467"/>
              <a:gd name="T86" fmla="*/ 262 w 490"/>
              <a:gd name="T87" fmla="*/ 291 h 467"/>
              <a:gd name="T88" fmla="*/ 490 w 490"/>
              <a:gd name="T89" fmla="*/ 305 h 467"/>
              <a:gd name="T90" fmla="*/ 412 w 490"/>
              <a:gd name="T91" fmla="*/ 312 h 467"/>
              <a:gd name="T92" fmla="*/ 416 w 490"/>
              <a:gd name="T93" fmla="*/ 388 h 467"/>
              <a:gd name="T94" fmla="*/ 490 w 490"/>
              <a:gd name="T95" fmla="*/ 371 h 467"/>
              <a:gd name="T96" fmla="*/ 16 w 490"/>
              <a:gd name="T97" fmla="*/ 388 h 467"/>
              <a:gd name="T98" fmla="*/ 74 w 490"/>
              <a:gd name="T99" fmla="*/ 334 h 467"/>
              <a:gd name="T100" fmla="*/ 139 w 490"/>
              <a:gd name="T101" fmla="*/ 260 h 467"/>
              <a:gd name="T102" fmla="*/ 0 w 490"/>
              <a:gd name="T103" fmla="*/ 371 h 467"/>
              <a:gd name="T104" fmla="*/ 245 w 490"/>
              <a:gd name="T105" fmla="*/ 223 h 467"/>
              <a:gd name="T106" fmla="*/ 317 w 490"/>
              <a:gd name="T107" fmla="*/ 124 h 467"/>
              <a:gd name="T108" fmla="*/ 310 w 490"/>
              <a:gd name="T109" fmla="*/ 85 h 467"/>
              <a:gd name="T110" fmla="*/ 274 w 490"/>
              <a:gd name="T111" fmla="*/ 61 h 467"/>
              <a:gd name="T112" fmla="*/ 216 w 490"/>
              <a:gd name="T113" fmla="*/ 61 h 467"/>
              <a:gd name="T114" fmla="*/ 185 w 490"/>
              <a:gd name="T115" fmla="*/ 64 h 467"/>
              <a:gd name="T116" fmla="*/ 178 w 490"/>
              <a:gd name="T117" fmla="*/ 105 h 467"/>
              <a:gd name="T118" fmla="*/ 197 w 490"/>
              <a:gd name="T119" fmla="*/ 19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2" name="Group 31"/>
          <p:cNvGrpSpPr/>
          <p:nvPr/>
        </p:nvGrpSpPr>
        <p:grpSpPr>
          <a:xfrm>
            <a:off x="7061431" y="2197226"/>
            <a:ext cx="419767" cy="373086"/>
            <a:chOff x="4243388" y="2576513"/>
            <a:chExt cx="1870075" cy="1662112"/>
          </a:xfrm>
          <a:solidFill>
            <a:schemeClr val="bg1"/>
          </a:solidFill>
        </p:grpSpPr>
        <p:sp>
          <p:nvSpPr>
            <p:cNvPr id="33" name="Freeform 32"/>
            <p:cNvSpPr>
              <a:spLocks noEditPoints="1"/>
            </p:cNvSpPr>
            <p:nvPr/>
          </p:nvSpPr>
          <p:spPr bwMode="auto">
            <a:xfrm>
              <a:off x="4243388" y="2576513"/>
              <a:ext cx="1870075" cy="1662112"/>
            </a:xfrm>
            <a:custGeom>
              <a:avLst/>
              <a:gdLst>
                <a:gd name="T0" fmla="*/ 483 w 499"/>
                <a:gd name="T1" fmla="*/ 0 h 443"/>
                <a:gd name="T2" fmla="*/ 16 w 499"/>
                <a:gd name="T3" fmla="*/ 0 h 443"/>
                <a:gd name="T4" fmla="*/ 0 w 499"/>
                <a:gd name="T5" fmla="*/ 16 h 443"/>
                <a:gd name="T6" fmla="*/ 0 w 499"/>
                <a:gd name="T7" fmla="*/ 427 h 443"/>
                <a:gd name="T8" fmla="*/ 16 w 499"/>
                <a:gd name="T9" fmla="*/ 443 h 443"/>
                <a:gd name="T10" fmla="*/ 483 w 499"/>
                <a:gd name="T11" fmla="*/ 443 h 443"/>
                <a:gd name="T12" fmla="*/ 499 w 499"/>
                <a:gd name="T13" fmla="*/ 427 h 443"/>
                <a:gd name="T14" fmla="*/ 499 w 499"/>
                <a:gd name="T15" fmla="*/ 16 h 443"/>
                <a:gd name="T16" fmla="*/ 483 w 499"/>
                <a:gd name="T17" fmla="*/ 0 h 443"/>
                <a:gd name="T18" fmla="*/ 384 w 499"/>
                <a:gd name="T19" fmla="*/ 34 h 443"/>
                <a:gd name="T20" fmla="*/ 405 w 499"/>
                <a:gd name="T21" fmla="*/ 55 h 443"/>
                <a:gd name="T22" fmla="*/ 384 w 499"/>
                <a:gd name="T23" fmla="*/ 77 h 443"/>
                <a:gd name="T24" fmla="*/ 363 w 499"/>
                <a:gd name="T25" fmla="*/ 55 h 443"/>
                <a:gd name="T26" fmla="*/ 384 w 499"/>
                <a:gd name="T27" fmla="*/ 34 h 443"/>
                <a:gd name="T28" fmla="*/ 322 w 499"/>
                <a:gd name="T29" fmla="*/ 34 h 443"/>
                <a:gd name="T30" fmla="*/ 343 w 499"/>
                <a:gd name="T31" fmla="*/ 55 h 443"/>
                <a:gd name="T32" fmla="*/ 322 w 499"/>
                <a:gd name="T33" fmla="*/ 77 h 443"/>
                <a:gd name="T34" fmla="*/ 301 w 499"/>
                <a:gd name="T35" fmla="*/ 55 h 443"/>
                <a:gd name="T36" fmla="*/ 322 w 499"/>
                <a:gd name="T37" fmla="*/ 34 h 443"/>
                <a:gd name="T38" fmla="*/ 467 w 499"/>
                <a:gd name="T39" fmla="*/ 411 h 443"/>
                <a:gd name="T40" fmla="*/ 32 w 499"/>
                <a:gd name="T41" fmla="*/ 411 h 443"/>
                <a:gd name="T42" fmla="*/ 32 w 499"/>
                <a:gd name="T43" fmla="*/ 111 h 443"/>
                <a:gd name="T44" fmla="*/ 467 w 499"/>
                <a:gd name="T45" fmla="*/ 111 h 443"/>
                <a:gd name="T46" fmla="*/ 467 w 499"/>
                <a:gd name="T47" fmla="*/ 411 h 443"/>
                <a:gd name="T48" fmla="*/ 446 w 499"/>
                <a:gd name="T49" fmla="*/ 77 h 443"/>
                <a:gd name="T50" fmla="*/ 425 w 499"/>
                <a:gd name="T51" fmla="*/ 55 h 443"/>
                <a:gd name="T52" fmla="*/ 446 w 499"/>
                <a:gd name="T53" fmla="*/ 34 h 443"/>
                <a:gd name="T54" fmla="*/ 467 w 499"/>
                <a:gd name="T55" fmla="*/ 55 h 443"/>
                <a:gd name="T56" fmla="*/ 446 w 499"/>
                <a:gd name="T57" fmla="*/ 7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9" h="443">
                  <a:moveTo>
                    <a:pt x="483" y="0"/>
                  </a:moveTo>
                  <a:cubicBezTo>
                    <a:pt x="16" y="0"/>
                    <a:pt x="16" y="0"/>
                    <a:pt x="16" y="0"/>
                  </a:cubicBezTo>
                  <a:cubicBezTo>
                    <a:pt x="8" y="0"/>
                    <a:pt x="0" y="7"/>
                    <a:pt x="0" y="16"/>
                  </a:cubicBezTo>
                  <a:cubicBezTo>
                    <a:pt x="0" y="427"/>
                    <a:pt x="0" y="427"/>
                    <a:pt x="0" y="427"/>
                  </a:cubicBezTo>
                  <a:cubicBezTo>
                    <a:pt x="0" y="436"/>
                    <a:pt x="8" y="443"/>
                    <a:pt x="16" y="443"/>
                  </a:cubicBezTo>
                  <a:cubicBezTo>
                    <a:pt x="483" y="443"/>
                    <a:pt x="483" y="443"/>
                    <a:pt x="483" y="443"/>
                  </a:cubicBezTo>
                  <a:cubicBezTo>
                    <a:pt x="492" y="443"/>
                    <a:pt x="499" y="436"/>
                    <a:pt x="499" y="427"/>
                  </a:cubicBezTo>
                  <a:cubicBezTo>
                    <a:pt x="499" y="16"/>
                    <a:pt x="499" y="16"/>
                    <a:pt x="499" y="16"/>
                  </a:cubicBezTo>
                  <a:cubicBezTo>
                    <a:pt x="499" y="7"/>
                    <a:pt x="492" y="0"/>
                    <a:pt x="483" y="0"/>
                  </a:cubicBezTo>
                  <a:close/>
                  <a:moveTo>
                    <a:pt x="384" y="34"/>
                  </a:moveTo>
                  <a:cubicBezTo>
                    <a:pt x="396" y="34"/>
                    <a:pt x="405" y="44"/>
                    <a:pt x="405" y="55"/>
                  </a:cubicBezTo>
                  <a:cubicBezTo>
                    <a:pt x="405" y="67"/>
                    <a:pt x="396" y="77"/>
                    <a:pt x="384" y="77"/>
                  </a:cubicBezTo>
                  <a:cubicBezTo>
                    <a:pt x="372" y="77"/>
                    <a:pt x="363" y="67"/>
                    <a:pt x="363" y="55"/>
                  </a:cubicBezTo>
                  <a:cubicBezTo>
                    <a:pt x="363" y="44"/>
                    <a:pt x="372" y="34"/>
                    <a:pt x="384" y="34"/>
                  </a:cubicBezTo>
                  <a:close/>
                  <a:moveTo>
                    <a:pt x="322" y="34"/>
                  </a:moveTo>
                  <a:cubicBezTo>
                    <a:pt x="334" y="34"/>
                    <a:pt x="343" y="44"/>
                    <a:pt x="343" y="55"/>
                  </a:cubicBezTo>
                  <a:cubicBezTo>
                    <a:pt x="343" y="67"/>
                    <a:pt x="334" y="77"/>
                    <a:pt x="322" y="77"/>
                  </a:cubicBezTo>
                  <a:cubicBezTo>
                    <a:pt x="310" y="77"/>
                    <a:pt x="301" y="67"/>
                    <a:pt x="301" y="55"/>
                  </a:cubicBezTo>
                  <a:cubicBezTo>
                    <a:pt x="301" y="44"/>
                    <a:pt x="310" y="34"/>
                    <a:pt x="322" y="34"/>
                  </a:cubicBezTo>
                  <a:close/>
                  <a:moveTo>
                    <a:pt x="467" y="411"/>
                  </a:moveTo>
                  <a:cubicBezTo>
                    <a:pt x="32" y="411"/>
                    <a:pt x="32" y="411"/>
                    <a:pt x="32" y="411"/>
                  </a:cubicBezTo>
                  <a:cubicBezTo>
                    <a:pt x="32" y="111"/>
                    <a:pt x="32" y="111"/>
                    <a:pt x="32" y="111"/>
                  </a:cubicBezTo>
                  <a:cubicBezTo>
                    <a:pt x="467" y="111"/>
                    <a:pt x="467" y="111"/>
                    <a:pt x="467" y="111"/>
                  </a:cubicBezTo>
                  <a:lnTo>
                    <a:pt x="467" y="411"/>
                  </a:lnTo>
                  <a:close/>
                  <a:moveTo>
                    <a:pt x="446" y="77"/>
                  </a:moveTo>
                  <a:cubicBezTo>
                    <a:pt x="434" y="77"/>
                    <a:pt x="425" y="67"/>
                    <a:pt x="425" y="55"/>
                  </a:cubicBezTo>
                  <a:cubicBezTo>
                    <a:pt x="425" y="44"/>
                    <a:pt x="434" y="34"/>
                    <a:pt x="446" y="34"/>
                  </a:cubicBezTo>
                  <a:cubicBezTo>
                    <a:pt x="458" y="34"/>
                    <a:pt x="467" y="44"/>
                    <a:pt x="467" y="55"/>
                  </a:cubicBezTo>
                  <a:cubicBezTo>
                    <a:pt x="467" y="67"/>
                    <a:pt x="458" y="77"/>
                    <a:pt x="446"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4513263" y="3278188"/>
              <a:ext cx="446088" cy="566737"/>
            </a:xfrm>
            <a:custGeom>
              <a:avLst/>
              <a:gdLst>
                <a:gd name="T0" fmla="*/ 98 w 119"/>
                <a:gd name="T1" fmla="*/ 151 h 151"/>
                <a:gd name="T2" fmla="*/ 88 w 119"/>
                <a:gd name="T3" fmla="*/ 148 h 151"/>
                <a:gd name="T4" fmla="*/ 8 w 119"/>
                <a:gd name="T5" fmla="*/ 92 h 151"/>
                <a:gd name="T6" fmla="*/ 0 w 119"/>
                <a:gd name="T7" fmla="*/ 77 h 151"/>
                <a:gd name="T8" fmla="*/ 8 w 119"/>
                <a:gd name="T9" fmla="*/ 62 h 151"/>
                <a:gd name="T10" fmla="*/ 88 w 119"/>
                <a:gd name="T11" fmla="*/ 6 h 151"/>
                <a:gd name="T12" fmla="*/ 113 w 119"/>
                <a:gd name="T13" fmla="*/ 11 h 151"/>
                <a:gd name="T14" fmla="*/ 109 w 119"/>
                <a:gd name="T15" fmla="*/ 36 h 151"/>
                <a:gd name="T16" fmla="*/ 49 w 119"/>
                <a:gd name="T17" fmla="*/ 77 h 151"/>
                <a:gd name="T18" fmla="*/ 109 w 119"/>
                <a:gd name="T19" fmla="*/ 118 h 151"/>
                <a:gd name="T20" fmla="*/ 113 w 119"/>
                <a:gd name="T21" fmla="*/ 143 h 151"/>
                <a:gd name="T22" fmla="*/ 98 w 119"/>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151">
                  <a:moveTo>
                    <a:pt x="98" y="151"/>
                  </a:moveTo>
                  <a:cubicBezTo>
                    <a:pt x="95" y="151"/>
                    <a:pt x="91" y="150"/>
                    <a:pt x="88" y="148"/>
                  </a:cubicBezTo>
                  <a:cubicBezTo>
                    <a:pt x="8" y="92"/>
                    <a:pt x="8" y="92"/>
                    <a:pt x="8" y="92"/>
                  </a:cubicBezTo>
                  <a:cubicBezTo>
                    <a:pt x="3" y="88"/>
                    <a:pt x="0" y="83"/>
                    <a:pt x="0" y="77"/>
                  </a:cubicBezTo>
                  <a:cubicBezTo>
                    <a:pt x="0" y="71"/>
                    <a:pt x="3" y="66"/>
                    <a:pt x="8" y="62"/>
                  </a:cubicBezTo>
                  <a:cubicBezTo>
                    <a:pt x="88" y="6"/>
                    <a:pt x="88" y="6"/>
                    <a:pt x="88" y="6"/>
                  </a:cubicBezTo>
                  <a:cubicBezTo>
                    <a:pt x="96" y="0"/>
                    <a:pt x="107" y="2"/>
                    <a:pt x="113" y="11"/>
                  </a:cubicBezTo>
                  <a:cubicBezTo>
                    <a:pt x="119" y="19"/>
                    <a:pt x="117" y="30"/>
                    <a:pt x="109" y="36"/>
                  </a:cubicBezTo>
                  <a:cubicBezTo>
                    <a:pt x="49" y="77"/>
                    <a:pt x="49" y="77"/>
                    <a:pt x="49" y="77"/>
                  </a:cubicBezTo>
                  <a:cubicBezTo>
                    <a:pt x="109" y="118"/>
                    <a:pt x="109" y="118"/>
                    <a:pt x="109" y="118"/>
                  </a:cubicBezTo>
                  <a:cubicBezTo>
                    <a:pt x="117" y="124"/>
                    <a:pt x="119" y="135"/>
                    <a:pt x="113" y="143"/>
                  </a:cubicBezTo>
                  <a:cubicBezTo>
                    <a:pt x="109" y="148"/>
                    <a:pt x="104" y="151"/>
                    <a:pt x="98"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5394326" y="3278188"/>
              <a:ext cx="446088" cy="566737"/>
            </a:xfrm>
            <a:custGeom>
              <a:avLst/>
              <a:gdLst>
                <a:gd name="T0" fmla="*/ 21 w 119"/>
                <a:gd name="T1" fmla="*/ 151 h 151"/>
                <a:gd name="T2" fmla="*/ 6 w 119"/>
                <a:gd name="T3" fmla="*/ 143 h 151"/>
                <a:gd name="T4" fmla="*/ 11 w 119"/>
                <a:gd name="T5" fmla="*/ 118 h 151"/>
                <a:gd name="T6" fmla="*/ 70 w 119"/>
                <a:gd name="T7" fmla="*/ 77 h 151"/>
                <a:gd name="T8" fmla="*/ 11 w 119"/>
                <a:gd name="T9" fmla="*/ 36 h 151"/>
                <a:gd name="T10" fmla="*/ 6 w 119"/>
                <a:gd name="T11" fmla="*/ 11 h 151"/>
                <a:gd name="T12" fmla="*/ 31 w 119"/>
                <a:gd name="T13" fmla="*/ 6 h 151"/>
                <a:gd name="T14" fmla="*/ 112 w 119"/>
                <a:gd name="T15" fmla="*/ 62 h 151"/>
                <a:gd name="T16" fmla="*/ 119 w 119"/>
                <a:gd name="T17" fmla="*/ 77 h 151"/>
                <a:gd name="T18" fmla="*/ 112 w 119"/>
                <a:gd name="T19" fmla="*/ 92 h 151"/>
                <a:gd name="T20" fmla="*/ 31 w 119"/>
                <a:gd name="T21" fmla="*/ 148 h 151"/>
                <a:gd name="T22" fmla="*/ 21 w 119"/>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151">
                  <a:moveTo>
                    <a:pt x="21" y="151"/>
                  </a:moveTo>
                  <a:cubicBezTo>
                    <a:pt x="15" y="151"/>
                    <a:pt x="10" y="148"/>
                    <a:pt x="6" y="143"/>
                  </a:cubicBezTo>
                  <a:cubicBezTo>
                    <a:pt x="0" y="135"/>
                    <a:pt x="2" y="124"/>
                    <a:pt x="11" y="118"/>
                  </a:cubicBezTo>
                  <a:cubicBezTo>
                    <a:pt x="70" y="77"/>
                    <a:pt x="70" y="77"/>
                    <a:pt x="70" y="77"/>
                  </a:cubicBezTo>
                  <a:cubicBezTo>
                    <a:pt x="11" y="36"/>
                    <a:pt x="11" y="36"/>
                    <a:pt x="11" y="36"/>
                  </a:cubicBezTo>
                  <a:cubicBezTo>
                    <a:pt x="2" y="30"/>
                    <a:pt x="0" y="19"/>
                    <a:pt x="6" y="11"/>
                  </a:cubicBezTo>
                  <a:cubicBezTo>
                    <a:pt x="12" y="2"/>
                    <a:pt x="23" y="0"/>
                    <a:pt x="31" y="6"/>
                  </a:cubicBezTo>
                  <a:cubicBezTo>
                    <a:pt x="112" y="62"/>
                    <a:pt x="112" y="62"/>
                    <a:pt x="112" y="62"/>
                  </a:cubicBezTo>
                  <a:cubicBezTo>
                    <a:pt x="116" y="66"/>
                    <a:pt x="119" y="71"/>
                    <a:pt x="119" y="77"/>
                  </a:cubicBezTo>
                  <a:cubicBezTo>
                    <a:pt x="119" y="83"/>
                    <a:pt x="116" y="88"/>
                    <a:pt x="112" y="92"/>
                  </a:cubicBezTo>
                  <a:cubicBezTo>
                    <a:pt x="31" y="148"/>
                    <a:pt x="31" y="148"/>
                    <a:pt x="31" y="148"/>
                  </a:cubicBezTo>
                  <a:cubicBezTo>
                    <a:pt x="28" y="150"/>
                    <a:pt x="24" y="151"/>
                    <a:pt x="21"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4992688" y="3228975"/>
              <a:ext cx="368300" cy="668337"/>
            </a:xfrm>
            <a:custGeom>
              <a:avLst/>
              <a:gdLst>
                <a:gd name="T0" fmla="*/ 20 w 98"/>
                <a:gd name="T1" fmla="*/ 178 h 178"/>
                <a:gd name="T2" fmla="*/ 14 w 98"/>
                <a:gd name="T3" fmla="*/ 176 h 178"/>
                <a:gd name="T4" fmla="*/ 4 w 98"/>
                <a:gd name="T5" fmla="*/ 153 h 178"/>
                <a:gd name="T6" fmla="*/ 61 w 98"/>
                <a:gd name="T7" fmla="*/ 13 h 178"/>
                <a:gd name="T8" fmla="*/ 85 w 98"/>
                <a:gd name="T9" fmla="*/ 4 h 178"/>
                <a:gd name="T10" fmla="*/ 94 w 98"/>
                <a:gd name="T11" fmla="*/ 27 h 178"/>
                <a:gd name="T12" fmla="*/ 37 w 98"/>
                <a:gd name="T13" fmla="*/ 166 h 178"/>
                <a:gd name="T14" fmla="*/ 20 w 98"/>
                <a:gd name="T15" fmla="*/ 178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78">
                  <a:moveTo>
                    <a:pt x="20" y="178"/>
                  </a:moveTo>
                  <a:cubicBezTo>
                    <a:pt x="18" y="178"/>
                    <a:pt x="16" y="177"/>
                    <a:pt x="14" y="176"/>
                  </a:cubicBezTo>
                  <a:cubicBezTo>
                    <a:pt x="4" y="172"/>
                    <a:pt x="0" y="162"/>
                    <a:pt x="4" y="153"/>
                  </a:cubicBezTo>
                  <a:cubicBezTo>
                    <a:pt x="61" y="13"/>
                    <a:pt x="61" y="13"/>
                    <a:pt x="61" y="13"/>
                  </a:cubicBezTo>
                  <a:cubicBezTo>
                    <a:pt x="65" y="4"/>
                    <a:pt x="75" y="0"/>
                    <a:pt x="85" y="4"/>
                  </a:cubicBezTo>
                  <a:cubicBezTo>
                    <a:pt x="94" y="7"/>
                    <a:pt x="98" y="18"/>
                    <a:pt x="94" y="27"/>
                  </a:cubicBezTo>
                  <a:cubicBezTo>
                    <a:pt x="37" y="166"/>
                    <a:pt x="37" y="166"/>
                    <a:pt x="37" y="166"/>
                  </a:cubicBezTo>
                  <a:cubicBezTo>
                    <a:pt x="34" y="173"/>
                    <a:pt x="27" y="178"/>
                    <a:pt x="20"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9" name="Freeform 38"/>
          <p:cNvSpPr>
            <a:spLocks noEditPoints="1"/>
          </p:cNvSpPr>
          <p:nvPr/>
        </p:nvSpPr>
        <p:spPr bwMode="auto">
          <a:xfrm>
            <a:off x="1604242" y="2085036"/>
            <a:ext cx="513746" cy="478930"/>
          </a:xfrm>
          <a:custGeom>
            <a:avLst/>
            <a:gdLst>
              <a:gd name="T0" fmla="*/ 175 w 310"/>
              <a:gd name="T1" fmla="*/ 0 h 291"/>
              <a:gd name="T2" fmla="*/ 0 w 310"/>
              <a:gd name="T3" fmla="*/ 194 h 291"/>
              <a:gd name="T4" fmla="*/ 59 w 310"/>
              <a:gd name="T5" fmla="*/ 194 h 291"/>
              <a:gd name="T6" fmla="*/ 117 w 310"/>
              <a:gd name="T7" fmla="*/ 213 h 291"/>
              <a:gd name="T8" fmla="*/ 175 w 310"/>
              <a:gd name="T9" fmla="*/ 291 h 291"/>
              <a:gd name="T10" fmla="*/ 310 w 310"/>
              <a:gd name="T11" fmla="*/ 136 h 291"/>
              <a:gd name="T12" fmla="*/ 175 w 310"/>
              <a:gd name="T13" fmla="*/ 0 h 291"/>
              <a:gd name="T14" fmla="*/ 78 w 310"/>
              <a:gd name="T15" fmla="*/ 141 h 291"/>
              <a:gd name="T16" fmla="*/ 54 w 310"/>
              <a:gd name="T17" fmla="*/ 117 h 291"/>
              <a:gd name="T18" fmla="*/ 78 w 310"/>
              <a:gd name="T19" fmla="*/ 92 h 291"/>
              <a:gd name="T20" fmla="*/ 102 w 310"/>
              <a:gd name="T21" fmla="*/ 117 h 291"/>
              <a:gd name="T22" fmla="*/ 78 w 310"/>
              <a:gd name="T23" fmla="*/ 141 h 291"/>
              <a:gd name="T24" fmla="*/ 122 w 310"/>
              <a:gd name="T25" fmla="*/ 68 h 291"/>
              <a:gd name="T26" fmla="*/ 146 w 310"/>
              <a:gd name="T27" fmla="*/ 44 h 291"/>
              <a:gd name="T28" fmla="*/ 170 w 310"/>
              <a:gd name="T29" fmla="*/ 68 h 291"/>
              <a:gd name="T30" fmla="*/ 146 w 310"/>
              <a:gd name="T31" fmla="*/ 92 h 291"/>
              <a:gd name="T32" fmla="*/ 122 w 310"/>
              <a:gd name="T33" fmla="*/ 68 h 291"/>
              <a:gd name="T34" fmla="*/ 184 w 310"/>
              <a:gd name="T35" fmla="*/ 238 h 291"/>
              <a:gd name="T36" fmla="*/ 151 w 310"/>
              <a:gd name="T37" fmla="*/ 204 h 291"/>
              <a:gd name="T38" fmla="*/ 184 w 310"/>
              <a:gd name="T39" fmla="*/ 170 h 291"/>
              <a:gd name="T40" fmla="*/ 218 w 310"/>
              <a:gd name="T41" fmla="*/ 204 h 291"/>
              <a:gd name="T42" fmla="*/ 184 w 310"/>
              <a:gd name="T43" fmla="*/ 238 h 291"/>
              <a:gd name="T44" fmla="*/ 243 w 310"/>
              <a:gd name="T45" fmla="*/ 180 h 291"/>
              <a:gd name="T46" fmla="*/ 228 w 310"/>
              <a:gd name="T47" fmla="*/ 165 h 291"/>
              <a:gd name="T48" fmla="*/ 243 w 310"/>
              <a:gd name="T49" fmla="*/ 151 h 291"/>
              <a:gd name="T50" fmla="*/ 257 w 310"/>
              <a:gd name="T51" fmla="*/ 165 h 291"/>
              <a:gd name="T52" fmla="*/ 243 w 310"/>
              <a:gd name="T53" fmla="*/ 180 h 291"/>
              <a:gd name="T54" fmla="*/ 223 w 310"/>
              <a:gd name="T55" fmla="*/ 121 h 291"/>
              <a:gd name="T56" fmla="*/ 189 w 310"/>
              <a:gd name="T57" fmla="*/ 88 h 291"/>
              <a:gd name="T58" fmla="*/ 223 w 310"/>
              <a:gd name="T59" fmla="*/ 54 h 291"/>
              <a:gd name="T60" fmla="*/ 257 w 310"/>
              <a:gd name="T61" fmla="*/ 88 h 291"/>
              <a:gd name="T62" fmla="*/ 223 w 310"/>
              <a:gd name="T63" fmla="*/ 12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291">
                <a:moveTo>
                  <a:pt x="175" y="0"/>
                </a:moveTo>
                <a:cubicBezTo>
                  <a:pt x="59" y="0"/>
                  <a:pt x="0" y="117"/>
                  <a:pt x="0" y="194"/>
                </a:cubicBezTo>
                <a:cubicBezTo>
                  <a:pt x="0" y="213"/>
                  <a:pt x="39" y="252"/>
                  <a:pt x="59" y="194"/>
                </a:cubicBezTo>
                <a:cubicBezTo>
                  <a:pt x="67" y="168"/>
                  <a:pt x="117" y="175"/>
                  <a:pt x="117" y="213"/>
                </a:cubicBezTo>
                <a:cubicBezTo>
                  <a:pt x="117" y="257"/>
                  <a:pt x="136" y="291"/>
                  <a:pt x="175" y="291"/>
                </a:cubicBezTo>
                <a:cubicBezTo>
                  <a:pt x="291" y="291"/>
                  <a:pt x="310" y="194"/>
                  <a:pt x="310" y="136"/>
                </a:cubicBezTo>
                <a:cubicBezTo>
                  <a:pt x="310" y="78"/>
                  <a:pt x="291" y="0"/>
                  <a:pt x="175" y="0"/>
                </a:cubicBezTo>
                <a:close/>
                <a:moveTo>
                  <a:pt x="78" y="141"/>
                </a:moveTo>
                <a:cubicBezTo>
                  <a:pt x="65" y="141"/>
                  <a:pt x="54" y="130"/>
                  <a:pt x="54" y="117"/>
                </a:cubicBezTo>
                <a:cubicBezTo>
                  <a:pt x="54" y="103"/>
                  <a:pt x="65" y="92"/>
                  <a:pt x="78" y="92"/>
                </a:cubicBezTo>
                <a:cubicBezTo>
                  <a:pt x="91" y="92"/>
                  <a:pt x="102" y="103"/>
                  <a:pt x="102" y="117"/>
                </a:cubicBezTo>
                <a:cubicBezTo>
                  <a:pt x="102" y="130"/>
                  <a:pt x="91" y="141"/>
                  <a:pt x="78" y="141"/>
                </a:cubicBezTo>
                <a:close/>
                <a:moveTo>
                  <a:pt x="122" y="68"/>
                </a:moveTo>
                <a:cubicBezTo>
                  <a:pt x="122" y="55"/>
                  <a:pt x="132" y="44"/>
                  <a:pt x="146" y="44"/>
                </a:cubicBezTo>
                <a:cubicBezTo>
                  <a:pt x="159" y="44"/>
                  <a:pt x="170" y="55"/>
                  <a:pt x="170" y="68"/>
                </a:cubicBezTo>
                <a:cubicBezTo>
                  <a:pt x="170" y="82"/>
                  <a:pt x="159" y="92"/>
                  <a:pt x="146" y="92"/>
                </a:cubicBezTo>
                <a:cubicBezTo>
                  <a:pt x="132" y="92"/>
                  <a:pt x="122" y="82"/>
                  <a:pt x="122" y="68"/>
                </a:cubicBezTo>
                <a:close/>
                <a:moveTo>
                  <a:pt x="184" y="238"/>
                </a:moveTo>
                <a:cubicBezTo>
                  <a:pt x="166" y="238"/>
                  <a:pt x="151" y="222"/>
                  <a:pt x="151" y="204"/>
                </a:cubicBezTo>
                <a:cubicBezTo>
                  <a:pt x="151" y="185"/>
                  <a:pt x="166" y="170"/>
                  <a:pt x="184" y="170"/>
                </a:cubicBezTo>
                <a:cubicBezTo>
                  <a:pt x="203" y="170"/>
                  <a:pt x="218" y="185"/>
                  <a:pt x="218" y="204"/>
                </a:cubicBezTo>
                <a:cubicBezTo>
                  <a:pt x="218" y="222"/>
                  <a:pt x="203" y="238"/>
                  <a:pt x="184" y="238"/>
                </a:cubicBezTo>
                <a:close/>
                <a:moveTo>
                  <a:pt x="243" y="180"/>
                </a:moveTo>
                <a:cubicBezTo>
                  <a:pt x="235" y="180"/>
                  <a:pt x="228" y="173"/>
                  <a:pt x="228" y="165"/>
                </a:cubicBezTo>
                <a:cubicBezTo>
                  <a:pt x="228" y="157"/>
                  <a:pt x="235" y="151"/>
                  <a:pt x="243" y="151"/>
                </a:cubicBezTo>
                <a:cubicBezTo>
                  <a:pt x="251" y="151"/>
                  <a:pt x="257" y="157"/>
                  <a:pt x="257" y="165"/>
                </a:cubicBezTo>
                <a:cubicBezTo>
                  <a:pt x="257" y="173"/>
                  <a:pt x="251" y="180"/>
                  <a:pt x="243" y="180"/>
                </a:cubicBezTo>
                <a:close/>
                <a:moveTo>
                  <a:pt x="223" y="121"/>
                </a:moveTo>
                <a:cubicBezTo>
                  <a:pt x="204" y="121"/>
                  <a:pt x="189" y="106"/>
                  <a:pt x="189" y="88"/>
                </a:cubicBezTo>
                <a:cubicBezTo>
                  <a:pt x="189" y="69"/>
                  <a:pt x="204" y="54"/>
                  <a:pt x="223" y="54"/>
                </a:cubicBezTo>
                <a:cubicBezTo>
                  <a:pt x="242" y="54"/>
                  <a:pt x="257" y="69"/>
                  <a:pt x="257" y="88"/>
                </a:cubicBezTo>
                <a:cubicBezTo>
                  <a:pt x="257" y="106"/>
                  <a:pt x="242" y="121"/>
                  <a:pt x="223" y="121"/>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1100">
        <p14:switch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16" presetClass="entr" presetSubtype="21"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500" fill="hold"/>
                                        <p:tgtEl>
                                          <p:spTgt spid="39"/>
                                        </p:tgtEl>
                                        <p:attrNameLst>
                                          <p:attrName>ppt_x</p:attrName>
                                        </p:attrNameLst>
                                      </p:cBhvr>
                                      <p:tavLst>
                                        <p:tav tm="0">
                                          <p:val>
                                            <p:strVal val="#ppt_x"/>
                                          </p:val>
                                        </p:tav>
                                        <p:tav tm="100000">
                                          <p:val>
                                            <p:strVal val="#ppt_x"/>
                                          </p:val>
                                        </p:tav>
                                      </p:tavLst>
                                    </p:anim>
                                    <p:anim calcmode="lin" valueType="num">
                                      <p:cBhvr additive="base">
                                        <p:cTn id="23" dur="50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250" fill="hold"/>
                                        <p:tgtEl>
                                          <p:spTgt spid="28"/>
                                        </p:tgtEl>
                                        <p:attrNameLst>
                                          <p:attrName>ppt_x</p:attrName>
                                        </p:attrNameLst>
                                      </p:cBhvr>
                                      <p:tavLst>
                                        <p:tav tm="0">
                                          <p:val>
                                            <p:strVal val="#ppt_x"/>
                                          </p:val>
                                        </p:tav>
                                        <p:tav tm="100000">
                                          <p:val>
                                            <p:strVal val="#ppt_x"/>
                                          </p:val>
                                        </p:tav>
                                      </p:tavLst>
                                    </p:anim>
                                    <p:anim calcmode="lin" valueType="num">
                                      <p:cBhvr additive="base">
                                        <p:cTn id="28" dur="250" fill="hold"/>
                                        <p:tgtEl>
                                          <p:spTgt spid="28"/>
                                        </p:tgtEl>
                                        <p:attrNameLst>
                                          <p:attrName>ppt_y</p:attrName>
                                        </p:attrNameLst>
                                      </p:cBhvr>
                                      <p:tavLst>
                                        <p:tav tm="0">
                                          <p:val>
                                            <p:strVal val="1+#ppt_h/2"/>
                                          </p:val>
                                        </p:tav>
                                        <p:tav tm="100000">
                                          <p:val>
                                            <p:strVal val="#ppt_y"/>
                                          </p:val>
                                        </p:tav>
                                      </p:tavLst>
                                    </p:anim>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500" fill="hold"/>
                                        <p:tgtEl>
                                          <p:spTgt spid="12"/>
                                        </p:tgtEl>
                                        <p:attrNameLst>
                                          <p:attrName>ppt_w</p:attrName>
                                        </p:attrNameLst>
                                      </p:cBhvr>
                                      <p:tavLst>
                                        <p:tav tm="0">
                                          <p:val>
                                            <p:fltVal val="0"/>
                                          </p:val>
                                        </p:tav>
                                        <p:tav tm="100000">
                                          <p:val>
                                            <p:strVal val="#ppt_w"/>
                                          </p:val>
                                        </p:tav>
                                      </p:tavLst>
                                    </p:anim>
                                    <p:anim calcmode="lin" valueType="num">
                                      <p:cBhvr>
                                        <p:cTn id="33" dur="500" fill="hold"/>
                                        <p:tgtEl>
                                          <p:spTgt spid="12"/>
                                        </p:tgtEl>
                                        <p:attrNameLst>
                                          <p:attrName>ppt_h</p:attrName>
                                        </p:attrNameLst>
                                      </p:cBhvr>
                                      <p:tavLst>
                                        <p:tav tm="0">
                                          <p:val>
                                            <p:fltVal val="0"/>
                                          </p:val>
                                        </p:tav>
                                        <p:tav tm="100000">
                                          <p:val>
                                            <p:strVal val="#ppt_h"/>
                                          </p:val>
                                        </p:tav>
                                      </p:tavLst>
                                    </p:anim>
                                    <p:animEffect transition="in" filter="fade">
                                      <p:cBhvr>
                                        <p:cTn id="34" dur="500"/>
                                        <p:tgtEl>
                                          <p:spTgt spid="12"/>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p:cTn id="38" dur="500" fill="hold"/>
                                        <p:tgtEl>
                                          <p:spTgt spid="11"/>
                                        </p:tgtEl>
                                        <p:attrNameLst>
                                          <p:attrName>ppt_w</p:attrName>
                                        </p:attrNameLst>
                                      </p:cBhvr>
                                      <p:tavLst>
                                        <p:tav tm="0">
                                          <p:val>
                                            <p:fltVal val="0"/>
                                          </p:val>
                                        </p:tav>
                                        <p:tav tm="100000">
                                          <p:val>
                                            <p:strVal val="#ppt_w"/>
                                          </p:val>
                                        </p:tav>
                                      </p:tavLst>
                                    </p:anim>
                                    <p:anim calcmode="lin" valueType="num">
                                      <p:cBhvr>
                                        <p:cTn id="39" dur="500" fill="hold"/>
                                        <p:tgtEl>
                                          <p:spTgt spid="11"/>
                                        </p:tgtEl>
                                        <p:attrNameLst>
                                          <p:attrName>ppt_h</p:attrName>
                                        </p:attrNameLst>
                                      </p:cBhvr>
                                      <p:tavLst>
                                        <p:tav tm="0">
                                          <p:val>
                                            <p:fltVal val="0"/>
                                          </p:val>
                                        </p:tav>
                                        <p:tav tm="100000">
                                          <p:val>
                                            <p:strVal val="#ppt_h"/>
                                          </p:val>
                                        </p:tav>
                                      </p:tavLst>
                                    </p:anim>
                                    <p:animEffect transition="in" filter="fade">
                                      <p:cBhvr>
                                        <p:cTn id="40" dur="500"/>
                                        <p:tgtEl>
                                          <p:spTgt spid="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Effect transition="in" filter="fade">
                                      <p:cBhvr>
                                        <p:cTn id="46" dur="500"/>
                                        <p:tgtEl>
                                          <p:spTgt spid="13"/>
                                        </p:tgtEl>
                                      </p:cBhvr>
                                    </p:animEffect>
                                  </p:childTnLst>
                                </p:cTn>
                              </p:par>
                            </p:childTnLst>
                          </p:cTn>
                        </p:par>
                        <p:par>
                          <p:cTn id="47" fill="hold">
                            <p:stCondLst>
                              <p:cond delay="4500"/>
                            </p:stCondLst>
                            <p:childTnLst>
                              <p:par>
                                <p:cTn id="48" presetID="16" presetClass="entr" presetSubtype="21"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arn(inVertical)">
                                      <p:cBhvr>
                                        <p:cTn id="50" dur="500"/>
                                        <p:tgtEl>
                                          <p:spTgt spid="24"/>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500"/>
                                        <p:tgtEl>
                                          <p:spTgt spid="31"/>
                                        </p:tgtEl>
                                      </p:cBhvr>
                                    </p:animEffect>
                                    <p:anim calcmode="lin" valueType="num">
                                      <p:cBhvr>
                                        <p:cTn id="55" dur="500" fill="hold"/>
                                        <p:tgtEl>
                                          <p:spTgt spid="31"/>
                                        </p:tgtEl>
                                        <p:attrNameLst>
                                          <p:attrName>ppt_x</p:attrName>
                                        </p:attrNameLst>
                                      </p:cBhvr>
                                      <p:tavLst>
                                        <p:tav tm="0">
                                          <p:val>
                                            <p:strVal val="#ppt_x"/>
                                          </p:val>
                                        </p:tav>
                                        <p:tav tm="100000">
                                          <p:val>
                                            <p:strVal val="#ppt_x"/>
                                          </p:val>
                                        </p:tav>
                                      </p:tavLst>
                                    </p:anim>
                                    <p:anim calcmode="lin" valueType="num">
                                      <p:cBhvr>
                                        <p:cTn id="56" dur="500" fill="hold"/>
                                        <p:tgtEl>
                                          <p:spTgt spid="31"/>
                                        </p:tgtEl>
                                        <p:attrNameLst>
                                          <p:attrName>ppt_y</p:attrName>
                                        </p:attrNameLst>
                                      </p:cBhvr>
                                      <p:tavLst>
                                        <p:tav tm="0">
                                          <p:val>
                                            <p:strVal val="#ppt_y+.1"/>
                                          </p:val>
                                        </p:tav>
                                        <p:tav tm="100000">
                                          <p:val>
                                            <p:strVal val="#ppt_y"/>
                                          </p:val>
                                        </p:tav>
                                      </p:tavLst>
                                    </p:anim>
                                  </p:childTnLst>
                                </p:cTn>
                              </p:par>
                            </p:childTnLst>
                          </p:cTn>
                        </p:par>
                        <p:par>
                          <p:cTn id="57" fill="hold">
                            <p:stCondLst>
                              <p:cond delay="5500"/>
                            </p:stCondLst>
                            <p:childTnLst>
                              <p:par>
                                <p:cTn id="58" presetID="2" presetClass="entr" presetSubtype="4"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1+#ppt_h/2"/>
                                          </p:val>
                                        </p:tav>
                                        <p:tav tm="100000">
                                          <p:val>
                                            <p:strVal val="#ppt_y"/>
                                          </p:val>
                                        </p:tav>
                                      </p:tavLst>
                                    </p:anim>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500" fill="hold"/>
                                        <p:tgtEl>
                                          <p:spTgt spid="25"/>
                                        </p:tgtEl>
                                        <p:attrNameLst>
                                          <p:attrName>ppt_w</p:attrName>
                                        </p:attrNameLst>
                                      </p:cBhvr>
                                      <p:tavLst>
                                        <p:tav tm="0">
                                          <p:val>
                                            <p:fltVal val="0"/>
                                          </p:val>
                                        </p:tav>
                                        <p:tav tm="100000">
                                          <p:val>
                                            <p:strVal val="#ppt_w"/>
                                          </p:val>
                                        </p:tav>
                                      </p:tavLst>
                                    </p:anim>
                                    <p:anim calcmode="lin" valueType="num">
                                      <p:cBhvr>
                                        <p:cTn id="66" dur="500" fill="hold"/>
                                        <p:tgtEl>
                                          <p:spTgt spid="25"/>
                                        </p:tgtEl>
                                        <p:attrNameLst>
                                          <p:attrName>ppt_h</p:attrName>
                                        </p:attrNameLst>
                                      </p:cBhvr>
                                      <p:tavLst>
                                        <p:tav tm="0">
                                          <p:val>
                                            <p:fltVal val="0"/>
                                          </p:val>
                                        </p:tav>
                                        <p:tav tm="100000">
                                          <p:val>
                                            <p:strVal val="#ppt_h"/>
                                          </p:val>
                                        </p:tav>
                                      </p:tavLst>
                                    </p:anim>
                                    <p:animEffect transition="in" filter="fade">
                                      <p:cBhvr>
                                        <p:cTn id="67" dur="500"/>
                                        <p:tgtEl>
                                          <p:spTgt spid="25"/>
                                        </p:tgtEl>
                                      </p:cBhvr>
                                    </p:animEffect>
                                  </p:childTnLst>
                                </p:cTn>
                              </p:par>
                            </p:childTnLst>
                          </p:cTn>
                        </p:par>
                        <p:par>
                          <p:cTn id="68" fill="hold">
                            <p:stCondLst>
                              <p:cond delay="6500"/>
                            </p:stCondLst>
                            <p:childTnLst>
                              <p:par>
                                <p:cTn id="69" presetID="16" presetClass="entr" presetSubtype="21"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barn(inVertical)">
                                      <p:cBhvr>
                                        <p:cTn id="71" dur="500"/>
                                        <p:tgtEl>
                                          <p:spTgt spid="16"/>
                                        </p:tgtEl>
                                      </p:cBhvr>
                                    </p:animEffect>
                                  </p:childTnLst>
                                </p:cTn>
                              </p:par>
                            </p:childTnLst>
                          </p:cTn>
                        </p:par>
                        <p:par>
                          <p:cTn id="72" fill="hold">
                            <p:stCondLst>
                              <p:cond delay="7000"/>
                            </p:stCondLst>
                            <p:childTnLst>
                              <p:par>
                                <p:cTn id="73" presetID="42" presetClass="entr" presetSubtype="0" fill="hold" nodeType="after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anim calcmode="lin" valueType="num">
                                      <p:cBhvr>
                                        <p:cTn id="76" dur="500" fill="hold"/>
                                        <p:tgtEl>
                                          <p:spTgt spid="32"/>
                                        </p:tgtEl>
                                        <p:attrNameLst>
                                          <p:attrName>ppt_x</p:attrName>
                                        </p:attrNameLst>
                                      </p:cBhvr>
                                      <p:tavLst>
                                        <p:tav tm="0">
                                          <p:val>
                                            <p:strVal val="#ppt_x"/>
                                          </p:val>
                                        </p:tav>
                                        <p:tav tm="100000">
                                          <p:val>
                                            <p:strVal val="#ppt_x"/>
                                          </p:val>
                                        </p:tav>
                                      </p:tavLst>
                                    </p:anim>
                                    <p:anim calcmode="lin" valueType="num">
                                      <p:cBhvr>
                                        <p:cTn id="77" dur="500" fill="hold"/>
                                        <p:tgtEl>
                                          <p:spTgt spid="32"/>
                                        </p:tgtEl>
                                        <p:attrNameLst>
                                          <p:attrName>ppt_y</p:attrName>
                                        </p:attrNameLst>
                                      </p:cBhvr>
                                      <p:tavLst>
                                        <p:tav tm="0">
                                          <p:val>
                                            <p:strVal val="#ppt_y+.1"/>
                                          </p:val>
                                        </p:tav>
                                        <p:tav tm="100000">
                                          <p:val>
                                            <p:strVal val="#ppt_y"/>
                                          </p:val>
                                        </p:tav>
                                      </p:tavLst>
                                    </p:anim>
                                  </p:childTnLst>
                                </p:cTn>
                              </p:par>
                            </p:childTnLst>
                          </p:cTn>
                        </p:par>
                        <p:par>
                          <p:cTn id="78" fill="hold">
                            <p:stCondLst>
                              <p:cond delay="7500"/>
                            </p:stCondLst>
                            <p:childTnLst>
                              <p:par>
                                <p:cTn id="79" presetID="2" presetClass="entr" presetSubtype="4"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500" fill="hold"/>
                                        <p:tgtEl>
                                          <p:spTgt spid="30"/>
                                        </p:tgtEl>
                                        <p:attrNameLst>
                                          <p:attrName>ppt_x</p:attrName>
                                        </p:attrNameLst>
                                      </p:cBhvr>
                                      <p:tavLst>
                                        <p:tav tm="0">
                                          <p:val>
                                            <p:strVal val="#ppt_x"/>
                                          </p:val>
                                        </p:tav>
                                        <p:tav tm="100000">
                                          <p:val>
                                            <p:strVal val="#ppt_x"/>
                                          </p:val>
                                        </p:tav>
                                      </p:tavLst>
                                    </p:anim>
                                    <p:anim calcmode="lin" valueType="num">
                                      <p:cBhvr additive="base">
                                        <p:cTn id="82" dur="500" fill="hold"/>
                                        <p:tgtEl>
                                          <p:spTgt spid="30"/>
                                        </p:tgtEl>
                                        <p:attrNameLst>
                                          <p:attrName>ppt_y</p:attrName>
                                        </p:attrNameLst>
                                      </p:cBhvr>
                                      <p:tavLst>
                                        <p:tav tm="0">
                                          <p:val>
                                            <p:strVal val="1+#ppt_h/2"/>
                                          </p:val>
                                        </p:tav>
                                        <p:tav tm="100000">
                                          <p:val>
                                            <p:strVal val="#ppt_y"/>
                                          </p:val>
                                        </p:tav>
                                      </p:tavLst>
                                    </p:anim>
                                  </p:childTnLst>
                                </p:cTn>
                              </p:par>
                            </p:childTnLst>
                          </p:cTn>
                        </p:par>
                        <p:par>
                          <p:cTn id="83" fill="hold">
                            <p:stCondLst>
                              <p:cond delay="8000"/>
                            </p:stCondLst>
                            <p:childTnLst>
                              <p:par>
                                <p:cTn id="84" presetID="53" presetClass="entr" presetSubtype="16"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500" fill="hold"/>
                                        <p:tgtEl>
                                          <p:spTgt spid="18"/>
                                        </p:tgtEl>
                                        <p:attrNameLst>
                                          <p:attrName>ppt_w</p:attrName>
                                        </p:attrNameLst>
                                      </p:cBhvr>
                                      <p:tavLst>
                                        <p:tav tm="0">
                                          <p:val>
                                            <p:fltVal val="0"/>
                                          </p:val>
                                        </p:tav>
                                        <p:tav tm="100000">
                                          <p:val>
                                            <p:strVal val="#ppt_w"/>
                                          </p:val>
                                        </p:tav>
                                      </p:tavLst>
                                    </p:anim>
                                    <p:anim calcmode="lin" valueType="num">
                                      <p:cBhvr>
                                        <p:cTn id="87" dur="500" fill="hold"/>
                                        <p:tgtEl>
                                          <p:spTgt spid="18"/>
                                        </p:tgtEl>
                                        <p:attrNameLst>
                                          <p:attrName>ppt_h</p:attrName>
                                        </p:attrNameLst>
                                      </p:cBhvr>
                                      <p:tavLst>
                                        <p:tav tm="0">
                                          <p:val>
                                            <p:fltVal val="0"/>
                                          </p:val>
                                        </p:tav>
                                        <p:tav tm="100000">
                                          <p:val>
                                            <p:strVal val="#ppt_h"/>
                                          </p:val>
                                        </p:tav>
                                      </p:tavLst>
                                    </p:anim>
                                    <p:animEffect transition="in" filter="fade">
                                      <p:cBhvr>
                                        <p:cTn id="88" dur="500"/>
                                        <p:tgtEl>
                                          <p:spTgt spid="18"/>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9000"/>
                            </p:stCondLst>
                            <p:childTnLst>
                              <p:par>
                                <p:cTn id="96" presetID="53" presetClass="entr" presetSubtype="16"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 calcmode="lin" valueType="num">
                                      <p:cBhvr>
                                        <p:cTn id="98" dur="500" fill="hold"/>
                                        <p:tgtEl>
                                          <p:spTgt spid="19"/>
                                        </p:tgtEl>
                                        <p:attrNameLst>
                                          <p:attrName>ppt_w</p:attrName>
                                        </p:attrNameLst>
                                      </p:cBhvr>
                                      <p:tavLst>
                                        <p:tav tm="0">
                                          <p:val>
                                            <p:fltVal val="0"/>
                                          </p:val>
                                        </p:tav>
                                        <p:tav tm="100000">
                                          <p:val>
                                            <p:strVal val="#ppt_w"/>
                                          </p:val>
                                        </p:tav>
                                      </p:tavLst>
                                    </p:anim>
                                    <p:anim calcmode="lin" valueType="num">
                                      <p:cBhvr>
                                        <p:cTn id="99" dur="500" fill="hold"/>
                                        <p:tgtEl>
                                          <p:spTgt spid="19"/>
                                        </p:tgtEl>
                                        <p:attrNameLst>
                                          <p:attrName>ppt_h</p:attrName>
                                        </p:attrNameLst>
                                      </p:cBhvr>
                                      <p:tavLst>
                                        <p:tav tm="0">
                                          <p:val>
                                            <p:fltVal val="0"/>
                                          </p:val>
                                        </p:tav>
                                        <p:tav tm="100000">
                                          <p:val>
                                            <p:strVal val="#ppt_h"/>
                                          </p:val>
                                        </p:tav>
                                      </p:tavLst>
                                    </p:anim>
                                    <p:animEffect transition="in" filter="fade">
                                      <p:cBhvr>
                                        <p:cTn id="10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10" grpId="0" animBg="1"/>
      <p:bldGraphic spid="11" grpId="0">
        <p:bldAsOne/>
      </p:bldGraphic>
      <p:bldGraphic spid="12" grpId="0">
        <p:bldAsOne/>
      </p:bldGraphic>
      <p:bldGraphic spid="13" grpId="0">
        <p:bldAsOne/>
      </p:bldGraphic>
      <p:bldP spid="16" grpId="0" animBg="1"/>
      <p:bldGraphic spid="17" grpId="0">
        <p:bldAsOne/>
      </p:bldGraphic>
      <p:bldGraphic spid="18" grpId="0">
        <p:bldAsOne/>
      </p:bldGraphic>
      <p:bldGraphic spid="19" grpId="0">
        <p:bldAsOne/>
      </p:bldGraphic>
      <p:bldP spid="24" grpId="0" animBg="1"/>
      <p:bldGraphic spid="25" grpId="0">
        <p:bldAsOne/>
      </p:bldGraphic>
      <p:bldP spid="28" grpId="0"/>
      <p:bldP spid="29" grpId="0"/>
      <p:bldP spid="30" grpId="0"/>
      <p:bldP spid="31" grpId="0" animBg="1"/>
      <p:bldP spid="3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#05</a:t>
            </a:r>
            <a:endParaRPr lang="en-US" sz="1200">
              <a:solidFill>
                <a:schemeClr val="bg1">
                  <a:lumMod val="75000"/>
                </a:schemeClr>
              </a:solidFill>
              <a:latin typeface="Rockwell" panose="02060603020205020403" pitchFamily="18" charset="0"/>
            </a:endParaRPr>
          </a:p>
        </p:txBody>
      </p:sp>
      <p:sp>
        <p:nvSpPr>
          <p:cNvPr id="2" name="Rounded Rectangle 1"/>
          <p:cNvSpPr/>
          <p:nvPr/>
        </p:nvSpPr>
        <p:spPr>
          <a:xfrm>
            <a:off x="800344" y="1504950"/>
            <a:ext cx="2133600" cy="2971800"/>
          </a:xfrm>
          <a:prstGeom prst="roundRect">
            <a:avLst>
              <a:gd name="adj" fmla="val 12420"/>
            </a:avLst>
          </a:prstGeom>
          <a:noFill/>
          <a:ln w="19050">
            <a:solidFill>
              <a:srgbClr val="DF730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3505200" y="1504950"/>
            <a:ext cx="2133600" cy="2971800"/>
          </a:xfrm>
          <a:prstGeom prst="roundRect">
            <a:avLst>
              <a:gd name="adj" fmla="val 12420"/>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11"/>
          <p:cNvSpPr/>
          <p:nvPr/>
        </p:nvSpPr>
        <p:spPr>
          <a:xfrm>
            <a:off x="6195644" y="1504950"/>
            <a:ext cx="2133600" cy="2971800"/>
          </a:xfrm>
          <a:prstGeom prst="roundRect">
            <a:avLst>
              <a:gd name="adj" fmla="val 12420"/>
            </a:avLst>
          </a:prstGeom>
          <a:noFill/>
          <a:ln w="1905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Diagram 12"/>
          <p:cNvGraphicFramePr/>
          <p:nvPr/>
        </p:nvGraphicFramePr>
        <p:xfrm>
          <a:off x="1276472" y="1923806"/>
          <a:ext cx="1181344" cy="11813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Rounded Rectangle 2"/>
          <p:cNvSpPr/>
          <p:nvPr/>
        </p:nvSpPr>
        <p:spPr>
          <a:xfrm>
            <a:off x="1167903" y="3395097"/>
            <a:ext cx="1398483" cy="417731"/>
          </a:xfrm>
          <a:prstGeom prst="round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234245" y="3434685"/>
            <a:ext cx="1265798" cy="338554"/>
          </a:xfrm>
          <a:prstGeom prst="rect">
            <a:avLst/>
          </a:prstGeom>
          <a:noFill/>
        </p:spPr>
        <p:txBody>
          <a:bodyPr wrap="square" rtlCol="0">
            <a:spAutoFit/>
          </a:bodyPr>
          <a:lstStyle/>
          <a:p>
            <a:pPr algn="ctr"/>
            <a:r>
              <a:rPr lang="en-US" sz="1600" smtClean="0">
                <a:solidFill>
                  <a:schemeClr val="bg1"/>
                </a:solidFill>
                <a:latin typeface="+mj-lt"/>
              </a:rPr>
              <a:t>ERICA TAYLOR</a:t>
            </a:r>
            <a:endParaRPr lang="en-US" sz="1600">
              <a:solidFill>
                <a:schemeClr val="bg1"/>
              </a:solidFill>
              <a:latin typeface="+mj-lt"/>
            </a:endParaRPr>
          </a:p>
        </p:txBody>
      </p:sp>
      <p:sp>
        <p:nvSpPr>
          <p:cNvPr id="17" name="TextBox 16"/>
          <p:cNvSpPr txBox="1"/>
          <p:nvPr/>
        </p:nvSpPr>
        <p:spPr>
          <a:xfrm>
            <a:off x="1099081" y="3818751"/>
            <a:ext cx="1536126"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Graphic Designer</a:t>
            </a:r>
            <a:endParaRPr lang="en-US" sz="1200" b="1">
              <a:solidFill>
                <a:schemeClr val="bg1">
                  <a:lumMod val="85000"/>
                </a:schemeClr>
              </a:solidFill>
              <a:latin typeface="Rockwell" panose="02060603020205020403" pitchFamily="18" charset="0"/>
            </a:endParaRPr>
          </a:p>
        </p:txBody>
      </p:sp>
      <p:graphicFrame>
        <p:nvGraphicFramePr>
          <p:cNvPr id="18" name="Diagram 17"/>
          <p:cNvGraphicFramePr/>
          <p:nvPr/>
        </p:nvGraphicFramePr>
        <p:xfrm>
          <a:off x="3975265" y="1923806"/>
          <a:ext cx="1181344" cy="11813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9" name="Rounded Rectangle 18"/>
          <p:cNvSpPr/>
          <p:nvPr/>
        </p:nvSpPr>
        <p:spPr>
          <a:xfrm>
            <a:off x="3866696" y="3395097"/>
            <a:ext cx="1398483" cy="417731"/>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933038" y="3434685"/>
            <a:ext cx="1265798" cy="338554"/>
          </a:xfrm>
          <a:prstGeom prst="rect">
            <a:avLst/>
          </a:prstGeom>
          <a:noFill/>
        </p:spPr>
        <p:txBody>
          <a:bodyPr wrap="square" rtlCol="0">
            <a:spAutoFit/>
          </a:bodyPr>
          <a:lstStyle/>
          <a:p>
            <a:pPr algn="ctr"/>
            <a:r>
              <a:rPr lang="en-US" sz="1600" smtClean="0">
                <a:solidFill>
                  <a:schemeClr val="bg1"/>
                </a:solidFill>
                <a:latin typeface="+mj-lt"/>
              </a:rPr>
              <a:t>Chris Heald</a:t>
            </a:r>
            <a:endParaRPr lang="en-US" sz="1600">
              <a:solidFill>
                <a:schemeClr val="bg1"/>
              </a:solidFill>
              <a:latin typeface="+mj-lt"/>
            </a:endParaRPr>
          </a:p>
        </p:txBody>
      </p:sp>
      <p:sp>
        <p:nvSpPr>
          <p:cNvPr id="21" name="TextBox 20"/>
          <p:cNvSpPr txBox="1"/>
          <p:nvPr/>
        </p:nvSpPr>
        <p:spPr>
          <a:xfrm>
            <a:off x="3876136" y="3818751"/>
            <a:ext cx="1391728"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Senior Engineer</a:t>
            </a:r>
            <a:endParaRPr lang="en-US" sz="1200" b="1">
              <a:solidFill>
                <a:schemeClr val="bg1">
                  <a:lumMod val="85000"/>
                </a:schemeClr>
              </a:solidFill>
              <a:latin typeface="Rockwell" panose="02060603020205020403" pitchFamily="18" charset="0"/>
            </a:endParaRPr>
          </a:p>
        </p:txBody>
      </p:sp>
      <p:graphicFrame>
        <p:nvGraphicFramePr>
          <p:cNvPr id="22" name="Diagram 21"/>
          <p:cNvGraphicFramePr/>
          <p:nvPr/>
        </p:nvGraphicFramePr>
        <p:xfrm>
          <a:off x="6674058" y="1923806"/>
          <a:ext cx="1181344" cy="11813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3" name="Rounded Rectangle 22"/>
          <p:cNvSpPr/>
          <p:nvPr/>
        </p:nvSpPr>
        <p:spPr>
          <a:xfrm>
            <a:off x="6565489" y="3395097"/>
            <a:ext cx="1398483" cy="417731"/>
          </a:xfrm>
          <a:prstGeom prst="round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6631831" y="3434685"/>
            <a:ext cx="1265798" cy="338554"/>
          </a:xfrm>
          <a:prstGeom prst="rect">
            <a:avLst/>
          </a:prstGeom>
          <a:noFill/>
        </p:spPr>
        <p:txBody>
          <a:bodyPr wrap="square" rtlCol="0">
            <a:spAutoFit/>
          </a:bodyPr>
          <a:lstStyle/>
          <a:p>
            <a:pPr algn="ctr"/>
            <a:r>
              <a:rPr lang="en-US" sz="1600" smtClean="0">
                <a:solidFill>
                  <a:schemeClr val="bg1"/>
                </a:solidFill>
                <a:latin typeface="+mj-lt"/>
              </a:rPr>
              <a:t>Andrew Doan</a:t>
            </a:r>
            <a:endParaRPr lang="en-US" sz="1600">
              <a:solidFill>
                <a:schemeClr val="bg1"/>
              </a:solidFill>
              <a:latin typeface="+mj-lt"/>
            </a:endParaRPr>
          </a:p>
        </p:txBody>
      </p:sp>
      <p:sp>
        <p:nvSpPr>
          <p:cNvPr id="25" name="TextBox 24"/>
          <p:cNvSpPr txBox="1"/>
          <p:nvPr/>
        </p:nvSpPr>
        <p:spPr>
          <a:xfrm>
            <a:off x="6629400" y="3818751"/>
            <a:ext cx="1353256"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Product Officer</a:t>
            </a:r>
            <a:endParaRPr lang="en-US" sz="1200" b="1">
              <a:solidFill>
                <a:schemeClr val="bg1">
                  <a:lumMod val="85000"/>
                </a:schemeClr>
              </a:solidFill>
              <a:latin typeface="Rockwell" panose="02060603020205020403" pitchFamily="18" charset="0"/>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16" presetClass="entr" presetSubtype="42"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outHorizontal)">
                                      <p:cBhvr>
                                        <p:cTn id="18" dur="500"/>
                                        <p:tgtEl>
                                          <p:spTgt spid="2"/>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16" presetClass="entr" presetSubtype="21"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barn(inVertical)">
                                      <p:cBhvr>
                                        <p:cTn id="28" dur="500"/>
                                        <p:tgtEl>
                                          <p:spTgt spid="3"/>
                                        </p:tgtEl>
                                      </p:cBhvr>
                                    </p:animEffect>
                                  </p:childTnLst>
                                </p:cTn>
                              </p:par>
                            </p:childTnLst>
                          </p:cTn>
                        </p:par>
                        <p:par>
                          <p:cTn id="29" fill="hold">
                            <p:stCondLst>
                              <p:cond delay="3000"/>
                            </p:stCondLst>
                            <p:childTnLst>
                              <p:par>
                                <p:cTn id="30" presetID="37" presetClass="entr" presetSubtype="0"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750"/>
                                        <p:tgtEl>
                                          <p:spTgt spid="16"/>
                                        </p:tgtEl>
                                      </p:cBhvr>
                                    </p:animEffect>
                                    <p:anim calcmode="lin" valueType="num">
                                      <p:cBhvr>
                                        <p:cTn id="33" dur="750" fill="hold"/>
                                        <p:tgtEl>
                                          <p:spTgt spid="16"/>
                                        </p:tgtEl>
                                        <p:attrNameLst>
                                          <p:attrName>ppt_x</p:attrName>
                                        </p:attrNameLst>
                                      </p:cBhvr>
                                      <p:tavLst>
                                        <p:tav tm="0">
                                          <p:val>
                                            <p:strVal val="#ppt_x"/>
                                          </p:val>
                                        </p:tav>
                                        <p:tav tm="100000">
                                          <p:val>
                                            <p:strVal val="#ppt_x"/>
                                          </p:val>
                                        </p:tav>
                                      </p:tavLst>
                                    </p:anim>
                                    <p:anim calcmode="lin" valueType="num">
                                      <p:cBhvr>
                                        <p:cTn id="34" dur="675" decel="100000" fill="hold"/>
                                        <p:tgtEl>
                                          <p:spTgt spid="16"/>
                                        </p:tgtEl>
                                        <p:attrNameLst>
                                          <p:attrName>ppt_y</p:attrName>
                                        </p:attrNameLst>
                                      </p:cBhvr>
                                      <p:tavLst>
                                        <p:tav tm="0">
                                          <p:val>
                                            <p:strVal val="#ppt_y+1"/>
                                          </p:val>
                                        </p:tav>
                                        <p:tav tm="100000">
                                          <p:val>
                                            <p:strVal val="#ppt_y-.03"/>
                                          </p:val>
                                        </p:tav>
                                      </p:tavLst>
                                    </p:anim>
                                    <p:anim calcmode="lin" valueType="num">
                                      <p:cBhvr>
                                        <p:cTn id="35" dur="75" accel="100000" fill="hold">
                                          <p:stCondLst>
                                            <p:cond delay="675"/>
                                          </p:stCondLst>
                                        </p:cTn>
                                        <p:tgtEl>
                                          <p:spTgt spid="16"/>
                                        </p:tgtEl>
                                        <p:attrNameLst>
                                          <p:attrName>ppt_y</p:attrName>
                                        </p:attrNameLst>
                                      </p:cBhvr>
                                      <p:tavLst>
                                        <p:tav tm="0">
                                          <p:val>
                                            <p:strVal val="#ppt_y-.03"/>
                                          </p:val>
                                        </p:tav>
                                        <p:tav tm="100000">
                                          <p:val>
                                            <p:strVal val="#ppt_y"/>
                                          </p:val>
                                        </p:tav>
                                      </p:tavLst>
                                    </p:anim>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childTnLst>
                          </p:cTn>
                        </p:par>
                        <p:par>
                          <p:cTn id="40" fill="hold">
                            <p:stCondLst>
                              <p:cond delay="4500"/>
                            </p:stCondLst>
                            <p:childTnLst>
                              <p:par>
                                <p:cTn id="41" presetID="16" presetClass="entr" presetSubtype="42"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barn(outHorizontal)">
                                      <p:cBhvr>
                                        <p:cTn id="43" dur="500"/>
                                        <p:tgtEl>
                                          <p:spTgt spid="11"/>
                                        </p:tgtEl>
                                      </p:cBhvr>
                                    </p:animEffect>
                                  </p:childTnLst>
                                </p:cTn>
                              </p:par>
                            </p:childTnLst>
                          </p:cTn>
                        </p:par>
                        <p:par>
                          <p:cTn id="44" fill="hold">
                            <p:stCondLst>
                              <p:cond delay="5000"/>
                            </p:stCondLst>
                            <p:childTnLst>
                              <p:par>
                                <p:cTn id="45" presetID="53" presetClass="entr" presetSubtype="16" fill="hold" grpId="0" nodeType="after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par>
                          <p:cTn id="50" fill="hold">
                            <p:stCondLst>
                              <p:cond delay="5500"/>
                            </p:stCondLst>
                            <p:childTnLst>
                              <p:par>
                                <p:cTn id="51" presetID="16" presetClass="entr" presetSubtype="21"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barn(inVertical)">
                                      <p:cBhvr>
                                        <p:cTn id="53" dur="500"/>
                                        <p:tgtEl>
                                          <p:spTgt spid="19"/>
                                        </p:tgtEl>
                                      </p:cBhvr>
                                    </p:animEffect>
                                  </p:childTnLst>
                                </p:cTn>
                              </p:par>
                            </p:childTnLst>
                          </p:cTn>
                        </p:par>
                        <p:par>
                          <p:cTn id="54" fill="hold">
                            <p:stCondLst>
                              <p:cond delay="6000"/>
                            </p:stCondLst>
                            <p:childTnLst>
                              <p:par>
                                <p:cTn id="55" presetID="37"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750"/>
                                        <p:tgtEl>
                                          <p:spTgt spid="20"/>
                                        </p:tgtEl>
                                      </p:cBhvr>
                                    </p:animEffect>
                                    <p:anim calcmode="lin" valueType="num">
                                      <p:cBhvr>
                                        <p:cTn id="58" dur="750" fill="hold"/>
                                        <p:tgtEl>
                                          <p:spTgt spid="20"/>
                                        </p:tgtEl>
                                        <p:attrNameLst>
                                          <p:attrName>ppt_x</p:attrName>
                                        </p:attrNameLst>
                                      </p:cBhvr>
                                      <p:tavLst>
                                        <p:tav tm="0">
                                          <p:val>
                                            <p:strVal val="#ppt_x"/>
                                          </p:val>
                                        </p:tav>
                                        <p:tav tm="100000">
                                          <p:val>
                                            <p:strVal val="#ppt_x"/>
                                          </p:val>
                                        </p:tav>
                                      </p:tavLst>
                                    </p:anim>
                                    <p:anim calcmode="lin" valueType="num">
                                      <p:cBhvr>
                                        <p:cTn id="59" dur="675" decel="100000" fill="hold"/>
                                        <p:tgtEl>
                                          <p:spTgt spid="20"/>
                                        </p:tgtEl>
                                        <p:attrNameLst>
                                          <p:attrName>ppt_y</p:attrName>
                                        </p:attrNameLst>
                                      </p:cBhvr>
                                      <p:tavLst>
                                        <p:tav tm="0">
                                          <p:val>
                                            <p:strVal val="#ppt_y+1"/>
                                          </p:val>
                                        </p:tav>
                                        <p:tav tm="100000">
                                          <p:val>
                                            <p:strVal val="#ppt_y-.03"/>
                                          </p:val>
                                        </p:tav>
                                      </p:tavLst>
                                    </p:anim>
                                    <p:anim calcmode="lin" valueType="num">
                                      <p:cBhvr>
                                        <p:cTn id="60" dur="75" accel="100000" fill="hold">
                                          <p:stCondLst>
                                            <p:cond delay="675"/>
                                          </p:stCondLst>
                                        </p:cTn>
                                        <p:tgtEl>
                                          <p:spTgt spid="20"/>
                                        </p:tgtEl>
                                        <p:attrNameLst>
                                          <p:attrName>ppt_y</p:attrName>
                                        </p:attrNameLst>
                                      </p:cBhvr>
                                      <p:tavLst>
                                        <p:tav tm="0">
                                          <p:val>
                                            <p:strVal val="#ppt_y-.03"/>
                                          </p:val>
                                        </p:tav>
                                        <p:tav tm="100000">
                                          <p:val>
                                            <p:strVal val="#ppt_y"/>
                                          </p:val>
                                        </p:tav>
                                      </p:tavLst>
                                    </p:anim>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left)">
                                      <p:cBhvr>
                                        <p:cTn id="64" dur="500"/>
                                        <p:tgtEl>
                                          <p:spTgt spid="21"/>
                                        </p:tgtEl>
                                      </p:cBhvr>
                                    </p:animEffect>
                                  </p:childTnLst>
                                </p:cTn>
                              </p:par>
                            </p:childTnLst>
                          </p:cTn>
                        </p:par>
                        <p:par>
                          <p:cTn id="65" fill="hold">
                            <p:stCondLst>
                              <p:cond delay="7500"/>
                            </p:stCondLst>
                            <p:childTnLst>
                              <p:par>
                                <p:cTn id="66" presetID="16" presetClass="entr" presetSubtype="42"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Effect transition="in" filter="barn(outHorizontal)">
                                      <p:cBhvr>
                                        <p:cTn id="68" dur="500"/>
                                        <p:tgtEl>
                                          <p:spTgt spid="12"/>
                                        </p:tgtEl>
                                      </p:cBhvr>
                                    </p:animEffect>
                                  </p:childTnLst>
                                </p:cTn>
                              </p:par>
                            </p:childTnLst>
                          </p:cTn>
                        </p:par>
                        <p:par>
                          <p:cTn id="69" fill="hold">
                            <p:stCondLst>
                              <p:cond delay="8000"/>
                            </p:stCondLst>
                            <p:childTnLst>
                              <p:par>
                                <p:cTn id="70" presetID="53" presetClass="entr" presetSubtype="16"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p:cTn id="72" dur="500" fill="hold"/>
                                        <p:tgtEl>
                                          <p:spTgt spid="22"/>
                                        </p:tgtEl>
                                        <p:attrNameLst>
                                          <p:attrName>ppt_w</p:attrName>
                                        </p:attrNameLst>
                                      </p:cBhvr>
                                      <p:tavLst>
                                        <p:tav tm="0">
                                          <p:val>
                                            <p:fltVal val="0"/>
                                          </p:val>
                                        </p:tav>
                                        <p:tav tm="100000">
                                          <p:val>
                                            <p:strVal val="#ppt_w"/>
                                          </p:val>
                                        </p:tav>
                                      </p:tavLst>
                                    </p:anim>
                                    <p:anim calcmode="lin" valueType="num">
                                      <p:cBhvr>
                                        <p:cTn id="73" dur="500" fill="hold"/>
                                        <p:tgtEl>
                                          <p:spTgt spid="22"/>
                                        </p:tgtEl>
                                        <p:attrNameLst>
                                          <p:attrName>ppt_h</p:attrName>
                                        </p:attrNameLst>
                                      </p:cBhvr>
                                      <p:tavLst>
                                        <p:tav tm="0">
                                          <p:val>
                                            <p:fltVal val="0"/>
                                          </p:val>
                                        </p:tav>
                                        <p:tav tm="100000">
                                          <p:val>
                                            <p:strVal val="#ppt_h"/>
                                          </p:val>
                                        </p:tav>
                                      </p:tavLst>
                                    </p:anim>
                                    <p:animEffect transition="in" filter="fade">
                                      <p:cBhvr>
                                        <p:cTn id="74" dur="500"/>
                                        <p:tgtEl>
                                          <p:spTgt spid="22"/>
                                        </p:tgtEl>
                                      </p:cBhvr>
                                    </p:animEffect>
                                  </p:childTnLst>
                                </p:cTn>
                              </p:par>
                            </p:childTnLst>
                          </p:cTn>
                        </p:par>
                        <p:par>
                          <p:cTn id="75" fill="hold">
                            <p:stCondLst>
                              <p:cond delay="8500"/>
                            </p:stCondLst>
                            <p:childTnLst>
                              <p:par>
                                <p:cTn id="76" presetID="16" presetClass="entr" presetSubtype="21" fill="hold" grpId="0" nodeType="afterEffect">
                                  <p:stCondLst>
                                    <p:cond delay="0"/>
                                  </p:stCondLst>
                                  <p:childTnLst>
                                    <p:set>
                                      <p:cBhvr>
                                        <p:cTn id="77" dur="1" fill="hold">
                                          <p:stCondLst>
                                            <p:cond delay="0"/>
                                          </p:stCondLst>
                                        </p:cTn>
                                        <p:tgtEl>
                                          <p:spTgt spid="23"/>
                                        </p:tgtEl>
                                        <p:attrNameLst>
                                          <p:attrName>style.visibility</p:attrName>
                                        </p:attrNameLst>
                                      </p:cBhvr>
                                      <p:to>
                                        <p:strVal val="visible"/>
                                      </p:to>
                                    </p:set>
                                    <p:animEffect transition="in" filter="barn(inVertical)">
                                      <p:cBhvr>
                                        <p:cTn id="78" dur="500"/>
                                        <p:tgtEl>
                                          <p:spTgt spid="23"/>
                                        </p:tgtEl>
                                      </p:cBhvr>
                                    </p:animEffect>
                                  </p:childTnLst>
                                </p:cTn>
                              </p:par>
                            </p:childTnLst>
                          </p:cTn>
                        </p:par>
                        <p:par>
                          <p:cTn id="79" fill="hold">
                            <p:stCondLst>
                              <p:cond delay="9000"/>
                            </p:stCondLst>
                            <p:childTnLst>
                              <p:par>
                                <p:cTn id="80" presetID="37" presetClass="entr" presetSubtype="0"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Effect transition="in" filter="fade">
                                      <p:cBhvr>
                                        <p:cTn id="82" dur="750"/>
                                        <p:tgtEl>
                                          <p:spTgt spid="24"/>
                                        </p:tgtEl>
                                      </p:cBhvr>
                                    </p:animEffect>
                                    <p:anim calcmode="lin" valueType="num">
                                      <p:cBhvr>
                                        <p:cTn id="83" dur="750" fill="hold"/>
                                        <p:tgtEl>
                                          <p:spTgt spid="24"/>
                                        </p:tgtEl>
                                        <p:attrNameLst>
                                          <p:attrName>ppt_x</p:attrName>
                                        </p:attrNameLst>
                                      </p:cBhvr>
                                      <p:tavLst>
                                        <p:tav tm="0">
                                          <p:val>
                                            <p:strVal val="#ppt_x"/>
                                          </p:val>
                                        </p:tav>
                                        <p:tav tm="100000">
                                          <p:val>
                                            <p:strVal val="#ppt_x"/>
                                          </p:val>
                                        </p:tav>
                                      </p:tavLst>
                                    </p:anim>
                                    <p:anim calcmode="lin" valueType="num">
                                      <p:cBhvr>
                                        <p:cTn id="84" dur="675" decel="100000" fill="hold"/>
                                        <p:tgtEl>
                                          <p:spTgt spid="24"/>
                                        </p:tgtEl>
                                        <p:attrNameLst>
                                          <p:attrName>ppt_y</p:attrName>
                                        </p:attrNameLst>
                                      </p:cBhvr>
                                      <p:tavLst>
                                        <p:tav tm="0">
                                          <p:val>
                                            <p:strVal val="#ppt_y+1"/>
                                          </p:val>
                                        </p:tav>
                                        <p:tav tm="100000">
                                          <p:val>
                                            <p:strVal val="#ppt_y-.03"/>
                                          </p:val>
                                        </p:tav>
                                      </p:tavLst>
                                    </p:anim>
                                    <p:anim calcmode="lin" valueType="num">
                                      <p:cBhvr>
                                        <p:cTn id="85" dur="75" accel="100000" fill="hold">
                                          <p:stCondLst>
                                            <p:cond delay="675"/>
                                          </p:stCondLst>
                                        </p:cTn>
                                        <p:tgtEl>
                                          <p:spTgt spid="24"/>
                                        </p:tgtEl>
                                        <p:attrNameLst>
                                          <p:attrName>ppt_y</p:attrName>
                                        </p:attrNameLst>
                                      </p:cBhvr>
                                      <p:tavLst>
                                        <p:tav tm="0">
                                          <p:val>
                                            <p:strVal val="#ppt_y-.03"/>
                                          </p:val>
                                        </p:tav>
                                        <p:tav tm="100000">
                                          <p:val>
                                            <p:strVal val="#ppt_y"/>
                                          </p:val>
                                        </p:tav>
                                      </p:tavLst>
                                    </p:anim>
                                  </p:childTnLst>
                                </p:cTn>
                              </p:par>
                            </p:childTnLst>
                          </p:cTn>
                        </p:par>
                        <p:par>
                          <p:cTn id="86" fill="hold">
                            <p:stCondLst>
                              <p:cond delay="10000"/>
                            </p:stCondLst>
                            <p:childTnLst>
                              <p:par>
                                <p:cTn id="87" presetID="22" presetClass="entr" presetSubtype="8"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Effect transition="in" filter="wipe(left)">
                                      <p:cBhvr>
                                        <p:cTn id="8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2" grpId="0" animBg="1"/>
      <p:bldP spid="11" grpId="0" animBg="1"/>
      <p:bldP spid="12" grpId="0" animBg="1"/>
      <p:bldGraphic spid="13" grpId="0">
        <p:bldAsOne/>
      </p:bldGraphic>
      <p:bldP spid="3" grpId="0" animBg="1"/>
      <p:bldP spid="16" grpId="0"/>
      <p:bldP spid="17" grpId="0"/>
      <p:bldGraphic spid="18" grpId="0">
        <p:bldAsOne/>
      </p:bldGraphic>
      <p:bldP spid="19" grpId="0" animBg="1"/>
      <p:bldP spid="20" grpId="0"/>
      <p:bldP spid="21" grpId="0"/>
      <p:bldGraphic spid="22" grpId="0">
        <p:bldAsOne/>
      </p:bldGraphic>
      <p:bldP spid="23" grpId="0" animBg="1"/>
      <p:bldP spid="24" grpId="0"/>
      <p:bldP spid="2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#06</a:t>
            </a:r>
            <a:endParaRPr lang="en-US" sz="1200">
              <a:solidFill>
                <a:schemeClr val="bg1">
                  <a:lumMod val="75000"/>
                </a:schemeClr>
              </a:solidFill>
              <a:latin typeface="Rockwell" panose="02060603020205020403" pitchFamily="18" charset="0"/>
            </a:endParaRPr>
          </a:p>
        </p:txBody>
      </p:sp>
      <p:sp>
        <p:nvSpPr>
          <p:cNvPr id="10" name="Rounded Rectangle 9"/>
          <p:cNvSpPr/>
          <p:nvPr/>
        </p:nvSpPr>
        <p:spPr>
          <a:xfrm>
            <a:off x="571500" y="1890947"/>
            <a:ext cx="1828800" cy="584537"/>
          </a:xfrm>
          <a:prstGeom prst="roundRect">
            <a:avLst>
              <a:gd name="adj" fmla="val 28861"/>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1" name="Diagram 10"/>
          <p:cNvGraphicFramePr/>
          <p:nvPr/>
        </p:nvGraphicFramePr>
        <p:xfrm>
          <a:off x="895228" y="1592543"/>
          <a:ext cx="1181344" cy="11813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2" name="Rounded Rectangle 11"/>
          <p:cNvSpPr/>
          <p:nvPr/>
        </p:nvSpPr>
        <p:spPr>
          <a:xfrm>
            <a:off x="2628900" y="1890947"/>
            <a:ext cx="1828800" cy="584537"/>
          </a:xfrm>
          <a:prstGeom prst="roundRect">
            <a:avLst>
              <a:gd name="adj" fmla="val 28861"/>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Diagram 12"/>
          <p:cNvGraphicFramePr/>
          <p:nvPr/>
        </p:nvGraphicFramePr>
        <p:xfrm>
          <a:off x="2952628" y="1592543"/>
          <a:ext cx="1181344" cy="11813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4" name="Rounded Rectangle 13"/>
          <p:cNvSpPr/>
          <p:nvPr/>
        </p:nvSpPr>
        <p:spPr>
          <a:xfrm>
            <a:off x="4686300" y="1890947"/>
            <a:ext cx="1828800" cy="584537"/>
          </a:xfrm>
          <a:prstGeom prst="roundRect">
            <a:avLst>
              <a:gd name="adj" fmla="val 28861"/>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5" name="Diagram 14"/>
          <p:cNvGraphicFramePr/>
          <p:nvPr/>
        </p:nvGraphicFramePr>
        <p:xfrm>
          <a:off x="5010028" y="1592543"/>
          <a:ext cx="1181344" cy="11813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6" name="Rounded Rectangle 15"/>
          <p:cNvSpPr/>
          <p:nvPr/>
        </p:nvSpPr>
        <p:spPr>
          <a:xfrm>
            <a:off x="6743700" y="1890947"/>
            <a:ext cx="1828800" cy="584537"/>
          </a:xfrm>
          <a:prstGeom prst="roundRect">
            <a:avLst>
              <a:gd name="adj" fmla="val 28861"/>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7" name="Diagram 16"/>
          <p:cNvGraphicFramePr/>
          <p:nvPr/>
        </p:nvGraphicFramePr>
        <p:xfrm>
          <a:off x="7067428" y="1592543"/>
          <a:ext cx="1181344" cy="11813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9" name="TextBox 18"/>
          <p:cNvSpPr txBox="1"/>
          <p:nvPr/>
        </p:nvSpPr>
        <p:spPr>
          <a:xfrm>
            <a:off x="948251" y="2856799"/>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0" name="TextBox 19"/>
          <p:cNvSpPr txBox="1"/>
          <p:nvPr/>
        </p:nvSpPr>
        <p:spPr>
          <a:xfrm>
            <a:off x="717837" y="3106488"/>
            <a:ext cx="1536126" cy="276999"/>
          </a:xfrm>
          <a:prstGeom prst="rect">
            <a:avLst/>
          </a:prstGeom>
          <a:noFill/>
        </p:spPr>
        <p:txBody>
          <a:bodyPr wrap="none" rtlCol="0">
            <a:spAutoFit/>
          </a:bodyPr>
          <a:lstStyle/>
          <a:p>
            <a:r>
              <a:rPr lang="en-US" sz="1200" b="1" smtClean="0">
                <a:solidFill>
                  <a:schemeClr val="bg1">
                    <a:lumMod val="75000"/>
                  </a:schemeClr>
                </a:solidFill>
                <a:latin typeface="Rockwell" panose="02060603020205020403" pitchFamily="18" charset="0"/>
              </a:rPr>
              <a:t>Graphic Designer</a:t>
            </a:r>
            <a:endParaRPr lang="en-US" sz="1200" b="1">
              <a:solidFill>
                <a:schemeClr val="bg1">
                  <a:lumMod val="75000"/>
                </a:schemeClr>
              </a:solidFill>
              <a:latin typeface="Rockwell" panose="02060603020205020403" pitchFamily="18" charset="0"/>
            </a:endParaRPr>
          </a:p>
        </p:txBody>
      </p:sp>
      <p:cxnSp>
        <p:nvCxnSpPr>
          <p:cNvPr id="18" name="Straight Connector 17"/>
          <p:cNvCxnSpPr/>
          <p:nvPr/>
        </p:nvCxnSpPr>
        <p:spPr>
          <a:xfrm>
            <a:off x="717837" y="3407686"/>
            <a:ext cx="1536126" cy="0"/>
          </a:xfrm>
          <a:prstGeom prst="line">
            <a:avLst/>
          </a:prstGeom>
          <a:ln w="12700">
            <a:solidFill>
              <a:srgbClr val="DF7307"/>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731301" y="34318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6" name="TextBox 25"/>
          <p:cNvSpPr txBox="1"/>
          <p:nvPr/>
        </p:nvSpPr>
        <p:spPr>
          <a:xfrm>
            <a:off x="3005651" y="2843375"/>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7" name="TextBox 26"/>
          <p:cNvSpPr txBox="1"/>
          <p:nvPr/>
        </p:nvSpPr>
        <p:spPr>
          <a:xfrm>
            <a:off x="2971800" y="3093064"/>
            <a:ext cx="1167307" cy="276999"/>
          </a:xfrm>
          <a:prstGeom prst="rect">
            <a:avLst/>
          </a:prstGeom>
          <a:noFill/>
        </p:spPr>
        <p:txBody>
          <a:bodyPr wrap="none" rtlCol="0">
            <a:spAutoFit/>
          </a:bodyPr>
          <a:lstStyle/>
          <a:p>
            <a:r>
              <a:rPr lang="en-US" sz="1200" b="1" smtClean="0">
                <a:solidFill>
                  <a:schemeClr val="bg1">
                    <a:lumMod val="75000"/>
                  </a:schemeClr>
                </a:solidFill>
                <a:latin typeface="Rockwell" panose="02060603020205020403" pitchFamily="18" charset="0"/>
              </a:rPr>
              <a:t>Social Media</a:t>
            </a:r>
            <a:endParaRPr lang="en-US" sz="1200" b="1">
              <a:solidFill>
                <a:schemeClr val="bg1">
                  <a:lumMod val="75000"/>
                </a:schemeClr>
              </a:solidFill>
              <a:latin typeface="Rockwell" panose="02060603020205020403" pitchFamily="18" charset="0"/>
            </a:endParaRPr>
          </a:p>
        </p:txBody>
      </p:sp>
      <p:cxnSp>
        <p:nvCxnSpPr>
          <p:cNvPr id="28" name="Straight Connector 27"/>
          <p:cNvCxnSpPr/>
          <p:nvPr/>
        </p:nvCxnSpPr>
        <p:spPr>
          <a:xfrm>
            <a:off x="2775237" y="3394262"/>
            <a:ext cx="1536126" cy="0"/>
          </a:xfrm>
          <a:prstGeom prst="line">
            <a:avLst/>
          </a:prstGeom>
          <a:ln w="12700">
            <a:solidFill>
              <a:srgbClr val="1FD89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2788701" y="3418462"/>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0" name="TextBox 29"/>
          <p:cNvSpPr txBox="1"/>
          <p:nvPr/>
        </p:nvSpPr>
        <p:spPr>
          <a:xfrm>
            <a:off x="5031014" y="2843375"/>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31" name="TextBox 30"/>
          <p:cNvSpPr txBox="1"/>
          <p:nvPr/>
        </p:nvSpPr>
        <p:spPr>
          <a:xfrm>
            <a:off x="4800600" y="3093064"/>
            <a:ext cx="1536126" cy="276999"/>
          </a:xfrm>
          <a:prstGeom prst="rect">
            <a:avLst/>
          </a:prstGeom>
          <a:noFill/>
        </p:spPr>
        <p:txBody>
          <a:bodyPr wrap="none" rtlCol="0">
            <a:spAutoFit/>
          </a:bodyPr>
          <a:lstStyle/>
          <a:p>
            <a:r>
              <a:rPr lang="en-US" sz="1200" b="1" smtClean="0">
                <a:solidFill>
                  <a:schemeClr val="bg1">
                    <a:lumMod val="75000"/>
                  </a:schemeClr>
                </a:solidFill>
                <a:latin typeface="Rockwell" panose="02060603020205020403" pitchFamily="18" charset="0"/>
              </a:rPr>
              <a:t>Graphic Designer</a:t>
            </a:r>
            <a:endParaRPr lang="en-US" sz="1200" b="1">
              <a:solidFill>
                <a:schemeClr val="bg1">
                  <a:lumMod val="75000"/>
                </a:schemeClr>
              </a:solidFill>
              <a:latin typeface="Rockwell" panose="02060603020205020403" pitchFamily="18" charset="0"/>
            </a:endParaRPr>
          </a:p>
        </p:txBody>
      </p:sp>
      <p:cxnSp>
        <p:nvCxnSpPr>
          <p:cNvPr id="32" name="Straight Connector 31"/>
          <p:cNvCxnSpPr/>
          <p:nvPr/>
        </p:nvCxnSpPr>
        <p:spPr>
          <a:xfrm>
            <a:off x="4800600" y="3394262"/>
            <a:ext cx="1536126" cy="0"/>
          </a:xfrm>
          <a:prstGeom prst="line">
            <a:avLst/>
          </a:prstGeom>
          <a:ln w="12700">
            <a:solidFill>
              <a:srgbClr val="F3C30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4814064" y="3418462"/>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TextBox 33"/>
          <p:cNvSpPr txBox="1"/>
          <p:nvPr/>
        </p:nvSpPr>
        <p:spPr>
          <a:xfrm>
            <a:off x="7152488" y="2836663"/>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35" name="TextBox 34"/>
          <p:cNvSpPr txBox="1"/>
          <p:nvPr/>
        </p:nvSpPr>
        <p:spPr>
          <a:xfrm>
            <a:off x="6922074" y="3086352"/>
            <a:ext cx="1536126" cy="276999"/>
          </a:xfrm>
          <a:prstGeom prst="rect">
            <a:avLst/>
          </a:prstGeom>
          <a:noFill/>
        </p:spPr>
        <p:txBody>
          <a:bodyPr wrap="none" rtlCol="0">
            <a:spAutoFit/>
          </a:bodyPr>
          <a:lstStyle/>
          <a:p>
            <a:r>
              <a:rPr lang="en-US" sz="1200" b="1" smtClean="0">
                <a:solidFill>
                  <a:schemeClr val="bg1">
                    <a:lumMod val="75000"/>
                  </a:schemeClr>
                </a:solidFill>
                <a:latin typeface="Rockwell" panose="02060603020205020403" pitchFamily="18" charset="0"/>
              </a:rPr>
              <a:t>Graphic Designer</a:t>
            </a:r>
            <a:endParaRPr lang="en-US" sz="1200" b="1">
              <a:solidFill>
                <a:schemeClr val="bg1">
                  <a:lumMod val="75000"/>
                </a:schemeClr>
              </a:solidFill>
              <a:latin typeface="Rockwell" panose="02060603020205020403" pitchFamily="18" charset="0"/>
            </a:endParaRPr>
          </a:p>
        </p:txBody>
      </p:sp>
      <p:cxnSp>
        <p:nvCxnSpPr>
          <p:cNvPr id="38" name="Straight Connector 37"/>
          <p:cNvCxnSpPr/>
          <p:nvPr/>
        </p:nvCxnSpPr>
        <p:spPr>
          <a:xfrm>
            <a:off x="6922074" y="3387550"/>
            <a:ext cx="1536126" cy="0"/>
          </a:xfrm>
          <a:prstGeom prst="line">
            <a:avLst/>
          </a:prstGeom>
          <a:ln w="12700">
            <a:solidFill>
              <a:srgbClr val="23CAD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6935538" y="3411750"/>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0" name="Freeform 39"/>
          <p:cNvSpPr>
            <a:spLocks noEditPoints="1"/>
          </p:cNvSpPr>
          <p:nvPr/>
        </p:nvSpPr>
        <p:spPr bwMode="auto">
          <a:xfrm>
            <a:off x="841328" y="41126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a:off x="1524167" y="41082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1857314" y="41120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1177101" y="41157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2895600" y="41126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a:spLocks noEditPoints="1"/>
          </p:cNvSpPr>
          <p:nvPr/>
        </p:nvSpPr>
        <p:spPr bwMode="auto">
          <a:xfrm>
            <a:off x="3578439" y="41082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3911586" y="41120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3231373" y="41157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4876800" y="41126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a:spLocks noEditPoints="1"/>
          </p:cNvSpPr>
          <p:nvPr/>
        </p:nvSpPr>
        <p:spPr bwMode="auto">
          <a:xfrm>
            <a:off x="5559639" y="41082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a:spLocks noEditPoints="1"/>
          </p:cNvSpPr>
          <p:nvPr/>
        </p:nvSpPr>
        <p:spPr bwMode="auto">
          <a:xfrm>
            <a:off x="5892786" y="41120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a:spLocks noEditPoints="1"/>
          </p:cNvSpPr>
          <p:nvPr/>
        </p:nvSpPr>
        <p:spPr bwMode="auto">
          <a:xfrm>
            <a:off x="5212573" y="41157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a:spLocks noEditPoints="1"/>
          </p:cNvSpPr>
          <p:nvPr/>
        </p:nvSpPr>
        <p:spPr bwMode="auto">
          <a:xfrm>
            <a:off x="7010400" y="4112668"/>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 name="Freeform 55"/>
          <p:cNvSpPr>
            <a:spLocks noEditPoints="1"/>
          </p:cNvSpPr>
          <p:nvPr/>
        </p:nvSpPr>
        <p:spPr bwMode="auto">
          <a:xfrm>
            <a:off x="7693239" y="4108250"/>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a:spLocks noEditPoints="1"/>
          </p:cNvSpPr>
          <p:nvPr/>
        </p:nvSpPr>
        <p:spPr bwMode="auto">
          <a:xfrm>
            <a:off x="8026386" y="4112055"/>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Freeform 57"/>
          <p:cNvSpPr>
            <a:spLocks noEditPoints="1"/>
          </p:cNvSpPr>
          <p:nvPr/>
        </p:nvSpPr>
        <p:spPr bwMode="auto">
          <a:xfrm>
            <a:off x="7346173" y="4115732"/>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750"/>
                                        <p:tgtEl>
                                          <p:spTgt spid="19"/>
                                        </p:tgtEl>
                                      </p:cBhvr>
                                    </p:animEffect>
                                    <p:anim calcmode="lin" valueType="num">
                                      <p:cBhvr>
                                        <p:cTn id="29" dur="750" fill="hold"/>
                                        <p:tgtEl>
                                          <p:spTgt spid="19"/>
                                        </p:tgtEl>
                                        <p:attrNameLst>
                                          <p:attrName>ppt_x</p:attrName>
                                        </p:attrNameLst>
                                      </p:cBhvr>
                                      <p:tavLst>
                                        <p:tav tm="0">
                                          <p:val>
                                            <p:strVal val="#ppt_x"/>
                                          </p:val>
                                        </p:tav>
                                        <p:tav tm="100000">
                                          <p:val>
                                            <p:strVal val="#ppt_x"/>
                                          </p:val>
                                        </p:tav>
                                      </p:tavLst>
                                    </p:anim>
                                    <p:anim calcmode="lin" valueType="num">
                                      <p:cBhvr>
                                        <p:cTn id="30" dur="675" decel="100000" fill="hold"/>
                                        <p:tgtEl>
                                          <p:spTgt spid="19"/>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19"/>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left)">
                                      <p:cBhvr>
                                        <p:cTn id="35" dur="250"/>
                                        <p:tgtEl>
                                          <p:spTgt spid="20"/>
                                        </p:tgtEl>
                                      </p:cBhvr>
                                    </p:animEffect>
                                  </p:childTnLst>
                                </p:cTn>
                              </p:par>
                            </p:childTnLst>
                          </p:cTn>
                        </p:par>
                        <p:par>
                          <p:cTn id="36" fill="hold">
                            <p:stCondLst>
                              <p:cond delay="4000"/>
                            </p:stCondLst>
                            <p:childTnLst>
                              <p:par>
                                <p:cTn id="37" presetID="16" presetClass="entr" presetSubtype="21" fill="hold"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arn(inVertical)">
                                      <p:cBhvr>
                                        <p:cTn id="39" dur="500"/>
                                        <p:tgtEl>
                                          <p:spTgt spid="18"/>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5000"/>
                            </p:stCondLst>
                            <p:childTnLst>
                              <p:par>
                                <p:cTn id="45" presetID="2" presetClass="entr" presetSubtype="4" fill="hold" grpId="0" nodeType="afterEffect">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250" fill="hold"/>
                                        <p:tgtEl>
                                          <p:spTgt spid="40"/>
                                        </p:tgtEl>
                                        <p:attrNameLst>
                                          <p:attrName>ppt_x</p:attrName>
                                        </p:attrNameLst>
                                      </p:cBhvr>
                                      <p:tavLst>
                                        <p:tav tm="0">
                                          <p:val>
                                            <p:strVal val="#ppt_x"/>
                                          </p:val>
                                        </p:tav>
                                        <p:tav tm="100000">
                                          <p:val>
                                            <p:strVal val="#ppt_x"/>
                                          </p:val>
                                        </p:tav>
                                      </p:tavLst>
                                    </p:anim>
                                    <p:anim calcmode="lin" valueType="num">
                                      <p:cBhvr additive="base">
                                        <p:cTn id="48" dur="250" fill="hold"/>
                                        <p:tgtEl>
                                          <p:spTgt spid="40"/>
                                        </p:tgtEl>
                                        <p:attrNameLst>
                                          <p:attrName>ppt_y</p:attrName>
                                        </p:attrNameLst>
                                      </p:cBhvr>
                                      <p:tavLst>
                                        <p:tav tm="0">
                                          <p:val>
                                            <p:strVal val="1+#ppt_h/2"/>
                                          </p:val>
                                        </p:tav>
                                        <p:tav tm="100000">
                                          <p:val>
                                            <p:strVal val="#ppt_y"/>
                                          </p:val>
                                        </p:tav>
                                      </p:tavLst>
                                    </p:anim>
                                  </p:childTnLst>
                                </p:cTn>
                              </p:par>
                            </p:childTnLst>
                          </p:cTn>
                        </p:par>
                        <p:par>
                          <p:cTn id="49" fill="hold">
                            <p:stCondLst>
                              <p:cond delay="5500"/>
                            </p:stCondLst>
                            <p:childTnLst>
                              <p:par>
                                <p:cTn id="50" presetID="2" presetClass="entr" presetSubtype="4"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250" fill="hold"/>
                                        <p:tgtEl>
                                          <p:spTgt spid="43"/>
                                        </p:tgtEl>
                                        <p:attrNameLst>
                                          <p:attrName>ppt_x</p:attrName>
                                        </p:attrNameLst>
                                      </p:cBhvr>
                                      <p:tavLst>
                                        <p:tav tm="0">
                                          <p:val>
                                            <p:strVal val="#ppt_x"/>
                                          </p:val>
                                        </p:tav>
                                        <p:tav tm="100000">
                                          <p:val>
                                            <p:strVal val="#ppt_x"/>
                                          </p:val>
                                        </p:tav>
                                      </p:tavLst>
                                    </p:anim>
                                    <p:anim calcmode="lin" valueType="num">
                                      <p:cBhvr additive="base">
                                        <p:cTn id="53" dur="250" fill="hold"/>
                                        <p:tgtEl>
                                          <p:spTgt spid="43"/>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2" presetClass="entr" presetSubtype="4"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additive="base">
                                        <p:cTn id="57" dur="250" fill="hold"/>
                                        <p:tgtEl>
                                          <p:spTgt spid="41"/>
                                        </p:tgtEl>
                                        <p:attrNameLst>
                                          <p:attrName>ppt_x</p:attrName>
                                        </p:attrNameLst>
                                      </p:cBhvr>
                                      <p:tavLst>
                                        <p:tav tm="0">
                                          <p:val>
                                            <p:strVal val="#ppt_x"/>
                                          </p:val>
                                        </p:tav>
                                        <p:tav tm="100000">
                                          <p:val>
                                            <p:strVal val="#ppt_x"/>
                                          </p:val>
                                        </p:tav>
                                      </p:tavLst>
                                    </p:anim>
                                    <p:anim calcmode="lin" valueType="num">
                                      <p:cBhvr additive="base">
                                        <p:cTn id="58" dur="250" fill="hold"/>
                                        <p:tgtEl>
                                          <p:spTgt spid="41"/>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7000"/>
                            </p:stCondLst>
                            <p:childTnLst>
                              <p:par>
                                <p:cTn id="65" presetID="53" presetClass="entr" presetSubtype="16"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p:cTn id="67" dur="500" fill="hold"/>
                                        <p:tgtEl>
                                          <p:spTgt spid="13"/>
                                        </p:tgtEl>
                                        <p:attrNameLst>
                                          <p:attrName>ppt_w</p:attrName>
                                        </p:attrNameLst>
                                      </p:cBhvr>
                                      <p:tavLst>
                                        <p:tav tm="0">
                                          <p:val>
                                            <p:fltVal val="0"/>
                                          </p:val>
                                        </p:tav>
                                        <p:tav tm="100000">
                                          <p:val>
                                            <p:strVal val="#ppt_w"/>
                                          </p:val>
                                        </p:tav>
                                      </p:tavLst>
                                    </p:anim>
                                    <p:anim calcmode="lin" valueType="num">
                                      <p:cBhvr>
                                        <p:cTn id="68" dur="500" fill="hold"/>
                                        <p:tgtEl>
                                          <p:spTgt spid="13"/>
                                        </p:tgtEl>
                                        <p:attrNameLst>
                                          <p:attrName>ppt_h</p:attrName>
                                        </p:attrNameLst>
                                      </p:cBhvr>
                                      <p:tavLst>
                                        <p:tav tm="0">
                                          <p:val>
                                            <p:fltVal val="0"/>
                                          </p:val>
                                        </p:tav>
                                        <p:tav tm="100000">
                                          <p:val>
                                            <p:strVal val="#ppt_h"/>
                                          </p:val>
                                        </p:tav>
                                      </p:tavLst>
                                    </p:anim>
                                    <p:animEffect transition="in" filter="fade">
                                      <p:cBhvr>
                                        <p:cTn id="69" dur="500"/>
                                        <p:tgtEl>
                                          <p:spTgt spid="13"/>
                                        </p:tgtEl>
                                      </p:cBhvr>
                                    </p:animEffect>
                                  </p:childTnLst>
                                </p:cTn>
                              </p:par>
                            </p:childTnLst>
                          </p:cTn>
                        </p:par>
                        <p:par>
                          <p:cTn id="70" fill="hold">
                            <p:stCondLst>
                              <p:cond delay="7500"/>
                            </p:stCondLst>
                            <p:childTnLst>
                              <p:par>
                                <p:cTn id="71" presetID="16" presetClass="entr" presetSubtype="21" fill="hold" grpId="0" nodeType="after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barn(inVertical)">
                                      <p:cBhvr>
                                        <p:cTn id="73" dur="500"/>
                                        <p:tgtEl>
                                          <p:spTgt spid="12"/>
                                        </p:tgtEl>
                                      </p:cBhvr>
                                    </p:animEffect>
                                  </p:childTnLst>
                                </p:cTn>
                              </p:par>
                            </p:childTnLst>
                          </p:cTn>
                        </p:par>
                        <p:par>
                          <p:cTn id="74" fill="hold">
                            <p:stCondLst>
                              <p:cond delay="8000"/>
                            </p:stCondLst>
                            <p:childTnLst>
                              <p:par>
                                <p:cTn id="75" presetID="37" presetClass="entr" presetSubtype="0" fill="hold" grpId="0"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750"/>
                                        <p:tgtEl>
                                          <p:spTgt spid="26"/>
                                        </p:tgtEl>
                                      </p:cBhvr>
                                    </p:animEffect>
                                    <p:anim calcmode="lin" valueType="num">
                                      <p:cBhvr>
                                        <p:cTn id="78" dur="750" fill="hold"/>
                                        <p:tgtEl>
                                          <p:spTgt spid="26"/>
                                        </p:tgtEl>
                                        <p:attrNameLst>
                                          <p:attrName>ppt_x</p:attrName>
                                        </p:attrNameLst>
                                      </p:cBhvr>
                                      <p:tavLst>
                                        <p:tav tm="0">
                                          <p:val>
                                            <p:strVal val="#ppt_x"/>
                                          </p:val>
                                        </p:tav>
                                        <p:tav tm="100000">
                                          <p:val>
                                            <p:strVal val="#ppt_x"/>
                                          </p:val>
                                        </p:tav>
                                      </p:tavLst>
                                    </p:anim>
                                    <p:anim calcmode="lin" valueType="num">
                                      <p:cBhvr>
                                        <p:cTn id="79" dur="675" decel="100000" fill="hold"/>
                                        <p:tgtEl>
                                          <p:spTgt spid="26"/>
                                        </p:tgtEl>
                                        <p:attrNameLst>
                                          <p:attrName>ppt_y</p:attrName>
                                        </p:attrNameLst>
                                      </p:cBhvr>
                                      <p:tavLst>
                                        <p:tav tm="0">
                                          <p:val>
                                            <p:strVal val="#ppt_y+1"/>
                                          </p:val>
                                        </p:tav>
                                        <p:tav tm="100000">
                                          <p:val>
                                            <p:strVal val="#ppt_y-.03"/>
                                          </p:val>
                                        </p:tav>
                                      </p:tavLst>
                                    </p:anim>
                                    <p:anim calcmode="lin" valueType="num">
                                      <p:cBhvr>
                                        <p:cTn id="80" dur="75" accel="100000" fill="hold">
                                          <p:stCondLst>
                                            <p:cond delay="675"/>
                                          </p:stCondLst>
                                        </p:cTn>
                                        <p:tgtEl>
                                          <p:spTgt spid="26"/>
                                        </p:tgtEl>
                                        <p:attrNameLst>
                                          <p:attrName>ppt_y</p:attrName>
                                        </p:attrNameLst>
                                      </p:cBhvr>
                                      <p:tavLst>
                                        <p:tav tm="0">
                                          <p:val>
                                            <p:strVal val="#ppt_y-.03"/>
                                          </p:val>
                                        </p:tav>
                                        <p:tav tm="100000">
                                          <p:val>
                                            <p:strVal val="#ppt_y"/>
                                          </p:val>
                                        </p:tav>
                                      </p:tavLst>
                                    </p:anim>
                                  </p:childTnLst>
                                </p:cTn>
                              </p:par>
                            </p:childTnLst>
                          </p:cTn>
                        </p:par>
                        <p:par>
                          <p:cTn id="81" fill="hold">
                            <p:stCondLst>
                              <p:cond delay="9000"/>
                            </p:stCondLst>
                            <p:childTnLst>
                              <p:par>
                                <p:cTn id="82" presetID="22" presetClass="entr" presetSubtype="8" fill="hold" grpId="0" nodeType="after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wipe(left)">
                                      <p:cBhvr>
                                        <p:cTn id="84" dur="250"/>
                                        <p:tgtEl>
                                          <p:spTgt spid="27"/>
                                        </p:tgtEl>
                                      </p:cBhvr>
                                    </p:animEffect>
                                  </p:childTnLst>
                                </p:cTn>
                              </p:par>
                            </p:childTnLst>
                          </p:cTn>
                        </p:par>
                        <p:par>
                          <p:cTn id="85" fill="hold">
                            <p:stCondLst>
                              <p:cond delay="9500"/>
                            </p:stCondLst>
                            <p:childTnLst>
                              <p:par>
                                <p:cTn id="86" presetID="16" presetClass="entr" presetSubtype="21" fill="hold" nodeType="afterEffect">
                                  <p:stCondLst>
                                    <p:cond delay="0"/>
                                  </p:stCondLst>
                                  <p:childTnLst>
                                    <p:set>
                                      <p:cBhvr>
                                        <p:cTn id="87" dur="1" fill="hold">
                                          <p:stCondLst>
                                            <p:cond delay="0"/>
                                          </p:stCondLst>
                                        </p:cTn>
                                        <p:tgtEl>
                                          <p:spTgt spid="28"/>
                                        </p:tgtEl>
                                        <p:attrNameLst>
                                          <p:attrName>style.visibility</p:attrName>
                                        </p:attrNameLst>
                                      </p:cBhvr>
                                      <p:to>
                                        <p:strVal val="visible"/>
                                      </p:to>
                                    </p:set>
                                    <p:animEffect transition="in" filter="barn(inVertical)">
                                      <p:cBhvr>
                                        <p:cTn id="88" dur="500"/>
                                        <p:tgtEl>
                                          <p:spTgt spid="28"/>
                                        </p:tgtEl>
                                      </p:cBhvr>
                                    </p:animEffect>
                                  </p:childTnLst>
                                </p:cTn>
                              </p:par>
                            </p:childTnLst>
                          </p:cTn>
                        </p:par>
                        <p:par>
                          <p:cTn id="89" fill="hold">
                            <p:stCondLst>
                              <p:cond delay="10000"/>
                            </p:stCondLst>
                            <p:childTnLst>
                              <p:par>
                                <p:cTn id="90" presetID="10" presetClass="entr" presetSubtype="0" fill="hold" grpId="0" nodeType="afterEffect">
                                  <p:stCondLst>
                                    <p:cond delay="0"/>
                                  </p:stCondLst>
                                  <p:childTnLst>
                                    <p:set>
                                      <p:cBhvr>
                                        <p:cTn id="91" dur="1" fill="hold">
                                          <p:stCondLst>
                                            <p:cond delay="0"/>
                                          </p:stCondLst>
                                        </p:cTn>
                                        <p:tgtEl>
                                          <p:spTgt spid="29"/>
                                        </p:tgtEl>
                                        <p:attrNameLst>
                                          <p:attrName>style.visibility</p:attrName>
                                        </p:attrNameLst>
                                      </p:cBhvr>
                                      <p:to>
                                        <p:strVal val="visible"/>
                                      </p:to>
                                    </p:set>
                                    <p:animEffect transition="in" filter="fade">
                                      <p:cBhvr>
                                        <p:cTn id="92" dur="500"/>
                                        <p:tgtEl>
                                          <p:spTgt spid="29"/>
                                        </p:tgtEl>
                                      </p:cBhvr>
                                    </p:animEffect>
                                  </p:childTnLst>
                                </p:cTn>
                              </p:par>
                            </p:childTnLst>
                          </p:cTn>
                        </p:par>
                        <p:par>
                          <p:cTn id="93" fill="hold">
                            <p:stCondLst>
                              <p:cond delay="10500"/>
                            </p:stCondLst>
                            <p:childTnLst>
                              <p:par>
                                <p:cTn id="94" presetID="2" presetClass="entr" presetSubtype="4" fill="hold" grpId="0" nodeType="afterEffect">
                                  <p:stCondLst>
                                    <p:cond delay="0"/>
                                  </p:stCondLst>
                                  <p:childTnLst>
                                    <p:set>
                                      <p:cBhvr>
                                        <p:cTn id="95" dur="1" fill="hold">
                                          <p:stCondLst>
                                            <p:cond delay="0"/>
                                          </p:stCondLst>
                                        </p:cTn>
                                        <p:tgtEl>
                                          <p:spTgt spid="45"/>
                                        </p:tgtEl>
                                        <p:attrNameLst>
                                          <p:attrName>style.visibility</p:attrName>
                                        </p:attrNameLst>
                                      </p:cBhvr>
                                      <p:to>
                                        <p:strVal val="visible"/>
                                      </p:to>
                                    </p:set>
                                    <p:anim calcmode="lin" valueType="num">
                                      <p:cBhvr additive="base">
                                        <p:cTn id="96" dur="250" fill="hold"/>
                                        <p:tgtEl>
                                          <p:spTgt spid="45"/>
                                        </p:tgtEl>
                                        <p:attrNameLst>
                                          <p:attrName>ppt_x</p:attrName>
                                        </p:attrNameLst>
                                      </p:cBhvr>
                                      <p:tavLst>
                                        <p:tav tm="0">
                                          <p:val>
                                            <p:strVal val="#ppt_x"/>
                                          </p:val>
                                        </p:tav>
                                        <p:tav tm="100000">
                                          <p:val>
                                            <p:strVal val="#ppt_x"/>
                                          </p:val>
                                        </p:tav>
                                      </p:tavLst>
                                    </p:anim>
                                    <p:anim calcmode="lin" valueType="num">
                                      <p:cBhvr additive="base">
                                        <p:cTn id="97" dur="250" fill="hold"/>
                                        <p:tgtEl>
                                          <p:spTgt spid="45"/>
                                        </p:tgtEl>
                                        <p:attrNameLst>
                                          <p:attrName>ppt_y</p:attrName>
                                        </p:attrNameLst>
                                      </p:cBhvr>
                                      <p:tavLst>
                                        <p:tav tm="0">
                                          <p:val>
                                            <p:strVal val="1+#ppt_h/2"/>
                                          </p:val>
                                        </p:tav>
                                        <p:tav tm="100000">
                                          <p:val>
                                            <p:strVal val="#ppt_y"/>
                                          </p:val>
                                        </p:tav>
                                      </p:tavLst>
                                    </p:anim>
                                  </p:childTnLst>
                                </p:cTn>
                              </p:par>
                            </p:childTnLst>
                          </p:cTn>
                        </p:par>
                        <p:par>
                          <p:cTn id="98" fill="hold">
                            <p:stCondLst>
                              <p:cond delay="11000"/>
                            </p:stCondLst>
                            <p:childTnLst>
                              <p:par>
                                <p:cTn id="99" presetID="2" presetClass="entr" presetSubtype="4" fill="hold" grpId="0" nodeType="afterEffect">
                                  <p:stCondLst>
                                    <p:cond delay="0"/>
                                  </p:stCondLst>
                                  <p:childTnLst>
                                    <p:set>
                                      <p:cBhvr>
                                        <p:cTn id="100" dur="1" fill="hold">
                                          <p:stCondLst>
                                            <p:cond delay="0"/>
                                          </p:stCondLst>
                                        </p:cTn>
                                        <p:tgtEl>
                                          <p:spTgt spid="48"/>
                                        </p:tgtEl>
                                        <p:attrNameLst>
                                          <p:attrName>style.visibility</p:attrName>
                                        </p:attrNameLst>
                                      </p:cBhvr>
                                      <p:to>
                                        <p:strVal val="visible"/>
                                      </p:to>
                                    </p:set>
                                    <p:anim calcmode="lin" valueType="num">
                                      <p:cBhvr additive="base">
                                        <p:cTn id="101" dur="250" fill="hold"/>
                                        <p:tgtEl>
                                          <p:spTgt spid="48"/>
                                        </p:tgtEl>
                                        <p:attrNameLst>
                                          <p:attrName>ppt_x</p:attrName>
                                        </p:attrNameLst>
                                      </p:cBhvr>
                                      <p:tavLst>
                                        <p:tav tm="0">
                                          <p:val>
                                            <p:strVal val="#ppt_x"/>
                                          </p:val>
                                        </p:tav>
                                        <p:tav tm="100000">
                                          <p:val>
                                            <p:strVal val="#ppt_x"/>
                                          </p:val>
                                        </p:tav>
                                      </p:tavLst>
                                    </p:anim>
                                    <p:anim calcmode="lin" valueType="num">
                                      <p:cBhvr additive="base">
                                        <p:cTn id="102" dur="250" fill="hold"/>
                                        <p:tgtEl>
                                          <p:spTgt spid="48"/>
                                        </p:tgtEl>
                                        <p:attrNameLst>
                                          <p:attrName>ppt_y</p:attrName>
                                        </p:attrNameLst>
                                      </p:cBhvr>
                                      <p:tavLst>
                                        <p:tav tm="0">
                                          <p:val>
                                            <p:strVal val="1+#ppt_h/2"/>
                                          </p:val>
                                        </p:tav>
                                        <p:tav tm="100000">
                                          <p:val>
                                            <p:strVal val="#ppt_y"/>
                                          </p:val>
                                        </p:tav>
                                      </p:tavLst>
                                    </p:anim>
                                  </p:childTnLst>
                                </p:cTn>
                              </p:par>
                            </p:childTnLst>
                          </p:cTn>
                        </p:par>
                        <p:par>
                          <p:cTn id="103" fill="hold">
                            <p:stCondLst>
                              <p:cond delay="11500"/>
                            </p:stCondLst>
                            <p:childTnLst>
                              <p:par>
                                <p:cTn id="104" presetID="2" presetClass="entr" presetSubtype="4"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additive="base">
                                        <p:cTn id="106" dur="250" fill="hold"/>
                                        <p:tgtEl>
                                          <p:spTgt spid="46"/>
                                        </p:tgtEl>
                                        <p:attrNameLst>
                                          <p:attrName>ppt_x</p:attrName>
                                        </p:attrNameLst>
                                      </p:cBhvr>
                                      <p:tavLst>
                                        <p:tav tm="0">
                                          <p:val>
                                            <p:strVal val="#ppt_x"/>
                                          </p:val>
                                        </p:tav>
                                        <p:tav tm="100000">
                                          <p:val>
                                            <p:strVal val="#ppt_x"/>
                                          </p:val>
                                        </p:tav>
                                      </p:tavLst>
                                    </p:anim>
                                    <p:anim calcmode="lin" valueType="num">
                                      <p:cBhvr additive="base">
                                        <p:cTn id="107" dur="250" fill="hold"/>
                                        <p:tgtEl>
                                          <p:spTgt spid="46"/>
                                        </p:tgtEl>
                                        <p:attrNameLst>
                                          <p:attrName>ppt_y</p:attrName>
                                        </p:attrNameLst>
                                      </p:cBhvr>
                                      <p:tavLst>
                                        <p:tav tm="0">
                                          <p:val>
                                            <p:strVal val="1+#ppt_h/2"/>
                                          </p:val>
                                        </p:tav>
                                        <p:tav tm="100000">
                                          <p:val>
                                            <p:strVal val="#ppt_y"/>
                                          </p:val>
                                        </p:tav>
                                      </p:tavLst>
                                    </p:anim>
                                  </p:childTnLst>
                                </p:cTn>
                              </p:par>
                            </p:childTnLst>
                          </p:cTn>
                        </p:par>
                        <p:par>
                          <p:cTn id="108" fill="hold">
                            <p:stCondLst>
                              <p:cond delay="12000"/>
                            </p:stCondLst>
                            <p:childTnLst>
                              <p:par>
                                <p:cTn id="109" presetID="2" presetClass="entr" presetSubtype="4" fill="hold" grpId="0" nodeType="afterEffect">
                                  <p:stCondLst>
                                    <p:cond delay="0"/>
                                  </p:stCondLst>
                                  <p:childTnLst>
                                    <p:set>
                                      <p:cBhvr>
                                        <p:cTn id="110" dur="1" fill="hold">
                                          <p:stCondLst>
                                            <p:cond delay="0"/>
                                          </p:stCondLst>
                                        </p:cTn>
                                        <p:tgtEl>
                                          <p:spTgt spid="47"/>
                                        </p:tgtEl>
                                        <p:attrNameLst>
                                          <p:attrName>style.visibility</p:attrName>
                                        </p:attrNameLst>
                                      </p:cBhvr>
                                      <p:to>
                                        <p:strVal val="visible"/>
                                      </p:to>
                                    </p:set>
                                    <p:anim calcmode="lin" valueType="num">
                                      <p:cBhvr additive="base">
                                        <p:cTn id="111" dur="250" fill="hold"/>
                                        <p:tgtEl>
                                          <p:spTgt spid="47"/>
                                        </p:tgtEl>
                                        <p:attrNameLst>
                                          <p:attrName>ppt_x</p:attrName>
                                        </p:attrNameLst>
                                      </p:cBhvr>
                                      <p:tavLst>
                                        <p:tav tm="0">
                                          <p:val>
                                            <p:strVal val="#ppt_x"/>
                                          </p:val>
                                        </p:tav>
                                        <p:tav tm="100000">
                                          <p:val>
                                            <p:strVal val="#ppt_x"/>
                                          </p:val>
                                        </p:tav>
                                      </p:tavLst>
                                    </p:anim>
                                    <p:anim calcmode="lin" valueType="num">
                                      <p:cBhvr additive="base">
                                        <p:cTn id="112" dur="250" fill="hold"/>
                                        <p:tgtEl>
                                          <p:spTgt spid="47"/>
                                        </p:tgtEl>
                                        <p:attrNameLst>
                                          <p:attrName>ppt_y</p:attrName>
                                        </p:attrNameLst>
                                      </p:cBhvr>
                                      <p:tavLst>
                                        <p:tav tm="0">
                                          <p:val>
                                            <p:strVal val="1+#ppt_h/2"/>
                                          </p:val>
                                        </p:tav>
                                        <p:tav tm="100000">
                                          <p:val>
                                            <p:strVal val="#ppt_y"/>
                                          </p:val>
                                        </p:tav>
                                      </p:tavLst>
                                    </p:anim>
                                  </p:childTnLst>
                                </p:cTn>
                              </p:par>
                            </p:childTnLst>
                          </p:cTn>
                        </p:par>
                        <p:par>
                          <p:cTn id="113" fill="hold">
                            <p:stCondLst>
                              <p:cond delay="12500"/>
                            </p:stCondLst>
                            <p:childTnLst>
                              <p:par>
                                <p:cTn id="114" presetID="53" presetClass="entr" presetSubtype="16" fill="hold" grpId="0" nodeType="afterEffect">
                                  <p:stCondLst>
                                    <p:cond delay="0"/>
                                  </p:stCondLst>
                                  <p:childTnLst>
                                    <p:set>
                                      <p:cBhvr>
                                        <p:cTn id="115" dur="1" fill="hold">
                                          <p:stCondLst>
                                            <p:cond delay="0"/>
                                          </p:stCondLst>
                                        </p:cTn>
                                        <p:tgtEl>
                                          <p:spTgt spid="15"/>
                                        </p:tgtEl>
                                        <p:attrNameLst>
                                          <p:attrName>style.visibility</p:attrName>
                                        </p:attrNameLst>
                                      </p:cBhvr>
                                      <p:to>
                                        <p:strVal val="visible"/>
                                      </p:to>
                                    </p:set>
                                    <p:anim calcmode="lin" valueType="num">
                                      <p:cBhvr>
                                        <p:cTn id="116" dur="500" fill="hold"/>
                                        <p:tgtEl>
                                          <p:spTgt spid="15"/>
                                        </p:tgtEl>
                                        <p:attrNameLst>
                                          <p:attrName>ppt_w</p:attrName>
                                        </p:attrNameLst>
                                      </p:cBhvr>
                                      <p:tavLst>
                                        <p:tav tm="0">
                                          <p:val>
                                            <p:fltVal val="0"/>
                                          </p:val>
                                        </p:tav>
                                        <p:tav tm="100000">
                                          <p:val>
                                            <p:strVal val="#ppt_w"/>
                                          </p:val>
                                        </p:tav>
                                      </p:tavLst>
                                    </p:anim>
                                    <p:anim calcmode="lin" valueType="num">
                                      <p:cBhvr>
                                        <p:cTn id="117" dur="500" fill="hold"/>
                                        <p:tgtEl>
                                          <p:spTgt spid="15"/>
                                        </p:tgtEl>
                                        <p:attrNameLst>
                                          <p:attrName>ppt_h</p:attrName>
                                        </p:attrNameLst>
                                      </p:cBhvr>
                                      <p:tavLst>
                                        <p:tav tm="0">
                                          <p:val>
                                            <p:fltVal val="0"/>
                                          </p:val>
                                        </p:tav>
                                        <p:tav tm="100000">
                                          <p:val>
                                            <p:strVal val="#ppt_h"/>
                                          </p:val>
                                        </p:tav>
                                      </p:tavLst>
                                    </p:anim>
                                    <p:animEffect transition="in" filter="fade">
                                      <p:cBhvr>
                                        <p:cTn id="118" dur="500"/>
                                        <p:tgtEl>
                                          <p:spTgt spid="15"/>
                                        </p:tgtEl>
                                      </p:cBhvr>
                                    </p:animEffect>
                                  </p:childTnLst>
                                </p:cTn>
                              </p:par>
                            </p:childTnLst>
                          </p:cTn>
                        </p:par>
                        <p:par>
                          <p:cTn id="119" fill="hold">
                            <p:stCondLst>
                              <p:cond delay="13000"/>
                            </p:stCondLst>
                            <p:childTnLst>
                              <p:par>
                                <p:cTn id="120" presetID="16" presetClass="entr" presetSubtype="21" fill="hold" grpId="0" nodeType="afterEffect">
                                  <p:stCondLst>
                                    <p:cond delay="0"/>
                                  </p:stCondLst>
                                  <p:childTnLst>
                                    <p:set>
                                      <p:cBhvr>
                                        <p:cTn id="121" dur="1" fill="hold">
                                          <p:stCondLst>
                                            <p:cond delay="0"/>
                                          </p:stCondLst>
                                        </p:cTn>
                                        <p:tgtEl>
                                          <p:spTgt spid="14"/>
                                        </p:tgtEl>
                                        <p:attrNameLst>
                                          <p:attrName>style.visibility</p:attrName>
                                        </p:attrNameLst>
                                      </p:cBhvr>
                                      <p:to>
                                        <p:strVal val="visible"/>
                                      </p:to>
                                    </p:set>
                                    <p:animEffect transition="in" filter="barn(inVertical)">
                                      <p:cBhvr>
                                        <p:cTn id="122" dur="500"/>
                                        <p:tgtEl>
                                          <p:spTgt spid="14"/>
                                        </p:tgtEl>
                                      </p:cBhvr>
                                    </p:animEffect>
                                  </p:childTnLst>
                                </p:cTn>
                              </p:par>
                            </p:childTnLst>
                          </p:cTn>
                        </p:par>
                        <p:par>
                          <p:cTn id="123" fill="hold">
                            <p:stCondLst>
                              <p:cond delay="13500"/>
                            </p:stCondLst>
                            <p:childTnLst>
                              <p:par>
                                <p:cTn id="124" presetID="37"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750"/>
                                        <p:tgtEl>
                                          <p:spTgt spid="30"/>
                                        </p:tgtEl>
                                      </p:cBhvr>
                                    </p:animEffect>
                                    <p:anim calcmode="lin" valueType="num">
                                      <p:cBhvr>
                                        <p:cTn id="127" dur="750" fill="hold"/>
                                        <p:tgtEl>
                                          <p:spTgt spid="30"/>
                                        </p:tgtEl>
                                        <p:attrNameLst>
                                          <p:attrName>ppt_x</p:attrName>
                                        </p:attrNameLst>
                                      </p:cBhvr>
                                      <p:tavLst>
                                        <p:tav tm="0">
                                          <p:val>
                                            <p:strVal val="#ppt_x"/>
                                          </p:val>
                                        </p:tav>
                                        <p:tav tm="100000">
                                          <p:val>
                                            <p:strVal val="#ppt_x"/>
                                          </p:val>
                                        </p:tav>
                                      </p:tavLst>
                                    </p:anim>
                                    <p:anim calcmode="lin" valueType="num">
                                      <p:cBhvr>
                                        <p:cTn id="128" dur="675" decel="100000" fill="hold"/>
                                        <p:tgtEl>
                                          <p:spTgt spid="30"/>
                                        </p:tgtEl>
                                        <p:attrNameLst>
                                          <p:attrName>ppt_y</p:attrName>
                                        </p:attrNameLst>
                                      </p:cBhvr>
                                      <p:tavLst>
                                        <p:tav tm="0">
                                          <p:val>
                                            <p:strVal val="#ppt_y+1"/>
                                          </p:val>
                                        </p:tav>
                                        <p:tav tm="100000">
                                          <p:val>
                                            <p:strVal val="#ppt_y-.03"/>
                                          </p:val>
                                        </p:tav>
                                      </p:tavLst>
                                    </p:anim>
                                    <p:anim calcmode="lin" valueType="num">
                                      <p:cBhvr>
                                        <p:cTn id="129" dur="75" accel="100000" fill="hold">
                                          <p:stCondLst>
                                            <p:cond delay="675"/>
                                          </p:stCondLst>
                                        </p:cTn>
                                        <p:tgtEl>
                                          <p:spTgt spid="30"/>
                                        </p:tgtEl>
                                        <p:attrNameLst>
                                          <p:attrName>ppt_y</p:attrName>
                                        </p:attrNameLst>
                                      </p:cBhvr>
                                      <p:tavLst>
                                        <p:tav tm="0">
                                          <p:val>
                                            <p:strVal val="#ppt_y-.03"/>
                                          </p:val>
                                        </p:tav>
                                        <p:tav tm="100000">
                                          <p:val>
                                            <p:strVal val="#ppt_y"/>
                                          </p:val>
                                        </p:tav>
                                      </p:tavLst>
                                    </p:anim>
                                  </p:childTnLst>
                                </p:cTn>
                              </p:par>
                            </p:childTnLst>
                          </p:cTn>
                        </p:par>
                        <p:par>
                          <p:cTn id="130" fill="hold">
                            <p:stCondLst>
                              <p:cond delay="14500"/>
                            </p:stCondLst>
                            <p:childTnLst>
                              <p:par>
                                <p:cTn id="131" presetID="22" presetClass="entr" presetSubtype="8" fill="hold" grpId="0" nodeType="afterEffect">
                                  <p:stCondLst>
                                    <p:cond delay="0"/>
                                  </p:stCondLst>
                                  <p:childTnLst>
                                    <p:set>
                                      <p:cBhvr>
                                        <p:cTn id="132" dur="1" fill="hold">
                                          <p:stCondLst>
                                            <p:cond delay="0"/>
                                          </p:stCondLst>
                                        </p:cTn>
                                        <p:tgtEl>
                                          <p:spTgt spid="31"/>
                                        </p:tgtEl>
                                        <p:attrNameLst>
                                          <p:attrName>style.visibility</p:attrName>
                                        </p:attrNameLst>
                                      </p:cBhvr>
                                      <p:to>
                                        <p:strVal val="visible"/>
                                      </p:to>
                                    </p:set>
                                    <p:animEffect transition="in" filter="wipe(left)">
                                      <p:cBhvr>
                                        <p:cTn id="133" dur="250"/>
                                        <p:tgtEl>
                                          <p:spTgt spid="31"/>
                                        </p:tgtEl>
                                      </p:cBhvr>
                                    </p:animEffect>
                                  </p:childTnLst>
                                </p:cTn>
                              </p:par>
                            </p:childTnLst>
                          </p:cTn>
                        </p:par>
                        <p:par>
                          <p:cTn id="134" fill="hold">
                            <p:stCondLst>
                              <p:cond delay="15000"/>
                            </p:stCondLst>
                            <p:childTnLst>
                              <p:par>
                                <p:cTn id="135" presetID="16" presetClass="entr" presetSubtype="21" fill="hold" nodeType="afterEffect">
                                  <p:stCondLst>
                                    <p:cond delay="0"/>
                                  </p:stCondLst>
                                  <p:childTnLst>
                                    <p:set>
                                      <p:cBhvr>
                                        <p:cTn id="136" dur="1" fill="hold">
                                          <p:stCondLst>
                                            <p:cond delay="0"/>
                                          </p:stCondLst>
                                        </p:cTn>
                                        <p:tgtEl>
                                          <p:spTgt spid="32"/>
                                        </p:tgtEl>
                                        <p:attrNameLst>
                                          <p:attrName>style.visibility</p:attrName>
                                        </p:attrNameLst>
                                      </p:cBhvr>
                                      <p:to>
                                        <p:strVal val="visible"/>
                                      </p:to>
                                    </p:set>
                                    <p:animEffect transition="in" filter="barn(inVertical)">
                                      <p:cBhvr>
                                        <p:cTn id="137" dur="500"/>
                                        <p:tgtEl>
                                          <p:spTgt spid="32"/>
                                        </p:tgtEl>
                                      </p:cBhvr>
                                    </p:animEffect>
                                  </p:childTnLst>
                                </p:cTn>
                              </p:par>
                            </p:childTnLst>
                          </p:cTn>
                        </p:par>
                        <p:par>
                          <p:cTn id="138" fill="hold">
                            <p:stCondLst>
                              <p:cond delay="15500"/>
                            </p:stCondLst>
                            <p:childTnLst>
                              <p:par>
                                <p:cTn id="139" presetID="10" presetClass="entr" presetSubtype="0" fill="hold" grpId="0" nodeType="afterEffect">
                                  <p:stCondLst>
                                    <p:cond delay="0"/>
                                  </p:stCondLst>
                                  <p:childTnLst>
                                    <p:set>
                                      <p:cBhvr>
                                        <p:cTn id="140" dur="1" fill="hold">
                                          <p:stCondLst>
                                            <p:cond delay="0"/>
                                          </p:stCondLst>
                                        </p:cTn>
                                        <p:tgtEl>
                                          <p:spTgt spid="33"/>
                                        </p:tgtEl>
                                        <p:attrNameLst>
                                          <p:attrName>style.visibility</p:attrName>
                                        </p:attrNameLst>
                                      </p:cBhvr>
                                      <p:to>
                                        <p:strVal val="visible"/>
                                      </p:to>
                                    </p:set>
                                    <p:animEffect transition="in" filter="fade">
                                      <p:cBhvr>
                                        <p:cTn id="141" dur="500"/>
                                        <p:tgtEl>
                                          <p:spTgt spid="33"/>
                                        </p:tgtEl>
                                      </p:cBhvr>
                                    </p:animEffect>
                                  </p:childTnLst>
                                </p:cTn>
                              </p:par>
                            </p:childTnLst>
                          </p:cTn>
                        </p:par>
                        <p:par>
                          <p:cTn id="142" fill="hold">
                            <p:stCondLst>
                              <p:cond delay="16000"/>
                            </p:stCondLst>
                            <p:childTnLst>
                              <p:par>
                                <p:cTn id="143" presetID="2" presetClass="entr" presetSubtype="4" fill="hold" grpId="0" nodeType="afterEffect">
                                  <p:stCondLst>
                                    <p:cond delay="0"/>
                                  </p:stCondLst>
                                  <p:childTnLst>
                                    <p:set>
                                      <p:cBhvr>
                                        <p:cTn id="144" dur="1" fill="hold">
                                          <p:stCondLst>
                                            <p:cond delay="0"/>
                                          </p:stCondLst>
                                        </p:cTn>
                                        <p:tgtEl>
                                          <p:spTgt spid="50"/>
                                        </p:tgtEl>
                                        <p:attrNameLst>
                                          <p:attrName>style.visibility</p:attrName>
                                        </p:attrNameLst>
                                      </p:cBhvr>
                                      <p:to>
                                        <p:strVal val="visible"/>
                                      </p:to>
                                    </p:set>
                                    <p:anim calcmode="lin" valueType="num">
                                      <p:cBhvr additive="base">
                                        <p:cTn id="145" dur="250" fill="hold"/>
                                        <p:tgtEl>
                                          <p:spTgt spid="50"/>
                                        </p:tgtEl>
                                        <p:attrNameLst>
                                          <p:attrName>ppt_x</p:attrName>
                                        </p:attrNameLst>
                                      </p:cBhvr>
                                      <p:tavLst>
                                        <p:tav tm="0">
                                          <p:val>
                                            <p:strVal val="#ppt_x"/>
                                          </p:val>
                                        </p:tav>
                                        <p:tav tm="100000">
                                          <p:val>
                                            <p:strVal val="#ppt_x"/>
                                          </p:val>
                                        </p:tav>
                                      </p:tavLst>
                                    </p:anim>
                                    <p:anim calcmode="lin" valueType="num">
                                      <p:cBhvr additive="base">
                                        <p:cTn id="146" dur="250" fill="hold"/>
                                        <p:tgtEl>
                                          <p:spTgt spid="50"/>
                                        </p:tgtEl>
                                        <p:attrNameLst>
                                          <p:attrName>ppt_y</p:attrName>
                                        </p:attrNameLst>
                                      </p:cBhvr>
                                      <p:tavLst>
                                        <p:tav tm="0">
                                          <p:val>
                                            <p:strVal val="1+#ppt_h/2"/>
                                          </p:val>
                                        </p:tav>
                                        <p:tav tm="100000">
                                          <p:val>
                                            <p:strVal val="#ppt_y"/>
                                          </p:val>
                                        </p:tav>
                                      </p:tavLst>
                                    </p:anim>
                                  </p:childTnLst>
                                </p:cTn>
                              </p:par>
                            </p:childTnLst>
                          </p:cTn>
                        </p:par>
                        <p:par>
                          <p:cTn id="147" fill="hold">
                            <p:stCondLst>
                              <p:cond delay="16500"/>
                            </p:stCondLst>
                            <p:childTnLst>
                              <p:par>
                                <p:cTn id="148" presetID="2" presetClass="entr" presetSubtype="4" fill="hold" grpId="0" nodeType="afterEffect">
                                  <p:stCondLst>
                                    <p:cond delay="0"/>
                                  </p:stCondLst>
                                  <p:childTnLst>
                                    <p:set>
                                      <p:cBhvr>
                                        <p:cTn id="149" dur="1" fill="hold">
                                          <p:stCondLst>
                                            <p:cond delay="0"/>
                                          </p:stCondLst>
                                        </p:cTn>
                                        <p:tgtEl>
                                          <p:spTgt spid="53"/>
                                        </p:tgtEl>
                                        <p:attrNameLst>
                                          <p:attrName>style.visibility</p:attrName>
                                        </p:attrNameLst>
                                      </p:cBhvr>
                                      <p:to>
                                        <p:strVal val="visible"/>
                                      </p:to>
                                    </p:set>
                                    <p:anim calcmode="lin" valueType="num">
                                      <p:cBhvr additive="base">
                                        <p:cTn id="150" dur="250" fill="hold"/>
                                        <p:tgtEl>
                                          <p:spTgt spid="53"/>
                                        </p:tgtEl>
                                        <p:attrNameLst>
                                          <p:attrName>ppt_x</p:attrName>
                                        </p:attrNameLst>
                                      </p:cBhvr>
                                      <p:tavLst>
                                        <p:tav tm="0">
                                          <p:val>
                                            <p:strVal val="#ppt_x"/>
                                          </p:val>
                                        </p:tav>
                                        <p:tav tm="100000">
                                          <p:val>
                                            <p:strVal val="#ppt_x"/>
                                          </p:val>
                                        </p:tav>
                                      </p:tavLst>
                                    </p:anim>
                                    <p:anim calcmode="lin" valueType="num">
                                      <p:cBhvr additive="base">
                                        <p:cTn id="151" dur="250" fill="hold"/>
                                        <p:tgtEl>
                                          <p:spTgt spid="53"/>
                                        </p:tgtEl>
                                        <p:attrNameLst>
                                          <p:attrName>ppt_y</p:attrName>
                                        </p:attrNameLst>
                                      </p:cBhvr>
                                      <p:tavLst>
                                        <p:tav tm="0">
                                          <p:val>
                                            <p:strVal val="1+#ppt_h/2"/>
                                          </p:val>
                                        </p:tav>
                                        <p:tav tm="100000">
                                          <p:val>
                                            <p:strVal val="#ppt_y"/>
                                          </p:val>
                                        </p:tav>
                                      </p:tavLst>
                                    </p:anim>
                                  </p:childTnLst>
                                </p:cTn>
                              </p:par>
                            </p:childTnLst>
                          </p:cTn>
                        </p:par>
                        <p:par>
                          <p:cTn id="152" fill="hold">
                            <p:stCondLst>
                              <p:cond delay="17000"/>
                            </p:stCondLst>
                            <p:childTnLst>
                              <p:par>
                                <p:cTn id="153" presetID="2" presetClass="entr" presetSubtype="4" fill="hold" grpId="0" nodeType="after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250" fill="hold"/>
                                        <p:tgtEl>
                                          <p:spTgt spid="51"/>
                                        </p:tgtEl>
                                        <p:attrNameLst>
                                          <p:attrName>ppt_x</p:attrName>
                                        </p:attrNameLst>
                                      </p:cBhvr>
                                      <p:tavLst>
                                        <p:tav tm="0">
                                          <p:val>
                                            <p:strVal val="#ppt_x"/>
                                          </p:val>
                                        </p:tav>
                                        <p:tav tm="100000">
                                          <p:val>
                                            <p:strVal val="#ppt_x"/>
                                          </p:val>
                                        </p:tav>
                                      </p:tavLst>
                                    </p:anim>
                                    <p:anim calcmode="lin" valueType="num">
                                      <p:cBhvr additive="base">
                                        <p:cTn id="156" dur="250" fill="hold"/>
                                        <p:tgtEl>
                                          <p:spTgt spid="51"/>
                                        </p:tgtEl>
                                        <p:attrNameLst>
                                          <p:attrName>ppt_y</p:attrName>
                                        </p:attrNameLst>
                                      </p:cBhvr>
                                      <p:tavLst>
                                        <p:tav tm="0">
                                          <p:val>
                                            <p:strVal val="1+#ppt_h/2"/>
                                          </p:val>
                                        </p:tav>
                                        <p:tav tm="100000">
                                          <p:val>
                                            <p:strVal val="#ppt_y"/>
                                          </p:val>
                                        </p:tav>
                                      </p:tavLst>
                                    </p:anim>
                                  </p:childTnLst>
                                </p:cTn>
                              </p:par>
                            </p:childTnLst>
                          </p:cTn>
                        </p:par>
                        <p:par>
                          <p:cTn id="157" fill="hold">
                            <p:stCondLst>
                              <p:cond delay="17500"/>
                            </p:stCondLst>
                            <p:childTnLst>
                              <p:par>
                                <p:cTn id="158" presetID="2" presetClass="entr" presetSubtype="4" fill="hold" grpId="0" nodeType="afterEffect">
                                  <p:stCondLst>
                                    <p:cond delay="0"/>
                                  </p:stCondLst>
                                  <p:childTnLst>
                                    <p:set>
                                      <p:cBhvr>
                                        <p:cTn id="159" dur="1" fill="hold">
                                          <p:stCondLst>
                                            <p:cond delay="0"/>
                                          </p:stCondLst>
                                        </p:cTn>
                                        <p:tgtEl>
                                          <p:spTgt spid="52"/>
                                        </p:tgtEl>
                                        <p:attrNameLst>
                                          <p:attrName>style.visibility</p:attrName>
                                        </p:attrNameLst>
                                      </p:cBhvr>
                                      <p:to>
                                        <p:strVal val="visible"/>
                                      </p:to>
                                    </p:set>
                                    <p:anim calcmode="lin" valueType="num">
                                      <p:cBhvr additive="base">
                                        <p:cTn id="160" dur="250" fill="hold"/>
                                        <p:tgtEl>
                                          <p:spTgt spid="52"/>
                                        </p:tgtEl>
                                        <p:attrNameLst>
                                          <p:attrName>ppt_x</p:attrName>
                                        </p:attrNameLst>
                                      </p:cBhvr>
                                      <p:tavLst>
                                        <p:tav tm="0">
                                          <p:val>
                                            <p:strVal val="#ppt_x"/>
                                          </p:val>
                                        </p:tav>
                                        <p:tav tm="100000">
                                          <p:val>
                                            <p:strVal val="#ppt_x"/>
                                          </p:val>
                                        </p:tav>
                                      </p:tavLst>
                                    </p:anim>
                                    <p:anim calcmode="lin" valueType="num">
                                      <p:cBhvr additive="base">
                                        <p:cTn id="161" dur="250" fill="hold"/>
                                        <p:tgtEl>
                                          <p:spTgt spid="52"/>
                                        </p:tgtEl>
                                        <p:attrNameLst>
                                          <p:attrName>ppt_y</p:attrName>
                                        </p:attrNameLst>
                                      </p:cBhvr>
                                      <p:tavLst>
                                        <p:tav tm="0">
                                          <p:val>
                                            <p:strVal val="1+#ppt_h/2"/>
                                          </p:val>
                                        </p:tav>
                                        <p:tav tm="100000">
                                          <p:val>
                                            <p:strVal val="#ppt_y"/>
                                          </p:val>
                                        </p:tav>
                                      </p:tavLst>
                                    </p:anim>
                                  </p:childTnLst>
                                </p:cTn>
                              </p:par>
                            </p:childTnLst>
                          </p:cTn>
                        </p:par>
                        <p:par>
                          <p:cTn id="162" fill="hold">
                            <p:stCondLst>
                              <p:cond delay="18000"/>
                            </p:stCondLst>
                            <p:childTnLst>
                              <p:par>
                                <p:cTn id="163" presetID="53" presetClass="entr" presetSubtype="16" fill="hold" grpId="0" nodeType="afterEffect">
                                  <p:stCondLst>
                                    <p:cond delay="0"/>
                                  </p:stCondLst>
                                  <p:childTnLst>
                                    <p:set>
                                      <p:cBhvr>
                                        <p:cTn id="164" dur="1" fill="hold">
                                          <p:stCondLst>
                                            <p:cond delay="0"/>
                                          </p:stCondLst>
                                        </p:cTn>
                                        <p:tgtEl>
                                          <p:spTgt spid="17"/>
                                        </p:tgtEl>
                                        <p:attrNameLst>
                                          <p:attrName>style.visibility</p:attrName>
                                        </p:attrNameLst>
                                      </p:cBhvr>
                                      <p:to>
                                        <p:strVal val="visible"/>
                                      </p:to>
                                    </p:set>
                                    <p:anim calcmode="lin" valueType="num">
                                      <p:cBhvr>
                                        <p:cTn id="165" dur="500" fill="hold"/>
                                        <p:tgtEl>
                                          <p:spTgt spid="17"/>
                                        </p:tgtEl>
                                        <p:attrNameLst>
                                          <p:attrName>ppt_w</p:attrName>
                                        </p:attrNameLst>
                                      </p:cBhvr>
                                      <p:tavLst>
                                        <p:tav tm="0">
                                          <p:val>
                                            <p:fltVal val="0"/>
                                          </p:val>
                                        </p:tav>
                                        <p:tav tm="100000">
                                          <p:val>
                                            <p:strVal val="#ppt_w"/>
                                          </p:val>
                                        </p:tav>
                                      </p:tavLst>
                                    </p:anim>
                                    <p:anim calcmode="lin" valueType="num">
                                      <p:cBhvr>
                                        <p:cTn id="166" dur="500" fill="hold"/>
                                        <p:tgtEl>
                                          <p:spTgt spid="17"/>
                                        </p:tgtEl>
                                        <p:attrNameLst>
                                          <p:attrName>ppt_h</p:attrName>
                                        </p:attrNameLst>
                                      </p:cBhvr>
                                      <p:tavLst>
                                        <p:tav tm="0">
                                          <p:val>
                                            <p:fltVal val="0"/>
                                          </p:val>
                                        </p:tav>
                                        <p:tav tm="100000">
                                          <p:val>
                                            <p:strVal val="#ppt_h"/>
                                          </p:val>
                                        </p:tav>
                                      </p:tavLst>
                                    </p:anim>
                                    <p:animEffect transition="in" filter="fade">
                                      <p:cBhvr>
                                        <p:cTn id="167" dur="500"/>
                                        <p:tgtEl>
                                          <p:spTgt spid="17"/>
                                        </p:tgtEl>
                                      </p:cBhvr>
                                    </p:animEffect>
                                  </p:childTnLst>
                                </p:cTn>
                              </p:par>
                            </p:childTnLst>
                          </p:cTn>
                        </p:par>
                        <p:par>
                          <p:cTn id="168" fill="hold">
                            <p:stCondLst>
                              <p:cond delay="18500"/>
                            </p:stCondLst>
                            <p:childTnLst>
                              <p:par>
                                <p:cTn id="169" presetID="16" presetClass="entr" presetSubtype="21" fill="hold" grpId="0" nodeType="after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barn(inVertical)">
                                      <p:cBhvr>
                                        <p:cTn id="171" dur="500"/>
                                        <p:tgtEl>
                                          <p:spTgt spid="16"/>
                                        </p:tgtEl>
                                      </p:cBhvr>
                                    </p:animEffect>
                                  </p:childTnLst>
                                </p:cTn>
                              </p:par>
                            </p:childTnLst>
                          </p:cTn>
                        </p:par>
                        <p:par>
                          <p:cTn id="172" fill="hold">
                            <p:stCondLst>
                              <p:cond delay="19000"/>
                            </p:stCondLst>
                            <p:childTnLst>
                              <p:par>
                                <p:cTn id="173" presetID="37" presetClass="entr" presetSubtype="0" fill="hold" grpId="0" nodeType="afterEffect">
                                  <p:stCondLst>
                                    <p:cond delay="0"/>
                                  </p:stCondLst>
                                  <p:childTnLst>
                                    <p:set>
                                      <p:cBhvr>
                                        <p:cTn id="174" dur="1" fill="hold">
                                          <p:stCondLst>
                                            <p:cond delay="0"/>
                                          </p:stCondLst>
                                        </p:cTn>
                                        <p:tgtEl>
                                          <p:spTgt spid="34"/>
                                        </p:tgtEl>
                                        <p:attrNameLst>
                                          <p:attrName>style.visibility</p:attrName>
                                        </p:attrNameLst>
                                      </p:cBhvr>
                                      <p:to>
                                        <p:strVal val="visible"/>
                                      </p:to>
                                    </p:set>
                                    <p:animEffect transition="in" filter="fade">
                                      <p:cBhvr>
                                        <p:cTn id="175" dur="750"/>
                                        <p:tgtEl>
                                          <p:spTgt spid="34"/>
                                        </p:tgtEl>
                                      </p:cBhvr>
                                    </p:animEffect>
                                    <p:anim calcmode="lin" valueType="num">
                                      <p:cBhvr>
                                        <p:cTn id="176" dur="750" fill="hold"/>
                                        <p:tgtEl>
                                          <p:spTgt spid="34"/>
                                        </p:tgtEl>
                                        <p:attrNameLst>
                                          <p:attrName>ppt_x</p:attrName>
                                        </p:attrNameLst>
                                      </p:cBhvr>
                                      <p:tavLst>
                                        <p:tav tm="0">
                                          <p:val>
                                            <p:strVal val="#ppt_x"/>
                                          </p:val>
                                        </p:tav>
                                        <p:tav tm="100000">
                                          <p:val>
                                            <p:strVal val="#ppt_x"/>
                                          </p:val>
                                        </p:tav>
                                      </p:tavLst>
                                    </p:anim>
                                    <p:anim calcmode="lin" valueType="num">
                                      <p:cBhvr>
                                        <p:cTn id="177" dur="675" decel="100000" fill="hold"/>
                                        <p:tgtEl>
                                          <p:spTgt spid="34"/>
                                        </p:tgtEl>
                                        <p:attrNameLst>
                                          <p:attrName>ppt_y</p:attrName>
                                        </p:attrNameLst>
                                      </p:cBhvr>
                                      <p:tavLst>
                                        <p:tav tm="0">
                                          <p:val>
                                            <p:strVal val="#ppt_y+1"/>
                                          </p:val>
                                        </p:tav>
                                        <p:tav tm="100000">
                                          <p:val>
                                            <p:strVal val="#ppt_y-.03"/>
                                          </p:val>
                                        </p:tav>
                                      </p:tavLst>
                                    </p:anim>
                                    <p:anim calcmode="lin" valueType="num">
                                      <p:cBhvr>
                                        <p:cTn id="178" dur="75" accel="100000" fill="hold">
                                          <p:stCondLst>
                                            <p:cond delay="675"/>
                                          </p:stCondLst>
                                        </p:cTn>
                                        <p:tgtEl>
                                          <p:spTgt spid="34"/>
                                        </p:tgtEl>
                                        <p:attrNameLst>
                                          <p:attrName>ppt_y</p:attrName>
                                        </p:attrNameLst>
                                      </p:cBhvr>
                                      <p:tavLst>
                                        <p:tav tm="0">
                                          <p:val>
                                            <p:strVal val="#ppt_y-.03"/>
                                          </p:val>
                                        </p:tav>
                                        <p:tav tm="100000">
                                          <p:val>
                                            <p:strVal val="#ppt_y"/>
                                          </p:val>
                                        </p:tav>
                                      </p:tavLst>
                                    </p:anim>
                                  </p:childTnLst>
                                </p:cTn>
                              </p:par>
                            </p:childTnLst>
                          </p:cTn>
                        </p:par>
                        <p:par>
                          <p:cTn id="179" fill="hold">
                            <p:stCondLst>
                              <p:cond delay="20000"/>
                            </p:stCondLst>
                            <p:childTnLst>
                              <p:par>
                                <p:cTn id="180" presetID="22" presetClass="entr" presetSubtype="8" fill="hold" grpId="0" nodeType="afterEffect">
                                  <p:stCondLst>
                                    <p:cond delay="0"/>
                                  </p:stCondLst>
                                  <p:childTnLst>
                                    <p:set>
                                      <p:cBhvr>
                                        <p:cTn id="181" dur="1" fill="hold">
                                          <p:stCondLst>
                                            <p:cond delay="0"/>
                                          </p:stCondLst>
                                        </p:cTn>
                                        <p:tgtEl>
                                          <p:spTgt spid="35"/>
                                        </p:tgtEl>
                                        <p:attrNameLst>
                                          <p:attrName>style.visibility</p:attrName>
                                        </p:attrNameLst>
                                      </p:cBhvr>
                                      <p:to>
                                        <p:strVal val="visible"/>
                                      </p:to>
                                    </p:set>
                                    <p:animEffect transition="in" filter="wipe(left)">
                                      <p:cBhvr>
                                        <p:cTn id="182" dur="250"/>
                                        <p:tgtEl>
                                          <p:spTgt spid="35"/>
                                        </p:tgtEl>
                                      </p:cBhvr>
                                    </p:animEffect>
                                  </p:childTnLst>
                                </p:cTn>
                              </p:par>
                            </p:childTnLst>
                          </p:cTn>
                        </p:par>
                        <p:par>
                          <p:cTn id="183" fill="hold">
                            <p:stCondLst>
                              <p:cond delay="20500"/>
                            </p:stCondLst>
                            <p:childTnLst>
                              <p:par>
                                <p:cTn id="184" presetID="16" presetClass="entr" presetSubtype="21" fill="hold" nodeType="afterEffect">
                                  <p:stCondLst>
                                    <p:cond delay="0"/>
                                  </p:stCondLst>
                                  <p:childTnLst>
                                    <p:set>
                                      <p:cBhvr>
                                        <p:cTn id="185" dur="1" fill="hold">
                                          <p:stCondLst>
                                            <p:cond delay="0"/>
                                          </p:stCondLst>
                                        </p:cTn>
                                        <p:tgtEl>
                                          <p:spTgt spid="38"/>
                                        </p:tgtEl>
                                        <p:attrNameLst>
                                          <p:attrName>style.visibility</p:attrName>
                                        </p:attrNameLst>
                                      </p:cBhvr>
                                      <p:to>
                                        <p:strVal val="visible"/>
                                      </p:to>
                                    </p:set>
                                    <p:animEffect transition="in" filter="barn(inVertical)">
                                      <p:cBhvr>
                                        <p:cTn id="186" dur="500"/>
                                        <p:tgtEl>
                                          <p:spTgt spid="38"/>
                                        </p:tgtEl>
                                      </p:cBhvr>
                                    </p:animEffect>
                                  </p:childTnLst>
                                </p:cTn>
                              </p:par>
                            </p:childTnLst>
                          </p:cTn>
                        </p:par>
                        <p:par>
                          <p:cTn id="187" fill="hold">
                            <p:stCondLst>
                              <p:cond delay="21000"/>
                            </p:stCondLst>
                            <p:childTnLst>
                              <p:par>
                                <p:cTn id="188" presetID="10" presetClass="entr" presetSubtype="0" fill="hold" grpId="0" nodeType="afterEffect">
                                  <p:stCondLst>
                                    <p:cond delay="0"/>
                                  </p:stCondLst>
                                  <p:childTnLst>
                                    <p:set>
                                      <p:cBhvr>
                                        <p:cTn id="189" dur="1" fill="hold">
                                          <p:stCondLst>
                                            <p:cond delay="0"/>
                                          </p:stCondLst>
                                        </p:cTn>
                                        <p:tgtEl>
                                          <p:spTgt spid="39"/>
                                        </p:tgtEl>
                                        <p:attrNameLst>
                                          <p:attrName>style.visibility</p:attrName>
                                        </p:attrNameLst>
                                      </p:cBhvr>
                                      <p:to>
                                        <p:strVal val="visible"/>
                                      </p:to>
                                    </p:set>
                                    <p:animEffect transition="in" filter="fade">
                                      <p:cBhvr>
                                        <p:cTn id="190" dur="500"/>
                                        <p:tgtEl>
                                          <p:spTgt spid="39"/>
                                        </p:tgtEl>
                                      </p:cBhvr>
                                    </p:animEffect>
                                  </p:childTnLst>
                                </p:cTn>
                              </p:par>
                            </p:childTnLst>
                          </p:cTn>
                        </p:par>
                        <p:par>
                          <p:cTn id="191" fill="hold">
                            <p:stCondLst>
                              <p:cond delay="21500"/>
                            </p:stCondLst>
                            <p:childTnLst>
                              <p:par>
                                <p:cTn id="192" presetID="2" presetClass="entr" presetSubtype="4" fill="hold" grpId="0" nodeType="afterEffect">
                                  <p:stCondLst>
                                    <p:cond delay="0"/>
                                  </p:stCondLst>
                                  <p:childTnLst>
                                    <p:set>
                                      <p:cBhvr>
                                        <p:cTn id="193" dur="1" fill="hold">
                                          <p:stCondLst>
                                            <p:cond delay="0"/>
                                          </p:stCondLst>
                                        </p:cTn>
                                        <p:tgtEl>
                                          <p:spTgt spid="55"/>
                                        </p:tgtEl>
                                        <p:attrNameLst>
                                          <p:attrName>style.visibility</p:attrName>
                                        </p:attrNameLst>
                                      </p:cBhvr>
                                      <p:to>
                                        <p:strVal val="visible"/>
                                      </p:to>
                                    </p:set>
                                    <p:anim calcmode="lin" valueType="num">
                                      <p:cBhvr additive="base">
                                        <p:cTn id="194" dur="250" fill="hold"/>
                                        <p:tgtEl>
                                          <p:spTgt spid="55"/>
                                        </p:tgtEl>
                                        <p:attrNameLst>
                                          <p:attrName>ppt_x</p:attrName>
                                        </p:attrNameLst>
                                      </p:cBhvr>
                                      <p:tavLst>
                                        <p:tav tm="0">
                                          <p:val>
                                            <p:strVal val="#ppt_x"/>
                                          </p:val>
                                        </p:tav>
                                        <p:tav tm="100000">
                                          <p:val>
                                            <p:strVal val="#ppt_x"/>
                                          </p:val>
                                        </p:tav>
                                      </p:tavLst>
                                    </p:anim>
                                    <p:anim calcmode="lin" valueType="num">
                                      <p:cBhvr additive="base">
                                        <p:cTn id="195" dur="250" fill="hold"/>
                                        <p:tgtEl>
                                          <p:spTgt spid="55"/>
                                        </p:tgtEl>
                                        <p:attrNameLst>
                                          <p:attrName>ppt_y</p:attrName>
                                        </p:attrNameLst>
                                      </p:cBhvr>
                                      <p:tavLst>
                                        <p:tav tm="0">
                                          <p:val>
                                            <p:strVal val="1+#ppt_h/2"/>
                                          </p:val>
                                        </p:tav>
                                        <p:tav tm="100000">
                                          <p:val>
                                            <p:strVal val="#ppt_y"/>
                                          </p:val>
                                        </p:tav>
                                      </p:tavLst>
                                    </p:anim>
                                  </p:childTnLst>
                                </p:cTn>
                              </p:par>
                            </p:childTnLst>
                          </p:cTn>
                        </p:par>
                        <p:par>
                          <p:cTn id="196" fill="hold">
                            <p:stCondLst>
                              <p:cond delay="22000"/>
                            </p:stCondLst>
                            <p:childTnLst>
                              <p:par>
                                <p:cTn id="197" presetID="2" presetClass="entr" presetSubtype="4" fill="hold" grpId="0" nodeType="afterEffect">
                                  <p:stCondLst>
                                    <p:cond delay="0"/>
                                  </p:stCondLst>
                                  <p:childTnLst>
                                    <p:set>
                                      <p:cBhvr>
                                        <p:cTn id="198" dur="1" fill="hold">
                                          <p:stCondLst>
                                            <p:cond delay="0"/>
                                          </p:stCondLst>
                                        </p:cTn>
                                        <p:tgtEl>
                                          <p:spTgt spid="58"/>
                                        </p:tgtEl>
                                        <p:attrNameLst>
                                          <p:attrName>style.visibility</p:attrName>
                                        </p:attrNameLst>
                                      </p:cBhvr>
                                      <p:to>
                                        <p:strVal val="visible"/>
                                      </p:to>
                                    </p:set>
                                    <p:anim calcmode="lin" valueType="num">
                                      <p:cBhvr additive="base">
                                        <p:cTn id="199" dur="250" fill="hold"/>
                                        <p:tgtEl>
                                          <p:spTgt spid="58"/>
                                        </p:tgtEl>
                                        <p:attrNameLst>
                                          <p:attrName>ppt_x</p:attrName>
                                        </p:attrNameLst>
                                      </p:cBhvr>
                                      <p:tavLst>
                                        <p:tav tm="0">
                                          <p:val>
                                            <p:strVal val="#ppt_x"/>
                                          </p:val>
                                        </p:tav>
                                        <p:tav tm="100000">
                                          <p:val>
                                            <p:strVal val="#ppt_x"/>
                                          </p:val>
                                        </p:tav>
                                      </p:tavLst>
                                    </p:anim>
                                    <p:anim calcmode="lin" valueType="num">
                                      <p:cBhvr additive="base">
                                        <p:cTn id="200" dur="250" fill="hold"/>
                                        <p:tgtEl>
                                          <p:spTgt spid="58"/>
                                        </p:tgtEl>
                                        <p:attrNameLst>
                                          <p:attrName>ppt_y</p:attrName>
                                        </p:attrNameLst>
                                      </p:cBhvr>
                                      <p:tavLst>
                                        <p:tav tm="0">
                                          <p:val>
                                            <p:strVal val="1+#ppt_h/2"/>
                                          </p:val>
                                        </p:tav>
                                        <p:tav tm="100000">
                                          <p:val>
                                            <p:strVal val="#ppt_y"/>
                                          </p:val>
                                        </p:tav>
                                      </p:tavLst>
                                    </p:anim>
                                  </p:childTnLst>
                                </p:cTn>
                              </p:par>
                            </p:childTnLst>
                          </p:cTn>
                        </p:par>
                        <p:par>
                          <p:cTn id="201" fill="hold">
                            <p:stCondLst>
                              <p:cond delay="22500"/>
                            </p:stCondLst>
                            <p:childTnLst>
                              <p:par>
                                <p:cTn id="202" presetID="2" presetClass="entr" presetSubtype="4" fill="hold" grpId="0" nodeType="afterEffect">
                                  <p:stCondLst>
                                    <p:cond delay="0"/>
                                  </p:stCondLst>
                                  <p:childTnLst>
                                    <p:set>
                                      <p:cBhvr>
                                        <p:cTn id="203" dur="1" fill="hold">
                                          <p:stCondLst>
                                            <p:cond delay="0"/>
                                          </p:stCondLst>
                                        </p:cTn>
                                        <p:tgtEl>
                                          <p:spTgt spid="56"/>
                                        </p:tgtEl>
                                        <p:attrNameLst>
                                          <p:attrName>style.visibility</p:attrName>
                                        </p:attrNameLst>
                                      </p:cBhvr>
                                      <p:to>
                                        <p:strVal val="visible"/>
                                      </p:to>
                                    </p:set>
                                    <p:anim calcmode="lin" valueType="num">
                                      <p:cBhvr additive="base">
                                        <p:cTn id="204" dur="250" fill="hold"/>
                                        <p:tgtEl>
                                          <p:spTgt spid="56"/>
                                        </p:tgtEl>
                                        <p:attrNameLst>
                                          <p:attrName>ppt_x</p:attrName>
                                        </p:attrNameLst>
                                      </p:cBhvr>
                                      <p:tavLst>
                                        <p:tav tm="0">
                                          <p:val>
                                            <p:strVal val="#ppt_x"/>
                                          </p:val>
                                        </p:tav>
                                        <p:tav tm="100000">
                                          <p:val>
                                            <p:strVal val="#ppt_x"/>
                                          </p:val>
                                        </p:tav>
                                      </p:tavLst>
                                    </p:anim>
                                    <p:anim calcmode="lin" valueType="num">
                                      <p:cBhvr additive="base">
                                        <p:cTn id="205" dur="250" fill="hold"/>
                                        <p:tgtEl>
                                          <p:spTgt spid="56"/>
                                        </p:tgtEl>
                                        <p:attrNameLst>
                                          <p:attrName>ppt_y</p:attrName>
                                        </p:attrNameLst>
                                      </p:cBhvr>
                                      <p:tavLst>
                                        <p:tav tm="0">
                                          <p:val>
                                            <p:strVal val="1+#ppt_h/2"/>
                                          </p:val>
                                        </p:tav>
                                        <p:tav tm="100000">
                                          <p:val>
                                            <p:strVal val="#ppt_y"/>
                                          </p:val>
                                        </p:tav>
                                      </p:tavLst>
                                    </p:anim>
                                  </p:childTnLst>
                                </p:cTn>
                              </p:par>
                            </p:childTnLst>
                          </p:cTn>
                        </p:par>
                        <p:par>
                          <p:cTn id="206" fill="hold">
                            <p:stCondLst>
                              <p:cond delay="23000"/>
                            </p:stCondLst>
                            <p:childTnLst>
                              <p:par>
                                <p:cTn id="207" presetID="2" presetClass="entr" presetSubtype="4" fill="hold" grpId="0" nodeType="afterEffect">
                                  <p:stCondLst>
                                    <p:cond delay="0"/>
                                  </p:stCondLst>
                                  <p:childTnLst>
                                    <p:set>
                                      <p:cBhvr>
                                        <p:cTn id="208" dur="1" fill="hold">
                                          <p:stCondLst>
                                            <p:cond delay="0"/>
                                          </p:stCondLst>
                                        </p:cTn>
                                        <p:tgtEl>
                                          <p:spTgt spid="57"/>
                                        </p:tgtEl>
                                        <p:attrNameLst>
                                          <p:attrName>style.visibility</p:attrName>
                                        </p:attrNameLst>
                                      </p:cBhvr>
                                      <p:to>
                                        <p:strVal val="visible"/>
                                      </p:to>
                                    </p:set>
                                    <p:anim calcmode="lin" valueType="num">
                                      <p:cBhvr additive="base">
                                        <p:cTn id="209" dur="250" fill="hold"/>
                                        <p:tgtEl>
                                          <p:spTgt spid="57"/>
                                        </p:tgtEl>
                                        <p:attrNameLst>
                                          <p:attrName>ppt_x</p:attrName>
                                        </p:attrNameLst>
                                      </p:cBhvr>
                                      <p:tavLst>
                                        <p:tav tm="0">
                                          <p:val>
                                            <p:strVal val="#ppt_x"/>
                                          </p:val>
                                        </p:tav>
                                        <p:tav tm="100000">
                                          <p:val>
                                            <p:strVal val="#ppt_x"/>
                                          </p:val>
                                        </p:tav>
                                      </p:tavLst>
                                    </p:anim>
                                    <p:anim calcmode="lin" valueType="num">
                                      <p:cBhvr additive="base">
                                        <p:cTn id="210" dur="25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10" grpId="0" animBg="1"/>
      <p:bldGraphic spid="11" grpId="0">
        <p:bldAsOne/>
      </p:bldGraphic>
      <p:bldP spid="12" grpId="0" animBg="1"/>
      <p:bldGraphic spid="13" grpId="0">
        <p:bldAsOne/>
      </p:bldGraphic>
      <p:bldP spid="14" grpId="0" animBg="1"/>
      <p:bldGraphic spid="15" grpId="0">
        <p:bldAsOne/>
      </p:bldGraphic>
      <p:bldP spid="16" grpId="0" animBg="1"/>
      <p:bldGraphic spid="17" grpId="0">
        <p:bldAsOne/>
      </p:bldGraphic>
      <p:bldP spid="19" grpId="0"/>
      <p:bldP spid="20" grpId="0"/>
      <p:bldP spid="25" grpId="0"/>
      <p:bldP spid="26" grpId="0"/>
      <p:bldP spid="27" grpId="0"/>
      <p:bldP spid="29" grpId="0"/>
      <p:bldP spid="30" grpId="0"/>
      <p:bldP spid="31" grpId="0"/>
      <p:bldP spid="33" grpId="0"/>
      <p:bldP spid="34" grpId="0"/>
      <p:bldP spid="35" grpId="0"/>
      <p:bldP spid="39" grpId="0"/>
      <p:bldP spid="40" grpId="0" animBg="1"/>
      <p:bldP spid="41" grpId="0" animBg="1"/>
      <p:bldP spid="42" grpId="0" animBg="1"/>
      <p:bldP spid="43" grpId="0" animBg="1"/>
      <p:bldP spid="45" grpId="0" animBg="1"/>
      <p:bldP spid="46" grpId="0" animBg="1"/>
      <p:bldP spid="47" grpId="0" animBg="1"/>
      <p:bldP spid="48" grpId="0" animBg="1"/>
      <p:bldP spid="50" grpId="0" animBg="1"/>
      <p:bldP spid="51" grpId="0" animBg="1"/>
      <p:bldP spid="52" grpId="0" animBg="1"/>
      <p:bldP spid="53" grpId="0" animBg="1"/>
      <p:bldP spid="55" grpId="0" animBg="1"/>
      <p:bldP spid="56" grpId="0" animBg="1"/>
      <p:bldP spid="57" grpId="0" animBg="1"/>
      <p:bldP spid="5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p:cNvCxnSpPr/>
          <p:nvPr/>
        </p:nvCxnSpPr>
        <p:spPr>
          <a:xfrm flipH="1">
            <a:off x="1782574" y="1853894"/>
            <a:ext cx="2020701" cy="372089"/>
          </a:xfrm>
          <a:prstGeom prst="line">
            <a:avLst/>
          </a:prstGeom>
          <a:ln w="12700">
            <a:solidFill>
              <a:srgbClr val="23CADC"/>
            </a:solidFill>
            <a:prstDash val="dash"/>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367183"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81419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#07</a:t>
            </a:r>
            <a:endParaRPr lang="en-US" sz="1200">
              <a:solidFill>
                <a:schemeClr val="bg1">
                  <a:lumMod val="75000"/>
                </a:schemeClr>
              </a:solidFill>
              <a:latin typeface="Rockwell" panose="02060603020205020403" pitchFamily="18" charset="0"/>
            </a:endParaRPr>
          </a:p>
        </p:txBody>
      </p:sp>
      <p:graphicFrame>
        <p:nvGraphicFramePr>
          <p:cNvPr id="10" name="Diagram 9"/>
          <p:cNvGraphicFramePr/>
          <p:nvPr/>
        </p:nvGraphicFramePr>
        <p:xfrm>
          <a:off x="734702" y="1771894"/>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4" name="Diagram 13"/>
          <p:cNvGraphicFramePr/>
          <p:nvPr/>
        </p:nvGraphicFramePr>
        <p:xfrm>
          <a:off x="2228728" y="2864090"/>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5" name="Diagram 14"/>
          <p:cNvGraphicFramePr/>
          <p:nvPr/>
        </p:nvGraphicFramePr>
        <p:xfrm>
          <a:off x="4038600" y="3295406"/>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6" name="Diagram 15"/>
          <p:cNvGraphicFramePr/>
          <p:nvPr/>
        </p:nvGraphicFramePr>
        <p:xfrm>
          <a:off x="5810128" y="2864090"/>
          <a:ext cx="1028944" cy="10289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17" name="Diagram 16"/>
          <p:cNvGraphicFramePr/>
          <p:nvPr/>
        </p:nvGraphicFramePr>
        <p:xfrm>
          <a:off x="7314591" y="1771894"/>
          <a:ext cx="1028944" cy="1028944"/>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sp>
        <p:nvSpPr>
          <p:cNvPr id="19" name="TextBox 18"/>
          <p:cNvSpPr txBox="1"/>
          <p:nvPr/>
        </p:nvSpPr>
        <p:spPr>
          <a:xfrm>
            <a:off x="715774" y="2883262"/>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CHRIS PAUL</a:t>
            </a:r>
            <a:endParaRPr lang="en-US">
              <a:solidFill>
                <a:schemeClr val="bg1">
                  <a:lumMod val="95000"/>
                </a:schemeClr>
              </a:solidFill>
              <a:latin typeface="+mj-lt"/>
            </a:endParaRPr>
          </a:p>
        </p:txBody>
      </p:sp>
      <p:sp>
        <p:nvSpPr>
          <p:cNvPr id="20" name="TextBox 19"/>
          <p:cNvSpPr txBox="1"/>
          <p:nvPr/>
        </p:nvSpPr>
        <p:spPr>
          <a:xfrm>
            <a:off x="685800" y="3132951"/>
            <a:ext cx="1135247" cy="276999"/>
          </a:xfrm>
          <a:prstGeom prst="rect">
            <a:avLst/>
          </a:prstGeom>
          <a:noFill/>
        </p:spPr>
        <p:txBody>
          <a:bodyPr wrap="none" rtlCol="0">
            <a:spAutoFit/>
          </a:bodyPr>
          <a:lstStyle/>
          <a:p>
            <a:r>
              <a:rPr lang="en-US" sz="1200" b="1" smtClean="0">
                <a:solidFill>
                  <a:srgbClr val="23CADC"/>
                </a:solidFill>
                <a:latin typeface="Rockwell" panose="02060603020205020403" pitchFamily="18" charset="0"/>
              </a:rPr>
              <a:t>UX Designer</a:t>
            </a:r>
            <a:endParaRPr lang="en-US" sz="1200" b="1">
              <a:solidFill>
                <a:srgbClr val="23CADC"/>
              </a:solidFill>
              <a:latin typeface="Rockwell" panose="02060603020205020403" pitchFamily="18" charset="0"/>
            </a:endParaRPr>
          </a:p>
        </p:txBody>
      </p:sp>
      <p:sp>
        <p:nvSpPr>
          <p:cNvPr id="21" name="TextBox 20"/>
          <p:cNvSpPr txBox="1"/>
          <p:nvPr/>
        </p:nvSpPr>
        <p:spPr>
          <a:xfrm>
            <a:off x="2125102" y="3950062"/>
            <a:ext cx="1227698" cy="369332"/>
          </a:xfrm>
          <a:prstGeom prst="rect">
            <a:avLst/>
          </a:prstGeom>
          <a:noFill/>
        </p:spPr>
        <p:txBody>
          <a:bodyPr wrap="square" rtlCol="0">
            <a:spAutoFit/>
          </a:bodyPr>
          <a:lstStyle/>
          <a:p>
            <a:pPr algn="ctr"/>
            <a:r>
              <a:rPr lang="en-US" smtClean="0">
                <a:solidFill>
                  <a:schemeClr val="bg1">
                    <a:lumMod val="95000"/>
                  </a:schemeClr>
                </a:solidFill>
                <a:latin typeface="+mj-lt"/>
              </a:rPr>
              <a:t>TODD WALDEN</a:t>
            </a:r>
            <a:endParaRPr lang="en-US">
              <a:solidFill>
                <a:schemeClr val="bg1">
                  <a:lumMod val="95000"/>
                </a:schemeClr>
              </a:solidFill>
              <a:latin typeface="+mj-lt"/>
            </a:endParaRPr>
          </a:p>
        </p:txBody>
      </p:sp>
      <p:sp>
        <p:nvSpPr>
          <p:cNvPr id="22" name="TextBox 21"/>
          <p:cNvSpPr txBox="1"/>
          <p:nvPr/>
        </p:nvSpPr>
        <p:spPr>
          <a:xfrm>
            <a:off x="2095493" y="4199751"/>
            <a:ext cx="1333507" cy="276999"/>
          </a:xfrm>
          <a:prstGeom prst="rect">
            <a:avLst/>
          </a:prstGeom>
          <a:noFill/>
        </p:spPr>
        <p:txBody>
          <a:bodyPr wrap="none" rtlCol="0">
            <a:spAutoFit/>
          </a:bodyPr>
          <a:lstStyle/>
          <a:p>
            <a:r>
              <a:rPr lang="en-US" sz="1200" b="1" smtClean="0">
                <a:solidFill>
                  <a:srgbClr val="F3C301"/>
                </a:solidFill>
                <a:latin typeface="Rockwell" panose="02060603020205020403" pitchFamily="18" charset="0"/>
              </a:rPr>
              <a:t>Event Manager</a:t>
            </a:r>
            <a:endParaRPr lang="en-US" sz="1200" b="1">
              <a:solidFill>
                <a:srgbClr val="F3C301"/>
              </a:solidFill>
              <a:latin typeface="Rockwell" panose="02060603020205020403" pitchFamily="18" charset="0"/>
            </a:endParaRPr>
          </a:p>
        </p:txBody>
      </p:sp>
      <p:sp>
        <p:nvSpPr>
          <p:cNvPr id="23" name="TextBox 22"/>
          <p:cNvSpPr txBox="1"/>
          <p:nvPr/>
        </p:nvSpPr>
        <p:spPr>
          <a:xfrm>
            <a:off x="3992374" y="4407262"/>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Matt Ryan</a:t>
            </a:r>
            <a:endParaRPr lang="en-US">
              <a:solidFill>
                <a:schemeClr val="bg1">
                  <a:lumMod val="95000"/>
                </a:schemeClr>
              </a:solidFill>
              <a:latin typeface="+mj-lt"/>
            </a:endParaRPr>
          </a:p>
        </p:txBody>
      </p:sp>
      <p:sp>
        <p:nvSpPr>
          <p:cNvPr id="24" name="TextBox 23"/>
          <p:cNvSpPr txBox="1"/>
          <p:nvPr/>
        </p:nvSpPr>
        <p:spPr>
          <a:xfrm>
            <a:off x="3962400" y="4656951"/>
            <a:ext cx="1167307" cy="276999"/>
          </a:xfrm>
          <a:prstGeom prst="rect">
            <a:avLst/>
          </a:prstGeom>
          <a:noFill/>
        </p:spPr>
        <p:txBody>
          <a:bodyPr wrap="none" rtlCol="0">
            <a:spAutoFit/>
          </a:bodyPr>
          <a:lstStyle/>
          <a:p>
            <a:r>
              <a:rPr lang="en-US" sz="1200" b="1" smtClean="0">
                <a:solidFill>
                  <a:srgbClr val="13918D"/>
                </a:solidFill>
                <a:latin typeface="Rockwell" panose="02060603020205020403" pitchFamily="18" charset="0"/>
              </a:rPr>
              <a:t>Finance Staff</a:t>
            </a:r>
            <a:endParaRPr lang="en-US" sz="1200" b="1">
              <a:solidFill>
                <a:srgbClr val="13918D"/>
              </a:solidFill>
              <a:latin typeface="Rockwell" panose="02060603020205020403" pitchFamily="18" charset="0"/>
            </a:endParaRPr>
          </a:p>
        </p:txBody>
      </p:sp>
      <p:sp>
        <p:nvSpPr>
          <p:cNvPr id="25" name="TextBox 24"/>
          <p:cNvSpPr txBox="1"/>
          <p:nvPr/>
        </p:nvSpPr>
        <p:spPr>
          <a:xfrm>
            <a:off x="5774948" y="3950062"/>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JAMES ARIEL</a:t>
            </a:r>
            <a:endParaRPr lang="en-US">
              <a:solidFill>
                <a:schemeClr val="bg1">
                  <a:lumMod val="95000"/>
                </a:schemeClr>
              </a:solidFill>
              <a:latin typeface="+mj-lt"/>
            </a:endParaRPr>
          </a:p>
        </p:txBody>
      </p:sp>
      <p:sp>
        <p:nvSpPr>
          <p:cNvPr id="26" name="TextBox 25"/>
          <p:cNvSpPr txBox="1"/>
          <p:nvPr/>
        </p:nvSpPr>
        <p:spPr>
          <a:xfrm>
            <a:off x="5867400" y="4199751"/>
            <a:ext cx="976549" cy="276999"/>
          </a:xfrm>
          <a:prstGeom prst="rect">
            <a:avLst/>
          </a:prstGeom>
          <a:noFill/>
        </p:spPr>
        <p:txBody>
          <a:bodyPr wrap="none" rtlCol="0">
            <a:spAutoFit/>
          </a:bodyPr>
          <a:lstStyle/>
          <a:p>
            <a:r>
              <a:rPr lang="en-US" sz="1200" b="1" smtClean="0">
                <a:solidFill>
                  <a:srgbClr val="DE6E00"/>
                </a:solidFill>
                <a:latin typeface="Rockwell" panose="02060603020205020403" pitchFamily="18" charset="0"/>
              </a:rPr>
              <a:t>PR Officer</a:t>
            </a:r>
            <a:endParaRPr lang="en-US" sz="1200" b="1">
              <a:solidFill>
                <a:srgbClr val="DE6E00"/>
              </a:solidFill>
              <a:latin typeface="Rockwell" panose="02060603020205020403" pitchFamily="18" charset="0"/>
            </a:endParaRPr>
          </a:p>
        </p:txBody>
      </p:sp>
      <p:sp>
        <p:nvSpPr>
          <p:cNvPr id="27" name="TextBox 26"/>
          <p:cNvSpPr txBox="1"/>
          <p:nvPr/>
        </p:nvSpPr>
        <p:spPr>
          <a:xfrm>
            <a:off x="7325637" y="2876550"/>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ANNA LIz</a:t>
            </a:r>
            <a:endParaRPr lang="en-US">
              <a:solidFill>
                <a:schemeClr val="bg1">
                  <a:lumMod val="95000"/>
                </a:schemeClr>
              </a:solidFill>
              <a:latin typeface="+mj-lt"/>
            </a:endParaRPr>
          </a:p>
        </p:txBody>
      </p:sp>
      <p:sp>
        <p:nvSpPr>
          <p:cNvPr id="28" name="TextBox 27"/>
          <p:cNvSpPr txBox="1"/>
          <p:nvPr/>
        </p:nvSpPr>
        <p:spPr>
          <a:xfrm>
            <a:off x="7295663" y="3126239"/>
            <a:ext cx="1238737" cy="276999"/>
          </a:xfrm>
          <a:prstGeom prst="rect">
            <a:avLst/>
          </a:prstGeom>
          <a:noFill/>
        </p:spPr>
        <p:txBody>
          <a:bodyPr wrap="none" rtlCol="0">
            <a:spAutoFit/>
          </a:bodyPr>
          <a:lstStyle/>
          <a:p>
            <a:r>
              <a:rPr lang="en-US" sz="1200" b="1" smtClean="0">
                <a:solidFill>
                  <a:srgbClr val="01D48F"/>
                </a:solidFill>
                <a:latin typeface="Rockwell" panose="02060603020205020403" pitchFamily="18" charset="0"/>
              </a:rPr>
              <a:t>Visual Design</a:t>
            </a:r>
            <a:endParaRPr lang="en-US" sz="1200" b="1">
              <a:solidFill>
                <a:srgbClr val="01D48F"/>
              </a:solidFill>
              <a:latin typeface="Rockwell" panose="02060603020205020403" pitchFamily="18" charset="0"/>
            </a:endParaRPr>
          </a:p>
        </p:txBody>
      </p:sp>
      <p:graphicFrame>
        <p:nvGraphicFramePr>
          <p:cNvPr id="29" name="Diagram 28"/>
          <p:cNvGraphicFramePr/>
          <p:nvPr/>
        </p:nvGraphicFramePr>
        <p:xfrm>
          <a:off x="3813843" y="1284036"/>
          <a:ext cx="1516314" cy="1516314"/>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30" name="Oval 29"/>
          <p:cNvSpPr/>
          <p:nvPr/>
        </p:nvSpPr>
        <p:spPr>
          <a:xfrm>
            <a:off x="1630174" y="2076694"/>
            <a:ext cx="304800" cy="3048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971800" y="2857882"/>
            <a:ext cx="304800" cy="3048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418570" y="3162794"/>
            <a:ext cx="304800" cy="3048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850267" y="2857882"/>
            <a:ext cx="304800" cy="3048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7143263" y="2076694"/>
            <a:ext cx="304800" cy="3048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418570" y="2661044"/>
            <a:ext cx="304800" cy="3048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810000" y="2339152"/>
            <a:ext cx="304800" cy="3048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5025004" y="2339152"/>
            <a:ext cx="304800" cy="3048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5177404" y="1701494"/>
            <a:ext cx="304800" cy="3048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3650875" y="1701965"/>
            <a:ext cx="304800" cy="3048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p:cNvCxnSpPr/>
          <p:nvPr/>
        </p:nvCxnSpPr>
        <p:spPr>
          <a:xfrm flipH="1">
            <a:off x="3124200" y="2491552"/>
            <a:ext cx="838200" cy="518730"/>
          </a:xfrm>
          <a:prstGeom prst="line">
            <a:avLst/>
          </a:prstGeom>
          <a:ln w="12700">
            <a:solidFill>
              <a:srgbClr val="F3C30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68133" y="2808563"/>
            <a:ext cx="3867" cy="506631"/>
          </a:xfrm>
          <a:prstGeom prst="line">
            <a:avLst/>
          </a:prstGeom>
          <a:ln w="12700">
            <a:solidFill>
              <a:srgbClr val="13918D"/>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173537" y="2497601"/>
            <a:ext cx="828100" cy="512681"/>
          </a:xfrm>
          <a:prstGeom prst="line">
            <a:avLst/>
          </a:prstGeom>
          <a:ln w="12700">
            <a:solidFill>
              <a:srgbClr val="DE6E00"/>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5326967" y="1849107"/>
            <a:ext cx="1968696" cy="379987"/>
          </a:xfrm>
          <a:prstGeom prst="line">
            <a:avLst/>
          </a:prstGeom>
          <a:ln w="12700">
            <a:solidFill>
              <a:srgbClr val="1FD89C"/>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p:cTn id="18" dur="500" fill="hold"/>
                                        <p:tgtEl>
                                          <p:spTgt spid="29"/>
                                        </p:tgtEl>
                                        <p:attrNameLst>
                                          <p:attrName>ppt_w</p:attrName>
                                        </p:attrNameLst>
                                      </p:cBhvr>
                                      <p:tavLst>
                                        <p:tav tm="0">
                                          <p:val>
                                            <p:fltVal val="0"/>
                                          </p:val>
                                        </p:tav>
                                        <p:tav tm="100000">
                                          <p:val>
                                            <p:strVal val="#ppt_w"/>
                                          </p:val>
                                        </p:tav>
                                      </p:tavLst>
                                    </p:anim>
                                    <p:anim calcmode="lin" valueType="num">
                                      <p:cBhvr>
                                        <p:cTn id="19" dur="500" fill="hold"/>
                                        <p:tgtEl>
                                          <p:spTgt spid="29"/>
                                        </p:tgtEl>
                                        <p:attrNameLst>
                                          <p:attrName>ppt_h</p:attrName>
                                        </p:attrNameLst>
                                      </p:cBhvr>
                                      <p:tavLst>
                                        <p:tav tm="0">
                                          <p:val>
                                            <p:fltVal val="0"/>
                                          </p:val>
                                        </p:tav>
                                        <p:tav tm="100000">
                                          <p:val>
                                            <p:strVal val="#ppt_h"/>
                                          </p:val>
                                        </p:tav>
                                      </p:tavLst>
                                    </p:anim>
                                    <p:animEffect transition="in" filter="fade">
                                      <p:cBhvr>
                                        <p:cTn id="20" dur="500"/>
                                        <p:tgtEl>
                                          <p:spTgt spid="29"/>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par>
                          <p:cTn id="27" fill="hold">
                            <p:stCondLst>
                              <p:cond delay="2500"/>
                            </p:stCondLst>
                            <p:childTnLst>
                              <p:par>
                                <p:cTn id="28" presetID="37" presetClass="entr" presetSubtype="0" fill="hold" grpId="0"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1000"/>
                                        <p:tgtEl>
                                          <p:spTgt spid="19"/>
                                        </p:tgtEl>
                                      </p:cBhvr>
                                    </p:animEffect>
                                    <p:anim calcmode="lin" valueType="num">
                                      <p:cBhvr>
                                        <p:cTn id="31" dur="1000" fill="hold"/>
                                        <p:tgtEl>
                                          <p:spTgt spid="19"/>
                                        </p:tgtEl>
                                        <p:attrNameLst>
                                          <p:attrName>ppt_x</p:attrName>
                                        </p:attrNameLst>
                                      </p:cBhvr>
                                      <p:tavLst>
                                        <p:tav tm="0">
                                          <p:val>
                                            <p:strVal val="#ppt_x"/>
                                          </p:val>
                                        </p:tav>
                                        <p:tav tm="100000">
                                          <p:val>
                                            <p:strVal val="#ppt_x"/>
                                          </p:val>
                                        </p:tav>
                                      </p:tavLst>
                                    </p:anim>
                                    <p:anim calcmode="lin" valueType="num">
                                      <p:cBhvr>
                                        <p:cTn id="32" dur="900" decel="100000" fill="hold"/>
                                        <p:tgtEl>
                                          <p:spTgt spid="19"/>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250" fill="hold"/>
                                        <p:tgtEl>
                                          <p:spTgt spid="41"/>
                                        </p:tgtEl>
                                        <p:attrNameLst>
                                          <p:attrName>ppt_x</p:attrName>
                                        </p:attrNameLst>
                                      </p:cBhvr>
                                      <p:tavLst>
                                        <p:tav tm="0">
                                          <p:val>
                                            <p:strVal val="#ppt_x"/>
                                          </p:val>
                                        </p:tav>
                                        <p:tav tm="100000">
                                          <p:val>
                                            <p:strVal val="#ppt_x"/>
                                          </p:val>
                                        </p:tav>
                                      </p:tavLst>
                                    </p:anim>
                                    <p:anim calcmode="lin" valueType="num">
                                      <p:cBhvr additive="base">
                                        <p:cTn id="42" dur="250" fill="hold"/>
                                        <p:tgtEl>
                                          <p:spTgt spid="41"/>
                                        </p:tgtEl>
                                        <p:attrNameLst>
                                          <p:attrName>ppt_y</p:attrName>
                                        </p:attrNameLst>
                                      </p:cBhvr>
                                      <p:tavLst>
                                        <p:tav tm="0">
                                          <p:val>
                                            <p:strVal val="1+#ppt_h/2"/>
                                          </p:val>
                                        </p:tav>
                                        <p:tav tm="100000">
                                          <p:val>
                                            <p:strVal val="#ppt_y"/>
                                          </p:val>
                                        </p:tav>
                                      </p:tavLst>
                                    </p:anim>
                                  </p:childTnLst>
                                </p:cTn>
                              </p:par>
                            </p:childTnLst>
                          </p:cTn>
                        </p:par>
                        <p:par>
                          <p:cTn id="43" fill="hold">
                            <p:stCondLst>
                              <p:cond delay="4500"/>
                            </p:stCondLst>
                            <p:childTnLst>
                              <p:par>
                                <p:cTn id="44" presetID="22" presetClass="entr" presetSubtype="2" fill="hold"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right)">
                                      <p:cBhvr>
                                        <p:cTn id="46" dur="500"/>
                                        <p:tgtEl>
                                          <p:spTgt spid="18"/>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par>
                          <p:cTn id="57" fill="hold">
                            <p:stCondLst>
                              <p:cond delay="6000"/>
                            </p:stCondLst>
                            <p:childTnLst>
                              <p:par>
                                <p:cTn id="58" presetID="37" presetClass="entr" presetSubtype="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750"/>
                                        <p:tgtEl>
                                          <p:spTgt spid="21"/>
                                        </p:tgtEl>
                                      </p:cBhvr>
                                    </p:animEffect>
                                    <p:anim calcmode="lin" valueType="num">
                                      <p:cBhvr>
                                        <p:cTn id="61" dur="750" fill="hold"/>
                                        <p:tgtEl>
                                          <p:spTgt spid="21"/>
                                        </p:tgtEl>
                                        <p:attrNameLst>
                                          <p:attrName>ppt_x</p:attrName>
                                        </p:attrNameLst>
                                      </p:cBhvr>
                                      <p:tavLst>
                                        <p:tav tm="0">
                                          <p:val>
                                            <p:strVal val="#ppt_x"/>
                                          </p:val>
                                        </p:tav>
                                        <p:tav tm="100000">
                                          <p:val>
                                            <p:strVal val="#ppt_x"/>
                                          </p:val>
                                        </p:tav>
                                      </p:tavLst>
                                    </p:anim>
                                    <p:anim calcmode="lin" valueType="num">
                                      <p:cBhvr>
                                        <p:cTn id="62" dur="675" decel="100000" fill="hold"/>
                                        <p:tgtEl>
                                          <p:spTgt spid="21"/>
                                        </p:tgtEl>
                                        <p:attrNameLst>
                                          <p:attrName>ppt_y</p:attrName>
                                        </p:attrNameLst>
                                      </p:cBhvr>
                                      <p:tavLst>
                                        <p:tav tm="0">
                                          <p:val>
                                            <p:strVal val="#ppt_y+1"/>
                                          </p:val>
                                        </p:tav>
                                        <p:tav tm="100000">
                                          <p:val>
                                            <p:strVal val="#ppt_y-.03"/>
                                          </p:val>
                                        </p:tav>
                                      </p:tavLst>
                                    </p:anim>
                                    <p:anim calcmode="lin" valueType="num">
                                      <p:cBhvr>
                                        <p:cTn id="63" dur="75" accel="100000" fill="hold">
                                          <p:stCondLst>
                                            <p:cond delay="675"/>
                                          </p:stCondLst>
                                        </p:cTn>
                                        <p:tgtEl>
                                          <p:spTgt spid="21"/>
                                        </p:tgtEl>
                                        <p:attrNameLst>
                                          <p:attrName>ppt_y</p:attrName>
                                        </p:attrNameLst>
                                      </p:cBhvr>
                                      <p:tavLst>
                                        <p:tav tm="0">
                                          <p:val>
                                            <p:strVal val="#ppt_y-.03"/>
                                          </p:val>
                                        </p:tav>
                                        <p:tav tm="100000">
                                          <p:val>
                                            <p:strVal val="#ppt_y"/>
                                          </p:val>
                                        </p:tav>
                                      </p:tavLst>
                                    </p:anim>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fade">
                                      <p:cBhvr>
                                        <p:cTn id="67" dur="500"/>
                                        <p:tgtEl>
                                          <p:spTgt spid="22"/>
                                        </p:tgtEl>
                                      </p:cBhvr>
                                    </p:animEffect>
                                  </p:childTnLst>
                                </p:cTn>
                              </p:par>
                            </p:childTnLst>
                          </p:cTn>
                        </p:par>
                        <p:par>
                          <p:cTn id="68" fill="hold">
                            <p:stCondLst>
                              <p:cond delay="7500"/>
                            </p:stCondLst>
                            <p:childTnLst>
                              <p:par>
                                <p:cTn id="69" presetID="2" presetClass="entr" presetSubtype="4" fill="hold" grpId="0" nodeType="afterEffect">
                                  <p:stCondLst>
                                    <p:cond delay="0"/>
                                  </p:stCondLst>
                                  <p:childTnLst>
                                    <p:set>
                                      <p:cBhvr>
                                        <p:cTn id="70" dur="1" fill="hold">
                                          <p:stCondLst>
                                            <p:cond delay="0"/>
                                          </p:stCondLst>
                                        </p:cTn>
                                        <p:tgtEl>
                                          <p:spTgt spid="38"/>
                                        </p:tgtEl>
                                        <p:attrNameLst>
                                          <p:attrName>style.visibility</p:attrName>
                                        </p:attrNameLst>
                                      </p:cBhvr>
                                      <p:to>
                                        <p:strVal val="visible"/>
                                      </p:to>
                                    </p:set>
                                    <p:anim calcmode="lin" valueType="num">
                                      <p:cBhvr additive="base">
                                        <p:cTn id="71" dur="250" fill="hold"/>
                                        <p:tgtEl>
                                          <p:spTgt spid="38"/>
                                        </p:tgtEl>
                                        <p:attrNameLst>
                                          <p:attrName>ppt_x</p:attrName>
                                        </p:attrNameLst>
                                      </p:cBhvr>
                                      <p:tavLst>
                                        <p:tav tm="0">
                                          <p:val>
                                            <p:strVal val="#ppt_x"/>
                                          </p:val>
                                        </p:tav>
                                        <p:tav tm="100000">
                                          <p:val>
                                            <p:strVal val="#ppt_x"/>
                                          </p:val>
                                        </p:tav>
                                      </p:tavLst>
                                    </p:anim>
                                    <p:anim calcmode="lin" valueType="num">
                                      <p:cBhvr additive="base">
                                        <p:cTn id="72" dur="250" fill="hold"/>
                                        <p:tgtEl>
                                          <p:spTgt spid="38"/>
                                        </p:tgtEl>
                                        <p:attrNameLst>
                                          <p:attrName>ppt_y</p:attrName>
                                        </p:attrNameLst>
                                      </p:cBhvr>
                                      <p:tavLst>
                                        <p:tav tm="0">
                                          <p:val>
                                            <p:strVal val="1+#ppt_h/2"/>
                                          </p:val>
                                        </p:tav>
                                        <p:tav tm="100000">
                                          <p:val>
                                            <p:strVal val="#ppt_y"/>
                                          </p:val>
                                        </p:tav>
                                      </p:tavLst>
                                    </p:anim>
                                  </p:childTnLst>
                                </p:cTn>
                              </p:par>
                            </p:childTnLst>
                          </p:cTn>
                        </p:par>
                        <p:par>
                          <p:cTn id="73" fill="hold">
                            <p:stCondLst>
                              <p:cond delay="8000"/>
                            </p:stCondLst>
                            <p:childTnLst>
                              <p:par>
                                <p:cTn id="74" presetID="22" presetClass="entr" presetSubtype="2" fill="hold" nodeType="afterEffect">
                                  <p:stCondLst>
                                    <p:cond delay="0"/>
                                  </p:stCondLst>
                                  <p:childTnLst>
                                    <p:set>
                                      <p:cBhvr>
                                        <p:cTn id="75" dur="1" fill="hold">
                                          <p:stCondLst>
                                            <p:cond delay="0"/>
                                          </p:stCondLst>
                                        </p:cTn>
                                        <p:tgtEl>
                                          <p:spTgt spid="44"/>
                                        </p:tgtEl>
                                        <p:attrNameLst>
                                          <p:attrName>style.visibility</p:attrName>
                                        </p:attrNameLst>
                                      </p:cBhvr>
                                      <p:to>
                                        <p:strVal val="visible"/>
                                      </p:to>
                                    </p:set>
                                    <p:animEffect transition="in" filter="wipe(right)">
                                      <p:cBhvr>
                                        <p:cTn id="76" dur="500"/>
                                        <p:tgtEl>
                                          <p:spTgt spid="44"/>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9000"/>
                            </p:stCondLst>
                            <p:childTnLst>
                              <p:par>
                                <p:cTn id="82" presetID="53" presetClass="entr" presetSubtype="16"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p:cTn id="84" dur="500" fill="hold"/>
                                        <p:tgtEl>
                                          <p:spTgt spid="15"/>
                                        </p:tgtEl>
                                        <p:attrNameLst>
                                          <p:attrName>ppt_w</p:attrName>
                                        </p:attrNameLst>
                                      </p:cBhvr>
                                      <p:tavLst>
                                        <p:tav tm="0">
                                          <p:val>
                                            <p:fltVal val="0"/>
                                          </p:val>
                                        </p:tav>
                                        <p:tav tm="100000">
                                          <p:val>
                                            <p:strVal val="#ppt_w"/>
                                          </p:val>
                                        </p:tav>
                                      </p:tavLst>
                                    </p:anim>
                                    <p:anim calcmode="lin" valueType="num">
                                      <p:cBhvr>
                                        <p:cTn id="85" dur="500" fill="hold"/>
                                        <p:tgtEl>
                                          <p:spTgt spid="15"/>
                                        </p:tgtEl>
                                        <p:attrNameLst>
                                          <p:attrName>ppt_h</p:attrName>
                                        </p:attrNameLst>
                                      </p:cBhvr>
                                      <p:tavLst>
                                        <p:tav tm="0">
                                          <p:val>
                                            <p:fltVal val="0"/>
                                          </p:val>
                                        </p:tav>
                                        <p:tav tm="100000">
                                          <p:val>
                                            <p:strVal val="#ppt_h"/>
                                          </p:val>
                                        </p:tav>
                                      </p:tavLst>
                                    </p:anim>
                                    <p:animEffect transition="in" filter="fade">
                                      <p:cBhvr>
                                        <p:cTn id="86" dur="500"/>
                                        <p:tgtEl>
                                          <p:spTgt spid="15"/>
                                        </p:tgtEl>
                                      </p:cBhvr>
                                    </p:animEffect>
                                  </p:childTnLst>
                                </p:cTn>
                              </p:par>
                            </p:childTnLst>
                          </p:cTn>
                        </p:par>
                        <p:par>
                          <p:cTn id="87" fill="hold">
                            <p:stCondLst>
                              <p:cond delay="9500"/>
                            </p:stCondLst>
                            <p:childTnLst>
                              <p:par>
                                <p:cTn id="88" presetID="37" presetClass="entr" presetSubtype="0" fill="hold" grpId="0" nodeType="after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fade">
                                      <p:cBhvr>
                                        <p:cTn id="90" dur="750"/>
                                        <p:tgtEl>
                                          <p:spTgt spid="23"/>
                                        </p:tgtEl>
                                      </p:cBhvr>
                                    </p:animEffect>
                                    <p:anim calcmode="lin" valueType="num">
                                      <p:cBhvr>
                                        <p:cTn id="91" dur="750" fill="hold"/>
                                        <p:tgtEl>
                                          <p:spTgt spid="23"/>
                                        </p:tgtEl>
                                        <p:attrNameLst>
                                          <p:attrName>ppt_x</p:attrName>
                                        </p:attrNameLst>
                                      </p:cBhvr>
                                      <p:tavLst>
                                        <p:tav tm="0">
                                          <p:val>
                                            <p:strVal val="#ppt_x"/>
                                          </p:val>
                                        </p:tav>
                                        <p:tav tm="100000">
                                          <p:val>
                                            <p:strVal val="#ppt_x"/>
                                          </p:val>
                                        </p:tav>
                                      </p:tavLst>
                                    </p:anim>
                                    <p:anim calcmode="lin" valueType="num">
                                      <p:cBhvr>
                                        <p:cTn id="92" dur="675" decel="100000" fill="hold"/>
                                        <p:tgtEl>
                                          <p:spTgt spid="23"/>
                                        </p:tgtEl>
                                        <p:attrNameLst>
                                          <p:attrName>ppt_y</p:attrName>
                                        </p:attrNameLst>
                                      </p:cBhvr>
                                      <p:tavLst>
                                        <p:tav tm="0">
                                          <p:val>
                                            <p:strVal val="#ppt_y+1"/>
                                          </p:val>
                                        </p:tav>
                                        <p:tav tm="100000">
                                          <p:val>
                                            <p:strVal val="#ppt_y-.03"/>
                                          </p:val>
                                        </p:tav>
                                      </p:tavLst>
                                    </p:anim>
                                    <p:anim calcmode="lin" valueType="num">
                                      <p:cBhvr>
                                        <p:cTn id="93" dur="75" accel="100000" fill="hold">
                                          <p:stCondLst>
                                            <p:cond delay="675"/>
                                          </p:stCondLst>
                                        </p:cTn>
                                        <p:tgtEl>
                                          <p:spTgt spid="23"/>
                                        </p:tgtEl>
                                        <p:attrNameLst>
                                          <p:attrName>ppt_y</p:attrName>
                                        </p:attrNameLst>
                                      </p:cBhvr>
                                      <p:tavLst>
                                        <p:tav tm="0">
                                          <p:val>
                                            <p:strVal val="#ppt_y-.03"/>
                                          </p:val>
                                        </p:tav>
                                        <p:tav tm="100000">
                                          <p:val>
                                            <p:strVal val="#ppt_y"/>
                                          </p:val>
                                        </p:tav>
                                      </p:tavLst>
                                    </p:anim>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4"/>
                                        </p:tgtEl>
                                        <p:attrNameLst>
                                          <p:attrName>style.visibility</p:attrName>
                                        </p:attrNameLst>
                                      </p:cBhvr>
                                      <p:to>
                                        <p:strVal val="visible"/>
                                      </p:to>
                                    </p:set>
                                    <p:animEffect transition="in" filter="fade">
                                      <p:cBhvr>
                                        <p:cTn id="97" dur="500"/>
                                        <p:tgtEl>
                                          <p:spTgt spid="24"/>
                                        </p:tgtEl>
                                      </p:cBhvr>
                                    </p:animEffect>
                                  </p:childTnLst>
                                </p:cTn>
                              </p:par>
                            </p:childTnLst>
                          </p:cTn>
                        </p:par>
                        <p:par>
                          <p:cTn id="98" fill="hold">
                            <p:stCondLst>
                              <p:cond delay="11000"/>
                            </p:stCondLst>
                            <p:childTnLst>
                              <p:par>
                                <p:cTn id="99" presetID="2" presetClass="entr" presetSubtype="4" fill="hold" grpId="0" nodeType="afterEffect">
                                  <p:stCondLst>
                                    <p:cond delay="0"/>
                                  </p:stCondLst>
                                  <p:childTnLst>
                                    <p:set>
                                      <p:cBhvr>
                                        <p:cTn id="100" dur="1" fill="hold">
                                          <p:stCondLst>
                                            <p:cond delay="0"/>
                                          </p:stCondLst>
                                        </p:cTn>
                                        <p:tgtEl>
                                          <p:spTgt spid="35"/>
                                        </p:tgtEl>
                                        <p:attrNameLst>
                                          <p:attrName>style.visibility</p:attrName>
                                        </p:attrNameLst>
                                      </p:cBhvr>
                                      <p:to>
                                        <p:strVal val="visible"/>
                                      </p:to>
                                    </p:set>
                                    <p:anim calcmode="lin" valueType="num">
                                      <p:cBhvr additive="base">
                                        <p:cTn id="101" dur="250" fill="hold"/>
                                        <p:tgtEl>
                                          <p:spTgt spid="35"/>
                                        </p:tgtEl>
                                        <p:attrNameLst>
                                          <p:attrName>ppt_x</p:attrName>
                                        </p:attrNameLst>
                                      </p:cBhvr>
                                      <p:tavLst>
                                        <p:tav tm="0">
                                          <p:val>
                                            <p:strVal val="#ppt_x"/>
                                          </p:val>
                                        </p:tav>
                                        <p:tav tm="100000">
                                          <p:val>
                                            <p:strVal val="#ppt_x"/>
                                          </p:val>
                                        </p:tav>
                                      </p:tavLst>
                                    </p:anim>
                                    <p:anim calcmode="lin" valueType="num">
                                      <p:cBhvr additive="base">
                                        <p:cTn id="102" dur="250" fill="hold"/>
                                        <p:tgtEl>
                                          <p:spTgt spid="35"/>
                                        </p:tgtEl>
                                        <p:attrNameLst>
                                          <p:attrName>ppt_y</p:attrName>
                                        </p:attrNameLst>
                                      </p:cBhvr>
                                      <p:tavLst>
                                        <p:tav tm="0">
                                          <p:val>
                                            <p:strVal val="1+#ppt_h/2"/>
                                          </p:val>
                                        </p:tav>
                                        <p:tav tm="100000">
                                          <p:val>
                                            <p:strVal val="#ppt_y"/>
                                          </p:val>
                                        </p:tav>
                                      </p:tavLst>
                                    </p:anim>
                                  </p:childTnLst>
                                </p:cTn>
                              </p:par>
                            </p:childTnLst>
                          </p:cTn>
                        </p:par>
                        <p:par>
                          <p:cTn id="103" fill="hold">
                            <p:stCondLst>
                              <p:cond delay="11500"/>
                            </p:stCondLst>
                            <p:childTnLst>
                              <p:par>
                                <p:cTn id="104" presetID="22" presetClass="entr" presetSubtype="1" fill="hold" nodeType="afterEffect">
                                  <p:stCondLst>
                                    <p:cond delay="0"/>
                                  </p:stCondLst>
                                  <p:childTnLst>
                                    <p:set>
                                      <p:cBhvr>
                                        <p:cTn id="105" dur="1" fill="hold">
                                          <p:stCondLst>
                                            <p:cond delay="0"/>
                                          </p:stCondLst>
                                        </p:cTn>
                                        <p:tgtEl>
                                          <p:spTgt spid="47"/>
                                        </p:tgtEl>
                                        <p:attrNameLst>
                                          <p:attrName>style.visibility</p:attrName>
                                        </p:attrNameLst>
                                      </p:cBhvr>
                                      <p:to>
                                        <p:strVal val="visible"/>
                                      </p:to>
                                    </p:set>
                                    <p:animEffect transition="in" filter="wipe(up)">
                                      <p:cBhvr>
                                        <p:cTn id="106" dur="500"/>
                                        <p:tgtEl>
                                          <p:spTgt spid="47"/>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500"/>
                                        <p:tgtEl>
                                          <p:spTgt spid="32"/>
                                        </p:tgtEl>
                                      </p:cBhvr>
                                    </p:animEffect>
                                  </p:childTnLst>
                                </p:cTn>
                              </p:par>
                            </p:childTnLst>
                          </p:cTn>
                        </p:par>
                        <p:par>
                          <p:cTn id="111" fill="hold">
                            <p:stCondLst>
                              <p:cond delay="12500"/>
                            </p:stCondLst>
                            <p:childTnLst>
                              <p:par>
                                <p:cTn id="112" presetID="53" presetClass="entr" presetSubtype="16" fill="hold" grpId="0" nodeType="afterEffect">
                                  <p:stCondLst>
                                    <p:cond delay="0"/>
                                  </p:stCondLst>
                                  <p:childTnLst>
                                    <p:set>
                                      <p:cBhvr>
                                        <p:cTn id="113" dur="1" fill="hold">
                                          <p:stCondLst>
                                            <p:cond delay="0"/>
                                          </p:stCondLst>
                                        </p:cTn>
                                        <p:tgtEl>
                                          <p:spTgt spid="16"/>
                                        </p:tgtEl>
                                        <p:attrNameLst>
                                          <p:attrName>style.visibility</p:attrName>
                                        </p:attrNameLst>
                                      </p:cBhvr>
                                      <p:to>
                                        <p:strVal val="visible"/>
                                      </p:to>
                                    </p:set>
                                    <p:anim calcmode="lin" valueType="num">
                                      <p:cBhvr>
                                        <p:cTn id="114" dur="500" fill="hold"/>
                                        <p:tgtEl>
                                          <p:spTgt spid="16"/>
                                        </p:tgtEl>
                                        <p:attrNameLst>
                                          <p:attrName>ppt_w</p:attrName>
                                        </p:attrNameLst>
                                      </p:cBhvr>
                                      <p:tavLst>
                                        <p:tav tm="0">
                                          <p:val>
                                            <p:fltVal val="0"/>
                                          </p:val>
                                        </p:tav>
                                        <p:tav tm="100000">
                                          <p:val>
                                            <p:strVal val="#ppt_w"/>
                                          </p:val>
                                        </p:tav>
                                      </p:tavLst>
                                    </p:anim>
                                    <p:anim calcmode="lin" valueType="num">
                                      <p:cBhvr>
                                        <p:cTn id="115" dur="500" fill="hold"/>
                                        <p:tgtEl>
                                          <p:spTgt spid="16"/>
                                        </p:tgtEl>
                                        <p:attrNameLst>
                                          <p:attrName>ppt_h</p:attrName>
                                        </p:attrNameLst>
                                      </p:cBhvr>
                                      <p:tavLst>
                                        <p:tav tm="0">
                                          <p:val>
                                            <p:fltVal val="0"/>
                                          </p:val>
                                        </p:tav>
                                        <p:tav tm="100000">
                                          <p:val>
                                            <p:strVal val="#ppt_h"/>
                                          </p:val>
                                        </p:tav>
                                      </p:tavLst>
                                    </p:anim>
                                    <p:animEffect transition="in" filter="fade">
                                      <p:cBhvr>
                                        <p:cTn id="116" dur="500"/>
                                        <p:tgtEl>
                                          <p:spTgt spid="16"/>
                                        </p:tgtEl>
                                      </p:cBhvr>
                                    </p:animEffect>
                                  </p:childTnLst>
                                </p:cTn>
                              </p:par>
                            </p:childTnLst>
                          </p:cTn>
                        </p:par>
                        <p:par>
                          <p:cTn id="117" fill="hold">
                            <p:stCondLst>
                              <p:cond delay="13000"/>
                            </p:stCondLst>
                            <p:childTnLst>
                              <p:par>
                                <p:cTn id="118" presetID="37" presetClass="entr" presetSubtype="0" fill="hold" grpId="0" nodeType="afterEffect">
                                  <p:stCondLst>
                                    <p:cond delay="0"/>
                                  </p:stCondLst>
                                  <p:childTnLst>
                                    <p:set>
                                      <p:cBhvr>
                                        <p:cTn id="119" dur="1" fill="hold">
                                          <p:stCondLst>
                                            <p:cond delay="0"/>
                                          </p:stCondLst>
                                        </p:cTn>
                                        <p:tgtEl>
                                          <p:spTgt spid="25"/>
                                        </p:tgtEl>
                                        <p:attrNameLst>
                                          <p:attrName>style.visibility</p:attrName>
                                        </p:attrNameLst>
                                      </p:cBhvr>
                                      <p:to>
                                        <p:strVal val="visible"/>
                                      </p:to>
                                    </p:set>
                                    <p:animEffect transition="in" filter="fade">
                                      <p:cBhvr>
                                        <p:cTn id="120" dur="750"/>
                                        <p:tgtEl>
                                          <p:spTgt spid="25"/>
                                        </p:tgtEl>
                                      </p:cBhvr>
                                    </p:animEffect>
                                    <p:anim calcmode="lin" valueType="num">
                                      <p:cBhvr>
                                        <p:cTn id="121" dur="750" fill="hold"/>
                                        <p:tgtEl>
                                          <p:spTgt spid="25"/>
                                        </p:tgtEl>
                                        <p:attrNameLst>
                                          <p:attrName>ppt_x</p:attrName>
                                        </p:attrNameLst>
                                      </p:cBhvr>
                                      <p:tavLst>
                                        <p:tav tm="0">
                                          <p:val>
                                            <p:strVal val="#ppt_x"/>
                                          </p:val>
                                        </p:tav>
                                        <p:tav tm="100000">
                                          <p:val>
                                            <p:strVal val="#ppt_x"/>
                                          </p:val>
                                        </p:tav>
                                      </p:tavLst>
                                    </p:anim>
                                    <p:anim calcmode="lin" valueType="num">
                                      <p:cBhvr>
                                        <p:cTn id="122" dur="675" decel="100000" fill="hold"/>
                                        <p:tgtEl>
                                          <p:spTgt spid="25"/>
                                        </p:tgtEl>
                                        <p:attrNameLst>
                                          <p:attrName>ppt_y</p:attrName>
                                        </p:attrNameLst>
                                      </p:cBhvr>
                                      <p:tavLst>
                                        <p:tav tm="0">
                                          <p:val>
                                            <p:strVal val="#ppt_y+1"/>
                                          </p:val>
                                        </p:tav>
                                        <p:tav tm="100000">
                                          <p:val>
                                            <p:strVal val="#ppt_y-.03"/>
                                          </p:val>
                                        </p:tav>
                                      </p:tavLst>
                                    </p:anim>
                                    <p:anim calcmode="lin" valueType="num">
                                      <p:cBhvr>
                                        <p:cTn id="123" dur="75" accel="100000" fill="hold">
                                          <p:stCondLst>
                                            <p:cond delay="675"/>
                                          </p:stCondLst>
                                        </p:cTn>
                                        <p:tgtEl>
                                          <p:spTgt spid="25"/>
                                        </p:tgtEl>
                                        <p:attrNameLst>
                                          <p:attrName>ppt_y</p:attrName>
                                        </p:attrNameLst>
                                      </p:cBhvr>
                                      <p:tavLst>
                                        <p:tav tm="0">
                                          <p:val>
                                            <p:strVal val="#ppt_y-.03"/>
                                          </p:val>
                                        </p:tav>
                                        <p:tav tm="100000">
                                          <p:val>
                                            <p:strVal val="#ppt_y"/>
                                          </p:val>
                                        </p:tav>
                                      </p:tavLst>
                                    </p:anim>
                                  </p:childTnLst>
                                </p:cTn>
                              </p:par>
                            </p:childTnLst>
                          </p:cTn>
                        </p:par>
                        <p:par>
                          <p:cTn id="124" fill="hold">
                            <p:stCondLst>
                              <p:cond delay="14000"/>
                            </p:stCondLst>
                            <p:childTnLst>
                              <p:par>
                                <p:cTn id="125" presetID="10" presetClass="entr" presetSubtype="0" fill="hold" grpId="0" nodeType="afterEffect">
                                  <p:stCondLst>
                                    <p:cond delay="0"/>
                                  </p:stCondLst>
                                  <p:childTnLst>
                                    <p:set>
                                      <p:cBhvr>
                                        <p:cTn id="126" dur="1" fill="hold">
                                          <p:stCondLst>
                                            <p:cond delay="0"/>
                                          </p:stCondLst>
                                        </p:cTn>
                                        <p:tgtEl>
                                          <p:spTgt spid="26"/>
                                        </p:tgtEl>
                                        <p:attrNameLst>
                                          <p:attrName>style.visibility</p:attrName>
                                        </p:attrNameLst>
                                      </p:cBhvr>
                                      <p:to>
                                        <p:strVal val="visible"/>
                                      </p:to>
                                    </p:set>
                                    <p:animEffect transition="in" filter="fade">
                                      <p:cBhvr>
                                        <p:cTn id="127" dur="500"/>
                                        <p:tgtEl>
                                          <p:spTgt spid="26"/>
                                        </p:tgtEl>
                                      </p:cBhvr>
                                    </p:animEffect>
                                  </p:childTnLst>
                                </p:cTn>
                              </p:par>
                            </p:childTnLst>
                          </p:cTn>
                        </p:par>
                        <p:par>
                          <p:cTn id="128" fill="hold">
                            <p:stCondLst>
                              <p:cond delay="14500"/>
                            </p:stCondLst>
                            <p:childTnLst>
                              <p:par>
                                <p:cTn id="129" presetID="2" presetClass="entr" presetSubtype="4" fill="hold" grpId="0" nodeType="afterEffect">
                                  <p:stCondLst>
                                    <p:cond delay="0"/>
                                  </p:stCondLst>
                                  <p:childTnLst>
                                    <p:set>
                                      <p:cBhvr>
                                        <p:cTn id="130" dur="1" fill="hold">
                                          <p:stCondLst>
                                            <p:cond delay="0"/>
                                          </p:stCondLst>
                                        </p:cTn>
                                        <p:tgtEl>
                                          <p:spTgt spid="39"/>
                                        </p:tgtEl>
                                        <p:attrNameLst>
                                          <p:attrName>style.visibility</p:attrName>
                                        </p:attrNameLst>
                                      </p:cBhvr>
                                      <p:to>
                                        <p:strVal val="visible"/>
                                      </p:to>
                                    </p:set>
                                    <p:anim calcmode="lin" valueType="num">
                                      <p:cBhvr additive="base">
                                        <p:cTn id="131" dur="250" fill="hold"/>
                                        <p:tgtEl>
                                          <p:spTgt spid="39"/>
                                        </p:tgtEl>
                                        <p:attrNameLst>
                                          <p:attrName>ppt_x</p:attrName>
                                        </p:attrNameLst>
                                      </p:cBhvr>
                                      <p:tavLst>
                                        <p:tav tm="0">
                                          <p:val>
                                            <p:strVal val="#ppt_x"/>
                                          </p:val>
                                        </p:tav>
                                        <p:tav tm="100000">
                                          <p:val>
                                            <p:strVal val="#ppt_x"/>
                                          </p:val>
                                        </p:tav>
                                      </p:tavLst>
                                    </p:anim>
                                    <p:anim calcmode="lin" valueType="num">
                                      <p:cBhvr additive="base">
                                        <p:cTn id="132" dur="250" fill="hold"/>
                                        <p:tgtEl>
                                          <p:spTgt spid="39"/>
                                        </p:tgtEl>
                                        <p:attrNameLst>
                                          <p:attrName>ppt_y</p:attrName>
                                        </p:attrNameLst>
                                      </p:cBhvr>
                                      <p:tavLst>
                                        <p:tav tm="0">
                                          <p:val>
                                            <p:strVal val="1+#ppt_h/2"/>
                                          </p:val>
                                        </p:tav>
                                        <p:tav tm="100000">
                                          <p:val>
                                            <p:strVal val="#ppt_y"/>
                                          </p:val>
                                        </p:tav>
                                      </p:tavLst>
                                    </p:anim>
                                  </p:childTnLst>
                                </p:cTn>
                              </p:par>
                            </p:childTnLst>
                          </p:cTn>
                        </p:par>
                        <p:par>
                          <p:cTn id="133" fill="hold">
                            <p:stCondLst>
                              <p:cond delay="15000"/>
                            </p:stCondLst>
                            <p:childTnLst>
                              <p:par>
                                <p:cTn id="134" presetID="22" presetClass="entr" presetSubtype="8" fill="hold" nodeType="afterEffect">
                                  <p:stCondLst>
                                    <p:cond delay="0"/>
                                  </p:stCondLst>
                                  <p:childTnLst>
                                    <p:set>
                                      <p:cBhvr>
                                        <p:cTn id="135" dur="1" fill="hold">
                                          <p:stCondLst>
                                            <p:cond delay="0"/>
                                          </p:stCondLst>
                                        </p:cTn>
                                        <p:tgtEl>
                                          <p:spTgt spid="49"/>
                                        </p:tgtEl>
                                        <p:attrNameLst>
                                          <p:attrName>style.visibility</p:attrName>
                                        </p:attrNameLst>
                                      </p:cBhvr>
                                      <p:to>
                                        <p:strVal val="visible"/>
                                      </p:to>
                                    </p:set>
                                    <p:animEffect transition="in" filter="wipe(left)">
                                      <p:cBhvr>
                                        <p:cTn id="136" dur="500"/>
                                        <p:tgtEl>
                                          <p:spTgt spid="49"/>
                                        </p:tgtEl>
                                      </p:cBhvr>
                                    </p:animEffect>
                                  </p:childTnLst>
                                </p:cTn>
                              </p:par>
                            </p:childTnLst>
                          </p:cTn>
                        </p:par>
                        <p:par>
                          <p:cTn id="137" fill="hold">
                            <p:stCondLst>
                              <p:cond delay="15500"/>
                            </p:stCondLst>
                            <p:childTnLst>
                              <p:par>
                                <p:cTn id="138" presetID="10" presetClass="entr" presetSubtype="0" fill="hold" grpId="0" nodeType="afterEffect">
                                  <p:stCondLst>
                                    <p:cond delay="0"/>
                                  </p:stCondLst>
                                  <p:childTnLst>
                                    <p:set>
                                      <p:cBhvr>
                                        <p:cTn id="139" dur="1" fill="hold">
                                          <p:stCondLst>
                                            <p:cond delay="0"/>
                                          </p:stCondLst>
                                        </p:cTn>
                                        <p:tgtEl>
                                          <p:spTgt spid="33"/>
                                        </p:tgtEl>
                                        <p:attrNameLst>
                                          <p:attrName>style.visibility</p:attrName>
                                        </p:attrNameLst>
                                      </p:cBhvr>
                                      <p:to>
                                        <p:strVal val="visible"/>
                                      </p:to>
                                    </p:set>
                                    <p:animEffect transition="in" filter="fade">
                                      <p:cBhvr>
                                        <p:cTn id="140" dur="500"/>
                                        <p:tgtEl>
                                          <p:spTgt spid="33"/>
                                        </p:tgtEl>
                                      </p:cBhvr>
                                    </p:animEffect>
                                  </p:childTnLst>
                                </p:cTn>
                              </p:par>
                            </p:childTnLst>
                          </p:cTn>
                        </p:par>
                        <p:par>
                          <p:cTn id="141" fill="hold">
                            <p:stCondLst>
                              <p:cond delay="16000"/>
                            </p:stCondLst>
                            <p:childTnLst>
                              <p:par>
                                <p:cTn id="142" presetID="53" presetClass="entr" presetSubtype="16" fill="hold" grpId="0" nodeType="afterEffect">
                                  <p:stCondLst>
                                    <p:cond delay="0"/>
                                  </p:stCondLst>
                                  <p:childTnLst>
                                    <p:set>
                                      <p:cBhvr>
                                        <p:cTn id="143" dur="1" fill="hold">
                                          <p:stCondLst>
                                            <p:cond delay="0"/>
                                          </p:stCondLst>
                                        </p:cTn>
                                        <p:tgtEl>
                                          <p:spTgt spid="17"/>
                                        </p:tgtEl>
                                        <p:attrNameLst>
                                          <p:attrName>style.visibility</p:attrName>
                                        </p:attrNameLst>
                                      </p:cBhvr>
                                      <p:to>
                                        <p:strVal val="visible"/>
                                      </p:to>
                                    </p:set>
                                    <p:anim calcmode="lin" valueType="num">
                                      <p:cBhvr>
                                        <p:cTn id="144" dur="500" fill="hold"/>
                                        <p:tgtEl>
                                          <p:spTgt spid="17"/>
                                        </p:tgtEl>
                                        <p:attrNameLst>
                                          <p:attrName>ppt_w</p:attrName>
                                        </p:attrNameLst>
                                      </p:cBhvr>
                                      <p:tavLst>
                                        <p:tav tm="0">
                                          <p:val>
                                            <p:fltVal val="0"/>
                                          </p:val>
                                        </p:tav>
                                        <p:tav tm="100000">
                                          <p:val>
                                            <p:strVal val="#ppt_w"/>
                                          </p:val>
                                        </p:tav>
                                      </p:tavLst>
                                    </p:anim>
                                    <p:anim calcmode="lin" valueType="num">
                                      <p:cBhvr>
                                        <p:cTn id="145" dur="500" fill="hold"/>
                                        <p:tgtEl>
                                          <p:spTgt spid="17"/>
                                        </p:tgtEl>
                                        <p:attrNameLst>
                                          <p:attrName>ppt_h</p:attrName>
                                        </p:attrNameLst>
                                      </p:cBhvr>
                                      <p:tavLst>
                                        <p:tav tm="0">
                                          <p:val>
                                            <p:fltVal val="0"/>
                                          </p:val>
                                        </p:tav>
                                        <p:tav tm="100000">
                                          <p:val>
                                            <p:strVal val="#ppt_h"/>
                                          </p:val>
                                        </p:tav>
                                      </p:tavLst>
                                    </p:anim>
                                    <p:animEffect transition="in" filter="fade">
                                      <p:cBhvr>
                                        <p:cTn id="146" dur="500"/>
                                        <p:tgtEl>
                                          <p:spTgt spid="17"/>
                                        </p:tgtEl>
                                      </p:cBhvr>
                                    </p:animEffect>
                                  </p:childTnLst>
                                </p:cTn>
                              </p:par>
                            </p:childTnLst>
                          </p:cTn>
                        </p:par>
                        <p:par>
                          <p:cTn id="147" fill="hold">
                            <p:stCondLst>
                              <p:cond delay="16500"/>
                            </p:stCondLst>
                            <p:childTnLst>
                              <p:par>
                                <p:cTn id="148" presetID="37" presetClass="entr" presetSubtype="0" fill="hold" grpId="0" nodeType="afterEffect">
                                  <p:stCondLst>
                                    <p:cond delay="0"/>
                                  </p:stCondLst>
                                  <p:childTnLst>
                                    <p:set>
                                      <p:cBhvr>
                                        <p:cTn id="149" dur="1" fill="hold">
                                          <p:stCondLst>
                                            <p:cond delay="0"/>
                                          </p:stCondLst>
                                        </p:cTn>
                                        <p:tgtEl>
                                          <p:spTgt spid="27"/>
                                        </p:tgtEl>
                                        <p:attrNameLst>
                                          <p:attrName>style.visibility</p:attrName>
                                        </p:attrNameLst>
                                      </p:cBhvr>
                                      <p:to>
                                        <p:strVal val="visible"/>
                                      </p:to>
                                    </p:set>
                                    <p:animEffect transition="in" filter="fade">
                                      <p:cBhvr>
                                        <p:cTn id="150" dur="750"/>
                                        <p:tgtEl>
                                          <p:spTgt spid="27"/>
                                        </p:tgtEl>
                                      </p:cBhvr>
                                    </p:animEffect>
                                    <p:anim calcmode="lin" valueType="num">
                                      <p:cBhvr>
                                        <p:cTn id="151" dur="750" fill="hold"/>
                                        <p:tgtEl>
                                          <p:spTgt spid="27"/>
                                        </p:tgtEl>
                                        <p:attrNameLst>
                                          <p:attrName>ppt_x</p:attrName>
                                        </p:attrNameLst>
                                      </p:cBhvr>
                                      <p:tavLst>
                                        <p:tav tm="0">
                                          <p:val>
                                            <p:strVal val="#ppt_x"/>
                                          </p:val>
                                        </p:tav>
                                        <p:tav tm="100000">
                                          <p:val>
                                            <p:strVal val="#ppt_x"/>
                                          </p:val>
                                        </p:tav>
                                      </p:tavLst>
                                    </p:anim>
                                    <p:anim calcmode="lin" valueType="num">
                                      <p:cBhvr>
                                        <p:cTn id="152" dur="675" decel="100000" fill="hold"/>
                                        <p:tgtEl>
                                          <p:spTgt spid="27"/>
                                        </p:tgtEl>
                                        <p:attrNameLst>
                                          <p:attrName>ppt_y</p:attrName>
                                        </p:attrNameLst>
                                      </p:cBhvr>
                                      <p:tavLst>
                                        <p:tav tm="0">
                                          <p:val>
                                            <p:strVal val="#ppt_y+1"/>
                                          </p:val>
                                        </p:tav>
                                        <p:tav tm="100000">
                                          <p:val>
                                            <p:strVal val="#ppt_y-.03"/>
                                          </p:val>
                                        </p:tav>
                                      </p:tavLst>
                                    </p:anim>
                                    <p:anim calcmode="lin" valueType="num">
                                      <p:cBhvr>
                                        <p:cTn id="153" dur="75" accel="100000" fill="hold">
                                          <p:stCondLst>
                                            <p:cond delay="675"/>
                                          </p:stCondLst>
                                        </p:cTn>
                                        <p:tgtEl>
                                          <p:spTgt spid="27"/>
                                        </p:tgtEl>
                                        <p:attrNameLst>
                                          <p:attrName>ppt_y</p:attrName>
                                        </p:attrNameLst>
                                      </p:cBhvr>
                                      <p:tavLst>
                                        <p:tav tm="0">
                                          <p:val>
                                            <p:strVal val="#ppt_y-.03"/>
                                          </p:val>
                                        </p:tav>
                                        <p:tav tm="100000">
                                          <p:val>
                                            <p:strVal val="#ppt_y"/>
                                          </p:val>
                                        </p:tav>
                                      </p:tavLst>
                                    </p:anim>
                                  </p:childTnLst>
                                </p:cTn>
                              </p:par>
                            </p:childTnLst>
                          </p:cTn>
                        </p:par>
                        <p:par>
                          <p:cTn id="154" fill="hold">
                            <p:stCondLst>
                              <p:cond delay="17500"/>
                            </p:stCondLst>
                            <p:childTnLst>
                              <p:par>
                                <p:cTn id="155" presetID="10" presetClass="entr" presetSubtype="0" fill="hold" grpId="0" nodeType="afterEffect">
                                  <p:stCondLst>
                                    <p:cond delay="0"/>
                                  </p:stCondLst>
                                  <p:childTnLst>
                                    <p:set>
                                      <p:cBhvr>
                                        <p:cTn id="156" dur="1" fill="hold">
                                          <p:stCondLst>
                                            <p:cond delay="0"/>
                                          </p:stCondLst>
                                        </p:cTn>
                                        <p:tgtEl>
                                          <p:spTgt spid="28"/>
                                        </p:tgtEl>
                                        <p:attrNameLst>
                                          <p:attrName>style.visibility</p:attrName>
                                        </p:attrNameLst>
                                      </p:cBhvr>
                                      <p:to>
                                        <p:strVal val="visible"/>
                                      </p:to>
                                    </p:set>
                                    <p:animEffect transition="in" filter="fade">
                                      <p:cBhvr>
                                        <p:cTn id="157" dur="500"/>
                                        <p:tgtEl>
                                          <p:spTgt spid="28"/>
                                        </p:tgtEl>
                                      </p:cBhvr>
                                    </p:animEffect>
                                  </p:childTnLst>
                                </p:cTn>
                              </p:par>
                            </p:childTnLst>
                          </p:cTn>
                        </p:par>
                        <p:par>
                          <p:cTn id="158" fill="hold">
                            <p:stCondLst>
                              <p:cond delay="18000"/>
                            </p:stCondLst>
                            <p:childTnLst>
                              <p:par>
                                <p:cTn id="159" presetID="2" presetClass="entr" presetSubtype="4"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additive="base">
                                        <p:cTn id="161" dur="250" fill="hold"/>
                                        <p:tgtEl>
                                          <p:spTgt spid="40"/>
                                        </p:tgtEl>
                                        <p:attrNameLst>
                                          <p:attrName>ppt_x</p:attrName>
                                        </p:attrNameLst>
                                      </p:cBhvr>
                                      <p:tavLst>
                                        <p:tav tm="0">
                                          <p:val>
                                            <p:strVal val="#ppt_x"/>
                                          </p:val>
                                        </p:tav>
                                        <p:tav tm="100000">
                                          <p:val>
                                            <p:strVal val="#ppt_x"/>
                                          </p:val>
                                        </p:tav>
                                      </p:tavLst>
                                    </p:anim>
                                    <p:anim calcmode="lin" valueType="num">
                                      <p:cBhvr additive="base">
                                        <p:cTn id="162" dur="250" fill="hold"/>
                                        <p:tgtEl>
                                          <p:spTgt spid="40"/>
                                        </p:tgtEl>
                                        <p:attrNameLst>
                                          <p:attrName>ppt_y</p:attrName>
                                        </p:attrNameLst>
                                      </p:cBhvr>
                                      <p:tavLst>
                                        <p:tav tm="0">
                                          <p:val>
                                            <p:strVal val="1+#ppt_h/2"/>
                                          </p:val>
                                        </p:tav>
                                        <p:tav tm="100000">
                                          <p:val>
                                            <p:strVal val="#ppt_y"/>
                                          </p:val>
                                        </p:tav>
                                      </p:tavLst>
                                    </p:anim>
                                  </p:childTnLst>
                                </p:cTn>
                              </p:par>
                            </p:childTnLst>
                          </p:cTn>
                        </p:par>
                        <p:par>
                          <p:cTn id="163" fill="hold">
                            <p:stCondLst>
                              <p:cond delay="18500"/>
                            </p:stCondLst>
                            <p:childTnLst>
                              <p:par>
                                <p:cTn id="164" presetID="22" presetClass="entr" presetSubtype="8" fill="hold" nodeType="afterEffect">
                                  <p:stCondLst>
                                    <p:cond delay="0"/>
                                  </p:stCondLst>
                                  <p:childTnLst>
                                    <p:set>
                                      <p:cBhvr>
                                        <p:cTn id="165" dur="1" fill="hold">
                                          <p:stCondLst>
                                            <p:cond delay="0"/>
                                          </p:stCondLst>
                                        </p:cTn>
                                        <p:tgtEl>
                                          <p:spTgt spid="51"/>
                                        </p:tgtEl>
                                        <p:attrNameLst>
                                          <p:attrName>style.visibility</p:attrName>
                                        </p:attrNameLst>
                                      </p:cBhvr>
                                      <p:to>
                                        <p:strVal val="visible"/>
                                      </p:to>
                                    </p:set>
                                    <p:animEffect transition="in" filter="wipe(left)">
                                      <p:cBhvr>
                                        <p:cTn id="166" dur="500"/>
                                        <p:tgtEl>
                                          <p:spTgt spid="51"/>
                                        </p:tgtEl>
                                      </p:cBhvr>
                                    </p:animEffect>
                                  </p:childTnLst>
                                </p:cTn>
                              </p:par>
                            </p:childTnLst>
                          </p:cTn>
                        </p:par>
                        <p:par>
                          <p:cTn id="167" fill="hold">
                            <p:stCondLst>
                              <p:cond delay="19000"/>
                            </p:stCondLst>
                            <p:childTnLst>
                              <p:par>
                                <p:cTn id="168" presetID="10" presetClass="entr" presetSubtype="0" fill="hold" grpId="0" nodeType="afterEffect">
                                  <p:stCondLst>
                                    <p:cond delay="0"/>
                                  </p:stCondLst>
                                  <p:childTnLst>
                                    <p:set>
                                      <p:cBhvr>
                                        <p:cTn id="169" dur="1" fill="hold">
                                          <p:stCondLst>
                                            <p:cond delay="0"/>
                                          </p:stCondLst>
                                        </p:cTn>
                                        <p:tgtEl>
                                          <p:spTgt spid="34"/>
                                        </p:tgtEl>
                                        <p:attrNameLst>
                                          <p:attrName>style.visibility</p:attrName>
                                        </p:attrNameLst>
                                      </p:cBhvr>
                                      <p:to>
                                        <p:strVal val="visible"/>
                                      </p:to>
                                    </p:set>
                                    <p:animEffect transition="in" filter="fade">
                                      <p:cBhvr>
                                        <p:cTn id="17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Graphic spid="10" grpId="0">
        <p:bldAsOne/>
      </p:bldGraphic>
      <p:bldGraphic spid="14" grpId="0">
        <p:bldAsOne/>
      </p:bldGraphic>
      <p:bldGraphic spid="15" grpId="0">
        <p:bldAsOne/>
      </p:bldGraphic>
      <p:bldGraphic spid="16" grpId="0">
        <p:bldAsOne/>
      </p:bldGraphic>
      <p:bldGraphic spid="17" grpId="0">
        <p:bldAsOne/>
      </p:bldGraphic>
      <p:bldP spid="19" grpId="0"/>
      <p:bldP spid="20" grpId="0"/>
      <p:bldP spid="21" grpId="0"/>
      <p:bldP spid="22" grpId="0"/>
      <p:bldP spid="23" grpId="0"/>
      <p:bldP spid="24" grpId="0"/>
      <p:bldP spid="25" grpId="0"/>
      <p:bldP spid="26" grpId="0"/>
      <p:bldP spid="27" grpId="0"/>
      <p:bldP spid="28" grpId="0"/>
      <p:bldGraphic spid="29" grpId="0">
        <p:bldAsOne/>
      </p:bldGraphic>
      <p:bldP spid="30" grpId="0" animBg="1"/>
      <p:bldP spid="31" grpId="0" animBg="1"/>
      <p:bldP spid="32" grpId="0" animBg="1"/>
      <p:bldP spid="33" grpId="0" animBg="1"/>
      <p:bldP spid="34" grpId="0" animBg="1"/>
      <p:bldP spid="35" grpId="0" animBg="1"/>
      <p:bldP spid="38" grpId="0" animBg="1"/>
      <p:bldP spid="39" grpId="0" animBg="1"/>
      <p:bldP spid="40" grpId="0" animBg="1"/>
      <p:bldP spid="4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#08</a:t>
            </a:r>
            <a:endParaRPr lang="en-US" sz="1200">
              <a:solidFill>
                <a:schemeClr val="bg1">
                  <a:lumMod val="75000"/>
                </a:schemeClr>
              </a:solidFill>
              <a:latin typeface="Rockwell" panose="02060603020205020403" pitchFamily="18" charset="0"/>
            </a:endParaRPr>
          </a:p>
        </p:txBody>
      </p:sp>
      <p:graphicFrame>
        <p:nvGraphicFramePr>
          <p:cNvPr id="10" name="Diagram 9"/>
          <p:cNvGraphicFramePr/>
          <p:nvPr/>
        </p:nvGraphicFramePr>
        <p:xfrm>
          <a:off x="571500" y="1352550"/>
          <a:ext cx="1447800" cy="1905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3" name="Rectangle 12"/>
          <p:cNvSpPr/>
          <p:nvPr/>
        </p:nvSpPr>
        <p:spPr>
          <a:xfrm>
            <a:off x="1775899" y="2495550"/>
            <a:ext cx="1348301" cy="3810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010802" y="2521808"/>
            <a:ext cx="1113398" cy="338554"/>
          </a:xfrm>
          <a:prstGeom prst="rect">
            <a:avLst/>
          </a:prstGeom>
          <a:noFill/>
        </p:spPr>
        <p:txBody>
          <a:bodyPr wrap="square" rtlCol="0">
            <a:spAutoFit/>
          </a:bodyPr>
          <a:lstStyle/>
          <a:p>
            <a:r>
              <a:rPr lang="en-US" sz="1600" smtClean="0">
                <a:solidFill>
                  <a:schemeClr val="bg1"/>
                </a:solidFill>
                <a:latin typeface="+mj-lt"/>
              </a:rPr>
              <a:t>JOHN DOE</a:t>
            </a:r>
            <a:endParaRPr lang="en-US" sz="1600">
              <a:solidFill>
                <a:schemeClr val="bg1"/>
              </a:solidFill>
              <a:latin typeface="+mj-lt"/>
            </a:endParaRPr>
          </a:p>
        </p:txBody>
      </p:sp>
      <p:sp>
        <p:nvSpPr>
          <p:cNvPr id="15" name="TextBox 14"/>
          <p:cNvSpPr txBox="1"/>
          <p:nvPr/>
        </p:nvSpPr>
        <p:spPr>
          <a:xfrm>
            <a:off x="1981200" y="2876550"/>
            <a:ext cx="1112099"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Co-Founder.</a:t>
            </a:r>
            <a:endParaRPr lang="en-US" sz="1200" b="1">
              <a:solidFill>
                <a:schemeClr val="bg1">
                  <a:lumMod val="85000"/>
                </a:schemeClr>
              </a:solidFill>
              <a:latin typeface="Rockwell" panose="02060603020205020403" pitchFamily="18" charset="0"/>
            </a:endParaRPr>
          </a:p>
        </p:txBody>
      </p:sp>
      <p:graphicFrame>
        <p:nvGraphicFramePr>
          <p:cNvPr id="16" name="Diagram 15"/>
          <p:cNvGraphicFramePr/>
          <p:nvPr/>
        </p:nvGraphicFramePr>
        <p:xfrm>
          <a:off x="3314700" y="1352550"/>
          <a:ext cx="1447800" cy="1905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7" name="Rectangle 16"/>
          <p:cNvSpPr/>
          <p:nvPr/>
        </p:nvSpPr>
        <p:spPr>
          <a:xfrm>
            <a:off x="4519099" y="2495550"/>
            <a:ext cx="1348301" cy="3810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754002" y="2521808"/>
            <a:ext cx="1113398" cy="338554"/>
          </a:xfrm>
          <a:prstGeom prst="rect">
            <a:avLst/>
          </a:prstGeom>
          <a:noFill/>
        </p:spPr>
        <p:txBody>
          <a:bodyPr wrap="square" rtlCol="0">
            <a:spAutoFit/>
          </a:bodyPr>
          <a:lstStyle/>
          <a:p>
            <a:r>
              <a:rPr lang="en-US" sz="1600" smtClean="0">
                <a:solidFill>
                  <a:schemeClr val="bg1"/>
                </a:solidFill>
                <a:latin typeface="+mj-lt"/>
              </a:rPr>
              <a:t>ADAM WILLS</a:t>
            </a:r>
            <a:endParaRPr lang="en-US" sz="1600">
              <a:solidFill>
                <a:schemeClr val="bg1"/>
              </a:solidFill>
              <a:latin typeface="+mj-lt"/>
            </a:endParaRPr>
          </a:p>
        </p:txBody>
      </p:sp>
      <p:sp>
        <p:nvSpPr>
          <p:cNvPr id="19" name="TextBox 18"/>
          <p:cNvSpPr txBox="1"/>
          <p:nvPr/>
        </p:nvSpPr>
        <p:spPr>
          <a:xfrm>
            <a:off x="4724400" y="2876550"/>
            <a:ext cx="964688"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Developer</a:t>
            </a:r>
            <a:endParaRPr lang="en-US" sz="1200" b="1">
              <a:solidFill>
                <a:schemeClr val="bg1">
                  <a:lumMod val="85000"/>
                </a:schemeClr>
              </a:solidFill>
              <a:latin typeface="Rockwell" panose="02060603020205020403" pitchFamily="18" charset="0"/>
            </a:endParaRPr>
          </a:p>
        </p:txBody>
      </p:sp>
      <p:graphicFrame>
        <p:nvGraphicFramePr>
          <p:cNvPr id="20" name="Diagram 19"/>
          <p:cNvGraphicFramePr/>
          <p:nvPr/>
        </p:nvGraphicFramePr>
        <p:xfrm>
          <a:off x="6057900" y="1352550"/>
          <a:ext cx="1447800" cy="1905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1" name="Rectangle 20"/>
          <p:cNvSpPr/>
          <p:nvPr/>
        </p:nvSpPr>
        <p:spPr>
          <a:xfrm>
            <a:off x="7262299" y="2495550"/>
            <a:ext cx="1348301" cy="3810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497202" y="2521808"/>
            <a:ext cx="1113398" cy="338554"/>
          </a:xfrm>
          <a:prstGeom prst="rect">
            <a:avLst/>
          </a:prstGeom>
          <a:noFill/>
        </p:spPr>
        <p:txBody>
          <a:bodyPr wrap="square" rtlCol="0">
            <a:spAutoFit/>
          </a:bodyPr>
          <a:lstStyle/>
          <a:p>
            <a:r>
              <a:rPr lang="en-US" sz="1600" smtClean="0">
                <a:solidFill>
                  <a:schemeClr val="bg1"/>
                </a:solidFill>
                <a:latin typeface="+mj-lt"/>
              </a:rPr>
              <a:t>CHRISTIANO</a:t>
            </a:r>
            <a:endParaRPr lang="en-US" sz="1600">
              <a:solidFill>
                <a:schemeClr val="bg1"/>
              </a:solidFill>
              <a:latin typeface="+mj-lt"/>
            </a:endParaRPr>
          </a:p>
        </p:txBody>
      </p:sp>
      <p:sp>
        <p:nvSpPr>
          <p:cNvPr id="23" name="TextBox 22"/>
          <p:cNvSpPr txBox="1"/>
          <p:nvPr/>
        </p:nvSpPr>
        <p:spPr>
          <a:xfrm>
            <a:off x="7467600" y="2876550"/>
            <a:ext cx="878767" cy="276999"/>
          </a:xfrm>
          <a:prstGeom prst="rect">
            <a:avLst/>
          </a:prstGeom>
          <a:noFill/>
        </p:spPr>
        <p:txBody>
          <a:bodyPr wrap="none" rtlCol="0">
            <a:spAutoFit/>
          </a:bodyPr>
          <a:lstStyle/>
          <a:p>
            <a:r>
              <a:rPr lang="en-US" sz="1200" b="1" smtClean="0">
                <a:solidFill>
                  <a:schemeClr val="bg1">
                    <a:lumMod val="85000"/>
                  </a:schemeClr>
                </a:solidFill>
                <a:latin typeface="Rockwell" panose="02060603020205020403" pitchFamily="18" charset="0"/>
              </a:rPr>
              <a:t>Designer</a:t>
            </a:r>
            <a:endParaRPr lang="en-US" sz="1200" b="1">
              <a:solidFill>
                <a:schemeClr val="bg1">
                  <a:lumMod val="85000"/>
                </a:schemeClr>
              </a:solidFill>
              <a:latin typeface="Rockwell" panose="02060603020205020403" pitchFamily="18" charset="0"/>
            </a:endParaRPr>
          </a:p>
        </p:txBody>
      </p:sp>
      <p:sp>
        <p:nvSpPr>
          <p:cNvPr id="24" name="Rectangle 23"/>
          <p:cNvSpPr/>
          <p:nvPr/>
        </p:nvSpPr>
        <p:spPr>
          <a:xfrm>
            <a:off x="495300" y="3581221"/>
            <a:ext cx="8153400" cy="1200329"/>
          </a:xfrm>
          <a:prstGeom prst="rect">
            <a:avLst/>
          </a:prstGeom>
        </p:spPr>
        <p:txBody>
          <a:bodyPr wrap="square">
            <a:spAutoFit/>
          </a:bodyPr>
          <a:lstStyle/>
          <a:p>
            <a:pPr algn="ctr">
              <a:lnSpc>
                <a:spcPct val="150000"/>
              </a:lnSpc>
            </a:pPr>
            <a:r>
              <a:rPr lang="en-US" sz="1200">
                <a:solidFill>
                  <a:schemeClr val="bg1">
                    <a:lumMod val="65000"/>
                  </a:schemeClr>
                </a:solidFill>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a:t>
            </a:r>
            <a:r>
              <a:rPr lang="en-US" sz="1200" smtClean="0">
                <a:solidFill>
                  <a:schemeClr val="bg1">
                    <a:lumMod val="65000"/>
                  </a:schemeClr>
                </a:solidFill>
              </a:rPr>
              <a:t>contain.</a:t>
            </a:r>
            <a:endParaRPr lang="en-US" sz="1200">
              <a:solidFill>
                <a:schemeClr val="bg1">
                  <a:lumMod val="65000"/>
                </a:schemeClr>
              </a:solidFill>
            </a:endParaRPr>
          </a:p>
        </p:txBody>
      </p:sp>
      <p:cxnSp>
        <p:nvCxnSpPr>
          <p:cNvPr id="25" name="Straight Connector 24"/>
          <p:cNvCxnSpPr/>
          <p:nvPr/>
        </p:nvCxnSpPr>
        <p:spPr>
          <a:xfrm>
            <a:off x="609600" y="3562350"/>
            <a:ext cx="7924800" cy="0"/>
          </a:xfrm>
          <a:prstGeom prst="line">
            <a:avLst/>
          </a:prstGeom>
          <a:ln w="1270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left)">
                                      <p:cBhvr>
                                        <p:cTn id="24" dur="500"/>
                                        <p:tgtEl>
                                          <p:spTgt spid="13"/>
                                        </p:tgtEl>
                                      </p:cBhvr>
                                    </p:animEffect>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750"/>
                                        <p:tgtEl>
                                          <p:spTgt spid="14"/>
                                        </p:tgtEl>
                                      </p:cBhvr>
                                    </p:animEffect>
                                    <p:anim calcmode="lin" valueType="num">
                                      <p:cBhvr>
                                        <p:cTn id="29" dur="750" fill="hold"/>
                                        <p:tgtEl>
                                          <p:spTgt spid="14"/>
                                        </p:tgtEl>
                                        <p:attrNameLst>
                                          <p:attrName>ppt_x</p:attrName>
                                        </p:attrNameLst>
                                      </p:cBhvr>
                                      <p:tavLst>
                                        <p:tav tm="0">
                                          <p:val>
                                            <p:strVal val="#ppt_x"/>
                                          </p:val>
                                        </p:tav>
                                        <p:tav tm="100000">
                                          <p:val>
                                            <p:strVal val="#ppt_x"/>
                                          </p:val>
                                        </p:tav>
                                      </p:tavLst>
                                    </p:anim>
                                    <p:anim calcmode="lin" valueType="num">
                                      <p:cBhvr>
                                        <p:cTn id="30" dur="675" decel="100000" fill="hold"/>
                                        <p:tgtEl>
                                          <p:spTgt spid="14"/>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14"/>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left)">
                                      <p:cBhvr>
                                        <p:cTn id="35" dur="250"/>
                                        <p:tgtEl>
                                          <p:spTgt spid="15"/>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750"/>
                                        <p:tgtEl>
                                          <p:spTgt spid="18"/>
                                        </p:tgtEl>
                                      </p:cBhvr>
                                    </p:animEffect>
                                    <p:anim calcmode="lin" valueType="num">
                                      <p:cBhvr>
                                        <p:cTn id="50" dur="750" fill="hold"/>
                                        <p:tgtEl>
                                          <p:spTgt spid="18"/>
                                        </p:tgtEl>
                                        <p:attrNameLst>
                                          <p:attrName>ppt_x</p:attrName>
                                        </p:attrNameLst>
                                      </p:cBhvr>
                                      <p:tavLst>
                                        <p:tav tm="0">
                                          <p:val>
                                            <p:strVal val="#ppt_x"/>
                                          </p:val>
                                        </p:tav>
                                        <p:tav tm="100000">
                                          <p:val>
                                            <p:strVal val="#ppt_x"/>
                                          </p:val>
                                        </p:tav>
                                      </p:tavLst>
                                    </p:anim>
                                    <p:anim calcmode="lin" valueType="num">
                                      <p:cBhvr>
                                        <p:cTn id="51" dur="675" decel="100000" fill="hold"/>
                                        <p:tgtEl>
                                          <p:spTgt spid="18"/>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18"/>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2" presetClass="entr" presetSubtype="8"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wipe(left)">
                                      <p:cBhvr>
                                        <p:cTn id="56" dur="500"/>
                                        <p:tgtEl>
                                          <p:spTgt spid="19"/>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 calcmode="lin" valueType="num">
                                      <p:cBhvr>
                                        <p:cTn id="60" dur="500" fill="hold"/>
                                        <p:tgtEl>
                                          <p:spTgt spid="20"/>
                                        </p:tgtEl>
                                        <p:attrNameLst>
                                          <p:attrName>ppt_w</p:attrName>
                                        </p:attrNameLst>
                                      </p:cBhvr>
                                      <p:tavLst>
                                        <p:tav tm="0">
                                          <p:val>
                                            <p:fltVal val="0"/>
                                          </p:val>
                                        </p:tav>
                                        <p:tav tm="100000">
                                          <p:val>
                                            <p:strVal val="#ppt_w"/>
                                          </p:val>
                                        </p:tav>
                                      </p:tavLst>
                                    </p:anim>
                                    <p:anim calcmode="lin" valueType="num">
                                      <p:cBhvr>
                                        <p:cTn id="61" dur="500" fill="hold"/>
                                        <p:tgtEl>
                                          <p:spTgt spid="20"/>
                                        </p:tgtEl>
                                        <p:attrNameLst>
                                          <p:attrName>ppt_h</p:attrName>
                                        </p:attrNameLst>
                                      </p:cBhvr>
                                      <p:tavLst>
                                        <p:tav tm="0">
                                          <p:val>
                                            <p:fltVal val="0"/>
                                          </p:val>
                                        </p:tav>
                                        <p:tav tm="100000">
                                          <p:val>
                                            <p:strVal val="#ppt_h"/>
                                          </p:val>
                                        </p:tav>
                                      </p:tavLst>
                                    </p:anim>
                                    <p:animEffect transition="in" filter="fade">
                                      <p:cBhvr>
                                        <p:cTn id="62" dur="500"/>
                                        <p:tgtEl>
                                          <p:spTgt spid="20"/>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wipe(left)">
                                      <p:cBhvr>
                                        <p:cTn id="66" dur="500"/>
                                        <p:tgtEl>
                                          <p:spTgt spid="21"/>
                                        </p:tgtEl>
                                      </p:cBhvr>
                                    </p:animEffect>
                                  </p:childTnLst>
                                </p:cTn>
                              </p:par>
                            </p:childTnLst>
                          </p:cTn>
                        </p:par>
                        <p:par>
                          <p:cTn id="67" fill="hold">
                            <p:stCondLst>
                              <p:cond delay="7500"/>
                            </p:stCondLst>
                            <p:childTnLst>
                              <p:par>
                                <p:cTn id="68" presetID="37" presetClass="entr" presetSubtype="0" fill="hold" grpId="0"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fade">
                                      <p:cBhvr>
                                        <p:cTn id="70" dur="750"/>
                                        <p:tgtEl>
                                          <p:spTgt spid="22"/>
                                        </p:tgtEl>
                                      </p:cBhvr>
                                    </p:animEffect>
                                    <p:anim calcmode="lin" valueType="num">
                                      <p:cBhvr>
                                        <p:cTn id="71" dur="750" fill="hold"/>
                                        <p:tgtEl>
                                          <p:spTgt spid="22"/>
                                        </p:tgtEl>
                                        <p:attrNameLst>
                                          <p:attrName>ppt_x</p:attrName>
                                        </p:attrNameLst>
                                      </p:cBhvr>
                                      <p:tavLst>
                                        <p:tav tm="0">
                                          <p:val>
                                            <p:strVal val="#ppt_x"/>
                                          </p:val>
                                        </p:tav>
                                        <p:tav tm="100000">
                                          <p:val>
                                            <p:strVal val="#ppt_x"/>
                                          </p:val>
                                        </p:tav>
                                      </p:tavLst>
                                    </p:anim>
                                    <p:anim calcmode="lin" valueType="num">
                                      <p:cBhvr>
                                        <p:cTn id="72" dur="675" decel="100000" fill="hold"/>
                                        <p:tgtEl>
                                          <p:spTgt spid="22"/>
                                        </p:tgtEl>
                                        <p:attrNameLst>
                                          <p:attrName>ppt_y</p:attrName>
                                        </p:attrNameLst>
                                      </p:cBhvr>
                                      <p:tavLst>
                                        <p:tav tm="0">
                                          <p:val>
                                            <p:strVal val="#ppt_y+1"/>
                                          </p:val>
                                        </p:tav>
                                        <p:tav tm="100000">
                                          <p:val>
                                            <p:strVal val="#ppt_y-.03"/>
                                          </p:val>
                                        </p:tav>
                                      </p:tavLst>
                                    </p:anim>
                                    <p:anim calcmode="lin" valueType="num">
                                      <p:cBhvr>
                                        <p:cTn id="73" dur="75" accel="100000" fill="hold">
                                          <p:stCondLst>
                                            <p:cond delay="675"/>
                                          </p:stCondLst>
                                        </p:cTn>
                                        <p:tgtEl>
                                          <p:spTgt spid="22"/>
                                        </p:tgtEl>
                                        <p:attrNameLst>
                                          <p:attrName>ppt_y</p:attrName>
                                        </p:attrNameLst>
                                      </p:cBhvr>
                                      <p:tavLst>
                                        <p:tav tm="0">
                                          <p:val>
                                            <p:strVal val="#ppt_y-.03"/>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left)">
                                      <p:cBhvr>
                                        <p:cTn id="77" dur="500"/>
                                        <p:tgtEl>
                                          <p:spTgt spid="23"/>
                                        </p:tgtEl>
                                      </p:cBhvr>
                                    </p:animEffect>
                                  </p:childTnLst>
                                </p:cTn>
                              </p:par>
                            </p:childTnLst>
                          </p:cTn>
                        </p:par>
                        <p:par>
                          <p:cTn id="78" fill="hold">
                            <p:stCondLst>
                              <p:cond delay="9000"/>
                            </p:stCondLst>
                            <p:childTnLst>
                              <p:par>
                                <p:cTn id="79" presetID="16" presetClass="entr" presetSubtype="37"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barn(outVertical)">
                                      <p:cBhvr>
                                        <p:cTn id="81" dur="500"/>
                                        <p:tgtEl>
                                          <p:spTgt spid="25"/>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fade">
                                      <p:cBhvr>
                                        <p:cTn id="8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Graphic spid="10" grpId="0">
        <p:bldAsOne/>
      </p:bldGraphic>
      <p:bldP spid="13" grpId="0" animBg="1"/>
      <p:bldP spid="14" grpId="0"/>
      <p:bldP spid="15" grpId="0"/>
      <p:bldGraphic spid="16" grpId="0">
        <p:bldAsOne/>
      </p:bldGraphic>
      <p:bldP spid="17" grpId="0" animBg="1"/>
      <p:bldP spid="18" grpId="0"/>
      <p:bldP spid="19" grpId="0"/>
      <p:bldGraphic spid="20" grpId="0">
        <p:bldAsOne/>
      </p:bldGraphic>
      <p:bldP spid="21" grpId="0" animBg="1"/>
      <p:bldP spid="22" grpId="0"/>
      <p:bldP spid="23" grpId="0"/>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#09</a:t>
            </a:r>
            <a:endParaRPr lang="en-US" sz="1200">
              <a:solidFill>
                <a:schemeClr val="bg1">
                  <a:lumMod val="75000"/>
                </a:schemeClr>
              </a:solidFill>
              <a:latin typeface="Rockwell" panose="02060603020205020403" pitchFamily="18" charset="0"/>
            </a:endParaRPr>
          </a:p>
        </p:txBody>
      </p:sp>
      <p:graphicFrame>
        <p:nvGraphicFramePr>
          <p:cNvPr id="10" name="Diagram 9"/>
          <p:cNvGraphicFramePr/>
          <p:nvPr/>
        </p:nvGraphicFramePr>
        <p:xfrm>
          <a:off x="895472" y="1775211"/>
          <a:ext cx="1180856" cy="118085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 name="Oval 1"/>
          <p:cNvSpPr/>
          <p:nvPr/>
        </p:nvSpPr>
        <p:spPr>
          <a:xfrm>
            <a:off x="647700" y="1527439"/>
            <a:ext cx="1676400" cy="1676400"/>
          </a:xfrm>
          <a:prstGeom prst="ellipse">
            <a:avLst/>
          </a:prstGeom>
          <a:noFill/>
          <a:ln w="19050">
            <a:solidFill>
              <a:srgbClr val="00C3D9"/>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1263642" y="3045097"/>
            <a:ext cx="444516" cy="444516"/>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793871" y="2899039"/>
            <a:ext cx="444516" cy="444516"/>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3413" y="2899039"/>
            <a:ext cx="444516" cy="444516"/>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5" name="Diagram 14"/>
          <p:cNvGraphicFramePr/>
          <p:nvPr/>
        </p:nvGraphicFramePr>
        <p:xfrm>
          <a:off x="2952872" y="1775211"/>
          <a:ext cx="1180856" cy="1180856"/>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6" name="Oval 15"/>
          <p:cNvSpPr/>
          <p:nvPr/>
        </p:nvSpPr>
        <p:spPr>
          <a:xfrm>
            <a:off x="2705100" y="1527439"/>
            <a:ext cx="1676400" cy="1676400"/>
          </a:xfrm>
          <a:prstGeom prst="ellipse">
            <a:avLst/>
          </a:prstGeom>
          <a:noFill/>
          <a:ln w="19050">
            <a:solidFill>
              <a:srgbClr val="DE6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3321042" y="3045097"/>
            <a:ext cx="444516" cy="444516"/>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3851271" y="2899039"/>
            <a:ext cx="444516" cy="444516"/>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790813" y="2899039"/>
            <a:ext cx="444516" cy="444516"/>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0" name="Diagram 19"/>
          <p:cNvGraphicFramePr/>
          <p:nvPr/>
        </p:nvGraphicFramePr>
        <p:xfrm>
          <a:off x="5010272" y="1775211"/>
          <a:ext cx="1180856" cy="118085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1" name="Oval 20"/>
          <p:cNvSpPr/>
          <p:nvPr/>
        </p:nvSpPr>
        <p:spPr>
          <a:xfrm>
            <a:off x="4762500" y="1527439"/>
            <a:ext cx="1676400" cy="1676400"/>
          </a:xfrm>
          <a:prstGeom prst="ellipse">
            <a:avLst/>
          </a:prstGeom>
          <a:noFill/>
          <a:ln w="19050">
            <a:solidFill>
              <a:srgbClr val="1FD89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378442" y="3045097"/>
            <a:ext cx="444516" cy="444516"/>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908671" y="2899039"/>
            <a:ext cx="444516" cy="444516"/>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848213" y="2899039"/>
            <a:ext cx="444516" cy="444516"/>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5" name="Diagram 24"/>
          <p:cNvGraphicFramePr/>
          <p:nvPr/>
        </p:nvGraphicFramePr>
        <p:xfrm>
          <a:off x="7067672" y="1775211"/>
          <a:ext cx="1180856" cy="1180856"/>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26" name="Oval 25"/>
          <p:cNvSpPr/>
          <p:nvPr/>
        </p:nvSpPr>
        <p:spPr>
          <a:xfrm>
            <a:off x="6819900" y="1527439"/>
            <a:ext cx="1676400" cy="1676400"/>
          </a:xfrm>
          <a:prstGeom prst="ellipse">
            <a:avLst/>
          </a:prstGeom>
          <a:noFill/>
          <a:ln w="19050">
            <a:solidFill>
              <a:srgbClr val="F3C30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435842" y="3045097"/>
            <a:ext cx="444516" cy="444516"/>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966071" y="2899039"/>
            <a:ext cx="444516" cy="444516"/>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6905613" y="2899039"/>
            <a:ext cx="444516" cy="444516"/>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887506" y="3574018"/>
            <a:ext cx="1201012" cy="369332"/>
          </a:xfrm>
          <a:prstGeom prst="rect">
            <a:avLst/>
          </a:prstGeom>
          <a:noFill/>
        </p:spPr>
        <p:txBody>
          <a:bodyPr wrap="square" rtlCol="0">
            <a:spAutoFit/>
          </a:bodyPr>
          <a:lstStyle/>
          <a:p>
            <a:pPr algn="ctr"/>
            <a:r>
              <a:rPr lang="en-US" smtClean="0">
                <a:solidFill>
                  <a:schemeClr val="bg1">
                    <a:lumMod val="95000"/>
                  </a:schemeClr>
                </a:solidFill>
                <a:latin typeface="+mj-lt"/>
              </a:rPr>
              <a:t>PETER</a:t>
            </a:r>
            <a:r>
              <a:rPr lang="en-US" smtClean="0">
                <a:solidFill>
                  <a:schemeClr val="tx1">
                    <a:lumMod val="65000"/>
                    <a:lumOff val="35000"/>
                  </a:schemeClr>
                </a:solidFill>
                <a:latin typeface="+mj-lt"/>
              </a:rPr>
              <a:t> </a:t>
            </a:r>
            <a:r>
              <a:rPr lang="en-US" smtClean="0">
                <a:solidFill>
                  <a:srgbClr val="00C3D9"/>
                </a:solidFill>
                <a:latin typeface="+mj-lt"/>
              </a:rPr>
              <a:t>PARKER</a:t>
            </a:r>
            <a:endParaRPr lang="en-US">
              <a:solidFill>
                <a:srgbClr val="00C3D9"/>
              </a:solidFill>
              <a:latin typeface="+mj-lt"/>
            </a:endParaRPr>
          </a:p>
        </p:txBody>
      </p:sp>
      <p:sp>
        <p:nvSpPr>
          <p:cNvPr id="34" name="Rectangle 33"/>
          <p:cNvSpPr/>
          <p:nvPr/>
        </p:nvSpPr>
        <p:spPr>
          <a:xfrm>
            <a:off x="733413" y="38765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5" name="TextBox 34"/>
          <p:cNvSpPr txBox="1"/>
          <p:nvPr/>
        </p:nvSpPr>
        <p:spPr>
          <a:xfrm>
            <a:off x="2912094" y="3574018"/>
            <a:ext cx="1201012" cy="369332"/>
          </a:xfrm>
          <a:prstGeom prst="rect">
            <a:avLst/>
          </a:prstGeom>
          <a:noFill/>
        </p:spPr>
        <p:txBody>
          <a:bodyPr wrap="square" rtlCol="0">
            <a:spAutoFit/>
          </a:bodyPr>
          <a:lstStyle/>
          <a:p>
            <a:pPr algn="ctr"/>
            <a:r>
              <a:rPr lang="en-US" smtClean="0">
                <a:solidFill>
                  <a:schemeClr val="bg1">
                    <a:lumMod val="95000"/>
                  </a:schemeClr>
                </a:solidFill>
                <a:latin typeface="+mj-lt"/>
              </a:rPr>
              <a:t>PETER</a:t>
            </a:r>
            <a:r>
              <a:rPr lang="en-US" smtClean="0">
                <a:solidFill>
                  <a:schemeClr val="tx1">
                    <a:lumMod val="65000"/>
                    <a:lumOff val="35000"/>
                  </a:schemeClr>
                </a:solidFill>
                <a:latin typeface="+mj-lt"/>
              </a:rPr>
              <a:t> </a:t>
            </a:r>
            <a:r>
              <a:rPr lang="en-US" smtClean="0">
                <a:solidFill>
                  <a:srgbClr val="DE6E00"/>
                </a:solidFill>
                <a:latin typeface="+mj-lt"/>
              </a:rPr>
              <a:t>PARKER</a:t>
            </a:r>
            <a:endParaRPr lang="en-US">
              <a:solidFill>
                <a:srgbClr val="DE6E00"/>
              </a:solidFill>
              <a:latin typeface="+mj-lt"/>
            </a:endParaRPr>
          </a:p>
        </p:txBody>
      </p:sp>
      <p:sp>
        <p:nvSpPr>
          <p:cNvPr id="38" name="Rectangle 37"/>
          <p:cNvSpPr/>
          <p:nvPr/>
        </p:nvSpPr>
        <p:spPr>
          <a:xfrm>
            <a:off x="2758001" y="38765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TextBox 38"/>
          <p:cNvSpPr txBox="1"/>
          <p:nvPr/>
        </p:nvSpPr>
        <p:spPr>
          <a:xfrm>
            <a:off x="4969494" y="3574018"/>
            <a:ext cx="1201012" cy="369332"/>
          </a:xfrm>
          <a:prstGeom prst="rect">
            <a:avLst/>
          </a:prstGeom>
          <a:noFill/>
        </p:spPr>
        <p:txBody>
          <a:bodyPr wrap="square" rtlCol="0">
            <a:spAutoFit/>
          </a:bodyPr>
          <a:lstStyle/>
          <a:p>
            <a:pPr algn="ctr"/>
            <a:r>
              <a:rPr lang="en-US" smtClean="0">
                <a:solidFill>
                  <a:schemeClr val="bg1">
                    <a:lumMod val="95000"/>
                  </a:schemeClr>
                </a:solidFill>
                <a:latin typeface="+mj-lt"/>
              </a:rPr>
              <a:t>PETER </a:t>
            </a:r>
            <a:r>
              <a:rPr lang="en-US" smtClean="0">
                <a:solidFill>
                  <a:srgbClr val="1FD89C"/>
                </a:solidFill>
                <a:latin typeface="+mj-lt"/>
              </a:rPr>
              <a:t>PARKER</a:t>
            </a:r>
            <a:endParaRPr lang="en-US">
              <a:solidFill>
                <a:srgbClr val="1FD89C"/>
              </a:solidFill>
              <a:latin typeface="+mj-lt"/>
            </a:endParaRPr>
          </a:p>
        </p:txBody>
      </p:sp>
      <p:sp>
        <p:nvSpPr>
          <p:cNvPr id="40" name="Rectangle 39"/>
          <p:cNvSpPr/>
          <p:nvPr/>
        </p:nvSpPr>
        <p:spPr>
          <a:xfrm>
            <a:off x="4815401" y="38765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1" name="TextBox 40"/>
          <p:cNvSpPr txBox="1"/>
          <p:nvPr/>
        </p:nvSpPr>
        <p:spPr>
          <a:xfrm>
            <a:off x="7063963" y="3574018"/>
            <a:ext cx="1201012" cy="369332"/>
          </a:xfrm>
          <a:prstGeom prst="rect">
            <a:avLst/>
          </a:prstGeom>
          <a:noFill/>
        </p:spPr>
        <p:txBody>
          <a:bodyPr wrap="square" rtlCol="0">
            <a:spAutoFit/>
          </a:bodyPr>
          <a:lstStyle/>
          <a:p>
            <a:pPr algn="ctr"/>
            <a:r>
              <a:rPr lang="en-US" smtClean="0">
                <a:solidFill>
                  <a:schemeClr val="bg1">
                    <a:lumMod val="95000"/>
                  </a:schemeClr>
                </a:solidFill>
                <a:latin typeface="+mj-lt"/>
              </a:rPr>
              <a:t>PETER</a:t>
            </a:r>
            <a:r>
              <a:rPr lang="en-US" smtClean="0">
                <a:solidFill>
                  <a:schemeClr val="tx1">
                    <a:lumMod val="65000"/>
                    <a:lumOff val="35000"/>
                  </a:schemeClr>
                </a:solidFill>
                <a:latin typeface="+mj-lt"/>
              </a:rPr>
              <a:t> </a:t>
            </a:r>
            <a:r>
              <a:rPr lang="en-US" smtClean="0">
                <a:solidFill>
                  <a:srgbClr val="F3C301"/>
                </a:solidFill>
                <a:latin typeface="+mj-lt"/>
              </a:rPr>
              <a:t>PARKER</a:t>
            </a:r>
            <a:endParaRPr lang="en-US">
              <a:solidFill>
                <a:srgbClr val="F3C301"/>
              </a:solidFill>
              <a:latin typeface="+mj-lt"/>
            </a:endParaRPr>
          </a:p>
        </p:txBody>
      </p:sp>
      <p:sp>
        <p:nvSpPr>
          <p:cNvPr id="42" name="Rectangle 41"/>
          <p:cNvSpPr/>
          <p:nvPr/>
        </p:nvSpPr>
        <p:spPr>
          <a:xfrm>
            <a:off x="6909870" y="3876586"/>
            <a:ext cx="15091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3" name="Freeform 42"/>
          <p:cNvSpPr/>
          <p:nvPr/>
        </p:nvSpPr>
        <p:spPr bwMode="auto">
          <a:xfrm>
            <a:off x="869751" y="3039687"/>
            <a:ext cx="171841" cy="163221"/>
          </a:xfrm>
          <a:custGeom>
            <a:avLst/>
            <a:gdLst>
              <a:gd name="T0" fmla="*/ 368 w 368"/>
              <a:gd name="T1" fmla="*/ 35 h 299"/>
              <a:gd name="T2" fmla="*/ 325 w 368"/>
              <a:gd name="T3" fmla="*/ 47 h 299"/>
              <a:gd name="T4" fmla="*/ 358 w 368"/>
              <a:gd name="T5" fmla="*/ 5 h 299"/>
              <a:gd name="T6" fmla="*/ 310 w 368"/>
              <a:gd name="T7" fmla="*/ 24 h 299"/>
              <a:gd name="T8" fmla="*/ 255 w 368"/>
              <a:gd name="T9" fmla="*/ 0 h 299"/>
              <a:gd name="T10" fmla="*/ 180 w 368"/>
              <a:gd name="T11" fmla="*/ 75 h 299"/>
              <a:gd name="T12" fmla="*/ 181 w 368"/>
              <a:gd name="T13" fmla="*/ 92 h 299"/>
              <a:gd name="T14" fmla="*/ 26 w 368"/>
              <a:gd name="T15" fmla="*/ 14 h 299"/>
              <a:gd name="T16" fmla="*/ 16 w 368"/>
              <a:gd name="T17" fmla="*/ 51 h 299"/>
              <a:gd name="T18" fmla="*/ 49 w 368"/>
              <a:gd name="T19" fmla="*/ 114 h 299"/>
              <a:gd name="T20" fmla="*/ 15 w 368"/>
              <a:gd name="T21" fmla="*/ 105 h 299"/>
              <a:gd name="T22" fmla="*/ 15 w 368"/>
              <a:gd name="T23" fmla="*/ 106 h 299"/>
              <a:gd name="T24" fmla="*/ 76 w 368"/>
              <a:gd name="T25" fmla="*/ 180 h 299"/>
              <a:gd name="T26" fmla="*/ 56 w 368"/>
              <a:gd name="T27" fmla="*/ 182 h 299"/>
              <a:gd name="T28" fmla="*/ 41 w 368"/>
              <a:gd name="T29" fmla="*/ 181 h 299"/>
              <a:gd name="T30" fmla="*/ 112 w 368"/>
              <a:gd name="T31" fmla="*/ 234 h 299"/>
              <a:gd name="T32" fmla="*/ 18 w 368"/>
              <a:gd name="T33" fmla="*/ 266 h 299"/>
              <a:gd name="T34" fmla="*/ 0 w 368"/>
              <a:gd name="T35" fmla="*/ 265 h 299"/>
              <a:gd name="T36" fmla="*/ 116 w 368"/>
              <a:gd name="T37" fmla="*/ 299 h 299"/>
              <a:gd name="T38" fmla="*/ 331 w 368"/>
              <a:gd name="T39" fmla="*/ 84 h 299"/>
              <a:gd name="T40" fmla="*/ 331 w 368"/>
              <a:gd name="T41" fmla="*/ 74 h 299"/>
              <a:gd name="T42" fmla="*/ 368 w 368"/>
              <a:gd name="T43" fmla="*/ 3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2932621" y="3039687"/>
            <a:ext cx="171841" cy="163221"/>
          </a:xfrm>
          <a:custGeom>
            <a:avLst/>
            <a:gdLst>
              <a:gd name="T0" fmla="*/ 368 w 368"/>
              <a:gd name="T1" fmla="*/ 35 h 299"/>
              <a:gd name="T2" fmla="*/ 325 w 368"/>
              <a:gd name="T3" fmla="*/ 47 h 299"/>
              <a:gd name="T4" fmla="*/ 358 w 368"/>
              <a:gd name="T5" fmla="*/ 5 h 299"/>
              <a:gd name="T6" fmla="*/ 310 w 368"/>
              <a:gd name="T7" fmla="*/ 24 h 299"/>
              <a:gd name="T8" fmla="*/ 255 w 368"/>
              <a:gd name="T9" fmla="*/ 0 h 299"/>
              <a:gd name="T10" fmla="*/ 180 w 368"/>
              <a:gd name="T11" fmla="*/ 75 h 299"/>
              <a:gd name="T12" fmla="*/ 181 w 368"/>
              <a:gd name="T13" fmla="*/ 92 h 299"/>
              <a:gd name="T14" fmla="*/ 26 w 368"/>
              <a:gd name="T15" fmla="*/ 14 h 299"/>
              <a:gd name="T16" fmla="*/ 16 w 368"/>
              <a:gd name="T17" fmla="*/ 51 h 299"/>
              <a:gd name="T18" fmla="*/ 49 w 368"/>
              <a:gd name="T19" fmla="*/ 114 h 299"/>
              <a:gd name="T20" fmla="*/ 15 w 368"/>
              <a:gd name="T21" fmla="*/ 105 h 299"/>
              <a:gd name="T22" fmla="*/ 15 w 368"/>
              <a:gd name="T23" fmla="*/ 106 h 299"/>
              <a:gd name="T24" fmla="*/ 76 w 368"/>
              <a:gd name="T25" fmla="*/ 180 h 299"/>
              <a:gd name="T26" fmla="*/ 56 w 368"/>
              <a:gd name="T27" fmla="*/ 182 h 299"/>
              <a:gd name="T28" fmla="*/ 41 w 368"/>
              <a:gd name="T29" fmla="*/ 181 h 299"/>
              <a:gd name="T30" fmla="*/ 112 w 368"/>
              <a:gd name="T31" fmla="*/ 234 h 299"/>
              <a:gd name="T32" fmla="*/ 18 w 368"/>
              <a:gd name="T33" fmla="*/ 266 h 299"/>
              <a:gd name="T34" fmla="*/ 0 w 368"/>
              <a:gd name="T35" fmla="*/ 265 h 299"/>
              <a:gd name="T36" fmla="*/ 116 w 368"/>
              <a:gd name="T37" fmla="*/ 299 h 299"/>
              <a:gd name="T38" fmla="*/ 331 w 368"/>
              <a:gd name="T39" fmla="*/ 84 h 299"/>
              <a:gd name="T40" fmla="*/ 331 w 368"/>
              <a:gd name="T41" fmla="*/ 74 h 299"/>
              <a:gd name="T42" fmla="*/ 368 w 368"/>
              <a:gd name="T43" fmla="*/ 3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4995491" y="3039687"/>
            <a:ext cx="171841" cy="163221"/>
          </a:xfrm>
          <a:custGeom>
            <a:avLst/>
            <a:gdLst>
              <a:gd name="T0" fmla="*/ 368 w 368"/>
              <a:gd name="T1" fmla="*/ 35 h 299"/>
              <a:gd name="T2" fmla="*/ 325 w 368"/>
              <a:gd name="T3" fmla="*/ 47 h 299"/>
              <a:gd name="T4" fmla="*/ 358 w 368"/>
              <a:gd name="T5" fmla="*/ 5 h 299"/>
              <a:gd name="T6" fmla="*/ 310 w 368"/>
              <a:gd name="T7" fmla="*/ 24 h 299"/>
              <a:gd name="T8" fmla="*/ 255 w 368"/>
              <a:gd name="T9" fmla="*/ 0 h 299"/>
              <a:gd name="T10" fmla="*/ 180 w 368"/>
              <a:gd name="T11" fmla="*/ 75 h 299"/>
              <a:gd name="T12" fmla="*/ 181 w 368"/>
              <a:gd name="T13" fmla="*/ 92 h 299"/>
              <a:gd name="T14" fmla="*/ 26 w 368"/>
              <a:gd name="T15" fmla="*/ 14 h 299"/>
              <a:gd name="T16" fmla="*/ 16 w 368"/>
              <a:gd name="T17" fmla="*/ 51 h 299"/>
              <a:gd name="T18" fmla="*/ 49 w 368"/>
              <a:gd name="T19" fmla="*/ 114 h 299"/>
              <a:gd name="T20" fmla="*/ 15 w 368"/>
              <a:gd name="T21" fmla="*/ 105 h 299"/>
              <a:gd name="T22" fmla="*/ 15 w 368"/>
              <a:gd name="T23" fmla="*/ 106 h 299"/>
              <a:gd name="T24" fmla="*/ 76 w 368"/>
              <a:gd name="T25" fmla="*/ 180 h 299"/>
              <a:gd name="T26" fmla="*/ 56 w 368"/>
              <a:gd name="T27" fmla="*/ 182 h 299"/>
              <a:gd name="T28" fmla="*/ 41 w 368"/>
              <a:gd name="T29" fmla="*/ 181 h 299"/>
              <a:gd name="T30" fmla="*/ 112 w 368"/>
              <a:gd name="T31" fmla="*/ 234 h 299"/>
              <a:gd name="T32" fmla="*/ 18 w 368"/>
              <a:gd name="T33" fmla="*/ 266 h 299"/>
              <a:gd name="T34" fmla="*/ 0 w 368"/>
              <a:gd name="T35" fmla="*/ 265 h 299"/>
              <a:gd name="T36" fmla="*/ 116 w 368"/>
              <a:gd name="T37" fmla="*/ 299 h 299"/>
              <a:gd name="T38" fmla="*/ 331 w 368"/>
              <a:gd name="T39" fmla="*/ 84 h 299"/>
              <a:gd name="T40" fmla="*/ 331 w 368"/>
              <a:gd name="T41" fmla="*/ 74 h 299"/>
              <a:gd name="T42" fmla="*/ 368 w 368"/>
              <a:gd name="T43" fmla="*/ 3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7041951" y="3039687"/>
            <a:ext cx="171841" cy="163221"/>
          </a:xfrm>
          <a:custGeom>
            <a:avLst/>
            <a:gdLst>
              <a:gd name="T0" fmla="*/ 368 w 368"/>
              <a:gd name="T1" fmla="*/ 35 h 299"/>
              <a:gd name="T2" fmla="*/ 325 w 368"/>
              <a:gd name="T3" fmla="*/ 47 h 299"/>
              <a:gd name="T4" fmla="*/ 358 w 368"/>
              <a:gd name="T5" fmla="*/ 5 h 299"/>
              <a:gd name="T6" fmla="*/ 310 w 368"/>
              <a:gd name="T7" fmla="*/ 24 h 299"/>
              <a:gd name="T8" fmla="*/ 255 w 368"/>
              <a:gd name="T9" fmla="*/ 0 h 299"/>
              <a:gd name="T10" fmla="*/ 180 w 368"/>
              <a:gd name="T11" fmla="*/ 75 h 299"/>
              <a:gd name="T12" fmla="*/ 181 w 368"/>
              <a:gd name="T13" fmla="*/ 92 h 299"/>
              <a:gd name="T14" fmla="*/ 26 w 368"/>
              <a:gd name="T15" fmla="*/ 14 h 299"/>
              <a:gd name="T16" fmla="*/ 16 w 368"/>
              <a:gd name="T17" fmla="*/ 51 h 299"/>
              <a:gd name="T18" fmla="*/ 49 w 368"/>
              <a:gd name="T19" fmla="*/ 114 h 299"/>
              <a:gd name="T20" fmla="*/ 15 w 368"/>
              <a:gd name="T21" fmla="*/ 105 h 299"/>
              <a:gd name="T22" fmla="*/ 15 w 368"/>
              <a:gd name="T23" fmla="*/ 106 h 299"/>
              <a:gd name="T24" fmla="*/ 76 w 368"/>
              <a:gd name="T25" fmla="*/ 180 h 299"/>
              <a:gd name="T26" fmla="*/ 56 w 368"/>
              <a:gd name="T27" fmla="*/ 182 h 299"/>
              <a:gd name="T28" fmla="*/ 41 w 368"/>
              <a:gd name="T29" fmla="*/ 181 h 299"/>
              <a:gd name="T30" fmla="*/ 112 w 368"/>
              <a:gd name="T31" fmla="*/ 234 h 299"/>
              <a:gd name="T32" fmla="*/ 18 w 368"/>
              <a:gd name="T33" fmla="*/ 266 h 299"/>
              <a:gd name="T34" fmla="*/ 0 w 368"/>
              <a:gd name="T35" fmla="*/ 265 h 299"/>
              <a:gd name="T36" fmla="*/ 116 w 368"/>
              <a:gd name="T37" fmla="*/ 299 h 299"/>
              <a:gd name="T38" fmla="*/ 331 w 368"/>
              <a:gd name="T39" fmla="*/ 84 h 299"/>
              <a:gd name="T40" fmla="*/ 331 w 368"/>
              <a:gd name="T41" fmla="*/ 74 h 299"/>
              <a:gd name="T42" fmla="*/ 368 w 368"/>
              <a:gd name="T43" fmla="*/ 3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1386052" y="3159798"/>
            <a:ext cx="199696" cy="21511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1 w 344"/>
              <a:gd name="T15" fmla="*/ 344 h 344"/>
              <a:gd name="T16" fmla="*/ 344 w 344"/>
              <a:gd name="T17" fmla="*/ 290 h 344"/>
              <a:gd name="T18" fmla="*/ 344 w 344"/>
              <a:gd name="T19" fmla="*/ 152 h 344"/>
              <a:gd name="T20" fmla="*/ 274 w 344"/>
              <a:gd name="T21" fmla="*/ 152 h 344"/>
              <a:gd name="T22" fmla="*/ 276 w 344"/>
              <a:gd name="T23" fmla="*/ 172 h 344"/>
              <a:gd name="T24" fmla="*/ 291 w 344"/>
              <a:gd name="T25" fmla="*/ 0 h 344"/>
              <a:gd name="T26" fmla="*/ 54 w 344"/>
              <a:gd name="T27" fmla="*/ 0 h 344"/>
              <a:gd name="T28" fmla="*/ 0 w 344"/>
              <a:gd name="T29" fmla="*/ 53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3 h 344"/>
              <a:gd name="T42" fmla="*/ 291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3440175" y="3159223"/>
            <a:ext cx="199696" cy="21511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1 w 344"/>
              <a:gd name="T15" fmla="*/ 344 h 344"/>
              <a:gd name="T16" fmla="*/ 344 w 344"/>
              <a:gd name="T17" fmla="*/ 290 h 344"/>
              <a:gd name="T18" fmla="*/ 344 w 344"/>
              <a:gd name="T19" fmla="*/ 152 h 344"/>
              <a:gd name="T20" fmla="*/ 274 w 344"/>
              <a:gd name="T21" fmla="*/ 152 h 344"/>
              <a:gd name="T22" fmla="*/ 276 w 344"/>
              <a:gd name="T23" fmla="*/ 172 h 344"/>
              <a:gd name="T24" fmla="*/ 291 w 344"/>
              <a:gd name="T25" fmla="*/ 0 h 344"/>
              <a:gd name="T26" fmla="*/ 54 w 344"/>
              <a:gd name="T27" fmla="*/ 0 h 344"/>
              <a:gd name="T28" fmla="*/ 0 w 344"/>
              <a:gd name="T29" fmla="*/ 53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3 h 344"/>
              <a:gd name="T42" fmla="*/ 291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5494298" y="3158648"/>
            <a:ext cx="199696" cy="21511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1 w 344"/>
              <a:gd name="T15" fmla="*/ 344 h 344"/>
              <a:gd name="T16" fmla="*/ 344 w 344"/>
              <a:gd name="T17" fmla="*/ 290 h 344"/>
              <a:gd name="T18" fmla="*/ 344 w 344"/>
              <a:gd name="T19" fmla="*/ 152 h 344"/>
              <a:gd name="T20" fmla="*/ 274 w 344"/>
              <a:gd name="T21" fmla="*/ 152 h 344"/>
              <a:gd name="T22" fmla="*/ 276 w 344"/>
              <a:gd name="T23" fmla="*/ 172 h 344"/>
              <a:gd name="T24" fmla="*/ 291 w 344"/>
              <a:gd name="T25" fmla="*/ 0 h 344"/>
              <a:gd name="T26" fmla="*/ 54 w 344"/>
              <a:gd name="T27" fmla="*/ 0 h 344"/>
              <a:gd name="T28" fmla="*/ 0 w 344"/>
              <a:gd name="T29" fmla="*/ 53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3 h 344"/>
              <a:gd name="T42" fmla="*/ 291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7548421" y="3158073"/>
            <a:ext cx="199696" cy="21511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1 w 344"/>
              <a:gd name="T15" fmla="*/ 344 h 344"/>
              <a:gd name="T16" fmla="*/ 344 w 344"/>
              <a:gd name="T17" fmla="*/ 290 h 344"/>
              <a:gd name="T18" fmla="*/ 344 w 344"/>
              <a:gd name="T19" fmla="*/ 152 h 344"/>
              <a:gd name="T20" fmla="*/ 274 w 344"/>
              <a:gd name="T21" fmla="*/ 152 h 344"/>
              <a:gd name="T22" fmla="*/ 276 w 344"/>
              <a:gd name="T23" fmla="*/ 172 h 344"/>
              <a:gd name="T24" fmla="*/ 291 w 344"/>
              <a:gd name="T25" fmla="*/ 0 h 344"/>
              <a:gd name="T26" fmla="*/ 54 w 344"/>
              <a:gd name="T27" fmla="*/ 0 h 344"/>
              <a:gd name="T28" fmla="*/ 0 w 344"/>
              <a:gd name="T29" fmla="*/ 53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3 h 344"/>
              <a:gd name="T42" fmla="*/ 291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51" name="Group 50"/>
          <p:cNvGrpSpPr/>
          <p:nvPr/>
        </p:nvGrpSpPr>
        <p:grpSpPr>
          <a:xfrm>
            <a:off x="1912898" y="2999666"/>
            <a:ext cx="224409" cy="202689"/>
            <a:chOff x="2768600" y="4110038"/>
            <a:chExt cx="1349376" cy="1330326"/>
          </a:xfrm>
          <a:solidFill>
            <a:schemeClr val="bg1"/>
          </a:solidFill>
        </p:grpSpPr>
        <p:sp>
          <p:nvSpPr>
            <p:cNvPr id="52" name="Freeform 51"/>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4" name="Group 53"/>
          <p:cNvGrpSpPr/>
          <p:nvPr/>
        </p:nvGrpSpPr>
        <p:grpSpPr>
          <a:xfrm>
            <a:off x="3965811" y="2999666"/>
            <a:ext cx="224409" cy="202689"/>
            <a:chOff x="2768600" y="4110038"/>
            <a:chExt cx="1349376" cy="1330326"/>
          </a:xfrm>
          <a:solidFill>
            <a:schemeClr val="bg1"/>
          </a:solidFill>
        </p:grpSpPr>
        <p:sp>
          <p:nvSpPr>
            <p:cNvPr id="55" name="Freeform 54"/>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 name="Freeform 55"/>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7" name="Group 56"/>
          <p:cNvGrpSpPr/>
          <p:nvPr/>
        </p:nvGrpSpPr>
        <p:grpSpPr>
          <a:xfrm>
            <a:off x="6018724" y="2999666"/>
            <a:ext cx="224409" cy="202689"/>
            <a:chOff x="2768600" y="4110038"/>
            <a:chExt cx="1349376" cy="1330326"/>
          </a:xfrm>
          <a:solidFill>
            <a:schemeClr val="bg1"/>
          </a:solidFill>
        </p:grpSpPr>
        <p:sp>
          <p:nvSpPr>
            <p:cNvPr id="58" name="Freeform 57"/>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 name="Freeform 58"/>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0" name="Group 59"/>
          <p:cNvGrpSpPr/>
          <p:nvPr/>
        </p:nvGrpSpPr>
        <p:grpSpPr>
          <a:xfrm>
            <a:off x="8071637" y="2999666"/>
            <a:ext cx="224409" cy="202689"/>
            <a:chOff x="2768600" y="4110038"/>
            <a:chExt cx="1349376" cy="1330326"/>
          </a:xfrm>
          <a:solidFill>
            <a:schemeClr val="bg1"/>
          </a:solidFill>
        </p:grpSpPr>
        <p:sp>
          <p:nvSpPr>
            <p:cNvPr id="61" name="Freeform 60"/>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 name="Freeform 61"/>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250" fill="hold"/>
                                        <p:tgtEl>
                                          <p:spTgt spid="14"/>
                                        </p:tgtEl>
                                        <p:attrNameLst>
                                          <p:attrName>ppt_x</p:attrName>
                                        </p:attrNameLst>
                                      </p:cBhvr>
                                      <p:tavLst>
                                        <p:tav tm="0">
                                          <p:val>
                                            <p:strVal val="#ppt_x"/>
                                          </p:val>
                                        </p:tav>
                                        <p:tav tm="100000">
                                          <p:val>
                                            <p:strVal val="#ppt_x"/>
                                          </p:val>
                                        </p:tav>
                                      </p:tavLst>
                                    </p:anim>
                                    <p:anim calcmode="lin" valueType="num">
                                      <p:cBhvr additive="base">
                                        <p:cTn id="29" dur="250" fill="hold"/>
                                        <p:tgtEl>
                                          <p:spTgt spid="14"/>
                                        </p:tgtEl>
                                        <p:attrNameLst>
                                          <p:attrName>ppt_y</p:attrName>
                                        </p:attrNameLst>
                                      </p:cBhvr>
                                      <p:tavLst>
                                        <p:tav tm="0">
                                          <p:val>
                                            <p:strVal val="1+#ppt_h/2"/>
                                          </p:val>
                                        </p:tav>
                                        <p:tav tm="100000">
                                          <p:val>
                                            <p:strVal val="#ppt_y"/>
                                          </p:val>
                                        </p:tav>
                                      </p:tavLst>
                                    </p:anim>
                                  </p:childTnLst>
                                </p:cTn>
                              </p:par>
                              <p:par>
                                <p:cTn id="30" presetID="10" presetClass="entr" presetSubtype="0"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par>
                          <p:cTn id="33" fill="hold">
                            <p:stCondLst>
                              <p:cond delay="3000"/>
                            </p:stCondLst>
                            <p:childTnLst>
                              <p:par>
                                <p:cTn id="34" presetID="2" presetClass="entr" presetSubtype="4"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ppt_x"/>
                                          </p:val>
                                        </p:tav>
                                        <p:tav tm="100000">
                                          <p:val>
                                            <p:strVal val="#ppt_x"/>
                                          </p:val>
                                        </p:tav>
                                      </p:tavLst>
                                    </p:anim>
                                    <p:anim calcmode="lin" valueType="num">
                                      <p:cBhvr additive="base">
                                        <p:cTn id="37" dur="500" fill="hold"/>
                                        <p:tgtEl>
                                          <p:spTgt spid="12"/>
                                        </p:tgtEl>
                                        <p:attrNameLst>
                                          <p:attrName>ppt_y</p:attrName>
                                        </p:attrNameLst>
                                      </p:cBhvr>
                                      <p:tavLst>
                                        <p:tav tm="0">
                                          <p:val>
                                            <p:strVal val="1+#ppt_h/2"/>
                                          </p:val>
                                        </p:tav>
                                        <p:tav tm="100000">
                                          <p:val>
                                            <p:strVal val="#ppt_y"/>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fade">
                                      <p:cBhvr>
                                        <p:cTn id="40" dur="500"/>
                                        <p:tgtEl>
                                          <p:spTgt spid="47"/>
                                        </p:tgtEl>
                                      </p:cBhvr>
                                    </p:animEffect>
                                  </p:childTnLst>
                                </p:cTn>
                              </p:par>
                            </p:childTnLst>
                          </p:cTn>
                        </p:par>
                        <p:par>
                          <p:cTn id="41" fill="hold">
                            <p:stCondLst>
                              <p:cond delay="3500"/>
                            </p:stCondLst>
                            <p:childTnLst>
                              <p:par>
                                <p:cTn id="42" presetID="2" presetClass="entr" presetSubtype="4"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fill="hold"/>
                                        <p:tgtEl>
                                          <p:spTgt spid="13"/>
                                        </p:tgtEl>
                                        <p:attrNameLst>
                                          <p:attrName>ppt_x</p:attrName>
                                        </p:attrNameLst>
                                      </p:cBhvr>
                                      <p:tavLst>
                                        <p:tav tm="0">
                                          <p:val>
                                            <p:strVal val="#ppt_x"/>
                                          </p:val>
                                        </p:tav>
                                        <p:tav tm="100000">
                                          <p:val>
                                            <p:strVal val="#ppt_x"/>
                                          </p:val>
                                        </p:tav>
                                      </p:tavLst>
                                    </p:anim>
                                    <p:anim calcmode="lin" valueType="num">
                                      <p:cBhvr additive="base">
                                        <p:cTn id="45" dur="500" fill="hold"/>
                                        <p:tgtEl>
                                          <p:spTgt spid="13"/>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fade">
                                      <p:cBhvr>
                                        <p:cTn id="48" dur="500"/>
                                        <p:tgtEl>
                                          <p:spTgt spid="51"/>
                                        </p:tgtEl>
                                      </p:cBhvr>
                                    </p:animEffect>
                                  </p:childTnLst>
                                </p:cTn>
                              </p:par>
                            </p:childTnLst>
                          </p:cTn>
                        </p:par>
                        <p:par>
                          <p:cTn id="49" fill="hold">
                            <p:stCondLst>
                              <p:cond delay="4000"/>
                            </p:stCondLst>
                            <p:childTnLst>
                              <p:par>
                                <p:cTn id="50" presetID="37"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750"/>
                                        <p:tgtEl>
                                          <p:spTgt spid="33"/>
                                        </p:tgtEl>
                                      </p:cBhvr>
                                    </p:animEffect>
                                    <p:anim calcmode="lin" valueType="num">
                                      <p:cBhvr>
                                        <p:cTn id="53" dur="750" fill="hold"/>
                                        <p:tgtEl>
                                          <p:spTgt spid="33"/>
                                        </p:tgtEl>
                                        <p:attrNameLst>
                                          <p:attrName>ppt_x</p:attrName>
                                        </p:attrNameLst>
                                      </p:cBhvr>
                                      <p:tavLst>
                                        <p:tav tm="0">
                                          <p:val>
                                            <p:strVal val="#ppt_x"/>
                                          </p:val>
                                        </p:tav>
                                        <p:tav tm="100000">
                                          <p:val>
                                            <p:strVal val="#ppt_x"/>
                                          </p:val>
                                        </p:tav>
                                      </p:tavLst>
                                    </p:anim>
                                    <p:anim calcmode="lin" valueType="num">
                                      <p:cBhvr>
                                        <p:cTn id="54" dur="675" decel="100000" fill="hold"/>
                                        <p:tgtEl>
                                          <p:spTgt spid="33"/>
                                        </p:tgtEl>
                                        <p:attrNameLst>
                                          <p:attrName>ppt_y</p:attrName>
                                        </p:attrNameLst>
                                      </p:cBhvr>
                                      <p:tavLst>
                                        <p:tav tm="0">
                                          <p:val>
                                            <p:strVal val="#ppt_y+1"/>
                                          </p:val>
                                        </p:tav>
                                        <p:tav tm="100000">
                                          <p:val>
                                            <p:strVal val="#ppt_y-.03"/>
                                          </p:val>
                                        </p:tav>
                                      </p:tavLst>
                                    </p:anim>
                                    <p:anim calcmode="lin" valueType="num">
                                      <p:cBhvr>
                                        <p:cTn id="55" dur="75" accel="100000" fill="hold">
                                          <p:stCondLst>
                                            <p:cond delay="675"/>
                                          </p:stCondLst>
                                        </p:cTn>
                                        <p:tgtEl>
                                          <p:spTgt spid="33"/>
                                        </p:tgtEl>
                                        <p:attrNameLst>
                                          <p:attrName>ppt_y</p:attrName>
                                        </p:attrNameLst>
                                      </p:cBhvr>
                                      <p:tavLst>
                                        <p:tav tm="0">
                                          <p:val>
                                            <p:strVal val="#ppt_y-.03"/>
                                          </p:val>
                                        </p:tav>
                                        <p:tav tm="100000">
                                          <p:val>
                                            <p:strVal val="#ppt_y"/>
                                          </p:val>
                                        </p:tav>
                                      </p:tavLst>
                                    </p:anim>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fade">
                                      <p:cBhvr>
                                        <p:cTn id="59" dur="500"/>
                                        <p:tgtEl>
                                          <p:spTgt spid="34"/>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6000"/>
                            </p:stCondLst>
                            <p:childTnLst>
                              <p:par>
                                <p:cTn id="67" presetID="16" presetClass="entr" presetSubtype="21"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barn(inVertical)">
                                      <p:cBhvr>
                                        <p:cTn id="69" dur="500"/>
                                        <p:tgtEl>
                                          <p:spTgt spid="16"/>
                                        </p:tgtEl>
                                      </p:cBhvr>
                                    </p:animEffect>
                                  </p:childTnLst>
                                </p:cTn>
                              </p:par>
                            </p:childTnLst>
                          </p:cTn>
                        </p:par>
                        <p:par>
                          <p:cTn id="70" fill="hold">
                            <p:stCondLst>
                              <p:cond delay="6500"/>
                            </p:stCondLst>
                            <p:childTnLst>
                              <p:par>
                                <p:cTn id="71" presetID="2" presetClass="entr" presetSubtype="4" fill="hold" grpId="0" nodeType="after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additive="base">
                                        <p:cTn id="73" dur="500" fill="hold"/>
                                        <p:tgtEl>
                                          <p:spTgt spid="19"/>
                                        </p:tgtEl>
                                        <p:attrNameLst>
                                          <p:attrName>ppt_x</p:attrName>
                                        </p:attrNameLst>
                                      </p:cBhvr>
                                      <p:tavLst>
                                        <p:tav tm="0">
                                          <p:val>
                                            <p:strVal val="#ppt_x"/>
                                          </p:val>
                                        </p:tav>
                                        <p:tav tm="100000">
                                          <p:val>
                                            <p:strVal val="#ppt_x"/>
                                          </p:val>
                                        </p:tav>
                                      </p:tavLst>
                                    </p:anim>
                                    <p:anim calcmode="lin" valueType="num">
                                      <p:cBhvr additive="base">
                                        <p:cTn id="74" dur="500" fill="hold"/>
                                        <p:tgtEl>
                                          <p:spTgt spid="19"/>
                                        </p:tgtEl>
                                        <p:attrNameLst>
                                          <p:attrName>ppt_y</p:attrName>
                                        </p:attrNameLst>
                                      </p:cBhvr>
                                      <p:tavLst>
                                        <p:tav tm="0">
                                          <p:val>
                                            <p:strVal val="1+#ppt_h/2"/>
                                          </p:val>
                                        </p:tav>
                                        <p:tav tm="100000">
                                          <p:val>
                                            <p:strVal val="#ppt_y"/>
                                          </p:val>
                                        </p:tav>
                                      </p:tavLst>
                                    </p:anim>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childTnLst>
                          </p:cTn>
                        </p:par>
                        <p:par>
                          <p:cTn id="78" fill="hold">
                            <p:stCondLst>
                              <p:cond delay="7000"/>
                            </p:stCondLst>
                            <p:childTnLst>
                              <p:par>
                                <p:cTn id="79" presetID="2" presetClass="entr" presetSubtype="4"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00" fill="hold"/>
                                        <p:tgtEl>
                                          <p:spTgt spid="17"/>
                                        </p:tgtEl>
                                        <p:attrNameLst>
                                          <p:attrName>ppt_x</p:attrName>
                                        </p:attrNameLst>
                                      </p:cBhvr>
                                      <p:tavLst>
                                        <p:tav tm="0">
                                          <p:val>
                                            <p:strVal val="#ppt_x"/>
                                          </p:val>
                                        </p:tav>
                                        <p:tav tm="100000">
                                          <p:val>
                                            <p:strVal val="#ppt_x"/>
                                          </p:val>
                                        </p:tav>
                                      </p:tavLst>
                                    </p:anim>
                                    <p:anim calcmode="lin" valueType="num">
                                      <p:cBhvr additive="base">
                                        <p:cTn id="82" dur="500" fill="hold"/>
                                        <p:tgtEl>
                                          <p:spTgt spid="17"/>
                                        </p:tgtEl>
                                        <p:attrNameLst>
                                          <p:attrName>ppt_y</p:attrName>
                                        </p:attrNameLst>
                                      </p:cBhvr>
                                      <p:tavLst>
                                        <p:tav tm="0">
                                          <p:val>
                                            <p:strVal val="1+#ppt_h/2"/>
                                          </p:val>
                                        </p:tav>
                                        <p:tav tm="100000">
                                          <p:val>
                                            <p:strVal val="#ppt_y"/>
                                          </p:val>
                                        </p:tav>
                                      </p:tavLst>
                                    </p:anim>
                                  </p:childTnLst>
                                </p:cTn>
                              </p:par>
                              <p:par>
                                <p:cTn id="83" presetID="10"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500"/>
                                        <p:tgtEl>
                                          <p:spTgt spid="48"/>
                                        </p:tgtEl>
                                      </p:cBhvr>
                                    </p:animEffect>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1+#ppt_h/2"/>
                                          </p:val>
                                        </p:tav>
                                        <p:tav tm="100000">
                                          <p:val>
                                            <p:strVal val="#ppt_y"/>
                                          </p:val>
                                        </p:tav>
                                      </p:tavLst>
                                    </p:anim>
                                  </p:childTnLst>
                                </p:cTn>
                              </p:par>
                              <p:par>
                                <p:cTn id="91" presetID="10" presetClass="entr" presetSubtype="0" fill="hold" nodeType="withEffect">
                                  <p:stCondLst>
                                    <p:cond delay="0"/>
                                  </p:stCondLst>
                                  <p:childTnLst>
                                    <p:set>
                                      <p:cBhvr>
                                        <p:cTn id="92" dur="1" fill="hold">
                                          <p:stCondLst>
                                            <p:cond delay="0"/>
                                          </p:stCondLst>
                                        </p:cTn>
                                        <p:tgtEl>
                                          <p:spTgt spid="54"/>
                                        </p:tgtEl>
                                        <p:attrNameLst>
                                          <p:attrName>style.visibility</p:attrName>
                                        </p:attrNameLst>
                                      </p:cBhvr>
                                      <p:to>
                                        <p:strVal val="visible"/>
                                      </p:to>
                                    </p:set>
                                    <p:animEffect transition="in" filter="fade">
                                      <p:cBhvr>
                                        <p:cTn id="93" dur="500"/>
                                        <p:tgtEl>
                                          <p:spTgt spid="54"/>
                                        </p:tgtEl>
                                      </p:cBhvr>
                                    </p:animEffect>
                                  </p:childTnLst>
                                </p:cTn>
                              </p:par>
                            </p:childTnLst>
                          </p:cTn>
                        </p:par>
                        <p:par>
                          <p:cTn id="94" fill="hold">
                            <p:stCondLst>
                              <p:cond delay="8000"/>
                            </p:stCondLst>
                            <p:childTnLst>
                              <p:par>
                                <p:cTn id="95" presetID="37"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750"/>
                                        <p:tgtEl>
                                          <p:spTgt spid="35"/>
                                        </p:tgtEl>
                                      </p:cBhvr>
                                    </p:animEffect>
                                    <p:anim calcmode="lin" valueType="num">
                                      <p:cBhvr>
                                        <p:cTn id="98" dur="750" fill="hold"/>
                                        <p:tgtEl>
                                          <p:spTgt spid="35"/>
                                        </p:tgtEl>
                                        <p:attrNameLst>
                                          <p:attrName>ppt_x</p:attrName>
                                        </p:attrNameLst>
                                      </p:cBhvr>
                                      <p:tavLst>
                                        <p:tav tm="0">
                                          <p:val>
                                            <p:strVal val="#ppt_x"/>
                                          </p:val>
                                        </p:tav>
                                        <p:tav tm="100000">
                                          <p:val>
                                            <p:strVal val="#ppt_x"/>
                                          </p:val>
                                        </p:tav>
                                      </p:tavLst>
                                    </p:anim>
                                    <p:anim calcmode="lin" valueType="num">
                                      <p:cBhvr>
                                        <p:cTn id="99" dur="675" decel="100000" fill="hold"/>
                                        <p:tgtEl>
                                          <p:spTgt spid="35"/>
                                        </p:tgtEl>
                                        <p:attrNameLst>
                                          <p:attrName>ppt_y</p:attrName>
                                        </p:attrNameLst>
                                      </p:cBhvr>
                                      <p:tavLst>
                                        <p:tav tm="0">
                                          <p:val>
                                            <p:strVal val="#ppt_y+1"/>
                                          </p:val>
                                        </p:tav>
                                        <p:tav tm="100000">
                                          <p:val>
                                            <p:strVal val="#ppt_y-.03"/>
                                          </p:val>
                                        </p:tav>
                                      </p:tavLst>
                                    </p:anim>
                                    <p:anim calcmode="lin" valueType="num">
                                      <p:cBhvr>
                                        <p:cTn id="100" dur="75" accel="100000" fill="hold">
                                          <p:stCondLst>
                                            <p:cond delay="675"/>
                                          </p:stCondLst>
                                        </p:cTn>
                                        <p:tgtEl>
                                          <p:spTgt spid="35"/>
                                        </p:tgtEl>
                                        <p:attrNameLst>
                                          <p:attrName>ppt_y</p:attrName>
                                        </p:attrNameLst>
                                      </p:cBhvr>
                                      <p:tavLst>
                                        <p:tav tm="0">
                                          <p:val>
                                            <p:strVal val="#ppt_y-.03"/>
                                          </p:val>
                                        </p:tav>
                                        <p:tav tm="100000">
                                          <p:val>
                                            <p:strVal val="#ppt_y"/>
                                          </p:val>
                                        </p:tav>
                                      </p:tavLst>
                                    </p:anim>
                                  </p:childTnLst>
                                </p:cTn>
                              </p:par>
                            </p:childTnLst>
                          </p:cTn>
                        </p:par>
                        <p:par>
                          <p:cTn id="101" fill="hold">
                            <p:stCondLst>
                              <p:cond delay="9000"/>
                            </p:stCondLst>
                            <p:childTnLst>
                              <p:par>
                                <p:cTn id="102" presetID="10" presetClass="entr" presetSubtype="0" fill="hold" grpId="0" nodeType="afterEffect">
                                  <p:stCondLst>
                                    <p:cond delay="0"/>
                                  </p:stCondLst>
                                  <p:childTnLst>
                                    <p:set>
                                      <p:cBhvr>
                                        <p:cTn id="103" dur="1" fill="hold">
                                          <p:stCondLst>
                                            <p:cond delay="0"/>
                                          </p:stCondLst>
                                        </p:cTn>
                                        <p:tgtEl>
                                          <p:spTgt spid="38"/>
                                        </p:tgtEl>
                                        <p:attrNameLst>
                                          <p:attrName>style.visibility</p:attrName>
                                        </p:attrNameLst>
                                      </p:cBhvr>
                                      <p:to>
                                        <p:strVal val="visible"/>
                                      </p:to>
                                    </p:set>
                                    <p:animEffect transition="in" filter="fade">
                                      <p:cBhvr>
                                        <p:cTn id="104" dur="500"/>
                                        <p:tgtEl>
                                          <p:spTgt spid="38"/>
                                        </p:tgtEl>
                                      </p:cBhvr>
                                    </p:animEffect>
                                  </p:childTnLst>
                                </p:cTn>
                              </p:par>
                            </p:childTnLst>
                          </p:cTn>
                        </p:par>
                        <p:par>
                          <p:cTn id="105" fill="hold">
                            <p:stCondLst>
                              <p:cond delay="9500"/>
                            </p:stCondLst>
                            <p:childTnLst>
                              <p:par>
                                <p:cTn id="106" presetID="53" presetClass="entr" presetSubtype="16" fill="hold" grpId="0" nodeType="afterEffect">
                                  <p:stCondLst>
                                    <p:cond delay="0"/>
                                  </p:stCondLst>
                                  <p:childTnLst>
                                    <p:set>
                                      <p:cBhvr>
                                        <p:cTn id="107" dur="1" fill="hold">
                                          <p:stCondLst>
                                            <p:cond delay="0"/>
                                          </p:stCondLst>
                                        </p:cTn>
                                        <p:tgtEl>
                                          <p:spTgt spid="20"/>
                                        </p:tgtEl>
                                        <p:attrNameLst>
                                          <p:attrName>style.visibility</p:attrName>
                                        </p:attrNameLst>
                                      </p:cBhvr>
                                      <p:to>
                                        <p:strVal val="visible"/>
                                      </p:to>
                                    </p:set>
                                    <p:anim calcmode="lin" valueType="num">
                                      <p:cBhvr>
                                        <p:cTn id="108" dur="500" fill="hold"/>
                                        <p:tgtEl>
                                          <p:spTgt spid="20"/>
                                        </p:tgtEl>
                                        <p:attrNameLst>
                                          <p:attrName>ppt_w</p:attrName>
                                        </p:attrNameLst>
                                      </p:cBhvr>
                                      <p:tavLst>
                                        <p:tav tm="0">
                                          <p:val>
                                            <p:fltVal val="0"/>
                                          </p:val>
                                        </p:tav>
                                        <p:tav tm="100000">
                                          <p:val>
                                            <p:strVal val="#ppt_w"/>
                                          </p:val>
                                        </p:tav>
                                      </p:tavLst>
                                    </p:anim>
                                    <p:anim calcmode="lin" valueType="num">
                                      <p:cBhvr>
                                        <p:cTn id="109" dur="500" fill="hold"/>
                                        <p:tgtEl>
                                          <p:spTgt spid="20"/>
                                        </p:tgtEl>
                                        <p:attrNameLst>
                                          <p:attrName>ppt_h</p:attrName>
                                        </p:attrNameLst>
                                      </p:cBhvr>
                                      <p:tavLst>
                                        <p:tav tm="0">
                                          <p:val>
                                            <p:fltVal val="0"/>
                                          </p:val>
                                        </p:tav>
                                        <p:tav tm="100000">
                                          <p:val>
                                            <p:strVal val="#ppt_h"/>
                                          </p:val>
                                        </p:tav>
                                      </p:tavLst>
                                    </p:anim>
                                    <p:animEffect transition="in" filter="fade">
                                      <p:cBhvr>
                                        <p:cTn id="110" dur="500"/>
                                        <p:tgtEl>
                                          <p:spTgt spid="20"/>
                                        </p:tgtEl>
                                      </p:cBhvr>
                                    </p:animEffect>
                                  </p:childTnLst>
                                </p:cTn>
                              </p:par>
                            </p:childTnLst>
                          </p:cTn>
                        </p:par>
                        <p:par>
                          <p:cTn id="111" fill="hold">
                            <p:stCondLst>
                              <p:cond delay="10000"/>
                            </p:stCondLst>
                            <p:childTnLst>
                              <p:par>
                                <p:cTn id="112" presetID="16" presetClass="entr" presetSubtype="21"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barn(inVertical)">
                                      <p:cBhvr>
                                        <p:cTn id="114" dur="500"/>
                                        <p:tgtEl>
                                          <p:spTgt spid="21"/>
                                        </p:tgtEl>
                                      </p:cBhvr>
                                    </p:animEffect>
                                  </p:childTnLst>
                                </p:cTn>
                              </p:par>
                            </p:childTnLst>
                          </p:cTn>
                        </p:par>
                        <p:par>
                          <p:cTn id="115" fill="hold">
                            <p:stCondLst>
                              <p:cond delay="10500"/>
                            </p:stCondLst>
                            <p:childTnLst>
                              <p:par>
                                <p:cTn id="116" presetID="2" presetClass="entr" presetSubtype="4" fill="hold" grpId="0" nodeType="afterEffect">
                                  <p:stCondLst>
                                    <p:cond delay="0"/>
                                  </p:stCondLst>
                                  <p:childTnLst>
                                    <p:set>
                                      <p:cBhvr>
                                        <p:cTn id="117" dur="1" fill="hold">
                                          <p:stCondLst>
                                            <p:cond delay="0"/>
                                          </p:stCondLst>
                                        </p:cTn>
                                        <p:tgtEl>
                                          <p:spTgt spid="24"/>
                                        </p:tgtEl>
                                        <p:attrNameLst>
                                          <p:attrName>style.visibility</p:attrName>
                                        </p:attrNameLst>
                                      </p:cBhvr>
                                      <p:to>
                                        <p:strVal val="visible"/>
                                      </p:to>
                                    </p:set>
                                    <p:anim calcmode="lin" valueType="num">
                                      <p:cBhvr additive="base">
                                        <p:cTn id="118" dur="250" fill="hold"/>
                                        <p:tgtEl>
                                          <p:spTgt spid="24"/>
                                        </p:tgtEl>
                                        <p:attrNameLst>
                                          <p:attrName>ppt_x</p:attrName>
                                        </p:attrNameLst>
                                      </p:cBhvr>
                                      <p:tavLst>
                                        <p:tav tm="0">
                                          <p:val>
                                            <p:strVal val="#ppt_x"/>
                                          </p:val>
                                        </p:tav>
                                        <p:tav tm="100000">
                                          <p:val>
                                            <p:strVal val="#ppt_x"/>
                                          </p:val>
                                        </p:tav>
                                      </p:tavLst>
                                    </p:anim>
                                    <p:anim calcmode="lin" valueType="num">
                                      <p:cBhvr additive="base">
                                        <p:cTn id="119" dur="250" fill="hold"/>
                                        <p:tgtEl>
                                          <p:spTgt spid="24"/>
                                        </p:tgtEl>
                                        <p:attrNameLst>
                                          <p:attrName>ppt_y</p:attrName>
                                        </p:attrNameLst>
                                      </p:cBhvr>
                                      <p:tavLst>
                                        <p:tav tm="0">
                                          <p:val>
                                            <p:strVal val="1+#ppt_h/2"/>
                                          </p:val>
                                        </p:tav>
                                        <p:tav tm="100000">
                                          <p:val>
                                            <p:strVal val="#ppt_y"/>
                                          </p:val>
                                        </p:tav>
                                      </p:tavLst>
                                    </p:anim>
                                  </p:childTnLst>
                                </p:cTn>
                              </p:par>
                              <p:par>
                                <p:cTn id="120" presetID="10" presetClass="entr" presetSubtype="0" fill="hold" grpId="0" nodeType="withEffect">
                                  <p:stCondLst>
                                    <p:cond delay="0"/>
                                  </p:stCondLst>
                                  <p:childTnLst>
                                    <p:set>
                                      <p:cBhvr>
                                        <p:cTn id="121" dur="1" fill="hold">
                                          <p:stCondLst>
                                            <p:cond delay="0"/>
                                          </p:stCondLst>
                                        </p:cTn>
                                        <p:tgtEl>
                                          <p:spTgt spid="45"/>
                                        </p:tgtEl>
                                        <p:attrNameLst>
                                          <p:attrName>style.visibility</p:attrName>
                                        </p:attrNameLst>
                                      </p:cBhvr>
                                      <p:to>
                                        <p:strVal val="visible"/>
                                      </p:to>
                                    </p:set>
                                    <p:animEffect transition="in" filter="fade">
                                      <p:cBhvr>
                                        <p:cTn id="122" dur="500"/>
                                        <p:tgtEl>
                                          <p:spTgt spid="45"/>
                                        </p:tgtEl>
                                      </p:cBhvr>
                                    </p:animEffect>
                                  </p:childTnLst>
                                </p:cTn>
                              </p:par>
                            </p:childTnLst>
                          </p:cTn>
                        </p:par>
                        <p:par>
                          <p:cTn id="123" fill="hold">
                            <p:stCondLst>
                              <p:cond delay="11000"/>
                            </p:stCondLst>
                            <p:childTnLst>
                              <p:par>
                                <p:cTn id="124" presetID="2" presetClass="entr" presetSubtype="4" fill="hold" grpId="0" nodeType="afterEffect">
                                  <p:stCondLst>
                                    <p:cond delay="0"/>
                                  </p:stCondLst>
                                  <p:childTnLst>
                                    <p:set>
                                      <p:cBhvr>
                                        <p:cTn id="125" dur="1" fill="hold">
                                          <p:stCondLst>
                                            <p:cond delay="0"/>
                                          </p:stCondLst>
                                        </p:cTn>
                                        <p:tgtEl>
                                          <p:spTgt spid="22"/>
                                        </p:tgtEl>
                                        <p:attrNameLst>
                                          <p:attrName>style.visibility</p:attrName>
                                        </p:attrNameLst>
                                      </p:cBhvr>
                                      <p:to>
                                        <p:strVal val="visible"/>
                                      </p:to>
                                    </p:set>
                                    <p:anim calcmode="lin" valueType="num">
                                      <p:cBhvr additive="base">
                                        <p:cTn id="126" dur="500" fill="hold"/>
                                        <p:tgtEl>
                                          <p:spTgt spid="22"/>
                                        </p:tgtEl>
                                        <p:attrNameLst>
                                          <p:attrName>ppt_x</p:attrName>
                                        </p:attrNameLst>
                                      </p:cBhvr>
                                      <p:tavLst>
                                        <p:tav tm="0">
                                          <p:val>
                                            <p:strVal val="#ppt_x"/>
                                          </p:val>
                                        </p:tav>
                                        <p:tav tm="100000">
                                          <p:val>
                                            <p:strVal val="#ppt_x"/>
                                          </p:val>
                                        </p:tav>
                                      </p:tavLst>
                                    </p:anim>
                                    <p:anim calcmode="lin" valueType="num">
                                      <p:cBhvr additive="base">
                                        <p:cTn id="127" dur="500" fill="hold"/>
                                        <p:tgtEl>
                                          <p:spTgt spid="22"/>
                                        </p:tgtEl>
                                        <p:attrNameLst>
                                          <p:attrName>ppt_y</p:attrName>
                                        </p:attrNameLst>
                                      </p:cBhvr>
                                      <p:tavLst>
                                        <p:tav tm="0">
                                          <p:val>
                                            <p:strVal val="1+#ppt_h/2"/>
                                          </p:val>
                                        </p:tav>
                                        <p:tav tm="100000">
                                          <p:val>
                                            <p:strVal val="#ppt_y"/>
                                          </p:val>
                                        </p:tav>
                                      </p:tavLst>
                                    </p:anim>
                                  </p:childTnLst>
                                </p:cTn>
                              </p:par>
                              <p:par>
                                <p:cTn id="128" presetID="10" presetClass="entr" presetSubtype="0" fill="hold" grpId="0" nodeType="withEffect">
                                  <p:stCondLst>
                                    <p:cond delay="0"/>
                                  </p:stCondLst>
                                  <p:childTnLst>
                                    <p:set>
                                      <p:cBhvr>
                                        <p:cTn id="129" dur="1" fill="hold">
                                          <p:stCondLst>
                                            <p:cond delay="0"/>
                                          </p:stCondLst>
                                        </p:cTn>
                                        <p:tgtEl>
                                          <p:spTgt spid="49"/>
                                        </p:tgtEl>
                                        <p:attrNameLst>
                                          <p:attrName>style.visibility</p:attrName>
                                        </p:attrNameLst>
                                      </p:cBhvr>
                                      <p:to>
                                        <p:strVal val="visible"/>
                                      </p:to>
                                    </p:set>
                                    <p:animEffect transition="in" filter="fade">
                                      <p:cBhvr>
                                        <p:cTn id="130" dur="500"/>
                                        <p:tgtEl>
                                          <p:spTgt spid="49"/>
                                        </p:tgtEl>
                                      </p:cBhvr>
                                    </p:animEffect>
                                  </p:childTnLst>
                                </p:cTn>
                              </p:par>
                            </p:childTnLst>
                          </p:cTn>
                        </p:par>
                        <p:par>
                          <p:cTn id="131" fill="hold">
                            <p:stCondLst>
                              <p:cond delay="11500"/>
                            </p:stCondLst>
                            <p:childTnLst>
                              <p:par>
                                <p:cTn id="132" presetID="2" presetClass="entr" presetSubtype="4" fill="hold" grpId="0" nodeType="afterEffect">
                                  <p:stCondLst>
                                    <p:cond delay="0"/>
                                  </p:stCondLst>
                                  <p:childTnLst>
                                    <p:set>
                                      <p:cBhvr>
                                        <p:cTn id="133" dur="1" fill="hold">
                                          <p:stCondLst>
                                            <p:cond delay="0"/>
                                          </p:stCondLst>
                                        </p:cTn>
                                        <p:tgtEl>
                                          <p:spTgt spid="23"/>
                                        </p:tgtEl>
                                        <p:attrNameLst>
                                          <p:attrName>style.visibility</p:attrName>
                                        </p:attrNameLst>
                                      </p:cBhvr>
                                      <p:to>
                                        <p:strVal val="visible"/>
                                      </p:to>
                                    </p:set>
                                    <p:anim calcmode="lin" valueType="num">
                                      <p:cBhvr additive="base">
                                        <p:cTn id="134" dur="250" fill="hold"/>
                                        <p:tgtEl>
                                          <p:spTgt spid="23"/>
                                        </p:tgtEl>
                                        <p:attrNameLst>
                                          <p:attrName>ppt_x</p:attrName>
                                        </p:attrNameLst>
                                      </p:cBhvr>
                                      <p:tavLst>
                                        <p:tav tm="0">
                                          <p:val>
                                            <p:strVal val="#ppt_x"/>
                                          </p:val>
                                        </p:tav>
                                        <p:tav tm="100000">
                                          <p:val>
                                            <p:strVal val="#ppt_x"/>
                                          </p:val>
                                        </p:tav>
                                      </p:tavLst>
                                    </p:anim>
                                    <p:anim calcmode="lin" valueType="num">
                                      <p:cBhvr additive="base">
                                        <p:cTn id="135" dur="250" fill="hold"/>
                                        <p:tgtEl>
                                          <p:spTgt spid="23"/>
                                        </p:tgtEl>
                                        <p:attrNameLst>
                                          <p:attrName>ppt_y</p:attrName>
                                        </p:attrNameLst>
                                      </p:cBhvr>
                                      <p:tavLst>
                                        <p:tav tm="0">
                                          <p:val>
                                            <p:strVal val="1+#ppt_h/2"/>
                                          </p:val>
                                        </p:tav>
                                        <p:tav tm="100000">
                                          <p:val>
                                            <p:strVal val="#ppt_y"/>
                                          </p:val>
                                        </p:tav>
                                      </p:tavLst>
                                    </p:anim>
                                  </p:childTnLst>
                                </p:cTn>
                              </p:par>
                              <p:par>
                                <p:cTn id="136" presetID="10" presetClass="entr" presetSubtype="0" fill="hold" nodeType="withEffect">
                                  <p:stCondLst>
                                    <p:cond delay="0"/>
                                  </p:stCondLst>
                                  <p:childTnLst>
                                    <p:set>
                                      <p:cBhvr>
                                        <p:cTn id="137" dur="1" fill="hold">
                                          <p:stCondLst>
                                            <p:cond delay="0"/>
                                          </p:stCondLst>
                                        </p:cTn>
                                        <p:tgtEl>
                                          <p:spTgt spid="57"/>
                                        </p:tgtEl>
                                        <p:attrNameLst>
                                          <p:attrName>style.visibility</p:attrName>
                                        </p:attrNameLst>
                                      </p:cBhvr>
                                      <p:to>
                                        <p:strVal val="visible"/>
                                      </p:to>
                                    </p:set>
                                    <p:animEffect transition="in" filter="fade">
                                      <p:cBhvr>
                                        <p:cTn id="138" dur="500"/>
                                        <p:tgtEl>
                                          <p:spTgt spid="57"/>
                                        </p:tgtEl>
                                      </p:cBhvr>
                                    </p:animEffect>
                                  </p:childTnLst>
                                </p:cTn>
                              </p:par>
                            </p:childTnLst>
                          </p:cTn>
                        </p:par>
                        <p:par>
                          <p:cTn id="139" fill="hold">
                            <p:stCondLst>
                              <p:cond delay="12000"/>
                            </p:stCondLst>
                            <p:childTnLst>
                              <p:par>
                                <p:cTn id="140" presetID="37" presetClass="entr" presetSubtype="0" fill="hold" grpId="0" nodeType="afterEffect">
                                  <p:stCondLst>
                                    <p:cond delay="0"/>
                                  </p:stCondLst>
                                  <p:childTnLst>
                                    <p:set>
                                      <p:cBhvr>
                                        <p:cTn id="141" dur="1" fill="hold">
                                          <p:stCondLst>
                                            <p:cond delay="0"/>
                                          </p:stCondLst>
                                        </p:cTn>
                                        <p:tgtEl>
                                          <p:spTgt spid="39"/>
                                        </p:tgtEl>
                                        <p:attrNameLst>
                                          <p:attrName>style.visibility</p:attrName>
                                        </p:attrNameLst>
                                      </p:cBhvr>
                                      <p:to>
                                        <p:strVal val="visible"/>
                                      </p:to>
                                    </p:set>
                                    <p:animEffect transition="in" filter="fade">
                                      <p:cBhvr>
                                        <p:cTn id="142" dur="750"/>
                                        <p:tgtEl>
                                          <p:spTgt spid="39"/>
                                        </p:tgtEl>
                                      </p:cBhvr>
                                    </p:animEffect>
                                    <p:anim calcmode="lin" valueType="num">
                                      <p:cBhvr>
                                        <p:cTn id="143" dur="750" fill="hold"/>
                                        <p:tgtEl>
                                          <p:spTgt spid="39"/>
                                        </p:tgtEl>
                                        <p:attrNameLst>
                                          <p:attrName>ppt_x</p:attrName>
                                        </p:attrNameLst>
                                      </p:cBhvr>
                                      <p:tavLst>
                                        <p:tav tm="0">
                                          <p:val>
                                            <p:strVal val="#ppt_x"/>
                                          </p:val>
                                        </p:tav>
                                        <p:tav tm="100000">
                                          <p:val>
                                            <p:strVal val="#ppt_x"/>
                                          </p:val>
                                        </p:tav>
                                      </p:tavLst>
                                    </p:anim>
                                    <p:anim calcmode="lin" valueType="num">
                                      <p:cBhvr>
                                        <p:cTn id="144" dur="675" decel="100000" fill="hold"/>
                                        <p:tgtEl>
                                          <p:spTgt spid="39"/>
                                        </p:tgtEl>
                                        <p:attrNameLst>
                                          <p:attrName>ppt_y</p:attrName>
                                        </p:attrNameLst>
                                      </p:cBhvr>
                                      <p:tavLst>
                                        <p:tav tm="0">
                                          <p:val>
                                            <p:strVal val="#ppt_y+1"/>
                                          </p:val>
                                        </p:tav>
                                        <p:tav tm="100000">
                                          <p:val>
                                            <p:strVal val="#ppt_y-.03"/>
                                          </p:val>
                                        </p:tav>
                                      </p:tavLst>
                                    </p:anim>
                                    <p:anim calcmode="lin" valueType="num">
                                      <p:cBhvr>
                                        <p:cTn id="145" dur="75" accel="100000" fill="hold">
                                          <p:stCondLst>
                                            <p:cond delay="675"/>
                                          </p:stCondLst>
                                        </p:cTn>
                                        <p:tgtEl>
                                          <p:spTgt spid="39"/>
                                        </p:tgtEl>
                                        <p:attrNameLst>
                                          <p:attrName>ppt_y</p:attrName>
                                        </p:attrNameLst>
                                      </p:cBhvr>
                                      <p:tavLst>
                                        <p:tav tm="0">
                                          <p:val>
                                            <p:strVal val="#ppt_y-.03"/>
                                          </p:val>
                                        </p:tav>
                                        <p:tav tm="100000">
                                          <p:val>
                                            <p:strVal val="#ppt_y"/>
                                          </p:val>
                                        </p:tav>
                                      </p:tavLst>
                                    </p:anim>
                                  </p:childTnLst>
                                </p:cTn>
                              </p:par>
                            </p:childTnLst>
                          </p:cTn>
                        </p:par>
                        <p:par>
                          <p:cTn id="146" fill="hold">
                            <p:stCondLst>
                              <p:cond delay="13000"/>
                            </p:stCondLst>
                            <p:childTnLst>
                              <p:par>
                                <p:cTn id="147" presetID="10" presetClass="entr" presetSubtype="0" fill="hold" grpId="0" nodeType="afterEffect">
                                  <p:stCondLst>
                                    <p:cond delay="0"/>
                                  </p:stCondLst>
                                  <p:childTnLst>
                                    <p:set>
                                      <p:cBhvr>
                                        <p:cTn id="148" dur="1" fill="hold">
                                          <p:stCondLst>
                                            <p:cond delay="0"/>
                                          </p:stCondLst>
                                        </p:cTn>
                                        <p:tgtEl>
                                          <p:spTgt spid="40"/>
                                        </p:tgtEl>
                                        <p:attrNameLst>
                                          <p:attrName>style.visibility</p:attrName>
                                        </p:attrNameLst>
                                      </p:cBhvr>
                                      <p:to>
                                        <p:strVal val="visible"/>
                                      </p:to>
                                    </p:set>
                                    <p:animEffect transition="in" filter="fade">
                                      <p:cBhvr>
                                        <p:cTn id="149" dur="500"/>
                                        <p:tgtEl>
                                          <p:spTgt spid="40"/>
                                        </p:tgtEl>
                                      </p:cBhvr>
                                    </p:animEffect>
                                  </p:childTnLst>
                                </p:cTn>
                              </p:par>
                            </p:childTnLst>
                          </p:cTn>
                        </p:par>
                        <p:par>
                          <p:cTn id="150" fill="hold">
                            <p:stCondLst>
                              <p:cond delay="13500"/>
                            </p:stCondLst>
                            <p:childTnLst>
                              <p:par>
                                <p:cTn id="151" presetID="53" presetClass="entr" presetSubtype="16" fill="hold" grpId="0" nodeType="afterEffect">
                                  <p:stCondLst>
                                    <p:cond delay="0"/>
                                  </p:stCondLst>
                                  <p:childTnLst>
                                    <p:set>
                                      <p:cBhvr>
                                        <p:cTn id="152" dur="1" fill="hold">
                                          <p:stCondLst>
                                            <p:cond delay="0"/>
                                          </p:stCondLst>
                                        </p:cTn>
                                        <p:tgtEl>
                                          <p:spTgt spid="25"/>
                                        </p:tgtEl>
                                        <p:attrNameLst>
                                          <p:attrName>style.visibility</p:attrName>
                                        </p:attrNameLst>
                                      </p:cBhvr>
                                      <p:to>
                                        <p:strVal val="visible"/>
                                      </p:to>
                                    </p:set>
                                    <p:anim calcmode="lin" valueType="num">
                                      <p:cBhvr>
                                        <p:cTn id="153" dur="500" fill="hold"/>
                                        <p:tgtEl>
                                          <p:spTgt spid="25"/>
                                        </p:tgtEl>
                                        <p:attrNameLst>
                                          <p:attrName>ppt_w</p:attrName>
                                        </p:attrNameLst>
                                      </p:cBhvr>
                                      <p:tavLst>
                                        <p:tav tm="0">
                                          <p:val>
                                            <p:fltVal val="0"/>
                                          </p:val>
                                        </p:tav>
                                        <p:tav tm="100000">
                                          <p:val>
                                            <p:strVal val="#ppt_w"/>
                                          </p:val>
                                        </p:tav>
                                      </p:tavLst>
                                    </p:anim>
                                    <p:anim calcmode="lin" valueType="num">
                                      <p:cBhvr>
                                        <p:cTn id="154" dur="500" fill="hold"/>
                                        <p:tgtEl>
                                          <p:spTgt spid="25"/>
                                        </p:tgtEl>
                                        <p:attrNameLst>
                                          <p:attrName>ppt_h</p:attrName>
                                        </p:attrNameLst>
                                      </p:cBhvr>
                                      <p:tavLst>
                                        <p:tav tm="0">
                                          <p:val>
                                            <p:fltVal val="0"/>
                                          </p:val>
                                        </p:tav>
                                        <p:tav tm="100000">
                                          <p:val>
                                            <p:strVal val="#ppt_h"/>
                                          </p:val>
                                        </p:tav>
                                      </p:tavLst>
                                    </p:anim>
                                    <p:animEffect transition="in" filter="fade">
                                      <p:cBhvr>
                                        <p:cTn id="155" dur="500"/>
                                        <p:tgtEl>
                                          <p:spTgt spid="25"/>
                                        </p:tgtEl>
                                      </p:cBhvr>
                                    </p:animEffect>
                                  </p:childTnLst>
                                </p:cTn>
                              </p:par>
                            </p:childTnLst>
                          </p:cTn>
                        </p:par>
                        <p:par>
                          <p:cTn id="156" fill="hold">
                            <p:stCondLst>
                              <p:cond delay="14000"/>
                            </p:stCondLst>
                            <p:childTnLst>
                              <p:par>
                                <p:cTn id="157" presetID="16" presetClass="entr" presetSubtype="21" fill="hold" grpId="0" nodeType="afterEffect">
                                  <p:stCondLst>
                                    <p:cond delay="0"/>
                                  </p:stCondLst>
                                  <p:childTnLst>
                                    <p:set>
                                      <p:cBhvr>
                                        <p:cTn id="158" dur="1" fill="hold">
                                          <p:stCondLst>
                                            <p:cond delay="0"/>
                                          </p:stCondLst>
                                        </p:cTn>
                                        <p:tgtEl>
                                          <p:spTgt spid="26"/>
                                        </p:tgtEl>
                                        <p:attrNameLst>
                                          <p:attrName>style.visibility</p:attrName>
                                        </p:attrNameLst>
                                      </p:cBhvr>
                                      <p:to>
                                        <p:strVal val="visible"/>
                                      </p:to>
                                    </p:set>
                                    <p:animEffect transition="in" filter="barn(inVertical)">
                                      <p:cBhvr>
                                        <p:cTn id="159" dur="500"/>
                                        <p:tgtEl>
                                          <p:spTgt spid="26"/>
                                        </p:tgtEl>
                                      </p:cBhvr>
                                    </p:animEffect>
                                  </p:childTnLst>
                                </p:cTn>
                              </p:par>
                            </p:childTnLst>
                          </p:cTn>
                        </p:par>
                        <p:par>
                          <p:cTn id="160" fill="hold">
                            <p:stCondLst>
                              <p:cond delay="14500"/>
                            </p:stCondLst>
                            <p:childTnLst>
                              <p:par>
                                <p:cTn id="161" presetID="2" presetClass="entr" presetSubtype="4" fill="hold" grpId="0" nodeType="after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additive="base">
                                        <p:cTn id="163" dur="500" fill="hold"/>
                                        <p:tgtEl>
                                          <p:spTgt spid="29"/>
                                        </p:tgtEl>
                                        <p:attrNameLst>
                                          <p:attrName>ppt_x</p:attrName>
                                        </p:attrNameLst>
                                      </p:cBhvr>
                                      <p:tavLst>
                                        <p:tav tm="0">
                                          <p:val>
                                            <p:strVal val="#ppt_x"/>
                                          </p:val>
                                        </p:tav>
                                        <p:tav tm="100000">
                                          <p:val>
                                            <p:strVal val="#ppt_x"/>
                                          </p:val>
                                        </p:tav>
                                      </p:tavLst>
                                    </p:anim>
                                    <p:anim calcmode="lin" valueType="num">
                                      <p:cBhvr additive="base">
                                        <p:cTn id="164" dur="500" fill="hold"/>
                                        <p:tgtEl>
                                          <p:spTgt spid="29"/>
                                        </p:tgtEl>
                                        <p:attrNameLst>
                                          <p:attrName>ppt_y</p:attrName>
                                        </p:attrNameLst>
                                      </p:cBhvr>
                                      <p:tavLst>
                                        <p:tav tm="0">
                                          <p:val>
                                            <p:strVal val="1+#ppt_h/2"/>
                                          </p:val>
                                        </p:tav>
                                        <p:tav tm="100000">
                                          <p:val>
                                            <p:strVal val="#ppt_y"/>
                                          </p:val>
                                        </p:tav>
                                      </p:tavLst>
                                    </p:anim>
                                  </p:childTnLst>
                                </p:cTn>
                              </p:par>
                              <p:par>
                                <p:cTn id="165" presetID="10" presetClass="entr" presetSubtype="0" fill="hold" grpId="0" nodeType="withEffect">
                                  <p:stCondLst>
                                    <p:cond delay="0"/>
                                  </p:stCondLst>
                                  <p:childTnLst>
                                    <p:set>
                                      <p:cBhvr>
                                        <p:cTn id="166" dur="1" fill="hold">
                                          <p:stCondLst>
                                            <p:cond delay="0"/>
                                          </p:stCondLst>
                                        </p:cTn>
                                        <p:tgtEl>
                                          <p:spTgt spid="46"/>
                                        </p:tgtEl>
                                        <p:attrNameLst>
                                          <p:attrName>style.visibility</p:attrName>
                                        </p:attrNameLst>
                                      </p:cBhvr>
                                      <p:to>
                                        <p:strVal val="visible"/>
                                      </p:to>
                                    </p:set>
                                    <p:animEffect transition="in" filter="fade">
                                      <p:cBhvr>
                                        <p:cTn id="167" dur="500"/>
                                        <p:tgtEl>
                                          <p:spTgt spid="46"/>
                                        </p:tgtEl>
                                      </p:cBhvr>
                                    </p:animEffect>
                                  </p:childTnLst>
                                </p:cTn>
                              </p:par>
                            </p:childTnLst>
                          </p:cTn>
                        </p:par>
                        <p:par>
                          <p:cTn id="168" fill="hold">
                            <p:stCondLst>
                              <p:cond delay="15000"/>
                            </p:stCondLst>
                            <p:childTnLst>
                              <p:par>
                                <p:cTn id="169" presetID="2" presetClass="entr" presetSubtype="4" fill="hold" grpId="0" nodeType="afterEffect">
                                  <p:stCondLst>
                                    <p:cond delay="0"/>
                                  </p:stCondLst>
                                  <p:childTnLst>
                                    <p:set>
                                      <p:cBhvr>
                                        <p:cTn id="170" dur="1" fill="hold">
                                          <p:stCondLst>
                                            <p:cond delay="0"/>
                                          </p:stCondLst>
                                        </p:cTn>
                                        <p:tgtEl>
                                          <p:spTgt spid="27"/>
                                        </p:tgtEl>
                                        <p:attrNameLst>
                                          <p:attrName>style.visibility</p:attrName>
                                        </p:attrNameLst>
                                      </p:cBhvr>
                                      <p:to>
                                        <p:strVal val="visible"/>
                                      </p:to>
                                    </p:set>
                                    <p:anim calcmode="lin" valueType="num">
                                      <p:cBhvr additive="base">
                                        <p:cTn id="171" dur="500" fill="hold"/>
                                        <p:tgtEl>
                                          <p:spTgt spid="27"/>
                                        </p:tgtEl>
                                        <p:attrNameLst>
                                          <p:attrName>ppt_x</p:attrName>
                                        </p:attrNameLst>
                                      </p:cBhvr>
                                      <p:tavLst>
                                        <p:tav tm="0">
                                          <p:val>
                                            <p:strVal val="#ppt_x"/>
                                          </p:val>
                                        </p:tav>
                                        <p:tav tm="100000">
                                          <p:val>
                                            <p:strVal val="#ppt_x"/>
                                          </p:val>
                                        </p:tav>
                                      </p:tavLst>
                                    </p:anim>
                                    <p:anim calcmode="lin" valueType="num">
                                      <p:cBhvr additive="base">
                                        <p:cTn id="172" dur="500" fill="hold"/>
                                        <p:tgtEl>
                                          <p:spTgt spid="27"/>
                                        </p:tgtEl>
                                        <p:attrNameLst>
                                          <p:attrName>ppt_y</p:attrName>
                                        </p:attrNameLst>
                                      </p:cBhvr>
                                      <p:tavLst>
                                        <p:tav tm="0">
                                          <p:val>
                                            <p:strVal val="1+#ppt_h/2"/>
                                          </p:val>
                                        </p:tav>
                                        <p:tav tm="100000">
                                          <p:val>
                                            <p:strVal val="#ppt_y"/>
                                          </p:val>
                                        </p:tav>
                                      </p:tavLst>
                                    </p:anim>
                                  </p:childTnLst>
                                </p:cTn>
                              </p:par>
                              <p:par>
                                <p:cTn id="173" presetID="10" presetClass="entr" presetSubtype="0" fill="hold" grpId="0" nodeType="withEffect">
                                  <p:stCondLst>
                                    <p:cond delay="0"/>
                                  </p:stCondLst>
                                  <p:childTnLst>
                                    <p:set>
                                      <p:cBhvr>
                                        <p:cTn id="174" dur="1" fill="hold">
                                          <p:stCondLst>
                                            <p:cond delay="0"/>
                                          </p:stCondLst>
                                        </p:cTn>
                                        <p:tgtEl>
                                          <p:spTgt spid="50"/>
                                        </p:tgtEl>
                                        <p:attrNameLst>
                                          <p:attrName>style.visibility</p:attrName>
                                        </p:attrNameLst>
                                      </p:cBhvr>
                                      <p:to>
                                        <p:strVal val="visible"/>
                                      </p:to>
                                    </p:set>
                                    <p:animEffect transition="in" filter="fade">
                                      <p:cBhvr>
                                        <p:cTn id="175" dur="500"/>
                                        <p:tgtEl>
                                          <p:spTgt spid="50"/>
                                        </p:tgtEl>
                                      </p:cBhvr>
                                    </p:animEffect>
                                  </p:childTnLst>
                                </p:cTn>
                              </p:par>
                            </p:childTnLst>
                          </p:cTn>
                        </p:par>
                        <p:par>
                          <p:cTn id="176" fill="hold">
                            <p:stCondLst>
                              <p:cond delay="15500"/>
                            </p:stCondLst>
                            <p:childTnLst>
                              <p:par>
                                <p:cTn id="177" presetID="2" presetClass="entr" presetSubtype="4" fill="hold" grpId="0" nodeType="afterEffect">
                                  <p:stCondLst>
                                    <p:cond delay="0"/>
                                  </p:stCondLst>
                                  <p:childTnLst>
                                    <p:set>
                                      <p:cBhvr>
                                        <p:cTn id="178" dur="1" fill="hold">
                                          <p:stCondLst>
                                            <p:cond delay="0"/>
                                          </p:stCondLst>
                                        </p:cTn>
                                        <p:tgtEl>
                                          <p:spTgt spid="28"/>
                                        </p:tgtEl>
                                        <p:attrNameLst>
                                          <p:attrName>style.visibility</p:attrName>
                                        </p:attrNameLst>
                                      </p:cBhvr>
                                      <p:to>
                                        <p:strVal val="visible"/>
                                      </p:to>
                                    </p:set>
                                    <p:anim calcmode="lin" valueType="num">
                                      <p:cBhvr additive="base">
                                        <p:cTn id="179" dur="500" fill="hold"/>
                                        <p:tgtEl>
                                          <p:spTgt spid="28"/>
                                        </p:tgtEl>
                                        <p:attrNameLst>
                                          <p:attrName>ppt_x</p:attrName>
                                        </p:attrNameLst>
                                      </p:cBhvr>
                                      <p:tavLst>
                                        <p:tav tm="0">
                                          <p:val>
                                            <p:strVal val="#ppt_x"/>
                                          </p:val>
                                        </p:tav>
                                        <p:tav tm="100000">
                                          <p:val>
                                            <p:strVal val="#ppt_x"/>
                                          </p:val>
                                        </p:tav>
                                      </p:tavLst>
                                    </p:anim>
                                    <p:anim calcmode="lin" valueType="num">
                                      <p:cBhvr additive="base">
                                        <p:cTn id="180" dur="500" fill="hold"/>
                                        <p:tgtEl>
                                          <p:spTgt spid="28"/>
                                        </p:tgtEl>
                                        <p:attrNameLst>
                                          <p:attrName>ppt_y</p:attrName>
                                        </p:attrNameLst>
                                      </p:cBhvr>
                                      <p:tavLst>
                                        <p:tav tm="0">
                                          <p:val>
                                            <p:strVal val="1+#ppt_h/2"/>
                                          </p:val>
                                        </p:tav>
                                        <p:tav tm="100000">
                                          <p:val>
                                            <p:strVal val="#ppt_y"/>
                                          </p:val>
                                        </p:tav>
                                      </p:tavLst>
                                    </p:anim>
                                  </p:childTnLst>
                                </p:cTn>
                              </p:par>
                              <p:par>
                                <p:cTn id="181" presetID="10" presetClass="entr" presetSubtype="0" fill="hold" nodeType="withEffect">
                                  <p:stCondLst>
                                    <p:cond delay="0"/>
                                  </p:stCondLst>
                                  <p:childTnLst>
                                    <p:set>
                                      <p:cBhvr>
                                        <p:cTn id="182" dur="1" fill="hold">
                                          <p:stCondLst>
                                            <p:cond delay="0"/>
                                          </p:stCondLst>
                                        </p:cTn>
                                        <p:tgtEl>
                                          <p:spTgt spid="60"/>
                                        </p:tgtEl>
                                        <p:attrNameLst>
                                          <p:attrName>style.visibility</p:attrName>
                                        </p:attrNameLst>
                                      </p:cBhvr>
                                      <p:to>
                                        <p:strVal val="visible"/>
                                      </p:to>
                                    </p:set>
                                    <p:animEffect transition="in" filter="fade">
                                      <p:cBhvr>
                                        <p:cTn id="183" dur="500"/>
                                        <p:tgtEl>
                                          <p:spTgt spid="60"/>
                                        </p:tgtEl>
                                      </p:cBhvr>
                                    </p:animEffect>
                                  </p:childTnLst>
                                </p:cTn>
                              </p:par>
                            </p:childTnLst>
                          </p:cTn>
                        </p:par>
                        <p:par>
                          <p:cTn id="184" fill="hold">
                            <p:stCondLst>
                              <p:cond delay="16000"/>
                            </p:stCondLst>
                            <p:childTnLst>
                              <p:par>
                                <p:cTn id="185" presetID="37" presetClass="entr" presetSubtype="0" fill="hold" grpId="0" nodeType="afterEffect">
                                  <p:stCondLst>
                                    <p:cond delay="0"/>
                                  </p:stCondLst>
                                  <p:childTnLst>
                                    <p:set>
                                      <p:cBhvr>
                                        <p:cTn id="186" dur="1" fill="hold">
                                          <p:stCondLst>
                                            <p:cond delay="0"/>
                                          </p:stCondLst>
                                        </p:cTn>
                                        <p:tgtEl>
                                          <p:spTgt spid="41"/>
                                        </p:tgtEl>
                                        <p:attrNameLst>
                                          <p:attrName>style.visibility</p:attrName>
                                        </p:attrNameLst>
                                      </p:cBhvr>
                                      <p:to>
                                        <p:strVal val="visible"/>
                                      </p:to>
                                    </p:set>
                                    <p:animEffect transition="in" filter="fade">
                                      <p:cBhvr>
                                        <p:cTn id="187" dur="750"/>
                                        <p:tgtEl>
                                          <p:spTgt spid="41"/>
                                        </p:tgtEl>
                                      </p:cBhvr>
                                    </p:animEffect>
                                    <p:anim calcmode="lin" valueType="num">
                                      <p:cBhvr>
                                        <p:cTn id="188" dur="750" fill="hold"/>
                                        <p:tgtEl>
                                          <p:spTgt spid="41"/>
                                        </p:tgtEl>
                                        <p:attrNameLst>
                                          <p:attrName>ppt_x</p:attrName>
                                        </p:attrNameLst>
                                      </p:cBhvr>
                                      <p:tavLst>
                                        <p:tav tm="0">
                                          <p:val>
                                            <p:strVal val="#ppt_x"/>
                                          </p:val>
                                        </p:tav>
                                        <p:tav tm="100000">
                                          <p:val>
                                            <p:strVal val="#ppt_x"/>
                                          </p:val>
                                        </p:tav>
                                      </p:tavLst>
                                    </p:anim>
                                    <p:anim calcmode="lin" valueType="num">
                                      <p:cBhvr>
                                        <p:cTn id="189" dur="675" decel="100000" fill="hold"/>
                                        <p:tgtEl>
                                          <p:spTgt spid="41"/>
                                        </p:tgtEl>
                                        <p:attrNameLst>
                                          <p:attrName>ppt_y</p:attrName>
                                        </p:attrNameLst>
                                      </p:cBhvr>
                                      <p:tavLst>
                                        <p:tav tm="0">
                                          <p:val>
                                            <p:strVal val="#ppt_y+1"/>
                                          </p:val>
                                        </p:tav>
                                        <p:tav tm="100000">
                                          <p:val>
                                            <p:strVal val="#ppt_y-.03"/>
                                          </p:val>
                                        </p:tav>
                                      </p:tavLst>
                                    </p:anim>
                                    <p:anim calcmode="lin" valueType="num">
                                      <p:cBhvr>
                                        <p:cTn id="190" dur="75" accel="100000" fill="hold">
                                          <p:stCondLst>
                                            <p:cond delay="675"/>
                                          </p:stCondLst>
                                        </p:cTn>
                                        <p:tgtEl>
                                          <p:spTgt spid="41"/>
                                        </p:tgtEl>
                                        <p:attrNameLst>
                                          <p:attrName>ppt_y</p:attrName>
                                        </p:attrNameLst>
                                      </p:cBhvr>
                                      <p:tavLst>
                                        <p:tav tm="0">
                                          <p:val>
                                            <p:strVal val="#ppt_y-.03"/>
                                          </p:val>
                                        </p:tav>
                                        <p:tav tm="100000">
                                          <p:val>
                                            <p:strVal val="#ppt_y"/>
                                          </p:val>
                                        </p:tav>
                                      </p:tavLst>
                                    </p:anim>
                                  </p:childTnLst>
                                </p:cTn>
                              </p:par>
                            </p:childTnLst>
                          </p:cTn>
                        </p:par>
                        <p:par>
                          <p:cTn id="191" fill="hold">
                            <p:stCondLst>
                              <p:cond delay="17000"/>
                            </p:stCondLst>
                            <p:childTnLst>
                              <p:par>
                                <p:cTn id="192" presetID="10" presetClass="entr" presetSubtype="0" fill="hold" grpId="0" nodeType="afterEffect">
                                  <p:stCondLst>
                                    <p:cond delay="0"/>
                                  </p:stCondLst>
                                  <p:childTnLst>
                                    <p:set>
                                      <p:cBhvr>
                                        <p:cTn id="193" dur="1" fill="hold">
                                          <p:stCondLst>
                                            <p:cond delay="0"/>
                                          </p:stCondLst>
                                        </p:cTn>
                                        <p:tgtEl>
                                          <p:spTgt spid="42"/>
                                        </p:tgtEl>
                                        <p:attrNameLst>
                                          <p:attrName>style.visibility</p:attrName>
                                        </p:attrNameLst>
                                      </p:cBhvr>
                                      <p:to>
                                        <p:strVal val="visible"/>
                                      </p:to>
                                    </p:set>
                                    <p:animEffect transition="in" filter="fade">
                                      <p:cBhvr>
                                        <p:cTn id="19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Graphic spid="10" grpId="0">
        <p:bldAsOne/>
      </p:bldGraphic>
      <p:bldP spid="2" grpId="0" animBg="1"/>
      <p:bldP spid="12" grpId="0" animBg="1"/>
      <p:bldP spid="13" grpId="0" animBg="1"/>
      <p:bldP spid="14" grpId="0" animBg="1"/>
      <p:bldGraphic spid="15" grpId="0">
        <p:bldAsOne/>
      </p:bldGraphic>
      <p:bldP spid="16" grpId="0" animBg="1"/>
      <p:bldP spid="17" grpId="0" animBg="1"/>
      <p:bldP spid="18" grpId="0" animBg="1"/>
      <p:bldP spid="19" grpId="0" animBg="1"/>
      <p:bldGraphic spid="20" grpId="0">
        <p:bldAsOne/>
      </p:bldGraphic>
      <p:bldP spid="21" grpId="0" animBg="1"/>
      <p:bldP spid="22" grpId="0" animBg="1"/>
      <p:bldP spid="23" grpId="0" animBg="1"/>
      <p:bldP spid="24" grpId="0" animBg="1"/>
      <p:bldGraphic spid="25" grpId="0">
        <p:bldAsOne/>
      </p:bldGraphic>
      <p:bldP spid="26" grpId="0" animBg="1"/>
      <p:bldP spid="27" grpId="0" animBg="1"/>
      <p:bldP spid="28" grpId="0" animBg="1"/>
      <p:bldP spid="29" grpId="0" animBg="1"/>
      <p:bldP spid="33" grpId="0"/>
      <p:bldP spid="34" grpId="0"/>
      <p:bldP spid="35" grpId="0"/>
      <p:bldP spid="38" grpId="0"/>
      <p:bldP spid="39" grpId="0"/>
      <p:bldP spid="40" grpId="0"/>
      <p:bldP spid="41" grpId="0"/>
      <p:bldP spid="42" grpId="0"/>
      <p:bldP spid="43" grpId="0" animBg="1"/>
      <p:bldP spid="44" grpId="0" animBg="1"/>
      <p:bldP spid="45" grpId="0" animBg="1"/>
      <p:bldP spid="46" grpId="0" animBg="1"/>
      <p:bldP spid="47" grpId="0" animBg="1"/>
      <p:bldP spid="48" grpId="0" animBg="1"/>
      <p:bldP spid="49" grpId="0" animBg="1"/>
      <p:bldP spid="5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2571750"/>
            <a:ext cx="1826880" cy="25717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7317120" y="2571750"/>
            <a:ext cx="1826880" cy="257175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3653759" y="2571750"/>
            <a:ext cx="1826880" cy="257175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480639" y="2571750"/>
            <a:ext cx="1834561" cy="25717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826880" y="2571750"/>
            <a:ext cx="1826880" cy="257175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0" y="2495550"/>
            <a:ext cx="9144000" cy="76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2672762" y="895350"/>
            <a:ext cx="3798476" cy="830997"/>
          </a:xfrm>
          <a:prstGeom prst="rect">
            <a:avLst/>
          </a:prstGeom>
          <a:noFill/>
        </p:spPr>
        <p:txBody>
          <a:bodyPr wrap="none" rtlCol="0">
            <a:spAutoFit/>
          </a:bodyPr>
          <a:lstStyle/>
          <a:p>
            <a:pPr algn="ctr"/>
            <a:r>
              <a:rPr lang="en-US" sz="4800" smtClean="0">
                <a:solidFill>
                  <a:schemeClr val="bg1"/>
                </a:solidFill>
                <a:latin typeface="Bebas Neue" panose="020B0606020202050201" pitchFamily="34" charset="0"/>
              </a:rPr>
              <a:t>CREATIVE </a:t>
            </a:r>
            <a:r>
              <a:rPr lang="en-US" sz="4800" smtClean="0">
                <a:solidFill>
                  <a:schemeClr val="bg1">
                    <a:lumMod val="95000"/>
                  </a:schemeClr>
                </a:solidFill>
                <a:latin typeface="Bebas Neue" panose="020B0606020202050201" pitchFamily="34" charset="0"/>
              </a:rPr>
              <a:t>SOLUTION</a:t>
            </a:r>
            <a:endParaRPr lang="en-US" sz="4800">
              <a:solidFill>
                <a:schemeClr val="bg1">
                  <a:lumMod val="95000"/>
                </a:schemeClr>
              </a:solidFill>
              <a:latin typeface="Bebas Neue" panose="020B0606020202050201" pitchFamily="34" charset="0"/>
            </a:endParaRPr>
          </a:p>
        </p:txBody>
      </p:sp>
      <p:grpSp>
        <p:nvGrpSpPr>
          <p:cNvPr id="10" name="Group 9"/>
          <p:cNvGrpSpPr/>
          <p:nvPr/>
        </p:nvGrpSpPr>
        <p:grpSpPr>
          <a:xfrm>
            <a:off x="533400" y="3341998"/>
            <a:ext cx="690590" cy="678597"/>
            <a:chOff x="8169275" y="4062413"/>
            <a:chExt cx="457200" cy="449262"/>
          </a:xfrm>
          <a:solidFill>
            <a:schemeClr val="bg1"/>
          </a:solidFill>
        </p:grpSpPr>
        <p:sp>
          <p:nvSpPr>
            <p:cNvPr id="11" name="Freeform 10"/>
            <p:cNvSpPr>
              <a:spLocks noEditPoints="1"/>
            </p:cNvSpPr>
            <p:nvPr/>
          </p:nvSpPr>
          <p:spPr bwMode="auto">
            <a:xfrm>
              <a:off x="8404225" y="4294188"/>
              <a:ext cx="222250" cy="217487"/>
            </a:xfrm>
            <a:custGeom>
              <a:avLst/>
              <a:gdLst>
                <a:gd name="T0" fmla="*/ 56 w 59"/>
                <a:gd name="T1" fmla="*/ 56 h 58"/>
                <a:gd name="T2" fmla="*/ 51 w 59"/>
                <a:gd name="T3" fmla="*/ 58 h 58"/>
                <a:gd name="T4" fmla="*/ 46 w 59"/>
                <a:gd name="T5" fmla="*/ 56 h 58"/>
                <a:gd name="T6" fmla="*/ 36 w 59"/>
                <a:gd name="T7" fmla="*/ 46 h 58"/>
                <a:gd name="T8" fmla="*/ 25 w 59"/>
                <a:gd name="T9" fmla="*/ 49 h 58"/>
                <a:gd name="T10" fmla="*/ 0 w 59"/>
                <a:gd name="T11" fmla="*/ 24 h 58"/>
                <a:gd name="T12" fmla="*/ 25 w 59"/>
                <a:gd name="T13" fmla="*/ 0 h 58"/>
                <a:gd name="T14" fmla="*/ 49 w 59"/>
                <a:gd name="T15" fmla="*/ 24 h 58"/>
                <a:gd name="T16" fmla="*/ 46 w 59"/>
                <a:gd name="T17" fmla="*/ 36 h 58"/>
                <a:gd name="T18" fmla="*/ 56 w 59"/>
                <a:gd name="T19" fmla="*/ 45 h 58"/>
                <a:gd name="T20" fmla="*/ 56 w 59"/>
                <a:gd name="T21" fmla="*/ 56 h 58"/>
                <a:gd name="T22" fmla="*/ 25 w 59"/>
                <a:gd name="T23" fmla="*/ 38 h 58"/>
                <a:gd name="T24" fmla="*/ 38 w 59"/>
                <a:gd name="T25" fmla="*/ 24 h 58"/>
                <a:gd name="T26" fmla="*/ 25 w 59"/>
                <a:gd name="T27" fmla="*/ 11 h 58"/>
                <a:gd name="T28" fmla="*/ 11 w 59"/>
                <a:gd name="T29" fmla="*/ 24 h 58"/>
                <a:gd name="T30" fmla="*/ 25 w 59"/>
                <a:gd name="T31"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8">
                  <a:moveTo>
                    <a:pt x="56" y="56"/>
                  </a:moveTo>
                  <a:cubicBezTo>
                    <a:pt x="55" y="58"/>
                    <a:pt x="53" y="58"/>
                    <a:pt x="51" y="58"/>
                  </a:cubicBezTo>
                  <a:cubicBezTo>
                    <a:pt x="49" y="58"/>
                    <a:pt x="47" y="58"/>
                    <a:pt x="46" y="56"/>
                  </a:cubicBezTo>
                  <a:cubicBezTo>
                    <a:pt x="36" y="46"/>
                    <a:pt x="36" y="46"/>
                    <a:pt x="36" y="46"/>
                  </a:cubicBezTo>
                  <a:cubicBezTo>
                    <a:pt x="32" y="48"/>
                    <a:pt x="29" y="49"/>
                    <a:pt x="25" y="49"/>
                  </a:cubicBezTo>
                  <a:cubicBezTo>
                    <a:pt x="11" y="49"/>
                    <a:pt x="0" y="38"/>
                    <a:pt x="0" y="24"/>
                  </a:cubicBezTo>
                  <a:cubicBezTo>
                    <a:pt x="0" y="11"/>
                    <a:pt x="11" y="0"/>
                    <a:pt x="25" y="0"/>
                  </a:cubicBezTo>
                  <a:cubicBezTo>
                    <a:pt x="38" y="0"/>
                    <a:pt x="49" y="11"/>
                    <a:pt x="49" y="24"/>
                  </a:cubicBezTo>
                  <a:cubicBezTo>
                    <a:pt x="49" y="28"/>
                    <a:pt x="48" y="32"/>
                    <a:pt x="46" y="36"/>
                  </a:cubicBezTo>
                  <a:cubicBezTo>
                    <a:pt x="56" y="45"/>
                    <a:pt x="56" y="45"/>
                    <a:pt x="56" y="45"/>
                  </a:cubicBezTo>
                  <a:cubicBezTo>
                    <a:pt x="59" y="48"/>
                    <a:pt x="59" y="53"/>
                    <a:pt x="56" y="56"/>
                  </a:cubicBezTo>
                  <a:close/>
                  <a:moveTo>
                    <a:pt x="25" y="38"/>
                  </a:moveTo>
                  <a:cubicBezTo>
                    <a:pt x="32" y="38"/>
                    <a:pt x="38" y="32"/>
                    <a:pt x="38" y="24"/>
                  </a:cubicBezTo>
                  <a:cubicBezTo>
                    <a:pt x="38" y="17"/>
                    <a:pt x="32" y="11"/>
                    <a:pt x="25" y="11"/>
                  </a:cubicBezTo>
                  <a:cubicBezTo>
                    <a:pt x="17" y="11"/>
                    <a:pt x="11" y="17"/>
                    <a:pt x="11" y="24"/>
                  </a:cubicBezTo>
                  <a:cubicBezTo>
                    <a:pt x="11" y="32"/>
                    <a:pt x="17" y="38"/>
                    <a:pt x="2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Freeform 11"/>
            <p:cNvSpPr/>
            <p:nvPr/>
          </p:nvSpPr>
          <p:spPr bwMode="auto">
            <a:xfrm>
              <a:off x="8397875" y="4062413"/>
              <a:ext cx="198438" cy="257175"/>
            </a:xfrm>
            <a:custGeom>
              <a:avLst/>
              <a:gdLst>
                <a:gd name="T0" fmla="*/ 27 w 53"/>
                <a:gd name="T1" fmla="*/ 54 h 69"/>
                <a:gd name="T2" fmla="*/ 53 w 53"/>
                <a:gd name="T3" fmla="*/ 68 h 69"/>
                <a:gd name="T4" fmla="*/ 53 w 53"/>
                <a:gd name="T5" fmla="*/ 16 h 69"/>
                <a:gd name="T6" fmla="*/ 50 w 53"/>
                <a:gd name="T7" fmla="*/ 7 h 69"/>
                <a:gd name="T8" fmla="*/ 26 w 53"/>
                <a:gd name="T9" fmla="*/ 0 h 69"/>
                <a:gd name="T10" fmla="*/ 0 w 53"/>
                <a:gd name="T11" fmla="*/ 15 h 69"/>
                <a:gd name="T12" fmla="*/ 0 w 53"/>
                <a:gd name="T13" fmla="*/ 69 h 69"/>
                <a:gd name="T14" fmla="*/ 4 w 53"/>
                <a:gd name="T15" fmla="*/ 64 h 69"/>
                <a:gd name="T16" fmla="*/ 27 w 53"/>
                <a:gd name="T1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9">
                  <a:moveTo>
                    <a:pt x="27" y="54"/>
                  </a:moveTo>
                  <a:cubicBezTo>
                    <a:pt x="38" y="54"/>
                    <a:pt x="47" y="60"/>
                    <a:pt x="53" y="68"/>
                  </a:cubicBezTo>
                  <a:cubicBezTo>
                    <a:pt x="53" y="48"/>
                    <a:pt x="53" y="16"/>
                    <a:pt x="53" y="16"/>
                  </a:cubicBezTo>
                  <a:cubicBezTo>
                    <a:pt x="53" y="11"/>
                    <a:pt x="53" y="9"/>
                    <a:pt x="50" y="7"/>
                  </a:cubicBezTo>
                  <a:cubicBezTo>
                    <a:pt x="44" y="3"/>
                    <a:pt x="36" y="0"/>
                    <a:pt x="26" y="0"/>
                  </a:cubicBezTo>
                  <a:cubicBezTo>
                    <a:pt x="2" y="0"/>
                    <a:pt x="0" y="15"/>
                    <a:pt x="0" y="15"/>
                  </a:cubicBezTo>
                  <a:cubicBezTo>
                    <a:pt x="0" y="69"/>
                    <a:pt x="0" y="69"/>
                    <a:pt x="0" y="69"/>
                  </a:cubicBezTo>
                  <a:cubicBezTo>
                    <a:pt x="1" y="67"/>
                    <a:pt x="2" y="65"/>
                    <a:pt x="4" y="64"/>
                  </a:cubicBezTo>
                  <a:cubicBezTo>
                    <a:pt x="10" y="58"/>
                    <a:pt x="18" y="54"/>
                    <a:pt x="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p:nvPr/>
          </p:nvSpPr>
          <p:spPr bwMode="auto">
            <a:xfrm>
              <a:off x="8169275" y="4062413"/>
              <a:ext cx="201613" cy="355600"/>
            </a:xfrm>
            <a:custGeom>
              <a:avLst/>
              <a:gdLst>
                <a:gd name="T0" fmla="*/ 43 w 54"/>
                <a:gd name="T1" fmla="*/ 3 h 95"/>
                <a:gd name="T2" fmla="*/ 43 w 54"/>
                <a:gd name="T3" fmla="*/ 12 h 95"/>
                <a:gd name="T4" fmla="*/ 43 w 54"/>
                <a:gd name="T5" fmla="*/ 32 h 95"/>
                <a:gd name="T6" fmla="*/ 41 w 54"/>
                <a:gd name="T7" fmla="*/ 35 h 95"/>
                <a:gd name="T8" fmla="*/ 35 w 54"/>
                <a:gd name="T9" fmla="*/ 24 h 95"/>
                <a:gd name="T10" fmla="*/ 28 w 54"/>
                <a:gd name="T11" fmla="*/ 35 h 95"/>
                <a:gd name="T12" fmla="*/ 26 w 54"/>
                <a:gd name="T13" fmla="*/ 32 h 95"/>
                <a:gd name="T14" fmla="*/ 26 w 54"/>
                <a:gd name="T15" fmla="*/ 12 h 95"/>
                <a:gd name="T16" fmla="*/ 26 w 54"/>
                <a:gd name="T17" fmla="*/ 0 h 95"/>
                <a:gd name="T18" fmla="*/ 4 w 54"/>
                <a:gd name="T19" fmla="*/ 7 h 95"/>
                <a:gd name="T20" fmla="*/ 1 w 54"/>
                <a:gd name="T21" fmla="*/ 16 h 95"/>
                <a:gd name="T22" fmla="*/ 1 w 54"/>
                <a:gd name="T23" fmla="*/ 82 h 95"/>
                <a:gd name="T24" fmla="*/ 8 w 54"/>
                <a:gd name="T25" fmla="*/ 87 h 95"/>
                <a:gd name="T26" fmla="*/ 27 w 54"/>
                <a:gd name="T27" fmla="*/ 84 h 95"/>
                <a:gd name="T28" fmla="*/ 54 w 54"/>
                <a:gd name="T29" fmla="*/ 95 h 95"/>
                <a:gd name="T30" fmla="*/ 54 w 54"/>
                <a:gd name="T31" fmla="*/ 15 h 95"/>
                <a:gd name="T32" fmla="*/ 43 w 54"/>
                <a:gd name="T33"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5">
                  <a:moveTo>
                    <a:pt x="43" y="3"/>
                  </a:moveTo>
                  <a:cubicBezTo>
                    <a:pt x="43" y="12"/>
                    <a:pt x="43" y="12"/>
                    <a:pt x="43" y="12"/>
                  </a:cubicBezTo>
                  <a:cubicBezTo>
                    <a:pt x="43" y="32"/>
                    <a:pt x="43" y="32"/>
                    <a:pt x="43" y="32"/>
                  </a:cubicBezTo>
                  <a:cubicBezTo>
                    <a:pt x="43" y="35"/>
                    <a:pt x="42" y="36"/>
                    <a:pt x="41" y="35"/>
                  </a:cubicBezTo>
                  <a:cubicBezTo>
                    <a:pt x="35" y="24"/>
                    <a:pt x="35" y="24"/>
                    <a:pt x="35" y="24"/>
                  </a:cubicBezTo>
                  <a:cubicBezTo>
                    <a:pt x="28" y="35"/>
                    <a:pt x="28" y="35"/>
                    <a:pt x="28" y="35"/>
                  </a:cubicBezTo>
                  <a:cubicBezTo>
                    <a:pt x="27" y="36"/>
                    <a:pt x="26" y="35"/>
                    <a:pt x="26" y="32"/>
                  </a:cubicBezTo>
                  <a:cubicBezTo>
                    <a:pt x="26" y="12"/>
                    <a:pt x="26" y="12"/>
                    <a:pt x="26" y="12"/>
                  </a:cubicBezTo>
                  <a:cubicBezTo>
                    <a:pt x="26" y="0"/>
                    <a:pt x="26" y="0"/>
                    <a:pt x="26" y="0"/>
                  </a:cubicBezTo>
                  <a:cubicBezTo>
                    <a:pt x="17" y="0"/>
                    <a:pt x="9" y="3"/>
                    <a:pt x="4" y="7"/>
                  </a:cubicBezTo>
                  <a:cubicBezTo>
                    <a:pt x="1" y="9"/>
                    <a:pt x="1" y="11"/>
                    <a:pt x="1" y="16"/>
                  </a:cubicBezTo>
                  <a:cubicBezTo>
                    <a:pt x="1" y="16"/>
                    <a:pt x="1" y="67"/>
                    <a:pt x="1" y="82"/>
                  </a:cubicBezTo>
                  <a:cubicBezTo>
                    <a:pt x="1" y="82"/>
                    <a:pt x="0" y="89"/>
                    <a:pt x="8" y="87"/>
                  </a:cubicBezTo>
                  <a:cubicBezTo>
                    <a:pt x="27" y="84"/>
                    <a:pt x="27" y="84"/>
                    <a:pt x="27" y="84"/>
                  </a:cubicBezTo>
                  <a:cubicBezTo>
                    <a:pt x="44" y="81"/>
                    <a:pt x="50" y="92"/>
                    <a:pt x="54" y="95"/>
                  </a:cubicBezTo>
                  <a:cubicBezTo>
                    <a:pt x="54" y="15"/>
                    <a:pt x="54" y="15"/>
                    <a:pt x="54" y="15"/>
                  </a:cubicBezTo>
                  <a:cubicBezTo>
                    <a:pt x="54" y="15"/>
                    <a:pt x="53" y="7"/>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4" name="Group 13"/>
          <p:cNvGrpSpPr/>
          <p:nvPr/>
        </p:nvGrpSpPr>
        <p:grpSpPr>
          <a:xfrm>
            <a:off x="2383477" y="3341998"/>
            <a:ext cx="680959" cy="678597"/>
            <a:chOff x="6780213" y="5662613"/>
            <a:chExt cx="457199" cy="455612"/>
          </a:xfrm>
          <a:solidFill>
            <a:schemeClr val="bg1"/>
          </a:solidFill>
        </p:grpSpPr>
        <p:sp>
          <p:nvSpPr>
            <p:cNvPr id="15" name="Freeform 1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Freeform 15"/>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4317407" y="3341998"/>
            <a:ext cx="499584" cy="678597"/>
            <a:chOff x="7034213" y="4081463"/>
            <a:chExt cx="365125" cy="498475"/>
          </a:xfrm>
          <a:solidFill>
            <a:schemeClr val="bg1"/>
          </a:solidFill>
        </p:grpSpPr>
        <p:sp>
          <p:nvSpPr>
            <p:cNvPr id="26" name="Freeform 25"/>
            <p:cNvSpPr>
              <a:spLocks noEditPoints="1"/>
            </p:cNvSpPr>
            <p:nvPr/>
          </p:nvSpPr>
          <p:spPr bwMode="auto">
            <a:xfrm>
              <a:off x="7034213" y="4081463"/>
              <a:ext cx="365125" cy="498475"/>
            </a:xfrm>
            <a:custGeom>
              <a:avLst/>
              <a:gdLst>
                <a:gd name="T0" fmla="*/ 74 w 97"/>
                <a:gd name="T1" fmla="*/ 0 h 133"/>
                <a:gd name="T2" fmla="*/ 23 w 97"/>
                <a:gd name="T3" fmla="*/ 0 h 133"/>
                <a:gd name="T4" fmla="*/ 0 w 97"/>
                <a:gd name="T5" fmla="*/ 23 h 133"/>
                <a:gd name="T6" fmla="*/ 0 w 97"/>
                <a:gd name="T7" fmla="*/ 110 h 133"/>
                <a:gd name="T8" fmla="*/ 23 w 97"/>
                <a:gd name="T9" fmla="*/ 133 h 133"/>
                <a:gd name="T10" fmla="*/ 74 w 97"/>
                <a:gd name="T11" fmla="*/ 133 h 133"/>
                <a:gd name="T12" fmla="*/ 97 w 97"/>
                <a:gd name="T13" fmla="*/ 110 h 133"/>
                <a:gd name="T14" fmla="*/ 97 w 97"/>
                <a:gd name="T15" fmla="*/ 23 h 133"/>
                <a:gd name="T16" fmla="*/ 74 w 97"/>
                <a:gd name="T17" fmla="*/ 0 h 133"/>
                <a:gd name="T18" fmla="*/ 49 w 97"/>
                <a:gd name="T19" fmla="*/ 124 h 133"/>
                <a:gd name="T20" fmla="*/ 44 w 97"/>
                <a:gd name="T21" fmla="*/ 119 h 133"/>
                <a:gd name="T22" fmla="*/ 49 w 97"/>
                <a:gd name="T23" fmla="*/ 114 h 133"/>
                <a:gd name="T24" fmla="*/ 54 w 97"/>
                <a:gd name="T25" fmla="*/ 119 h 133"/>
                <a:gd name="T26" fmla="*/ 49 w 97"/>
                <a:gd name="T27" fmla="*/ 124 h 133"/>
                <a:gd name="T28" fmla="*/ 80 w 97"/>
                <a:gd name="T29" fmla="*/ 106 h 133"/>
                <a:gd name="T30" fmla="*/ 18 w 97"/>
                <a:gd name="T31" fmla="*/ 106 h 133"/>
                <a:gd name="T32" fmla="*/ 18 w 97"/>
                <a:gd name="T33" fmla="*/ 18 h 133"/>
                <a:gd name="T34" fmla="*/ 80 w 97"/>
                <a:gd name="T35" fmla="*/ 18 h 133"/>
                <a:gd name="T36" fmla="*/ 80 w 97"/>
                <a:gd name="T37"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33">
                  <a:moveTo>
                    <a:pt x="74" y="0"/>
                  </a:moveTo>
                  <a:cubicBezTo>
                    <a:pt x="23" y="0"/>
                    <a:pt x="23" y="0"/>
                    <a:pt x="23" y="0"/>
                  </a:cubicBezTo>
                  <a:cubicBezTo>
                    <a:pt x="11" y="0"/>
                    <a:pt x="0" y="11"/>
                    <a:pt x="0" y="23"/>
                  </a:cubicBezTo>
                  <a:cubicBezTo>
                    <a:pt x="0" y="110"/>
                    <a:pt x="0" y="110"/>
                    <a:pt x="0" y="110"/>
                  </a:cubicBezTo>
                  <a:cubicBezTo>
                    <a:pt x="0" y="122"/>
                    <a:pt x="11" y="133"/>
                    <a:pt x="23" y="133"/>
                  </a:cubicBezTo>
                  <a:cubicBezTo>
                    <a:pt x="74" y="133"/>
                    <a:pt x="74" y="133"/>
                    <a:pt x="74" y="133"/>
                  </a:cubicBezTo>
                  <a:cubicBezTo>
                    <a:pt x="87" y="133"/>
                    <a:pt x="97" y="122"/>
                    <a:pt x="97" y="110"/>
                  </a:cubicBezTo>
                  <a:cubicBezTo>
                    <a:pt x="97" y="23"/>
                    <a:pt x="97" y="23"/>
                    <a:pt x="97" y="23"/>
                  </a:cubicBezTo>
                  <a:cubicBezTo>
                    <a:pt x="97" y="11"/>
                    <a:pt x="87" y="0"/>
                    <a:pt x="74" y="0"/>
                  </a:cubicBezTo>
                  <a:close/>
                  <a:moveTo>
                    <a:pt x="49" y="124"/>
                  </a:moveTo>
                  <a:cubicBezTo>
                    <a:pt x="46" y="124"/>
                    <a:pt x="44" y="122"/>
                    <a:pt x="44" y="119"/>
                  </a:cubicBezTo>
                  <a:cubicBezTo>
                    <a:pt x="44" y="116"/>
                    <a:pt x="46" y="114"/>
                    <a:pt x="49" y="114"/>
                  </a:cubicBezTo>
                  <a:cubicBezTo>
                    <a:pt x="52" y="114"/>
                    <a:pt x="54" y="116"/>
                    <a:pt x="54" y="119"/>
                  </a:cubicBezTo>
                  <a:cubicBezTo>
                    <a:pt x="54" y="122"/>
                    <a:pt x="52" y="124"/>
                    <a:pt x="49" y="124"/>
                  </a:cubicBezTo>
                  <a:close/>
                  <a:moveTo>
                    <a:pt x="80" y="106"/>
                  </a:moveTo>
                  <a:cubicBezTo>
                    <a:pt x="18" y="106"/>
                    <a:pt x="18" y="106"/>
                    <a:pt x="18" y="106"/>
                  </a:cubicBezTo>
                  <a:cubicBezTo>
                    <a:pt x="18" y="18"/>
                    <a:pt x="18" y="18"/>
                    <a:pt x="18" y="18"/>
                  </a:cubicBezTo>
                  <a:cubicBezTo>
                    <a:pt x="80" y="18"/>
                    <a:pt x="80" y="18"/>
                    <a:pt x="80" y="18"/>
                  </a:cubicBezTo>
                  <a:lnTo>
                    <a:pt x="80" y="1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7127876" y="4298951"/>
              <a:ext cx="180975" cy="142875"/>
            </a:xfrm>
            <a:custGeom>
              <a:avLst/>
              <a:gdLst>
                <a:gd name="T0" fmla="*/ 35 w 48"/>
                <a:gd name="T1" fmla="*/ 0 h 38"/>
                <a:gd name="T2" fmla="*/ 28 w 48"/>
                <a:gd name="T3" fmla="*/ 0 h 38"/>
                <a:gd name="T4" fmla="*/ 27 w 48"/>
                <a:gd name="T5" fmla="*/ 5 h 38"/>
                <a:gd name="T6" fmla="*/ 28 w 48"/>
                <a:gd name="T7" fmla="*/ 26 h 38"/>
                <a:gd name="T8" fmla="*/ 24 w 48"/>
                <a:gd name="T9" fmla="*/ 34 h 38"/>
                <a:gd name="T10" fmla="*/ 19 w 48"/>
                <a:gd name="T11" fmla="*/ 26 h 38"/>
                <a:gd name="T12" fmla="*/ 22 w 48"/>
                <a:gd name="T13" fmla="*/ 5 h 38"/>
                <a:gd name="T14" fmla="*/ 20 w 48"/>
                <a:gd name="T15" fmla="*/ 0 h 38"/>
                <a:gd name="T16" fmla="*/ 13 w 48"/>
                <a:gd name="T17" fmla="*/ 0 h 38"/>
                <a:gd name="T18" fmla="*/ 13 w 48"/>
                <a:gd name="T19" fmla="*/ 0 h 38"/>
                <a:gd name="T20" fmla="*/ 1 w 48"/>
                <a:gd name="T21" fmla="*/ 12 h 38"/>
                <a:gd name="T22" fmla="*/ 2 w 48"/>
                <a:gd name="T23" fmla="*/ 26 h 38"/>
                <a:gd name="T24" fmla="*/ 15 w 48"/>
                <a:gd name="T25" fmla="*/ 38 h 38"/>
                <a:gd name="T26" fmla="*/ 33 w 48"/>
                <a:gd name="T27" fmla="*/ 38 h 38"/>
                <a:gd name="T28" fmla="*/ 45 w 48"/>
                <a:gd name="T29" fmla="*/ 25 h 38"/>
                <a:gd name="T30" fmla="*/ 47 w 48"/>
                <a:gd name="T31" fmla="*/ 12 h 38"/>
                <a:gd name="T32" fmla="*/ 35 w 48"/>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8">
                  <a:moveTo>
                    <a:pt x="35" y="0"/>
                  </a:moveTo>
                  <a:cubicBezTo>
                    <a:pt x="28" y="0"/>
                    <a:pt x="28" y="0"/>
                    <a:pt x="28" y="0"/>
                  </a:cubicBezTo>
                  <a:cubicBezTo>
                    <a:pt x="28" y="0"/>
                    <a:pt x="28" y="3"/>
                    <a:pt x="27" y="5"/>
                  </a:cubicBezTo>
                  <a:cubicBezTo>
                    <a:pt x="27" y="5"/>
                    <a:pt x="29" y="21"/>
                    <a:pt x="28" y="26"/>
                  </a:cubicBezTo>
                  <a:cubicBezTo>
                    <a:pt x="28" y="28"/>
                    <a:pt x="26" y="34"/>
                    <a:pt x="24" y="34"/>
                  </a:cubicBezTo>
                  <a:cubicBezTo>
                    <a:pt x="22" y="34"/>
                    <a:pt x="20" y="28"/>
                    <a:pt x="19" y="26"/>
                  </a:cubicBezTo>
                  <a:cubicBezTo>
                    <a:pt x="18" y="21"/>
                    <a:pt x="22" y="5"/>
                    <a:pt x="22" y="5"/>
                  </a:cubicBezTo>
                  <a:cubicBezTo>
                    <a:pt x="21" y="5"/>
                    <a:pt x="20" y="4"/>
                    <a:pt x="20" y="0"/>
                  </a:cubicBezTo>
                  <a:cubicBezTo>
                    <a:pt x="13" y="0"/>
                    <a:pt x="13" y="0"/>
                    <a:pt x="13" y="0"/>
                  </a:cubicBezTo>
                  <a:cubicBezTo>
                    <a:pt x="13" y="0"/>
                    <a:pt x="13" y="0"/>
                    <a:pt x="13" y="0"/>
                  </a:cubicBezTo>
                  <a:cubicBezTo>
                    <a:pt x="6" y="0"/>
                    <a:pt x="0" y="5"/>
                    <a:pt x="1" y="12"/>
                  </a:cubicBezTo>
                  <a:cubicBezTo>
                    <a:pt x="2" y="26"/>
                    <a:pt x="2" y="26"/>
                    <a:pt x="2" y="26"/>
                  </a:cubicBezTo>
                  <a:cubicBezTo>
                    <a:pt x="4" y="32"/>
                    <a:pt x="8" y="38"/>
                    <a:pt x="15" y="38"/>
                  </a:cubicBezTo>
                  <a:cubicBezTo>
                    <a:pt x="33" y="38"/>
                    <a:pt x="33" y="38"/>
                    <a:pt x="33" y="38"/>
                  </a:cubicBezTo>
                  <a:cubicBezTo>
                    <a:pt x="40" y="38"/>
                    <a:pt x="44" y="32"/>
                    <a:pt x="45" y="25"/>
                  </a:cubicBezTo>
                  <a:cubicBezTo>
                    <a:pt x="47" y="12"/>
                    <a:pt x="47" y="12"/>
                    <a:pt x="47" y="12"/>
                  </a:cubicBezTo>
                  <a:cubicBezTo>
                    <a:pt x="48" y="5"/>
                    <a:pt x="42" y="0"/>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Oval 27"/>
            <p:cNvSpPr>
              <a:spLocks noChangeArrowheads="1"/>
            </p:cNvSpPr>
            <p:nvPr/>
          </p:nvSpPr>
          <p:spPr bwMode="auto">
            <a:xfrm>
              <a:off x="7169151" y="4186238"/>
              <a:ext cx="93663" cy="968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9" name="Freeform 28"/>
          <p:cNvSpPr>
            <a:spLocks noEditPoints="1"/>
          </p:cNvSpPr>
          <p:nvPr/>
        </p:nvSpPr>
        <p:spPr bwMode="auto">
          <a:xfrm>
            <a:off x="6019800" y="3341998"/>
            <a:ext cx="791925" cy="678597"/>
          </a:xfrm>
          <a:custGeom>
            <a:avLst/>
            <a:gdLst>
              <a:gd name="T0" fmla="*/ 378 w 491"/>
              <a:gd name="T1" fmla="*/ 90 h 421"/>
              <a:gd name="T2" fmla="*/ 393 w 491"/>
              <a:gd name="T3" fmla="*/ 68 h 421"/>
              <a:gd name="T4" fmla="*/ 395 w 491"/>
              <a:gd name="T5" fmla="*/ 66 h 421"/>
              <a:gd name="T6" fmla="*/ 462 w 491"/>
              <a:gd name="T7" fmla="*/ 35 h 421"/>
              <a:gd name="T8" fmla="*/ 468 w 491"/>
              <a:gd name="T9" fmla="*/ 36 h 421"/>
              <a:gd name="T10" fmla="*/ 468 w 491"/>
              <a:gd name="T11" fmla="*/ 42 h 421"/>
              <a:gd name="T12" fmla="*/ 446 w 491"/>
              <a:gd name="T13" fmla="*/ 74 h 421"/>
              <a:gd name="T14" fmla="*/ 488 w 491"/>
              <a:gd name="T15" fmla="*/ 81 h 421"/>
              <a:gd name="T16" fmla="*/ 491 w 491"/>
              <a:gd name="T17" fmla="*/ 85 h 421"/>
              <a:gd name="T18" fmla="*/ 489 w 491"/>
              <a:gd name="T19" fmla="*/ 90 h 421"/>
              <a:gd name="T20" fmla="*/ 421 w 491"/>
              <a:gd name="T21" fmla="*/ 121 h 421"/>
              <a:gd name="T22" fmla="*/ 418 w 491"/>
              <a:gd name="T23" fmla="*/ 121 h 421"/>
              <a:gd name="T24" fmla="*/ 388 w 491"/>
              <a:gd name="T25" fmla="*/ 116 h 421"/>
              <a:gd name="T26" fmla="*/ 292 w 491"/>
              <a:gd name="T27" fmla="*/ 160 h 421"/>
              <a:gd name="T28" fmla="*/ 300 w 491"/>
              <a:gd name="T29" fmla="*/ 177 h 421"/>
              <a:gd name="T30" fmla="*/ 300 w 491"/>
              <a:gd name="T31" fmla="*/ 180 h 421"/>
              <a:gd name="T32" fmla="*/ 297 w 491"/>
              <a:gd name="T33" fmla="*/ 182 h 421"/>
              <a:gd name="T34" fmla="*/ 196 w 491"/>
              <a:gd name="T35" fmla="*/ 194 h 421"/>
              <a:gd name="T36" fmla="*/ 191 w 491"/>
              <a:gd name="T37" fmla="*/ 191 h 421"/>
              <a:gd name="T38" fmla="*/ 192 w 491"/>
              <a:gd name="T39" fmla="*/ 186 h 421"/>
              <a:gd name="T40" fmla="*/ 266 w 491"/>
              <a:gd name="T41" fmla="*/ 117 h 421"/>
              <a:gd name="T42" fmla="*/ 270 w 491"/>
              <a:gd name="T43" fmla="*/ 116 h 421"/>
              <a:gd name="T44" fmla="*/ 273 w 491"/>
              <a:gd name="T45" fmla="*/ 119 h 421"/>
              <a:gd name="T46" fmla="*/ 281 w 491"/>
              <a:gd name="T47" fmla="*/ 135 h 421"/>
              <a:gd name="T48" fmla="*/ 378 w 491"/>
              <a:gd name="T49" fmla="*/ 90 h 421"/>
              <a:gd name="T50" fmla="*/ 189 w 491"/>
              <a:gd name="T51" fmla="*/ 103 h 421"/>
              <a:gd name="T52" fmla="*/ 104 w 491"/>
              <a:gd name="T53" fmla="*/ 188 h 421"/>
              <a:gd name="T54" fmla="*/ 189 w 491"/>
              <a:gd name="T55" fmla="*/ 273 h 421"/>
              <a:gd name="T56" fmla="*/ 272 w 491"/>
              <a:gd name="T57" fmla="*/ 205 h 421"/>
              <a:gd name="T58" fmla="*/ 226 w 491"/>
              <a:gd name="T59" fmla="*/ 210 h 421"/>
              <a:gd name="T60" fmla="*/ 189 w 491"/>
              <a:gd name="T61" fmla="*/ 231 h 421"/>
              <a:gd name="T62" fmla="*/ 145 w 491"/>
              <a:gd name="T63" fmla="*/ 188 h 421"/>
              <a:gd name="T64" fmla="*/ 189 w 491"/>
              <a:gd name="T65" fmla="*/ 144 h 421"/>
              <a:gd name="T66" fmla="*/ 205 w 491"/>
              <a:gd name="T67" fmla="*/ 147 h 421"/>
              <a:gd name="T68" fmla="*/ 237 w 491"/>
              <a:gd name="T69" fmla="*/ 118 h 421"/>
              <a:gd name="T70" fmla="*/ 189 w 491"/>
              <a:gd name="T71" fmla="*/ 103 h 421"/>
              <a:gd name="T72" fmla="*/ 269 w 491"/>
              <a:gd name="T73" fmla="*/ 360 h 421"/>
              <a:gd name="T74" fmla="*/ 302 w 491"/>
              <a:gd name="T75" fmla="*/ 394 h 421"/>
              <a:gd name="T76" fmla="*/ 342 w 491"/>
              <a:gd name="T77" fmla="*/ 354 h 421"/>
              <a:gd name="T78" fmla="*/ 316 w 491"/>
              <a:gd name="T79" fmla="*/ 328 h 421"/>
              <a:gd name="T80" fmla="*/ 378 w 491"/>
              <a:gd name="T81" fmla="*/ 189 h 421"/>
              <a:gd name="T82" fmla="*/ 373 w 491"/>
              <a:gd name="T83" fmla="*/ 144 h 421"/>
              <a:gd name="T84" fmla="*/ 331 w 491"/>
              <a:gd name="T85" fmla="*/ 163 h 421"/>
              <a:gd name="T86" fmla="*/ 333 w 491"/>
              <a:gd name="T87" fmla="*/ 188 h 421"/>
              <a:gd name="T88" fmla="*/ 189 w 491"/>
              <a:gd name="T89" fmla="*/ 333 h 421"/>
              <a:gd name="T90" fmla="*/ 44 w 491"/>
              <a:gd name="T91" fmla="*/ 188 h 421"/>
              <a:gd name="T92" fmla="*/ 189 w 491"/>
              <a:gd name="T93" fmla="*/ 44 h 421"/>
              <a:gd name="T94" fmla="*/ 305 w 491"/>
              <a:gd name="T95" fmla="*/ 102 h 421"/>
              <a:gd name="T96" fmla="*/ 346 w 491"/>
              <a:gd name="T97" fmla="*/ 84 h 421"/>
              <a:gd name="T98" fmla="*/ 222 w 491"/>
              <a:gd name="T99" fmla="*/ 2 h 421"/>
              <a:gd name="T100" fmla="*/ 189 w 491"/>
              <a:gd name="T101" fmla="*/ 0 h 421"/>
              <a:gd name="T102" fmla="*/ 0 w 491"/>
              <a:gd name="T103" fmla="*/ 189 h 421"/>
              <a:gd name="T104" fmla="*/ 62 w 491"/>
              <a:gd name="T105" fmla="*/ 329 h 421"/>
              <a:gd name="T106" fmla="*/ 37 w 491"/>
              <a:gd name="T107" fmla="*/ 354 h 421"/>
              <a:gd name="T108" fmla="*/ 77 w 491"/>
              <a:gd name="T109" fmla="*/ 394 h 421"/>
              <a:gd name="T110" fmla="*/ 109 w 491"/>
              <a:gd name="T111" fmla="*/ 360 h 421"/>
              <a:gd name="T112" fmla="*/ 189 w 491"/>
              <a:gd name="T113" fmla="*/ 378 h 421"/>
              <a:gd name="T114" fmla="*/ 269 w 491"/>
              <a:gd name="T115" fmla="*/ 3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1" h="421">
                <a:moveTo>
                  <a:pt x="378" y="90"/>
                </a:moveTo>
                <a:cubicBezTo>
                  <a:pt x="393" y="68"/>
                  <a:pt x="393" y="68"/>
                  <a:pt x="393" y="68"/>
                </a:cubicBezTo>
                <a:cubicBezTo>
                  <a:pt x="394" y="67"/>
                  <a:pt x="395" y="66"/>
                  <a:pt x="395" y="66"/>
                </a:cubicBezTo>
                <a:cubicBezTo>
                  <a:pt x="462" y="35"/>
                  <a:pt x="462" y="35"/>
                  <a:pt x="462" y="35"/>
                </a:cubicBezTo>
                <a:cubicBezTo>
                  <a:pt x="464" y="34"/>
                  <a:pt x="466" y="35"/>
                  <a:pt x="468" y="36"/>
                </a:cubicBezTo>
                <a:cubicBezTo>
                  <a:pt x="469" y="38"/>
                  <a:pt x="469" y="40"/>
                  <a:pt x="468" y="42"/>
                </a:cubicBezTo>
                <a:cubicBezTo>
                  <a:pt x="446" y="74"/>
                  <a:pt x="446" y="74"/>
                  <a:pt x="446" y="74"/>
                </a:cubicBezTo>
                <a:cubicBezTo>
                  <a:pt x="488" y="81"/>
                  <a:pt x="488" y="81"/>
                  <a:pt x="488" y="81"/>
                </a:cubicBezTo>
                <a:cubicBezTo>
                  <a:pt x="490" y="82"/>
                  <a:pt x="491" y="83"/>
                  <a:pt x="491" y="85"/>
                </a:cubicBezTo>
                <a:cubicBezTo>
                  <a:pt x="491" y="87"/>
                  <a:pt x="490" y="89"/>
                  <a:pt x="489" y="90"/>
                </a:cubicBezTo>
                <a:cubicBezTo>
                  <a:pt x="421" y="121"/>
                  <a:pt x="421" y="121"/>
                  <a:pt x="421" y="121"/>
                </a:cubicBezTo>
                <a:cubicBezTo>
                  <a:pt x="420" y="121"/>
                  <a:pt x="419" y="121"/>
                  <a:pt x="418" y="121"/>
                </a:cubicBezTo>
                <a:cubicBezTo>
                  <a:pt x="388" y="116"/>
                  <a:pt x="388" y="116"/>
                  <a:pt x="388" y="116"/>
                </a:cubicBezTo>
                <a:cubicBezTo>
                  <a:pt x="292" y="160"/>
                  <a:pt x="292" y="160"/>
                  <a:pt x="292" y="160"/>
                </a:cubicBezTo>
                <a:cubicBezTo>
                  <a:pt x="300" y="177"/>
                  <a:pt x="300" y="177"/>
                  <a:pt x="300" y="177"/>
                </a:cubicBezTo>
                <a:cubicBezTo>
                  <a:pt x="301" y="178"/>
                  <a:pt x="300" y="179"/>
                  <a:pt x="300" y="180"/>
                </a:cubicBezTo>
                <a:cubicBezTo>
                  <a:pt x="299" y="181"/>
                  <a:pt x="298" y="182"/>
                  <a:pt x="297" y="182"/>
                </a:cubicBezTo>
                <a:cubicBezTo>
                  <a:pt x="263" y="186"/>
                  <a:pt x="229" y="190"/>
                  <a:pt x="196" y="194"/>
                </a:cubicBezTo>
                <a:cubicBezTo>
                  <a:pt x="194" y="194"/>
                  <a:pt x="192" y="193"/>
                  <a:pt x="191" y="191"/>
                </a:cubicBezTo>
                <a:cubicBezTo>
                  <a:pt x="190" y="189"/>
                  <a:pt x="191" y="187"/>
                  <a:pt x="192" y="186"/>
                </a:cubicBezTo>
                <a:cubicBezTo>
                  <a:pt x="217" y="163"/>
                  <a:pt x="241" y="140"/>
                  <a:pt x="266" y="117"/>
                </a:cubicBezTo>
                <a:cubicBezTo>
                  <a:pt x="267" y="116"/>
                  <a:pt x="269" y="116"/>
                  <a:pt x="270" y="116"/>
                </a:cubicBezTo>
                <a:cubicBezTo>
                  <a:pt x="272" y="116"/>
                  <a:pt x="273" y="117"/>
                  <a:pt x="273" y="119"/>
                </a:cubicBezTo>
                <a:cubicBezTo>
                  <a:pt x="281" y="135"/>
                  <a:pt x="281" y="135"/>
                  <a:pt x="281" y="135"/>
                </a:cubicBezTo>
                <a:cubicBezTo>
                  <a:pt x="378" y="90"/>
                  <a:pt x="378" y="90"/>
                  <a:pt x="378" y="90"/>
                </a:cubicBezTo>
                <a:close/>
                <a:moveTo>
                  <a:pt x="189" y="103"/>
                </a:moveTo>
                <a:cubicBezTo>
                  <a:pt x="142" y="103"/>
                  <a:pt x="104" y="141"/>
                  <a:pt x="104" y="188"/>
                </a:cubicBezTo>
                <a:cubicBezTo>
                  <a:pt x="104" y="235"/>
                  <a:pt x="142" y="273"/>
                  <a:pt x="189" y="273"/>
                </a:cubicBezTo>
                <a:cubicBezTo>
                  <a:pt x="230" y="273"/>
                  <a:pt x="264" y="243"/>
                  <a:pt x="272" y="205"/>
                </a:cubicBezTo>
                <a:cubicBezTo>
                  <a:pt x="226" y="210"/>
                  <a:pt x="226" y="210"/>
                  <a:pt x="226" y="210"/>
                </a:cubicBezTo>
                <a:cubicBezTo>
                  <a:pt x="219" y="223"/>
                  <a:pt x="205" y="231"/>
                  <a:pt x="189" y="231"/>
                </a:cubicBezTo>
                <a:cubicBezTo>
                  <a:pt x="165" y="231"/>
                  <a:pt x="145" y="212"/>
                  <a:pt x="145" y="188"/>
                </a:cubicBezTo>
                <a:cubicBezTo>
                  <a:pt x="145" y="164"/>
                  <a:pt x="165" y="144"/>
                  <a:pt x="189" y="144"/>
                </a:cubicBezTo>
                <a:cubicBezTo>
                  <a:pt x="194" y="144"/>
                  <a:pt x="200" y="145"/>
                  <a:pt x="205" y="147"/>
                </a:cubicBezTo>
                <a:cubicBezTo>
                  <a:pt x="237" y="118"/>
                  <a:pt x="237" y="118"/>
                  <a:pt x="237" y="118"/>
                </a:cubicBezTo>
                <a:cubicBezTo>
                  <a:pt x="223" y="108"/>
                  <a:pt x="207" y="103"/>
                  <a:pt x="189" y="103"/>
                </a:cubicBezTo>
                <a:close/>
                <a:moveTo>
                  <a:pt x="269" y="360"/>
                </a:moveTo>
                <a:cubicBezTo>
                  <a:pt x="274" y="369"/>
                  <a:pt x="294" y="386"/>
                  <a:pt x="302" y="394"/>
                </a:cubicBezTo>
                <a:cubicBezTo>
                  <a:pt x="327" y="420"/>
                  <a:pt x="368" y="380"/>
                  <a:pt x="342" y="354"/>
                </a:cubicBezTo>
                <a:cubicBezTo>
                  <a:pt x="316" y="328"/>
                  <a:pt x="316" y="328"/>
                  <a:pt x="316" y="328"/>
                </a:cubicBezTo>
                <a:cubicBezTo>
                  <a:pt x="354" y="294"/>
                  <a:pt x="378" y="244"/>
                  <a:pt x="378" y="189"/>
                </a:cubicBezTo>
                <a:cubicBezTo>
                  <a:pt x="378" y="173"/>
                  <a:pt x="376" y="159"/>
                  <a:pt x="373" y="144"/>
                </a:cubicBezTo>
                <a:cubicBezTo>
                  <a:pt x="331" y="163"/>
                  <a:pt x="331" y="163"/>
                  <a:pt x="331" y="163"/>
                </a:cubicBezTo>
                <a:cubicBezTo>
                  <a:pt x="332" y="171"/>
                  <a:pt x="333" y="180"/>
                  <a:pt x="333" y="188"/>
                </a:cubicBezTo>
                <a:cubicBezTo>
                  <a:pt x="333" y="268"/>
                  <a:pt x="269" y="333"/>
                  <a:pt x="189" y="333"/>
                </a:cubicBezTo>
                <a:cubicBezTo>
                  <a:pt x="109" y="333"/>
                  <a:pt x="44" y="268"/>
                  <a:pt x="44" y="188"/>
                </a:cubicBezTo>
                <a:cubicBezTo>
                  <a:pt x="44" y="109"/>
                  <a:pt x="109" y="44"/>
                  <a:pt x="189" y="44"/>
                </a:cubicBezTo>
                <a:cubicBezTo>
                  <a:pt x="236" y="44"/>
                  <a:pt x="279" y="67"/>
                  <a:pt x="305" y="102"/>
                </a:cubicBezTo>
                <a:cubicBezTo>
                  <a:pt x="346" y="84"/>
                  <a:pt x="346" y="84"/>
                  <a:pt x="346" y="84"/>
                </a:cubicBezTo>
                <a:cubicBezTo>
                  <a:pt x="318" y="42"/>
                  <a:pt x="274" y="12"/>
                  <a:pt x="222" y="2"/>
                </a:cubicBezTo>
                <a:cubicBezTo>
                  <a:pt x="211" y="1"/>
                  <a:pt x="200" y="0"/>
                  <a:pt x="189" y="0"/>
                </a:cubicBezTo>
                <a:cubicBezTo>
                  <a:pt x="87" y="0"/>
                  <a:pt x="0" y="81"/>
                  <a:pt x="0" y="189"/>
                </a:cubicBezTo>
                <a:cubicBezTo>
                  <a:pt x="0" y="244"/>
                  <a:pt x="24" y="294"/>
                  <a:pt x="62" y="329"/>
                </a:cubicBezTo>
                <a:cubicBezTo>
                  <a:pt x="37" y="354"/>
                  <a:pt x="37" y="354"/>
                  <a:pt x="37" y="354"/>
                </a:cubicBezTo>
                <a:cubicBezTo>
                  <a:pt x="10" y="381"/>
                  <a:pt x="50" y="421"/>
                  <a:pt x="77" y="394"/>
                </a:cubicBezTo>
                <a:cubicBezTo>
                  <a:pt x="85" y="386"/>
                  <a:pt x="104" y="369"/>
                  <a:pt x="109" y="360"/>
                </a:cubicBezTo>
                <a:cubicBezTo>
                  <a:pt x="133" y="371"/>
                  <a:pt x="160" y="378"/>
                  <a:pt x="189" y="378"/>
                </a:cubicBezTo>
                <a:cubicBezTo>
                  <a:pt x="217" y="378"/>
                  <a:pt x="245" y="371"/>
                  <a:pt x="269" y="36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a:spLocks noEditPoints="1"/>
          </p:cNvSpPr>
          <p:nvPr/>
        </p:nvSpPr>
        <p:spPr bwMode="auto">
          <a:xfrm>
            <a:off x="7890541" y="3282026"/>
            <a:ext cx="680039" cy="798541"/>
          </a:xfrm>
          <a:custGeom>
            <a:avLst/>
            <a:gdLst>
              <a:gd name="T0" fmla="*/ 181 w 428"/>
              <a:gd name="T1" fmla="*/ 115 h 502"/>
              <a:gd name="T2" fmla="*/ 166 w 428"/>
              <a:gd name="T3" fmla="*/ 71 h 502"/>
              <a:gd name="T4" fmla="*/ 166 w 428"/>
              <a:gd name="T5" fmla="*/ 68 h 502"/>
              <a:gd name="T6" fmla="*/ 263 w 428"/>
              <a:gd name="T7" fmla="*/ 68 h 502"/>
              <a:gd name="T8" fmla="*/ 263 w 428"/>
              <a:gd name="T9" fmla="*/ 71 h 502"/>
              <a:gd name="T10" fmla="*/ 248 w 428"/>
              <a:gd name="T11" fmla="*/ 115 h 502"/>
              <a:gd name="T12" fmla="*/ 319 w 428"/>
              <a:gd name="T13" fmla="*/ 248 h 502"/>
              <a:gd name="T14" fmla="*/ 425 w 428"/>
              <a:gd name="T15" fmla="*/ 287 h 502"/>
              <a:gd name="T16" fmla="*/ 427 w 428"/>
              <a:gd name="T17" fmla="*/ 290 h 502"/>
              <a:gd name="T18" fmla="*/ 336 w 428"/>
              <a:gd name="T19" fmla="*/ 345 h 502"/>
              <a:gd name="T20" fmla="*/ 329 w 428"/>
              <a:gd name="T21" fmla="*/ 342 h 502"/>
              <a:gd name="T22" fmla="*/ 329 w 428"/>
              <a:gd name="T23" fmla="*/ 313 h 502"/>
              <a:gd name="T24" fmla="*/ 249 w 428"/>
              <a:gd name="T25" fmla="*/ 312 h 502"/>
              <a:gd name="T26" fmla="*/ 258 w 428"/>
              <a:gd name="T27" fmla="*/ 374 h 502"/>
              <a:gd name="T28" fmla="*/ 302 w 428"/>
              <a:gd name="T29" fmla="*/ 367 h 502"/>
              <a:gd name="T30" fmla="*/ 308 w 428"/>
              <a:gd name="T31" fmla="*/ 372 h 502"/>
              <a:gd name="T32" fmla="*/ 218 w 428"/>
              <a:gd name="T33" fmla="*/ 499 h 502"/>
              <a:gd name="T34" fmla="*/ 209 w 428"/>
              <a:gd name="T35" fmla="*/ 499 h 502"/>
              <a:gd name="T36" fmla="*/ 120 w 428"/>
              <a:gd name="T37" fmla="*/ 372 h 502"/>
              <a:gd name="T38" fmla="*/ 126 w 428"/>
              <a:gd name="T39" fmla="*/ 367 h 502"/>
              <a:gd name="T40" fmla="*/ 170 w 428"/>
              <a:gd name="T41" fmla="*/ 374 h 502"/>
              <a:gd name="T42" fmla="*/ 178 w 428"/>
              <a:gd name="T43" fmla="*/ 312 h 502"/>
              <a:gd name="T44" fmla="*/ 99 w 428"/>
              <a:gd name="T45" fmla="*/ 313 h 502"/>
              <a:gd name="T46" fmla="*/ 99 w 428"/>
              <a:gd name="T47" fmla="*/ 342 h 502"/>
              <a:gd name="T48" fmla="*/ 92 w 428"/>
              <a:gd name="T49" fmla="*/ 345 h 502"/>
              <a:gd name="T50" fmla="*/ 1 w 428"/>
              <a:gd name="T51" fmla="*/ 290 h 502"/>
              <a:gd name="T52" fmla="*/ 3 w 428"/>
              <a:gd name="T53" fmla="*/ 287 h 502"/>
              <a:gd name="T54" fmla="*/ 110 w 428"/>
              <a:gd name="T55" fmla="*/ 248 h 502"/>
              <a:gd name="T56" fmla="*/ 287 w 428"/>
              <a:gd name="T57" fmla="*/ 284 h 502"/>
              <a:gd name="T58" fmla="*/ 224 w 428"/>
              <a:gd name="T59" fmla="*/ 168 h 502"/>
              <a:gd name="T60" fmla="*/ 223 w 428"/>
              <a:gd name="T61" fmla="*/ 166 h 502"/>
              <a:gd name="T62" fmla="*/ 205 w 428"/>
              <a:gd name="T63" fmla="*/ 167 h 502"/>
              <a:gd name="T64" fmla="*/ 210 w 428"/>
              <a:gd name="T65" fmla="*/ 179 h 502"/>
              <a:gd name="T66" fmla="*/ 206 w 428"/>
              <a:gd name="T67" fmla="*/ 239 h 502"/>
              <a:gd name="T68" fmla="*/ 124 w 428"/>
              <a:gd name="T69" fmla="*/ 193 h 502"/>
              <a:gd name="T70" fmla="*/ 142 w 428"/>
              <a:gd name="T71" fmla="*/ 271 h 502"/>
              <a:gd name="T72" fmla="*/ 305 w 428"/>
              <a:gd name="T73" fmla="*/ 253 h 502"/>
              <a:gd name="T74" fmla="*/ 255 w 428"/>
              <a:gd name="T75" fmla="*/ 153 h 502"/>
              <a:gd name="T76" fmla="*/ 218 w 428"/>
              <a:gd name="T77" fmla="*/ 181 h 502"/>
              <a:gd name="T78" fmla="*/ 224 w 428"/>
              <a:gd name="T79" fmla="*/ 168 h 502"/>
              <a:gd name="T80" fmla="*/ 215 w 428"/>
              <a:gd name="T81" fmla="*/ 129 h 502"/>
              <a:gd name="T82" fmla="*/ 256 w 428"/>
              <a:gd name="T83" fmla="*/ 72 h 502"/>
              <a:gd name="T84" fmla="*/ 252 w 428"/>
              <a:gd name="T85" fmla="*/ 49 h 502"/>
              <a:gd name="T86" fmla="*/ 231 w 428"/>
              <a:gd name="T87" fmla="*/ 35 h 502"/>
              <a:gd name="T88" fmla="*/ 198 w 428"/>
              <a:gd name="T89" fmla="*/ 35 h 502"/>
              <a:gd name="T90" fmla="*/ 180 w 428"/>
              <a:gd name="T91" fmla="*/ 37 h 502"/>
              <a:gd name="T92" fmla="*/ 176 w 428"/>
              <a:gd name="T93" fmla="*/ 61 h 502"/>
              <a:gd name="T94" fmla="*/ 187 w 428"/>
              <a:gd name="T95" fmla="*/ 111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8" h="502">
                <a:moveTo>
                  <a:pt x="215" y="136"/>
                </a:moveTo>
                <a:cubicBezTo>
                  <a:pt x="202" y="136"/>
                  <a:pt x="190" y="128"/>
                  <a:pt x="181" y="115"/>
                </a:cubicBezTo>
                <a:cubicBezTo>
                  <a:pt x="172" y="103"/>
                  <a:pt x="166" y="87"/>
                  <a:pt x="166" y="71"/>
                </a:cubicBezTo>
                <a:cubicBezTo>
                  <a:pt x="166" y="71"/>
                  <a:pt x="166" y="71"/>
                  <a:pt x="166" y="71"/>
                </a:cubicBezTo>
                <a:cubicBezTo>
                  <a:pt x="166" y="71"/>
                  <a:pt x="166" y="71"/>
                  <a:pt x="166" y="71"/>
                </a:cubicBezTo>
                <a:cubicBezTo>
                  <a:pt x="166" y="70"/>
                  <a:pt x="166" y="69"/>
                  <a:pt x="166" y="68"/>
                </a:cubicBezTo>
                <a:cubicBezTo>
                  <a:pt x="166" y="30"/>
                  <a:pt x="160" y="0"/>
                  <a:pt x="215" y="0"/>
                </a:cubicBezTo>
                <a:cubicBezTo>
                  <a:pt x="269" y="0"/>
                  <a:pt x="263" y="30"/>
                  <a:pt x="263" y="68"/>
                </a:cubicBezTo>
                <a:cubicBezTo>
                  <a:pt x="263" y="69"/>
                  <a:pt x="263" y="70"/>
                  <a:pt x="263" y="71"/>
                </a:cubicBezTo>
                <a:cubicBezTo>
                  <a:pt x="263" y="71"/>
                  <a:pt x="263" y="71"/>
                  <a:pt x="263" y="71"/>
                </a:cubicBezTo>
                <a:cubicBezTo>
                  <a:pt x="263" y="71"/>
                  <a:pt x="263" y="71"/>
                  <a:pt x="263" y="71"/>
                </a:cubicBezTo>
                <a:cubicBezTo>
                  <a:pt x="263" y="87"/>
                  <a:pt x="257" y="103"/>
                  <a:pt x="248" y="115"/>
                </a:cubicBezTo>
                <a:cubicBezTo>
                  <a:pt x="239" y="128"/>
                  <a:pt x="227" y="136"/>
                  <a:pt x="215" y="136"/>
                </a:cubicBezTo>
                <a:close/>
                <a:moveTo>
                  <a:pt x="319" y="248"/>
                </a:moveTo>
                <a:cubicBezTo>
                  <a:pt x="363" y="264"/>
                  <a:pt x="363" y="264"/>
                  <a:pt x="363" y="264"/>
                </a:cubicBezTo>
                <a:cubicBezTo>
                  <a:pt x="383" y="271"/>
                  <a:pt x="403" y="279"/>
                  <a:pt x="425" y="287"/>
                </a:cubicBezTo>
                <a:cubicBezTo>
                  <a:pt x="426" y="287"/>
                  <a:pt x="427" y="288"/>
                  <a:pt x="427" y="288"/>
                </a:cubicBezTo>
                <a:cubicBezTo>
                  <a:pt x="428" y="289"/>
                  <a:pt x="428" y="290"/>
                  <a:pt x="427" y="290"/>
                </a:cubicBezTo>
                <a:cubicBezTo>
                  <a:pt x="413" y="299"/>
                  <a:pt x="399" y="307"/>
                  <a:pt x="384" y="316"/>
                </a:cubicBezTo>
                <a:cubicBezTo>
                  <a:pt x="369" y="325"/>
                  <a:pt x="353" y="335"/>
                  <a:pt x="336" y="345"/>
                </a:cubicBezTo>
                <a:cubicBezTo>
                  <a:pt x="335" y="346"/>
                  <a:pt x="333" y="346"/>
                  <a:pt x="332" y="345"/>
                </a:cubicBezTo>
                <a:cubicBezTo>
                  <a:pt x="330" y="345"/>
                  <a:pt x="329" y="344"/>
                  <a:pt x="329" y="342"/>
                </a:cubicBezTo>
                <a:cubicBezTo>
                  <a:pt x="329" y="333"/>
                  <a:pt x="330" y="324"/>
                  <a:pt x="330" y="315"/>
                </a:cubicBezTo>
                <a:cubicBezTo>
                  <a:pt x="330" y="314"/>
                  <a:pt x="330" y="314"/>
                  <a:pt x="329" y="313"/>
                </a:cubicBezTo>
                <a:cubicBezTo>
                  <a:pt x="328" y="312"/>
                  <a:pt x="327" y="312"/>
                  <a:pt x="326" y="312"/>
                </a:cubicBezTo>
                <a:cubicBezTo>
                  <a:pt x="311" y="312"/>
                  <a:pt x="282" y="312"/>
                  <a:pt x="249" y="312"/>
                </a:cubicBezTo>
                <a:cubicBezTo>
                  <a:pt x="252" y="335"/>
                  <a:pt x="254" y="358"/>
                  <a:pt x="256" y="371"/>
                </a:cubicBezTo>
                <a:cubicBezTo>
                  <a:pt x="256" y="372"/>
                  <a:pt x="256" y="373"/>
                  <a:pt x="258" y="374"/>
                </a:cubicBezTo>
                <a:cubicBezTo>
                  <a:pt x="259" y="374"/>
                  <a:pt x="260" y="374"/>
                  <a:pt x="261" y="374"/>
                </a:cubicBezTo>
                <a:cubicBezTo>
                  <a:pt x="275" y="372"/>
                  <a:pt x="289" y="369"/>
                  <a:pt x="302" y="367"/>
                </a:cubicBezTo>
                <a:cubicBezTo>
                  <a:pt x="304" y="367"/>
                  <a:pt x="306" y="367"/>
                  <a:pt x="307" y="368"/>
                </a:cubicBezTo>
                <a:cubicBezTo>
                  <a:pt x="308" y="369"/>
                  <a:pt x="308" y="371"/>
                  <a:pt x="308" y="372"/>
                </a:cubicBezTo>
                <a:cubicBezTo>
                  <a:pt x="295" y="389"/>
                  <a:pt x="282" y="408"/>
                  <a:pt x="268" y="428"/>
                </a:cubicBezTo>
                <a:cubicBezTo>
                  <a:pt x="253" y="450"/>
                  <a:pt x="236" y="473"/>
                  <a:pt x="218" y="499"/>
                </a:cubicBezTo>
                <a:cubicBezTo>
                  <a:pt x="217" y="501"/>
                  <a:pt x="216" y="502"/>
                  <a:pt x="214" y="502"/>
                </a:cubicBezTo>
                <a:cubicBezTo>
                  <a:pt x="212" y="502"/>
                  <a:pt x="210" y="501"/>
                  <a:pt x="209" y="499"/>
                </a:cubicBezTo>
                <a:cubicBezTo>
                  <a:pt x="191" y="474"/>
                  <a:pt x="175" y="450"/>
                  <a:pt x="160" y="428"/>
                </a:cubicBezTo>
                <a:cubicBezTo>
                  <a:pt x="146" y="408"/>
                  <a:pt x="132" y="389"/>
                  <a:pt x="120" y="372"/>
                </a:cubicBezTo>
                <a:cubicBezTo>
                  <a:pt x="119" y="371"/>
                  <a:pt x="120" y="369"/>
                  <a:pt x="121" y="368"/>
                </a:cubicBezTo>
                <a:cubicBezTo>
                  <a:pt x="122" y="367"/>
                  <a:pt x="124" y="367"/>
                  <a:pt x="126" y="367"/>
                </a:cubicBezTo>
                <a:cubicBezTo>
                  <a:pt x="139" y="369"/>
                  <a:pt x="153" y="372"/>
                  <a:pt x="167" y="374"/>
                </a:cubicBezTo>
                <a:cubicBezTo>
                  <a:pt x="168" y="374"/>
                  <a:pt x="169" y="374"/>
                  <a:pt x="170" y="374"/>
                </a:cubicBezTo>
                <a:cubicBezTo>
                  <a:pt x="172" y="373"/>
                  <a:pt x="172" y="372"/>
                  <a:pt x="172" y="371"/>
                </a:cubicBezTo>
                <a:cubicBezTo>
                  <a:pt x="174" y="358"/>
                  <a:pt x="176" y="335"/>
                  <a:pt x="178" y="312"/>
                </a:cubicBezTo>
                <a:cubicBezTo>
                  <a:pt x="146" y="312"/>
                  <a:pt x="117" y="312"/>
                  <a:pt x="102" y="312"/>
                </a:cubicBezTo>
                <a:cubicBezTo>
                  <a:pt x="101" y="312"/>
                  <a:pt x="100" y="312"/>
                  <a:pt x="99" y="313"/>
                </a:cubicBezTo>
                <a:cubicBezTo>
                  <a:pt x="98" y="314"/>
                  <a:pt x="98" y="314"/>
                  <a:pt x="98" y="315"/>
                </a:cubicBezTo>
                <a:cubicBezTo>
                  <a:pt x="98" y="324"/>
                  <a:pt x="98" y="333"/>
                  <a:pt x="99" y="342"/>
                </a:cubicBezTo>
                <a:cubicBezTo>
                  <a:pt x="99" y="344"/>
                  <a:pt x="98" y="345"/>
                  <a:pt x="96" y="345"/>
                </a:cubicBezTo>
                <a:cubicBezTo>
                  <a:pt x="95" y="346"/>
                  <a:pt x="93" y="346"/>
                  <a:pt x="92" y="345"/>
                </a:cubicBezTo>
                <a:cubicBezTo>
                  <a:pt x="75" y="335"/>
                  <a:pt x="59" y="325"/>
                  <a:pt x="43" y="316"/>
                </a:cubicBezTo>
                <a:cubicBezTo>
                  <a:pt x="29" y="307"/>
                  <a:pt x="15" y="299"/>
                  <a:pt x="1" y="290"/>
                </a:cubicBezTo>
                <a:cubicBezTo>
                  <a:pt x="0" y="290"/>
                  <a:pt x="0" y="289"/>
                  <a:pt x="1" y="288"/>
                </a:cubicBezTo>
                <a:cubicBezTo>
                  <a:pt x="1" y="288"/>
                  <a:pt x="2" y="287"/>
                  <a:pt x="3" y="287"/>
                </a:cubicBezTo>
                <a:cubicBezTo>
                  <a:pt x="25" y="279"/>
                  <a:pt x="45" y="271"/>
                  <a:pt x="65" y="264"/>
                </a:cubicBezTo>
                <a:cubicBezTo>
                  <a:pt x="110" y="248"/>
                  <a:pt x="110" y="248"/>
                  <a:pt x="110" y="248"/>
                </a:cubicBezTo>
                <a:cubicBezTo>
                  <a:pt x="110" y="267"/>
                  <a:pt x="119" y="284"/>
                  <a:pt x="142" y="284"/>
                </a:cubicBezTo>
                <a:cubicBezTo>
                  <a:pt x="205" y="284"/>
                  <a:pt x="225" y="284"/>
                  <a:pt x="287" y="284"/>
                </a:cubicBezTo>
                <a:cubicBezTo>
                  <a:pt x="310" y="284"/>
                  <a:pt x="319" y="267"/>
                  <a:pt x="319" y="248"/>
                </a:cubicBezTo>
                <a:close/>
                <a:moveTo>
                  <a:pt x="224" y="168"/>
                </a:moveTo>
                <a:cubicBezTo>
                  <a:pt x="225" y="168"/>
                  <a:pt x="225" y="167"/>
                  <a:pt x="224" y="167"/>
                </a:cubicBezTo>
                <a:cubicBezTo>
                  <a:pt x="224" y="166"/>
                  <a:pt x="224" y="166"/>
                  <a:pt x="223" y="166"/>
                </a:cubicBezTo>
                <a:cubicBezTo>
                  <a:pt x="217" y="166"/>
                  <a:pt x="212" y="166"/>
                  <a:pt x="207" y="166"/>
                </a:cubicBezTo>
                <a:cubicBezTo>
                  <a:pt x="206" y="166"/>
                  <a:pt x="205" y="166"/>
                  <a:pt x="205" y="167"/>
                </a:cubicBezTo>
                <a:cubicBezTo>
                  <a:pt x="205" y="167"/>
                  <a:pt x="205" y="168"/>
                  <a:pt x="205" y="168"/>
                </a:cubicBezTo>
                <a:cubicBezTo>
                  <a:pt x="210" y="179"/>
                  <a:pt x="210" y="179"/>
                  <a:pt x="210" y="179"/>
                </a:cubicBezTo>
                <a:cubicBezTo>
                  <a:pt x="211" y="179"/>
                  <a:pt x="211" y="180"/>
                  <a:pt x="211" y="181"/>
                </a:cubicBezTo>
                <a:cubicBezTo>
                  <a:pt x="206" y="239"/>
                  <a:pt x="206" y="239"/>
                  <a:pt x="206" y="239"/>
                </a:cubicBezTo>
                <a:cubicBezTo>
                  <a:pt x="192" y="209"/>
                  <a:pt x="183" y="189"/>
                  <a:pt x="174" y="153"/>
                </a:cubicBezTo>
                <a:cubicBezTo>
                  <a:pt x="146" y="159"/>
                  <a:pt x="124" y="173"/>
                  <a:pt x="124" y="193"/>
                </a:cubicBezTo>
                <a:cubicBezTo>
                  <a:pt x="124" y="213"/>
                  <a:pt x="124" y="233"/>
                  <a:pt x="124" y="253"/>
                </a:cubicBezTo>
                <a:cubicBezTo>
                  <a:pt x="124" y="263"/>
                  <a:pt x="132" y="271"/>
                  <a:pt x="142" y="271"/>
                </a:cubicBezTo>
                <a:cubicBezTo>
                  <a:pt x="190" y="271"/>
                  <a:pt x="239" y="271"/>
                  <a:pt x="287" y="271"/>
                </a:cubicBezTo>
                <a:cubicBezTo>
                  <a:pt x="297" y="271"/>
                  <a:pt x="305" y="263"/>
                  <a:pt x="305" y="253"/>
                </a:cubicBezTo>
                <a:cubicBezTo>
                  <a:pt x="305" y="193"/>
                  <a:pt x="305" y="193"/>
                  <a:pt x="305" y="193"/>
                </a:cubicBezTo>
                <a:cubicBezTo>
                  <a:pt x="305" y="173"/>
                  <a:pt x="283" y="159"/>
                  <a:pt x="255" y="153"/>
                </a:cubicBezTo>
                <a:cubicBezTo>
                  <a:pt x="246" y="189"/>
                  <a:pt x="237" y="208"/>
                  <a:pt x="223" y="238"/>
                </a:cubicBezTo>
                <a:cubicBezTo>
                  <a:pt x="218" y="181"/>
                  <a:pt x="218" y="181"/>
                  <a:pt x="218" y="181"/>
                </a:cubicBezTo>
                <a:cubicBezTo>
                  <a:pt x="218" y="180"/>
                  <a:pt x="218" y="179"/>
                  <a:pt x="219" y="179"/>
                </a:cubicBezTo>
                <a:cubicBezTo>
                  <a:pt x="224" y="168"/>
                  <a:pt x="224" y="168"/>
                  <a:pt x="224" y="168"/>
                </a:cubicBezTo>
                <a:close/>
                <a:moveTo>
                  <a:pt x="187" y="111"/>
                </a:moveTo>
                <a:cubicBezTo>
                  <a:pt x="194" y="122"/>
                  <a:pt x="205" y="129"/>
                  <a:pt x="215" y="129"/>
                </a:cubicBezTo>
                <a:cubicBezTo>
                  <a:pt x="224" y="129"/>
                  <a:pt x="235" y="122"/>
                  <a:pt x="242" y="111"/>
                </a:cubicBezTo>
                <a:cubicBezTo>
                  <a:pt x="251" y="100"/>
                  <a:pt x="256" y="86"/>
                  <a:pt x="256" y="72"/>
                </a:cubicBezTo>
                <a:cubicBezTo>
                  <a:pt x="253" y="61"/>
                  <a:pt x="253" y="61"/>
                  <a:pt x="253" y="61"/>
                </a:cubicBezTo>
                <a:cubicBezTo>
                  <a:pt x="252" y="57"/>
                  <a:pt x="252" y="53"/>
                  <a:pt x="252" y="49"/>
                </a:cubicBezTo>
                <a:cubicBezTo>
                  <a:pt x="252" y="45"/>
                  <a:pt x="252" y="40"/>
                  <a:pt x="249" y="37"/>
                </a:cubicBezTo>
                <a:cubicBezTo>
                  <a:pt x="245" y="31"/>
                  <a:pt x="239" y="33"/>
                  <a:pt x="231" y="35"/>
                </a:cubicBezTo>
                <a:cubicBezTo>
                  <a:pt x="226" y="37"/>
                  <a:pt x="221" y="38"/>
                  <a:pt x="215" y="38"/>
                </a:cubicBezTo>
                <a:cubicBezTo>
                  <a:pt x="208" y="38"/>
                  <a:pt x="203" y="37"/>
                  <a:pt x="198" y="35"/>
                </a:cubicBezTo>
                <a:cubicBezTo>
                  <a:pt x="198" y="35"/>
                  <a:pt x="198" y="35"/>
                  <a:pt x="198" y="35"/>
                </a:cubicBezTo>
                <a:cubicBezTo>
                  <a:pt x="190" y="33"/>
                  <a:pt x="184" y="31"/>
                  <a:pt x="180" y="37"/>
                </a:cubicBezTo>
                <a:cubicBezTo>
                  <a:pt x="177" y="40"/>
                  <a:pt x="177" y="45"/>
                  <a:pt x="177" y="49"/>
                </a:cubicBezTo>
                <a:cubicBezTo>
                  <a:pt x="177" y="53"/>
                  <a:pt x="177" y="57"/>
                  <a:pt x="176" y="61"/>
                </a:cubicBezTo>
                <a:cubicBezTo>
                  <a:pt x="173" y="72"/>
                  <a:pt x="173" y="72"/>
                  <a:pt x="173" y="72"/>
                </a:cubicBezTo>
                <a:cubicBezTo>
                  <a:pt x="173" y="86"/>
                  <a:pt x="179" y="100"/>
                  <a:pt x="187" y="111"/>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TextBox 30"/>
          <p:cNvSpPr txBox="1"/>
          <p:nvPr/>
        </p:nvSpPr>
        <p:spPr>
          <a:xfrm>
            <a:off x="280541" y="4290596"/>
            <a:ext cx="1265798" cy="338554"/>
          </a:xfrm>
          <a:prstGeom prst="rect">
            <a:avLst/>
          </a:prstGeom>
          <a:noFill/>
        </p:spPr>
        <p:txBody>
          <a:bodyPr wrap="square" rtlCol="0">
            <a:spAutoFit/>
          </a:bodyPr>
          <a:lstStyle/>
          <a:p>
            <a:r>
              <a:rPr lang="en-US" sz="1600" smtClean="0">
                <a:solidFill>
                  <a:schemeClr val="bg1"/>
                </a:solidFill>
                <a:latin typeface="+mj-lt"/>
              </a:rPr>
              <a:t>MEDIA ANALYTICS</a:t>
            </a:r>
            <a:endParaRPr lang="en-US" sz="1600">
              <a:solidFill>
                <a:schemeClr val="bg1"/>
              </a:solidFill>
              <a:latin typeface="+mj-lt"/>
            </a:endParaRPr>
          </a:p>
        </p:txBody>
      </p:sp>
      <p:sp>
        <p:nvSpPr>
          <p:cNvPr id="32" name="TextBox 31"/>
          <p:cNvSpPr txBox="1"/>
          <p:nvPr/>
        </p:nvSpPr>
        <p:spPr>
          <a:xfrm>
            <a:off x="2107421" y="4290596"/>
            <a:ext cx="1265798" cy="338554"/>
          </a:xfrm>
          <a:prstGeom prst="rect">
            <a:avLst/>
          </a:prstGeom>
          <a:noFill/>
        </p:spPr>
        <p:txBody>
          <a:bodyPr wrap="square" rtlCol="0">
            <a:spAutoFit/>
          </a:bodyPr>
          <a:lstStyle/>
          <a:p>
            <a:pPr algn="ctr"/>
            <a:r>
              <a:rPr lang="en-US" sz="1600" smtClean="0">
                <a:solidFill>
                  <a:schemeClr val="bg1"/>
                </a:solidFill>
                <a:latin typeface="+mj-lt"/>
              </a:rPr>
              <a:t>CHECK LIST</a:t>
            </a:r>
            <a:endParaRPr lang="en-US" sz="1600">
              <a:solidFill>
                <a:schemeClr val="bg1"/>
              </a:solidFill>
              <a:latin typeface="+mj-lt"/>
            </a:endParaRPr>
          </a:p>
        </p:txBody>
      </p:sp>
      <p:sp>
        <p:nvSpPr>
          <p:cNvPr id="33" name="TextBox 32"/>
          <p:cNvSpPr txBox="1"/>
          <p:nvPr/>
        </p:nvSpPr>
        <p:spPr>
          <a:xfrm>
            <a:off x="3934300" y="4290596"/>
            <a:ext cx="1265798" cy="338554"/>
          </a:xfrm>
          <a:prstGeom prst="rect">
            <a:avLst/>
          </a:prstGeom>
          <a:noFill/>
        </p:spPr>
        <p:txBody>
          <a:bodyPr wrap="square" rtlCol="0">
            <a:spAutoFit/>
          </a:bodyPr>
          <a:lstStyle/>
          <a:p>
            <a:pPr algn="ctr"/>
            <a:r>
              <a:rPr lang="en-US" sz="1600" smtClean="0">
                <a:solidFill>
                  <a:schemeClr val="bg1"/>
                </a:solidFill>
                <a:latin typeface="+mj-lt"/>
              </a:rPr>
              <a:t>MOBILE DESIGN</a:t>
            </a:r>
            <a:endParaRPr lang="en-US" sz="1600">
              <a:solidFill>
                <a:schemeClr val="bg1"/>
              </a:solidFill>
              <a:latin typeface="+mj-lt"/>
            </a:endParaRPr>
          </a:p>
        </p:txBody>
      </p:sp>
      <p:sp>
        <p:nvSpPr>
          <p:cNvPr id="34" name="TextBox 33"/>
          <p:cNvSpPr txBox="1"/>
          <p:nvPr/>
        </p:nvSpPr>
        <p:spPr>
          <a:xfrm>
            <a:off x="5765020" y="4290596"/>
            <a:ext cx="1265798" cy="338554"/>
          </a:xfrm>
          <a:prstGeom prst="rect">
            <a:avLst/>
          </a:prstGeom>
          <a:noFill/>
        </p:spPr>
        <p:txBody>
          <a:bodyPr wrap="square" rtlCol="0">
            <a:spAutoFit/>
          </a:bodyPr>
          <a:lstStyle/>
          <a:p>
            <a:pPr algn="ctr"/>
            <a:r>
              <a:rPr lang="en-US" sz="1600" smtClean="0">
                <a:solidFill>
                  <a:schemeClr val="bg1"/>
                </a:solidFill>
                <a:latin typeface="+mj-lt"/>
              </a:rPr>
              <a:t>TARGET GOAL</a:t>
            </a:r>
            <a:endParaRPr lang="en-US" sz="1600">
              <a:solidFill>
                <a:schemeClr val="bg1"/>
              </a:solidFill>
              <a:latin typeface="+mj-lt"/>
            </a:endParaRPr>
          </a:p>
        </p:txBody>
      </p:sp>
      <p:sp>
        <p:nvSpPr>
          <p:cNvPr id="35" name="TextBox 34"/>
          <p:cNvSpPr txBox="1"/>
          <p:nvPr/>
        </p:nvSpPr>
        <p:spPr>
          <a:xfrm>
            <a:off x="7597661" y="4290596"/>
            <a:ext cx="1265798" cy="338554"/>
          </a:xfrm>
          <a:prstGeom prst="rect">
            <a:avLst/>
          </a:prstGeom>
          <a:noFill/>
        </p:spPr>
        <p:txBody>
          <a:bodyPr wrap="square" rtlCol="0">
            <a:spAutoFit/>
          </a:bodyPr>
          <a:lstStyle/>
          <a:p>
            <a:pPr algn="ctr"/>
            <a:r>
              <a:rPr lang="en-US" sz="1600" smtClean="0">
                <a:solidFill>
                  <a:schemeClr val="bg1"/>
                </a:solidFill>
                <a:latin typeface="+mj-lt"/>
              </a:rPr>
              <a:t>MULTI CLIENTS</a:t>
            </a:r>
            <a:endParaRPr lang="en-US" sz="1600">
              <a:solidFill>
                <a:schemeClr val="bg1"/>
              </a:solidFill>
              <a:latin typeface="+mj-lt"/>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450" decel="100000" fill="hold"/>
                                        <p:tgtEl>
                                          <p:spTgt spid="9"/>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9"/>
                                        </p:tgtEl>
                                        <p:attrNameLst>
                                          <p:attrName>ppt_y</p:attrName>
                                        </p:attrNameLst>
                                      </p:cBhvr>
                                      <p:tavLst>
                                        <p:tav tm="0">
                                          <p:val>
                                            <p:strVal val="#ppt_y-.03"/>
                                          </p:val>
                                        </p:tav>
                                        <p:tav tm="100000">
                                          <p:val>
                                            <p:strVal val="#ppt_y"/>
                                          </p:val>
                                        </p:tav>
                                      </p:tavLst>
                                    </p:anim>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p:stCondLst>
                              <p:cond delay="15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37"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anim calcmode="lin" valueType="num">
                                      <p:cBhvr>
                                        <p:cTn id="29" dur="500" fill="hold"/>
                                        <p:tgtEl>
                                          <p:spTgt spid="31"/>
                                        </p:tgtEl>
                                        <p:attrNameLst>
                                          <p:attrName>ppt_x</p:attrName>
                                        </p:attrNameLst>
                                      </p:cBhvr>
                                      <p:tavLst>
                                        <p:tav tm="0">
                                          <p:val>
                                            <p:strVal val="#ppt_x"/>
                                          </p:val>
                                        </p:tav>
                                        <p:tav tm="100000">
                                          <p:val>
                                            <p:strVal val="#ppt_x"/>
                                          </p:val>
                                        </p:tav>
                                      </p:tavLst>
                                    </p:anim>
                                    <p:anim calcmode="lin" valueType="num">
                                      <p:cBhvr>
                                        <p:cTn id="30" dur="450" decel="100000" fill="hold"/>
                                        <p:tgtEl>
                                          <p:spTgt spid="31"/>
                                        </p:tgtEl>
                                        <p:attrNameLst>
                                          <p:attrName>ppt_y</p:attrName>
                                        </p:attrNameLst>
                                      </p:cBhvr>
                                      <p:tavLst>
                                        <p:tav tm="0">
                                          <p:val>
                                            <p:strVal val="#ppt_y+1"/>
                                          </p:val>
                                        </p:tav>
                                        <p:tav tm="100000">
                                          <p:val>
                                            <p:strVal val="#ppt_y-.03"/>
                                          </p:val>
                                        </p:tav>
                                      </p:tavLst>
                                    </p:anim>
                                    <p:anim calcmode="lin" valueType="num">
                                      <p:cBhvr>
                                        <p:cTn id="31" dur="50" accel="100000" fill="hold">
                                          <p:stCondLst>
                                            <p:cond delay="450"/>
                                          </p:stCondLst>
                                        </p:cTn>
                                        <p:tgtEl>
                                          <p:spTgt spid="31"/>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childTnLst>
                          </p:cTn>
                        </p:par>
                        <p:par>
                          <p:cTn id="36" fill="hold">
                            <p:stCondLst>
                              <p:cond delay="3000"/>
                            </p:stCondLst>
                            <p:childTnLst>
                              <p:par>
                                <p:cTn id="37" presetID="42" presetClass="entr" presetSubtype="0" fill="hold"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anim calcmode="lin" valueType="num">
                                      <p:cBhvr>
                                        <p:cTn id="40" dur="500" fill="hold"/>
                                        <p:tgtEl>
                                          <p:spTgt spid="14"/>
                                        </p:tgtEl>
                                        <p:attrNameLst>
                                          <p:attrName>ppt_x</p:attrName>
                                        </p:attrNameLst>
                                      </p:cBhvr>
                                      <p:tavLst>
                                        <p:tav tm="0">
                                          <p:val>
                                            <p:strVal val="#ppt_x"/>
                                          </p:val>
                                        </p:tav>
                                        <p:tav tm="100000">
                                          <p:val>
                                            <p:strVal val="#ppt_x"/>
                                          </p:val>
                                        </p:tav>
                                      </p:tavLst>
                                    </p:anim>
                                    <p:anim calcmode="lin" valueType="num">
                                      <p:cBhvr>
                                        <p:cTn id="41" dur="500" fill="hold"/>
                                        <p:tgtEl>
                                          <p:spTgt spid="14"/>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7" presetClass="entr" presetSubtype="0" fill="hold" grpId="0" nodeType="after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500"/>
                                        <p:tgtEl>
                                          <p:spTgt spid="32"/>
                                        </p:tgtEl>
                                      </p:cBhvr>
                                    </p:animEffect>
                                    <p:anim calcmode="lin" valueType="num">
                                      <p:cBhvr>
                                        <p:cTn id="46" dur="500" fill="hold"/>
                                        <p:tgtEl>
                                          <p:spTgt spid="32"/>
                                        </p:tgtEl>
                                        <p:attrNameLst>
                                          <p:attrName>ppt_x</p:attrName>
                                        </p:attrNameLst>
                                      </p:cBhvr>
                                      <p:tavLst>
                                        <p:tav tm="0">
                                          <p:val>
                                            <p:strVal val="#ppt_x"/>
                                          </p:val>
                                        </p:tav>
                                        <p:tav tm="100000">
                                          <p:val>
                                            <p:strVal val="#ppt_x"/>
                                          </p:val>
                                        </p:tav>
                                      </p:tavLst>
                                    </p:anim>
                                    <p:anim calcmode="lin" valueType="num">
                                      <p:cBhvr>
                                        <p:cTn id="47" dur="450" decel="100000" fill="hold"/>
                                        <p:tgtEl>
                                          <p:spTgt spid="32"/>
                                        </p:tgtEl>
                                        <p:attrNameLst>
                                          <p:attrName>ppt_y</p:attrName>
                                        </p:attrNameLst>
                                      </p:cBhvr>
                                      <p:tavLst>
                                        <p:tav tm="0">
                                          <p:val>
                                            <p:strVal val="#ppt_y+1"/>
                                          </p:val>
                                        </p:tav>
                                        <p:tav tm="100000">
                                          <p:val>
                                            <p:strVal val="#ppt_y-.03"/>
                                          </p:val>
                                        </p:tav>
                                      </p:tavLst>
                                    </p:anim>
                                    <p:anim calcmode="lin" valueType="num">
                                      <p:cBhvr>
                                        <p:cTn id="48" dur="50" accel="100000" fill="hold">
                                          <p:stCondLst>
                                            <p:cond delay="450"/>
                                          </p:stCondLst>
                                        </p:cTn>
                                        <p:tgtEl>
                                          <p:spTgt spid="32"/>
                                        </p:tgtEl>
                                        <p:attrNameLst>
                                          <p:attrName>ppt_y</p:attrName>
                                        </p:attrNameLst>
                                      </p:cBhvr>
                                      <p:tavLst>
                                        <p:tav tm="0">
                                          <p:val>
                                            <p:strVal val="#ppt_y-.03"/>
                                          </p:val>
                                        </p:tav>
                                        <p:tav tm="100000">
                                          <p:val>
                                            <p:strVal val="#ppt_y"/>
                                          </p:val>
                                        </p:tav>
                                      </p:tavLst>
                                    </p:anim>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wipe(up)">
                                      <p:cBhvr>
                                        <p:cTn id="52" dur="500"/>
                                        <p:tgtEl>
                                          <p:spTgt spid="4"/>
                                        </p:tgtEl>
                                      </p:cBhvr>
                                    </p:animEffect>
                                  </p:childTnLst>
                                </p:cTn>
                              </p:par>
                            </p:childTnLst>
                          </p:cTn>
                        </p:par>
                        <p:par>
                          <p:cTn id="53" fill="hold">
                            <p:stCondLst>
                              <p:cond delay="4500"/>
                            </p:stCondLst>
                            <p:childTnLst>
                              <p:par>
                                <p:cTn id="54" presetID="42" presetClass="entr" presetSubtype="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anim calcmode="lin" valueType="num">
                                      <p:cBhvr>
                                        <p:cTn id="57" dur="500" fill="hold"/>
                                        <p:tgtEl>
                                          <p:spTgt spid="25"/>
                                        </p:tgtEl>
                                        <p:attrNameLst>
                                          <p:attrName>ppt_x</p:attrName>
                                        </p:attrNameLst>
                                      </p:cBhvr>
                                      <p:tavLst>
                                        <p:tav tm="0">
                                          <p:val>
                                            <p:strVal val="#ppt_x"/>
                                          </p:val>
                                        </p:tav>
                                        <p:tav tm="100000">
                                          <p:val>
                                            <p:strVal val="#ppt_x"/>
                                          </p:val>
                                        </p:tav>
                                      </p:tavLst>
                                    </p:anim>
                                    <p:anim calcmode="lin" valueType="num">
                                      <p:cBhvr>
                                        <p:cTn id="58" dur="500" fill="hold"/>
                                        <p:tgtEl>
                                          <p:spTgt spid="25"/>
                                        </p:tgtEl>
                                        <p:attrNameLst>
                                          <p:attrName>ppt_y</p:attrName>
                                        </p:attrNameLst>
                                      </p:cBhvr>
                                      <p:tavLst>
                                        <p:tav tm="0">
                                          <p:val>
                                            <p:strVal val="#ppt_y+.1"/>
                                          </p:val>
                                        </p:tav>
                                        <p:tav tm="100000">
                                          <p:val>
                                            <p:strVal val="#ppt_y"/>
                                          </p:val>
                                        </p:tav>
                                      </p:tavLst>
                                    </p:anim>
                                  </p:childTnLst>
                                </p:cTn>
                              </p:par>
                            </p:childTnLst>
                          </p:cTn>
                        </p:par>
                        <p:par>
                          <p:cTn id="59" fill="hold">
                            <p:stCondLst>
                              <p:cond delay="5000"/>
                            </p:stCondLst>
                            <p:childTnLst>
                              <p:par>
                                <p:cTn id="60" presetID="37" presetClass="entr" presetSubtype="0" fill="hold" grpId="0" nodeType="afterEffect">
                                  <p:stCondLst>
                                    <p:cond delay="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strVal val="#ppt_x"/>
                                          </p:val>
                                        </p:tav>
                                        <p:tav tm="100000">
                                          <p:val>
                                            <p:strVal val="#ppt_x"/>
                                          </p:val>
                                        </p:tav>
                                      </p:tavLst>
                                    </p:anim>
                                    <p:anim calcmode="lin" valueType="num">
                                      <p:cBhvr>
                                        <p:cTn id="64" dur="450" decel="100000" fill="hold"/>
                                        <p:tgtEl>
                                          <p:spTgt spid="33"/>
                                        </p:tgtEl>
                                        <p:attrNameLst>
                                          <p:attrName>ppt_y</p:attrName>
                                        </p:attrNameLst>
                                      </p:cBhvr>
                                      <p:tavLst>
                                        <p:tav tm="0">
                                          <p:val>
                                            <p:strVal val="#ppt_y+1"/>
                                          </p:val>
                                        </p:tav>
                                        <p:tav tm="100000">
                                          <p:val>
                                            <p:strVal val="#ppt_y-.03"/>
                                          </p:val>
                                        </p:tav>
                                      </p:tavLst>
                                    </p:anim>
                                    <p:anim calcmode="lin" valueType="num">
                                      <p:cBhvr>
                                        <p:cTn id="65" dur="50" accel="100000" fill="hold">
                                          <p:stCondLst>
                                            <p:cond delay="450"/>
                                          </p:stCondLst>
                                        </p:cTn>
                                        <p:tgtEl>
                                          <p:spTgt spid="33"/>
                                        </p:tgtEl>
                                        <p:attrNameLst>
                                          <p:attrName>ppt_y</p:attrName>
                                        </p:attrNameLst>
                                      </p:cBhvr>
                                      <p:tavLst>
                                        <p:tav tm="0">
                                          <p:val>
                                            <p:strVal val="#ppt_y-.03"/>
                                          </p:val>
                                        </p:tav>
                                        <p:tav tm="100000">
                                          <p:val>
                                            <p:strVal val="#ppt_y"/>
                                          </p:val>
                                        </p:tav>
                                      </p:tavLst>
                                    </p:anim>
                                  </p:childTnLst>
                                </p:cTn>
                              </p:par>
                            </p:childTnLst>
                          </p:cTn>
                        </p:par>
                        <p:par>
                          <p:cTn id="66" fill="hold">
                            <p:stCondLst>
                              <p:cond delay="5500"/>
                            </p:stCondLst>
                            <p:childTnLst>
                              <p:par>
                                <p:cTn id="67" presetID="22" presetClass="entr" presetSubtype="4" fill="hold" grpId="0"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down)">
                                      <p:cBhvr>
                                        <p:cTn id="69" dur="500"/>
                                        <p:tgtEl>
                                          <p:spTgt spid="5"/>
                                        </p:tgtEl>
                                      </p:cBhvr>
                                    </p:animEffect>
                                  </p:childTnLst>
                                </p:cTn>
                              </p:par>
                            </p:childTnLst>
                          </p:cTn>
                        </p:par>
                        <p:par>
                          <p:cTn id="70" fill="hold">
                            <p:stCondLst>
                              <p:cond delay="6000"/>
                            </p:stCondLst>
                            <p:childTnLst>
                              <p:par>
                                <p:cTn id="71" presetID="42"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fade">
                                      <p:cBhvr>
                                        <p:cTn id="73" dur="500"/>
                                        <p:tgtEl>
                                          <p:spTgt spid="29"/>
                                        </p:tgtEl>
                                      </p:cBhvr>
                                    </p:animEffect>
                                    <p:anim calcmode="lin" valueType="num">
                                      <p:cBhvr>
                                        <p:cTn id="74" dur="500" fill="hold"/>
                                        <p:tgtEl>
                                          <p:spTgt spid="29"/>
                                        </p:tgtEl>
                                        <p:attrNameLst>
                                          <p:attrName>ppt_x</p:attrName>
                                        </p:attrNameLst>
                                      </p:cBhvr>
                                      <p:tavLst>
                                        <p:tav tm="0">
                                          <p:val>
                                            <p:strVal val="#ppt_x"/>
                                          </p:val>
                                        </p:tav>
                                        <p:tav tm="100000">
                                          <p:val>
                                            <p:strVal val="#ppt_x"/>
                                          </p:val>
                                        </p:tav>
                                      </p:tavLst>
                                    </p:anim>
                                    <p:anim calcmode="lin" valueType="num">
                                      <p:cBhvr>
                                        <p:cTn id="75" dur="500" fill="hold"/>
                                        <p:tgtEl>
                                          <p:spTgt spid="29"/>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37"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500"/>
                                        <p:tgtEl>
                                          <p:spTgt spid="34"/>
                                        </p:tgtEl>
                                      </p:cBhvr>
                                    </p:animEffect>
                                    <p:anim calcmode="lin" valueType="num">
                                      <p:cBhvr>
                                        <p:cTn id="80" dur="500" fill="hold"/>
                                        <p:tgtEl>
                                          <p:spTgt spid="34"/>
                                        </p:tgtEl>
                                        <p:attrNameLst>
                                          <p:attrName>ppt_x</p:attrName>
                                        </p:attrNameLst>
                                      </p:cBhvr>
                                      <p:tavLst>
                                        <p:tav tm="0">
                                          <p:val>
                                            <p:strVal val="#ppt_x"/>
                                          </p:val>
                                        </p:tav>
                                        <p:tav tm="100000">
                                          <p:val>
                                            <p:strVal val="#ppt_x"/>
                                          </p:val>
                                        </p:tav>
                                      </p:tavLst>
                                    </p:anim>
                                    <p:anim calcmode="lin" valueType="num">
                                      <p:cBhvr>
                                        <p:cTn id="81" dur="450" decel="100000" fill="hold"/>
                                        <p:tgtEl>
                                          <p:spTgt spid="34"/>
                                        </p:tgtEl>
                                        <p:attrNameLst>
                                          <p:attrName>ppt_y</p:attrName>
                                        </p:attrNameLst>
                                      </p:cBhvr>
                                      <p:tavLst>
                                        <p:tav tm="0">
                                          <p:val>
                                            <p:strVal val="#ppt_y+1"/>
                                          </p:val>
                                        </p:tav>
                                        <p:tav tm="100000">
                                          <p:val>
                                            <p:strVal val="#ppt_y-.03"/>
                                          </p:val>
                                        </p:tav>
                                      </p:tavLst>
                                    </p:anim>
                                    <p:anim calcmode="lin" valueType="num">
                                      <p:cBhvr>
                                        <p:cTn id="82" dur="50" accel="100000" fill="hold">
                                          <p:stCondLst>
                                            <p:cond delay="450"/>
                                          </p:stCondLst>
                                        </p:cTn>
                                        <p:tgtEl>
                                          <p:spTgt spid="34"/>
                                        </p:tgtEl>
                                        <p:attrNameLst>
                                          <p:attrName>ppt_y</p:attrName>
                                        </p:attrNameLst>
                                      </p:cBhvr>
                                      <p:tavLst>
                                        <p:tav tm="0">
                                          <p:val>
                                            <p:strVal val="#ppt_y-.03"/>
                                          </p:val>
                                        </p:tav>
                                        <p:tav tm="100000">
                                          <p:val>
                                            <p:strVal val="#ppt_y"/>
                                          </p:val>
                                        </p:tav>
                                      </p:tavLst>
                                    </p:anim>
                                  </p:childTnLst>
                                </p:cTn>
                              </p:par>
                            </p:childTnLst>
                          </p:cTn>
                        </p:par>
                        <p:par>
                          <p:cTn id="83" fill="hold">
                            <p:stCondLst>
                              <p:cond delay="7000"/>
                            </p:stCondLst>
                            <p:childTnLst>
                              <p:par>
                                <p:cTn id="84" presetID="22" presetClass="entr" presetSubtype="1" fill="hold" grpId="0" nodeType="afterEffect">
                                  <p:stCondLst>
                                    <p:cond delay="0"/>
                                  </p:stCondLst>
                                  <p:childTnLst>
                                    <p:set>
                                      <p:cBhvr>
                                        <p:cTn id="85" dur="1" fill="hold">
                                          <p:stCondLst>
                                            <p:cond delay="0"/>
                                          </p:stCondLst>
                                        </p:cTn>
                                        <p:tgtEl>
                                          <p:spTgt spid="3"/>
                                        </p:tgtEl>
                                        <p:attrNameLst>
                                          <p:attrName>style.visibility</p:attrName>
                                        </p:attrNameLst>
                                      </p:cBhvr>
                                      <p:to>
                                        <p:strVal val="visible"/>
                                      </p:to>
                                    </p:set>
                                    <p:animEffect transition="in" filter="wipe(up)">
                                      <p:cBhvr>
                                        <p:cTn id="86" dur="500"/>
                                        <p:tgtEl>
                                          <p:spTgt spid="3"/>
                                        </p:tgtEl>
                                      </p:cBhvr>
                                    </p:animEffect>
                                  </p:childTnLst>
                                </p:cTn>
                              </p:par>
                            </p:childTnLst>
                          </p:cTn>
                        </p:par>
                        <p:par>
                          <p:cTn id="87" fill="hold">
                            <p:stCondLst>
                              <p:cond delay="7500"/>
                            </p:stCondLst>
                            <p:childTnLst>
                              <p:par>
                                <p:cTn id="88" presetID="42" presetClass="entr" presetSubtype="0"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Effect transition="in" filter="fade">
                                      <p:cBhvr>
                                        <p:cTn id="90" dur="500"/>
                                        <p:tgtEl>
                                          <p:spTgt spid="30"/>
                                        </p:tgtEl>
                                      </p:cBhvr>
                                    </p:animEffect>
                                    <p:anim calcmode="lin" valueType="num">
                                      <p:cBhvr>
                                        <p:cTn id="91" dur="500" fill="hold"/>
                                        <p:tgtEl>
                                          <p:spTgt spid="30"/>
                                        </p:tgtEl>
                                        <p:attrNameLst>
                                          <p:attrName>ppt_x</p:attrName>
                                        </p:attrNameLst>
                                      </p:cBhvr>
                                      <p:tavLst>
                                        <p:tav tm="0">
                                          <p:val>
                                            <p:strVal val="#ppt_x"/>
                                          </p:val>
                                        </p:tav>
                                        <p:tav tm="100000">
                                          <p:val>
                                            <p:strVal val="#ppt_x"/>
                                          </p:val>
                                        </p:tav>
                                      </p:tavLst>
                                    </p:anim>
                                    <p:anim calcmode="lin" valueType="num">
                                      <p:cBhvr>
                                        <p:cTn id="92" dur="500" fill="hold"/>
                                        <p:tgtEl>
                                          <p:spTgt spid="30"/>
                                        </p:tgtEl>
                                        <p:attrNameLst>
                                          <p:attrName>ppt_y</p:attrName>
                                        </p:attrNameLst>
                                      </p:cBhvr>
                                      <p:tavLst>
                                        <p:tav tm="0">
                                          <p:val>
                                            <p:strVal val="#ppt_y+.1"/>
                                          </p:val>
                                        </p:tav>
                                        <p:tav tm="100000">
                                          <p:val>
                                            <p:strVal val="#ppt_y"/>
                                          </p:val>
                                        </p:tav>
                                      </p:tavLst>
                                    </p:anim>
                                  </p:childTnLst>
                                </p:cTn>
                              </p:par>
                            </p:childTnLst>
                          </p:cTn>
                        </p:par>
                        <p:par>
                          <p:cTn id="93" fill="hold">
                            <p:stCondLst>
                              <p:cond delay="8000"/>
                            </p:stCondLst>
                            <p:childTnLst>
                              <p:par>
                                <p:cTn id="94" presetID="37" presetClass="entr" presetSubtype="0" fill="hold" grpId="0" nodeType="after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500"/>
                                        <p:tgtEl>
                                          <p:spTgt spid="35"/>
                                        </p:tgtEl>
                                      </p:cBhvr>
                                    </p:animEffect>
                                    <p:anim calcmode="lin" valueType="num">
                                      <p:cBhvr>
                                        <p:cTn id="97" dur="500" fill="hold"/>
                                        <p:tgtEl>
                                          <p:spTgt spid="35"/>
                                        </p:tgtEl>
                                        <p:attrNameLst>
                                          <p:attrName>ppt_x</p:attrName>
                                        </p:attrNameLst>
                                      </p:cBhvr>
                                      <p:tavLst>
                                        <p:tav tm="0">
                                          <p:val>
                                            <p:strVal val="#ppt_x"/>
                                          </p:val>
                                        </p:tav>
                                        <p:tav tm="100000">
                                          <p:val>
                                            <p:strVal val="#ppt_x"/>
                                          </p:val>
                                        </p:tav>
                                      </p:tavLst>
                                    </p:anim>
                                    <p:anim calcmode="lin" valueType="num">
                                      <p:cBhvr>
                                        <p:cTn id="98" dur="450" decel="100000" fill="hold"/>
                                        <p:tgtEl>
                                          <p:spTgt spid="35"/>
                                        </p:tgtEl>
                                        <p:attrNameLst>
                                          <p:attrName>ppt_y</p:attrName>
                                        </p:attrNameLst>
                                      </p:cBhvr>
                                      <p:tavLst>
                                        <p:tav tm="0">
                                          <p:val>
                                            <p:strVal val="#ppt_y+1"/>
                                          </p:val>
                                        </p:tav>
                                        <p:tav tm="100000">
                                          <p:val>
                                            <p:strVal val="#ppt_y-.03"/>
                                          </p:val>
                                        </p:tav>
                                      </p:tavLst>
                                    </p:anim>
                                    <p:anim calcmode="lin" valueType="num">
                                      <p:cBhvr>
                                        <p:cTn id="99" dur="50" accel="100000" fill="hold">
                                          <p:stCondLst>
                                            <p:cond delay="450"/>
                                          </p:stCondLst>
                                        </p:cTn>
                                        <p:tgtEl>
                                          <p:spTgt spid="3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8" grpId="0" animBg="1"/>
      <p:bldP spid="9" grpId="0"/>
      <p:bldP spid="29" grpId="0" animBg="1"/>
      <p:bldP spid="30" grpId="0" animBg="1"/>
      <p:bldP spid="31" grpId="0"/>
      <p:bldP spid="32" grpId="0"/>
      <p:bldP spid="33" grpId="0"/>
      <p:bldP spid="34" grpId="0"/>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524000" y="2076206"/>
            <a:ext cx="2057400" cy="3810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581400" y="2076206"/>
            <a:ext cx="2057400" cy="3810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638800" y="2076206"/>
            <a:ext cx="2057400" cy="3810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7696200" y="2076206"/>
            <a:ext cx="1447800" cy="38100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326104" y="285750"/>
            <a:ext cx="2409634"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MEET OUR TEAM</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1515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#10</a:t>
            </a:r>
            <a:endParaRPr lang="en-US" sz="1200">
              <a:solidFill>
                <a:schemeClr val="bg1">
                  <a:lumMod val="75000"/>
                </a:schemeClr>
              </a:solidFill>
              <a:latin typeface="Rockwell" panose="02060603020205020403" pitchFamily="18" charset="0"/>
            </a:endParaRPr>
          </a:p>
        </p:txBody>
      </p:sp>
      <p:sp>
        <p:nvSpPr>
          <p:cNvPr id="11" name="Rectangle 10"/>
          <p:cNvSpPr/>
          <p:nvPr/>
        </p:nvSpPr>
        <p:spPr>
          <a:xfrm>
            <a:off x="0" y="2076206"/>
            <a:ext cx="1524000" cy="3810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Diagram 9"/>
          <p:cNvGraphicFramePr/>
          <p:nvPr/>
        </p:nvGraphicFramePr>
        <p:xfrm>
          <a:off x="952256" y="1657350"/>
          <a:ext cx="1180856" cy="118085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2" name="Diagram 11"/>
          <p:cNvGraphicFramePr/>
          <p:nvPr/>
        </p:nvGraphicFramePr>
        <p:xfrm>
          <a:off x="2971800" y="1657350"/>
          <a:ext cx="1180856" cy="1180856"/>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3" name="Diagram 12"/>
          <p:cNvGraphicFramePr/>
          <p:nvPr/>
        </p:nvGraphicFramePr>
        <p:xfrm>
          <a:off x="4991344" y="1657350"/>
          <a:ext cx="1180856" cy="118085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4" name="Diagram 13"/>
          <p:cNvGraphicFramePr/>
          <p:nvPr/>
        </p:nvGraphicFramePr>
        <p:xfrm>
          <a:off x="7010888" y="1657350"/>
          <a:ext cx="1180856" cy="1180856"/>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22" name="TextBox 21"/>
          <p:cNvSpPr txBox="1"/>
          <p:nvPr/>
        </p:nvSpPr>
        <p:spPr>
          <a:xfrm>
            <a:off x="992414" y="2911050"/>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3" name="TextBox 22"/>
          <p:cNvSpPr txBox="1"/>
          <p:nvPr/>
        </p:nvSpPr>
        <p:spPr>
          <a:xfrm>
            <a:off x="762000" y="3173469"/>
            <a:ext cx="1536126" cy="276999"/>
          </a:xfrm>
          <a:prstGeom prst="rect">
            <a:avLst/>
          </a:prstGeom>
          <a:noFill/>
        </p:spPr>
        <p:txBody>
          <a:bodyPr wrap="none" rtlCol="0">
            <a:spAutoFit/>
          </a:bodyPr>
          <a:lstStyle/>
          <a:p>
            <a:r>
              <a:rPr lang="en-US" sz="1200" b="1" smtClean="0">
                <a:solidFill>
                  <a:srgbClr val="00C3D9"/>
                </a:solidFill>
                <a:latin typeface="Rockwell" panose="02060603020205020403" pitchFamily="18" charset="0"/>
              </a:rPr>
              <a:t>Graphic Designer</a:t>
            </a:r>
            <a:endParaRPr lang="en-US" sz="1200" b="1">
              <a:solidFill>
                <a:srgbClr val="00C3D9"/>
              </a:solidFill>
              <a:latin typeface="Rockwell" panose="02060603020205020403" pitchFamily="18" charset="0"/>
            </a:endParaRPr>
          </a:p>
        </p:txBody>
      </p:sp>
      <p:sp>
        <p:nvSpPr>
          <p:cNvPr id="24" name="TextBox 23"/>
          <p:cNvSpPr txBox="1"/>
          <p:nvPr/>
        </p:nvSpPr>
        <p:spPr>
          <a:xfrm>
            <a:off x="3037688" y="2911050"/>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5" name="TextBox 24"/>
          <p:cNvSpPr txBox="1"/>
          <p:nvPr/>
        </p:nvSpPr>
        <p:spPr>
          <a:xfrm>
            <a:off x="2807274" y="3173469"/>
            <a:ext cx="1536126" cy="276999"/>
          </a:xfrm>
          <a:prstGeom prst="rect">
            <a:avLst/>
          </a:prstGeom>
          <a:noFill/>
        </p:spPr>
        <p:txBody>
          <a:bodyPr wrap="none" rtlCol="0">
            <a:spAutoFit/>
          </a:bodyPr>
          <a:lstStyle/>
          <a:p>
            <a:r>
              <a:rPr lang="en-US" sz="1200" b="1" smtClean="0">
                <a:solidFill>
                  <a:srgbClr val="DE6E00"/>
                </a:solidFill>
                <a:latin typeface="Rockwell" panose="02060603020205020403" pitchFamily="18" charset="0"/>
              </a:rPr>
              <a:t>Graphic Designer</a:t>
            </a:r>
            <a:endParaRPr lang="en-US" sz="1200" b="1">
              <a:solidFill>
                <a:srgbClr val="DE6E00"/>
              </a:solidFill>
              <a:latin typeface="Rockwell" panose="02060603020205020403" pitchFamily="18" charset="0"/>
            </a:endParaRPr>
          </a:p>
        </p:txBody>
      </p:sp>
      <p:sp>
        <p:nvSpPr>
          <p:cNvPr id="26" name="TextBox 25"/>
          <p:cNvSpPr txBox="1"/>
          <p:nvPr/>
        </p:nvSpPr>
        <p:spPr>
          <a:xfrm>
            <a:off x="5082962" y="2911050"/>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7" name="TextBox 26"/>
          <p:cNvSpPr txBox="1"/>
          <p:nvPr/>
        </p:nvSpPr>
        <p:spPr>
          <a:xfrm>
            <a:off x="4852548" y="3173469"/>
            <a:ext cx="1536126" cy="276999"/>
          </a:xfrm>
          <a:prstGeom prst="rect">
            <a:avLst/>
          </a:prstGeom>
          <a:noFill/>
        </p:spPr>
        <p:txBody>
          <a:bodyPr wrap="none" rtlCol="0">
            <a:spAutoFit/>
          </a:bodyPr>
          <a:lstStyle/>
          <a:p>
            <a:r>
              <a:rPr lang="en-US" sz="1200" b="1" smtClean="0">
                <a:solidFill>
                  <a:srgbClr val="F3C301"/>
                </a:solidFill>
                <a:latin typeface="Rockwell" panose="02060603020205020403" pitchFamily="18" charset="0"/>
              </a:rPr>
              <a:t>Graphic Designer</a:t>
            </a:r>
            <a:endParaRPr lang="en-US" sz="1200" b="1">
              <a:solidFill>
                <a:srgbClr val="F3C301"/>
              </a:solidFill>
              <a:latin typeface="Rockwell" panose="02060603020205020403" pitchFamily="18" charset="0"/>
            </a:endParaRPr>
          </a:p>
        </p:txBody>
      </p:sp>
      <p:sp>
        <p:nvSpPr>
          <p:cNvPr id="28" name="TextBox 27"/>
          <p:cNvSpPr txBox="1"/>
          <p:nvPr/>
        </p:nvSpPr>
        <p:spPr>
          <a:xfrm>
            <a:off x="7128236" y="2911050"/>
            <a:ext cx="1075298" cy="369332"/>
          </a:xfrm>
          <a:prstGeom prst="rect">
            <a:avLst/>
          </a:prstGeom>
          <a:noFill/>
        </p:spPr>
        <p:txBody>
          <a:bodyPr wrap="square" rtlCol="0">
            <a:spAutoFit/>
          </a:bodyPr>
          <a:lstStyle/>
          <a:p>
            <a:pPr algn="ctr"/>
            <a:r>
              <a:rPr lang="en-US" smtClean="0">
                <a:solidFill>
                  <a:schemeClr val="bg1">
                    <a:lumMod val="95000"/>
                  </a:schemeClr>
                </a:solidFill>
                <a:latin typeface="+mj-lt"/>
              </a:rPr>
              <a:t>PETER DAVE</a:t>
            </a:r>
            <a:endParaRPr lang="en-US">
              <a:solidFill>
                <a:schemeClr val="bg1">
                  <a:lumMod val="95000"/>
                </a:schemeClr>
              </a:solidFill>
              <a:latin typeface="+mj-lt"/>
            </a:endParaRPr>
          </a:p>
        </p:txBody>
      </p:sp>
      <p:sp>
        <p:nvSpPr>
          <p:cNvPr id="29" name="TextBox 28"/>
          <p:cNvSpPr txBox="1"/>
          <p:nvPr/>
        </p:nvSpPr>
        <p:spPr>
          <a:xfrm>
            <a:off x="6897822" y="3173469"/>
            <a:ext cx="1536126" cy="276999"/>
          </a:xfrm>
          <a:prstGeom prst="rect">
            <a:avLst/>
          </a:prstGeom>
          <a:noFill/>
        </p:spPr>
        <p:txBody>
          <a:bodyPr wrap="none" rtlCol="0">
            <a:spAutoFit/>
          </a:bodyPr>
          <a:lstStyle/>
          <a:p>
            <a:r>
              <a:rPr lang="en-US" sz="1200" b="1" smtClean="0">
                <a:solidFill>
                  <a:srgbClr val="1FD89C"/>
                </a:solidFill>
                <a:latin typeface="Rockwell" panose="02060603020205020403" pitchFamily="18" charset="0"/>
              </a:rPr>
              <a:t>Graphic Designer</a:t>
            </a:r>
            <a:endParaRPr lang="en-US" sz="1200" b="1">
              <a:solidFill>
                <a:srgbClr val="1FD89C"/>
              </a:solidFill>
              <a:latin typeface="Rockwell" panose="02060603020205020403" pitchFamily="18" charset="0"/>
            </a:endParaRPr>
          </a:p>
        </p:txBody>
      </p:sp>
      <p:sp>
        <p:nvSpPr>
          <p:cNvPr id="30" name="Rectangle 29"/>
          <p:cNvSpPr/>
          <p:nvPr/>
        </p:nvSpPr>
        <p:spPr>
          <a:xfrm>
            <a:off x="647700" y="3414167"/>
            <a:ext cx="1752600"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1" name="Rectangle 30"/>
          <p:cNvSpPr/>
          <p:nvPr/>
        </p:nvSpPr>
        <p:spPr>
          <a:xfrm>
            <a:off x="2699037" y="3414167"/>
            <a:ext cx="1752600"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2" name="Rectangle 31"/>
          <p:cNvSpPr/>
          <p:nvPr/>
        </p:nvSpPr>
        <p:spPr>
          <a:xfrm>
            <a:off x="4744311" y="3414167"/>
            <a:ext cx="1752600"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3" name="Rectangle 32"/>
          <p:cNvSpPr/>
          <p:nvPr/>
        </p:nvSpPr>
        <p:spPr>
          <a:xfrm>
            <a:off x="6768990" y="3409104"/>
            <a:ext cx="1752600"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Freeform 33"/>
          <p:cNvSpPr>
            <a:spLocks noEditPoints="1"/>
          </p:cNvSpPr>
          <p:nvPr/>
        </p:nvSpPr>
        <p:spPr bwMode="auto">
          <a:xfrm>
            <a:off x="914400" y="4180987"/>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1597239" y="4176569"/>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1930386" y="4180374"/>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1250173" y="4184051"/>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2933188" y="4180987"/>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a:off x="3616027" y="4176569"/>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3949174" y="4180374"/>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3268961" y="4184051"/>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4978258" y="4180987"/>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5661097" y="4176569"/>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a:spLocks noEditPoints="1"/>
          </p:cNvSpPr>
          <p:nvPr/>
        </p:nvSpPr>
        <p:spPr bwMode="auto">
          <a:xfrm>
            <a:off x="5994244" y="4180374"/>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5314031" y="4184051"/>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6989567" y="4180987"/>
            <a:ext cx="277337" cy="28346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4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7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7672406" y="4176569"/>
            <a:ext cx="274711" cy="2923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45 w 384"/>
              <a:gd name="T11" fmla="*/ 272 h 384"/>
              <a:gd name="T12" fmla="*/ 106 w 384"/>
              <a:gd name="T13" fmla="*/ 272 h 384"/>
              <a:gd name="T14" fmla="*/ 106 w 384"/>
              <a:gd name="T15" fmla="*/ 147 h 384"/>
              <a:gd name="T16" fmla="*/ 145 w 384"/>
              <a:gd name="T17" fmla="*/ 147 h 384"/>
              <a:gd name="T18" fmla="*/ 145 w 384"/>
              <a:gd name="T19" fmla="*/ 272 h 384"/>
              <a:gd name="T20" fmla="*/ 125 w 384"/>
              <a:gd name="T21" fmla="*/ 132 h 384"/>
              <a:gd name="T22" fmla="*/ 105 w 384"/>
              <a:gd name="T23" fmla="*/ 112 h 384"/>
              <a:gd name="T24" fmla="*/ 126 w 384"/>
              <a:gd name="T25" fmla="*/ 93 h 384"/>
              <a:gd name="T26" fmla="*/ 146 w 384"/>
              <a:gd name="T27" fmla="*/ 112 h 384"/>
              <a:gd name="T28" fmla="*/ 125 w 384"/>
              <a:gd name="T29" fmla="*/ 132 h 384"/>
              <a:gd name="T30" fmla="*/ 287 w 384"/>
              <a:gd name="T31" fmla="*/ 272 h 384"/>
              <a:gd name="T32" fmla="*/ 248 w 384"/>
              <a:gd name="T33" fmla="*/ 272 h 384"/>
              <a:gd name="T34" fmla="*/ 248 w 384"/>
              <a:gd name="T35" fmla="*/ 203 h 384"/>
              <a:gd name="T36" fmla="*/ 228 w 384"/>
              <a:gd name="T37" fmla="*/ 176 h 384"/>
              <a:gd name="T38" fmla="*/ 208 w 384"/>
              <a:gd name="T39" fmla="*/ 190 h 384"/>
              <a:gd name="T40" fmla="*/ 207 w 384"/>
              <a:gd name="T41" fmla="*/ 200 h 384"/>
              <a:gd name="T42" fmla="*/ 207 w 384"/>
              <a:gd name="T43" fmla="*/ 272 h 384"/>
              <a:gd name="T44" fmla="*/ 168 w 384"/>
              <a:gd name="T45" fmla="*/ 272 h 384"/>
              <a:gd name="T46" fmla="*/ 168 w 384"/>
              <a:gd name="T47" fmla="*/ 187 h 384"/>
              <a:gd name="T48" fmla="*/ 167 w 384"/>
              <a:gd name="T49" fmla="*/ 147 h 384"/>
              <a:gd name="T50" fmla="*/ 201 w 384"/>
              <a:gd name="T51" fmla="*/ 147 h 384"/>
              <a:gd name="T52" fmla="*/ 203 w 384"/>
              <a:gd name="T53" fmla="*/ 164 h 384"/>
              <a:gd name="T54" fmla="*/ 204 w 384"/>
              <a:gd name="T55" fmla="*/ 164 h 384"/>
              <a:gd name="T56" fmla="*/ 242 w 384"/>
              <a:gd name="T57" fmla="*/ 144 h 384"/>
              <a:gd name="T58" fmla="*/ 287 w 384"/>
              <a:gd name="T59" fmla="*/ 198 h 384"/>
              <a:gd name="T60" fmla="*/ 287 w 384"/>
              <a:gd name="T61" fmla="*/ 27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8005553" y="4180374"/>
            <a:ext cx="276286" cy="28469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06 w 384"/>
              <a:gd name="T11" fmla="*/ 238 h 384"/>
              <a:gd name="T12" fmla="*/ 178 w 384"/>
              <a:gd name="T13" fmla="*/ 225 h 384"/>
              <a:gd name="T14" fmla="*/ 147 w 384"/>
              <a:gd name="T15" fmla="*/ 293 h 384"/>
              <a:gd name="T16" fmla="*/ 163 w 384"/>
              <a:gd name="T17" fmla="*/ 186 h 384"/>
              <a:gd name="T18" fmla="*/ 189 w 384"/>
              <a:gd name="T19" fmla="*/ 137 h 384"/>
              <a:gd name="T20" fmla="*/ 200 w 384"/>
              <a:gd name="T21" fmla="*/ 217 h 384"/>
              <a:gd name="T22" fmla="*/ 231 w 384"/>
              <a:gd name="T23" fmla="*/ 124 h 384"/>
              <a:gd name="T24" fmla="*/ 137 w 384"/>
              <a:gd name="T25" fmla="*/ 174 h 384"/>
              <a:gd name="T26" fmla="*/ 142 w 384"/>
              <a:gd name="T27" fmla="*/ 208 h 384"/>
              <a:gd name="T28" fmla="*/ 114 w 384"/>
              <a:gd name="T29" fmla="*/ 161 h 384"/>
              <a:gd name="T30" fmla="*/ 182 w 384"/>
              <a:gd name="T31" fmla="*/ 92 h 384"/>
              <a:gd name="T32" fmla="*/ 270 w 384"/>
              <a:gd name="T33" fmla="*/ 147 h 384"/>
              <a:gd name="T34" fmla="*/ 206 w 384"/>
              <a:gd name="T35" fmla="*/ 2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a:spLocks noEditPoints="1"/>
          </p:cNvSpPr>
          <p:nvPr/>
        </p:nvSpPr>
        <p:spPr bwMode="auto">
          <a:xfrm>
            <a:off x="7325340" y="4184051"/>
            <a:ext cx="288630" cy="27733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3 w 384"/>
              <a:gd name="T15" fmla="*/ 270 h 384"/>
              <a:gd name="T16" fmla="*/ 105 w 384"/>
              <a:gd name="T17" fmla="*/ 253 h 384"/>
              <a:gd name="T18" fmla="*/ 114 w 384"/>
              <a:gd name="T19" fmla="*/ 253 h 384"/>
              <a:gd name="T20" fmla="*/ 161 w 384"/>
              <a:gd name="T21" fmla="*/ 237 h 384"/>
              <a:gd name="T22" fmla="*/ 125 w 384"/>
              <a:gd name="T23" fmla="*/ 211 h 384"/>
              <a:gd name="T24" fmla="*/ 132 w 384"/>
              <a:gd name="T25" fmla="*/ 212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750"/>
                                        <p:tgtEl>
                                          <p:spTgt spid="36"/>
                                        </p:tgtEl>
                                      </p:cBhvr>
                                    </p:animEffect>
                                    <p:anim calcmode="lin" valueType="num">
                                      <p:cBhvr>
                                        <p:cTn id="8" dur="750" fill="hold"/>
                                        <p:tgtEl>
                                          <p:spTgt spid="36"/>
                                        </p:tgtEl>
                                        <p:attrNameLst>
                                          <p:attrName>ppt_x</p:attrName>
                                        </p:attrNameLst>
                                      </p:cBhvr>
                                      <p:tavLst>
                                        <p:tav tm="0">
                                          <p:val>
                                            <p:strVal val="#ppt_x"/>
                                          </p:val>
                                        </p:tav>
                                        <p:tav tm="100000">
                                          <p:val>
                                            <p:strVal val="#ppt_x"/>
                                          </p:val>
                                        </p:tav>
                                      </p:tavLst>
                                    </p:anim>
                                    <p:anim calcmode="lin" valueType="num">
                                      <p:cBhvr>
                                        <p:cTn id="9" dur="675" decel="100000" fill="hold"/>
                                        <p:tgtEl>
                                          <p:spTgt spid="36"/>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fltVal val="0"/>
                                          </p:val>
                                        </p:tav>
                                        <p:tav tm="100000">
                                          <p:val>
                                            <p:strVal val="#ppt_w"/>
                                          </p:val>
                                        </p:tav>
                                      </p:tavLst>
                                    </p:anim>
                                    <p:anim calcmode="lin" valueType="num">
                                      <p:cBhvr>
                                        <p:cTn id="19" dur="500" fill="hold"/>
                                        <p:tgtEl>
                                          <p:spTgt spid="10"/>
                                        </p:tgtEl>
                                        <p:attrNameLst>
                                          <p:attrName>ppt_h</p:attrName>
                                        </p:attrNameLst>
                                      </p:cBhvr>
                                      <p:tavLst>
                                        <p:tav tm="0">
                                          <p:val>
                                            <p:fltVal val="0"/>
                                          </p:val>
                                        </p:tav>
                                        <p:tav tm="100000">
                                          <p:val>
                                            <p:strVal val="#ppt_h"/>
                                          </p:val>
                                        </p:tav>
                                      </p:tavLst>
                                    </p:anim>
                                    <p:animEffect transition="in" filter="fade">
                                      <p:cBhvr>
                                        <p:cTn id="20" dur="500"/>
                                        <p:tgtEl>
                                          <p:spTgt spid="10"/>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750"/>
                                        <p:tgtEl>
                                          <p:spTgt spid="22"/>
                                        </p:tgtEl>
                                      </p:cBhvr>
                                    </p:animEffect>
                                    <p:anim calcmode="lin" valueType="num">
                                      <p:cBhvr>
                                        <p:cTn id="25" dur="750" fill="hold"/>
                                        <p:tgtEl>
                                          <p:spTgt spid="22"/>
                                        </p:tgtEl>
                                        <p:attrNameLst>
                                          <p:attrName>ppt_x</p:attrName>
                                        </p:attrNameLst>
                                      </p:cBhvr>
                                      <p:tavLst>
                                        <p:tav tm="0">
                                          <p:val>
                                            <p:strVal val="#ppt_x"/>
                                          </p:val>
                                        </p:tav>
                                        <p:tav tm="100000">
                                          <p:val>
                                            <p:strVal val="#ppt_x"/>
                                          </p:val>
                                        </p:tav>
                                      </p:tavLst>
                                    </p:anim>
                                    <p:anim calcmode="lin" valueType="num">
                                      <p:cBhvr>
                                        <p:cTn id="26" dur="675" decel="100000" fill="hold"/>
                                        <p:tgtEl>
                                          <p:spTgt spid="22"/>
                                        </p:tgtEl>
                                        <p:attrNameLst>
                                          <p:attrName>ppt_y</p:attrName>
                                        </p:attrNameLst>
                                      </p:cBhvr>
                                      <p:tavLst>
                                        <p:tav tm="0">
                                          <p:val>
                                            <p:strVal val="#ppt_y+1"/>
                                          </p:val>
                                        </p:tav>
                                        <p:tav tm="100000">
                                          <p:val>
                                            <p:strVal val="#ppt_y-.03"/>
                                          </p:val>
                                        </p:tav>
                                      </p:tavLst>
                                    </p:anim>
                                    <p:anim calcmode="lin" valueType="num">
                                      <p:cBhvr>
                                        <p:cTn id="27" dur="75" accel="100000" fill="hold">
                                          <p:stCondLst>
                                            <p:cond delay="675"/>
                                          </p:stCondLst>
                                        </p:cTn>
                                        <p:tgtEl>
                                          <p:spTgt spid="2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250"/>
                                        <p:tgtEl>
                                          <p:spTgt spid="23"/>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250" fill="hold"/>
                                        <p:tgtEl>
                                          <p:spTgt spid="34"/>
                                        </p:tgtEl>
                                        <p:attrNameLst>
                                          <p:attrName>ppt_x</p:attrName>
                                        </p:attrNameLst>
                                      </p:cBhvr>
                                      <p:tavLst>
                                        <p:tav tm="0">
                                          <p:val>
                                            <p:strVal val="#ppt_x"/>
                                          </p:val>
                                        </p:tav>
                                        <p:tav tm="100000">
                                          <p:val>
                                            <p:strVal val="#ppt_x"/>
                                          </p:val>
                                        </p:tav>
                                      </p:tavLst>
                                    </p:anim>
                                    <p:anim calcmode="lin" valueType="num">
                                      <p:cBhvr additive="base">
                                        <p:cTn id="40" dur="250" fill="hold"/>
                                        <p:tgtEl>
                                          <p:spTgt spid="34"/>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grpId="0" nodeType="after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additive="base">
                                        <p:cTn id="44" dur="250" fill="hold"/>
                                        <p:tgtEl>
                                          <p:spTgt spid="39"/>
                                        </p:tgtEl>
                                        <p:attrNameLst>
                                          <p:attrName>ppt_x</p:attrName>
                                        </p:attrNameLst>
                                      </p:cBhvr>
                                      <p:tavLst>
                                        <p:tav tm="0">
                                          <p:val>
                                            <p:strVal val="#ppt_x"/>
                                          </p:val>
                                        </p:tav>
                                        <p:tav tm="100000">
                                          <p:val>
                                            <p:strVal val="#ppt_x"/>
                                          </p:val>
                                        </p:tav>
                                      </p:tavLst>
                                    </p:anim>
                                    <p:anim calcmode="lin" valueType="num">
                                      <p:cBhvr additive="base">
                                        <p:cTn id="45" dur="250" fill="hold"/>
                                        <p:tgtEl>
                                          <p:spTgt spid="39"/>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additive="base">
                                        <p:cTn id="49" dur="250" fill="hold"/>
                                        <p:tgtEl>
                                          <p:spTgt spid="35"/>
                                        </p:tgtEl>
                                        <p:attrNameLst>
                                          <p:attrName>ppt_x</p:attrName>
                                        </p:attrNameLst>
                                      </p:cBhvr>
                                      <p:tavLst>
                                        <p:tav tm="0">
                                          <p:val>
                                            <p:strVal val="#ppt_x"/>
                                          </p:val>
                                        </p:tav>
                                        <p:tav tm="100000">
                                          <p:val>
                                            <p:strVal val="#ppt_x"/>
                                          </p:val>
                                        </p:tav>
                                      </p:tavLst>
                                    </p:anim>
                                    <p:anim calcmode="lin" valueType="num">
                                      <p:cBhvr additive="base">
                                        <p:cTn id="50" dur="250" fill="hold"/>
                                        <p:tgtEl>
                                          <p:spTgt spid="35"/>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250" fill="hold"/>
                                        <p:tgtEl>
                                          <p:spTgt spid="38"/>
                                        </p:tgtEl>
                                        <p:attrNameLst>
                                          <p:attrName>ppt_x</p:attrName>
                                        </p:attrNameLst>
                                      </p:cBhvr>
                                      <p:tavLst>
                                        <p:tav tm="0">
                                          <p:val>
                                            <p:strVal val="#ppt_x"/>
                                          </p:val>
                                        </p:tav>
                                        <p:tav tm="100000">
                                          <p:val>
                                            <p:strVal val="#ppt_x"/>
                                          </p:val>
                                        </p:tav>
                                      </p:tavLst>
                                    </p:anim>
                                    <p:anim calcmode="lin" valueType="num">
                                      <p:cBhvr additive="base">
                                        <p:cTn id="55" dur="250" fill="hold"/>
                                        <p:tgtEl>
                                          <p:spTgt spid="38"/>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53" presetClass="entr" presetSubtype="16"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500" fill="hold"/>
                                        <p:tgtEl>
                                          <p:spTgt spid="12"/>
                                        </p:tgtEl>
                                        <p:attrNameLst>
                                          <p:attrName>ppt_w</p:attrName>
                                        </p:attrNameLst>
                                      </p:cBhvr>
                                      <p:tavLst>
                                        <p:tav tm="0">
                                          <p:val>
                                            <p:fltVal val="0"/>
                                          </p:val>
                                        </p:tav>
                                        <p:tav tm="100000">
                                          <p:val>
                                            <p:strVal val="#ppt_w"/>
                                          </p:val>
                                        </p:tav>
                                      </p:tavLst>
                                    </p:anim>
                                    <p:anim calcmode="lin" valueType="num">
                                      <p:cBhvr>
                                        <p:cTn id="60" dur="500" fill="hold"/>
                                        <p:tgtEl>
                                          <p:spTgt spid="12"/>
                                        </p:tgtEl>
                                        <p:attrNameLst>
                                          <p:attrName>ppt_h</p:attrName>
                                        </p:attrNameLst>
                                      </p:cBhvr>
                                      <p:tavLst>
                                        <p:tav tm="0">
                                          <p:val>
                                            <p:fltVal val="0"/>
                                          </p:val>
                                        </p:tav>
                                        <p:tav tm="100000">
                                          <p:val>
                                            <p:strVal val="#ppt_h"/>
                                          </p:val>
                                        </p:tav>
                                      </p:tavLst>
                                    </p:anim>
                                    <p:animEffect transition="in" filter="fade">
                                      <p:cBhvr>
                                        <p:cTn id="61" dur="500"/>
                                        <p:tgtEl>
                                          <p:spTgt spid="12"/>
                                        </p:tgtEl>
                                      </p:cBhvr>
                                    </p:animEffect>
                                  </p:childTnLst>
                                </p:cTn>
                              </p:par>
                            </p:childTnLst>
                          </p:cTn>
                        </p:par>
                        <p:par>
                          <p:cTn id="62" fill="hold">
                            <p:stCondLst>
                              <p:cond delay="6500"/>
                            </p:stCondLst>
                            <p:childTnLst>
                              <p:par>
                                <p:cTn id="63" presetID="3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750"/>
                                        <p:tgtEl>
                                          <p:spTgt spid="24"/>
                                        </p:tgtEl>
                                      </p:cBhvr>
                                    </p:animEffect>
                                    <p:anim calcmode="lin" valueType="num">
                                      <p:cBhvr>
                                        <p:cTn id="66" dur="750" fill="hold"/>
                                        <p:tgtEl>
                                          <p:spTgt spid="24"/>
                                        </p:tgtEl>
                                        <p:attrNameLst>
                                          <p:attrName>ppt_x</p:attrName>
                                        </p:attrNameLst>
                                      </p:cBhvr>
                                      <p:tavLst>
                                        <p:tav tm="0">
                                          <p:val>
                                            <p:strVal val="#ppt_x"/>
                                          </p:val>
                                        </p:tav>
                                        <p:tav tm="100000">
                                          <p:val>
                                            <p:strVal val="#ppt_x"/>
                                          </p:val>
                                        </p:tav>
                                      </p:tavLst>
                                    </p:anim>
                                    <p:anim calcmode="lin" valueType="num">
                                      <p:cBhvr>
                                        <p:cTn id="67" dur="675" decel="100000" fill="hold"/>
                                        <p:tgtEl>
                                          <p:spTgt spid="24"/>
                                        </p:tgtEl>
                                        <p:attrNameLst>
                                          <p:attrName>ppt_y</p:attrName>
                                        </p:attrNameLst>
                                      </p:cBhvr>
                                      <p:tavLst>
                                        <p:tav tm="0">
                                          <p:val>
                                            <p:strVal val="#ppt_y+1"/>
                                          </p:val>
                                        </p:tav>
                                        <p:tav tm="100000">
                                          <p:val>
                                            <p:strVal val="#ppt_y-.03"/>
                                          </p:val>
                                        </p:tav>
                                      </p:tavLst>
                                    </p:anim>
                                    <p:anim calcmode="lin" valueType="num">
                                      <p:cBhvr>
                                        <p:cTn id="68" dur="75" accel="100000" fill="hold">
                                          <p:stCondLst>
                                            <p:cond delay="675"/>
                                          </p:stCondLst>
                                        </p:cTn>
                                        <p:tgtEl>
                                          <p:spTgt spid="24"/>
                                        </p:tgtEl>
                                        <p:attrNameLst>
                                          <p:attrName>ppt_y</p:attrName>
                                        </p:attrNameLst>
                                      </p:cBhvr>
                                      <p:tavLst>
                                        <p:tav tm="0">
                                          <p:val>
                                            <p:strVal val="#ppt_y-.03"/>
                                          </p:val>
                                        </p:tav>
                                        <p:tav tm="100000">
                                          <p:val>
                                            <p:strVal val="#ppt_y"/>
                                          </p:val>
                                        </p:tav>
                                      </p:tavLst>
                                    </p:anim>
                                  </p:childTnLst>
                                </p:cTn>
                              </p:par>
                            </p:childTnLst>
                          </p:cTn>
                        </p:par>
                        <p:par>
                          <p:cTn id="69" fill="hold">
                            <p:stCondLst>
                              <p:cond delay="7500"/>
                            </p:stCondLst>
                            <p:childTnLst>
                              <p:par>
                                <p:cTn id="70" presetID="22" presetClass="entr" presetSubtype="8"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wipe(left)">
                                      <p:cBhvr>
                                        <p:cTn id="72" dur="250"/>
                                        <p:tgtEl>
                                          <p:spTgt spid="25"/>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par>
                          <p:cTn id="77" fill="hold">
                            <p:stCondLst>
                              <p:cond delay="8500"/>
                            </p:stCondLst>
                            <p:childTnLst>
                              <p:par>
                                <p:cTn id="78" presetID="2" presetClass="entr" presetSubtype="4" fill="hold" grpId="0" nodeType="afterEffect">
                                  <p:stCondLst>
                                    <p:cond delay="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250" fill="hold"/>
                                        <p:tgtEl>
                                          <p:spTgt spid="40"/>
                                        </p:tgtEl>
                                        <p:attrNameLst>
                                          <p:attrName>ppt_x</p:attrName>
                                        </p:attrNameLst>
                                      </p:cBhvr>
                                      <p:tavLst>
                                        <p:tav tm="0">
                                          <p:val>
                                            <p:strVal val="#ppt_x"/>
                                          </p:val>
                                        </p:tav>
                                        <p:tav tm="100000">
                                          <p:val>
                                            <p:strVal val="#ppt_x"/>
                                          </p:val>
                                        </p:tav>
                                      </p:tavLst>
                                    </p:anim>
                                    <p:anim calcmode="lin" valueType="num">
                                      <p:cBhvr additive="base">
                                        <p:cTn id="81" dur="250" fill="hold"/>
                                        <p:tgtEl>
                                          <p:spTgt spid="40"/>
                                        </p:tgtEl>
                                        <p:attrNameLst>
                                          <p:attrName>ppt_y</p:attrName>
                                        </p:attrNameLst>
                                      </p:cBhvr>
                                      <p:tavLst>
                                        <p:tav tm="0">
                                          <p:val>
                                            <p:strVal val="1+#ppt_h/2"/>
                                          </p:val>
                                        </p:tav>
                                        <p:tav tm="100000">
                                          <p:val>
                                            <p:strVal val="#ppt_y"/>
                                          </p:val>
                                        </p:tav>
                                      </p:tavLst>
                                    </p:anim>
                                  </p:childTnLst>
                                </p:cTn>
                              </p:par>
                            </p:childTnLst>
                          </p:cTn>
                        </p:par>
                        <p:par>
                          <p:cTn id="82" fill="hold">
                            <p:stCondLst>
                              <p:cond delay="9000"/>
                            </p:stCondLst>
                            <p:childTnLst>
                              <p:par>
                                <p:cTn id="83" presetID="2" presetClass="entr" presetSubtype="4" fill="hold" grpId="0" nodeType="afterEffect">
                                  <p:stCondLst>
                                    <p:cond delay="0"/>
                                  </p:stCondLst>
                                  <p:childTnLst>
                                    <p:set>
                                      <p:cBhvr>
                                        <p:cTn id="84" dur="1" fill="hold">
                                          <p:stCondLst>
                                            <p:cond delay="0"/>
                                          </p:stCondLst>
                                        </p:cTn>
                                        <p:tgtEl>
                                          <p:spTgt spid="43"/>
                                        </p:tgtEl>
                                        <p:attrNameLst>
                                          <p:attrName>style.visibility</p:attrName>
                                        </p:attrNameLst>
                                      </p:cBhvr>
                                      <p:to>
                                        <p:strVal val="visible"/>
                                      </p:to>
                                    </p:set>
                                    <p:anim calcmode="lin" valueType="num">
                                      <p:cBhvr additive="base">
                                        <p:cTn id="85" dur="250" fill="hold"/>
                                        <p:tgtEl>
                                          <p:spTgt spid="43"/>
                                        </p:tgtEl>
                                        <p:attrNameLst>
                                          <p:attrName>ppt_x</p:attrName>
                                        </p:attrNameLst>
                                      </p:cBhvr>
                                      <p:tavLst>
                                        <p:tav tm="0">
                                          <p:val>
                                            <p:strVal val="#ppt_x"/>
                                          </p:val>
                                        </p:tav>
                                        <p:tav tm="100000">
                                          <p:val>
                                            <p:strVal val="#ppt_x"/>
                                          </p:val>
                                        </p:tav>
                                      </p:tavLst>
                                    </p:anim>
                                    <p:anim calcmode="lin" valueType="num">
                                      <p:cBhvr additive="base">
                                        <p:cTn id="86" dur="250" fill="hold"/>
                                        <p:tgtEl>
                                          <p:spTgt spid="43"/>
                                        </p:tgtEl>
                                        <p:attrNameLst>
                                          <p:attrName>ppt_y</p:attrName>
                                        </p:attrNameLst>
                                      </p:cBhvr>
                                      <p:tavLst>
                                        <p:tav tm="0">
                                          <p:val>
                                            <p:strVal val="1+#ppt_h/2"/>
                                          </p:val>
                                        </p:tav>
                                        <p:tav tm="100000">
                                          <p:val>
                                            <p:strVal val="#ppt_y"/>
                                          </p:val>
                                        </p:tav>
                                      </p:tavLst>
                                    </p:anim>
                                  </p:childTnLst>
                                </p:cTn>
                              </p:par>
                            </p:childTnLst>
                          </p:cTn>
                        </p:par>
                        <p:par>
                          <p:cTn id="87" fill="hold">
                            <p:stCondLst>
                              <p:cond delay="9500"/>
                            </p:stCondLst>
                            <p:childTnLst>
                              <p:par>
                                <p:cTn id="88" presetID="2" presetClass="entr" presetSubtype="4" fill="hold" grpId="0" nodeType="after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additive="base">
                                        <p:cTn id="90" dur="250" fill="hold"/>
                                        <p:tgtEl>
                                          <p:spTgt spid="41"/>
                                        </p:tgtEl>
                                        <p:attrNameLst>
                                          <p:attrName>ppt_x</p:attrName>
                                        </p:attrNameLst>
                                      </p:cBhvr>
                                      <p:tavLst>
                                        <p:tav tm="0">
                                          <p:val>
                                            <p:strVal val="#ppt_x"/>
                                          </p:val>
                                        </p:tav>
                                        <p:tav tm="100000">
                                          <p:val>
                                            <p:strVal val="#ppt_x"/>
                                          </p:val>
                                        </p:tav>
                                      </p:tavLst>
                                    </p:anim>
                                    <p:anim calcmode="lin" valueType="num">
                                      <p:cBhvr additive="base">
                                        <p:cTn id="91" dur="250" fill="hold"/>
                                        <p:tgtEl>
                                          <p:spTgt spid="41"/>
                                        </p:tgtEl>
                                        <p:attrNameLst>
                                          <p:attrName>ppt_y</p:attrName>
                                        </p:attrNameLst>
                                      </p:cBhvr>
                                      <p:tavLst>
                                        <p:tav tm="0">
                                          <p:val>
                                            <p:strVal val="1+#ppt_h/2"/>
                                          </p:val>
                                        </p:tav>
                                        <p:tav tm="100000">
                                          <p:val>
                                            <p:strVal val="#ppt_y"/>
                                          </p:val>
                                        </p:tav>
                                      </p:tavLst>
                                    </p:anim>
                                  </p:childTnLst>
                                </p:cTn>
                              </p:par>
                            </p:childTnLst>
                          </p:cTn>
                        </p:par>
                        <p:par>
                          <p:cTn id="92" fill="hold">
                            <p:stCondLst>
                              <p:cond delay="10000"/>
                            </p:stCondLst>
                            <p:childTnLst>
                              <p:par>
                                <p:cTn id="93" presetID="2" presetClass="entr" presetSubtype="4" fill="hold" grpId="0" nodeType="after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250" fill="hold"/>
                                        <p:tgtEl>
                                          <p:spTgt spid="42"/>
                                        </p:tgtEl>
                                        <p:attrNameLst>
                                          <p:attrName>ppt_x</p:attrName>
                                        </p:attrNameLst>
                                      </p:cBhvr>
                                      <p:tavLst>
                                        <p:tav tm="0">
                                          <p:val>
                                            <p:strVal val="#ppt_x"/>
                                          </p:val>
                                        </p:tav>
                                        <p:tav tm="100000">
                                          <p:val>
                                            <p:strVal val="#ppt_x"/>
                                          </p:val>
                                        </p:tav>
                                      </p:tavLst>
                                    </p:anim>
                                    <p:anim calcmode="lin" valueType="num">
                                      <p:cBhvr additive="base">
                                        <p:cTn id="96" dur="250" fill="hold"/>
                                        <p:tgtEl>
                                          <p:spTgt spid="42"/>
                                        </p:tgtEl>
                                        <p:attrNameLst>
                                          <p:attrName>ppt_y</p:attrName>
                                        </p:attrNameLst>
                                      </p:cBhvr>
                                      <p:tavLst>
                                        <p:tav tm="0">
                                          <p:val>
                                            <p:strVal val="1+#ppt_h/2"/>
                                          </p:val>
                                        </p:tav>
                                        <p:tav tm="100000">
                                          <p:val>
                                            <p:strVal val="#ppt_y"/>
                                          </p:val>
                                        </p:tav>
                                      </p:tavLst>
                                    </p:anim>
                                  </p:childTnLst>
                                </p:cTn>
                              </p:par>
                            </p:childTnLst>
                          </p:cTn>
                        </p:par>
                        <p:par>
                          <p:cTn id="97" fill="hold">
                            <p:stCondLst>
                              <p:cond delay="10500"/>
                            </p:stCondLst>
                            <p:childTnLst>
                              <p:par>
                                <p:cTn id="98" presetID="53" presetClass="entr" presetSubtype="16" fill="hold" grpId="0" nodeType="afterEffect">
                                  <p:stCondLst>
                                    <p:cond delay="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animEffect transition="in" filter="fade">
                                      <p:cBhvr>
                                        <p:cTn id="102" dur="500"/>
                                        <p:tgtEl>
                                          <p:spTgt spid="13"/>
                                        </p:tgtEl>
                                      </p:cBhvr>
                                    </p:animEffect>
                                  </p:childTnLst>
                                </p:cTn>
                              </p:par>
                            </p:childTnLst>
                          </p:cTn>
                        </p:par>
                        <p:par>
                          <p:cTn id="103" fill="hold">
                            <p:stCondLst>
                              <p:cond delay="11000"/>
                            </p:stCondLst>
                            <p:childTnLst>
                              <p:par>
                                <p:cTn id="104" presetID="37" presetClass="entr" presetSubtype="0" fill="hold" grpId="0" nodeType="afterEffect">
                                  <p:stCondLst>
                                    <p:cond delay="0"/>
                                  </p:stCondLst>
                                  <p:childTnLst>
                                    <p:set>
                                      <p:cBhvr>
                                        <p:cTn id="105" dur="1" fill="hold">
                                          <p:stCondLst>
                                            <p:cond delay="0"/>
                                          </p:stCondLst>
                                        </p:cTn>
                                        <p:tgtEl>
                                          <p:spTgt spid="26"/>
                                        </p:tgtEl>
                                        <p:attrNameLst>
                                          <p:attrName>style.visibility</p:attrName>
                                        </p:attrNameLst>
                                      </p:cBhvr>
                                      <p:to>
                                        <p:strVal val="visible"/>
                                      </p:to>
                                    </p:set>
                                    <p:animEffect transition="in" filter="fade">
                                      <p:cBhvr>
                                        <p:cTn id="106" dur="750"/>
                                        <p:tgtEl>
                                          <p:spTgt spid="26"/>
                                        </p:tgtEl>
                                      </p:cBhvr>
                                    </p:animEffect>
                                    <p:anim calcmode="lin" valueType="num">
                                      <p:cBhvr>
                                        <p:cTn id="107" dur="750" fill="hold"/>
                                        <p:tgtEl>
                                          <p:spTgt spid="26"/>
                                        </p:tgtEl>
                                        <p:attrNameLst>
                                          <p:attrName>ppt_x</p:attrName>
                                        </p:attrNameLst>
                                      </p:cBhvr>
                                      <p:tavLst>
                                        <p:tav tm="0">
                                          <p:val>
                                            <p:strVal val="#ppt_x"/>
                                          </p:val>
                                        </p:tav>
                                        <p:tav tm="100000">
                                          <p:val>
                                            <p:strVal val="#ppt_x"/>
                                          </p:val>
                                        </p:tav>
                                      </p:tavLst>
                                    </p:anim>
                                    <p:anim calcmode="lin" valueType="num">
                                      <p:cBhvr>
                                        <p:cTn id="108" dur="675" decel="100000" fill="hold"/>
                                        <p:tgtEl>
                                          <p:spTgt spid="26"/>
                                        </p:tgtEl>
                                        <p:attrNameLst>
                                          <p:attrName>ppt_y</p:attrName>
                                        </p:attrNameLst>
                                      </p:cBhvr>
                                      <p:tavLst>
                                        <p:tav tm="0">
                                          <p:val>
                                            <p:strVal val="#ppt_y+1"/>
                                          </p:val>
                                        </p:tav>
                                        <p:tav tm="100000">
                                          <p:val>
                                            <p:strVal val="#ppt_y-.03"/>
                                          </p:val>
                                        </p:tav>
                                      </p:tavLst>
                                    </p:anim>
                                    <p:anim calcmode="lin" valueType="num">
                                      <p:cBhvr>
                                        <p:cTn id="109" dur="75" accel="100000" fill="hold">
                                          <p:stCondLst>
                                            <p:cond delay="675"/>
                                          </p:stCondLst>
                                        </p:cTn>
                                        <p:tgtEl>
                                          <p:spTgt spid="26"/>
                                        </p:tgtEl>
                                        <p:attrNameLst>
                                          <p:attrName>ppt_y</p:attrName>
                                        </p:attrNameLst>
                                      </p:cBhvr>
                                      <p:tavLst>
                                        <p:tav tm="0">
                                          <p:val>
                                            <p:strVal val="#ppt_y-.03"/>
                                          </p:val>
                                        </p:tav>
                                        <p:tav tm="100000">
                                          <p:val>
                                            <p:strVal val="#ppt_y"/>
                                          </p:val>
                                        </p:tav>
                                      </p:tavLst>
                                    </p:anim>
                                  </p:childTnLst>
                                </p:cTn>
                              </p:par>
                            </p:childTnLst>
                          </p:cTn>
                        </p:par>
                        <p:par>
                          <p:cTn id="110" fill="hold">
                            <p:stCondLst>
                              <p:cond delay="12000"/>
                            </p:stCondLst>
                            <p:childTnLst>
                              <p:par>
                                <p:cTn id="111" presetID="22" presetClass="entr" presetSubtype="8" fill="hold" grpId="0" nodeType="after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wipe(left)">
                                      <p:cBhvr>
                                        <p:cTn id="113" dur="250"/>
                                        <p:tgtEl>
                                          <p:spTgt spid="27"/>
                                        </p:tgtEl>
                                      </p:cBhvr>
                                    </p:animEffect>
                                  </p:childTnLst>
                                </p:cTn>
                              </p:par>
                            </p:childTnLst>
                          </p:cTn>
                        </p:par>
                        <p:par>
                          <p:cTn id="114" fill="hold">
                            <p:stCondLst>
                              <p:cond delay="12500"/>
                            </p:stCondLst>
                            <p:childTnLst>
                              <p:par>
                                <p:cTn id="115" presetID="10" presetClass="entr" presetSubtype="0" fill="hold" grpId="0" nodeType="afterEffect">
                                  <p:stCondLst>
                                    <p:cond delay="0"/>
                                  </p:stCondLst>
                                  <p:childTnLst>
                                    <p:set>
                                      <p:cBhvr>
                                        <p:cTn id="116" dur="1" fill="hold">
                                          <p:stCondLst>
                                            <p:cond delay="0"/>
                                          </p:stCondLst>
                                        </p:cTn>
                                        <p:tgtEl>
                                          <p:spTgt spid="32"/>
                                        </p:tgtEl>
                                        <p:attrNameLst>
                                          <p:attrName>style.visibility</p:attrName>
                                        </p:attrNameLst>
                                      </p:cBhvr>
                                      <p:to>
                                        <p:strVal val="visible"/>
                                      </p:to>
                                    </p:set>
                                    <p:animEffect transition="in" filter="fade">
                                      <p:cBhvr>
                                        <p:cTn id="117" dur="500"/>
                                        <p:tgtEl>
                                          <p:spTgt spid="32"/>
                                        </p:tgtEl>
                                      </p:cBhvr>
                                    </p:animEffect>
                                  </p:childTnLst>
                                </p:cTn>
                              </p:par>
                            </p:childTnLst>
                          </p:cTn>
                        </p:par>
                        <p:par>
                          <p:cTn id="118" fill="hold">
                            <p:stCondLst>
                              <p:cond delay="13000"/>
                            </p:stCondLst>
                            <p:childTnLst>
                              <p:par>
                                <p:cTn id="119" presetID="2" presetClass="entr" presetSubtype="4" fill="hold" grpId="0" nodeType="afterEffect">
                                  <p:stCondLst>
                                    <p:cond delay="0"/>
                                  </p:stCondLst>
                                  <p:childTnLst>
                                    <p:set>
                                      <p:cBhvr>
                                        <p:cTn id="120" dur="1" fill="hold">
                                          <p:stCondLst>
                                            <p:cond delay="0"/>
                                          </p:stCondLst>
                                        </p:cTn>
                                        <p:tgtEl>
                                          <p:spTgt spid="44"/>
                                        </p:tgtEl>
                                        <p:attrNameLst>
                                          <p:attrName>style.visibility</p:attrName>
                                        </p:attrNameLst>
                                      </p:cBhvr>
                                      <p:to>
                                        <p:strVal val="visible"/>
                                      </p:to>
                                    </p:set>
                                    <p:anim calcmode="lin" valueType="num">
                                      <p:cBhvr additive="base">
                                        <p:cTn id="121" dur="250" fill="hold"/>
                                        <p:tgtEl>
                                          <p:spTgt spid="44"/>
                                        </p:tgtEl>
                                        <p:attrNameLst>
                                          <p:attrName>ppt_x</p:attrName>
                                        </p:attrNameLst>
                                      </p:cBhvr>
                                      <p:tavLst>
                                        <p:tav tm="0">
                                          <p:val>
                                            <p:strVal val="#ppt_x"/>
                                          </p:val>
                                        </p:tav>
                                        <p:tav tm="100000">
                                          <p:val>
                                            <p:strVal val="#ppt_x"/>
                                          </p:val>
                                        </p:tav>
                                      </p:tavLst>
                                    </p:anim>
                                    <p:anim calcmode="lin" valueType="num">
                                      <p:cBhvr additive="base">
                                        <p:cTn id="122" dur="250" fill="hold"/>
                                        <p:tgtEl>
                                          <p:spTgt spid="44"/>
                                        </p:tgtEl>
                                        <p:attrNameLst>
                                          <p:attrName>ppt_y</p:attrName>
                                        </p:attrNameLst>
                                      </p:cBhvr>
                                      <p:tavLst>
                                        <p:tav tm="0">
                                          <p:val>
                                            <p:strVal val="1+#ppt_h/2"/>
                                          </p:val>
                                        </p:tav>
                                        <p:tav tm="100000">
                                          <p:val>
                                            <p:strVal val="#ppt_y"/>
                                          </p:val>
                                        </p:tav>
                                      </p:tavLst>
                                    </p:anim>
                                  </p:childTnLst>
                                </p:cTn>
                              </p:par>
                            </p:childTnLst>
                          </p:cTn>
                        </p:par>
                        <p:par>
                          <p:cTn id="123" fill="hold">
                            <p:stCondLst>
                              <p:cond delay="13500"/>
                            </p:stCondLst>
                            <p:childTnLst>
                              <p:par>
                                <p:cTn id="124" presetID="2" presetClass="entr" presetSubtype="4" fill="hold" grpId="0" nodeType="afterEffect">
                                  <p:stCondLst>
                                    <p:cond delay="0"/>
                                  </p:stCondLst>
                                  <p:childTnLst>
                                    <p:set>
                                      <p:cBhvr>
                                        <p:cTn id="125" dur="1" fill="hold">
                                          <p:stCondLst>
                                            <p:cond delay="0"/>
                                          </p:stCondLst>
                                        </p:cTn>
                                        <p:tgtEl>
                                          <p:spTgt spid="47"/>
                                        </p:tgtEl>
                                        <p:attrNameLst>
                                          <p:attrName>style.visibility</p:attrName>
                                        </p:attrNameLst>
                                      </p:cBhvr>
                                      <p:to>
                                        <p:strVal val="visible"/>
                                      </p:to>
                                    </p:set>
                                    <p:anim calcmode="lin" valueType="num">
                                      <p:cBhvr additive="base">
                                        <p:cTn id="126" dur="250" fill="hold"/>
                                        <p:tgtEl>
                                          <p:spTgt spid="47"/>
                                        </p:tgtEl>
                                        <p:attrNameLst>
                                          <p:attrName>ppt_x</p:attrName>
                                        </p:attrNameLst>
                                      </p:cBhvr>
                                      <p:tavLst>
                                        <p:tav tm="0">
                                          <p:val>
                                            <p:strVal val="#ppt_x"/>
                                          </p:val>
                                        </p:tav>
                                        <p:tav tm="100000">
                                          <p:val>
                                            <p:strVal val="#ppt_x"/>
                                          </p:val>
                                        </p:tav>
                                      </p:tavLst>
                                    </p:anim>
                                    <p:anim calcmode="lin" valueType="num">
                                      <p:cBhvr additive="base">
                                        <p:cTn id="127" dur="250" fill="hold"/>
                                        <p:tgtEl>
                                          <p:spTgt spid="47"/>
                                        </p:tgtEl>
                                        <p:attrNameLst>
                                          <p:attrName>ppt_y</p:attrName>
                                        </p:attrNameLst>
                                      </p:cBhvr>
                                      <p:tavLst>
                                        <p:tav tm="0">
                                          <p:val>
                                            <p:strVal val="1+#ppt_h/2"/>
                                          </p:val>
                                        </p:tav>
                                        <p:tav tm="100000">
                                          <p:val>
                                            <p:strVal val="#ppt_y"/>
                                          </p:val>
                                        </p:tav>
                                      </p:tavLst>
                                    </p:anim>
                                  </p:childTnLst>
                                </p:cTn>
                              </p:par>
                            </p:childTnLst>
                          </p:cTn>
                        </p:par>
                        <p:par>
                          <p:cTn id="128" fill="hold">
                            <p:stCondLst>
                              <p:cond delay="14000"/>
                            </p:stCondLst>
                            <p:childTnLst>
                              <p:par>
                                <p:cTn id="129" presetID="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250" fill="hold"/>
                                        <p:tgtEl>
                                          <p:spTgt spid="45"/>
                                        </p:tgtEl>
                                        <p:attrNameLst>
                                          <p:attrName>ppt_x</p:attrName>
                                        </p:attrNameLst>
                                      </p:cBhvr>
                                      <p:tavLst>
                                        <p:tav tm="0">
                                          <p:val>
                                            <p:strVal val="#ppt_x"/>
                                          </p:val>
                                        </p:tav>
                                        <p:tav tm="100000">
                                          <p:val>
                                            <p:strVal val="#ppt_x"/>
                                          </p:val>
                                        </p:tav>
                                      </p:tavLst>
                                    </p:anim>
                                    <p:anim calcmode="lin" valueType="num">
                                      <p:cBhvr additive="base">
                                        <p:cTn id="132" dur="250" fill="hold"/>
                                        <p:tgtEl>
                                          <p:spTgt spid="45"/>
                                        </p:tgtEl>
                                        <p:attrNameLst>
                                          <p:attrName>ppt_y</p:attrName>
                                        </p:attrNameLst>
                                      </p:cBhvr>
                                      <p:tavLst>
                                        <p:tav tm="0">
                                          <p:val>
                                            <p:strVal val="1+#ppt_h/2"/>
                                          </p:val>
                                        </p:tav>
                                        <p:tav tm="100000">
                                          <p:val>
                                            <p:strVal val="#ppt_y"/>
                                          </p:val>
                                        </p:tav>
                                      </p:tavLst>
                                    </p:anim>
                                  </p:childTnLst>
                                </p:cTn>
                              </p:par>
                            </p:childTnLst>
                          </p:cTn>
                        </p:par>
                        <p:par>
                          <p:cTn id="133" fill="hold">
                            <p:stCondLst>
                              <p:cond delay="14500"/>
                            </p:stCondLst>
                            <p:childTnLst>
                              <p:par>
                                <p:cTn id="134" presetID="2" presetClass="entr" presetSubtype="4" fill="hold" grpId="0" nodeType="afterEffect">
                                  <p:stCondLst>
                                    <p:cond delay="0"/>
                                  </p:stCondLst>
                                  <p:childTnLst>
                                    <p:set>
                                      <p:cBhvr>
                                        <p:cTn id="135" dur="1" fill="hold">
                                          <p:stCondLst>
                                            <p:cond delay="0"/>
                                          </p:stCondLst>
                                        </p:cTn>
                                        <p:tgtEl>
                                          <p:spTgt spid="46"/>
                                        </p:tgtEl>
                                        <p:attrNameLst>
                                          <p:attrName>style.visibility</p:attrName>
                                        </p:attrNameLst>
                                      </p:cBhvr>
                                      <p:to>
                                        <p:strVal val="visible"/>
                                      </p:to>
                                    </p:set>
                                    <p:anim calcmode="lin" valueType="num">
                                      <p:cBhvr additive="base">
                                        <p:cTn id="136" dur="250" fill="hold"/>
                                        <p:tgtEl>
                                          <p:spTgt spid="46"/>
                                        </p:tgtEl>
                                        <p:attrNameLst>
                                          <p:attrName>ppt_x</p:attrName>
                                        </p:attrNameLst>
                                      </p:cBhvr>
                                      <p:tavLst>
                                        <p:tav tm="0">
                                          <p:val>
                                            <p:strVal val="#ppt_x"/>
                                          </p:val>
                                        </p:tav>
                                        <p:tav tm="100000">
                                          <p:val>
                                            <p:strVal val="#ppt_x"/>
                                          </p:val>
                                        </p:tav>
                                      </p:tavLst>
                                    </p:anim>
                                    <p:anim calcmode="lin" valueType="num">
                                      <p:cBhvr additive="base">
                                        <p:cTn id="137" dur="250" fill="hold"/>
                                        <p:tgtEl>
                                          <p:spTgt spid="46"/>
                                        </p:tgtEl>
                                        <p:attrNameLst>
                                          <p:attrName>ppt_y</p:attrName>
                                        </p:attrNameLst>
                                      </p:cBhvr>
                                      <p:tavLst>
                                        <p:tav tm="0">
                                          <p:val>
                                            <p:strVal val="1+#ppt_h/2"/>
                                          </p:val>
                                        </p:tav>
                                        <p:tav tm="100000">
                                          <p:val>
                                            <p:strVal val="#ppt_y"/>
                                          </p:val>
                                        </p:tav>
                                      </p:tavLst>
                                    </p:anim>
                                  </p:childTnLst>
                                </p:cTn>
                              </p:par>
                            </p:childTnLst>
                          </p:cTn>
                        </p:par>
                        <p:par>
                          <p:cTn id="138" fill="hold">
                            <p:stCondLst>
                              <p:cond delay="15000"/>
                            </p:stCondLst>
                            <p:childTnLst>
                              <p:par>
                                <p:cTn id="139" presetID="53" presetClass="entr" presetSubtype="16" fill="hold" grpId="0" nodeType="afterEffect">
                                  <p:stCondLst>
                                    <p:cond delay="0"/>
                                  </p:stCondLst>
                                  <p:childTnLst>
                                    <p:set>
                                      <p:cBhvr>
                                        <p:cTn id="140" dur="1" fill="hold">
                                          <p:stCondLst>
                                            <p:cond delay="0"/>
                                          </p:stCondLst>
                                        </p:cTn>
                                        <p:tgtEl>
                                          <p:spTgt spid="14"/>
                                        </p:tgtEl>
                                        <p:attrNameLst>
                                          <p:attrName>style.visibility</p:attrName>
                                        </p:attrNameLst>
                                      </p:cBhvr>
                                      <p:to>
                                        <p:strVal val="visible"/>
                                      </p:to>
                                    </p:set>
                                    <p:anim calcmode="lin" valueType="num">
                                      <p:cBhvr>
                                        <p:cTn id="141" dur="500" fill="hold"/>
                                        <p:tgtEl>
                                          <p:spTgt spid="14"/>
                                        </p:tgtEl>
                                        <p:attrNameLst>
                                          <p:attrName>ppt_w</p:attrName>
                                        </p:attrNameLst>
                                      </p:cBhvr>
                                      <p:tavLst>
                                        <p:tav tm="0">
                                          <p:val>
                                            <p:fltVal val="0"/>
                                          </p:val>
                                        </p:tav>
                                        <p:tav tm="100000">
                                          <p:val>
                                            <p:strVal val="#ppt_w"/>
                                          </p:val>
                                        </p:tav>
                                      </p:tavLst>
                                    </p:anim>
                                    <p:anim calcmode="lin" valueType="num">
                                      <p:cBhvr>
                                        <p:cTn id="142" dur="500" fill="hold"/>
                                        <p:tgtEl>
                                          <p:spTgt spid="14"/>
                                        </p:tgtEl>
                                        <p:attrNameLst>
                                          <p:attrName>ppt_h</p:attrName>
                                        </p:attrNameLst>
                                      </p:cBhvr>
                                      <p:tavLst>
                                        <p:tav tm="0">
                                          <p:val>
                                            <p:fltVal val="0"/>
                                          </p:val>
                                        </p:tav>
                                        <p:tav tm="100000">
                                          <p:val>
                                            <p:strVal val="#ppt_h"/>
                                          </p:val>
                                        </p:tav>
                                      </p:tavLst>
                                    </p:anim>
                                    <p:animEffect transition="in" filter="fade">
                                      <p:cBhvr>
                                        <p:cTn id="143" dur="500"/>
                                        <p:tgtEl>
                                          <p:spTgt spid="14"/>
                                        </p:tgtEl>
                                      </p:cBhvr>
                                    </p:animEffect>
                                  </p:childTnLst>
                                </p:cTn>
                              </p:par>
                            </p:childTnLst>
                          </p:cTn>
                        </p:par>
                        <p:par>
                          <p:cTn id="144" fill="hold">
                            <p:stCondLst>
                              <p:cond delay="15500"/>
                            </p:stCondLst>
                            <p:childTnLst>
                              <p:par>
                                <p:cTn id="145" presetID="37" presetClass="entr" presetSubtype="0" fill="hold" grpId="0" nodeType="afterEffect">
                                  <p:stCondLst>
                                    <p:cond delay="0"/>
                                  </p:stCondLst>
                                  <p:childTnLst>
                                    <p:set>
                                      <p:cBhvr>
                                        <p:cTn id="146" dur="1" fill="hold">
                                          <p:stCondLst>
                                            <p:cond delay="0"/>
                                          </p:stCondLst>
                                        </p:cTn>
                                        <p:tgtEl>
                                          <p:spTgt spid="28"/>
                                        </p:tgtEl>
                                        <p:attrNameLst>
                                          <p:attrName>style.visibility</p:attrName>
                                        </p:attrNameLst>
                                      </p:cBhvr>
                                      <p:to>
                                        <p:strVal val="visible"/>
                                      </p:to>
                                    </p:set>
                                    <p:animEffect transition="in" filter="fade">
                                      <p:cBhvr>
                                        <p:cTn id="147" dur="750"/>
                                        <p:tgtEl>
                                          <p:spTgt spid="28"/>
                                        </p:tgtEl>
                                      </p:cBhvr>
                                    </p:animEffect>
                                    <p:anim calcmode="lin" valueType="num">
                                      <p:cBhvr>
                                        <p:cTn id="148" dur="750" fill="hold"/>
                                        <p:tgtEl>
                                          <p:spTgt spid="28"/>
                                        </p:tgtEl>
                                        <p:attrNameLst>
                                          <p:attrName>ppt_x</p:attrName>
                                        </p:attrNameLst>
                                      </p:cBhvr>
                                      <p:tavLst>
                                        <p:tav tm="0">
                                          <p:val>
                                            <p:strVal val="#ppt_x"/>
                                          </p:val>
                                        </p:tav>
                                        <p:tav tm="100000">
                                          <p:val>
                                            <p:strVal val="#ppt_x"/>
                                          </p:val>
                                        </p:tav>
                                      </p:tavLst>
                                    </p:anim>
                                    <p:anim calcmode="lin" valueType="num">
                                      <p:cBhvr>
                                        <p:cTn id="149" dur="675" decel="100000" fill="hold"/>
                                        <p:tgtEl>
                                          <p:spTgt spid="28"/>
                                        </p:tgtEl>
                                        <p:attrNameLst>
                                          <p:attrName>ppt_y</p:attrName>
                                        </p:attrNameLst>
                                      </p:cBhvr>
                                      <p:tavLst>
                                        <p:tav tm="0">
                                          <p:val>
                                            <p:strVal val="#ppt_y+1"/>
                                          </p:val>
                                        </p:tav>
                                        <p:tav tm="100000">
                                          <p:val>
                                            <p:strVal val="#ppt_y-.03"/>
                                          </p:val>
                                        </p:tav>
                                      </p:tavLst>
                                    </p:anim>
                                    <p:anim calcmode="lin" valueType="num">
                                      <p:cBhvr>
                                        <p:cTn id="150" dur="75" accel="100000" fill="hold">
                                          <p:stCondLst>
                                            <p:cond delay="675"/>
                                          </p:stCondLst>
                                        </p:cTn>
                                        <p:tgtEl>
                                          <p:spTgt spid="28"/>
                                        </p:tgtEl>
                                        <p:attrNameLst>
                                          <p:attrName>ppt_y</p:attrName>
                                        </p:attrNameLst>
                                      </p:cBhvr>
                                      <p:tavLst>
                                        <p:tav tm="0">
                                          <p:val>
                                            <p:strVal val="#ppt_y-.03"/>
                                          </p:val>
                                        </p:tav>
                                        <p:tav tm="100000">
                                          <p:val>
                                            <p:strVal val="#ppt_y"/>
                                          </p:val>
                                        </p:tav>
                                      </p:tavLst>
                                    </p:anim>
                                  </p:childTnLst>
                                </p:cTn>
                              </p:par>
                            </p:childTnLst>
                          </p:cTn>
                        </p:par>
                        <p:par>
                          <p:cTn id="151" fill="hold">
                            <p:stCondLst>
                              <p:cond delay="16500"/>
                            </p:stCondLst>
                            <p:childTnLst>
                              <p:par>
                                <p:cTn id="152" presetID="22" presetClass="entr" presetSubtype="8" fill="hold" grpId="0" nodeType="afterEffect">
                                  <p:stCondLst>
                                    <p:cond delay="0"/>
                                  </p:stCondLst>
                                  <p:childTnLst>
                                    <p:set>
                                      <p:cBhvr>
                                        <p:cTn id="153" dur="1" fill="hold">
                                          <p:stCondLst>
                                            <p:cond delay="0"/>
                                          </p:stCondLst>
                                        </p:cTn>
                                        <p:tgtEl>
                                          <p:spTgt spid="29"/>
                                        </p:tgtEl>
                                        <p:attrNameLst>
                                          <p:attrName>style.visibility</p:attrName>
                                        </p:attrNameLst>
                                      </p:cBhvr>
                                      <p:to>
                                        <p:strVal val="visible"/>
                                      </p:to>
                                    </p:set>
                                    <p:animEffect transition="in" filter="wipe(left)">
                                      <p:cBhvr>
                                        <p:cTn id="154" dur="250"/>
                                        <p:tgtEl>
                                          <p:spTgt spid="29"/>
                                        </p:tgtEl>
                                      </p:cBhvr>
                                    </p:animEffect>
                                  </p:childTnLst>
                                </p:cTn>
                              </p:par>
                            </p:childTnLst>
                          </p:cTn>
                        </p:par>
                        <p:par>
                          <p:cTn id="155" fill="hold">
                            <p:stCondLst>
                              <p:cond delay="17000"/>
                            </p:stCondLst>
                            <p:childTnLst>
                              <p:par>
                                <p:cTn id="156" presetID="10" presetClass="entr" presetSubtype="0" fill="hold" grpId="0" nodeType="afterEffect">
                                  <p:stCondLst>
                                    <p:cond delay="0"/>
                                  </p:stCondLst>
                                  <p:childTnLst>
                                    <p:set>
                                      <p:cBhvr>
                                        <p:cTn id="157" dur="1" fill="hold">
                                          <p:stCondLst>
                                            <p:cond delay="0"/>
                                          </p:stCondLst>
                                        </p:cTn>
                                        <p:tgtEl>
                                          <p:spTgt spid="33"/>
                                        </p:tgtEl>
                                        <p:attrNameLst>
                                          <p:attrName>style.visibility</p:attrName>
                                        </p:attrNameLst>
                                      </p:cBhvr>
                                      <p:to>
                                        <p:strVal val="visible"/>
                                      </p:to>
                                    </p:set>
                                    <p:animEffect transition="in" filter="fade">
                                      <p:cBhvr>
                                        <p:cTn id="158" dur="500"/>
                                        <p:tgtEl>
                                          <p:spTgt spid="33"/>
                                        </p:tgtEl>
                                      </p:cBhvr>
                                    </p:animEffect>
                                  </p:childTnLst>
                                </p:cTn>
                              </p:par>
                            </p:childTnLst>
                          </p:cTn>
                        </p:par>
                        <p:par>
                          <p:cTn id="159" fill="hold">
                            <p:stCondLst>
                              <p:cond delay="17500"/>
                            </p:stCondLst>
                            <p:childTnLst>
                              <p:par>
                                <p:cTn id="160" presetID="2" presetClass="entr" presetSubtype="4"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 calcmode="lin" valueType="num">
                                      <p:cBhvr additive="base">
                                        <p:cTn id="162" dur="250" fill="hold"/>
                                        <p:tgtEl>
                                          <p:spTgt spid="48"/>
                                        </p:tgtEl>
                                        <p:attrNameLst>
                                          <p:attrName>ppt_x</p:attrName>
                                        </p:attrNameLst>
                                      </p:cBhvr>
                                      <p:tavLst>
                                        <p:tav tm="0">
                                          <p:val>
                                            <p:strVal val="#ppt_x"/>
                                          </p:val>
                                        </p:tav>
                                        <p:tav tm="100000">
                                          <p:val>
                                            <p:strVal val="#ppt_x"/>
                                          </p:val>
                                        </p:tav>
                                      </p:tavLst>
                                    </p:anim>
                                    <p:anim calcmode="lin" valueType="num">
                                      <p:cBhvr additive="base">
                                        <p:cTn id="163" dur="250" fill="hold"/>
                                        <p:tgtEl>
                                          <p:spTgt spid="48"/>
                                        </p:tgtEl>
                                        <p:attrNameLst>
                                          <p:attrName>ppt_y</p:attrName>
                                        </p:attrNameLst>
                                      </p:cBhvr>
                                      <p:tavLst>
                                        <p:tav tm="0">
                                          <p:val>
                                            <p:strVal val="1+#ppt_h/2"/>
                                          </p:val>
                                        </p:tav>
                                        <p:tav tm="100000">
                                          <p:val>
                                            <p:strVal val="#ppt_y"/>
                                          </p:val>
                                        </p:tav>
                                      </p:tavLst>
                                    </p:anim>
                                  </p:childTnLst>
                                </p:cTn>
                              </p:par>
                            </p:childTnLst>
                          </p:cTn>
                        </p:par>
                        <p:par>
                          <p:cTn id="164" fill="hold">
                            <p:stCondLst>
                              <p:cond delay="18000"/>
                            </p:stCondLst>
                            <p:childTnLst>
                              <p:par>
                                <p:cTn id="165" presetID="2" presetClass="entr" presetSubtype="4" fill="hold" grpId="0" nodeType="after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250" fill="hold"/>
                                        <p:tgtEl>
                                          <p:spTgt spid="51"/>
                                        </p:tgtEl>
                                        <p:attrNameLst>
                                          <p:attrName>ppt_x</p:attrName>
                                        </p:attrNameLst>
                                      </p:cBhvr>
                                      <p:tavLst>
                                        <p:tav tm="0">
                                          <p:val>
                                            <p:strVal val="#ppt_x"/>
                                          </p:val>
                                        </p:tav>
                                        <p:tav tm="100000">
                                          <p:val>
                                            <p:strVal val="#ppt_x"/>
                                          </p:val>
                                        </p:tav>
                                      </p:tavLst>
                                    </p:anim>
                                    <p:anim calcmode="lin" valueType="num">
                                      <p:cBhvr additive="base">
                                        <p:cTn id="168" dur="250" fill="hold"/>
                                        <p:tgtEl>
                                          <p:spTgt spid="51"/>
                                        </p:tgtEl>
                                        <p:attrNameLst>
                                          <p:attrName>ppt_y</p:attrName>
                                        </p:attrNameLst>
                                      </p:cBhvr>
                                      <p:tavLst>
                                        <p:tav tm="0">
                                          <p:val>
                                            <p:strVal val="1+#ppt_h/2"/>
                                          </p:val>
                                        </p:tav>
                                        <p:tav tm="100000">
                                          <p:val>
                                            <p:strVal val="#ppt_y"/>
                                          </p:val>
                                        </p:tav>
                                      </p:tavLst>
                                    </p:anim>
                                  </p:childTnLst>
                                </p:cTn>
                              </p:par>
                            </p:childTnLst>
                          </p:cTn>
                        </p:par>
                        <p:par>
                          <p:cTn id="169" fill="hold">
                            <p:stCondLst>
                              <p:cond delay="18500"/>
                            </p:stCondLst>
                            <p:childTnLst>
                              <p:par>
                                <p:cTn id="170" presetID="2" presetClass="entr" presetSubtype="4" fill="hold" grpId="0" nodeType="afterEffect">
                                  <p:stCondLst>
                                    <p:cond delay="0"/>
                                  </p:stCondLst>
                                  <p:childTnLst>
                                    <p:set>
                                      <p:cBhvr>
                                        <p:cTn id="171" dur="1" fill="hold">
                                          <p:stCondLst>
                                            <p:cond delay="0"/>
                                          </p:stCondLst>
                                        </p:cTn>
                                        <p:tgtEl>
                                          <p:spTgt spid="49"/>
                                        </p:tgtEl>
                                        <p:attrNameLst>
                                          <p:attrName>style.visibility</p:attrName>
                                        </p:attrNameLst>
                                      </p:cBhvr>
                                      <p:to>
                                        <p:strVal val="visible"/>
                                      </p:to>
                                    </p:set>
                                    <p:anim calcmode="lin" valueType="num">
                                      <p:cBhvr additive="base">
                                        <p:cTn id="172" dur="250" fill="hold"/>
                                        <p:tgtEl>
                                          <p:spTgt spid="49"/>
                                        </p:tgtEl>
                                        <p:attrNameLst>
                                          <p:attrName>ppt_x</p:attrName>
                                        </p:attrNameLst>
                                      </p:cBhvr>
                                      <p:tavLst>
                                        <p:tav tm="0">
                                          <p:val>
                                            <p:strVal val="#ppt_x"/>
                                          </p:val>
                                        </p:tav>
                                        <p:tav tm="100000">
                                          <p:val>
                                            <p:strVal val="#ppt_x"/>
                                          </p:val>
                                        </p:tav>
                                      </p:tavLst>
                                    </p:anim>
                                    <p:anim calcmode="lin" valueType="num">
                                      <p:cBhvr additive="base">
                                        <p:cTn id="173" dur="250" fill="hold"/>
                                        <p:tgtEl>
                                          <p:spTgt spid="49"/>
                                        </p:tgtEl>
                                        <p:attrNameLst>
                                          <p:attrName>ppt_y</p:attrName>
                                        </p:attrNameLst>
                                      </p:cBhvr>
                                      <p:tavLst>
                                        <p:tav tm="0">
                                          <p:val>
                                            <p:strVal val="1+#ppt_h/2"/>
                                          </p:val>
                                        </p:tav>
                                        <p:tav tm="100000">
                                          <p:val>
                                            <p:strVal val="#ppt_y"/>
                                          </p:val>
                                        </p:tav>
                                      </p:tavLst>
                                    </p:anim>
                                  </p:childTnLst>
                                </p:cTn>
                              </p:par>
                            </p:childTnLst>
                          </p:cTn>
                        </p:par>
                        <p:par>
                          <p:cTn id="174" fill="hold">
                            <p:stCondLst>
                              <p:cond delay="19000"/>
                            </p:stCondLst>
                            <p:childTnLst>
                              <p:par>
                                <p:cTn id="175" presetID="2" presetClass="entr" presetSubtype="4" fill="hold" grpId="0" nodeType="after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250" fill="hold"/>
                                        <p:tgtEl>
                                          <p:spTgt spid="50"/>
                                        </p:tgtEl>
                                        <p:attrNameLst>
                                          <p:attrName>ppt_x</p:attrName>
                                        </p:attrNameLst>
                                      </p:cBhvr>
                                      <p:tavLst>
                                        <p:tav tm="0">
                                          <p:val>
                                            <p:strVal val="#ppt_x"/>
                                          </p:val>
                                        </p:tav>
                                        <p:tav tm="100000">
                                          <p:val>
                                            <p:strVal val="#ppt_x"/>
                                          </p:val>
                                        </p:tav>
                                      </p:tavLst>
                                    </p:anim>
                                    <p:anim calcmode="lin" valueType="num">
                                      <p:cBhvr additive="base">
                                        <p:cTn id="178" dur="250" fill="hold"/>
                                        <p:tgtEl>
                                          <p:spTgt spid="50"/>
                                        </p:tgtEl>
                                        <p:attrNameLst>
                                          <p:attrName>ppt_y</p:attrName>
                                        </p:attrNameLst>
                                      </p:cBhvr>
                                      <p:tavLst>
                                        <p:tav tm="0">
                                          <p:val>
                                            <p:strVal val="1+#ppt_h/2"/>
                                          </p:val>
                                        </p:tav>
                                        <p:tav tm="100000">
                                          <p:val>
                                            <p:strVal val="#ppt_y"/>
                                          </p:val>
                                        </p:tav>
                                      </p:tavLst>
                                    </p:anim>
                                  </p:childTnLst>
                                </p:cTn>
                              </p:par>
                            </p:childTnLst>
                          </p:cTn>
                        </p:par>
                        <p:par>
                          <p:cTn id="179" fill="hold">
                            <p:stCondLst>
                              <p:cond delay="19500"/>
                            </p:stCondLst>
                            <p:childTnLst>
                              <p:par>
                                <p:cTn id="180" presetID="16" presetClass="entr" presetSubtype="21" fill="hold" grpId="0" nodeType="afterEffect">
                                  <p:stCondLst>
                                    <p:cond delay="0"/>
                                  </p:stCondLst>
                                  <p:childTnLst>
                                    <p:set>
                                      <p:cBhvr>
                                        <p:cTn id="181" dur="1" fill="hold">
                                          <p:stCondLst>
                                            <p:cond delay="0"/>
                                          </p:stCondLst>
                                        </p:cTn>
                                        <p:tgtEl>
                                          <p:spTgt spid="11"/>
                                        </p:tgtEl>
                                        <p:attrNameLst>
                                          <p:attrName>style.visibility</p:attrName>
                                        </p:attrNameLst>
                                      </p:cBhvr>
                                      <p:to>
                                        <p:strVal val="visible"/>
                                      </p:to>
                                    </p:set>
                                    <p:animEffect transition="in" filter="barn(inVertical)">
                                      <p:cBhvr>
                                        <p:cTn id="182" dur="250"/>
                                        <p:tgtEl>
                                          <p:spTgt spid="11"/>
                                        </p:tgtEl>
                                      </p:cBhvr>
                                    </p:animEffect>
                                  </p:childTnLst>
                                </p:cTn>
                              </p:par>
                            </p:childTnLst>
                          </p:cTn>
                        </p:par>
                        <p:par>
                          <p:cTn id="183" fill="hold">
                            <p:stCondLst>
                              <p:cond delay="20000"/>
                            </p:stCondLst>
                            <p:childTnLst>
                              <p:par>
                                <p:cTn id="184" presetID="16" presetClass="entr" presetSubtype="21" fill="hold" grpId="0" nodeType="afterEffect">
                                  <p:stCondLst>
                                    <p:cond delay="0"/>
                                  </p:stCondLst>
                                  <p:childTnLst>
                                    <p:set>
                                      <p:cBhvr>
                                        <p:cTn id="185" dur="1" fill="hold">
                                          <p:stCondLst>
                                            <p:cond delay="0"/>
                                          </p:stCondLst>
                                        </p:cTn>
                                        <p:tgtEl>
                                          <p:spTgt spid="16"/>
                                        </p:tgtEl>
                                        <p:attrNameLst>
                                          <p:attrName>style.visibility</p:attrName>
                                        </p:attrNameLst>
                                      </p:cBhvr>
                                      <p:to>
                                        <p:strVal val="visible"/>
                                      </p:to>
                                    </p:set>
                                    <p:animEffect transition="in" filter="barn(inVertical)">
                                      <p:cBhvr>
                                        <p:cTn id="186" dur="250"/>
                                        <p:tgtEl>
                                          <p:spTgt spid="16"/>
                                        </p:tgtEl>
                                      </p:cBhvr>
                                    </p:animEffect>
                                  </p:childTnLst>
                                </p:cTn>
                              </p:par>
                            </p:childTnLst>
                          </p:cTn>
                        </p:par>
                        <p:par>
                          <p:cTn id="187" fill="hold">
                            <p:stCondLst>
                              <p:cond delay="20500"/>
                            </p:stCondLst>
                            <p:childTnLst>
                              <p:par>
                                <p:cTn id="188" presetID="16" presetClass="entr" presetSubtype="21" fill="hold" grpId="0" nodeType="afterEffect">
                                  <p:stCondLst>
                                    <p:cond delay="0"/>
                                  </p:stCondLst>
                                  <p:childTnLst>
                                    <p:set>
                                      <p:cBhvr>
                                        <p:cTn id="189" dur="1" fill="hold">
                                          <p:stCondLst>
                                            <p:cond delay="0"/>
                                          </p:stCondLst>
                                        </p:cTn>
                                        <p:tgtEl>
                                          <p:spTgt spid="17"/>
                                        </p:tgtEl>
                                        <p:attrNameLst>
                                          <p:attrName>style.visibility</p:attrName>
                                        </p:attrNameLst>
                                      </p:cBhvr>
                                      <p:to>
                                        <p:strVal val="visible"/>
                                      </p:to>
                                    </p:set>
                                    <p:animEffect transition="in" filter="barn(inVertical)">
                                      <p:cBhvr>
                                        <p:cTn id="190" dur="250"/>
                                        <p:tgtEl>
                                          <p:spTgt spid="17"/>
                                        </p:tgtEl>
                                      </p:cBhvr>
                                    </p:animEffect>
                                  </p:childTnLst>
                                </p:cTn>
                              </p:par>
                            </p:childTnLst>
                          </p:cTn>
                        </p:par>
                        <p:par>
                          <p:cTn id="191" fill="hold">
                            <p:stCondLst>
                              <p:cond delay="21000"/>
                            </p:stCondLst>
                            <p:childTnLst>
                              <p:par>
                                <p:cTn id="192" presetID="16" presetClass="entr" presetSubtype="21" fill="hold" grpId="0" nodeType="afterEffect">
                                  <p:stCondLst>
                                    <p:cond delay="0"/>
                                  </p:stCondLst>
                                  <p:childTnLst>
                                    <p:set>
                                      <p:cBhvr>
                                        <p:cTn id="193" dur="1" fill="hold">
                                          <p:stCondLst>
                                            <p:cond delay="0"/>
                                          </p:stCondLst>
                                        </p:cTn>
                                        <p:tgtEl>
                                          <p:spTgt spid="19"/>
                                        </p:tgtEl>
                                        <p:attrNameLst>
                                          <p:attrName>style.visibility</p:attrName>
                                        </p:attrNameLst>
                                      </p:cBhvr>
                                      <p:to>
                                        <p:strVal val="visible"/>
                                      </p:to>
                                    </p:set>
                                    <p:animEffect transition="in" filter="barn(inVertical)">
                                      <p:cBhvr>
                                        <p:cTn id="194" dur="250"/>
                                        <p:tgtEl>
                                          <p:spTgt spid="19"/>
                                        </p:tgtEl>
                                      </p:cBhvr>
                                    </p:animEffect>
                                  </p:childTnLst>
                                </p:cTn>
                              </p:par>
                            </p:childTnLst>
                          </p:cTn>
                        </p:par>
                        <p:par>
                          <p:cTn id="195" fill="hold">
                            <p:stCondLst>
                              <p:cond delay="21500"/>
                            </p:stCondLst>
                            <p:childTnLst>
                              <p:par>
                                <p:cTn id="196" presetID="16" presetClass="entr" presetSubtype="21" fill="hold" grpId="0" nodeType="afterEffect">
                                  <p:stCondLst>
                                    <p:cond delay="0"/>
                                  </p:stCondLst>
                                  <p:childTnLst>
                                    <p:set>
                                      <p:cBhvr>
                                        <p:cTn id="197" dur="1" fill="hold">
                                          <p:stCondLst>
                                            <p:cond delay="0"/>
                                          </p:stCondLst>
                                        </p:cTn>
                                        <p:tgtEl>
                                          <p:spTgt spid="20"/>
                                        </p:tgtEl>
                                        <p:attrNameLst>
                                          <p:attrName>style.visibility</p:attrName>
                                        </p:attrNameLst>
                                      </p:cBhvr>
                                      <p:to>
                                        <p:strVal val="visible"/>
                                      </p:to>
                                    </p:set>
                                    <p:animEffect transition="in" filter="barn(inVertical)">
                                      <p:cBhvr>
                                        <p:cTn id="198"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9" grpId="0" animBg="1"/>
      <p:bldP spid="20" grpId="0" animBg="1"/>
      <p:bldP spid="36" grpId="0"/>
      <p:bldP spid="37" grpId="0"/>
      <p:bldP spid="11" grpId="0" animBg="1"/>
      <p:bldGraphic spid="10" grpId="0">
        <p:bldAsOne/>
      </p:bldGraphic>
      <p:bldGraphic spid="12" grpId="0">
        <p:bldAsOne/>
      </p:bldGraphic>
      <p:bldGraphic spid="13" grpId="0">
        <p:bldAsOne/>
      </p:bldGraphic>
      <p:bldGraphic spid="14" grpId="0">
        <p:bldAsOne/>
      </p:bldGraphic>
      <p:bldP spid="22" grpId="0"/>
      <p:bldP spid="23" grpId="0"/>
      <p:bldP spid="24" grpId="0"/>
      <p:bldP spid="25" grpId="0"/>
      <p:bldP spid="26" grpId="0"/>
      <p:bldP spid="27" grpId="0"/>
      <p:bldP spid="28" grpId="0"/>
      <p:bldP spid="29" grpId="0"/>
      <p:bldP spid="30" grpId="0"/>
      <p:bldP spid="31" grpId="0"/>
      <p:bldP spid="32" grpId="0"/>
      <p:bldP spid="33" grpId="0"/>
      <p:bldP spid="34" grpId="0" animBg="1"/>
      <p:bldP spid="35"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rallelogram 1"/>
          <p:cNvSpPr/>
          <p:nvPr/>
        </p:nvSpPr>
        <p:spPr>
          <a:xfrm>
            <a:off x="990600" y="0"/>
            <a:ext cx="1575964" cy="3048000"/>
          </a:xfrm>
          <a:prstGeom prst="parallelogram">
            <a:avLst>
              <a:gd name="adj" fmla="val 45868"/>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arallelogram 2"/>
          <p:cNvSpPr/>
          <p:nvPr/>
        </p:nvSpPr>
        <p:spPr>
          <a:xfrm>
            <a:off x="1371600" y="2084688"/>
            <a:ext cx="1575964" cy="3048000"/>
          </a:xfrm>
          <a:prstGeom prst="parallelogram">
            <a:avLst>
              <a:gd name="adj" fmla="val 45868"/>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arallelogram 3"/>
          <p:cNvSpPr/>
          <p:nvPr/>
        </p:nvSpPr>
        <p:spPr>
          <a:xfrm>
            <a:off x="2438400" y="1276350"/>
            <a:ext cx="1575964" cy="3048000"/>
          </a:xfrm>
          <a:prstGeom prst="parallelogram">
            <a:avLst>
              <a:gd name="adj" fmla="val 45868"/>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4495800" y="2562820"/>
            <a:ext cx="2895600" cy="923330"/>
          </a:xfrm>
          <a:prstGeom prst="rect">
            <a:avLst/>
          </a:prstGeom>
          <a:noFill/>
        </p:spPr>
        <p:txBody>
          <a:bodyPr wrap="square" rtlCol="0">
            <a:spAutoFit/>
          </a:bodyPr>
          <a:lstStyle/>
          <a:p>
            <a:r>
              <a:rPr lang="en-US" sz="5400" smtClean="0">
                <a:solidFill>
                  <a:schemeClr val="bg1"/>
                </a:solidFill>
                <a:latin typeface="+mj-lt"/>
              </a:rPr>
              <a:t>INFOGRAPHIC</a:t>
            </a:r>
            <a:endParaRPr lang="en-US" sz="5400">
              <a:solidFill>
                <a:schemeClr val="bg1"/>
              </a:solidFill>
              <a:latin typeface="+mj-lt"/>
            </a:endParaRPr>
          </a:p>
        </p:txBody>
      </p:sp>
      <p:sp>
        <p:nvSpPr>
          <p:cNvPr id="6" name="TextBox 5"/>
          <p:cNvSpPr txBox="1"/>
          <p:nvPr/>
        </p:nvSpPr>
        <p:spPr>
          <a:xfrm>
            <a:off x="6248400" y="3105150"/>
            <a:ext cx="2027583" cy="923330"/>
          </a:xfrm>
          <a:prstGeom prst="rect">
            <a:avLst/>
          </a:prstGeom>
          <a:noFill/>
        </p:spPr>
        <p:txBody>
          <a:bodyPr wrap="square" rtlCol="0">
            <a:spAutoFit/>
          </a:bodyPr>
          <a:lstStyle/>
          <a:p>
            <a:r>
              <a:rPr lang="en-US" sz="5400" smtClean="0">
                <a:solidFill>
                  <a:schemeClr val="bg1">
                    <a:lumMod val="85000"/>
                  </a:schemeClr>
                </a:solidFill>
                <a:latin typeface="+mj-lt"/>
              </a:rPr>
              <a:t>LAYOUT</a:t>
            </a:r>
            <a:endParaRPr lang="en-US" sz="5400">
              <a:solidFill>
                <a:schemeClr val="bg1">
                  <a:lumMod val="8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Horizontal)">
                                      <p:cBhvr>
                                        <p:cTn id="15" dur="500"/>
                                        <p:tgtEl>
                                          <p:spTgt spid="4"/>
                                        </p:tgtEl>
                                      </p:cBhvr>
                                    </p:animEffect>
                                  </p:childTnLst>
                                </p:cTn>
                              </p:par>
                            </p:childTnLst>
                          </p:cTn>
                        </p:par>
                        <p:par>
                          <p:cTn id="16" fill="hold">
                            <p:stCondLst>
                              <p:cond delay="1500"/>
                            </p:stCondLst>
                            <p:childTnLst>
                              <p:par>
                                <p:cTn id="17" presetID="37"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750"/>
                                        <p:tgtEl>
                                          <p:spTgt spid="5"/>
                                        </p:tgtEl>
                                      </p:cBhvr>
                                    </p:animEffect>
                                    <p:anim calcmode="lin" valueType="num">
                                      <p:cBhvr>
                                        <p:cTn id="20" dur="750" fill="hold"/>
                                        <p:tgtEl>
                                          <p:spTgt spid="5"/>
                                        </p:tgtEl>
                                        <p:attrNameLst>
                                          <p:attrName>ppt_x</p:attrName>
                                        </p:attrNameLst>
                                      </p:cBhvr>
                                      <p:tavLst>
                                        <p:tav tm="0">
                                          <p:val>
                                            <p:strVal val="#ppt_x"/>
                                          </p:val>
                                        </p:tav>
                                        <p:tav tm="100000">
                                          <p:val>
                                            <p:strVal val="#ppt_x"/>
                                          </p:val>
                                        </p:tav>
                                      </p:tavLst>
                                    </p:anim>
                                    <p:anim calcmode="lin" valueType="num">
                                      <p:cBhvr>
                                        <p:cTn id="21" dur="675" decel="100000" fill="hold"/>
                                        <p:tgtEl>
                                          <p:spTgt spid="5"/>
                                        </p:tgtEl>
                                        <p:attrNameLst>
                                          <p:attrName>ppt_y</p:attrName>
                                        </p:attrNameLst>
                                      </p:cBhvr>
                                      <p:tavLst>
                                        <p:tav tm="0">
                                          <p:val>
                                            <p:strVal val="#ppt_y+1"/>
                                          </p:val>
                                        </p:tav>
                                        <p:tav tm="100000">
                                          <p:val>
                                            <p:strVal val="#ppt_y-.03"/>
                                          </p:val>
                                        </p:tav>
                                      </p:tavLst>
                                    </p:anim>
                                    <p:anim calcmode="lin" valueType="num">
                                      <p:cBhvr>
                                        <p:cTn id="22" dur="75" accel="100000" fill="hold">
                                          <p:stCondLst>
                                            <p:cond delay="675"/>
                                          </p:stCondLst>
                                        </p:cTn>
                                        <p:tgtEl>
                                          <p:spTgt spid="5"/>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ardrop 1"/>
          <p:cNvSpPr/>
          <p:nvPr/>
        </p:nvSpPr>
        <p:spPr>
          <a:xfrm rot="8113744">
            <a:off x="586574" y="2701124"/>
            <a:ext cx="992622" cy="992622"/>
          </a:xfrm>
          <a:prstGeom prst="teardrop">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0" y="4202732"/>
            <a:ext cx="9144000"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934406" y="4060599"/>
            <a:ext cx="296958" cy="296958"/>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3836864" y="249019"/>
            <a:ext cx="1470275"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TIMELINE</a:t>
            </a:r>
            <a:endParaRPr lang="en-US" sz="3600">
              <a:solidFill>
                <a:schemeClr val="bg1"/>
              </a:solidFill>
              <a:latin typeface="Bebas Neue" panose="020B0606020202050201" pitchFamily="34" charset="0"/>
            </a:endParaRPr>
          </a:p>
        </p:txBody>
      </p:sp>
      <p:sp>
        <p:nvSpPr>
          <p:cNvPr id="9" name="TextBox 8"/>
          <p:cNvSpPr txBox="1"/>
          <p:nvPr/>
        </p:nvSpPr>
        <p:spPr>
          <a:xfrm>
            <a:off x="3861197" y="694551"/>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10" name="Teardrop 9"/>
          <p:cNvSpPr/>
          <p:nvPr/>
        </p:nvSpPr>
        <p:spPr>
          <a:xfrm rot="8113744">
            <a:off x="2345444" y="2358563"/>
            <a:ext cx="1276410" cy="1276410"/>
          </a:xfrm>
          <a:prstGeom prst="teardrop">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2834368" y="4060599"/>
            <a:ext cx="296958" cy="296958"/>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ardrop 11"/>
          <p:cNvSpPr/>
          <p:nvPr/>
        </p:nvSpPr>
        <p:spPr>
          <a:xfrm rot="8113744">
            <a:off x="4346449" y="2101086"/>
            <a:ext cx="1486464" cy="1486464"/>
          </a:xfrm>
          <a:prstGeom prst="teardrop">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941202" y="4056678"/>
            <a:ext cx="296958" cy="296958"/>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ardrop 13"/>
          <p:cNvSpPr/>
          <p:nvPr/>
        </p:nvSpPr>
        <p:spPr>
          <a:xfrm rot="8113744">
            <a:off x="6578423" y="1706154"/>
            <a:ext cx="1811629" cy="1811629"/>
          </a:xfrm>
          <a:prstGeom prst="teardrop">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335758" y="4054253"/>
            <a:ext cx="296958" cy="296958"/>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25067" y="4475190"/>
            <a:ext cx="915635" cy="307777"/>
          </a:xfrm>
          <a:prstGeom prst="rect">
            <a:avLst/>
          </a:prstGeom>
          <a:noFill/>
        </p:spPr>
        <p:txBody>
          <a:bodyPr wrap="none" rtlCol="0">
            <a:spAutoFit/>
          </a:bodyPr>
          <a:lstStyle/>
          <a:p>
            <a:r>
              <a:rPr lang="en-US" sz="1400" b="1" smtClean="0">
                <a:solidFill>
                  <a:schemeClr val="bg1">
                    <a:lumMod val="95000"/>
                  </a:schemeClr>
                </a:solidFill>
                <a:latin typeface="Roboto" panose="02000000000000000000" pitchFamily="2" charset="0"/>
                <a:ea typeface="Roboto" panose="02000000000000000000" pitchFamily="2" charset="0"/>
              </a:rPr>
              <a:t>We Born.</a:t>
            </a:r>
            <a:endParaRPr lang="en-US" sz="1400" b="1">
              <a:solidFill>
                <a:schemeClr val="bg1">
                  <a:lumMod val="95000"/>
                </a:schemeClr>
              </a:solidFill>
              <a:latin typeface="Roboto" panose="02000000000000000000" pitchFamily="2" charset="0"/>
              <a:ea typeface="Roboto" panose="02000000000000000000" pitchFamily="2" charset="0"/>
            </a:endParaRPr>
          </a:p>
        </p:txBody>
      </p:sp>
      <p:sp>
        <p:nvSpPr>
          <p:cNvPr id="17" name="TextBox 16"/>
          <p:cNvSpPr txBox="1"/>
          <p:nvPr/>
        </p:nvSpPr>
        <p:spPr>
          <a:xfrm>
            <a:off x="2525029" y="4475190"/>
            <a:ext cx="904415" cy="307777"/>
          </a:xfrm>
          <a:prstGeom prst="rect">
            <a:avLst/>
          </a:prstGeom>
          <a:noFill/>
        </p:spPr>
        <p:txBody>
          <a:bodyPr wrap="none" rtlCol="0">
            <a:spAutoFit/>
          </a:bodyPr>
          <a:lstStyle/>
          <a:p>
            <a:r>
              <a:rPr lang="en-US" sz="1400" b="1" smtClean="0">
                <a:solidFill>
                  <a:schemeClr val="bg1">
                    <a:lumMod val="95000"/>
                  </a:schemeClr>
                </a:solidFill>
                <a:latin typeface="Roboto" panose="02000000000000000000" pitchFamily="2" charset="0"/>
                <a:ea typeface="Roboto" panose="02000000000000000000" pitchFamily="2" charset="0"/>
              </a:rPr>
              <a:t>Start Up.</a:t>
            </a:r>
            <a:endParaRPr lang="en-US" sz="1400" b="1">
              <a:solidFill>
                <a:schemeClr val="bg1">
                  <a:lumMod val="95000"/>
                </a:schemeClr>
              </a:solidFill>
              <a:latin typeface="Roboto" panose="02000000000000000000" pitchFamily="2" charset="0"/>
              <a:ea typeface="Roboto" panose="02000000000000000000" pitchFamily="2" charset="0"/>
            </a:endParaRPr>
          </a:p>
        </p:txBody>
      </p:sp>
      <p:sp>
        <p:nvSpPr>
          <p:cNvPr id="18" name="TextBox 17"/>
          <p:cNvSpPr txBox="1"/>
          <p:nvPr/>
        </p:nvSpPr>
        <p:spPr>
          <a:xfrm>
            <a:off x="4419600" y="4475190"/>
            <a:ext cx="1423788" cy="307777"/>
          </a:xfrm>
          <a:prstGeom prst="rect">
            <a:avLst/>
          </a:prstGeom>
          <a:noFill/>
        </p:spPr>
        <p:txBody>
          <a:bodyPr wrap="none" rtlCol="0">
            <a:spAutoFit/>
          </a:bodyPr>
          <a:lstStyle/>
          <a:p>
            <a:r>
              <a:rPr lang="en-US" sz="1400" b="1" smtClean="0">
                <a:solidFill>
                  <a:schemeClr val="bg1">
                    <a:lumMod val="95000"/>
                  </a:schemeClr>
                </a:solidFill>
                <a:latin typeface="Roboto" panose="02000000000000000000" pitchFamily="2" charset="0"/>
                <a:ea typeface="Roboto" panose="02000000000000000000" pitchFamily="2" charset="0"/>
              </a:rPr>
              <a:t>We are Launch.</a:t>
            </a:r>
            <a:endParaRPr lang="en-US" sz="1400" b="1">
              <a:solidFill>
                <a:schemeClr val="bg1">
                  <a:lumMod val="95000"/>
                </a:schemeClr>
              </a:solidFill>
              <a:latin typeface="Roboto" panose="02000000000000000000" pitchFamily="2" charset="0"/>
              <a:ea typeface="Roboto" panose="02000000000000000000" pitchFamily="2" charset="0"/>
            </a:endParaRPr>
          </a:p>
        </p:txBody>
      </p:sp>
      <p:sp>
        <p:nvSpPr>
          <p:cNvPr id="19" name="TextBox 18"/>
          <p:cNvSpPr txBox="1"/>
          <p:nvPr/>
        </p:nvSpPr>
        <p:spPr>
          <a:xfrm>
            <a:off x="6936400" y="4475190"/>
            <a:ext cx="1217000" cy="307777"/>
          </a:xfrm>
          <a:prstGeom prst="rect">
            <a:avLst/>
          </a:prstGeom>
          <a:noFill/>
        </p:spPr>
        <p:txBody>
          <a:bodyPr wrap="none" rtlCol="0">
            <a:spAutoFit/>
          </a:bodyPr>
          <a:lstStyle/>
          <a:p>
            <a:r>
              <a:rPr lang="en-US" sz="1400" b="1" smtClean="0">
                <a:solidFill>
                  <a:schemeClr val="bg1">
                    <a:lumMod val="95000"/>
                  </a:schemeClr>
                </a:solidFill>
                <a:latin typeface="Roboto" panose="02000000000000000000" pitchFamily="2" charset="0"/>
                <a:ea typeface="Roboto" panose="02000000000000000000" pitchFamily="2" charset="0"/>
              </a:rPr>
              <a:t>We Success.</a:t>
            </a:r>
            <a:endParaRPr lang="en-US" sz="1400" b="1">
              <a:solidFill>
                <a:schemeClr val="bg1">
                  <a:lumMod val="95000"/>
                </a:schemeClr>
              </a:solidFill>
              <a:latin typeface="Roboto" panose="02000000000000000000" pitchFamily="2" charset="0"/>
              <a:ea typeface="Roboto" panose="02000000000000000000" pitchFamily="2" charset="0"/>
            </a:endParaRPr>
          </a:p>
        </p:txBody>
      </p:sp>
      <p:grpSp>
        <p:nvGrpSpPr>
          <p:cNvPr id="26" name="Group 25"/>
          <p:cNvGrpSpPr/>
          <p:nvPr/>
        </p:nvGrpSpPr>
        <p:grpSpPr>
          <a:xfrm>
            <a:off x="7136697" y="2266950"/>
            <a:ext cx="695081" cy="695073"/>
            <a:chOff x="8601075" y="5575300"/>
            <a:chExt cx="433388" cy="433388"/>
          </a:xfrm>
          <a:solidFill>
            <a:schemeClr val="bg1">
              <a:lumMod val="95000"/>
            </a:schemeClr>
          </a:solidFill>
        </p:grpSpPr>
        <p:sp>
          <p:nvSpPr>
            <p:cNvPr id="27" name="Freeform 26"/>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6" name="Group 35"/>
          <p:cNvGrpSpPr/>
          <p:nvPr/>
        </p:nvGrpSpPr>
        <p:grpSpPr>
          <a:xfrm>
            <a:off x="2729269" y="2776149"/>
            <a:ext cx="508760" cy="441238"/>
            <a:chOff x="5437188" y="5327650"/>
            <a:chExt cx="514350" cy="446088"/>
          </a:xfrm>
          <a:solidFill>
            <a:schemeClr val="bg1">
              <a:lumMod val="95000"/>
            </a:schemeClr>
          </a:solidFill>
        </p:grpSpPr>
        <p:sp>
          <p:nvSpPr>
            <p:cNvPr id="37" name="Freeform 36"/>
            <p:cNvSpPr/>
            <p:nvPr/>
          </p:nvSpPr>
          <p:spPr bwMode="auto">
            <a:xfrm>
              <a:off x="5437188" y="5327650"/>
              <a:ext cx="514350" cy="242888"/>
            </a:xfrm>
            <a:custGeom>
              <a:avLst/>
              <a:gdLst>
                <a:gd name="T0" fmla="*/ 137 w 137"/>
                <a:gd name="T1" fmla="*/ 47 h 65"/>
                <a:gd name="T2" fmla="*/ 73 w 137"/>
                <a:gd name="T3" fmla="*/ 1 h 65"/>
                <a:gd name="T4" fmla="*/ 69 w 137"/>
                <a:gd name="T5" fmla="*/ 0 h 65"/>
                <a:gd name="T6" fmla="*/ 64 w 137"/>
                <a:gd name="T7" fmla="*/ 1 h 65"/>
                <a:gd name="T8" fmla="*/ 0 w 137"/>
                <a:gd name="T9" fmla="*/ 47 h 65"/>
                <a:gd name="T10" fmla="*/ 0 w 137"/>
                <a:gd name="T11" fmla="*/ 64 h 65"/>
                <a:gd name="T12" fmla="*/ 11 w 137"/>
                <a:gd name="T13" fmla="*/ 65 h 65"/>
                <a:gd name="T14" fmla="*/ 11 w 137"/>
                <a:gd name="T15" fmla="*/ 55 h 65"/>
                <a:gd name="T16" fmla="*/ 69 w 137"/>
                <a:gd name="T17" fmla="*/ 14 h 65"/>
                <a:gd name="T18" fmla="*/ 126 w 137"/>
                <a:gd name="T19" fmla="*/ 55 h 65"/>
                <a:gd name="T20" fmla="*/ 126 w 137"/>
                <a:gd name="T21" fmla="*/ 64 h 65"/>
                <a:gd name="T22" fmla="*/ 137 w 137"/>
                <a:gd name="T23" fmla="*/ 64 h 65"/>
                <a:gd name="T24" fmla="*/ 137 w 137"/>
                <a:gd name="T25"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37" y="47"/>
                  </a:moveTo>
                  <a:cubicBezTo>
                    <a:pt x="73" y="1"/>
                    <a:pt x="73" y="1"/>
                    <a:pt x="73" y="1"/>
                  </a:cubicBezTo>
                  <a:cubicBezTo>
                    <a:pt x="72" y="0"/>
                    <a:pt x="70" y="0"/>
                    <a:pt x="69" y="0"/>
                  </a:cubicBezTo>
                  <a:cubicBezTo>
                    <a:pt x="67" y="0"/>
                    <a:pt x="66" y="0"/>
                    <a:pt x="64" y="1"/>
                  </a:cubicBezTo>
                  <a:cubicBezTo>
                    <a:pt x="0" y="47"/>
                    <a:pt x="0" y="47"/>
                    <a:pt x="0" y="47"/>
                  </a:cubicBezTo>
                  <a:cubicBezTo>
                    <a:pt x="0" y="64"/>
                    <a:pt x="0" y="64"/>
                    <a:pt x="0" y="64"/>
                  </a:cubicBezTo>
                  <a:cubicBezTo>
                    <a:pt x="11" y="65"/>
                    <a:pt x="11" y="65"/>
                    <a:pt x="11" y="65"/>
                  </a:cubicBezTo>
                  <a:cubicBezTo>
                    <a:pt x="11" y="55"/>
                    <a:pt x="11" y="55"/>
                    <a:pt x="11" y="55"/>
                  </a:cubicBezTo>
                  <a:cubicBezTo>
                    <a:pt x="69" y="14"/>
                    <a:pt x="69" y="14"/>
                    <a:pt x="69" y="14"/>
                  </a:cubicBezTo>
                  <a:cubicBezTo>
                    <a:pt x="126" y="55"/>
                    <a:pt x="126" y="55"/>
                    <a:pt x="126" y="55"/>
                  </a:cubicBezTo>
                  <a:cubicBezTo>
                    <a:pt x="126" y="64"/>
                    <a:pt x="126" y="64"/>
                    <a:pt x="126"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5794376" y="5335588"/>
              <a:ext cx="88900" cy="88900"/>
            </a:xfrm>
            <a:custGeom>
              <a:avLst/>
              <a:gdLst>
                <a:gd name="T0" fmla="*/ 21 w 24"/>
                <a:gd name="T1" fmla="*/ 0 h 24"/>
                <a:gd name="T2" fmla="*/ 4 w 24"/>
                <a:gd name="T3" fmla="*/ 0 h 24"/>
                <a:gd name="T4" fmla="*/ 0 w 24"/>
                <a:gd name="T5" fmla="*/ 3 h 24"/>
                <a:gd name="T6" fmla="*/ 0 w 24"/>
                <a:gd name="T7" fmla="*/ 7 h 24"/>
                <a:gd name="T8" fmla="*/ 24 w 24"/>
                <a:gd name="T9" fmla="*/ 24 h 24"/>
                <a:gd name="T10" fmla="*/ 24 w 24"/>
                <a:gd name="T11" fmla="*/ 3 h 24"/>
                <a:gd name="T12" fmla="*/ 21 w 2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21" y="0"/>
                  </a:moveTo>
                  <a:cubicBezTo>
                    <a:pt x="4" y="0"/>
                    <a:pt x="4" y="0"/>
                    <a:pt x="4" y="0"/>
                  </a:cubicBezTo>
                  <a:cubicBezTo>
                    <a:pt x="2" y="0"/>
                    <a:pt x="0" y="2"/>
                    <a:pt x="0" y="3"/>
                  </a:cubicBezTo>
                  <a:cubicBezTo>
                    <a:pt x="0" y="7"/>
                    <a:pt x="0" y="7"/>
                    <a:pt x="0" y="7"/>
                  </a:cubicBezTo>
                  <a:cubicBezTo>
                    <a:pt x="24" y="24"/>
                    <a:pt x="24" y="24"/>
                    <a:pt x="24" y="24"/>
                  </a:cubicBezTo>
                  <a:cubicBezTo>
                    <a:pt x="24" y="3"/>
                    <a:pt x="24" y="3"/>
                    <a:pt x="24" y="3"/>
                  </a:cubicBezTo>
                  <a:cubicBezTo>
                    <a:pt x="24"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Oval 38"/>
            <p:cNvSpPr>
              <a:spLocks noChangeArrowheads="1"/>
            </p:cNvSpPr>
            <p:nvPr/>
          </p:nvSpPr>
          <p:spPr bwMode="auto">
            <a:xfrm>
              <a:off x="5621338" y="5514975"/>
              <a:ext cx="115888" cy="1158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5478463" y="5365750"/>
              <a:ext cx="434975" cy="407988"/>
            </a:xfrm>
            <a:custGeom>
              <a:avLst/>
              <a:gdLst>
                <a:gd name="T0" fmla="*/ 116 w 116"/>
                <a:gd name="T1" fmla="*/ 40 h 109"/>
                <a:gd name="T2" fmla="*/ 61 w 116"/>
                <a:gd name="T3" fmla="*/ 1 h 109"/>
                <a:gd name="T4" fmla="*/ 58 w 116"/>
                <a:gd name="T5" fmla="*/ 0 h 109"/>
                <a:gd name="T6" fmla="*/ 55 w 116"/>
                <a:gd name="T7" fmla="*/ 1 h 109"/>
                <a:gd name="T8" fmla="*/ 0 w 116"/>
                <a:gd name="T9" fmla="*/ 40 h 109"/>
                <a:gd name="T10" fmla="*/ 0 w 116"/>
                <a:gd name="T11" fmla="*/ 106 h 109"/>
                <a:gd name="T12" fmla="*/ 3 w 116"/>
                <a:gd name="T13" fmla="*/ 109 h 109"/>
                <a:gd name="T14" fmla="*/ 112 w 116"/>
                <a:gd name="T15" fmla="*/ 109 h 109"/>
                <a:gd name="T16" fmla="*/ 116 w 116"/>
                <a:gd name="T17" fmla="*/ 106 h 109"/>
                <a:gd name="T18" fmla="*/ 116 w 116"/>
                <a:gd name="T19" fmla="*/ 40 h 109"/>
                <a:gd name="T20" fmla="*/ 90 w 116"/>
                <a:gd name="T21" fmla="*/ 92 h 109"/>
                <a:gd name="T22" fmla="*/ 84 w 116"/>
                <a:gd name="T23" fmla="*/ 95 h 109"/>
                <a:gd name="T24" fmla="*/ 78 w 116"/>
                <a:gd name="T25" fmla="*/ 92 h 109"/>
                <a:gd name="T26" fmla="*/ 65 w 116"/>
                <a:gd name="T27" fmla="*/ 79 h 109"/>
                <a:gd name="T28" fmla="*/ 53 w 116"/>
                <a:gd name="T29" fmla="*/ 82 h 109"/>
                <a:gd name="T30" fmla="*/ 27 w 116"/>
                <a:gd name="T31" fmla="*/ 56 h 109"/>
                <a:gd name="T32" fmla="*/ 53 w 116"/>
                <a:gd name="T33" fmla="*/ 29 h 109"/>
                <a:gd name="T34" fmla="*/ 80 w 116"/>
                <a:gd name="T35" fmla="*/ 56 h 109"/>
                <a:gd name="T36" fmla="*/ 77 w 116"/>
                <a:gd name="T37" fmla="*/ 68 h 109"/>
                <a:gd name="T38" fmla="*/ 90 w 116"/>
                <a:gd name="T39" fmla="*/ 81 h 109"/>
                <a:gd name="T40" fmla="*/ 90 w 116"/>
                <a:gd name="T41"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09">
                  <a:moveTo>
                    <a:pt x="116" y="40"/>
                  </a:moveTo>
                  <a:cubicBezTo>
                    <a:pt x="61" y="1"/>
                    <a:pt x="61" y="1"/>
                    <a:pt x="61" y="1"/>
                  </a:cubicBezTo>
                  <a:cubicBezTo>
                    <a:pt x="60" y="0"/>
                    <a:pt x="59" y="0"/>
                    <a:pt x="58" y="0"/>
                  </a:cubicBezTo>
                  <a:cubicBezTo>
                    <a:pt x="57" y="0"/>
                    <a:pt x="56" y="0"/>
                    <a:pt x="55" y="1"/>
                  </a:cubicBezTo>
                  <a:cubicBezTo>
                    <a:pt x="0" y="40"/>
                    <a:pt x="0" y="40"/>
                    <a:pt x="0" y="40"/>
                  </a:cubicBezTo>
                  <a:cubicBezTo>
                    <a:pt x="0" y="106"/>
                    <a:pt x="0" y="106"/>
                    <a:pt x="0" y="106"/>
                  </a:cubicBezTo>
                  <a:cubicBezTo>
                    <a:pt x="0" y="108"/>
                    <a:pt x="1" y="109"/>
                    <a:pt x="3" y="109"/>
                  </a:cubicBezTo>
                  <a:cubicBezTo>
                    <a:pt x="112" y="109"/>
                    <a:pt x="112" y="109"/>
                    <a:pt x="112" y="109"/>
                  </a:cubicBezTo>
                  <a:cubicBezTo>
                    <a:pt x="114" y="109"/>
                    <a:pt x="116" y="108"/>
                    <a:pt x="116" y="106"/>
                  </a:cubicBezTo>
                  <a:lnTo>
                    <a:pt x="116" y="40"/>
                  </a:lnTo>
                  <a:close/>
                  <a:moveTo>
                    <a:pt x="90" y="92"/>
                  </a:moveTo>
                  <a:cubicBezTo>
                    <a:pt x="88" y="94"/>
                    <a:pt x="86" y="95"/>
                    <a:pt x="84" y="95"/>
                  </a:cubicBezTo>
                  <a:cubicBezTo>
                    <a:pt x="82" y="95"/>
                    <a:pt x="80" y="94"/>
                    <a:pt x="78" y="92"/>
                  </a:cubicBezTo>
                  <a:cubicBezTo>
                    <a:pt x="65" y="79"/>
                    <a:pt x="65" y="79"/>
                    <a:pt x="65" y="79"/>
                  </a:cubicBezTo>
                  <a:cubicBezTo>
                    <a:pt x="62" y="81"/>
                    <a:pt x="58" y="82"/>
                    <a:pt x="53" y="82"/>
                  </a:cubicBezTo>
                  <a:cubicBezTo>
                    <a:pt x="39" y="82"/>
                    <a:pt x="27" y="71"/>
                    <a:pt x="27" y="56"/>
                  </a:cubicBezTo>
                  <a:cubicBezTo>
                    <a:pt x="27" y="41"/>
                    <a:pt x="39" y="29"/>
                    <a:pt x="53" y="29"/>
                  </a:cubicBezTo>
                  <a:cubicBezTo>
                    <a:pt x="68" y="29"/>
                    <a:pt x="80" y="41"/>
                    <a:pt x="80" y="56"/>
                  </a:cubicBezTo>
                  <a:cubicBezTo>
                    <a:pt x="80" y="60"/>
                    <a:pt x="79" y="64"/>
                    <a:pt x="77" y="68"/>
                  </a:cubicBezTo>
                  <a:cubicBezTo>
                    <a:pt x="90" y="81"/>
                    <a:pt x="90" y="81"/>
                    <a:pt x="90" y="81"/>
                  </a:cubicBezTo>
                  <a:cubicBezTo>
                    <a:pt x="93" y="84"/>
                    <a:pt x="93" y="89"/>
                    <a:pt x="90"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1" name="Group 40"/>
          <p:cNvGrpSpPr/>
          <p:nvPr/>
        </p:nvGrpSpPr>
        <p:grpSpPr>
          <a:xfrm>
            <a:off x="950302" y="2996768"/>
            <a:ext cx="265166" cy="361815"/>
            <a:chOff x="8537575" y="5038725"/>
            <a:chExt cx="339725" cy="463550"/>
          </a:xfrm>
          <a:solidFill>
            <a:schemeClr val="bg1">
              <a:lumMod val="95000"/>
            </a:schemeClr>
          </a:solidFill>
        </p:grpSpPr>
        <p:sp>
          <p:nvSpPr>
            <p:cNvPr id="42" name="Freeform 41"/>
            <p:cNvSpPr>
              <a:spLocks noEditPoints="1"/>
            </p:cNvSpPr>
            <p:nvPr/>
          </p:nvSpPr>
          <p:spPr bwMode="auto">
            <a:xfrm>
              <a:off x="8537575" y="5038725"/>
              <a:ext cx="339725" cy="463550"/>
            </a:xfrm>
            <a:custGeom>
              <a:avLst/>
              <a:gdLst>
                <a:gd name="T0" fmla="*/ 69 w 91"/>
                <a:gd name="T1" fmla="*/ 0 h 124"/>
                <a:gd name="T2" fmla="*/ 22 w 91"/>
                <a:gd name="T3" fmla="*/ 0 h 124"/>
                <a:gd name="T4" fmla="*/ 0 w 91"/>
                <a:gd name="T5" fmla="*/ 22 h 124"/>
                <a:gd name="T6" fmla="*/ 0 w 91"/>
                <a:gd name="T7" fmla="*/ 102 h 124"/>
                <a:gd name="T8" fmla="*/ 22 w 91"/>
                <a:gd name="T9" fmla="*/ 124 h 124"/>
                <a:gd name="T10" fmla="*/ 69 w 91"/>
                <a:gd name="T11" fmla="*/ 124 h 124"/>
                <a:gd name="T12" fmla="*/ 91 w 91"/>
                <a:gd name="T13" fmla="*/ 102 h 124"/>
                <a:gd name="T14" fmla="*/ 91 w 91"/>
                <a:gd name="T15" fmla="*/ 22 h 124"/>
                <a:gd name="T16" fmla="*/ 69 w 91"/>
                <a:gd name="T17" fmla="*/ 0 h 124"/>
                <a:gd name="T18" fmla="*/ 45 w 91"/>
                <a:gd name="T19" fmla="*/ 118 h 124"/>
                <a:gd name="T20" fmla="*/ 39 w 91"/>
                <a:gd name="T21" fmla="*/ 111 h 124"/>
                <a:gd name="T22" fmla="*/ 45 w 91"/>
                <a:gd name="T23" fmla="*/ 104 h 124"/>
                <a:gd name="T24" fmla="*/ 52 w 91"/>
                <a:gd name="T25" fmla="*/ 111 h 124"/>
                <a:gd name="T26" fmla="*/ 45 w 91"/>
                <a:gd name="T27" fmla="*/ 118 h 124"/>
                <a:gd name="T28" fmla="*/ 74 w 91"/>
                <a:gd name="T29" fmla="*/ 99 h 124"/>
                <a:gd name="T30" fmla="*/ 17 w 91"/>
                <a:gd name="T31" fmla="*/ 99 h 124"/>
                <a:gd name="T32" fmla="*/ 17 w 91"/>
                <a:gd name="T33" fmla="*/ 16 h 124"/>
                <a:gd name="T34" fmla="*/ 74 w 91"/>
                <a:gd name="T35" fmla="*/ 16 h 124"/>
                <a:gd name="T36" fmla="*/ 74 w 91"/>
                <a:gd name="T37"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24">
                  <a:moveTo>
                    <a:pt x="69" y="0"/>
                  </a:moveTo>
                  <a:cubicBezTo>
                    <a:pt x="22" y="0"/>
                    <a:pt x="22" y="0"/>
                    <a:pt x="22" y="0"/>
                  </a:cubicBezTo>
                  <a:cubicBezTo>
                    <a:pt x="10" y="0"/>
                    <a:pt x="0" y="10"/>
                    <a:pt x="0" y="22"/>
                  </a:cubicBezTo>
                  <a:cubicBezTo>
                    <a:pt x="0" y="102"/>
                    <a:pt x="0" y="102"/>
                    <a:pt x="0" y="102"/>
                  </a:cubicBezTo>
                  <a:cubicBezTo>
                    <a:pt x="0" y="114"/>
                    <a:pt x="10" y="124"/>
                    <a:pt x="22" y="124"/>
                  </a:cubicBezTo>
                  <a:cubicBezTo>
                    <a:pt x="69" y="124"/>
                    <a:pt x="69" y="124"/>
                    <a:pt x="69" y="124"/>
                  </a:cubicBezTo>
                  <a:cubicBezTo>
                    <a:pt x="81" y="124"/>
                    <a:pt x="91" y="114"/>
                    <a:pt x="91" y="102"/>
                  </a:cubicBezTo>
                  <a:cubicBezTo>
                    <a:pt x="91" y="22"/>
                    <a:pt x="91" y="22"/>
                    <a:pt x="91" y="22"/>
                  </a:cubicBezTo>
                  <a:cubicBezTo>
                    <a:pt x="91" y="10"/>
                    <a:pt x="81" y="0"/>
                    <a:pt x="69" y="0"/>
                  </a:cubicBezTo>
                  <a:close/>
                  <a:moveTo>
                    <a:pt x="45" y="118"/>
                  </a:moveTo>
                  <a:cubicBezTo>
                    <a:pt x="42" y="118"/>
                    <a:pt x="39" y="114"/>
                    <a:pt x="39" y="111"/>
                  </a:cubicBezTo>
                  <a:cubicBezTo>
                    <a:pt x="39" y="107"/>
                    <a:pt x="42" y="104"/>
                    <a:pt x="45" y="104"/>
                  </a:cubicBezTo>
                  <a:cubicBezTo>
                    <a:pt x="49" y="104"/>
                    <a:pt x="52" y="107"/>
                    <a:pt x="52" y="111"/>
                  </a:cubicBezTo>
                  <a:cubicBezTo>
                    <a:pt x="52" y="114"/>
                    <a:pt x="49" y="118"/>
                    <a:pt x="45" y="118"/>
                  </a:cubicBezTo>
                  <a:close/>
                  <a:moveTo>
                    <a:pt x="74" y="99"/>
                  </a:moveTo>
                  <a:cubicBezTo>
                    <a:pt x="17" y="99"/>
                    <a:pt x="17" y="99"/>
                    <a:pt x="17" y="99"/>
                  </a:cubicBezTo>
                  <a:cubicBezTo>
                    <a:pt x="17" y="16"/>
                    <a:pt x="17" y="16"/>
                    <a:pt x="17" y="16"/>
                  </a:cubicBezTo>
                  <a:cubicBezTo>
                    <a:pt x="74" y="16"/>
                    <a:pt x="74" y="16"/>
                    <a:pt x="74" y="16"/>
                  </a:cubicBezTo>
                  <a:lnTo>
                    <a:pt x="74"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8615363" y="5176838"/>
              <a:ext cx="184150" cy="101600"/>
            </a:xfrm>
            <a:custGeom>
              <a:avLst/>
              <a:gdLst>
                <a:gd name="T0" fmla="*/ 45 w 49"/>
                <a:gd name="T1" fmla="*/ 3 h 27"/>
                <a:gd name="T2" fmla="*/ 40 w 49"/>
                <a:gd name="T3" fmla="*/ 6 h 27"/>
                <a:gd name="T4" fmla="*/ 35 w 49"/>
                <a:gd name="T5" fmla="*/ 18 h 27"/>
                <a:gd name="T6" fmla="*/ 19 w 49"/>
                <a:gd name="T7" fmla="*/ 18 h 27"/>
                <a:gd name="T8" fmla="*/ 16 w 49"/>
                <a:gd name="T9" fmla="*/ 3 h 27"/>
                <a:gd name="T10" fmla="*/ 15 w 49"/>
                <a:gd name="T11" fmla="*/ 2 h 27"/>
                <a:gd name="T12" fmla="*/ 11 w 49"/>
                <a:gd name="T13" fmla="*/ 0 h 27"/>
                <a:gd name="T14" fmla="*/ 5 w 49"/>
                <a:gd name="T15" fmla="*/ 0 h 27"/>
                <a:gd name="T16" fmla="*/ 0 w 49"/>
                <a:gd name="T17" fmla="*/ 4 h 27"/>
                <a:gd name="T18" fmla="*/ 5 w 49"/>
                <a:gd name="T19" fmla="*/ 9 h 27"/>
                <a:gd name="T20" fmla="*/ 8 w 49"/>
                <a:gd name="T21" fmla="*/ 9 h 27"/>
                <a:gd name="T22" fmla="*/ 11 w 49"/>
                <a:gd name="T23" fmla="*/ 23 h 27"/>
                <a:gd name="T24" fmla="*/ 12 w 49"/>
                <a:gd name="T25" fmla="*/ 25 h 27"/>
                <a:gd name="T26" fmla="*/ 12 w 49"/>
                <a:gd name="T27" fmla="*/ 25 h 27"/>
                <a:gd name="T28" fmla="*/ 13 w 49"/>
                <a:gd name="T29" fmla="*/ 25 h 27"/>
                <a:gd name="T30" fmla="*/ 16 w 49"/>
                <a:gd name="T31" fmla="*/ 27 h 27"/>
                <a:gd name="T32" fmla="*/ 38 w 49"/>
                <a:gd name="T33" fmla="*/ 27 h 27"/>
                <a:gd name="T34" fmla="*/ 41 w 49"/>
                <a:gd name="T35" fmla="*/ 26 h 27"/>
                <a:gd name="T36" fmla="*/ 43 w 49"/>
                <a:gd name="T37" fmla="*/ 23 h 27"/>
                <a:gd name="T38" fmla="*/ 48 w 49"/>
                <a:gd name="T39" fmla="*/ 8 h 27"/>
                <a:gd name="T40" fmla="*/ 45 w 49"/>
                <a:gd name="T4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7">
                  <a:moveTo>
                    <a:pt x="45" y="3"/>
                  </a:moveTo>
                  <a:cubicBezTo>
                    <a:pt x="43" y="2"/>
                    <a:pt x="40" y="4"/>
                    <a:pt x="40" y="6"/>
                  </a:cubicBezTo>
                  <a:cubicBezTo>
                    <a:pt x="35" y="18"/>
                    <a:pt x="35" y="18"/>
                    <a:pt x="35" y="18"/>
                  </a:cubicBezTo>
                  <a:cubicBezTo>
                    <a:pt x="19" y="18"/>
                    <a:pt x="19" y="18"/>
                    <a:pt x="19" y="18"/>
                  </a:cubicBezTo>
                  <a:cubicBezTo>
                    <a:pt x="16" y="3"/>
                    <a:pt x="16" y="3"/>
                    <a:pt x="16" y="3"/>
                  </a:cubicBezTo>
                  <a:cubicBezTo>
                    <a:pt x="15" y="3"/>
                    <a:pt x="15" y="2"/>
                    <a:pt x="15" y="2"/>
                  </a:cubicBezTo>
                  <a:cubicBezTo>
                    <a:pt x="14" y="1"/>
                    <a:pt x="13" y="0"/>
                    <a:pt x="11" y="0"/>
                  </a:cubicBezTo>
                  <a:cubicBezTo>
                    <a:pt x="5" y="0"/>
                    <a:pt x="5" y="0"/>
                    <a:pt x="5" y="0"/>
                  </a:cubicBezTo>
                  <a:cubicBezTo>
                    <a:pt x="2" y="0"/>
                    <a:pt x="0" y="2"/>
                    <a:pt x="0" y="4"/>
                  </a:cubicBezTo>
                  <a:cubicBezTo>
                    <a:pt x="0" y="7"/>
                    <a:pt x="2" y="9"/>
                    <a:pt x="5" y="9"/>
                  </a:cubicBezTo>
                  <a:cubicBezTo>
                    <a:pt x="8" y="9"/>
                    <a:pt x="8" y="9"/>
                    <a:pt x="8" y="9"/>
                  </a:cubicBezTo>
                  <a:cubicBezTo>
                    <a:pt x="11" y="23"/>
                    <a:pt x="11" y="23"/>
                    <a:pt x="11" y="23"/>
                  </a:cubicBezTo>
                  <a:cubicBezTo>
                    <a:pt x="12" y="24"/>
                    <a:pt x="12" y="25"/>
                    <a:pt x="12" y="25"/>
                  </a:cubicBezTo>
                  <a:cubicBezTo>
                    <a:pt x="12" y="25"/>
                    <a:pt x="12" y="25"/>
                    <a:pt x="12" y="25"/>
                  </a:cubicBezTo>
                  <a:cubicBezTo>
                    <a:pt x="13" y="25"/>
                    <a:pt x="13" y="25"/>
                    <a:pt x="13" y="25"/>
                  </a:cubicBezTo>
                  <a:cubicBezTo>
                    <a:pt x="13" y="26"/>
                    <a:pt x="15" y="27"/>
                    <a:pt x="16" y="27"/>
                  </a:cubicBezTo>
                  <a:cubicBezTo>
                    <a:pt x="38" y="27"/>
                    <a:pt x="38" y="27"/>
                    <a:pt x="38" y="27"/>
                  </a:cubicBezTo>
                  <a:cubicBezTo>
                    <a:pt x="39" y="27"/>
                    <a:pt x="40" y="26"/>
                    <a:pt x="41" y="26"/>
                  </a:cubicBezTo>
                  <a:cubicBezTo>
                    <a:pt x="42" y="25"/>
                    <a:pt x="42" y="24"/>
                    <a:pt x="43" y="23"/>
                  </a:cubicBezTo>
                  <a:cubicBezTo>
                    <a:pt x="48" y="8"/>
                    <a:pt x="48" y="8"/>
                    <a:pt x="48" y="8"/>
                  </a:cubicBezTo>
                  <a:cubicBezTo>
                    <a:pt x="49" y="6"/>
                    <a:pt x="48" y="3"/>
                    <a:pt x="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Oval 43"/>
            <p:cNvSpPr>
              <a:spLocks noChangeArrowheads="1"/>
            </p:cNvSpPr>
            <p:nvPr/>
          </p:nvSpPr>
          <p:spPr bwMode="auto">
            <a:xfrm>
              <a:off x="8659813" y="5289550"/>
              <a:ext cx="46038" cy="444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Oval 44"/>
            <p:cNvSpPr>
              <a:spLocks noChangeArrowheads="1"/>
            </p:cNvSpPr>
            <p:nvPr/>
          </p:nvSpPr>
          <p:spPr bwMode="auto">
            <a:xfrm>
              <a:off x="8728075" y="5289550"/>
              <a:ext cx="47625" cy="444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6" name="Group 45"/>
          <p:cNvGrpSpPr/>
          <p:nvPr/>
        </p:nvGrpSpPr>
        <p:grpSpPr>
          <a:xfrm>
            <a:off x="4785525" y="2636737"/>
            <a:ext cx="608313" cy="448726"/>
            <a:chOff x="10379075" y="5589588"/>
            <a:chExt cx="514350" cy="379412"/>
          </a:xfrm>
          <a:solidFill>
            <a:schemeClr val="bg1">
              <a:lumMod val="95000"/>
            </a:schemeClr>
          </a:solidFill>
        </p:grpSpPr>
        <p:sp>
          <p:nvSpPr>
            <p:cNvPr id="47" name="Freeform 46"/>
            <p:cNvSpPr/>
            <p:nvPr/>
          </p:nvSpPr>
          <p:spPr bwMode="auto">
            <a:xfrm>
              <a:off x="10379075" y="5788025"/>
              <a:ext cx="514350" cy="68262"/>
            </a:xfrm>
            <a:custGeom>
              <a:avLst/>
              <a:gdLst>
                <a:gd name="T0" fmla="*/ 10 w 137"/>
                <a:gd name="T1" fmla="*/ 18 h 18"/>
                <a:gd name="T2" fmla="*/ 0 w 137"/>
                <a:gd name="T3" fmla="*/ 9 h 18"/>
                <a:gd name="T4" fmla="*/ 10 w 137"/>
                <a:gd name="T5" fmla="*/ 0 h 18"/>
                <a:gd name="T6" fmla="*/ 128 w 137"/>
                <a:gd name="T7" fmla="*/ 0 h 18"/>
                <a:gd name="T8" fmla="*/ 137 w 137"/>
                <a:gd name="T9" fmla="*/ 9 h 18"/>
                <a:gd name="T10" fmla="*/ 128 w 137"/>
                <a:gd name="T11" fmla="*/ 18 h 18"/>
                <a:gd name="T12" fmla="*/ 10 w 13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37" h="18">
                  <a:moveTo>
                    <a:pt x="10" y="18"/>
                  </a:moveTo>
                  <a:cubicBezTo>
                    <a:pt x="4" y="18"/>
                    <a:pt x="0" y="14"/>
                    <a:pt x="0" y="9"/>
                  </a:cubicBezTo>
                  <a:cubicBezTo>
                    <a:pt x="0" y="4"/>
                    <a:pt x="4" y="0"/>
                    <a:pt x="10" y="0"/>
                  </a:cubicBezTo>
                  <a:cubicBezTo>
                    <a:pt x="128" y="0"/>
                    <a:pt x="128" y="0"/>
                    <a:pt x="128" y="0"/>
                  </a:cubicBezTo>
                  <a:cubicBezTo>
                    <a:pt x="133" y="0"/>
                    <a:pt x="137" y="4"/>
                    <a:pt x="137" y="9"/>
                  </a:cubicBezTo>
                  <a:cubicBezTo>
                    <a:pt x="137" y="14"/>
                    <a:pt x="133" y="18"/>
                    <a:pt x="128" y="18"/>
                  </a:cubicBezTo>
                  <a:lnTo>
                    <a:pt x="1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p:nvPr/>
          </p:nvSpPr>
          <p:spPr bwMode="auto">
            <a:xfrm>
              <a:off x="10466388" y="5589588"/>
              <a:ext cx="341313" cy="179387"/>
            </a:xfrm>
            <a:custGeom>
              <a:avLst/>
              <a:gdLst>
                <a:gd name="T0" fmla="*/ 45 w 91"/>
                <a:gd name="T1" fmla="*/ 20 h 48"/>
                <a:gd name="T2" fmla="*/ 46 w 91"/>
                <a:gd name="T3" fmla="*/ 20 h 48"/>
                <a:gd name="T4" fmla="*/ 58 w 91"/>
                <a:gd name="T5" fmla="*/ 48 h 48"/>
                <a:gd name="T6" fmla="*/ 79 w 91"/>
                <a:gd name="T7" fmla="*/ 48 h 48"/>
                <a:gd name="T8" fmla="*/ 68 w 91"/>
                <a:gd name="T9" fmla="*/ 20 h 48"/>
                <a:gd name="T10" fmla="*/ 81 w 91"/>
                <a:gd name="T11" fmla="*/ 20 h 48"/>
                <a:gd name="T12" fmla="*/ 91 w 91"/>
                <a:gd name="T13" fmla="*/ 10 h 48"/>
                <a:gd name="T14" fmla="*/ 81 w 91"/>
                <a:gd name="T15" fmla="*/ 0 h 48"/>
                <a:gd name="T16" fmla="*/ 10 w 91"/>
                <a:gd name="T17" fmla="*/ 0 h 48"/>
                <a:gd name="T18" fmla="*/ 0 w 91"/>
                <a:gd name="T19" fmla="*/ 10 h 48"/>
                <a:gd name="T20" fmla="*/ 10 w 91"/>
                <a:gd name="T21" fmla="*/ 20 h 48"/>
                <a:gd name="T22" fmla="*/ 23 w 91"/>
                <a:gd name="T23" fmla="*/ 20 h 48"/>
                <a:gd name="T24" fmla="*/ 12 w 91"/>
                <a:gd name="T25" fmla="*/ 48 h 48"/>
                <a:gd name="T26" fmla="*/ 33 w 91"/>
                <a:gd name="T27" fmla="*/ 48 h 48"/>
                <a:gd name="T28" fmla="*/ 45 w 91"/>
                <a:gd name="T2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8">
                  <a:moveTo>
                    <a:pt x="45" y="20"/>
                  </a:moveTo>
                  <a:cubicBezTo>
                    <a:pt x="46" y="20"/>
                    <a:pt x="46" y="20"/>
                    <a:pt x="46" y="20"/>
                  </a:cubicBezTo>
                  <a:cubicBezTo>
                    <a:pt x="58" y="48"/>
                    <a:pt x="58" y="48"/>
                    <a:pt x="58" y="48"/>
                  </a:cubicBezTo>
                  <a:cubicBezTo>
                    <a:pt x="79" y="48"/>
                    <a:pt x="79" y="48"/>
                    <a:pt x="79" y="48"/>
                  </a:cubicBezTo>
                  <a:cubicBezTo>
                    <a:pt x="68" y="20"/>
                    <a:pt x="68" y="20"/>
                    <a:pt x="68" y="20"/>
                  </a:cubicBezTo>
                  <a:cubicBezTo>
                    <a:pt x="81" y="20"/>
                    <a:pt x="81" y="20"/>
                    <a:pt x="81" y="20"/>
                  </a:cubicBezTo>
                  <a:cubicBezTo>
                    <a:pt x="86" y="20"/>
                    <a:pt x="91" y="15"/>
                    <a:pt x="91" y="10"/>
                  </a:cubicBezTo>
                  <a:cubicBezTo>
                    <a:pt x="91" y="4"/>
                    <a:pt x="86" y="0"/>
                    <a:pt x="81" y="0"/>
                  </a:cubicBezTo>
                  <a:cubicBezTo>
                    <a:pt x="10" y="0"/>
                    <a:pt x="10" y="0"/>
                    <a:pt x="10" y="0"/>
                  </a:cubicBezTo>
                  <a:cubicBezTo>
                    <a:pt x="4" y="0"/>
                    <a:pt x="0" y="4"/>
                    <a:pt x="0" y="10"/>
                  </a:cubicBezTo>
                  <a:cubicBezTo>
                    <a:pt x="0" y="15"/>
                    <a:pt x="4" y="20"/>
                    <a:pt x="10" y="20"/>
                  </a:cubicBezTo>
                  <a:cubicBezTo>
                    <a:pt x="23" y="20"/>
                    <a:pt x="23" y="20"/>
                    <a:pt x="23" y="20"/>
                  </a:cubicBezTo>
                  <a:cubicBezTo>
                    <a:pt x="12" y="48"/>
                    <a:pt x="12" y="48"/>
                    <a:pt x="12" y="48"/>
                  </a:cubicBezTo>
                  <a:cubicBezTo>
                    <a:pt x="33" y="48"/>
                    <a:pt x="33" y="48"/>
                    <a:pt x="33" y="48"/>
                  </a:cubicBezTo>
                  <a:lnTo>
                    <a:pt x="45"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p:nvPr/>
          </p:nvSpPr>
          <p:spPr bwMode="auto">
            <a:xfrm>
              <a:off x="10428288" y="5875338"/>
              <a:ext cx="120650" cy="93662"/>
            </a:xfrm>
            <a:custGeom>
              <a:avLst/>
              <a:gdLst>
                <a:gd name="T0" fmla="*/ 32 w 32"/>
                <a:gd name="T1" fmla="*/ 0 h 25"/>
                <a:gd name="T2" fmla="*/ 10 w 32"/>
                <a:gd name="T3" fmla="*/ 0 h 25"/>
                <a:gd name="T4" fmla="*/ 1 w 32"/>
                <a:gd name="T5" fmla="*/ 24 h 25"/>
                <a:gd name="T6" fmla="*/ 0 w 32"/>
                <a:gd name="T7" fmla="*/ 25 h 25"/>
                <a:gd name="T8" fmla="*/ 22 w 32"/>
                <a:gd name="T9" fmla="*/ 25 h 25"/>
                <a:gd name="T10" fmla="*/ 32 w 32"/>
                <a:gd name="T11" fmla="*/ 0 h 25"/>
              </a:gdLst>
              <a:ahLst/>
              <a:cxnLst>
                <a:cxn ang="0">
                  <a:pos x="T0" y="T1"/>
                </a:cxn>
                <a:cxn ang="0">
                  <a:pos x="T2" y="T3"/>
                </a:cxn>
                <a:cxn ang="0">
                  <a:pos x="T4" y="T5"/>
                </a:cxn>
                <a:cxn ang="0">
                  <a:pos x="T6" y="T7"/>
                </a:cxn>
                <a:cxn ang="0">
                  <a:pos x="T8" y="T9"/>
                </a:cxn>
                <a:cxn ang="0">
                  <a:pos x="T10" y="T11"/>
                </a:cxn>
              </a:cxnLst>
              <a:rect l="0" t="0" r="r" b="b"/>
              <a:pathLst>
                <a:path w="32" h="25">
                  <a:moveTo>
                    <a:pt x="32" y="0"/>
                  </a:moveTo>
                  <a:cubicBezTo>
                    <a:pt x="10" y="0"/>
                    <a:pt x="10" y="0"/>
                    <a:pt x="10" y="0"/>
                  </a:cubicBezTo>
                  <a:cubicBezTo>
                    <a:pt x="1" y="24"/>
                    <a:pt x="1" y="24"/>
                    <a:pt x="1" y="24"/>
                  </a:cubicBezTo>
                  <a:cubicBezTo>
                    <a:pt x="0" y="24"/>
                    <a:pt x="0" y="24"/>
                    <a:pt x="0" y="25"/>
                  </a:cubicBezTo>
                  <a:cubicBezTo>
                    <a:pt x="22" y="25"/>
                    <a:pt x="22" y="25"/>
                    <a:pt x="22" y="25"/>
                  </a:cubicBezTo>
                  <a:lnTo>
                    <a:pt x="3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10725150" y="5875338"/>
              <a:ext cx="119063" cy="93662"/>
            </a:xfrm>
            <a:custGeom>
              <a:avLst/>
              <a:gdLst>
                <a:gd name="T0" fmla="*/ 31 w 32"/>
                <a:gd name="T1" fmla="*/ 24 h 25"/>
                <a:gd name="T2" fmla="*/ 22 w 32"/>
                <a:gd name="T3" fmla="*/ 0 h 25"/>
                <a:gd name="T4" fmla="*/ 0 w 32"/>
                <a:gd name="T5" fmla="*/ 0 h 25"/>
                <a:gd name="T6" fmla="*/ 10 w 32"/>
                <a:gd name="T7" fmla="*/ 25 h 25"/>
                <a:gd name="T8" fmla="*/ 32 w 32"/>
                <a:gd name="T9" fmla="*/ 25 h 25"/>
                <a:gd name="T10" fmla="*/ 31 w 32"/>
                <a:gd name="T11" fmla="*/ 24 h 25"/>
              </a:gdLst>
              <a:ahLst/>
              <a:cxnLst>
                <a:cxn ang="0">
                  <a:pos x="T0" y="T1"/>
                </a:cxn>
                <a:cxn ang="0">
                  <a:pos x="T2" y="T3"/>
                </a:cxn>
                <a:cxn ang="0">
                  <a:pos x="T4" y="T5"/>
                </a:cxn>
                <a:cxn ang="0">
                  <a:pos x="T6" y="T7"/>
                </a:cxn>
                <a:cxn ang="0">
                  <a:pos x="T8" y="T9"/>
                </a:cxn>
                <a:cxn ang="0">
                  <a:pos x="T10" y="T11"/>
                </a:cxn>
              </a:cxnLst>
              <a:rect l="0" t="0" r="r" b="b"/>
              <a:pathLst>
                <a:path w="32" h="25">
                  <a:moveTo>
                    <a:pt x="31" y="24"/>
                  </a:moveTo>
                  <a:cubicBezTo>
                    <a:pt x="22" y="0"/>
                    <a:pt x="22" y="0"/>
                    <a:pt x="22" y="0"/>
                  </a:cubicBezTo>
                  <a:cubicBezTo>
                    <a:pt x="0" y="0"/>
                    <a:pt x="0" y="0"/>
                    <a:pt x="0" y="0"/>
                  </a:cubicBezTo>
                  <a:cubicBezTo>
                    <a:pt x="10" y="25"/>
                    <a:pt x="10" y="25"/>
                    <a:pt x="10" y="25"/>
                  </a:cubicBezTo>
                  <a:cubicBezTo>
                    <a:pt x="32" y="25"/>
                    <a:pt x="32" y="25"/>
                    <a:pt x="32" y="25"/>
                  </a:cubicBezTo>
                  <a:cubicBezTo>
                    <a:pt x="32" y="24"/>
                    <a:pt x="32" y="24"/>
                    <a:pt x="3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anim calcmode="lin" valueType="num">
                                      <p:cBhvr>
                                        <p:cTn id="8" dur="750" fill="hold"/>
                                        <p:tgtEl>
                                          <p:spTgt spid="8"/>
                                        </p:tgtEl>
                                        <p:attrNameLst>
                                          <p:attrName>ppt_x</p:attrName>
                                        </p:attrNameLst>
                                      </p:cBhvr>
                                      <p:tavLst>
                                        <p:tav tm="0">
                                          <p:val>
                                            <p:strVal val="#ppt_x"/>
                                          </p:val>
                                        </p:tav>
                                        <p:tav tm="100000">
                                          <p:val>
                                            <p:strVal val="#ppt_x"/>
                                          </p:val>
                                        </p:tav>
                                      </p:tavLst>
                                    </p:anim>
                                    <p:anim calcmode="lin" valueType="num">
                                      <p:cBhvr>
                                        <p:cTn id="9" dur="675" decel="100000" fill="hold"/>
                                        <p:tgtEl>
                                          <p:spTgt spid="8"/>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ipe(down)">
                                      <p:cBhvr>
                                        <p:cTn id="26" dur="500"/>
                                        <p:tgtEl>
                                          <p:spTgt spid="2"/>
                                        </p:tgtEl>
                                      </p:cBhvr>
                                    </p:animEffect>
                                  </p:childTnLst>
                                </p:cTn>
                              </p:par>
                            </p:childTnLst>
                          </p:cTn>
                        </p:par>
                        <p:par>
                          <p:cTn id="27" fill="hold">
                            <p:stCondLst>
                              <p:cond delay="3000"/>
                            </p:stCondLst>
                            <p:childTnLst>
                              <p:par>
                                <p:cTn id="28" presetID="47" presetClass="entr" presetSubtype="0" fill="hold" nodeType="after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anim calcmode="lin" valueType="num">
                                      <p:cBhvr>
                                        <p:cTn id="31" dur="500" fill="hold"/>
                                        <p:tgtEl>
                                          <p:spTgt spid="41"/>
                                        </p:tgtEl>
                                        <p:attrNameLst>
                                          <p:attrName>ppt_x</p:attrName>
                                        </p:attrNameLst>
                                      </p:cBhvr>
                                      <p:tavLst>
                                        <p:tav tm="0">
                                          <p:val>
                                            <p:strVal val="#ppt_x"/>
                                          </p:val>
                                        </p:tav>
                                        <p:tav tm="100000">
                                          <p:val>
                                            <p:strVal val="#ppt_x"/>
                                          </p:val>
                                        </p:tav>
                                      </p:tavLst>
                                    </p:anim>
                                    <p:anim calcmode="lin" valueType="num">
                                      <p:cBhvr>
                                        <p:cTn id="32" dur="500" fill="hold"/>
                                        <p:tgtEl>
                                          <p:spTgt spid="41"/>
                                        </p:tgtEl>
                                        <p:attrNameLst>
                                          <p:attrName>ppt_y</p:attrName>
                                        </p:attrNameLst>
                                      </p:cBhvr>
                                      <p:tavLst>
                                        <p:tav tm="0">
                                          <p:val>
                                            <p:strVal val="#ppt_y-.1"/>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left)">
                                      <p:cBhvr>
                                        <p:cTn id="36" dur="500"/>
                                        <p:tgtEl>
                                          <p:spTgt spid="1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500"/>
                            </p:stCondLst>
                            <p:childTnLst>
                              <p:par>
                                <p:cTn id="42" presetID="2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down)">
                                      <p:cBhvr>
                                        <p:cTn id="44" dur="500"/>
                                        <p:tgtEl>
                                          <p:spTgt spid="10"/>
                                        </p:tgtEl>
                                      </p:cBhvr>
                                    </p:animEffect>
                                  </p:childTnLst>
                                </p:cTn>
                              </p:par>
                            </p:childTnLst>
                          </p:cTn>
                        </p:par>
                        <p:par>
                          <p:cTn id="45" fill="hold">
                            <p:stCondLst>
                              <p:cond delay="5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anim calcmode="lin" valueType="num">
                                      <p:cBhvr>
                                        <p:cTn id="49" dur="500" fill="hold"/>
                                        <p:tgtEl>
                                          <p:spTgt spid="36"/>
                                        </p:tgtEl>
                                        <p:attrNameLst>
                                          <p:attrName>ppt_x</p:attrName>
                                        </p:attrNameLst>
                                      </p:cBhvr>
                                      <p:tavLst>
                                        <p:tav tm="0">
                                          <p:val>
                                            <p:strVal val="#ppt_x"/>
                                          </p:val>
                                        </p:tav>
                                        <p:tav tm="100000">
                                          <p:val>
                                            <p:strVal val="#ppt_x"/>
                                          </p:val>
                                        </p:tav>
                                      </p:tavLst>
                                    </p:anim>
                                    <p:anim calcmode="lin" valueType="num">
                                      <p:cBhvr>
                                        <p:cTn id="50" dur="5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500"/>
                                        <p:tgtEl>
                                          <p:spTgt spid="13"/>
                                        </p:tgtEl>
                                      </p:cBhvr>
                                    </p:animEffect>
                                  </p:childTnLst>
                                </p:cTn>
                              </p:par>
                            </p:childTnLst>
                          </p:cTn>
                        </p:par>
                        <p:par>
                          <p:cTn id="59" fill="hold">
                            <p:stCondLst>
                              <p:cond delay="6500"/>
                            </p:stCondLst>
                            <p:childTnLst>
                              <p:par>
                                <p:cTn id="60" presetID="22" presetClass="entr" presetSubtype="4" fill="hold" grpId="0"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wipe(down)">
                                      <p:cBhvr>
                                        <p:cTn id="62" dur="500"/>
                                        <p:tgtEl>
                                          <p:spTgt spid="12"/>
                                        </p:tgtEl>
                                      </p:cBhvr>
                                    </p:animEffect>
                                  </p:childTnLst>
                                </p:cTn>
                              </p:par>
                            </p:childTnLst>
                          </p:cTn>
                        </p:par>
                        <p:par>
                          <p:cTn id="63" fill="hold">
                            <p:stCondLst>
                              <p:cond delay="7000"/>
                            </p:stCondLst>
                            <p:childTnLst>
                              <p:par>
                                <p:cTn id="64" presetID="47" presetClass="entr" presetSubtype="0" fill="hold" nodeType="after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anim calcmode="lin" valueType="num">
                                      <p:cBhvr>
                                        <p:cTn id="67" dur="500" fill="hold"/>
                                        <p:tgtEl>
                                          <p:spTgt spid="46"/>
                                        </p:tgtEl>
                                        <p:attrNameLst>
                                          <p:attrName>ppt_x</p:attrName>
                                        </p:attrNameLst>
                                      </p:cBhvr>
                                      <p:tavLst>
                                        <p:tav tm="0">
                                          <p:val>
                                            <p:strVal val="#ppt_x"/>
                                          </p:val>
                                        </p:tav>
                                        <p:tav tm="100000">
                                          <p:val>
                                            <p:strVal val="#ppt_x"/>
                                          </p:val>
                                        </p:tav>
                                      </p:tavLst>
                                    </p:anim>
                                    <p:anim calcmode="lin" valueType="num">
                                      <p:cBhvr>
                                        <p:cTn id="68" dur="500" fill="hold"/>
                                        <p:tgtEl>
                                          <p:spTgt spid="46"/>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22" presetClass="entr" presetSubtype="8"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Effect transition="in" filter="wipe(left)">
                                      <p:cBhvr>
                                        <p:cTn id="72" dur="500"/>
                                        <p:tgtEl>
                                          <p:spTgt spid="18"/>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500"/>
                                        <p:tgtEl>
                                          <p:spTgt spid="15"/>
                                        </p:tgtEl>
                                      </p:cBhvr>
                                    </p:animEffect>
                                  </p:childTnLst>
                                </p:cTn>
                              </p:par>
                            </p:childTnLst>
                          </p:cTn>
                        </p:par>
                        <p:par>
                          <p:cTn id="77" fill="hold">
                            <p:stCondLst>
                              <p:cond delay="8500"/>
                            </p:stCondLst>
                            <p:childTnLst>
                              <p:par>
                                <p:cTn id="78" presetID="22" presetClass="entr" presetSubtype="4" fill="hold" grpId="0" nodeType="after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wipe(down)">
                                      <p:cBhvr>
                                        <p:cTn id="80" dur="500"/>
                                        <p:tgtEl>
                                          <p:spTgt spid="14"/>
                                        </p:tgtEl>
                                      </p:cBhvr>
                                    </p:animEffect>
                                  </p:childTnLst>
                                </p:cTn>
                              </p:par>
                            </p:childTnLst>
                          </p:cTn>
                        </p:par>
                        <p:par>
                          <p:cTn id="81" fill="hold">
                            <p:stCondLst>
                              <p:cond delay="9000"/>
                            </p:stCondLst>
                            <p:childTnLst>
                              <p:par>
                                <p:cTn id="82" presetID="47" presetClass="entr" presetSubtype="0" fill="hold" nodeType="after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500"/>
                                        <p:tgtEl>
                                          <p:spTgt spid="26"/>
                                        </p:tgtEl>
                                      </p:cBhvr>
                                    </p:animEffect>
                                    <p:anim calcmode="lin" valueType="num">
                                      <p:cBhvr>
                                        <p:cTn id="85" dur="500" fill="hold"/>
                                        <p:tgtEl>
                                          <p:spTgt spid="26"/>
                                        </p:tgtEl>
                                        <p:attrNameLst>
                                          <p:attrName>ppt_x</p:attrName>
                                        </p:attrNameLst>
                                      </p:cBhvr>
                                      <p:tavLst>
                                        <p:tav tm="0">
                                          <p:val>
                                            <p:strVal val="#ppt_x"/>
                                          </p:val>
                                        </p:tav>
                                        <p:tav tm="100000">
                                          <p:val>
                                            <p:strVal val="#ppt_x"/>
                                          </p:val>
                                        </p:tav>
                                      </p:tavLst>
                                    </p:anim>
                                    <p:anim calcmode="lin" valueType="num">
                                      <p:cBhvr>
                                        <p:cTn id="86" dur="500" fill="hold"/>
                                        <p:tgtEl>
                                          <p:spTgt spid="26"/>
                                        </p:tgtEl>
                                        <p:attrNameLst>
                                          <p:attrName>ppt_y</p:attrName>
                                        </p:attrNameLst>
                                      </p:cBhvr>
                                      <p:tavLst>
                                        <p:tav tm="0">
                                          <p:val>
                                            <p:strVal val="#ppt_y-.1"/>
                                          </p:val>
                                        </p:tav>
                                        <p:tav tm="100000">
                                          <p:val>
                                            <p:strVal val="#ppt_y"/>
                                          </p:val>
                                        </p:tav>
                                      </p:tavLst>
                                    </p:anim>
                                  </p:childTnLst>
                                </p:cTn>
                              </p:par>
                            </p:childTnLst>
                          </p:cTn>
                        </p:par>
                        <p:par>
                          <p:cTn id="87" fill="hold">
                            <p:stCondLst>
                              <p:cond delay="9500"/>
                            </p:stCondLst>
                            <p:childTnLst>
                              <p:par>
                                <p:cTn id="88" presetID="22" presetClass="entr" presetSubtype="8" fill="hold" grpId="0" nodeType="afterEffect">
                                  <p:stCondLst>
                                    <p:cond delay="0"/>
                                  </p:stCondLst>
                                  <p:childTnLst>
                                    <p:set>
                                      <p:cBhvr>
                                        <p:cTn id="89" dur="1" fill="hold">
                                          <p:stCondLst>
                                            <p:cond delay="0"/>
                                          </p:stCondLst>
                                        </p:cTn>
                                        <p:tgtEl>
                                          <p:spTgt spid="19"/>
                                        </p:tgtEl>
                                        <p:attrNameLst>
                                          <p:attrName>style.visibility</p:attrName>
                                        </p:attrNameLst>
                                      </p:cBhvr>
                                      <p:to>
                                        <p:strVal val="visible"/>
                                      </p:to>
                                    </p:set>
                                    <p:animEffect transition="in" filter="wipe(left)">
                                      <p:cBhvr>
                                        <p:cTn id="9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p:bldP spid="9" grpId="0"/>
      <p:bldP spid="10" grpId="0" animBg="1"/>
      <p:bldP spid="11" grpId="0" animBg="1"/>
      <p:bldP spid="12" grpId="0" animBg="1"/>
      <p:bldP spid="13" grpId="0" animBg="1"/>
      <p:bldP spid="14" grpId="0" animBg="1"/>
      <p:bldP spid="15" grpId="0" animBg="1"/>
      <p:bldP spid="16" grpId="0"/>
      <p:bldP spid="17" grpId="0"/>
      <p:bldP spid="18" grpId="0"/>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Diagonal Corner Rectangle 1"/>
          <p:cNvSpPr/>
          <p:nvPr/>
        </p:nvSpPr>
        <p:spPr>
          <a:xfrm flipH="1" flipV="1">
            <a:off x="0" y="2095500"/>
            <a:ext cx="3048000" cy="3048000"/>
          </a:xfrm>
          <a:prstGeom prst="round2Diag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 Diagonal Corner Rectangle 2"/>
          <p:cNvSpPr/>
          <p:nvPr/>
        </p:nvSpPr>
        <p:spPr>
          <a:xfrm flipH="1" flipV="1">
            <a:off x="3200400" y="1333500"/>
            <a:ext cx="1524000" cy="1524000"/>
          </a:xfrm>
          <a:prstGeom prst="round2Diag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 Diagonal Corner Rectangle 3"/>
          <p:cNvSpPr/>
          <p:nvPr/>
        </p:nvSpPr>
        <p:spPr>
          <a:xfrm flipH="1" flipV="1">
            <a:off x="4648200" y="2850807"/>
            <a:ext cx="838200" cy="838200"/>
          </a:xfrm>
          <a:prstGeom prst="round2Diag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 Diagonal Corner Rectangle 4"/>
          <p:cNvSpPr/>
          <p:nvPr/>
        </p:nvSpPr>
        <p:spPr>
          <a:xfrm flipH="1" flipV="1">
            <a:off x="5562600" y="1657349"/>
            <a:ext cx="1168229" cy="1168229"/>
          </a:xfrm>
          <a:prstGeom prst="round2Diag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 Diagonal Corner Rectangle 5"/>
          <p:cNvSpPr/>
          <p:nvPr/>
        </p:nvSpPr>
        <p:spPr>
          <a:xfrm flipH="1" flipV="1">
            <a:off x="5410200" y="3689007"/>
            <a:ext cx="914400" cy="914400"/>
          </a:xfrm>
          <a:prstGeom prst="round2Diag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428368" y="3562350"/>
            <a:ext cx="1752600" cy="707886"/>
          </a:xfrm>
          <a:prstGeom prst="rect">
            <a:avLst/>
          </a:prstGeom>
          <a:noFill/>
        </p:spPr>
        <p:txBody>
          <a:bodyPr wrap="square" rtlCol="0">
            <a:spAutoFit/>
          </a:bodyPr>
          <a:lstStyle/>
          <a:p>
            <a:r>
              <a:rPr lang="en-US" sz="4000" smtClean="0">
                <a:solidFill>
                  <a:schemeClr val="bg1"/>
                </a:solidFill>
                <a:latin typeface="+mj-lt"/>
              </a:rPr>
              <a:t>CREATIVE</a:t>
            </a:r>
            <a:endParaRPr lang="en-US" sz="4000">
              <a:solidFill>
                <a:schemeClr val="bg1"/>
              </a:solidFill>
              <a:latin typeface="+mj-lt"/>
            </a:endParaRPr>
          </a:p>
        </p:txBody>
      </p:sp>
      <p:sp>
        <p:nvSpPr>
          <p:cNvPr id="8" name="TextBox 7"/>
          <p:cNvSpPr txBox="1"/>
          <p:nvPr/>
        </p:nvSpPr>
        <p:spPr>
          <a:xfrm>
            <a:off x="1248033" y="3998982"/>
            <a:ext cx="1371600" cy="707886"/>
          </a:xfrm>
          <a:prstGeom prst="rect">
            <a:avLst/>
          </a:prstGeom>
          <a:noFill/>
        </p:spPr>
        <p:txBody>
          <a:bodyPr wrap="square" rtlCol="0">
            <a:spAutoFit/>
          </a:bodyPr>
          <a:lstStyle/>
          <a:p>
            <a:r>
              <a:rPr lang="en-US" sz="4000" smtClean="0">
                <a:solidFill>
                  <a:schemeClr val="bg1"/>
                </a:solidFill>
                <a:latin typeface="+mj-lt"/>
              </a:rPr>
              <a:t>LAYOUT</a:t>
            </a:r>
            <a:endParaRPr lang="en-US" sz="4000">
              <a:solidFill>
                <a:schemeClr val="bg1"/>
              </a:solidFill>
              <a:latin typeface="+mj-lt"/>
            </a:endParaRPr>
          </a:p>
        </p:txBody>
      </p:sp>
      <p:grpSp>
        <p:nvGrpSpPr>
          <p:cNvPr id="10" name="Group 9"/>
          <p:cNvGrpSpPr/>
          <p:nvPr/>
        </p:nvGrpSpPr>
        <p:grpSpPr>
          <a:xfrm>
            <a:off x="1196711" y="2755370"/>
            <a:ext cx="654579" cy="654580"/>
            <a:chOff x="6602413" y="1744663"/>
            <a:chExt cx="506413" cy="506413"/>
          </a:xfrm>
          <a:solidFill>
            <a:schemeClr val="bg1"/>
          </a:solidFill>
        </p:grpSpPr>
        <p:sp>
          <p:nvSpPr>
            <p:cNvPr id="11" name="Freeform 10"/>
            <p:cNvSpPr>
              <a:spLocks noEditPoints="1"/>
            </p:cNvSpPr>
            <p:nvPr/>
          </p:nvSpPr>
          <p:spPr bwMode="auto">
            <a:xfrm>
              <a:off x="6808788" y="1970088"/>
              <a:ext cx="285750" cy="280988"/>
            </a:xfrm>
            <a:custGeom>
              <a:avLst/>
              <a:gdLst>
                <a:gd name="T0" fmla="*/ 72 w 76"/>
                <a:gd name="T1" fmla="*/ 72 h 75"/>
                <a:gd name="T2" fmla="*/ 65 w 76"/>
                <a:gd name="T3" fmla="*/ 75 h 75"/>
                <a:gd name="T4" fmla="*/ 58 w 76"/>
                <a:gd name="T5" fmla="*/ 72 h 75"/>
                <a:gd name="T6" fmla="*/ 46 w 76"/>
                <a:gd name="T7" fmla="*/ 61 h 75"/>
                <a:gd name="T8" fmla="*/ 32 w 76"/>
                <a:gd name="T9" fmla="*/ 64 h 75"/>
                <a:gd name="T10" fmla="*/ 0 w 76"/>
                <a:gd name="T11" fmla="*/ 32 h 75"/>
                <a:gd name="T12" fmla="*/ 32 w 76"/>
                <a:gd name="T13" fmla="*/ 0 h 75"/>
                <a:gd name="T14" fmla="*/ 64 w 76"/>
                <a:gd name="T15" fmla="*/ 32 h 75"/>
                <a:gd name="T16" fmla="*/ 60 w 76"/>
                <a:gd name="T17" fmla="*/ 47 h 75"/>
                <a:gd name="T18" fmla="*/ 72 w 76"/>
                <a:gd name="T19" fmla="*/ 58 h 75"/>
                <a:gd name="T20" fmla="*/ 72 w 76"/>
                <a:gd name="T21" fmla="*/ 72 h 75"/>
                <a:gd name="T22" fmla="*/ 32 w 76"/>
                <a:gd name="T23" fmla="*/ 54 h 75"/>
                <a:gd name="T24" fmla="*/ 53 w 76"/>
                <a:gd name="T25" fmla="*/ 32 h 75"/>
                <a:gd name="T26" fmla="*/ 32 w 76"/>
                <a:gd name="T27" fmla="*/ 11 h 75"/>
                <a:gd name="T28" fmla="*/ 11 w 76"/>
                <a:gd name="T29" fmla="*/ 32 h 75"/>
                <a:gd name="T30" fmla="*/ 32 w 76"/>
                <a:gd name="T31" fmla="*/ 5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75">
                  <a:moveTo>
                    <a:pt x="72" y="72"/>
                  </a:moveTo>
                  <a:cubicBezTo>
                    <a:pt x="70" y="74"/>
                    <a:pt x="67" y="75"/>
                    <a:pt x="65" y="75"/>
                  </a:cubicBezTo>
                  <a:cubicBezTo>
                    <a:pt x="62" y="75"/>
                    <a:pt x="60" y="74"/>
                    <a:pt x="58" y="72"/>
                  </a:cubicBezTo>
                  <a:cubicBezTo>
                    <a:pt x="46" y="61"/>
                    <a:pt x="46" y="61"/>
                    <a:pt x="46" y="61"/>
                  </a:cubicBezTo>
                  <a:cubicBezTo>
                    <a:pt x="42" y="63"/>
                    <a:pt x="37" y="64"/>
                    <a:pt x="32" y="64"/>
                  </a:cubicBezTo>
                  <a:cubicBezTo>
                    <a:pt x="14" y="64"/>
                    <a:pt x="0" y="50"/>
                    <a:pt x="0" y="32"/>
                  </a:cubicBezTo>
                  <a:cubicBezTo>
                    <a:pt x="0" y="15"/>
                    <a:pt x="14" y="0"/>
                    <a:pt x="32" y="0"/>
                  </a:cubicBezTo>
                  <a:cubicBezTo>
                    <a:pt x="49" y="0"/>
                    <a:pt x="64" y="15"/>
                    <a:pt x="64" y="32"/>
                  </a:cubicBezTo>
                  <a:cubicBezTo>
                    <a:pt x="64" y="38"/>
                    <a:pt x="62" y="42"/>
                    <a:pt x="60" y="47"/>
                  </a:cubicBezTo>
                  <a:cubicBezTo>
                    <a:pt x="72" y="58"/>
                    <a:pt x="72" y="58"/>
                    <a:pt x="72" y="58"/>
                  </a:cubicBezTo>
                  <a:cubicBezTo>
                    <a:pt x="76" y="62"/>
                    <a:pt x="76" y="68"/>
                    <a:pt x="72" y="72"/>
                  </a:cubicBezTo>
                  <a:close/>
                  <a:moveTo>
                    <a:pt x="32" y="54"/>
                  </a:moveTo>
                  <a:cubicBezTo>
                    <a:pt x="44" y="54"/>
                    <a:pt x="53" y="44"/>
                    <a:pt x="53" y="32"/>
                  </a:cubicBezTo>
                  <a:cubicBezTo>
                    <a:pt x="53" y="20"/>
                    <a:pt x="44" y="11"/>
                    <a:pt x="32" y="11"/>
                  </a:cubicBezTo>
                  <a:cubicBezTo>
                    <a:pt x="20" y="11"/>
                    <a:pt x="11" y="20"/>
                    <a:pt x="11" y="32"/>
                  </a:cubicBezTo>
                  <a:cubicBezTo>
                    <a:pt x="11" y="44"/>
                    <a:pt x="20" y="54"/>
                    <a:pt x="3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Freeform 11"/>
            <p:cNvSpPr/>
            <p:nvPr/>
          </p:nvSpPr>
          <p:spPr bwMode="auto">
            <a:xfrm>
              <a:off x="6607175" y="2033588"/>
              <a:ext cx="382588" cy="214313"/>
            </a:xfrm>
            <a:custGeom>
              <a:avLst/>
              <a:gdLst>
                <a:gd name="T0" fmla="*/ 86 w 102"/>
                <a:gd name="T1" fmla="*/ 55 h 57"/>
                <a:gd name="T2" fmla="*/ 49 w 102"/>
                <a:gd name="T3" fmla="*/ 30 h 57"/>
                <a:gd name="T4" fmla="*/ 0 w 102"/>
                <a:gd name="T5" fmla="*/ 0 h 57"/>
                <a:gd name="T6" fmla="*/ 0 w 102"/>
                <a:gd name="T7" fmla="*/ 35 h 57"/>
                <a:gd name="T8" fmla="*/ 22 w 102"/>
                <a:gd name="T9" fmla="*/ 57 h 57"/>
                <a:gd name="T10" fmla="*/ 102 w 102"/>
                <a:gd name="T11" fmla="*/ 57 h 57"/>
                <a:gd name="T12" fmla="*/ 98 w 102"/>
                <a:gd name="T13" fmla="*/ 53 h 57"/>
                <a:gd name="T14" fmla="*/ 86 w 102"/>
                <a:gd name="T15" fmla="*/ 5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7">
                  <a:moveTo>
                    <a:pt x="86" y="55"/>
                  </a:moveTo>
                  <a:cubicBezTo>
                    <a:pt x="69" y="55"/>
                    <a:pt x="54" y="45"/>
                    <a:pt x="49" y="30"/>
                  </a:cubicBezTo>
                  <a:cubicBezTo>
                    <a:pt x="0" y="0"/>
                    <a:pt x="0" y="0"/>
                    <a:pt x="0" y="0"/>
                  </a:cubicBezTo>
                  <a:cubicBezTo>
                    <a:pt x="0" y="35"/>
                    <a:pt x="0" y="35"/>
                    <a:pt x="0" y="35"/>
                  </a:cubicBezTo>
                  <a:cubicBezTo>
                    <a:pt x="0" y="47"/>
                    <a:pt x="10" y="57"/>
                    <a:pt x="22" y="57"/>
                  </a:cubicBezTo>
                  <a:cubicBezTo>
                    <a:pt x="102" y="57"/>
                    <a:pt x="102" y="57"/>
                    <a:pt x="102" y="57"/>
                  </a:cubicBezTo>
                  <a:cubicBezTo>
                    <a:pt x="98" y="53"/>
                    <a:pt x="98" y="53"/>
                    <a:pt x="98" y="53"/>
                  </a:cubicBezTo>
                  <a:cubicBezTo>
                    <a:pt x="94" y="55"/>
                    <a:pt x="90" y="55"/>
                    <a:pt x="8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p:nvPr/>
          </p:nvSpPr>
          <p:spPr bwMode="auto">
            <a:xfrm>
              <a:off x="7072313" y="2033588"/>
              <a:ext cx="33338" cy="138113"/>
            </a:xfrm>
            <a:custGeom>
              <a:avLst/>
              <a:gdLst>
                <a:gd name="T0" fmla="*/ 0 w 9"/>
                <a:gd name="T1" fmla="*/ 28 h 37"/>
                <a:gd name="T2" fmla="*/ 8 w 9"/>
                <a:gd name="T3" fmla="*/ 35 h 37"/>
                <a:gd name="T4" fmla="*/ 8 w 9"/>
                <a:gd name="T5" fmla="*/ 35 h 37"/>
                <a:gd name="T6" fmla="*/ 9 w 9"/>
                <a:gd name="T7" fmla="*/ 37 h 37"/>
                <a:gd name="T8" fmla="*/ 9 w 9"/>
                <a:gd name="T9" fmla="*/ 35 h 37"/>
                <a:gd name="T10" fmla="*/ 9 w 9"/>
                <a:gd name="T11" fmla="*/ 0 h 37"/>
                <a:gd name="T12" fmla="*/ 1 w 9"/>
                <a:gd name="T13" fmla="*/ 5 h 37"/>
                <a:gd name="T14" fmla="*/ 2 w 9"/>
                <a:gd name="T15" fmla="*/ 15 h 37"/>
                <a:gd name="T16" fmla="*/ 0 w 9"/>
                <a:gd name="T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28"/>
                  </a:moveTo>
                  <a:cubicBezTo>
                    <a:pt x="8" y="35"/>
                    <a:pt x="8" y="35"/>
                    <a:pt x="8" y="35"/>
                  </a:cubicBezTo>
                  <a:cubicBezTo>
                    <a:pt x="8" y="35"/>
                    <a:pt x="8" y="35"/>
                    <a:pt x="8" y="35"/>
                  </a:cubicBezTo>
                  <a:cubicBezTo>
                    <a:pt x="8" y="36"/>
                    <a:pt x="9" y="36"/>
                    <a:pt x="9" y="37"/>
                  </a:cubicBezTo>
                  <a:cubicBezTo>
                    <a:pt x="9" y="36"/>
                    <a:pt x="9" y="36"/>
                    <a:pt x="9" y="35"/>
                  </a:cubicBezTo>
                  <a:cubicBezTo>
                    <a:pt x="9" y="0"/>
                    <a:pt x="9" y="0"/>
                    <a:pt x="9" y="0"/>
                  </a:cubicBezTo>
                  <a:cubicBezTo>
                    <a:pt x="1" y="5"/>
                    <a:pt x="1" y="5"/>
                    <a:pt x="1" y="5"/>
                  </a:cubicBezTo>
                  <a:cubicBezTo>
                    <a:pt x="2" y="8"/>
                    <a:pt x="2" y="12"/>
                    <a:pt x="2" y="15"/>
                  </a:cubicBezTo>
                  <a:cubicBezTo>
                    <a:pt x="2" y="20"/>
                    <a:pt x="1" y="24"/>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 name="Freeform 13"/>
            <p:cNvSpPr/>
            <p:nvPr/>
          </p:nvSpPr>
          <p:spPr bwMode="auto">
            <a:xfrm>
              <a:off x="6602413" y="1744663"/>
              <a:ext cx="506413" cy="255588"/>
            </a:xfrm>
            <a:custGeom>
              <a:avLst/>
              <a:gdLst>
                <a:gd name="T0" fmla="*/ 126 w 135"/>
                <a:gd name="T1" fmla="*/ 63 h 68"/>
                <a:gd name="T2" fmla="*/ 134 w 135"/>
                <a:gd name="T3" fmla="*/ 58 h 68"/>
                <a:gd name="T4" fmla="*/ 129 w 135"/>
                <a:gd name="T5" fmla="*/ 43 h 68"/>
                <a:gd name="T6" fmla="*/ 126 w 135"/>
                <a:gd name="T7" fmla="*/ 40 h 68"/>
                <a:gd name="T8" fmla="*/ 126 w 135"/>
                <a:gd name="T9" fmla="*/ 25 h 68"/>
                <a:gd name="T10" fmla="*/ 119 w 135"/>
                <a:gd name="T11" fmla="*/ 18 h 68"/>
                <a:gd name="T12" fmla="*/ 95 w 135"/>
                <a:gd name="T13" fmla="*/ 18 h 68"/>
                <a:gd name="T14" fmla="*/ 80 w 135"/>
                <a:gd name="T15" fmla="*/ 7 h 68"/>
                <a:gd name="T16" fmla="*/ 55 w 135"/>
                <a:gd name="T17" fmla="*/ 7 h 68"/>
                <a:gd name="T18" fmla="*/ 40 w 135"/>
                <a:gd name="T19" fmla="*/ 18 h 68"/>
                <a:gd name="T20" fmla="*/ 16 w 135"/>
                <a:gd name="T21" fmla="*/ 18 h 68"/>
                <a:gd name="T22" fmla="*/ 9 w 135"/>
                <a:gd name="T23" fmla="*/ 25 h 68"/>
                <a:gd name="T24" fmla="*/ 9 w 135"/>
                <a:gd name="T25" fmla="*/ 40 h 68"/>
                <a:gd name="T26" fmla="*/ 6 w 135"/>
                <a:gd name="T27" fmla="*/ 43 h 68"/>
                <a:gd name="T28" fmla="*/ 1 w 135"/>
                <a:gd name="T29" fmla="*/ 58 h 68"/>
                <a:gd name="T30" fmla="*/ 9 w 135"/>
                <a:gd name="T31" fmla="*/ 63 h 68"/>
                <a:gd name="T32" fmla="*/ 18 w 135"/>
                <a:gd name="T33" fmla="*/ 68 h 68"/>
                <a:gd name="T34" fmla="*/ 18 w 135"/>
                <a:gd name="T35" fmla="*/ 34 h 68"/>
                <a:gd name="T36" fmla="*/ 18 w 135"/>
                <a:gd name="T37" fmla="*/ 26 h 68"/>
                <a:gd name="T38" fmla="*/ 29 w 135"/>
                <a:gd name="T39" fmla="*/ 26 h 68"/>
                <a:gd name="T40" fmla="*/ 106 w 135"/>
                <a:gd name="T41" fmla="*/ 26 h 68"/>
                <a:gd name="T42" fmla="*/ 117 w 135"/>
                <a:gd name="T43" fmla="*/ 26 h 68"/>
                <a:gd name="T44" fmla="*/ 117 w 135"/>
                <a:gd name="T45" fmla="*/ 34 h 68"/>
                <a:gd name="T46" fmla="*/ 117 w 135"/>
                <a:gd name="T47" fmla="*/ 66 h 68"/>
                <a:gd name="T48" fmla="*/ 119 w 135"/>
                <a:gd name="T49" fmla="*/ 68 h 68"/>
                <a:gd name="T50" fmla="*/ 126 w 135"/>
                <a:gd name="T5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68">
                  <a:moveTo>
                    <a:pt x="126" y="63"/>
                  </a:moveTo>
                  <a:cubicBezTo>
                    <a:pt x="134" y="58"/>
                    <a:pt x="134" y="58"/>
                    <a:pt x="134" y="58"/>
                  </a:cubicBezTo>
                  <a:cubicBezTo>
                    <a:pt x="135" y="52"/>
                    <a:pt x="133" y="47"/>
                    <a:pt x="129" y="43"/>
                  </a:cubicBezTo>
                  <a:cubicBezTo>
                    <a:pt x="126" y="40"/>
                    <a:pt x="126" y="40"/>
                    <a:pt x="126" y="40"/>
                  </a:cubicBezTo>
                  <a:cubicBezTo>
                    <a:pt x="126" y="25"/>
                    <a:pt x="126" y="25"/>
                    <a:pt x="126" y="25"/>
                  </a:cubicBezTo>
                  <a:cubicBezTo>
                    <a:pt x="126" y="21"/>
                    <a:pt x="123" y="18"/>
                    <a:pt x="119" y="18"/>
                  </a:cubicBezTo>
                  <a:cubicBezTo>
                    <a:pt x="95" y="18"/>
                    <a:pt x="95" y="18"/>
                    <a:pt x="95" y="18"/>
                  </a:cubicBezTo>
                  <a:cubicBezTo>
                    <a:pt x="80" y="7"/>
                    <a:pt x="80" y="7"/>
                    <a:pt x="80" y="7"/>
                  </a:cubicBezTo>
                  <a:cubicBezTo>
                    <a:pt x="73" y="0"/>
                    <a:pt x="62" y="0"/>
                    <a:pt x="55" y="7"/>
                  </a:cubicBezTo>
                  <a:cubicBezTo>
                    <a:pt x="40" y="18"/>
                    <a:pt x="40" y="18"/>
                    <a:pt x="40" y="18"/>
                  </a:cubicBezTo>
                  <a:cubicBezTo>
                    <a:pt x="16" y="18"/>
                    <a:pt x="16" y="18"/>
                    <a:pt x="16" y="18"/>
                  </a:cubicBezTo>
                  <a:cubicBezTo>
                    <a:pt x="12" y="18"/>
                    <a:pt x="9" y="21"/>
                    <a:pt x="9" y="25"/>
                  </a:cubicBezTo>
                  <a:cubicBezTo>
                    <a:pt x="9" y="40"/>
                    <a:pt x="9" y="40"/>
                    <a:pt x="9" y="40"/>
                  </a:cubicBezTo>
                  <a:cubicBezTo>
                    <a:pt x="6" y="43"/>
                    <a:pt x="6" y="43"/>
                    <a:pt x="6" y="43"/>
                  </a:cubicBezTo>
                  <a:cubicBezTo>
                    <a:pt x="2" y="47"/>
                    <a:pt x="0" y="52"/>
                    <a:pt x="1" y="58"/>
                  </a:cubicBezTo>
                  <a:cubicBezTo>
                    <a:pt x="9" y="63"/>
                    <a:pt x="9" y="63"/>
                    <a:pt x="9" y="63"/>
                  </a:cubicBezTo>
                  <a:cubicBezTo>
                    <a:pt x="18" y="68"/>
                    <a:pt x="18" y="68"/>
                    <a:pt x="18" y="68"/>
                  </a:cubicBezTo>
                  <a:cubicBezTo>
                    <a:pt x="18" y="34"/>
                    <a:pt x="18" y="34"/>
                    <a:pt x="18" y="34"/>
                  </a:cubicBezTo>
                  <a:cubicBezTo>
                    <a:pt x="18" y="26"/>
                    <a:pt x="18" y="26"/>
                    <a:pt x="18" y="26"/>
                  </a:cubicBezTo>
                  <a:cubicBezTo>
                    <a:pt x="29" y="26"/>
                    <a:pt x="29" y="26"/>
                    <a:pt x="29" y="26"/>
                  </a:cubicBezTo>
                  <a:cubicBezTo>
                    <a:pt x="106" y="26"/>
                    <a:pt x="106" y="26"/>
                    <a:pt x="106" y="26"/>
                  </a:cubicBezTo>
                  <a:cubicBezTo>
                    <a:pt x="117" y="26"/>
                    <a:pt x="117" y="26"/>
                    <a:pt x="117" y="26"/>
                  </a:cubicBezTo>
                  <a:cubicBezTo>
                    <a:pt x="117" y="34"/>
                    <a:pt x="117" y="34"/>
                    <a:pt x="117" y="34"/>
                  </a:cubicBezTo>
                  <a:cubicBezTo>
                    <a:pt x="117" y="66"/>
                    <a:pt x="117" y="66"/>
                    <a:pt x="117" y="66"/>
                  </a:cubicBezTo>
                  <a:cubicBezTo>
                    <a:pt x="118" y="67"/>
                    <a:pt x="118" y="67"/>
                    <a:pt x="119" y="68"/>
                  </a:cubicBezTo>
                  <a:lnTo>
                    <a:pt x="126" y="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 name="Freeform 14"/>
            <p:cNvSpPr/>
            <p:nvPr/>
          </p:nvSpPr>
          <p:spPr bwMode="auto">
            <a:xfrm>
              <a:off x="6731000" y="1906588"/>
              <a:ext cx="250825" cy="28575"/>
            </a:xfrm>
            <a:custGeom>
              <a:avLst/>
              <a:gdLst>
                <a:gd name="T0" fmla="*/ 4 w 67"/>
                <a:gd name="T1" fmla="*/ 8 h 8"/>
                <a:gd name="T2" fmla="*/ 63 w 67"/>
                <a:gd name="T3" fmla="*/ 8 h 8"/>
                <a:gd name="T4" fmla="*/ 67 w 67"/>
                <a:gd name="T5" fmla="*/ 4 h 8"/>
                <a:gd name="T6" fmla="*/ 63 w 67"/>
                <a:gd name="T7" fmla="*/ 0 h 8"/>
                <a:gd name="T8" fmla="*/ 4 w 67"/>
                <a:gd name="T9" fmla="*/ 0 h 8"/>
                <a:gd name="T10" fmla="*/ 0 w 67"/>
                <a:gd name="T11" fmla="*/ 4 h 8"/>
                <a:gd name="T12" fmla="*/ 4 w 6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4" y="8"/>
                  </a:moveTo>
                  <a:cubicBezTo>
                    <a:pt x="63" y="8"/>
                    <a:pt x="63" y="8"/>
                    <a:pt x="63" y="8"/>
                  </a:cubicBezTo>
                  <a:cubicBezTo>
                    <a:pt x="65" y="8"/>
                    <a:pt x="67" y="6"/>
                    <a:pt x="67" y="4"/>
                  </a:cubicBezTo>
                  <a:cubicBezTo>
                    <a:pt x="67" y="1"/>
                    <a:pt x="65" y="0"/>
                    <a:pt x="63" y="0"/>
                  </a:cubicBezTo>
                  <a:cubicBezTo>
                    <a:pt x="4" y="0"/>
                    <a:pt x="4" y="0"/>
                    <a:pt x="4" y="0"/>
                  </a:cubicBezTo>
                  <a:cubicBezTo>
                    <a:pt x="2" y="0"/>
                    <a:pt x="0" y="1"/>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Freeform 15"/>
            <p:cNvSpPr/>
            <p:nvPr/>
          </p:nvSpPr>
          <p:spPr bwMode="auto">
            <a:xfrm>
              <a:off x="6731000" y="1965325"/>
              <a:ext cx="112713" cy="34925"/>
            </a:xfrm>
            <a:custGeom>
              <a:avLst/>
              <a:gdLst>
                <a:gd name="T0" fmla="*/ 30 w 30"/>
                <a:gd name="T1" fmla="*/ 0 h 9"/>
                <a:gd name="T2" fmla="*/ 4 w 30"/>
                <a:gd name="T3" fmla="*/ 0 h 9"/>
                <a:gd name="T4" fmla="*/ 0 w 30"/>
                <a:gd name="T5" fmla="*/ 4 h 9"/>
                <a:gd name="T6" fmla="*/ 4 w 30"/>
                <a:gd name="T7" fmla="*/ 9 h 9"/>
                <a:gd name="T8" fmla="*/ 21 w 30"/>
                <a:gd name="T9" fmla="*/ 9 h 9"/>
                <a:gd name="T10" fmla="*/ 30 w 30"/>
                <a:gd name="T11" fmla="*/ 0 h 9"/>
              </a:gdLst>
              <a:ahLst/>
              <a:cxnLst>
                <a:cxn ang="0">
                  <a:pos x="T0" y="T1"/>
                </a:cxn>
                <a:cxn ang="0">
                  <a:pos x="T2" y="T3"/>
                </a:cxn>
                <a:cxn ang="0">
                  <a:pos x="T4" y="T5"/>
                </a:cxn>
                <a:cxn ang="0">
                  <a:pos x="T6" y="T7"/>
                </a:cxn>
                <a:cxn ang="0">
                  <a:pos x="T8" y="T9"/>
                </a:cxn>
                <a:cxn ang="0">
                  <a:pos x="T10" y="T11"/>
                </a:cxn>
              </a:cxnLst>
              <a:rect l="0" t="0" r="r" b="b"/>
              <a:pathLst>
                <a:path w="30" h="9">
                  <a:moveTo>
                    <a:pt x="30" y="0"/>
                  </a:moveTo>
                  <a:cubicBezTo>
                    <a:pt x="4" y="0"/>
                    <a:pt x="4" y="0"/>
                    <a:pt x="4" y="0"/>
                  </a:cubicBezTo>
                  <a:cubicBezTo>
                    <a:pt x="2" y="0"/>
                    <a:pt x="0" y="2"/>
                    <a:pt x="0" y="4"/>
                  </a:cubicBezTo>
                  <a:cubicBezTo>
                    <a:pt x="0" y="7"/>
                    <a:pt x="2" y="9"/>
                    <a:pt x="4" y="9"/>
                  </a:cubicBezTo>
                  <a:cubicBezTo>
                    <a:pt x="21" y="9"/>
                    <a:pt x="21" y="9"/>
                    <a:pt x="21" y="9"/>
                  </a:cubicBezTo>
                  <a:cubicBezTo>
                    <a:pt x="24" y="5"/>
                    <a:pt x="27"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 name="Group 16"/>
          <p:cNvGrpSpPr/>
          <p:nvPr/>
        </p:nvGrpSpPr>
        <p:grpSpPr>
          <a:xfrm>
            <a:off x="5907817" y="2005481"/>
            <a:ext cx="477795" cy="471964"/>
            <a:chOff x="3402013" y="3862388"/>
            <a:chExt cx="441325" cy="438150"/>
          </a:xfrm>
          <a:solidFill>
            <a:schemeClr val="bg1"/>
          </a:solidFill>
        </p:grpSpPr>
        <p:sp>
          <p:nvSpPr>
            <p:cNvPr id="18" name="Freeform 17"/>
            <p:cNvSpPr/>
            <p:nvPr/>
          </p:nvSpPr>
          <p:spPr bwMode="auto">
            <a:xfrm>
              <a:off x="3543301" y="3933826"/>
              <a:ext cx="165100" cy="187325"/>
            </a:xfrm>
            <a:custGeom>
              <a:avLst/>
              <a:gdLst>
                <a:gd name="T0" fmla="*/ 0 w 44"/>
                <a:gd name="T1" fmla="*/ 45 h 50"/>
                <a:gd name="T2" fmla="*/ 6 w 44"/>
                <a:gd name="T3" fmla="*/ 48 h 50"/>
                <a:gd name="T4" fmla="*/ 41 w 44"/>
                <a:gd name="T5" fmla="*/ 28 h 50"/>
                <a:gd name="T6" fmla="*/ 41 w 44"/>
                <a:gd name="T7" fmla="*/ 22 h 50"/>
                <a:gd name="T8" fmla="*/ 6 w 44"/>
                <a:gd name="T9" fmla="*/ 2 h 50"/>
                <a:gd name="T10" fmla="*/ 0 w 44"/>
                <a:gd name="T11" fmla="*/ 5 h 50"/>
                <a:gd name="T12" fmla="*/ 0 w 44"/>
                <a:gd name="T13" fmla="*/ 45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0" y="45"/>
                  </a:moveTo>
                  <a:cubicBezTo>
                    <a:pt x="0" y="49"/>
                    <a:pt x="3" y="50"/>
                    <a:pt x="6" y="48"/>
                  </a:cubicBezTo>
                  <a:cubicBezTo>
                    <a:pt x="41" y="28"/>
                    <a:pt x="41" y="28"/>
                    <a:pt x="41" y="28"/>
                  </a:cubicBezTo>
                  <a:cubicBezTo>
                    <a:pt x="44" y="26"/>
                    <a:pt x="44" y="24"/>
                    <a:pt x="41" y="22"/>
                  </a:cubicBezTo>
                  <a:cubicBezTo>
                    <a:pt x="6" y="2"/>
                    <a:pt x="6" y="2"/>
                    <a:pt x="6" y="2"/>
                  </a:cubicBezTo>
                  <a:cubicBezTo>
                    <a:pt x="3" y="0"/>
                    <a:pt x="0" y="1"/>
                    <a:pt x="0" y="5"/>
                  </a:cubicBezTo>
                  <a:lnTo>
                    <a:pt x="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a:spLocks noEditPoints="1"/>
            </p:cNvSpPr>
            <p:nvPr/>
          </p:nvSpPr>
          <p:spPr bwMode="auto">
            <a:xfrm>
              <a:off x="3408363" y="3862388"/>
              <a:ext cx="434975" cy="330200"/>
            </a:xfrm>
            <a:custGeom>
              <a:avLst/>
              <a:gdLst>
                <a:gd name="T0" fmla="*/ 105 w 116"/>
                <a:gd name="T1" fmla="*/ 88 h 88"/>
                <a:gd name="T2" fmla="*/ 10 w 116"/>
                <a:gd name="T3" fmla="*/ 88 h 88"/>
                <a:gd name="T4" fmla="*/ 0 w 116"/>
                <a:gd name="T5" fmla="*/ 78 h 88"/>
                <a:gd name="T6" fmla="*/ 0 w 116"/>
                <a:gd name="T7" fmla="*/ 10 h 88"/>
                <a:gd name="T8" fmla="*/ 10 w 116"/>
                <a:gd name="T9" fmla="*/ 0 h 88"/>
                <a:gd name="T10" fmla="*/ 105 w 116"/>
                <a:gd name="T11" fmla="*/ 0 h 88"/>
                <a:gd name="T12" fmla="*/ 116 w 116"/>
                <a:gd name="T13" fmla="*/ 10 h 88"/>
                <a:gd name="T14" fmla="*/ 116 w 116"/>
                <a:gd name="T15" fmla="*/ 78 h 88"/>
                <a:gd name="T16" fmla="*/ 105 w 116"/>
                <a:gd name="T17" fmla="*/ 88 h 88"/>
                <a:gd name="T18" fmla="*/ 12 w 116"/>
                <a:gd name="T19" fmla="*/ 7 h 88"/>
                <a:gd name="T20" fmla="*/ 8 w 116"/>
                <a:gd name="T21" fmla="*/ 11 h 88"/>
                <a:gd name="T22" fmla="*/ 8 w 116"/>
                <a:gd name="T23" fmla="*/ 77 h 88"/>
                <a:gd name="T24" fmla="*/ 12 w 116"/>
                <a:gd name="T25" fmla="*/ 81 h 88"/>
                <a:gd name="T26" fmla="*/ 104 w 116"/>
                <a:gd name="T27" fmla="*/ 81 h 88"/>
                <a:gd name="T28" fmla="*/ 107 w 116"/>
                <a:gd name="T29" fmla="*/ 77 h 88"/>
                <a:gd name="T30" fmla="*/ 107 w 116"/>
                <a:gd name="T31" fmla="*/ 11 h 88"/>
                <a:gd name="T32" fmla="*/ 104 w 116"/>
                <a:gd name="T33" fmla="*/ 7 h 88"/>
                <a:gd name="T34" fmla="*/ 12 w 116"/>
                <a:gd name="T35"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88">
                  <a:moveTo>
                    <a:pt x="105" y="88"/>
                  </a:moveTo>
                  <a:cubicBezTo>
                    <a:pt x="10" y="88"/>
                    <a:pt x="10" y="88"/>
                    <a:pt x="10" y="88"/>
                  </a:cubicBezTo>
                  <a:cubicBezTo>
                    <a:pt x="4" y="88"/>
                    <a:pt x="0" y="84"/>
                    <a:pt x="0" y="78"/>
                  </a:cubicBezTo>
                  <a:cubicBezTo>
                    <a:pt x="0" y="10"/>
                    <a:pt x="0" y="10"/>
                    <a:pt x="0" y="10"/>
                  </a:cubicBezTo>
                  <a:cubicBezTo>
                    <a:pt x="0" y="4"/>
                    <a:pt x="4" y="0"/>
                    <a:pt x="10" y="0"/>
                  </a:cubicBezTo>
                  <a:cubicBezTo>
                    <a:pt x="105" y="0"/>
                    <a:pt x="105" y="0"/>
                    <a:pt x="105" y="0"/>
                  </a:cubicBezTo>
                  <a:cubicBezTo>
                    <a:pt x="111" y="0"/>
                    <a:pt x="116" y="4"/>
                    <a:pt x="116" y="10"/>
                  </a:cubicBezTo>
                  <a:cubicBezTo>
                    <a:pt x="116" y="78"/>
                    <a:pt x="116" y="78"/>
                    <a:pt x="116" y="78"/>
                  </a:cubicBezTo>
                  <a:cubicBezTo>
                    <a:pt x="116" y="84"/>
                    <a:pt x="111" y="88"/>
                    <a:pt x="105" y="88"/>
                  </a:cubicBezTo>
                  <a:close/>
                  <a:moveTo>
                    <a:pt x="12" y="7"/>
                  </a:moveTo>
                  <a:cubicBezTo>
                    <a:pt x="10" y="7"/>
                    <a:pt x="8" y="9"/>
                    <a:pt x="8" y="11"/>
                  </a:cubicBezTo>
                  <a:cubicBezTo>
                    <a:pt x="8" y="77"/>
                    <a:pt x="8" y="77"/>
                    <a:pt x="8" y="77"/>
                  </a:cubicBezTo>
                  <a:cubicBezTo>
                    <a:pt x="8" y="79"/>
                    <a:pt x="10" y="81"/>
                    <a:pt x="12" y="81"/>
                  </a:cubicBezTo>
                  <a:cubicBezTo>
                    <a:pt x="104" y="81"/>
                    <a:pt x="104" y="81"/>
                    <a:pt x="104" y="81"/>
                  </a:cubicBezTo>
                  <a:cubicBezTo>
                    <a:pt x="106" y="81"/>
                    <a:pt x="107" y="79"/>
                    <a:pt x="107" y="77"/>
                  </a:cubicBezTo>
                  <a:cubicBezTo>
                    <a:pt x="107" y="11"/>
                    <a:pt x="107" y="11"/>
                    <a:pt x="107" y="11"/>
                  </a:cubicBezTo>
                  <a:cubicBezTo>
                    <a:pt x="107" y="9"/>
                    <a:pt x="106" y="7"/>
                    <a:pt x="104" y="7"/>
                  </a:cubicBezTo>
                  <a:lnTo>
                    <a:pt x="1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3402013" y="4244976"/>
              <a:ext cx="441325" cy="25400"/>
            </a:xfrm>
            <a:custGeom>
              <a:avLst/>
              <a:gdLst>
                <a:gd name="T0" fmla="*/ 118 w 118"/>
                <a:gd name="T1" fmla="*/ 3 h 7"/>
                <a:gd name="T2" fmla="*/ 114 w 118"/>
                <a:gd name="T3" fmla="*/ 7 h 7"/>
                <a:gd name="T4" fmla="*/ 4 w 118"/>
                <a:gd name="T5" fmla="*/ 7 h 7"/>
                <a:gd name="T6" fmla="*/ 0 w 118"/>
                <a:gd name="T7" fmla="*/ 3 h 7"/>
                <a:gd name="T8" fmla="*/ 0 w 118"/>
                <a:gd name="T9" fmla="*/ 3 h 7"/>
                <a:gd name="T10" fmla="*/ 4 w 118"/>
                <a:gd name="T11" fmla="*/ 0 h 7"/>
                <a:gd name="T12" fmla="*/ 114 w 118"/>
                <a:gd name="T13" fmla="*/ 0 h 7"/>
                <a:gd name="T14" fmla="*/ 118 w 11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7">
                  <a:moveTo>
                    <a:pt x="118" y="3"/>
                  </a:moveTo>
                  <a:cubicBezTo>
                    <a:pt x="118" y="6"/>
                    <a:pt x="116" y="7"/>
                    <a:pt x="114" y="7"/>
                  </a:cubicBezTo>
                  <a:cubicBezTo>
                    <a:pt x="4" y="7"/>
                    <a:pt x="4" y="7"/>
                    <a:pt x="4" y="7"/>
                  </a:cubicBezTo>
                  <a:cubicBezTo>
                    <a:pt x="2" y="7"/>
                    <a:pt x="0" y="6"/>
                    <a:pt x="0" y="3"/>
                  </a:cubicBezTo>
                  <a:cubicBezTo>
                    <a:pt x="0" y="3"/>
                    <a:pt x="0" y="3"/>
                    <a:pt x="0" y="3"/>
                  </a:cubicBezTo>
                  <a:cubicBezTo>
                    <a:pt x="0" y="1"/>
                    <a:pt x="2" y="0"/>
                    <a:pt x="4" y="0"/>
                  </a:cubicBezTo>
                  <a:cubicBezTo>
                    <a:pt x="114" y="0"/>
                    <a:pt x="114" y="0"/>
                    <a:pt x="114" y="0"/>
                  </a:cubicBezTo>
                  <a:cubicBezTo>
                    <a:pt x="116" y="0"/>
                    <a:pt x="118" y="1"/>
                    <a:pt x="1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3482976" y="4214813"/>
              <a:ext cx="46038" cy="85725"/>
            </a:xfrm>
            <a:custGeom>
              <a:avLst/>
              <a:gdLst>
                <a:gd name="T0" fmla="*/ 12 w 12"/>
                <a:gd name="T1" fmla="*/ 6 h 23"/>
                <a:gd name="T2" fmla="*/ 6 w 12"/>
                <a:gd name="T3" fmla="*/ 0 h 23"/>
                <a:gd name="T4" fmla="*/ 6 w 12"/>
                <a:gd name="T5" fmla="*/ 0 h 23"/>
                <a:gd name="T6" fmla="*/ 0 w 12"/>
                <a:gd name="T7" fmla="*/ 6 h 23"/>
                <a:gd name="T8" fmla="*/ 0 w 12"/>
                <a:gd name="T9" fmla="*/ 17 h 23"/>
                <a:gd name="T10" fmla="*/ 6 w 12"/>
                <a:gd name="T11" fmla="*/ 23 h 23"/>
                <a:gd name="T12" fmla="*/ 6 w 12"/>
                <a:gd name="T13" fmla="*/ 23 h 23"/>
                <a:gd name="T14" fmla="*/ 12 w 12"/>
                <a:gd name="T15" fmla="*/ 17 h 23"/>
                <a:gd name="T16" fmla="*/ 12 w 12"/>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3">
                  <a:moveTo>
                    <a:pt x="12" y="6"/>
                  </a:moveTo>
                  <a:cubicBezTo>
                    <a:pt x="12" y="2"/>
                    <a:pt x="9" y="0"/>
                    <a:pt x="6" y="0"/>
                  </a:cubicBezTo>
                  <a:cubicBezTo>
                    <a:pt x="6" y="0"/>
                    <a:pt x="6" y="0"/>
                    <a:pt x="6" y="0"/>
                  </a:cubicBezTo>
                  <a:cubicBezTo>
                    <a:pt x="3" y="0"/>
                    <a:pt x="0" y="2"/>
                    <a:pt x="0" y="6"/>
                  </a:cubicBezTo>
                  <a:cubicBezTo>
                    <a:pt x="0" y="17"/>
                    <a:pt x="0" y="17"/>
                    <a:pt x="0" y="17"/>
                  </a:cubicBezTo>
                  <a:cubicBezTo>
                    <a:pt x="0" y="21"/>
                    <a:pt x="3" y="23"/>
                    <a:pt x="6" y="23"/>
                  </a:cubicBezTo>
                  <a:cubicBezTo>
                    <a:pt x="6" y="23"/>
                    <a:pt x="6" y="23"/>
                    <a:pt x="6" y="23"/>
                  </a:cubicBezTo>
                  <a:cubicBezTo>
                    <a:pt x="9" y="23"/>
                    <a:pt x="12" y="21"/>
                    <a:pt x="12" y="17"/>
                  </a:cubicBezTo>
                  <a:lnTo>
                    <a:pt x="1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2" name="TextBox 21"/>
          <p:cNvSpPr txBox="1"/>
          <p:nvPr/>
        </p:nvSpPr>
        <p:spPr>
          <a:xfrm>
            <a:off x="5610225" y="3891975"/>
            <a:ext cx="595183" cy="584775"/>
          </a:xfrm>
          <a:prstGeom prst="rect">
            <a:avLst/>
          </a:prstGeom>
          <a:noFill/>
        </p:spPr>
        <p:txBody>
          <a:bodyPr wrap="square" rtlCol="0">
            <a:spAutoFit/>
          </a:bodyPr>
          <a:lstStyle/>
          <a:p>
            <a:r>
              <a:rPr lang="en-US" sz="3200" smtClean="0">
                <a:solidFill>
                  <a:schemeClr val="bg1"/>
                </a:solidFill>
                <a:latin typeface="+mj-lt"/>
              </a:rPr>
              <a:t>99’</a:t>
            </a:r>
            <a:endParaRPr lang="en-US" sz="3200">
              <a:solidFill>
                <a:schemeClr val="bg1"/>
              </a:solidFill>
              <a:latin typeface="+mj-lt"/>
            </a:endParaRPr>
          </a:p>
        </p:txBody>
      </p:sp>
      <p:sp>
        <p:nvSpPr>
          <p:cNvPr id="23" name="TextBox 22"/>
          <p:cNvSpPr txBox="1"/>
          <p:nvPr/>
        </p:nvSpPr>
        <p:spPr>
          <a:xfrm rot="2399483">
            <a:off x="3498236" y="1783471"/>
            <a:ext cx="989951" cy="338554"/>
          </a:xfrm>
          <a:prstGeom prst="rect">
            <a:avLst/>
          </a:prstGeom>
          <a:noFill/>
        </p:spPr>
        <p:txBody>
          <a:bodyPr wrap="none" rtlCol="0">
            <a:spAutoFit/>
          </a:bodyPr>
          <a:lstStyle/>
          <a:p>
            <a:r>
              <a:rPr lang="en-US" sz="1600" b="1" smtClean="0">
                <a:solidFill>
                  <a:schemeClr val="bg1"/>
                </a:solidFill>
              </a:rPr>
              <a:t>Modern</a:t>
            </a:r>
            <a:endParaRPr lang="en-US" sz="1600" b="1">
              <a:solidFill>
                <a:schemeClr val="bg1"/>
              </a:solidFill>
            </a:endParaRPr>
          </a:p>
        </p:txBody>
      </p:sp>
      <p:sp>
        <p:nvSpPr>
          <p:cNvPr id="24" name="TextBox 23"/>
          <p:cNvSpPr txBox="1"/>
          <p:nvPr/>
        </p:nvSpPr>
        <p:spPr>
          <a:xfrm rot="2399483">
            <a:off x="3565851" y="2099811"/>
            <a:ext cx="854721" cy="338554"/>
          </a:xfrm>
          <a:prstGeom prst="rect">
            <a:avLst/>
          </a:prstGeom>
          <a:noFill/>
        </p:spPr>
        <p:txBody>
          <a:bodyPr wrap="none" rtlCol="0">
            <a:spAutoFit/>
          </a:bodyPr>
          <a:lstStyle/>
          <a:p>
            <a:r>
              <a:rPr lang="en-US" sz="1600" b="1" smtClean="0">
                <a:solidFill>
                  <a:schemeClr val="bg1"/>
                </a:solidFill>
              </a:rPr>
              <a:t>Clean.</a:t>
            </a:r>
            <a:endParaRPr lang="en-US" sz="1600" b="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1200">
        <p14:flip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anim calcmode="lin" valueType="num">
                                      <p:cBhvr>
                                        <p:cTn id="12" dur="500" fill="hold"/>
                                        <p:tgtEl>
                                          <p:spTgt spid="10"/>
                                        </p:tgtEl>
                                        <p:attrNameLst>
                                          <p:attrName>ppt_x</p:attrName>
                                        </p:attrNameLst>
                                      </p:cBhvr>
                                      <p:tavLst>
                                        <p:tav tm="0">
                                          <p:val>
                                            <p:strVal val="#ppt_x"/>
                                          </p:val>
                                        </p:tav>
                                        <p:tav tm="100000">
                                          <p:val>
                                            <p:strVal val="#ppt_x"/>
                                          </p:val>
                                        </p:tav>
                                      </p:tavLst>
                                    </p:anim>
                                    <p:anim calcmode="lin" valueType="num">
                                      <p:cBhvr>
                                        <p:cTn id="13" dur="5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7"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450" decel="100000" fill="hold"/>
                                        <p:tgtEl>
                                          <p:spTgt spid="7"/>
                                        </p:tgtEl>
                                        <p:attrNameLst>
                                          <p:attrName>ppt_y</p:attrName>
                                        </p:attrNameLst>
                                      </p:cBhvr>
                                      <p:tavLst>
                                        <p:tav tm="0">
                                          <p:val>
                                            <p:strVal val="#ppt_y+1"/>
                                          </p:val>
                                        </p:tav>
                                        <p:tav tm="100000">
                                          <p:val>
                                            <p:strVal val="#ppt_y-.03"/>
                                          </p:val>
                                        </p:tav>
                                      </p:tavLst>
                                    </p:anim>
                                    <p:anim calcmode="lin" valueType="num">
                                      <p:cBhvr>
                                        <p:cTn id="20" dur="50" accel="100000" fill="hold">
                                          <p:stCondLst>
                                            <p:cond delay="450"/>
                                          </p:stCondLst>
                                        </p:cTn>
                                        <p:tgtEl>
                                          <p:spTgt spid="7"/>
                                        </p:tgtEl>
                                        <p:attrNameLst>
                                          <p:attrName>ppt_y</p:attrName>
                                        </p:attrNameLst>
                                      </p:cBhvr>
                                      <p:tavLst>
                                        <p:tav tm="0">
                                          <p:val>
                                            <p:strVal val="#ppt_y-.03"/>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000"/>
                            </p:stCondLst>
                            <p:childTnLst>
                              <p:par>
                                <p:cTn id="26" presetID="16" presetClass="entr" presetSubtype="26"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barn(inHorizontal)">
                                      <p:cBhvr>
                                        <p:cTn id="28" dur="500"/>
                                        <p:tgtEl>
                                          <p:spTgt spid="3"/>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childTnLst>
                          </p:cTn>
                        </p:par>
                        <p:par>
                          <p:cTn id="37" fill="hold">
                            <p:stCondLst>
                              <p:cond delay="3500"/>
                            </p:stCondLst>
                            <p:childTnLst>
                              <p:par>
                                <p:cTn id="38" presetID="16" presetClass="entr" presetSubtype="21" fill="hold" grpId="0" nodeType="after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barn(inVertical)">
                                      <p:cBhvr>
                                        <p:cTn id="40" dur="500"/>
                                        <p:tgtEl>
                                          <p:spTgt spid="5"/>
                                        </p:tgtEl>
                                      </p:cBhvr>
                                    </p:animEffect>
                                  </p:childTnLst>
                                </p:cTn>
                              </p:par>
                            </p:childTnLst>
                          </p:cTn>
                        </p:par>
                        <p:par>
                          <p:cTn id="41" fill="hold">
                            <p:stCondLst>
                              <p:cond delay="4000"/>
                            </p:stCondLst>
                            <p:childTnLst>
                              <p:par>
                                <p:cTn id="42" presetID="42"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anim calcmode="lin" valueType="num">
                                      <p:cBhvr>
                                        <p:cTn id="45" dur="500" fill="hold"/>
                                        <p:tgtEl>
                                          <p:spTgt spid="17"/>
                                        </p:tgtEl>
                                        <p:attrNameLst>
                                          <p:attrName>ppt_x</p:attrName>
                                        </p:attrNameLst>
                                      </p:cBhvr>
                                      <p:tavLst>
                                        <p:tav tm="0">
                                          <p:val>
                                            <p:strVal val="#ppt_x"/>
                                          </p:val>
                                        </p:tav>
                                        <p:tav tm="100000">
                                          <p:val>
                                            <p:strVal val="#ppt_x"/>
                                          </p:val>
                                        </p:tav>
                                      </p:tavLst>
                                    </p:anim>
                                    <p:anim calcmode="lin" valueType="num">
                                      <p:cBhvr>
                                        <p:cTn id="46" dur="5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4500"/>
                            </p:stCondLst>
                            <p:childTnLst>
                              <p:par>
                                <p:cTn id="48" presetID="16" presetClass="entr" presetSubtype="2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barn(inHorizontal)">
                                      <p:cBhvr>
                                        <p:cTn id="50" dur="500"/>
                                        <p:tgtEl>
                                          <p:spTgt spid="6"/>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childTnLst>
                          </p:cTn>
                        </p:par>
                        <p:par>
                          <p:cTn id="55" fill="hold">
                            <p:stCondLst>
                              <p:cond delay="5500"/>
                            </p:stCondLst>
                            <p:childTnLst>
                              <p:par>
                                <p:cTn id="56" presetID="16" presetClass="entr" presetSubtype="21" fill="hold" grpId="0"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barn(inVertical)">
                                      <p:cBhvr>
                                        <p:cTn id="5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22" grpId="0"/>
      <p:bldP spid="23" grpId="0"/>
      <p:bldP spid="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Diagonal Corner Rectangle 1"/>
          <p:cNvSpPr/>
          <p:nvPr/>
        </p:nvSpPr>
        <p:spPr>
          <a:xfrm flipH="1" flipV="1">
            <a:off x="4038601" y="1123950"/>
            <a:ext cx="1828800" cy="1828800"/>
          </a:xfrm>
          <a:prstGeom prst="round2DiagRect">
            <a:avLst>
              <a:gd name="adj1" fmla="val 31532"/>
              <a:gd name="adj2" fmla="val 0"/>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 Diagonal Corner Rectangle 2"/>
          <p:cNvSpPr/>
          <p:nvPr/>
        </p:nvSpPr>
        <p:spPr>
          <a:xfrm flipH="1" flipV="1">
            <a:off x="2590801" y="3028950"/>
            <a:ext cx="1371600" cy="1371600"/>
          </a:xfrm>
          <a:prstGeom prst="round2DiagRect">
            <a:avLst>
              <a:gd name="adj1" fmla="val 31532"/>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 Diagonal Corner Rectangle 3"/>
          <p:cNvSpPr/>
          <p:nvPr/>
        </p:nvSpPr>
        <p:spPr>
          <a:xfrm rot="5400000" flipH="1" flipV="1">
            <a:off x="3124201" y="2114550"/>
            <a:ext cx="838200" cy="838200"/>
          </a:xfrm>
          <a:prstGeom prst="round2DiagRect">
            <a:avLst>
              <a:gd name="adj1" fmla="val 31532"/>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 Diagonal Corner Rectangle 4"/>
          <p:cNvSpPr/>
          <p:nvPr/>
        </p:nvSpPr>
        <p:spPr>
          <a:xfrm rot="5400000" flipH="1" flipV="1">
            <a:off x="4038601" y="3028950"/>
            <a:ext cx="990600" cy="990600"/>
          </a:xfrm>
          <a:prstGeom prst="round2DiagRect">
            <a:avLst>
              <a:gd name="adj1" fmla="val 31532"/>
              <a:gd name="adj2" fmla="val 0"/>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943601" y="1123950"/>
            <a:ext cx="76200" cy="1371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105401" y="3333750"/>
            <a:ext cx="76200" cy="6858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2971801" y="2114550"/>
            <a:ext cx="76200" cy="609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2438401" y="3409950"/>
            <a:ext cx="78259" cy="990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4597086" y="1657350"/>
            <a:ext cx="711829" cy="591595"/>
            <a:chOff x="4649788" y="1552575"/>
            <a:chExt cx="1898650" cy="1577975"/>
          </a:xfrm>
          <a:solidFill>
            <a:schemeClr val="bg1"/>
          </a:solidFill>
        </p:grpSpPr>
        <p:sp>
          <p:nvSpPr>
            <p:cNvPr id="11" name="Rectangle 10"/>
            <p:cNvSpPr>
              <a:spLocks noChangeArrowheads="1"/>
            </p:cNvSpPr>
            <p:nvPr/>
          </p:nvSpPr>
          <p:spPr bwMode="auto">
            <a:xfrm>
              <a:off x="5346701" y="2957513"/>
              <a:ext cx="503238"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Freeform 11"/>
            <p:cNvSpPr>
              <a:spLocks noEditPoints="1"/>
            </p:cNvSpPr>
            <p:nvPr/>
          </p:nvSpPr>
          <p:spPr bwMode="auto">
            <a:xfrm>
              <a:off x="4649788" y="1552575"/>
              <a:ext cx="1898650" cy="1379538"/>
            </a:xfrm>
            <a:custGeom>
              <a:avLst/>
              <a:gdLst>
                <a:gd name="T0" fmla="*/ 493 w 506"/>
                <a:gd name="T1" fmla="*/ 0 h 368"/>
                <a:gd name="T2" fmla="*/ 12 w 506"/>
                <a:gd name="T3" fmla="*/ 0 h 368"/>
                <a:gd name="T4" fmla="*/ 0 w 506"/>
                <a:gd name="T5" fmla="*/ 13 h 368"/>
                <a:gd name="T6" fmla="*/ 0 w 506"/>
                <a:gd name="T7" fmla="*/ 355 h 368"/>
                <a:gd name="T8" fmla="*/ 12 w 506"/>
                <a:gd name="T9" fmla="*/ 368 h 368"/>
                <a:gd name="T10" fmla="*/ 493 w 506"/>
                <a:gd name="T11" fmla="*/ 368 h 368"/>
                <a:gd name="T12" fmla="*/ 506 w 506"/>
                <a:gd name="T13" fmla="*/ 355 h 368"/>
                <a:gd name="T14" fmla="*/ 506 w 506"/>
                <a:gd name="T15" fmla="*/ 13 h 368"/>
                <a:gd name="T16" fmla="*/ 493 w 506"/>
                <a:gd name="T17" fmla="*/ 0 h 368"/>
                <a:gd name="T18" fmla="*/ 474 w 506"/>
                <a:gd name="T19" fmla="*/ 287 h 368"/>
                <a:gd name="T20" fmla="*/ 31 w 506"/>
                <a:gd name="T21" fmla="*/ 287 h 368"/>
                <a:gd name="T22" fmla="*/ 31 w 506"/>
                <a:gd name="T23" fmla="*/ 31 h 368"/>
                <a:gd name="T24" fmla="*/ 474 w 506"/>
                <a:gd name="T25" fmla="*/ 31 h 368"/>
                <a:gd name="T26" fmla="*/ 474 w 506"/>
                <a:gd name="T27" fmla="*/ 28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6" h="368">
                  <a:moveTo>
                    <a:pt x="493" y="0"/>
                  </a:moveTo>
                  <a:cubicBezTo>
                    <a:pt x="12" y="0"/>
                    <a:pt x="12" y="0"/>
                    <a:pt x="12" y="0"/>
                  </a:cubicBezTo>
                  <a:cubicBezTo>
                    <a:pt x="5" y="0"/>
                    <a:pt x="0" y="6"/>
                    <a:pt x="0" y="13"/>
                  </a:cubicBezTo>
                  <a:cubicBezTo>
                    <a:pt x="0" y="355"/>
                    <a:pt x="0" y="355"/>
                    <a:pt x="0" y="355"/>
                  </a:cubicBezTo>
                  <a:cubicBezTo>
                    <a:pt x="0" y="362"/>
                    <a:pt x="5" y="368"/>
                    <a:pt x="12" y="368"/>
                  </a:cubicBezTo>
                  <a:cubicBezTo>
                    <a:pt x="493" y="368"/>
                    <a:pt x="493" y="368"/>
                    <a:pt x="493" y="368"/>
                  </a:cubicBezTo>
                  <a:cubicBezTo>
                    <a:pt x="500" y="368"/>
                    <a:pt x="506" y="362"/>
                    <a:pt x="506" y="355"/>
                  </a:cubicBezTo>
                  <a:cubicBezTo>
                    <a:pt x="506" y="13"/>
                    <a:pt x="506" y="13"/>
                    <a:pt x="506" y="13"/>
                  </a:cubicBezTo>
                  <a:cubicBezTo>
                    <a:pt x="506" y="6"/>
                    <a:pt x="500" y="0"/>
                    <a:pt x="493" y="0"/>
                  </a:cubicBezTo>
                  <a:close/>
                  <a:moveTo>
                    <a:pt x="474" y="287"/>
                  </a:moveTo>
                  <a:cubicBezTo>
                    <a:pt x="31" y="287"/>
                    <a:pt x="31" y="287"/>
                    <a:pt x="31" y="287"/>
                  </a:cubicBezTo>
                  <a:cubicBezTo>
                    <a:pt x="31" y="31"/>
                    <a:pt x="31" y="31"/>
                    <a:pt x="31" y="31"/>
                  </a:cubicBezTo>
                  <a:cubicBezTo>
                    <a:pt x="474" y="31"/>
                    <a:pt x="474" y="31"/>
                    <a:pt x="474" y="31"/>
                  </a:cubicBezTo>
                  <a:lnTo>
                    <a:pt x="474" y="2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p:nvPr/>
          </p:nvSpPr>
          <p:spPr bwMode="auto">
            <a:xfrm>
              <a:off x="5194301" y="3086100"/>
              <a:ext cx="809625" cy="44450"/>
            </a:xfrm>
            <a:custGeom>
              <a:avLst/>
              <a:gdLst>
                <a:gd name="T0" fmla="*/ 206 w 216"/>
                <a:gd name="T1" fmla="*/ 0 h 12"/>
                <a:gd name="T2" fmla="*/ 9 w 216"/>
                <a:gd name="T3" fmla="*/ 0 h 12"/>
                <a:gd name="T4" fmla="*/ 0 w 216"/>
                <a:gd name="T5" fmla="*/ 9 h 12"/>
                <a:gd name="T6" fmla="*/ 0 w 216"/>
                <a:gd name="T7" fmla="*/ 12 h 12"/>
                <a:gd name="T8" fmla="*/ 216 w 216"/>
                <a:gd name="T9" fmla="*/ 12 h 12"/>
                <a:gd name="T10" fmla="*/ 216 w 216"/>
                <a:gd name="T11" fmla="*/ 9 h 12"/>
                <a:gd name="T12" fmla="*/ 206 w 2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6" h="12">
                  <a:moveTo>
                    <a:pt x="206" y="0"/>
                  </a:moveTo>
                  <a:cubicBezTo>
                    <a:pt x="9" y="0"/>
                    <a:pt x="9" y="0"/>
                    <a:pt x="9" y="0"/>
                  </a:cubicBezTo>
                  <a:cubicBezTo>
                    <a:pt x="4" y="0"/>
                    <a:pt x="0" y="4"/>
                    <a:pt x="0" y="9"/>
                  </a:cubicBezTo>
                  <a:cubicBezTo>
                    <a:pt x="0" y="12"/>
                    <a:pt x="0" y="12"/>
                    <a:pt x="0" y="12"/>
                  </a:cubicBezTo>
                  <a:cubicBezTo>
                    <a:pt x="216" y="12"/>
                    <a:pt x="216" y="12"/>
                    <a:pt x="216" y="12"/>
                  </a:cubicBezTo>
                  <a:cubicBezTo>
                    <a:pt x="216" y="9"/>
                    <a:pt x="216" y="9"/>
                    <a:pt x="216" y="9"/>
                  </a:cubicBezTo>
                  <a:cubicBezTo>
                    <a:pt x="216" y="4"/>
                    <a:pt x="211" y="0"/>
                    <a:pt x="20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 name="Oval 13"/>
            <p:cNvSpPr>
              <a:spLocks noChangeArrowheads="1"/>
            </p:cNvSpPr>
            <p:nvPr/>
          </p:nvSpPr>
          <p:spPr bwMode="auto">
            <a:xfrm>
              <a:off x="4818063" y="2339975"/>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 name="Oval 14"/>
            <p:cNvSpPr>
              <a:spLocks noChangeArrowheads="1"/>
            </p:cNvSpPr>
            <p:nvPr/>
          </p:nvSpPr>
          <p:spPr bwMode="auto">
            <a:xfrm>
              <a:off x="5095876" y="2155825"/>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Oval 15"/>
            <p:cNvSpPr>
              <a:spLocks noChangeArrowheads="1"/>
            </p:cNvSpPr>
            <p:nvPr/>
          </p:nvSpPr>
          <p:spPr bwMode="auto">
            <a:xfrm>
              <a:off x="5411788" y="2246313"/>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Oval 16"/>
            <p:cNvSpPr>
              <a:spLocks noChangeArrowheads="1"/>
            </p:cNvSpPr>
            <p:nvPr/>
          </p:nvSpPr>
          <p:spPr bwMode="auto">
            <a:xfrm>
              <a:off x="5654676" y="1960563"/>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Oval 17"/>
            <p:cNvSpPr>
              <a:spLocks noChangeArrowheads="1"/>
            </p:cNvSpPr>
            <p:nvPr/>
          </p:nvSpPr>
          <p:spPr bwMode="auto">
            <a:xfrm>
              <a:off x="5891213" y="2136775"/>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Oval 18"/>
            <p:cNvSpPr>
              <a:spLocks noChangeArrowheads="1"/>
            </p:cNvSpPr>
            <p:nvPr/>
          </p:nvSpPr>
          <p:spPr bwMode="auto">
            <a:xfrm>
              <a:off x="6142038" y="1776413"/>
              <a:ext cx="217488" cy="217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4883151" y="1836738"/>
              <a:ext cx="1412875" cy="652463"/>
            </a:xfrm>
            <a:custGeom>
              <a:avLst/>
              <a:gdLst>
                <a:gd name="T0" fmla="*/ 12 w 377"/>
                <a:gd name="T1" fmla="*/ 174 h 174"/>
                <a:gd name="T2" fmla="*/ 3 w 377"/>
                <a:gd name="T3" fmla="*/ 169 h 174"/>
                <a:gd name="T4" fmla="*/ 6 w 377"/>
                <a:gd name="T5" fmla="*/ 154 h 174"/>
                <a:gd name="T6" fmla="*/ 84 w 377"/>
                <a:gd name="T7" fmla="*/ 102 h 174"/>
                <a:gd name="T8" fmla="*/ 166 w 377"/>
                <a:gd name="T9" fmla="*/ 125 h 174"/>
                <a:gd name="T10" fmla="*/ 233 w 377"/>
                <a:gd name="T11" fmla="*/ 47 h 174"/>
                <a:gd name="T12" fmla="*/ 296 w 377"/>
                <a:gd name="T13" fmla="*/ 93 h 174"/>
                <a:gd name="T14" fmla="*/ 356 w 377"/>
                <a:gd name="T15" fmla="*/ 6 h 174"/>
                <a:gd name="T16" fmla="*/ 371 w 377"/>
                <a:gd name="T17" fmla="*/ 4 h 174"/>
                <a:gd name="T18" fmla="*/ 374 w 377"/>
                <a:gd name="T19" fmla="*/ 19 h 174"/>
                <a:gd name="T20" fmla="*/ 301 w 377"/>
                <a:gd name="T21" fmla="*/ 124 h 174"/>
                <a:gd name="T22" fmla="*/ 236 w 377"/>
                <a:gd name="T23" fmla="*/ 76 h 174"/>
                <a:gd name="T24" fmla="*/ 173 w 377"/>
                <a:gd name="T25" fmla="*/ 150 h 174"/>
                <a:gd name="T26" fmla="*/ 88 w 377"/>
                <a:gd name="T27" fmla="*/ 126 h 174"/>
                <a:gd name="T28" fmla="*/ 18 w 377"/>
                <a:gd name="T29" fmla="*/ 172 h 174"/>
                <a:gd name="T30" fmla="*/ 12 w 377"/>
                <a:gd name="T3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7" h="174">
                  <a:moveTo>
                    <a:pt x="12" y="174"/>
                  </a:moveTo>
                  <a:cubicBezTo>
                    <a:pt x="8" y="174"/>
                    <a:pt x="5" y="172"/>
                    <a:pt x="3" y="169"/>
                  </a:cubicBezTo>
                  <a:cubicBezTo>
                    <a:pt x="0" y="164"/>
                    <a:pt x="1" y="157"/>
                    <a:pt x="6" y="154"/>
                  </a:cubicBezTo>
                  <a:cubicBezTo>
                    <a:pt x="84" y="102"/>
                    <a:pt x="84" y="102"/>
                    <a:pt x="84" y="102"/>
                  </a:cubicBezTo>
                  <a:cubicBezTo>
                    <a:pt x="166" y="125"/>
                    <a:pt x="166" y="125"/>
                    <a:pt x="166" y="125"/>
                  </a:cubicBezTo>
                  <a:cubicBezTo>
                    <a:pt x="233" y="47"/>
                    <a:pt x="233" y="47"/>
                    <a:pt x="233" y="47"/>
                  </a:cubicBezTo>
                  <a:cubicBezTo>
                    <a:pt x="296" y="93"/>
                    <a:pt x="296" y="93"/>
                    <a:pt x="296" y="93"/>
                  </a:cubicBezTo>
                  <a:cubicBezTo>
                    <a:pt x="356" y="6"/>
                    <a:pt x="356" y="6"/>
                    <a:pt x="356" y="6"/>
                  </a:cubicBezTo>
                  <a:cubicBezTo>
                    <a:pt x="360" y="2"/>
                    <a:pt x="366" y="0"/>
                    <a:pt x="371" y="4"/>
                  </a:cubicBezTo>
                  <a:cubicBezTo>
                    <a:pt x="376" y="7"/>
                    <a:pt x="377" y="14"/>
                    <a:pt x="374" y="19"/>
                  </a:cubicBezTo>
                  <a:cubicBezTo>
                    <a:pt x="301" y="124"/>
                    <a:pt x="301" y="124"/>
                    <a:pt x="301" y="124"/>
                  </a:cubicBezTo>
                  <a:cubicBezTo>
                    <a:pt x="236" y="76"/>
                    <a:pt x="236" y="76"/>
                    <a:pt x="236" y="76"/>
                  </a:cubicBezTo>
                  <a:cubicBezTo>
                    <a:pt x="173" y="150"/>
                    <a:pt x="173" y="150"/>
                    <a:pt x="173" y="150"/>
                  </a:cubicBezTo>
                  <a:cubicBezTo>
                    <a:pt x="88" y="126"/>
                    <a:pt x="88" y="126"/>
                    <a:pt x="88" y="126"/>
                  </a:cubicBezTo>
                  <a:cubicBezTo>
                    <a:pt x="18" y="172"/>
                    <a:pt x="18" y="172"/>
                    <a:pt x="18" y="172"/>
                  </a:cubicBezTo>
                  <a:cubicBezTo>
                    <a:pt x="16" y="173"/>
                    <a:pt x="14" y="174"/>
                    <a:pt x="1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1" name="TextBox 20"/>
          <p:cNvSpPr txBox="1"/>
          <p:nvPr/>
        </p:nvSpPr>
        <p:spPr>
          <a:xfrm>
            <a:off x="4377930" y="2303700"/>
            <a:ext cx="1143000" cy="338554"/>
          </a:xfrm>
          <a:prstGeom prst="rect">
            <a:avLst/>
          </a:prstGeom>
          <a:noFill/>
        </p:spPr>
        <p:txBody>
          <a:bodyPr wrap="square" rtlCol="0">
            <a:spAutoFit/>
          </a:bodyPr>
          <a:lstStyle/>
          <a:p>
            <a:pPr algn="ctr"/>
            <a:r>
              <a:rPr lang="en-US" sz="1600" smtClean="0">
                <a:solidFill>
                  <a:schemeClr val="bg1"/>
                </a:solidFill>
                <a:latin typeface="+mj-lt"/>
              </a:rPr>
              <a:t>Sample text</a:t>
            </a:r>
            <a:endParaRPr lang="en-US" sz="1600">
              <a:solidFill>
                <a:schemeClr val="bg1"/>
              </a:solidFill>
              <a:latin typeface="+mj-lt"/>
            </a:endParaRPr>
          </a:p>
        </p:txBody>
      </p:sp>
      <p:sp>
        <p:nvSpPr>
          <p:cNvPr id="22" name="Freeform 21"/>
          <p:cNvSpPr>
            <a:spLocks noEditPoints="1"/>
          </p:cNvSpPr>
          <p:nvPr/>
        </p:nvSpPr>
        <p:spPr bwMode="auto">
          <a:xfrm>
            <a:off x="4333521" y="3304072"/>
            <a:ext cx="378859" cy="374930"/>
          </a:xfrm>
          <a:custGeom>
            <a:avLst/>
            <a:gdLst>
              <a:gd name="T0" fmla="*/ 0 w 490"/>
              <a:gd name="T1" fmla="*/ 456 h 485"/>
              <a:gd name="T2" fmla="*/ 246 w 490"/>
              <a:gd name="T3" fmla="*/ 485 h 485"/>
              <a:gd name="T4" fmla="*/ 275 w 490"/>
              <a:gd name="T5" fmla="*/ 416 h 485"/>
              <a:gd name="T6" fmla="*/ 151 w 490"/>
              <a:gd name="T7" fmla="*/ 467 h 485"/>
              <a:gd name="T8" fmla="*/ 144 w 490"/>
              <a:gd name="T9" fmla="*/ 394 h 485"/>
              <a:gd name="T10" fmla="*/ 153 w 490"/>
              <a:gd name="T11" fmla="*/ 375 h 485"/>
              <a:gd name="T12" fmla="*/ 126 w 490"/>
              <a:gd name="T13" fmla="*/ 374 h 485"/>
              <a:gd name="T14" fmla="*/ 123 w 490"/>
              <a:gd name="T15" fmla="*/ 378 h 485"/>
              <a:gd name="T16" fmla="*/ 133 w 490"/>
              <a:gd name="T17" fmla="*/ 398 h 485"/>
              <a:gd name="T18" fmla="*/ 77 w 490"/>
              <a:gd name="T19" fmla="*/ 354 h 485"/>
              <a:gd name="T20" fmla="*/ 84 w 490"/>
              <a:gd name="T21" fmla="*/ 114 h 485"/>
              <a:gd name="T22" fmla="*/ 81 w 490"/>
              <a:gd name="T23" fmla="*/ 36 h 485"/>
              <a:gd name="T24" fmla="*/ 76 w 490"/>
              <a:gd name="T25" fmla="*/ 4 h 485"/>
              <a:gd name="T26" fmla="*/ 485 w 490"/>
              <a:gd name="T27" fmla="*/ 0 h 485"/>
              <a:gd name="T28" fmla="*/ 490 w 490"/>
              <a:gd name="T29" fmla="*/ 31 h 485"/>
              <a:gd name="T30" fmla="*/ 482 w 490"/>
              <a:gd name="T31" fmla="*/ 36 h 485"/>
              <a:gd name="T32" fmla="*/ 472 w 490"/>
              <a:gd name="T33" fmla="*/ 300 h 485"/>
              <a:gd name="T34" fmla="*/ 202 w 490"/>
              <a:gd name="T35" fmla="*/ 311 h 485"/>
              <a:gd name="T36" fmla="*/ 198 w 490"/>
              <a:gd name="T37" fmla="*/ 303 h 485"/>
              <a:gd name="T38" fmla="*/ 201 w 490"/>
              <a:gd name="T39" fmla="*/ 299 h 485"/>
              <a:gd name="T40" fmla="*/ 205 w 490"/>
              <a:gd name="T41" fmla="*/ 292 h 485"/>
              <a:gd name="T42" fmla="*/ 443 w 490"/>
              <a:gd name="T43" fmla="*/ 292 h 485"/>
              <a:gd name="T44" fmla="*/ 458 w 490"/>
              <a:gd name="T45" fmla="*/ 286 h 485"/>
              <a:gd name="T46" fmla="*/ 463 w 490"/>
              <a:gd name="T47" fmla="*/ 36 h 485"/>
              <a:gd name="T48" fmla="*/ 103 w 490"/>
              <a:gd name="T49" fmla="*/ 111 h 485"/>
              <a:gd name="T50" fmla="*/ 99 w 490"/>
              <a:gd name="T51" fmla="*/ 116 h 485"/>
              <a:gd name="T52" fmla="*/ 91 w 490"/>
              <a:gd name="T53" fmla="*/ 119 h 485"/>
              <a:gd name="T54" fmla="*/ 84 w 490"/>
              <a:gd name="T55" fmla="*/ 114 h 485"/>
              <a:gd name="T56" fmla="*/ 188 w 490"/>
              <a:gd name="T57" fmla="*/ 297 h 485"/>
              <a:gd name="T58" fmla="*/ 210 w 490"/>
              <a:gd name="T59" fmla="*/ 226 h 485"/>
              <a:gd name="T60" fmla="*/ 65 w 490"/>
              <a:gd name="T61" fmla="*/ 226 h 485"/>
              <a:gd name="T62" fmla="*/ 87 w 490"/>
              <a:gd name="T63" fmla="*/ 297 h 485"/>
              <a:gd name="T64" fmla="*/ 95 w 490"/>
              <a:gd name="T65" fmla="*/ 291 h 485"/>
              <a:gd name="T66" fmla="*/ 180 w 490"/>
              <a:gd name="T67" fmla="*/ 291 h 485"/>
              <a:gd name="T68" fmla="*/ 196 w 490"/>
              <a:gd name="T69" fmla="*/ 215 h 485"/>
              <a:gd name="T70" fmla="*/ 190 w 490"/>
              <a:gd name="T71" fmla="*/ 179 h 485"/>
              <a:gd name="T72" fmla="*/ 138 w 490"/>
              <a:gd name="T73" fmla="*/ 181 h 485"/>
              <a:gd name="T74" fmla="*/ 85 w 490"/>
              <a:gd name="T75" fmla="*/ 179 h 485"/>
              <a:gd name="T76" fmla="*/ 79 w 490"/>
              <a:gd name="T77" fmla="*/ 215 h 485"/>
              <a:gd name="T78" fmla="*/ 95 w 490"/>
              <a:gd name="T79" fmla="*/ 291 h 485"/>
              <a:gd name="T80" fmla="*/ 266 w 490"/>
              <a:gd name="T81" fmla="*/ 122 h 485"/>
              <a:gd name="T82" fmla="*/ 228 w 490"/>
              <a:gd name="T83" fmla="*/ 197 h 485"/>
              <a:gd name="T84" fmla="*/ 318 w 490"/>
              <a:gd name="T85" fmla="*/ 212 h 485"/>
              <a:gd name="T86" fmla="*/ 422 w 490"/>
              <a:gd name="T87" fmla="*/ 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a:spLocks noEditPoints="1"/>
          </p:cNvSpPr>
          <p:nvPr/>
        </p:nvSpPr>
        <p:spPr bwMode="auto">
          <a:xfrm>
            <a:off x="3396288" y="2346636"/>
            <a:ext cx="295842" cy="297828"/>
          </a:xfrm>
          <a:custGeom>
            <a:avLst/>
            <a:gdLst>
              <a:gd name="T0" fmla="*/ 178 w 470"/>
              <a:gd name="T1" fmla="*/ 76 h 500"/>
              <a:gd name="T2" fmla="*/ 173 w 470"/>
              <a:gd name="T3" fmla="*/ 73 h 500"/>
              <a:gd name="T4" fmla="*/ 172 w 470"/>
              <a:gd name="T5" fmla="*/ 68 h 500"/>
              <a:gd name="T6" fmla="*/ 185 w 470"/>
              <a:gd name="T7" fmla="*/ 8 h 500"/>
              <a:gd name="T8" fmla="*/ 183 w 470"/>
              <a:gd name="T9" fmla="*/ 2 h 500"/>
              <a:gd name="T10" fmla="*/ 176 w 470"/>
              <a:gd name="T11" fmla="*/ 2 h 500"/>
              <a:gd name="T12" fmla="*/ 4 w 470"/>
              <a:gd name="T13" fmla="*/ 130 h 500"/>
              <a:gd name="T14" fmla="*/ 2 w 470"/>
              <a:gd name="T15" fmla="*/ 135 h 500"/>
              <a:gd name="T16" fmla="*/ 4 w 470"/>
              <a:gd name="T17" fmla="*/ 140 h 500"/>
              <a:gd name="T18" fmla="*/ 176 w 470"/>
              <a:gd name="T19" fmla="*/ 269 h 500"/>
              <a:gd name="T20" fmla="*/ 183 w 470"/>
              <a:gd name="T21" fmla="*/ 269 h 500"/>
              <a:gd name="T22" fmla="*/ 185 w 470"/>
              <a:gd name="T23" fmla="*/ 262 h 500"/>
              <a:gd name="T24" fmla="*/ 172 w 470"/>
              <a:gd name="T25" fmla="*/ 202 h 500"/>
              <a:gd name="T26" fmla="*/ 173 w 470"/>
              <a:gd name="T27" fmla="*/ 197 h 500"/>
              <a:gd name="T28" fmla="*/ 178 w 470"/>
              <a:gd name="T29" fmla="*/ 195 h 500"/>
              <a:gd name="T30" fmla="*/ 238 w 470"/>
              <a:gd name="T31" fmla="*/ 193 h 500"/>
              <a:gd name="T32" fmla="*/ 238 w 470"/>
              <a:gd name="T33" fmla="*/ 193 h 500"/>
              <a:gd name="T34" fmla="*/ 468 w 470"/>
              <a:gd name="T35" fmla="*/ 290 h 500"/>
              <a:gd name="T36" fmla="*/ 266 w 470"/>
              <a:gd name="T37" fmla="*/ 78 h 500"/>
              <a:gd name="T38" fmla="*/ 238 w 470"/>
              <a:gd name="T39" fmla="*/ 78 h 500"/>
              <a:gd name="T40" fmla="*/ 238 w 470"/>
              <a:gd name="T41" fmla="*/ 78 h 500"/>
              <a:gd name="T42" fmla="*/ 178 w 470"/>
              <a:gd name="T43" fmla="*/ 76 h 500"/>
              <a:gd name="T44" fmla="*/ 232 w 470"/>
              <a:gd name="T45" fmla="*/ 307 h 500"/>
              <a:gd name="T46" fmla="*/ 292 w 470"/>
              <a:gd name="T47" fmla="*/ 305 h 500"/>
              <a:gd name="T48" fmla="*/ 297 w 470"/>
              <a:gd name="T49" fmla="*/ 303 h 500"/>
              <a:gd name="T50" fmla="*/ 298 w 470"/>
              <a:gd name="T51" fmla="*/ 298 h 500"/>
              <a:gd name="T52" fmla="*/ 285 w 470"/>
              <a:gd name="T53" fmla="*/ 238 h 500"/>
              <a:gd name="T54" fmla="*/ 287 w 470"/>
              <a:gd name="T55" fmla="*/ 231 h 500"/>
              <a:gd name="T56" fmla="*/ 294 w 470"/>
              <a:gd name="T57" fmla="*/ 231 h 500"/>
              <a:gd name="T58" fmla="*/ 466 w 470"/>
              <a:gd name="T59" fmla="*/ 360 h 500"/>
              <a:gd name="T60" fmla="*/ 468 w 470"/>
              <a:gd name="T61" fmla="*/ 365 h 500"/>
              <a:gd name="T62" fmla="*/ 466 w 470"/>
              <a:gd name="T63" fmla="*/ 370 h 500"/>
              <a:gd name="T64" fmla="*/ 294 w 470"/>
              <a:gd name="T65" fmla="*/ 498 h 500"/>
              <a:gd name="T66" fmla="*/ 287 w 470"/>
              <a:gd name="T67" fmla="*/ 498 h 500"/>
              <a:gd name="T68" fmla="*/ 285 w 470"/>
              <a:gd name="T69" fmla="*/ 492 h 500"/>
              <a:gd name="T70" fmla="*/ 298 w 470"/>
              <a:gd name="T71" fmla="*/ 432 h 500"/>
              <a:gd name="T72" fmla="*/ 297 w 470"/>
              <a:gd name="T73" fmla="*/ 427 h 500"/>
              <a:gd name="T74" fmla="*/ 292 w 470"/>
              <a:gd name="T75" fmla="*/ 424 h 500"/>
              <a:gd name="T76" fmla="*/ 232 w 470"/>
              <a:gd name="T77" fmla="*/ 422 h 500"/>
              <a:gd name="T78" fmla="*/ 232 w 470"/>
              <a:gd name="T79" fmla="*/ 422 h 500"/>
              <a:gd name="T80" fmla="*/ 204 w 470"/>
              <a:gd name="T81" fmla="*/ 422 h 500"/>
              <a:gd name="T82" fmla="*/ 2 w 470"/>
              <a:gd name="T83" fmla="*/ 210 h 500"/>
              <a:gd name="T84" fmla="*/ 232 w 470"/>
              <a:gd name="T85" fmla="*/ 30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500">
                <a:moveTo>
                  <a:pt x="178" y="76"/>
                </a:moveTo>
                <a:cubicBezTo>
                  <a:pt x="176" y="76"/>
                  <a:pt x="175" y="75"/>
                  <a:pt x="173" y="73"/>
                </a:cubicBezTo>
                <a:cubicBezTo>
                  <a:pt x="172" y="72"/>
                  <a:pt x="172" y="70"/>
                  <a:pt x="172" y="68"/>
                </a:cubicBezTo>
                <a:cubicBezTo>
                  <a:pt x="185" y="8"/>
                  <a:pt x="185" y="8"/>
                  <a:pt x="185" y="8"/>
                </a:cubicBezTo>
                <a:cubicBezTo>
                  <a:pt x="185" y="6"/>
                  <a:pt x="185" y="3"/>
                  <a:pt x="183" y="2"/>
                </a:cubicBezTo>
                <a:cubicBezTo>
                  <a:pt x="181" y="0"/>
                  <a:pt x="178" y="0"/>
                  <a:pt x="176" y="2"/>
                </a:cubicBezTo>
                <a:cubicBezTo>
                  <a:pt x="119" y="45"/>
                  <a:pt x="62" y="87"/>
                  <a:pt x="4" y="130"/>
                </a:cubicBezTo>
                <a:cubicBezTo>
                  <a:pt x="3" y="131"/>
                  <a:pt x="2" y="133"/>
                  <a:pt x="2" y="135"/>
                </a:cubicBezTo>
                <a:cubicBezTo>
                  <a:pt x="2" y="137"/>
                  <a:pt x="3" y="139"/>
                  <a:pt x="4" y="140"/>
                </a:cubicBezTo>
                <a:cubicBezTo>
                  <a:pt x="176" y="269"/>
                  <a:pt x="176" y="269"/>
                  <a:pt x="176" y="269"/>
                </a:cubicBezTo>
                <a:cubicBezTo>
                  <a:pt x="178" y="270"/>
                  <a:pt x="181" y="270"/>
                  <a:pt x="183" y="269"/>
                </a:cubicBezTo>
                <a:cubicBezTo>
                  <a:pt x="185" y="267"/>
                  <a:pt x="186" y="265"/>
                  <a:pt x="185" y="262"/>
                </a:cubicBezTo>
                <a:cubicBezTo>
                  <a:pt x="172" y="202"/>
                  <a:pt x="172" y="202"/>
                  <a:pt x="172" y="202"/>
                </a:cubicBezTo>
                <a:cubicBezTo>
                  <a:pt x="172" y="201"/>
                  <a:pt x="172" y="199"/>
                  <a:pt x="173" y="197"/>
                </a:cubicBezTo>
                <a:cubicBezTo>
                  <a:pt x="175" y="196"/>
                  <a:pt x="176" y="195"/>
                  <a:pt x="178" y="195"/>
                </a:cubicBezTo>
                <a:cubicBezTo>
                  <a:pt x="198" y="194"/>
                  <a:pt x="218" y="193"/>
                  <a:pt x="238" y="193"/>
                </a:cubicBezTo>
                <a:cubicBezTo>
                  <a:pt x="238" y="193"/>
                  <a:pt x="238" y="193"/>
                  <a:pt x="238" y="193"/>
                </a:cubicBezTo>
                <a:cubicBezTo>
                  <a:pt x="393" y="193"/>
                  <a:pt x="395" y="214"/>
                  <a:pt x="468" y="290"/>
                </a:cubicBezTo>
                <a:cubicBezTo>
                  <a:pt x="470" y="164"/>
                  <a:pt x="422" y="78"/>
                  <a:pt x="266" y="78"/>
                </a:cubicBezTo>
                <a:cubicBezTo>
                  <a:pt x="238" y="78"/>
                  <a:pt x="238" y="78"/>
                  <a:pt x="238" y="78"/>
                </a:cubicBezTo>
                <a:cubicBezTo>
                  <a:pt x="238" y="78"/>
                  <a:pt x="238" y="78"/>
                  <a:pt x="238" y="78"/>
                </a:cubicBezTo>
                <a:cubicBezTo>
                  <a:pt x="218" y="78"/>
                  <a:pt x="198" y="76"/>
                  <a:pt x="178" y="76"/>
                </a:cubicBezTo>
                <a:close/>
                <a:moveTo>
                  <a:pt x="232" y="307"/>
                </a:moveTo>
                <a:cubicBezTo>
                  <a:pt x="252" y="307"/>
                  <a:pt x="272" y="306"/>
                  <a:pt x="292" y="305"/>
                </a:cubicBezTo>
                <a:cubicBezTo>
                  <a:pt x="294" y="305"/>
                  <a:pt x="295" y="304"/>
                  <a:pt x="297" y="303"/>
                </a:cubicBezTo>
                <a:cubicBezTo>
                  <a:pt x="298" y="301"/>
                  <a:pt x="298" y="299"/>
                  <a:pt x="298" y="298"/>
                </a:cubicBezTo>
                <a:cubicBezTo>
                  <a:pt x="285" y="238"/>
                  <a:pt x="285" y="238"/>
                  <a:pt x="285" y="238"/>
                </a:cubicBezTo>
                <a:cubicBezTo>
                  <a:pt x="284" y="235"/>
                  <a:pt x="285" y="233"/>
                  <a:pt x="287" y="231"/>
                </a:cubicBezTo>
                <a:cubicBezTo>
                  <a:pt x="289" y="230"/>
                  <a:pt x="292" y="230"/>
                  <a:pt x="294" y="231"/>
                </a:cubicBezTo>
                <a:cubicBezTo>
                  <a:pt x="466" y="360"/>
                  <a:pt x="466" y="360"/>
                  <a:pt x="466" y="360"/>
                </a:cubicBezTo>
                <a:cubicBezTo>
                  <a:pt x="467" y="361"/>
                  <a:pt x="468" y="363"/>
                  <a:pt x="468" y="365"/>
                </a:cubicBezTo>
                <a:cubicBezTo>
                  <a:pt x="468" y="367"/>
                  <a:pt x="467" y="369"/>
                  <a:pt x="466" y="370"/>
                </a:cubicBezTo>
                <a:cubicBezTo>
                  <a:pt x="408" y="412"/>
                  <a:pt x="351" y="455"/>
                  <a:pt x="294" y="498"/>
                </a:cubicBezTo>
                <a:cubicBezTo>
                  <a:pt x="292" y="500"/>
                  <a:pt x="289" y="500"/>
                  <a:pt x="287" y="498"/>
                </a:cubicBezTo>
                <a:cubicBezTo>
                  <a:pt x="285" y="497"/>
                  <a:pt x="284" y="494"/>
                  <a:pt x="285" y="492"/>
                </a:cubicBezTo>
                <a:cubicBezTo>
                  <a:pt x="298" y="432"/>
                  <a:pt x="298" y="432"/>
                  <a:pt x="298" y="432"/>
                </a:cubicBezTo>
                <a:cubicBezTo>
                  <a:pt x="298" y="430"/>
                  <a:pt x="298" y="428"/>
                  <a:pt x="297" y="427"/>
                </a:cubicBezTo>
                <a:cubicBezTo>
                  <a:pt x="295" y="425"/>
                  <a:pt x="294" y="424"/>
                  <a:pt x="292" y="424"/>
                </a:cubicBezTo>
                <a:cubicBezTo>
                  <a:pt x="272" y="424"/>
                  <a:pt x="252" y="422"/>
                  <a:pt x="232" y="422"/>
                </a:cubicBezTo>
                <a:cubicBezTo>
                  <a:pt x="232" y="422"/>
                  <a:pt x="232" y="422"/>
                  <a:pt x="232" y="422"/>
                </a:cubicBezTo>
                <a:cubicBezTo>
                  <a:pt x="204" y="422"/>
                  <a:pt x="204" y="422"/>
                  <a:pt x="204" y="422"/>
                </a:cubicBezTo>
                <a:cubicBezTo>
                  <a:pt x="48" y="422"/>
                  <a:pt x="0" y="336"/>
                  <a:pt x="2" y="210"/>
                </a:cubicBezTo>
                <a:cubicBezTo>
                  <a:pt x="75" y="286"/>
                  <a:pt x="77" y="307"/>
                  <a:pt x="232" y="30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4" name="Group 23"/>
          <p:cNvGrpSpPr/>
          <p:nvPr/>
        </p:nvGrpSpPr>
        <p:grpSpPr>
          <a:xfrm>
            <a:off x="3040844" y="3333750"/>
            <a:ext cx="471513" cy="501284"/>
            <a:chOff x="2633663" y="4098925"/>
            <a:chExt cx="1885951" cy="2005013"/>
          </a:xfrm>
          <a:solidFill>
            <a:schemeClr val="bg1"/>
          </a:solidFill>
        </p:grpSpPr>
        <p:sp>
          <p:nvSpPr>
            <p:cNvPr id="25" name="Freeform 24"/>
            <p:cNvSpPr/>
            <p:nvPr/>
          </p:nvSpPr>
          <p:spPr bwMode="auto">
            <a:xfrm>
              <a:off x="3548063" y="4098925"/>
              <a:ext cx="109538" cy="280988"/>
            </a:xfrm>
            <a:custGeom>
              <a:avLst/>
              <a:gdLst>
                <a:gd name="T0" fmla="*/ 15 w 29"/>
                <a:gd name="T1" fmla="*/ 75 h 75"/>
                <a:gd name="T2" fmla="*/ 0 w 29"/>
                <a:gd name="T3" fmla="*/ 61 h 75"/>
                <a:gd name="T4" fmla="*/ 0 w 29"/>
                <a:gd name="T5" fmla="*/ 15 h 75"/>
                <a:gd name="T6" fmla="*/ 15 w 29"/>
                <a:gd name="T7" fmla="*/ 0 h 75"/>
                <a:gd name="T8" fmla="*/ 29 w 29"/>
                <a:gd name="T9" fmla="*/ 15 h 75"/>
                <a:gd name="T10" fmla="*/ 29 w 29"/>
                <a:gd name="T11" fmla="*/ 61 h 75"/>
                <a:gd name="T12" fmla="*/ 15 w 29"/>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29" h="75">
                  <a:moveTo>
                    <a:pt x="15" y="75"/>
                  </a:moveTo>
                  <a:cubicBezTo>
                    <a:pt x="7" y="75"/>
                    <a:pt x="0" y="69"/>
                    <a:pt x="0" y="61"/>
                  </a:cubicBezTo>
                  <a:cubicBezTo>
                    <a:pt x="0" y="15"/>
                    <a:pt x="0" y="15"/>
                    <a:pt x="0" y="15"/>
                  </a:cubicBezTo>
                  <a:cubicBezTo>
                    <a:pt x="0" y="7"/>
                    <a:pt x="7" y="0"/>
                    <a:pt x="15" y="0"/>
                  </a:cubicBezTo>
                  <a:cubicBezTo>
                    <a:pt x="23" y="0"/>
                    <a:pt x="29" y="7"/>
                    <a:pt x="29" y="15"/>
                  </a:cubicBezTo>
                  <a:cubicBezTo>
                    <a:pt x="29" y="61"/>
                    <a:pt x="29" y="61"/>
                    <a:pt x="29" y="61"/>
                  </a:cubicBezTo>
                  <a:cubicBezTo>
                    <a:pt x="29" y="69"/>
                    <a:pt x="23" y="75"/>
                    <a:pt x="1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3094038" y="4195763"/>
              <a:ext cx="211138" cy="266700"/>
            </a:xfrm>
            <a:custGeom>
              <a:avLst/>
              <a:gdLst>
                <a:gd name="T0" fmla="*/ 39 w 56"/>
                <a:gd name="T1" fmla="*/ 71 h 71"/>
                <a:gd name="T2" fmla="*/ 27 w 56"/>
                <a:gd name="T3" fmla="*/ 64 h 71"/>
                <a:gd name="T4" fmla="*/ 4 w 56"/>
                <a:gd name="T5" fmla="*/ 24 h 71"/>
                <a:gd name="T6" fmla="*/ 9 w 56"/>
                <a:gd name="T7" fmla="*/ 4 h 71"/>
                <a:gd name="T8" fmla="*/ 29 w 56"/>
                <a:gd name="T9" fmla="*/ 9 h 71"/>
                <a:gd name="T10" fmla="*/ 52 w 56"/>
                <a:gd name="T11" fmla="*/ 50 h 71"/>
                <a:gd name="T12" fmla="*/ 47 w 56"/>
                <a:gd name="T13" fmla="*/ 69 h 71"/>
                <a:gd name="T14" fmla="*/ 39 w 56"/>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71">
                  <a:moveTo>
                    <a:pt x="39" y="71"/>
                  </a:moveTo>
                  <a:cubicBezTo>
                    <a:pt x="34" y="71"/>
                    <a:pt x="30" y="69"/>
                    <a:pt x="27" y="64"/>
                  </a:cubicBezTo>
                  <a:cubicBezTo>
                    <a:pt x="4" y="24"/>
                    <a:pt x="4" y="24"/>
                    <a:pt x="4" y="24"/>
                  </a:cubicBezTo>
                  <a:cubicBezTo>
                    <a:pt x="0" y="17"/>
                    <a:pt x="2" y="8"/>
                    <a:pt x="9" y="4"/>
                  </a:cubicBezTo>
                  <a:cubicBezTo>
                    <a:pt x="16" y="0"/>
                    <a:pt x="25" y="3"/>
                    <a:pt x="29" y="9"/>
                  </a:cubicBezTo>
                  <a:cubicBezTo>
                    <a:pt x="52" y="50"/>
                    <a:pt x="52" y="50"/>
                    <a:pt x="52" y="50"/>
                  </a:cubicBezTo>
                  <a:cubicBezTo>
                    <a:pt x="56" y="57"/>
                    <a:pt x="53" y="65"/>
                    <a:pt x="47" y="69"/>
                  </a:cubicBezTo>
                  <a:cubicBezTo>
                    <a:pt x="44" y="71"/>
                    <a:pt x="42" y="71"/>
                    <a:pt x="3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2757488" y="4510088"/>
              <a:ext cx="273050" cy="203200"/>
            </a:xfrm>
            <a:custGeom>
              <a:avLst/>
              <a:gdLst>
                <a:gd name="T0" fmla="*/ 57 w 73"/>
                <a:gd name="T1" fmla="*/ 54 h 54"/>
                <a:gd name="T2" fmla="*/ 50 w 73"/>
                <a:gd name="T3" fmla="*/ 52 h 54"/>
                <a:gd name="T4" fmla="*/ 10 w 73"/>
                <a:gd name="T5" fmla="*/ 29 h 54"/>
                <a:gd name="T6" fmla="*/ 4 w 73"/>
                <a:gd name="T7" fmla="*/ 10 h 54"/>
                <a:gd name="T8" fmla="*/ 24 w 73"/>
                <a:gd name="T9" fmla="*/ 4 h 54"/>
                <a:gd name="T10" fmla="*/ 64 w 73"/>
                <a:gd name="T11" fmla="*/ 27 h 54"/>
                <a:gd name="T12" fmla="*/ 70 w 73"/>
                <a:gd name="T13" fmla="*/ 47 h 54"/>
                <a:gd name="T14" fmla="*/ 57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57" y="54"/>
                  </a:moveTo>
                  <a:cubicBezTo>
                    <a:pt x="55" y="54"/>
                    <a:pt x="52" y="54"/>
                    <a:pt x="50" y="52"/>
                  </a:cubicBezTo>
                  <a:cubicBezTo>
                    <a:pt x="10" y="29"/>
                    <a:pt x="10" y="29"/>
                    <a:pt x="10" y="29"/>
                  </a:cubicBezTo>
                  <a:cubicBezTo>
                    <a:pt x="3" y="25"/>
                    <a:pt x="0" y="16"/>
                    <a:pt x="4" y="10"/>
                  </a:cubicBezTo>
                  <a:cubicBezTo>
                    <a:pt x="8" y="3"/>
                    <a:pt x="17" y="0"/>
                    <a:pt x="24" y="4"/>
                  </a:cubicBezTo>
                  <a:cubicBezTo>
                    <a:pt x="64" y="27"/>
                    <a:pt x="64" y="27"/>
                    <a:pt x="64" y="27"/>
                  </a:cubicBezTo>
                  <a:cubicBezTo>
                    <a:pt x="71" y="31"/>
                    <a:pt x="73" y="40"/>
                    <a:pt x="70" y="47"/>
                  </a:cubicBezTo>
                  <a:cubicBezTo>
                    <a:pt x="67" y="52"/>
                    <a:pt x="62" y="54"/>
                    <a:pt x="5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2633663" y="4960938"/>
              <a:ext cx="280988" cy="107950"/>
            </a:xfrm>
            <a:custGeom>
              <a:avLst/>
              <a:gdLst>
                <a:gd name="T0" fmla="*/ 61 w 75"/>
                <a:gd name="T1" fmla="*/ 29 h 29"/>
                <a:gd name="T2" fmla="*/ 14 w 75"/>
                <a:gd name="T3" fmla="*/ 29 h 29"/>
                <a:gd name="T4" fmla="*/ 0 w 75"/>
                <a:gd name="T5" fmla="*/ 14 h 29"/>
                <a:gd name="T6" fmla="*/ 14 w 75"/>
                <a:gd name="T7" fmla="*/ 0 h 29"/>
                <a:gd name="T8" fmla="*/ 61 w 75"/>
                <a:gd name="T9" fmla="*/ 0 h 29"/>
                <a:gd name="T10" fmla="*/ 75 w 75"/>
                <a:gd name="T11" fmla="*/ 14 h 29"/>
                <a:gd name="T12" fmla="*/ 61 w 75"/>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75" h="29">
                  <a:moveTo>
                    <a:pt x="61" y="29"/>
                  </a:moveTo>
                  <a:cubicBezTo>
                    <a:pt x="14" y="29"/>
                    <a:pt x="14" y="29"/>
                    <a:pt x="14" y="29"/>
                  </a:cubicBezTo>
                  <a:cubicBezTo>
                    <a:pt x="6" y="29"/>
                    <a:pt x="0" y="22"/>
                    <a:pt x="0" y="14"/>
                  </a:cubicBezTo>
                  <a:cubicBezTo>
                    <a:pt x="0" y="6"/>
                    <a:pt x="6" y="0"/>
                    <a:pt x="14" y="0"/>
                  </a:cubicBezTo>
                  <a:cubicBezTo>
                    <a:pt x="61" y="0"/>
                    <a:pt x="61" y="0"/>
                    <a:pt x="61" y="0"/>
                  </a:cubicBezTo>
                  <a:cubicBezTo>
                    <a:pt x="69" y="0"/>
                    <a:pt x="75" y="6"/>
                    <a:pt x="75" y="14"/>
                  </a:cubicBezTo>
                  <a:cubicBezTo>
                    <a:pt x="75" y="22"/>
                    <a:pt x="69" y="29"/>
                    <a:pt x="6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2730501" y="5313363"/>
              <a:ext cx="274638" cy="201613"/>
            </a:xfrm>
            <a:custGeom>
              <a:avLst/>
              <a:gdLst>
                <a:gd name="T0" fmla="*/ 16 w 73"/>
                <a:gd name="T1" fmla="*/ 54 h 54"/>
                <a:gd name="T2" fmla="*/ 4 w 73"/>
                <a:gd name="T3" fmla="*/ 47 h 54"/>
                <a:gd name="T4" fmla="*/ 9 w 73"/>
                <a:gd name="T5" fmla="*/ 27 h 54"/>
                <a:gd name="T6" fmla="*/ 49 w 73"/>
                <a:gd name="T7" fmla="*/ 4 h 54"/>
                <a:gd name="T8" fmla="*/ 69 w 73"/>
                <a:gd name="T9" fmla="*/ 9 h 54"/>
                <a:gd name="T10" fmla="*/ 64 w 73"/>
                <a:gd name="T11" fmla="*/ 29 h 54"/>
                <a:gd name="T12" fmla="*/ 24 w 73"/>
                <a:gd name="T13" fmla="*/ 52 h 54"/>
                <a:gd name="T14" fmla="*/ 16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16" y="54"/>
                  </a:moveTo>
                  <a:cubicBezTo>
                    <a:pt x="12" y="54"/>
                    <a:pt x="7" y="51"/>
                    <a:pt x="4" y="47"/>
                  </a:cubicBezTo>
                  <a:cubicBezTo>
                    <a:pt x="0" y="40"/>
                    <a:pt x="2" y="31"/>
                    <a:pt x="9" y="27"/>
                  </a:cubicBezTo>
                  <a:cubicBezTo>
                    <a:pt x="49" y="4"/>
                    <a:pt x="49" y="4"/>
                    <a:pt x="49" y="4"/>
                  </a:cubicBezTo>
                  <a:cubicBezTo>
                    <a:pt x="56" y="0"/>
                    <a:pt x="65" y="2"/>
                    <a:pt x="69" y="9"/>
                  </a:cubicBezTo>
                  <a:cubicBezTo>
                    <a:pt x="73" y="16"/>
                    <a:pt x="71" y="25"/>
                    <a:pt x="64" y="29"/>
                  </a:cubicBezTo>
                  <a:cubicBezTo>
                    <a:pt x="24" y="52"/>
                    <a:pt x="24" y="52"/>
                    <a:pt x="24" y="52"/>
                  </a:cubicBezTo>
                  <a:cubicBezTo>
                    <a:pt x="21" y="53"/>
                    <a:pt x="19" y="54"/>
                    <a:pt x="1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4117976" y="5360988"/>
              <a:ext cx="274638" cy="203200"/>
            </a:xfrm>
            <a:custGeom>
              <a:avLst/>
              <a:gdLst>
                <a:gd name="T0" fmla="*/ 57 w 73"/>
                <a:gd name="T1" fmla="*/ 54 h 54"/>
                <a:gd name="T2" fmla="*/ 50 w 73"/>
                <a:gd name="T3" fmla="*/ 52 h 54"/>
                <a:gd name="T4" fmla="*/ 9 w 73"/>
                <a:gd name="T5" fmla="*/ 29 h 54"/>
                <a:gd name="T6" fmla="*/ 4 w 73"/>
                <a:gd name="T7" fmla="*/ 9 h 54"/>
                <a:gd name="T8" fmla="*/ 24 w 73"/>
                <a:gd name="T9" fmla="*/ 4 h 54"/>
                <a:gd name="T10" fmla="*/ 64 w 73"/>
                <a:gd name="T11" fmla="*/ 27 h 54"/>
                <a:gd name="T12" fmla="*/ 69 w 73"/>
                <a:gd name="T13" fmla="*/ 47 h 54"/>
                <a:gd name="T14" fmla="*/ 57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57" y="54"/>
                  </a:moveTo>
                  <a:cubicBezTo>
                    <a:pt x="54" y="54"/>
                    <a:pt x="52" y="53"/>
                    <a:pt x="50" y="52"/>
                  </a:cubicBezTo>
                  <a:cubicBezTo>
                    <a:pt x="9" y="29"/>
                    <a:pt x="9" y="29"/>
                    <a:pt x="9" y="29"/>
                  </a:cubicBezTo>
                  <a:cubicBezTo>
                    <a:pt x="2" y="25"/>
                    <a:pt x="0" y="16"/>
                    <a:pt x="4" y="9"/>
                  </a:cubicBezTo>
                  <a:cubicBezTo>
                    <a:pt x="8" y="2"/>
                    <a:pt x="17" y="0"/>
                    <a:pt x="24" y="4"/>
                  </a:cubicBezTo>
                  <a:cubicBezTo>
                    <a:pt x="64" y="27"/>
                    <a:pt x="64" y="27"/>
                    <a:pt x="64" y="27"/>
                  </a:cubicBezTo>
                  <a:cubicBezTo>
                    <a:pt x="71" y="31"/>
                    <a:pt x="73" y="40"/>
                    <a:pt x="69" y="47"/>
                  </a:cubicBezTo>
                  <a:cubicBezTo>
                    <a:pt x="67" y="51"/>
                    <a:pt x="62" y="54"/>
                    <a:pt x="5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4235451" y="5013325"/>
              <a:ext cx="284163" cy="107950"/>
            </a:xfrm>
            <a:custGeom>
              <a:avLst/>
              <a:gdLst>
                <a:gd name="T0" fmla="*/ 61 w 76"/>
                <a:gd name="T1" fmla="*/ 29 h 29"/>
                <a:gd name="T2" fmla="*/ 15 w 76"/>
                <a:gd name="T3" fmla="*/ 29 h 29"/>
                <a:gd name="T4" fmla="*/ 0 w 76"/>
                <a:gd name="T5" fmla="*/ 15 h 29"/>
                <a:gd name="T6" fmla="*/ 15 w 76"/>
                <a:gd name="T7" fmla="*/ 0 h 29"/>
                <a:gd name="T8" fmla="*/ 61 w 76"/>
                <a:gd name="T9" fmla="*/ 0 h 29"/>
                <a:gd name="T10" fmla="*/ 76 w 76"/>
                <a:gd name="T11" fmla="*/ 15 h 29"/>
                <a:gd name="T12" fmla="*/ 61 w 7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76" h="29">
                  <a:moveTo>
                    <a:pt x="61" y="29"/>
                  </a:moveTo>
                  <a:cubicBezTo>
                    <a:pt x="15" y="29"/>
                    <a:pt x="15" y="29"/>
                    <a:pt x="15" y="29"/>
                  </a:cubicBezTo>
                  <a:cubicBezTo>
                    <a:pt x="7" y="29"/>
                    <a:pt x="0" y="23"/>
                    <a:pt x="0" y="15"/>
                  </a:cubicBezTo>
                  <a:cubicBezTo>
                    <a:pt x="0" y="7"/>
                    <a:pt x="7" y="0"/>
                    <a:pt x="15" y="0"/>
                  </a:cubicBezTo>
                  <a:cubicBezTo>
                    <a:pt x="61" y="0"/>
                    <a:pt x="61" y="0"/>
                    <a:pt x="61" y="0"/>
                  </a:cubicBezTo>
                  <a:cubicBezTo>
                    <a:pt x="69" y="0"/>
                    <a:pt x="76" y="7"/>
                    <a:pt x="76" y="15"/>
                  </a:cubicBezTo>
                  <a:cubicBezTo>
                    <a:pt x="76" y="23"/>
                    <a:pt x="69" y="29"/>
                    <a:pt x="6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4144963" y="4559300"/>
              <a:ext cx="277813" cy="203200"/>
            </a:xfrm>
            <a:custGeom>
              <a:avLst/>
              <a:gdLst>
                <a:gd name="T0" fmla="*/ 17 w 74"/>
                <a:gd name="T1" fmla="*/ 54 h 54"/>
                <a:gd name="T2" fmla="*/ 4 w 74"/>
                <a:gd name="T3" fmla="*/ 47 h 54"/>
                <a:gd name="T4" fmla="*/ 10 w 74"/>
                <a:gd name="T5" fmla="*/ 27 h 54"/>
                <a:gd name="T6" fmla="*/ 50 w 74"/>
                <a:gd name="T7" fmla="*/ 4 h 54"/>
                <a:gd name="T8" fmla="*/ 70 w 74"/>
                <a:gd name="T9" fmla="*/ 9 h 54"/>
                <a:gd name="T10" fmla="*/ 64 w 74"/>
                <a:gd name="T11" fmla="*/ 29 h 54"/>
                <a:gd name="T12" fmla="*/ 24 w 74"/>
                <a:gd name="T13" fmla="*/ 52 h 54"/>
                <a:gd name="T14" fmla="*/ 17 w 7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54">
                  <a:moveTo>
                    <a:pt x="17" y="54"/>
                  </a:moveTo>
                  <a:cubicBezTo>
                    <a:pt x="12" y="54"/>
                    <a:pt x="7" y="51"/>
                    <a:pt x="4" y="47"/>
                  </a:cubicBezTo>
                  <a:cubicBezTo>
                    <a:pt x="0" y="40"/>
                    <a:pt x="3" y="31"/>
                    <a:pt x="10" y="27"/>
                  </a:cubicBezTo>
                  <a:cubicBezTo>
                    <a:pt x="50" y="4"/>
                    <a:pt x="50" y="4"/>
                    <a:pt x="50" y="4"/>
                  </a:cubicBezTo>
                  <a:cubicBezTo>
                    <a:pt x="57" y="0"/>
                    <a:pt x="66" y="2"/>
                    <a:pt x="70" y="9"/>
                  </a:cubicBezTo>
                  <a:cubicBezTo>
                    <a:pt x="74" y="16"/>
                    <a:pt x="71" y="25"/>
                    <a:pt x="64" y="29"/>
                  </a:cubicBezTo>
                  <a:cubicBezTo>
                    <a:pt x="24" y="52"/>
                    <a:pt x="24" y="52"/>
                    <a:pt x="24" y="52"/>
                  </a:cubicBezTo>
                  <a:cubicBezTo>
                    <a:pt x="22" y="53"/>
                    <a:pt x="19" y="54"/>
                    <a:pt x="1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3894138" y="4225925"/>
              <a:ext cx="212725" cy="266700"/>
            </a:xfrm>
            <a:custGeom>
              <a:avLst/>
              <a:gdLst>
                <a:gd name="T0" fmla="*/ 17 w 57"/>
                <a:gd name="T1" fmla="*/ 71 h 71"/>
                <a:gd name="T2" fmla="*/ 10 w 57"/>
                <a:gd name="T3" fmla="*/ 69 h 71"/>
                <a:gd name="T4" fmla="*/ 4 w 57"/>
                <a:gd name="T5" fmla="*/ 49 h 71"/>
                <a:gd name="T6" fmla="*/ 28 w 57"/>
                <a:gd name="T7" fmla="*/ 9 h 71"/>
                <a:gd name="T8" fmla="*/ 47 w 57"/>
                <a:gd name="T9" fmla="*/ 4 h 71"/>
                <a:gd name="T10" fmla="*/ 53 w 57"/>
                <a:gd name="T11" fmla="*/ 23 h 71"/>
                <a:gd name="T12" fmla="*/ 29 w 57"/>
                <a:gd name="T13" fmla="*/ 63 h 71"/>
                <a:gd name="T14" fmla="*/ 17 w 57"/>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71">
                  <a:moveTo>
                    <a:pt x="17" y="71"/>
                  </a:moveTo>
                  <a:cubicBezTo>
                    <a:pt x="14" y="71"/>
                    <a:pt x="12" y="70"/>
                    <a:pt x="10" y="69"/>
                  </a:cubicBezTo>
                  <a:cubicBezTo>
                    <a:pt x="3" y="65"/>
                    <a:pt x="0" y="56"/>
                    <a:pt x="4" y="49"/>
                  </a:cubicBezTo>
                  <a:cubicBezTo>
                    <a:pt x="28" y="9"/>
                    <a:pt x="28" y="9"/>
                    <a:pt x="28" y="9"/>
                  </a:cubicBezTo>
                  <a:cubicBezTo>
                    <a:pt x="32" y="2"/>
                    <a:pt x="40" y="0"/>
                    <a:pt x="47" y="4"/>
                  </a:cubicBezTo>
                  <a:cubicBezTo>
                    <a:pt x="54" y="8"/>
                    <a:pt x="57" y="16"/>
                    <a:pt x="53" y="23"/>
                  </a:cubicBezTo>
                  <a:cubicBezTo>
                    <a:pt x="29" y="63"/>
                    <a:pt x="29" y="63"/>
                    <a:pt x="29" y="63"/>
                  </a:cubicBezTo>
                  <a:cubicBezTo>
                    <a:pt x="27" y="68"/>
                    <a:pt x="22" y="71"/>
                    <a:pt x="1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3068638" y="4548188"/>
              <a:ext cx="1008063" cy="1214438"/>
            </a:xfrm>
            <a:custGeom>
              <a:avLst/>
              <a:gdLst>
                <a:gd name="T0" fmla="*/ 134 w 269"/>
                <a:gd name="T1" fmla="*/ 0 h 324"/>
                <a:gd name="T2" fmla="*/ 2 w 269"/>
                <a:gd name="T3" fmla="*/ 146 h 324"/>
                <a:gd name="T4" fmla="*/ 63 w 269"/>
                <a:gd name="T5" fmla="*/ 324 h 324"/>
                <a:gd name="T6" fmla="*/ 144 w 269"/>
                <a:gd name="T7" fmla="*/ 324 h 324"/>
                <a:gd name="T8" fmla="*/ 215 w 269"/>
                <a:gd name="T9" fmla="*/ 265 h 324"/>
                <a:gd name="T10" fmla="*/ 269 w 269"/>
                <a:gd name="T11" fmla="*/ 134 h 324"/>
                <a:gd name="T12" fmla="*/ 119 w 269"/>
                <a:gd name="T13" fmla="*/ 237 h 324"/>
                <a:gd name="T14" fmla="*/ 92 w 269"/>
                <a:gd name="T15" fmla="*/ 182 h 324"/>
                <a:gd name="T16" fmla="*/ 109 w 269"/>
                <a:gd name="T17" fmla="*/ 174 h 324"/>
                <a:gd name="T18" fmla="*/ 146 w 269"/>
                <a:gd name="T19" fmla="*/ 174 h 324"/>
                <a:gd name="T20" fmla="*/ 162 w 269"/>
                <a:gd name="T21" fmla="*/ 185 h 324"/>
                <a:gd name="T22" fmla="*/ 169 w 269"/>
                <a:gd name="T23" fmla="*/ 183 h 324"/>
                <a:gd name="T24" fmla="*/ 143 w 269"/>
                <a:gd name="T25" fmla="*/ 237 h 324"/>
                <a:gd name="T26" fmla="*/ 119 w 269"/>
                <a:gd name="T27" fmla="*/ 301 h 324"/>
                <a:gd name="T28" fmla="*/ 112 w 269"/>
                <a:gd name="T29" fmla="*/ 144 h 324"/>
                <a:gd name="T30" fmla="*/ 116 w 269"/>
                <a:gd name="T31" fmla="*/ 148 h 324"/>
                <a:gd name="T32" fmla="*/ 111 w 269"/>
                <a:gd name="T33" fmla="*/ 144 h 324"/>
                <a:gd name="T34" fmla="*/ 152 w 269"/>
                <a:gd name="T35" fmla="*/ 140 h 324"/>
                <a:gd name="T36" fmla="*/ 153 w 269"/>
                <a:gd name="T37" fmla="*/ 140 h 324"/>
                <a:gd name="T38" fmla="*/ 149 w 269"/>
                <a:gd name="T39" fmla="*/ 142 h 324"/>
                <a:gd name="T40" fmla="*/ 243 w 269"/>
                <a:gd name="T41" fmla="*/ 155 h 324"/>
                <a:gd name="T42" fmla="*/ 197 w 269"/>
                <a:gd name="T43" fmla="*/ 251 h 324"/>
                <a:gd name="T44" fmla="*/ 159 w 269"/>
                <a:gd name="T45" fmla="*/ 301 h 324"/>
                <a:gd name="T46" fmla="*/ 189 w 269"/>
                <a:gd name="T47" fmla="*/ 180 h 324"/>
                <a:gd name="T48" fmla="*/ 175 w 269"/>
                <a:gd name="T49" fmla="*/ 172 h 324"/>
                <a:gd name="T50" fmla="*/ 155 w 269"/>
                <a:gd name="T51" fmla="*/ 171 h 324"/>
                <a:gd name="T52" fmla="*/ 152 w 269"/>
                <a:gd name="T53" fmla="*/ 167 h 324"/>
                <a:gd name="T54" fmla="*/ 151 w 269"/>
                <a:gd name="T55" fmla="*/ 132 h 324"/>
                <a:gd name="T56" fmla="*/ 143 w 269"/>
                <a:gd name="T57" fmla="*/ 165 h 324"/>
                <a:gd name="T58" fmla="*/ 115 w 269"/>
                <a:gd name="T59" fmla="*/ 168 h 324"/>
                <a:gd name="T60" fmla="*/ 115 w 269"/>
                <a:gd name="T61" fmla="*/ 136 h 324"/>
                <a:gd name="T62" fmla="*/ 103 w 269"/>
                <a:gd name="T63" fmla="*/ 163 h 324"/>
                <a:gd name="T64" fmla="*/ 94 w 269"/>
                <a:gd name="T65" fmla="*/ 174 h 324"/>
                <a:gd name="T66" fmla="*/ 87 w 269"/>
                <a:gd name="T67" fmla="*/ 172 h 324"/>
                <a:gd name="T68" fmla="*/ 76 w 269"/>
                <a:gd name="T69" fmla="*/ 168 h 324"/>
                <a:gd name="T70" fmla="*/ 76 w 269"/>
                <a:gd name="T71" fmla="*/ 169 h 324"/>
                <a:gd name="T72" fmla="*/ 75 w 269"/>
                <a:gd name="T73" fmla="*/ 169 h 324"/>
                <a:gd name="T74" fmla="*/ 102 w 269"/>
                <a:gd name="T75" fmla="*/ 239 h 324"/>
                <a:gd name="T76" fmla="*/ 87 w 269"/>
                <a:gd name="T77" fmla="*/ 301 h 324"/>
                <a:gd name="T78" fmla="*/ 25 w 269"/>
                <a:gd name="T79" fmla="*/ 155 h 324"/>
                <a:gd name="T80" fmla="*/ 24 w 269"/>
                <a:gd name="T81" fmla="*/ 139 h 324"/>
                <a:gd name="T82" fmla="*/ 134 w 269"/>
                <a:gd name="T83" fmla="*/ 23 h 324"/>
                <a:gd name="T84" fmla="*/ 245 w 269"/>
                <a:gd name="T85" fmla="*/ 13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324">
                  <a:moveTo>
                    <a:pt x="269" y="134"/>
                  </a:moveTo>
                  <a:cubicBezTo>
                    <a:pt x="269" y="60"/>
                    <a:pt x="208" y="0"/>
                    <a:pt x="134" y="0"/>
                  </a:cubicBezTo>
                  <a:cubicBezTo>
                    <a:pt x="60" y="0"/>
                    <a:pt x="0" y="60"/>
                    <a:pt x="0" y="134"/>
                  </a:cubicBezTo>
                  <a:cubicBezTo>
                    <a:pt x="0" y="138"/>
                    <a:pt x="1" y="142"/>
                    <a:pt x="2" y="146"/>
                  </a:cubicBezTo>
                  <a:cubicBezTo>
                    <a:pt x="0" y="148"/>
                    <a:pt x="4" y="200"/>
                    <a:pt x="54" y="265"/>
                  </a:cubicBezTo>
                  <a:cubicBezTo>
                    <a:pt x="69" y="285"/>
                    <a:pt x="63" y="324"/>
                    <a:pt x="63" y="324"/>
                  </a:cubicBezTo>
                  <a:cubicBezTo>
                    <a:pt x="83" y="324"/>
                    <a:pt x="104" y="324"/>
                    <a:pt x="125" y="324"/>
                  </a:cubicBezTo>
                  <a:cubicBezTo>
                    <a:pt x="131" y="324"/>
                    <a:pt x="138" y="324"/>
                    <a:pt x="144" y="324"/>
                  </a:cubicBezTo>
                  <a:cubicBezTo>
                    <a:pt x="165" y="324"/>
                    <a:pt x="185" y="324"/>
                    <a:pt x="206" y="324"/>
                  </a:cubicBezTo>
                  <a:cubicBezTo>
                    <a:pt x="206" y="324"/>
                    <a:pt x="200" y="285"/>
                    <a:pt x="215" y="265"/>
                  </a:cubicBezTo>
                  <a:cubicBezTo>
                    <a:pt x="265" y="200"/>
                    <a:pt x="268" y="148"/>
                    <a:pt x="267" y="146"/>
                  </a:cubicBezTo>
                  <a:cubicBezTo>
                    <a:pt x="268" y="142"/>
                    <a:pt x="269" y="138"/>
                    <a:pt x="269" y="134"/>
                  </a:cubicBezTo>
                  <a:close/>
                  <a:moveTo>
                    <a:pt x="119" y="301"/>
                  </a:moveTo>
                  <a:cubicBezTo>
                    <a:pt x="119" y="237"/>
                    <a:pt x="119" y="237"/>
                    <a:pt x="119" y="237"/>
                  </a:cubicBezTo>
                  <a:cubicBezTo>
                    <a:pt x="119" y="235"/>
                    <a:pt x="118" y="234"/>
                    <a:pt x="118" y="233"/>
                  </a:cubicBezTo>
                  <a:cubicBezTo>
                    <a:pt x="92" y="182"/>
                    <a:pt x="92" y="182"/>
                    <a:pt x="92" y="182"/>
                  </a:cubicBezTo>
                  <a:cubicBezTo>
                    <a:pt x="94" y="182"/>
                    <a:pt x="95" y="182"/>
                    <a:pt x="97" y="181"/>
                  </a:cubicBezTo>
                  <a:cubicBezTo>
                    <a:pt x="101" y="180"/>
                    <a:pt x="105" y="177"/>
                    <a:pt x="109" y="174"/>
                  </a:cubicBezTo>
                  <a:cubicBezTo>
                    <a:pt x="113" y="179"/>
                    <a:pt x="118" y="182"/>
                    <a:pt x="124" y="183"/>
                  </a:cubicBezTo>
                  <a:cubicBezTo>
                    <a:pt x="131" y="184"/>
                    <a:pt x="139" y="181"/>
                    <a:pt x="146" y="174"/>
                  </a:cubicBezTo>
                  <a:cubicBezTo>
                    <a:pt x="147" y="175"/>
                    <a:pt x="148" y="175"/>
                    <a:pt x="148" y="176"/>
                  </a:cubicBezTo>
                  <a:cubicBezTo>
                    <a:pt x="152" y="182"/>
                    <a:pt x="157" y="185"/>
                    <a:pt x="162" y="185"/>
                  </a:cubicBezTo>
                  <a:cubicBezTo>
                    <a:pt x="163" y="185"/>
                    <a:pt x="163" y="185"/>
                    <a:pt x="164" y="184"/>
                  </a:cubicBezTo>
                  <a:cubicBezTo>
                    <a:pt x="165" y="184"/>
                    <a:pt x="167" y="184"/>
                    <a:pt x="169" y="183"/>
                  </a:cubicBezTo>
                  <a:cubicBezTo>
                    <a:pt x="143" y="233"/>
                    <a:pt x="143" y="233"/>
                    <a:pt x="143" y="233"/>
                  </a:cubicBezTo>
                  <a:cubicBezTo>
                    <a:pt x="143" y="234"/>
                    <a:pt x="143" y="235"/>
                    <a:pt x="143" y="237"/>
                  </a:cubicBezTo>
                  <a:cubicBezTo>
                    <a:pt x="143" y="301"/>
                    <a:pt x="143" y="301"/>
                    <a:pt x="143" y="301"/>
                  </a:cubicBezTo>
                  <a:lnTo>
                    <a:pt x="119" y="301"/>
                  </a:lnTo>
                  <a:close/>
                  <a:moveTo>
                    <a:pt x="111" y="144"/>
                  </a:moveTo>
                  <a:cubicBezTo>
                    <a:pt x="111" y="144"/>
                    <a:pt x="111" y="144"/>
                    <a:pt x="112" y="144"/>
                  </a:cubicBezTo>
                  <a:cubicBezTo>
                    <a:pt x="112" y="144"/>
                    <a:pt x="112" y="144"/>
                    <a:pt x="113" y="144"/>
                  </a:cubicBezTo>
                  <a:cubicBezTo>
                    <a:pt x="115" y="144"/>
                    <a:pt x="115" y="145"/>
                    <a:pt x="116" y="148"/>
                  </a:cubicBezTo>
                  <a:cubicBezTo>
                    <a:pt x="116" y="151"/>
                    <a:pt x="114" y="155"/>
                    <a:pt x="111" y="160"/>
                  </a:cubicBezTo>
                  <a:cubicBezTo>
                    <a:pt x="108" y="152"/>
                    <a:pt x="109" y="146"/>
                    <a:pt x="111" y="144"/>
                  </a:cubicBezTo>
                  <a:close/>
                  <a:moveTo>
                    <a:pt x="149" y="142"/>
                  </a:moveTo>
                  <a:cubicBezTo>
                    <a:pt x="150" y="140"/>
                    <a:pt x="151" y="140"/>
                    <a:pt x="152" y="140"/>
                  </a:cubicBezTo>
                  <a:cubicBezTo>
                    <a:pt x="152" y="140"/>
                    <a:pt x="152" y="140"/>
                    <a:pt x="152" y="140"/>
                  </a:cubicBezTo>
                  <a:cubicBezTo>
                    <a:pt x="153" y="140"/>
                    <a:pt x="153" y="140"/>
                    <a:pt x="153" y="140"/>
                  </a:cubicBezTo>
                  <a:cubicBezTo>
                    <a:pt x="154" y="142"/>
                    <a:pt x="153" y="149"/>
                    <a:pt x="149" y="156"/>
                  </a:cubicBezTo>
                  <a:cubicBezTo>
                    <a:pt x="148" y="150"/>
                    <a:pt x="148" y="145"/>
                    <a:pt x="149" y="142"/>
                  </a:cubicBezTo>
                  <a:close/>
                  <a:moveTo>
                    <a:pt x="245" y="139"/>
                  </a:moveTo>
                  <a:cubicBezTo>
                    <a:pt x="243" y="155"/>
                    <a:pt x="243" y="155"/>
                    <a:pt x="243" y="155"/>
                  </a:cubicBezTo>
                  <a:cubicBezTo>
                    <a:pt x="243" y="155"/>
                    <a:pt x="243" y="155"/>
                    <a:pt x="243" y="155"/>
                  </a:cubicBezTo>
                  <a:cubicBezTo>
                    <a:pt x="241" y="169"/>
                    <a:pt x="232" y="206"/>
                    <a:pt x="197" y="251"/>
                  </a:cubicBezTo>
                  <a:cubicBezTo>
                    <a:pt x="186" y="265"/>
                    <a:pt x="182" y="284"/>
                    <a:pt x="182" y="301"/>
                  </a:cubicBezTo>
                  <a:cubicBezTo>
                    <a:pt x="159" y="301"/>
                    <a:pt x="159" y="301"/>
                    <a:pt x="159" y="301"/>
                  </a:cubicBezTo>
                  <a:cubicBezTo>
                    <a:pt x="159" y="239"/>
                    <a:pt x="159" y="239"/>
                    <a:pt x="159" y="239"/>
                  </a:cubicBezTo>
                  <a:cubicBezTo>
                    <a:pt x="189" y="180"/>
                    <a:pt x="189" y="180"/>
                    <a:pt x="189" y="180"/>
                  </a:cubicBezTo>
                  <a:cubicBezTo>
                    <a:pt x="191" y="176"/>
                    <a:pt x="190" y="171"/>
                    <a:pt x="185" y="169"/>
                  </a:cubicBezTo>
                  <a:cubicBezTo>
                    <a:pt x="182" y="167"/>
                    <a:pt x="177" y="168"/>
                    <a:pt x="175" y="172"/>
                  </a:cubicBezTo>
                  <a:cubicBezTo>
                    <a:pt x="172" y="174"/>
                    <a:pt x="167" y="176"/>
                    <a:pt x="163" y="176"/>
                  </a:cubicBezTo>
                  <a:cubicBezTo>
                    <a:pt x="159" y="177"/>
                    <a:pt x="157" y="174"/>
                    <a:pt x="155" y="171"/>
                  </a:cubicBezTo>
                  <a:cubicBezTo>
                    <a:pt x="154" y="170"/>
                    <a:pt x="153" y="168"/>
                    <a:pt x="152" y="167"/>
                  </a:cubicBezTo>
                  <a:cubicBezTo>
                    <a:pt x="152" y="167"/>
                    <a:pt x="152" y="167"/>
                    <a:pt x="152" y="167"/>
                  </a:cubicBezTo>
                  <a:cubicBezTo>
                    <a:pt x="159" y="157"/>
                    <a:pt x="164" y="144"/>
                    <a:pt x="160" y="136"/>
                  </a:cubicBezTo>
                  <a:cubicBezTo>
                    <a:pt x="159" y="133"/>
                    <a:pt x="155" y="131"/>
                    <a:pt x="151" y="132"/>
                  </a:cubicBezTo>
                  <a:cubicBezTo>
                    <a:pt x="147" y="132"/>
                    <a:pt x="144" y="134"/>
                    <a:pt x="142" y="138"/>
                  </a:cubicBezTo>
                  <a:cubicBezTo>
                    <a:pt x="139" y="145"/>
                    <a:pt x="139" y="156"/>
                    <a:pt x="143" y="165"/>
                  </a:cubicBezTo>
                  <a:cubicBezTo>
                    <a:pt x="138" y="171"/>
                    <a:pt x="131" y="176"/>
                    <a:pt x="125" y="175"/>
                  </a:cubicBezTo>
                  <a:cubicBezTo>
                    <a:pt x="121" y="174"/>
                    <a:pt x="118" y="172"/>
                    <a:pt x="115" y="168"/>
                  </a:cubicBezTo>
                  <a:cubicBezTo>
                    <a:pt x="120" y="161"/>
                    <a:pt x="124" y="154"/>
                    <a:pt x="124" y="147"/>
                  </a:cubicBezTo>
                  <a:cubicBezTo>
                    <a:pt x="124" y="142"/>
                    <a:pt x="120" y="137"/>
                    <a:pt x="115" y="136"/>
                  </a:cubicBezTo>
                  <a:cubicBezTo>
                    <a:pt x="111" y="135"/>
                    <a:pt x="107" y="136"/>
                    <a:pt x="105" y="138"/>
                  </a:cubicBezTo>
                  <a:cubicBezTo>
                    <a:pt x="100" y="144"/>
                    <a:pt x="100" y="154"/>
                    <a:pt x="103" y="163"/>
                  </a:cubicBezTo>
                  <a:cubicBezTo>
                    <a:pt x="104" y="164"/>
                    <a:pt x="104" y="166"/>
                    <a:pt x="105" y="167"/>
                  </a:cubicBezTo>
                  <a:cubicBezTo>
                    <a:pt x="102" y="170"/>
                    <a:pt x="98" y="172"/>
                    <a:pt x="94" y="174"/>
                  </a:cubicBezTo>
                  <a:cubicBezTo>
                    <a:pt x="92" y="174"/>
                    <a:pt x="90" y="175"/>
                    <a:pt x="88" y="174"/>
                  </a:cubicBezTo>
                  <a:cubicBezTo>
                    <a:pt x="87" y="172"/>
                    <a:pt x="87" y="172"/>
                    <a:pt x="87" y="172"/>
                  </a:cubicBezTo>
                  <a:cubicBezTo>
                    <a:pt x="85" y="169"/>
                    <a:pt x="81" y="167"/>
                    <a:pt x="77" y="168"/>
                  </a:cubicBezTo>
                  <a:cubicBezTo>
                    <a:pt x="77" y="168"/>
                    <a:pt x="77" y="168"/>
                    <a:pt x="76" y="168"/>
                  </a:cubicBezTo>
                  <a:cubicBezTo>
                    <a:pt x="76" y="168"/>
                    <a:pt x="76" y="168"/>
                    <a:pt x="76" y="169"/>
                  </a:cubicBezTo>
                  <a:cubicBezTo>
                    <a:pt x="76" y="169"/>
                    <a:pt x="76" y="169"/>
                    <a:pt x="76" y="169"/>
                  </a:cubicBezTo>
                  <a:cubicBezTo>
                    <a:pt x="76" y="169"/>
                    <a:pt x="76" y="169"/>
                    <a:pt x="75" y="169"/>
                  </a:cubicBezTo>
                  <a:cubicBezTo>
                    <a:pt x="75" y="169"/>
                    <a:pt x="75" y="169"/>
                    <a:pt x="75" y="169"/>
                  </a:cubicBezTo>
                  <a:cubicBezTo>
                    <a:pt x="72" y="171"/>
                    <a:pt x="70" y="176"/>
                    <a:pt x="72" y="180"/>
                  </a:cubicBezTo>
                  <a:cubicBezTo>
                    <a:pt x="102" y="239"/>
                    <a:pt x="102" y="239"/>
                    <a:pt x="102" y="239"/>
                  </a:cubicBezTo>
                  <a:cubicBezTo>
                    <a:pt x="102" y="301"/>
                    <a:pt x="102" y="301"/>
                    <a:pt x="102" y="301"/>
                  </a:cubicBezTo>
                  <a:cubicBezTo>
                    <a:pt x="87" y="301"/>
                    <a:pt x="87" y="301"/>
                    <a:pt x="87" y="301"/>
                  </a:cubicBezTo>
                  <a:cubicBezTo>
                    <a:pt x="87" y="284"/>
                    <a:pt x="83" y="265"/>
                    <a:pt x="73" y="251"/>
                  </a:cubicBezTo>
                  <a:cubicBezTo>
                    <a:pt x="37" y="206"/>
                    <a:pt x="28" y="169"/>
                    <a:pt x="25" y="155"/>
                  </a:cubicBezTo>
                  <a:cubicBezTo>
                    <a:pt x="26" y="155"/>
                    <a:pt x="26" y="155"/>
                    <a:pt x="26" y="155"/>
                  </a:cubicBezTo>
                  <a:cubicBezTo>
                    <a:pt x="24" y="139"/>
                    <a:pt x="24" y="139"/>
                    <a:pt x="24" y="139"/>
                  </a:cubicBezTo>
                  <a:cubicBezTo>
                    <a:pt x="24" y="137"/>
                    <a:pt x="23" y="135"/>
                    <a:pt x="23" y="134"/>
                  </a:cubicBezTo>
                  <a:cubicBezTo>
                    <a:pt x="23" y="72"/>
                    <a:pt x="73" y="23"/>
                    <a:pt x="134" y="23"/>
                  </a:cubicBezTo>
                  <a:cubicBezTo>
                    <a:pt x="196" y="23"/>
                    <a:pt x="245" y="72"/>
                    <a:pt x="245" y="134"/>
                  </a:cubicBezTo>
                  <a:cubicBezTo>
                    <a:pt x="245" y="135"/>
                    <a:pt x="245" y="137"/>
                    <a:pt x="245" y="1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3308351" y="5803900"/>
              <a:ext cx="528638" cy="300038"/>
            </a:xfrm>
            <a:custGeom>
              <a:avLst/>
              <a:gdLst>
                <a:gd name="T0" fmla="*/ 0 w 141"/>
                <a:gd name="T1" fmla="*/ 12 h 80"/>
                <a:gd name="T2" fmla="*/ 6 w 141"/>
                <a:gd name="T3" fmla="*/ 12 h 80"/>
                <a:gd name="T4" fmla="*/ 6 w 141"/>
                <a:gd name="T5" fmla="*/ 22 h 80"/>
                <a:gd name="T6" fmla="*/ 0 w 141"/>
                <a:gd name="T7" fmla="*/ 22 h 80"/>
                <a:gd name="T8" fmla="*/ 0 w 141"/>
                <a:gd name="T9" fmla="*/ 33 h 80"/>
                <a:gd name="T10" fmla="*/ 6 w 141"/>
                <a:gd name="T11" fmla="*/ 33 h 80"/>
                <a:gd name="T12" fmla="*/ 6 w 141"/>
                <a:gd name="T13" fmla="*/ 43 h 80"/>
                <a:gd name="T14" fmla="*/ 0 w 141"/>
                <a:gd name="T15" fmla="*/ 43 h 80"/>
                <a:gd name="T16" fmla="*/ 30 w 141"/>
                <a:gd name="T17" fmla="*/ 68 h 80"/>
                <a:gd name="T18" fmla="*/ 48 w 141"/>
                <a:gd name="T19" fmla="*/ 80 h 80"/>
                <a:gd name="T20" fmla="*/ 93 w 141"/>
                <a:gd name="T21" fmla="*/ 80 h 80"/>
                <a:gd name="T22" fmla="*/ 111 w 141"/>
                <a:gd name="T23" fmla="*/ 68 h 80"/>
                <a:gd name="T24" fmla="*/ 141 w 141"/>
                <a:gd name="T25" fmla="*/ 43 h 80"/>
                <a:gd name="T26" fmla="*/ 136 w 141"/>
                <a:gd name="T27" fmla="*/ 43 h 80"/>
                <a:gd name="T28" fmla="*/ 136 w 141"/>
                <a:gd name="T29" fmla="*/ 33 h 80"/>
                <a:gd name="T30" fmla="*/ 141 w 141"/>
                <a:gd name="T31" fmla="*/ 33 h 80"/>
                <a:gd name="T32" fmla="*/ 141 w 141"/>
                <a:gd name="T33" fmla="*/ 22 h 80"/>
                <a:gd name="T34" fmla="*/ 136 w 141"/>
                <a:gd name="T35" fmla="*/ 22 h 80"/>
                <a:gd name="T36" fmla="*/ 136 w 141"/>
                <a:gd name="T37" fmla="*/ 12 h 80"/>
                <a:gd name="T38" fmla="*/ 141 w 141"/>
                <a:gd name="T39" fmla="*/ 12 h 80"/>
                <a:gd name="T40" fmla="*/ 141 w 141"/>
                <a:gd name="T41" fmla="*/ 0 h 80"/>
                <a:gd name="T42" fmla="*/ 0 w 141"/>
                <a:gd name="T43" fmla="*/ 0 h 80"/>
                <a:gd name="T44" fmla="*/ 0 w 141"/>
                <a:gd name="T45"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1" h="80">
                  <a:moveTo>
                    <a:pt x="0" y="12"/>
                  </a:moveTo>
                  <a:cubicBezTo>
                    <a:pt x="6" y="12"/>
                    <a:pt x="6" y="12"/>
                    <a:pt x="6" y="12"/>
                  </a:cubicBezTo>
                  <a:cubicBezTo>
                    <a:pt x="6" y="22"/>
                    <a:pt x="6" y="22"/>
                    <a:pt x="6" y="22"/>
                  </a:cubicBezTo>
                  <a:cubicBezTo>
                    <a:pt x="0" y="22"/>
                    <a:pt x="0" y="22"/>
                    <a:pt x="0" y="22"/>
                  </a:cubicBezTo>
                  <a:cubicBezTo>
                    <a:pt x="0" y="33"/>
                    <a:pt x="0" y="33"/>
                    <a:pt x="0" y="33"/>
                  </a:cubicBezTo>
                  <a:cubicBezTo>
                    <a:pt x="6" y="33"/>
                    <a:pt x="6" y="33"/>
                    <a:pt x="6" y="33"/>
                  </a:cubicBezTo>
                  <a:cubicBezTo>
                    <a:pt x="6" y="43"/>
                    <a:pt x="6" y="43"/>
                    <a:pt x="6" y="43"/>
                  </a:cubicBezTo>
                  <a:cubicBezTo>
                    <a:pt x="0" y="43"/>
                    <a:pt x="0" y="43"/>
                    <a:pt x="0" y="43"/>
                  </a:cubicBezTo>
                  <a:cubicBezTo>
                    <a:pt x="1" y="57"/>
                    <a:pt x="14" y="67"/>
                    <a:pt x="30" y="68"/>
                  </a:cubicBezTo>
                  <a:cubicBezTo>
                    <a:pt x="33" y="75"/>
                    <a:pt x="40" y="80"/>
                    <a:pt x="48" y="80"/>
                  </a:cubicBezTo>
                  <a:cubicBezTo>
                    <a:pt x="93" y="80"/>
                    <a:pt x="93" y="80"/>
                    <a:pt x="93" y="80"/>
                  </a:cubicBezTo>
                  <a:cubicBezTo>
                    <a:pt x="101" y="80"/>
                    <a:pt x="108" y="75"/>
                    <a:pt x="111" y="68"/>
                  </a:cubicBezTo>
                  <a:cubicBezTo>
                    <a:pt x="127" y="67"/>
                    <a:pt x="140" y="57"/>
                    <a:pt x="141" y="43"/>
                  </a:cubicBezTo>
                  <a:cubicBezTo>
                    <a:pt x="136" y="43"/>
                    <a:pt x="136" y="43"/>
                    <a:pt x="136" y="43"/>
                  </a:cubicBezTo>
                  <a:cubicBezTo>
                    <a:pt x="136" y="33"/>
                    <a:pt x="136" y="33"/>
                    <a:pt x="136" y="33"/>
                  </a:cubicBezTo>
                  <a:cubicBezTo>
                    <a:pt x="141" y="33"/>
                    <a:pt x="141" y="33"/>
                    <a:pt x="141" y="33"/>
                  </a:cubicBezTo>
                  <a:cubicBezTo>
                    <a:pt x="141" y="22"/>
                    <a:pt x="141" y="22"/>
                    <a:pt x="141" y="22"/>
                  </a:cubicBezTo>
                  <a:cubicBezTo>
                    <a:pt x="136" y="22"/>
                    <a:pt x="136" y="22"/>
                    <a:pt x="136" y="22"/>
                  </a:cubicBezTo>
                  <a:cubicBezTo>
                    <a:pt x="136" y="12"/>
                    <a:pt x="136" y="12"/>
                    <a:pt x="136" y="12"/>
                  </a:cubicBezTo>
                  <a:cubicBezTo>
                    <a:pt x="141" y="12"/>
                    <a:pt x="141" y="12"/>
                    <a:pt x="141" y="12"/>
                  </a:cubicBezTo>
                  <a:cubicBezTo>
                    <a:pt x="141" y="0"/>
                    <a:pt x="141" y="0"/>
                    <a:pt x="141" y="0"/>
                  </a:cubicBezTo>
                  <a:cubicBezTo>
                    <a:pt x="0" y="0"/>
                    <a:pt x="0" y="0"/>
                    <a:pt x="0" y="0"/>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6" name="TextBox 35"/>
          <p:cNvSpPr txBox="1"/>
          <p:nvPr/>
        </p:nvSpPr>
        <p:spPr>
          <a:xfrm>
            <a:off x="2796779" y="3884227"/>
            <a:ext cx="959645"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7" name="TextBox 36"/>
          <p:cNvSpPr txBox="1"/>
          <p:nvPr/>
        </p:nvSpPr>
        <p:spPr>
          <a:xfrm>
            <a:off x="6096001" y="10477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38" name="Rectangle 37"/>
          <p:cNvSpPr/>
          <p:nvPr/>
        </p:nvSpPr>
        <p:spPr>
          <a:xfrm>
            <a:off x="6096001" y="1306221"/>
            <a:ext cx="2590799" cy="1200329"/>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has been the industry's </a:t>
            </a:r>
            <a:r>
              <a:rPr lang="en-US" sz="1200" smtClean="0">
                <a:solidFill>
                  <a:schemeClr val="bg1">
                    <a:lumMod val="85000"/>
                  </a:schemeClr>
                </a:solidFill>
              </a:rPr>
              <a:t>standard. </a:t>
            </a:r>
            <a:r>
              <a:rPr lang="en-US" sz="1200">
                <a:solidFill>
                  <a:schemeClr val="bg1">
                    <a:lumMod val="85000"/>
                  </a:schemeClr>
                </a:solidFill>
              </a:rPr>
              <a:t>Lorem Ipsum is simply dummy text of the printing </a:t>
            </a:r>
            <a:r>
              <a:rPr lang="en-US" sz="1200" smtClean="0">
                <a:solidFill>
                  <a:schemeClr val="bg1">
                    <a:lumMod val="85000"/>
                  </a:schemeClr>
                </a:solidFill>
              </a:rPr>
              <a:t>and more.</a:t>
            </a:r>
            <a:endParaRPr lang="en-US" sz="1200">
              <a:solidFill>
                <a:schemeClr val="bg1">
                  <a:lumMod val="85000"/>
                </a:schemeClr>
              </a:solidFill>
            </a:endParaRPr>
          </a:p>
        </p:txBody>
      </p:sp>
      <p:sp>
        <p:nvSpPr>
          <p:cNvPr id="39" name="TextBox 38"/>
          <p:cNvSpPr txBox="1"/>
          <p:nvPr/>
        </p:nvSpPr>
        <p:spPr>
          <a:xfrm>
            <a:off x="5249563" y="3241183"/>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40" name="Rectangle 39"/>
          <p:cNvSpPr/>
          <p:nvPr/>
        </p:nvSpPr>
        <p:spPr>
          <a:xfrm>
            <a:off x="5249564" y="3486150"/>
            <a:ext cx="2751438"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a:t>
            </a:r>
            <a:r>
              <a:rPr lang="en-US" sz="1200" smtClean="0">
                <a:solidFill>
                  <a:schemeClr val="bg1">
                    <a:lumMod val="85000"/>
                  </a:schemeClr>
                </a:solidFill>
              </a:rPr>
              <a:t>has.</a:t>
            </a:r>
            <a:endParaRPr lang="en-US" sz="1200">
              <a:solidFill>
                <a:schemeClr val="bg1">
                  <a:lumMod val="85000"/>
                </a:schemeClr>
              </a:solidFill>
            </a:endParaRPr>
          </a:p>
        </p:txBody>
      </p:sp>
      <p:sp>
        <p:nvSpPr>
          <p:cNvPr id="41" name="TextBox 40"/>
          <p:cNvSpPr txBox="1"/>
          <p:nvPr/>
        </p:nvSpPr>
        <p:spPr>
          <a:xfrm>
            <a:off x="1219201" y="3331483"/>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42" name="Rectangle 41"/>
          <p:cNvSpPr/>
          <p:nvPr/>
        </p:nvSpPr>
        <p:spPr>
          <a:xfrm>
            <a:off x="457200" y="3569553"/>
            <a:ext cx="1871019" cy="830997"/>
          </a:xfrm>
          <a:prstGeom prst="rect">
            <a:avLst/>
          </a:prstGeom>
        </p:spPr>
        <p:txBody>
          <a:bodyPr wrap="square">
            <a:spAutoFit/>
          </a:bodyPr>
          <a:lstStyle/>
          <a:p>
            <a:pPr algn="just"/>
            <a:r>
              <a:rPr lang="en-US" sz="1200">
                <a:solidFill>
                  <a:schemeClr val="bg1">
                    <a:lumMod val="85000"/>
                  </a:schemeClr>
                </a:solidFill>
              </a:rPr>
              <a:t>Lorem Ipsum is simply dummy text of the printing </a:t>
            </a:r>
            <a:r>
              <a:rPr lang="en-US" sz="1200" smtClean="0">
                <a:solidFill>
                  <a:schemeClr val="bg1">
                    <a:lumMod val="85000"/>
                  </a:schemeClr>
                </a:solidFill>
              </a:rPr>
              <a:t> more than and </a:t>
            </a:r>
            <a:r>
              <a:rPr lang="en-US" sz="1200">
                <a:solidFill>
                  <a:schemeClr val="bg1">
                    <a:lumMod val="85000"/>
                  </a:schemeClr>
                </a:solidFill>
              </a:rPr>
              <a:t>typesetting </a:t>
            </a:r>
            <a:r>
              <a:rPr lang="en-US" sz="1200" smtClean="0">
                <a:solidFill>
                  <a:schemeClr val="bg1">
                    <a:lumMod val="85000"/>
                  </a:schemeClr>
                </a:solidFill>
              </a:rPr>
              <a:t>industry.</a:t>
            </a:r>
            <a:endParaRPr lang="en-US" sz="1200">
              <a:solidFill>
                <a:schemeClr val="bg1">
                  <a:lumMod val="85000"/>
                </a:schemeClr>
              </a:solidFill>
            </a:endParaRPr>
          </a:p>
        </p:txBody>
      </p:sp>
      <p:sp>
        <p:nvSpPr>
          <p:cNvPr id="43" name="TextBox 42"/>
          <p:cNvSpPr txBox="1"/>
          <p:nvPr/>
        </p:nvSpPr>
        <p:spPr>
          <a:xfrm>
            <a:off x="1820001" y="2029376"/>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44" name="Rectangle 43"/>
          <p:cNvSpPr/>
          <p:nvPr/>
        </p:nvSpPr>
        <p:spPr>
          <a:xfrm>
            <a:off x="1058837" y="2273465"/>
            <a:ext cx="1871019" cy="461665"/>
          </a:xfrm>
          <a:prstGeom prst="rect">
            <a:avLst/>
          </a:prstGeom>
        </p:spPr>
        <p:txBody>
          <a:bodyPr wrap="square">
            <a:spAutoFit/>
          </a:bodyPr>
          <a:lstStyle/>
          <a:p>
            <a:pPr algn="just"/>
            <a:r>
              <a:rPr lang="en-US" sz="1200">
                <a:solidFill>
                  <a:schemeClr val="bg1">
                    <a:lumMod val="85000"/>
                  </a:schemeClr>
                </a:solidFill>
              </a:rPr>
              <a:t>Lorem Ipsum is simply dummy text of </a:t>
            </a:r>
            <a:r>
              <a:rPr lang="en-US" sz="1200" smtClean="0">
                <a:solidFill>
                  <a:schemeClr val="bg1">
                    <a:lumMod val="85000"/>
                  </a:schemeClr>
                </a:solidFill>
              </a:rPr>
              <a:t>creative.</a:t>
            </a:r>
            <a:endParaRPr lang="en-US" sz="1200">
              <a:solidFill>
                <a:schemeClr val="bg1">
                  <a:lumMod val="85000"/>
                </a:schemeClr>
              </a:solidFill>
            </a:endParaRPr>
          </a:p>
        </p:txBody>
      </p:sp>
      <p:sp>
        <p:nvSpPr>
          <p:cNvPr id="45" name="TextBox 44"/>
          <p:cNvSpPr txBox="1"/>
          <p:nvPr/>
        </p:nvSpPr>
        <p:spPr>
          <a:xfrm>
            <a:off x="326104" y="285750"/>
            <a:ext cx="2347181"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CREATIVE SLIDE</a:t>
            </a:r>
            <a:endParaRPr lang="en-US" sz="3600">
              <a:solidFill>
                <a:schemeClr val="bg1"/>
              </a:solidFill>
              <a:latin typeface="Bebas Neue" panose="020B0606020202050201" pitchFamily="34" charset="0"/>
            </a:endParaRPr>
          </a:p>
        </p:txBody>
      </p:sp>
      <p:sp>
        <p:nvSpPr>
          <p:cNvPr id="46" name="TextBox 45"/>
          <p:cNvSpPr txBox="1"/>
          <p:nvPr/>
        </p:nvSpPr>
        <p:spPr>
          <a:xfrm>
            <a:off x="351536" y="731282"/>
            <a:ext cx="1567224"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Layout here</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750"/>
                                        <p:tgtEl>
                                          <p:spTgt spid="45"/>
                                        </p:tgtEl>
                                      </p:cBhvr>
                                    </p:animEffect>
                                    <p:anim calcmode="lin" valueType="num">
                                      <p:cBhvr>
                                        <p:cTn id="8" dur="750" fill="hold"/>
                                        <p:tgtEl>
                                          <p:spTgt spid="45"/>
                                        </p:tgtEl>
                                        <p:attrNameLst>
                                          <p:attrName>ppt_x</p:attrName>
                                        </p:attrNameLst>
                                      </p:cBhvr>
                                      <p:tavLst>
                                        <p:tav tm="0">
                                          <p:val>
                                            <p:strVal val="#ppt_x"/>
                                          </p:val>
                                        </p:tav>
                                        <p:tav tm="100000">
                                          <p:val>
                                            <p:strVal val="#ppt_x"/>
                                          </p:val>
                                        </p:tav>
                                      </p:tavLst>
                                    </p:anim>
                                    <p:anim calcmode="lin" valueType="num">
                                      <p:cBhvr>
                                        <p:cTn id="9" dur="675" decel="100000" fill="hold"/>
                                        <p:tgtEl>
                                          <p:spTgt spid="45"/>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childTnLst>
                                </p:cTn>
                              </p:par>
                            </p:childTnLst>
                          </p:cTn>
                        </p:par>
                        <p:par>
                          <p:cTn id="15" fill="hold">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20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fill="hold"/>
                                        <p:tgtEl>
                                          <p:spTgt spid="21"/>
                                        </p:tgtEl>
                                        <p:attrNameLst>
                                          <p:attrName>ppt_x</p:attrName>
                                        </p:attrNameLst>
                                      </p:cBhvr>
                                      <p:tavLst>
                                        <p:tav tm="0">
                                          <p:val>
                                            <p:strVal val="#ppt_x"/>
                                          </p:val>
                                        </p:tav>
                                        <p:tav tm="100000">
                                          <p:val>
                                            <p:strVal val="#ppt_x"/>
                                          </p:val>
                                        </p:tav>
                                      </p:tavLst>
                                    </p:anim>
                                    <p:anim calcmode="lin" valueType="num">
                                      <p:cBhvr additive="base">
                                        <p:cTn id="29" dur="500" fill="hold"/>
                                        <p:tgtEl>
                                          <p:spTgt spid="21"/>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barn(outHorizontal)">
                                      <p:cBhvr>
                                        <p:cTn id="33" dur="500"/>
                                        <p:tgtEl>
                                          <p:spTgt spid="6"/>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25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4500"/>
                            </p:stCondLst>
                            <p:childTnLst>
                              <p:par>
                                <p:cTn id="43" presetID="22" presetClass="entr" presetSubtype="1" fill="hold" grpId="0"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wipe(up)">
                                      <p:cBhvr>
                                        <p:cTn id="45" dur="500"/>
                                        <p:tgtEl>
                                          <p:spTgt spid="3"/>
                                        </p:tgtEl>
                                      </p:cBhvr>
                                    </p:animEffect>
                                  </p:childTnLst>
                                </p:cTn>
                              </p:par>
                            </p:childTnLst>
                          </p:cTn>
                        </p:par>
                        <p:par>
                          <p:cTn id="46" fill="hold">
                            <p:stCondLst>
                              <p:cond delay="5000"/>
                            </p:stCondLst>
                            <p:childTnLst>
                              <p:par>
                                <p:cTn id="47" presetID="42" presetClass="entr" presetSubtype="0" fill="hold"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500"/>
                                        <p:tgtEl>
                                          <p:spTgt spid="24"/>
                                        </p:tgtEl>
                                      </p:cBhvr>
                                    </p:animEffect>
                                    <p:anim calcmode="lin" valueType="num">
                                      <p:cBhvr>
                                        <p:cTn id="50" dur="500" fill="hold"/>
                                        <p:tgtEl>
                                          <p:spTgt spid="24"/>
                                        </p:tgtEl>
                                        <p:attrNameLst>
                                          <p:attrName>ppt_x</p:attrName>
                                        </p:attrNameLst>
                                      </p:cBhvr>
                                      <p:tavLst>
                                        <p:tav tm="0">
                                          <p:val>
                                            <p:strVal val="#ppt_x"/>
                                          </p:val>
                                        </p:tav>
                                        <p:tav tm="100000">
                                          <p:val>
                                            <p:strVal val="#ppt_x"/>
                                          </p:val>
                                        </p:tav>
                                      </p:tavLst>
                                    </p:anim>
                                    <p:anim calcmode="lin" valueType="num">
                                      <p:cBhvr>
                                        <p:cTn id="51" dur="500" fill="hold"/>
                                        <p:tgtEl>
                                          <p:spTgt spid="24"/>
                                        </p:tgtEl>
                                        <p:attrNameLst>
                                          <p:attrName>ppt_y</p:attrName>
                                        </p:attrNameLst>
                                      </p:cBhvr>
                                      <p:tavLst>
                                        <p:tav tm="0">
                                          <p:val>
                                            <p:strVal val="#ppt_y+.1"/>
                                          </p:val>
                                        </p:tav>
                                        <p:tav tm="100000">
                                          <p:val>
                                            <p:strVal val="#ppt_y"/>
                                          </p:val>
                                        </p:tav>
                                      </p:tavLst>
                                    </p:anim>
                                  </p:childTnLst>
                                </p:cTn>
                              </p:par>
                            </p:childTnLst>
                          </p:cTn>
                        </p:par>
                        <p:par>
                          <p:cTn id="52" fill="hold">
                            <p:stCondLst>
                              <p:cond delay="5500"/>
                            </p:stCondLst>
                            <p:childTnLst>
                              <p:par>
                                <p:cTn id="53" presetID="2" presetClass="entr" presetSubtype="4"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500" fill="hold"/>
                                        <p:tgtEl>
                                          <p:spTgt spid="36"/>
                                        </p:tgtEl>
                                        <p:attrNameLst>
                                          <p:attrName>ppt_x</p:attrName>
                                        </p:attrNameLst>
                                      </p:cBhvr>
                                      <p:tavLst>
                                        <p:tav tm="0">
                                          <p:val>
                                            <p:strVal val="#ppt_x"/>
                                          </p:val>
                                        </p:tav>
                                        <p:tav tm="100000">
                                          <p:val>
                                            <p:strVal val="#ppt_x"/>
                                          </p:val>
                                        </p:tav>
                                      </p:tavLst>
                                    </p:anim>
                                    <p:anim calcmode="lin" valueType="num">
                                      <p:cBhvr additive="base">
                                        <p:cTn id="56" dur="500" fill="hold"/>
                                        <p:tgtEl>
                                          <p:spTgt spid="36"/>
                                        </p:tgtEl>
                                        <p:attrNameLst>
                                          <p:attrName>ppt_y</p:attrName>
                                        </p:attrNameLst>
                                      </p:cBhvr>
                                      <p:tavLst>
                                        <p:tav tm="0">
                                          <p:val>
                                            <p:strVal val="1+#ppt_h/2"/>
                                          </p:val>
                                        </p:tav>
                                        <p:tav tm="100000">
                                          <p:val>
                                            <p:strVal val="#ppt_y"/>
                                          </p:val>
                                        </p:tav>
                                      </p:tavLst>
                                    </p:anim>
                                  </p:childTnLst>
                                </p:cTn>
                              </p:par>
                            </p:childTnLst>
                          </p:cTn>
                        </p:par>
                        <p:par>
                          <p:cTn id="57" fill="hold">
                            <p:stCondLst>
                              <p:cond delay="6000"/>
                            </p:stCondLst>
                            <p:childTnLst>
                              <p:par>
                                <p:cTn id="58" presetID="16" presetClass="entr" presetSubtype="42"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barn(outHorizontal)">
                                      <p:cBhvr>
                                        <p:cTn id="60" dur="500"/>
                                        <p:tgtEl>
                                          <p:spTgt spid="9"/>
                                        </p:tgtEl>
                                      </p:cBhvr>
                                    </p:animEffect>
                                  </p:childTnLst>
                                </p:cTn>
                              </p:par>
                            </p:childTnLst>
                          </p:cTn>
                        </p:par>
                        <p:par>
                          <p:cTn id="61" fill="hold">
                            <p:stCondLst>
                              <p:cond delay="6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500"/>
                                        <p:tgtEl>
                                          <p:spTgt spid="41"/>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Effect transition="in" filter="fade">
                                      <p:cBhvr>
                                        <p:cTn id="68" dur="500"/>
                                        <p:tgtEl>
                                          <p:spTgt spid="42"/>
                                        </p:tgtEl>
                                      </p:cBhvr>
                                    </p:animEffect>
                                  </p:childTnLst>
                                </p:cTn>
                              </p:par>
                            </p:childTnLst>
                          </p:cTn>
                        </p:par>
                        <p:par>
                          <p:cTn id="69" fill="hold">
                            <p:stCondLst>
                              <p:cond delay="7500"/>
                            </p:stCondLst>
                            <p:childTnLst>
                              <p:par>
                                <p:cTn id="70" presetID="22" presetClass="entr" presetSubtype="8" fill="hold" grpId="0" nodeType="afterEffect">
                                  <p:stCondLst>
                                    <p:cond delay="0"/>
                                  </p:stCondLst>
                                  <p:childTnLst>
                                    <p:set>
                                      <p:cBhvr>
                                        <p:cTn id="71" dur="1" fill="hold">
                                          <p:stCondLst>
                                            <p:cond delay="0"/>
                                          </p:stCondLst>
                                        </p:cTn>
                                        <p:tgtEl>
                                          <p:spTgt spid="5"/>
                                        </p:tgtEl>
                                        <p:attrNameLst>
                                          <p:attrName>style.visibility</p:attrName>
                                        </p:attrNameLst>
                                      </p:cBhvr>
                                      <p:to>
                                        <p:strVal val="visible"/>
                                      </p:to>
                                    </p:set>
                                    <p:animEffect transition="in" filter="wipe(left)">
                                      <p:cBhvr>
                                        <p:cTn id="72" dur="500"/>
                                        <p:tgtEl>
                                          <p:spTgt spid="5"/>
                                        </p:tgtEl>
                                      </p:cBhvr>
                                    </p:animEffect>
                                  </p:childTnLst>
                                </p:cTn>
                              </p:par>
                            </p:childTnLst>
                          </p:cTn>
                        </p:par>
                        <p:par>
                          <p:cTn id="73" fill="hold">
                            <p:stCondLst>
                              <p:cond delay="8000"/>
                            </p:stCondLst>
                            <p:childTnLst>
                              <p:par>
                                <p:cTn id="74" presetID="42" presetClass="entr" presetSubtype="0" fill="hold" grpId="0" nodeType="afterEffect">
                                  <p:stCondLst>
                                    <p:cond delay="0"/>
                                  </p:stCondLst>
                                  <p:childTnLst>
                                    <p:set>
                                      <p:cBhvr>
                                        <p:cTn id="75" dur="1" fill="hold">
                                          <p:stCondLst>
                                            <p:cond delay="0"/>
                                          </p:stCondLst>
                                        </p:cTn>
                                        <p:tgtEl>
                                          <p:spTgt spid="22"/>
                                        </p:tgtEl>
                                        <p:attrNameLst>
                                          <p:attrName>style.visibility</p:attrName>
                                        </p:attrNameLst>
                                      </p:cBhvr>
                                      <p:to>
                                        <p:strVal val="visible"/>
                                      </p:to>
                                    </p:set>
                                    <p:animEffect transition="in" filter="fade">
                                      <p:cBhvr>
                                        <p:cTn id="76" dur="500"/>
                                        <p:tgtEl>
                                          <p:spTgt spid="22"/>
                                        </p:tgtEl>
                                      </p:cBhvr>
                                    </p:animEffect>
                                    <p:anim calcmode="lin" valueType="num">
                                      <p:cBhvr>
                                        <p:cTn id="77" dur="500" fill="hold"/>
                                        <p:tgtEl>
                                          <p:spTgt spid="22"/>
                                        </p:tgtEl>
                                        <p:attrNameLst>
                                          <p:attrName>ppt_x</p:attrName>
                                        </p:attrNameLst>
                                      </p:cBhvr>
                                      <p:tavLst>
                                        <p:tav tm="0">
                                          <p:val>
                                            <p:strVal val="#ppt_x"/>
                                          </p:val>
                                        </p:tav>
                                        <p:tav tm="100000">
                                          <p:val>
                                            <p:strVal val="#ppt_x"/>
                                          </p:val>
                                        </p:tav>
                                      </p:tavLst>
                                    </p:anim>
                                    <p:anim calcmode="lin" valueType="num">
                                      <p:cBhvr>
                                        <p:cTn id="78" dur="500" fill="hold"/>
                                        <p:tgtEl>
                                          <p:spTgt spid="22"/>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16" presetClass="entr" presetSubtype="42" fill="hold" grpId="0" nodeType="afterEffect">
                                  <p:stCondLst>
                                    <p:cond delay="0"/>
                                  </p:stCondLst>
                                  <p:childTnLst>
                                    <p:set>
                                      <p:cBhvr>
                                        <p:cTn id="81" dur="1" fill="hold">
                                          <p:stCondLst>
                                            <p:cond delay="0"/>
                                          </p:stCondLst>
                                        </p:cTn>
                                        <p:tgtEl>
                                          <p:spTgt spid="7"/>
                                        </p:tgtEl>
                                        <p:attrNameLst>
                                          <p:attrName>style.visibility</p:attrName>
                                        </p:attrNameLst>
                                      </p:cBhvr>
                                      <p:to>
                                        <p:strVal val="visible"/>
                                      </p:to>
                                    </p:set>
                                    <p:animEffect transition="in" filter="barn(outHorizontal)">
                                      <p:cBhvr>
                                        <p:cTn id="82" dur="500"/>
                                        <p:tgtEl>
                                          <p:spTgt spid="7"/>
                                        </p:tgtEl>
                                      </p:cBhvr>
                                    </p:animEffect>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wipe(left)">
                                      <p:cBhvr>
                                        <p:cTn id="86" dur="250"/>
                                        <p:tgtEl>
                                          <p:spTgt spid="39"/>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0"/>
                                        </p:tgtEl>
                                        <p:attrNameLst>
                                          <p:attrName>style.visibility</p:attrName>
                                        </p:attrNameLst>
                                      </p:cBhvr>
                                      <p:to>
                                        <p:strVal val="visible"/>
                                      </p:to>
                                    </p:set>
                                    <p:animEffect transition="in" filter="fade">
                                      <p:cBhvr>
                                        <p:cTn id="90" dur="500"/>
                                        <p:tgtEl>
                                          <p:spTgt spid="40"/>
                                        </p:tgtEl>
                                      </p:cBhvr>
                                    </p:animEffect>
                                  </p:childTnLst>
                                </p:cTn>
                              </p:par>
                            </p:childTnLst>
                          </p:cTn>
                        </p:par>
                        <p:par>
                          <p:cTn id="91" fill="hold">
                            <p:stCondLst>
                              <p:cond delay="10000"/>
                            </p:stCondLst>
                            <p:childTnLst>
                              <p:par>
                                <p:cTn id="92" presetID="22" presetClass="entr" presetSubtype="4" fill="hold" grpId="0" nodeType="afterEffect">
                                  <p:stCondLst>
                                    <p:cond delay="0"/>
                                  </p:stCondLst>
                                  <p:childTnLst>
                                    <p:set>
                                      <p:cBhvr>
                                        <p:cTn id="93" dur="1" fill="hold">
                                          <p:stCondLst>
                                            <p:cond delay="0"/>
                                          </p:stCondLst>
                                        </p:cTn>
                                        <p:tgtEl>
                                          <p:spTgt spid="4"/>
                                        </p:tgtEl>
                                        <p:attrNameLst>
                                          <p:attrName>style.visibility</p:attrName>
                                        </p:attrNameLst>
                                      </p:cBhvr>
                                      <p:to>
                                        <p:strVal val="visible"/>
                                      </p:to>
                                    </p:set>
                                    <p:animEffect transition="in" filter="wipe(down)">
                                      <p:cBhvr>
                                        <p:cTn id="94" dur="500"/>
                                        <p:tgtEl>
                                          <p:spTgt spid="4"/>
                                        </p:tgtEl>
                                      </p:cBhvr>
                                    </p:animEffect>
                                  </p:childTnLst>
                                </p:cTn>
                              </p:par>
                            </p:childTnLst>
                          </p:cTn>
                        </p:par>
                        <p:par>
                          <p:cTn id="95" fill="hold">
                            <p:stCondLst>
                              <p:cond delay="10500"/>
                            </p:stCondLst>
                            <p:childTnLst>
                              <p:par>
                                <p:cTn id="96" presetID="42" presetClass="entr" presetSubtype="0" fill="hold" grpId="0" nodeType="after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fade">
                                      <p:cBhvr>
                                        <p:cTn id="98" dur="500"/>
                                        <p:tgtEl>
                                          <p:spTgt spid="23"/>
                                        </p:tgtEl>
                                      </p:cBhvr>
                                    </p:animEffect>
                                    <p:anim calcmode="lin" valueType="num">
                                      <p:cBhvr>
                                        <p:cTn id="99" dur="500" fill="hold"/>
                                        <p:tgtEl>
                                          <p:spTgt spid="23"/>
                                        </p:tgtEl>
                                        <p:attrNameLst>
                                          <p:attrName>ppt_x</p:attrName>
                                        </p:attrNameLst>
                                      </p:cBhvr>
                                      <p:tavLst>
                                        <p:tav tm="0">
                                          <p:val>
                                            <p:strVal val="#ppt_x"/>
                                          </p:val>
                                        </p:tav>
                                        <p:tav tm="100000">
                                          <p:val>
                                            <p:strVal val="#ppt_x"/>
                                          </p:val>
                                        </p:tav>
                                      </p:tavLst>
                                    </p:anim>
                                    <p:anim calcmode="lin" valueType="num">
                                      <p:cBhvr>
                                        <p:cTn id="100" dur="500" fill="hold"/>
                                        <p:tgtEl>
                                          <p:spTgt spid="23"/>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16" presetClass="entr" presetSubtype="42"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barn(outHorizontal)">
                                      <p:cBhvr>
                                        <p:cTn id="104" dur="500"/>
                                        <p:tgtEl>
                                          <p:spTgt spid="8"/>
                                        </p:tgtEl>
                                      </p:cBhvr>
                                    </p:animEffect>
                                  </p:childTnLst>
                                </p:cTn>
                              </p:par>
                            </p:childTnLst>
                          </p:cTn>
                        </p:par>
                        <p:par>
                          <p:cTn id="105" fill="hold">
                            <p:stCondLst>
                              <p:cond delay="11500"/>
                            </p:stCondLst>
                            <p:childTnLst>
                              <p:par>
                                <p:cTn id="106" presetID="22" presetClass="entr" presetSubtype="8" fill="hold" grpId="0" nodeType="after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wipe(left)">
                                      <p:cBhvr>
                                        <p:cTn id="108" dur="500"/>
                                        <p:tgtEl>
                                          <p:spTgt spid="43"/>
                                        </p:tgtEl>
                                      </p:cBhvr>
                                    </p:animEffect>
                                  </p:childTnLst>
                                </p:cTn>
                              </p:par>
                            </p:childTnLst>
                          </p:cTn>
                        </p:par>
                        <p:par>
                          <p:cTn id="109" fill="hold">
                            <p:stCondLst>
                              <p:cond delay="12000"/>
                            </p:stCondLst>
                            <p:childTnLst>
                              <p:par>
                                <p:cTn id="110" presetID="10" presetClass="entr" presetSubtype="0"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fade">
                                      <p:cBhvr>
                                        <p:cTn id="11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21" grpId="0"/>
      <p:bldP spid="22" grpId="0" animBg="1"/>
      <p:bldP spid="23" grpId="0" animBg="1"/>
      <p:bldP spid="36" grpId="0"/>
      <p:bldP spid="37" grpId="0"/>
      <p:bldP spid="38" grpId="0"/>
      <p:bldP spid="39" grpId="0"/>
      <p:bldP spid="40" grpId="0"/>
      <p:bldP spid="41" grpId="0"/>
      <p:bldP spid="42" grpId="0"/>
      <p:bldP spid="43" grpId="0"/>
      <p:bldP spid="44" grpId="0"/>
      <p:bldP spid="45" grpId="0"/>
      <p:bldP spid="4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 name="Rectangle 3"/>
          <p:cNvSpPr/>
          <p:nvPr/>
        </p:nvSpPr>
        <p:spPr>
          <a:xfrm>
            <a:off x="6096000" y="1657350"/>
            <a:ext cx="3048000" cy="53340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096000" y="2419350"/>
            <a:ext cx="3048000" cy="5334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6096000" y="3181350"/>
            <a:ext cx="3048000" cy="5334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096000" y="3941117"/>
            <a:ext cx="3048000" cy="53340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7339215" y="295152"/>
            <a:ext cx="966585" cy="1057398"/>
            <a:chOff x="7364413" y="4678362"/>
            <a:chExt cx="473075" cy="517526"/>
          </a:xfrm>
          <a:solidFill>
            <a:schemeClr val="bg1">
              <a:lumMod val="95000"/>
            </a:schemeClr>
          </a:solidFill>
        </p:grpSpPr>
        <p:sp>
          <p:nvSpPr>
            <p:cNvPr id="12" name="Freeform 11"/>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4" name="TextBox 13"/>
          <p:cNvSpPr txBox="1"/>
          <p:nvPr/>
        </p:nvSpPr>
        <p:spPr>
          <a:xfrm>
            <a:off x="6477000" y="1693218"/>
            <a:ext cx="1752600" cy="461665"/>
          </a:xfrm>
          <a:prstGeom prst="rect">
            <a:avLst/>
          </a:prstGeom>
          <a:noFill/>
        </p:spPr>
        <p:txBody>
          <a:bodyPr wrap="square" rtlCol="0">
            <a:spAutoFit/>
          </a:bodyPr>
          <a:lstStyle/>
          <a:p>
            <a:r>
              <a:rPr lang="en-US" sz="2400" smtClean="0">
                <a:solidFill>
                  <a:schemeClr val="bg1"/>
                </a:solidFill>
                <a:latin typeface="+mj-lt"/>
              </a:rPr>
              <a:t>AUDIENCE.</a:t>
            </a:r>
            <a:endParaRPr lang="en-US" sz="2400">
              <a:solidFill>
                <a:schemeClr val="bg1"/>
              </a:solidFill>
              <a:latin typeface="+mj-lt"/>
            </a:endParaRPr>
          </a:p>
        </p:txBody>
      </p:sp>
      <p:sp>
        <p:nvSpPr>
          <p:cNvPr id="15" name="TextBox 14"/>
          <p:cNvSpPr txBox="1"/>
          <p:nvPr/>
        </p:nvSpPr>
        <p:spPr>
          <a:xfrm>
            <a:off x="6477000" y="2455218"/>
            <a:ext cx="1752600" cy="461665"/>
          </a:xfrm>
          <a:prstGeom prst="rect">
            <a:avLst/>
          </a:prstGeom>
          <a:noFill/>
        </p:spPr>
        <p:txBody>
          <a:bodyPr wrap="square" rtlCol="0">
            <a:spAutoFit/>
          </a:bodyPr>
          <a:lstStyle/>
          <a:p>
            <a:r>
              <a:rPr lang="en-US" sz="2400" smtClean="0">
                <a:solidFill>
                  <a:schemeClr val="bg1"/>
                </a:solidFill>
                <a:latin typeface="+mj-lt"/>
              </a:rPr>
              <a:t>MULTI-PURPOSE.</a:t>
            </a:r>
            <a:endParaRPr lang="en-US" sz="2400">
              <a:solidFill>
                <a:schemeClr val="bg1"/>
              </a:solidFill>
              <a:latin typeface="+mj-lt"/>
            </a:endParaRPr>
          </a:p>
        </p:txBody>
      </p:sp>
      <p:sp>
        <p:nvSpPr>
          <p:cNvPr id="16" name="TextBox 15"/>
          <p:cNvSpPr txBox="1"/>
          <p:nvPr/>
        </p:nvSpPr>
        <p:spPr>
          <a:xfrm>
            <a:off x="6477000" y="3217218"/>
            <a:ext cx="1752600" cy="461665"/>
          </a:xfrm>
          <a:prstGeom prst="rect">
            <a:avLst/>
          </a:prstGeom>
          <a:noFill/>
        </p:spPr>
        <p:txBody>
          <a:bodyPr wrap="square" rtlCol="0">
            <a:spAutoFit/>
          </a:bodyPr>
          <a:lstStyle/>
          <a:p>
            <a:r>
              <a:rPr lang="en-US" sz="2400" smtClean="0">
                <a:solidFill>
                  <a:schemeClr val="bg1"/>
                </a:solidFill>
                <a:latin typeface="+mj-lt"/>
              </a:rPr>
              <a:t>FLEXIBLE.</a:t>
            </a:r>
            <a:endParaRPr lang="en-US" sz="2400">
              <a:solidFill>
                <a:schemeClr val="bg1"/>
              </a:solidFill>
              <a:latin typeface="+mj-lt"/>
            </a:endParaRPr>
          </a:p>
        </p:txBody>
      </p:sp>
      <p:sp>
        <p:nvSpPr>
          <p:cNvPr id="17" name="TextBox 16"/>
          <p:cNvSpPr txBox="1"/>
          <p:nvPr/>
        </p:nvSpPr>
        <p:spPr>
          <a:xfrm>
            <a:off x="6477000" y="3976985"/>
            <a:ext cx="1752600" cy="461665"/>
          </a:xfrm>
          <a:prstGeom prst="rect">
            <a:avLst/>
          </a:prstGeom>
          <a:noFill/>
        </p:spPr>
        <p:txBody>
          <a:bodyPr wrap="square" rtlCol="0">
            <a:spAutoFit/>
          </a:bodyPr>
          <a:lstStyle/>
          <a:p>
            <a:r>
              <a:rPr lang="en-US" sz="2400" smtClean="0">
                <a:solidFill>
                  <a:schemeClr val="bg1"/>
                </a:solidFill>
                <a:latin typeface="+mj-lt"/>
              </a:rPr>
              <a:t>MODERNIZE.</a:t>
            </a:r>
            <a:endParaRPr lang="en-US" sz="2400">
              <a:solidFill>
                <a:schemeClr val="bg1"/>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anim calcmode="lin" valueType="num">
                                      <p:cBhvr>
                                        <p:cTn id="12" dur="500" fill="hold"/>
                                        <p:tgtEl>
                                          <p:spTgt spid="11"/>
                                        </p:tgtEl>
                                        <p:attrNameLst>
                                          <p:attrName>ppt_x</p:attrName>
                                        </p:attrNameLst>
                                      </p:cBhvr>
                                      <p:tavLst>
                                        <p:tav tm="0">
                                          <p:val>
                                            <p:strVal val="#ppt_x"/>
                                          </p:val>
                                        </p:tav>
                                        <p:tav tm="100000">
                                          <p:val>
                                            <p:strVal val="#ppt_x"/>
                                          </p:val>
                                        </p:tav>
                                      </p:tavLst>
                                    </p:anim>
                                    <p:anim calcmode="lin" valueType="num">
                                      <p:cBhvr>
                                        <p:cTn id="13" dur="500" fill="hold"/>
                                        <p:tgtEl>
                                          <p:spTgt spid="11"/>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right)">
                                      <p:cBhvr>
                                        <p:cTn id="17" dur="500"/>
                                        <p:tgtEl>
                                          <p:spTgt spid="4"/>
                                        </p:tgtEl>
                                      </p:cBhvr>
                                    </p:animEffect>
                                  </p:childTnLst>
                                </p:cTn>
                              </p:par>
                            </p:childTnLst>
                          </p:cTn>
                        </p:par>
                        <p:par>
                          <p:cTn id="18" fill="hold">
                            <p:stCondLst>
                              <p:cond delay="1500"/>
                            </p:stCondLst>
                            <p:childTnLst>
                              <p:par>
                                <p:cTn id="19" presetID="37" presetClass="entr" presetSubtype="0"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750"/>
                                        <p:tgtEl>
                                          <p:spTgt spid="14"/>
                                        </p:tgtEl>
                                      </p:cBhvr>
                                    </p:animEffect>
                                    <p:anim calcmode="lin" valueType="num">
                                      <p:cBhvr>
                                        <p:cTn id="22" dur="750" fill="hold"/>
                                        <p:tgtEl>
                                          <p:spTgt spid="14"/>
                                        </p:tgtEl>
                                        <p:attrNameLst>
                                          <p:attrName>ppt_x</p:attrName>
                                        </p:attrNameLst>
                                      </p:cBhvr>
                                      <p:tavLst>
                                        <p:tav tm="0">
                                          <p:val>
                                            <p:strVal val="#ppt_x"/>
                                          </p:val>
                                        </p:tav>
                                        <p:tav tm="100000">
                                          <p:val>
                                            <p:strVal val="#ppt_x"/>
                                          </p:val>
                                        </p:tav>
                                      </p:tavLst>
                                    </p:anim>
                                    <p:anim calcmode="lin" valueType="num">
                                      <p:cBhvr>
                                        <p:cTn id="23" dur="675" decel="100000" fill="hold"/>
                                        <p:tgtEl>
                                          <p:spTgt spid="14"/>
                                        </p:tgtEl>
                                        <p:attrNameLst>
                                          <p:attrName>ppt_y</p:attrName>
                                        </p:attrNameLst>
                                      </p:cBhvr>
                                      <p:tavLst>
                                        <p:tav tm="0">
                                          <p:val>
                                            <p:strVal val="#ppt_y+1"/>
                                          </p:val>
                                        </p:tav>
                                        <p:tav tm="100000">
                                          <p:val>
                                            <p:strVal val="#ppt_y-.03"/>
                                          </p:val>
                                        </p:tav>
                                      </p:tavLst>
                                    </p:anim>
                                    <p:anim calcmode="lin" valueType="num">
                                      <p:cBhvr>
                                        <p:cTn id="24" dur="75" accel="100000" fill="hold">
                                          <p:stCondLst>
                                            <p:cond delay="675"/>
                                          </p:stCondLst>
                                        </p:cTn>
                                        <p:tgtEl>
                                          <p:spTgt spid="14"/>
                                        </p:tgtEl>
                                        <p:attrNameLst>
                                          <p:attrName>ppt_y</p:attrName>
                                        </p:attrNameLst>
                                      </p:cBhvr>
                                      <p:tavLst>
                                        <p:tav tm="0">
                                          <p:val>
                                            <p:strVal val="#ppt_y-.03"/>
                                          </p:val>
                                        </p:tav>
                                        <p:tav tm="100000">
                                          <p:val>
                                            <p:strVal val="#ppt_y"/>
                                          </p:val>
                                        </p:tav>
                                      </p:tavLst>
                                    </p:anim>
                                  </p:childTnLst>
                                </p:cTn>
                              </p:par>
                            </p:childTnLst>
                          </p:cTn>
                        </p:par>
                        <p:par>
                          <p:cTn id="25" fill="hold">
                            <p:stCondLst>
                              <p:cond delay="2500"/>
                            </p:stCondLst>
                            <p:childTnLst>
                              <p:par>
                                <p:cTn id="26" presetID="22" presetClass="entr" presetSubtype="2"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3000"/>
                            </p:stCondLst>
                            <p:childTnLst>
                              <p:par>
                                <p:cTn id="30" presetID="37"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750"/>
                                        <p:tgtEl>
                                          <p:spTgt spid="15"/>
                                        </p:tgtEl>
                                      </p:cBhvr>
                                    </p:animEffect>
                                    <p:anim calcmode="lin" valueType="num">
                                      <p:cBhvr>
                                        <p:cTn id="33" dur="750" fill="hold"/>
                                        <p:tgtEl>
                                          <p:spTgt spid="15"/>
                                        </p:tgtEl>
                                        <p:attrNameLst>
                                          <p:attrName>ppt_x</p:attrName>
                                        </p:attrNameLst>
                                      </p:cBhvr>
                                      <p:tavLst>
                                        <p:tav tm="0">
                                          <p:val>
                                            <p:strVal val="#ppt_x"/>
                                          </p:val>
                                        </p:tav>
                                        <p:tav tm="100000">
                                          <p:val>
                                            <p:strVal val="#ppt_x"/>
                                          </p:val>
                                        </p:tav>
                                      </p:tavLst>
                                    </p:anim>
                                    <p:anim calcmode="lin" valueType="num">
                                      <p:cBhvr>
                                        <p:cTn id="34" dur="675" decel="100000" fill="hold"/>
                                        <p:tgtEl>
                                          <p:spTgt spid="15"/>
                                        </p:tgtEl>
                                        <p:attrNameLst>
                                          <p:attrName>ppt_y</p:attrName>
                                        </p:attrNameLst>
                                      </p:cBhvr>
                                      <p:tavLst>
                                        <p:tav tm="0">
                                          <p:val>
                                            <p:strVal val="#ppt_y+1"/>
                                          </p:val>
                                        </p:tav>
                                        <p:tav tm="100000">
                                          <p:val>
                                            <p:strVal val="#ppt_y-.03"/>
                                          </p:val>
                                        </p:tav>
                                      </p:tavLst>
                                    </p:anim>
                                    <p:anim calcmode="lin" valueType="num">
                                      <p:cBhvr>
                                        <p:cTn id="35" dur="75" accel="100000" fill="hold">
                                          <p:stCondLst>
                                            <p:cond delay="675"/>
                                          </p:stCondLst>
                                        </p:cTn>
                                        <p:tgtEl>
                                          <p:spTgt spid="15"/>
                                        </p:tgtEl>
                                        <p:attrNameLst>
                                          <p:attrName>ppt_y</p:attrName>
                                        </p:attrNameLst>
                                      </p:cBhvr>
                                      <p:tavLst>
                                        <p:tav tm="0">
                                          <p:val>
                                            <p:strVal val="#ppt_y-.03"/>
                                          </p:val>
                                        </p:tav>
                                        <p:tav tm="100000">
                                          <p:val>
                                            <p:strVal val="#ppt_y"/>
                                          </p:val>
                                        </p:tav>
                                      </p:tavLst>
                                    </p:anim>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right)">
                                      <p:cBhvr>
                                        <p:cTn id="39" dur="500"/>
                                        <p:tgtEl>
                                          <p:spTgt spid="6"/>
                                        </p:tgtEl>
                                      </p:cBhvr>
                                    </p:animEffect>
                                  </p:childTnLst>
                                </p:cTn>
                              </p:par>
                            </p:childTnLst>
                          </p:cTn>
                        </p:par>
                        <p:par>
                          <p:cTn id="40" fill="hold">
                            <p:stCondLst>
                              <p:cond delay="4500"/>
                            </p:stCondLst>
                            <p:childTnLst>
                              <p:par>
                                <p:cTn id="41" presetID="37"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750"/>
                                        <p:tgtEl>
                                          <p:spTgt spid="16"/>
                                        </p:tgtEl>
                                      </p:cBhvr>
                                    </p:animEffect>
                                    <p:anim calcmode="lin" valueType="num">
                                      <p:cBhvr>
                                        <p:cTn id="44" dur="750" fill="hold"/>
                                        <p:tgtEl>
                                          <p:spTgt spid="16"/>
                                        </p:tgtEl>
                                        <p:attrNameLst>
                                          <p:attrName>ppt_x</p:attrName>
                                        </p:attrNameLst>
                                      </p:cBhvr>
                                      <p:tavLst>
                                        <p:tav tm="0">
                                          <p:val>
                                            <p:strVal val="#ppt_x"/>
                                          </p:val>
                                        </p:tav>
                                        <p:tav tm="100000">
                                          <p:val>
                                            <p:strVal val="#ppt_x"/>
                                          </p:val>
                                        </p:tav>
                                      </p:tavLst>
                                    </p:anim>
                                    <p:anim calcmode="lin" valueType="num">
                                      <p:cBhvr>
                                        <p:cTn id="45" dur="675" decel="100000" fill="hold"/>
                                        <p:tgtEl>
                                          <p:spTgt spid="16"/>
                                        </p:tgtEl>
                                        <p:attrNameLst>
                                          <p:attrName>ppt_y</p:attrName>
                                        </p:attrNameLst>
                                      </p:cBhvr>
                                      <p:tavLst>
                                        <p:tav tm="0">
                                          <p:val>
                                            <p:strVal val="#ppt_y+1"/>
                                          </p:val>
                                        </p:tav>
                                        <p:tav tm="100000">
                                          <p:val>
                                            <p:strVal val="#ppt_y-.03"/>
                                          </p:val>
                                        </p:tav>
                                      </p:tavLst>
                                    </p:anim>
                                    <p:anim calcmode="lin" valueType="num">
                                      <p:cBhvr>
                                        <p:cTn id="46" dur="75" accel="100000" fill="hold">
                                          <p:stCondLst>
                                            <p:cond delay="675"/>
                                          </p:stCondLst>
                                        </p:cTn>
                                        <p:tgtEl>
                                          <p:spTgt spid="16"/>
                                        </p:tgtEl>
                                        <p:attrNameLst>
                                          <p:attrName>ppt_y</p:attrName>
                                        </p:attrNameLst>
                                      </p:cBhvr>
                                      <p:tavLst>
                                        <p:tav tm="0">
                                          <p:val>
                                            <p:strVal val="#ppt_y-.03"/>
                                          </p:val>
                                        </p:tav>
                                        <p:tav tm="100000">
                                          <p:val>
                                            <p:strVal val="#ppt_y"/>
                                          </p:val>
                                        </p:tav>
                                      </p:tavLst>
                                    </p:anim>
                                  </p:childTnLst>
                                </p:cTn>
                              </p:par>
                            </p:childTnLst>
                          </p:cTn>
                        </p:par>
                        <p:par>
                          <p:cTn id="47" fill="hold">
                            <p:stCondLst>
                              <p:cond delay="5500"/>
                            </p:stCondLst>
                            <p:childTnLst>
                              <p:par>
                                <p:cTn id="48" presetID="22" presetClass="entr" presetSubtype="2" fill="hold" grpId="0" nodeType="after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wipe(right)">
                                      <p:cBhvr>
                                        <p:cTn id="50" dur="500"/>
                                        <p:tgtEl>
                                          <p:spTgt spid="7"/>
                                        </p:tgtEl>
                                      </p:cBhvr>
                                    </p:animEffect>
                                  </p:childTnLst>
                                </p:cTn>
                              </p:par>
                            </p:childTnLst>
                          </p:cTn>
                        </p:par>
                        <p:par>
                          <p:cTn id="51" fill="hold">
                            <p:stCondLst>
                              <p:cond delay="6000"/>
                            </p:stCondLst>
                            <p:childTnLst>
                              <p:par>
                                <p:cTn id="52" presetID="37"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750"/>
                                        <p:tgtEl>
                                          <p:spTgt spid="17"/>
                                        </p:tgtEl>
                                      </p:cBhvr>
                                    </p:animEffect>
                                    <p:anim calcmode="lin" valueType="num">
                                      <p:cBhvr>
                                        <p:cTn id="55" dur="750" fill="hold"/>
                                        <p:tgtEl>
                                          <p:spTgt spid="17"/>
                                        </p:tgtEl>
                                        <p:attrNameLst>
                                          <p:attrName>ppt_x</p:attrName>
                                        </p:attrNameLst>
                                      </p:cBhvr>
                                      <p:tavLst>
                                        <p:tav tm="0">
                                          <p:val>
                                            <p:strVal val="#ppt_x"/>
                                          </p:val>
                                        </p:tav>
                                        <p:tav tm="100000">
                                          <p:val>
                                            <p:strVal val="#ppt_x"/>
                                          </p:val>
                                        </p:tav>
                                      </p:tavLst>
                                    </p:anim>
                                    <p:anim calcmode="lin" valueType="num">
                                      <p:cBhvr>
                                        <p:cTn id="56" dur="675" decel="100000" fill="hold"/>
                                        <p:tgtEl>
                                          <p:spTgt spid="17"/>
                                        </p:tgtEl>
                                        <p:attrNameLst>
                                          <p:attrName>ppt_y</p:attrName>
                                        </p:attrNameLst>
                                      </p:cBhvr>
                                      <p:tavLst>
                                        <p:tav tm="0">
                                          <p:val>
                                            <p:strVal val="#ppt_y+1"/>
                                          </p:val>
                                        </p:tav>
                                        <p:tav tm="100000">
                                          <p:val>
                                            <p:strVal val="#ppt_y-.03"/>
                                          </p:val>
                                        </p:tav>
                                      </p:tavLst>
                                    </p:anim>
                                    <p:anim calcmode="lin" valueType="num">
                                      <p:cBhvr>
                                        <p:cTn id="57" dur="75" accel="100000" fill="hold">
                                          <p:stCondLst>
                                            <p:cond delay="675"/>
                                          </p:stCondLst>
                                        </p:cTn>
                                        <p:tgtEl>
                                          <p:spTgt spid="1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4" grpId="0"/>
      <p:bldP spid="15" grpId="0"/>
      <p:bldP spid="16" grpId="0"/>
      <p:bldP spid="1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7"/>
          <p:cNvSpPr/>
          <p:nvPr/>
        </p:nvSpPr>
        <p:spPr bwMode="auto">
          <a:xfrm>
            <a:off x="1062929" y="1809750"/>
            <a:ext cx="1760482" cy="1996965"/>
          </a:xfrm>
          <a:custGeom>
            <a:avLst/>
            <a:gdLst>
              <a:gd name="T0" fmla="*/ 106 w 212"/>
              <a:gd name="T1" fmla="*/ 241 h 241"/>
              <a:gd name="T2" fmla="*/ 100 w 212"/>
              <a:gd name="T3" fmla="*/ 240 h 241"/>
              <a:gd name="T4" fmla="*/ 6 w 212"/>
              <a:gd name="T5" fmla="*/ 185 h 241"/>
              <a:gd name="T6" fmla="*/ 0 w 212"/>
              <a:gd name="T7" fmla="*/ 174 h 241"/>
              <a:gd name="T8" fmla="*/ 0 w 212"/>
              <a:gd name="T9" fmla="*/ 68 h 241"/>
              <a:gd name="T10" fmla="*/ 6 w 212"/>
              <a:gd name="T11" fmla="*/ 57 h 241"/>
              <a:gd name="T12" fmla="*/ 100 w 212"/>
              <a:gd name="T13" fmla="*/ 2 h 241"/>
              <a:gd name="T14" fmla="*/ 106 w 212"/>
              <a:gd name="T15" fmla="*/ 0 h 241"/>
              <a:gd name="T16" fmla="*/ 112 w 212"/>
              <a:gd name="T17" fmla="*/ 2 h 241"/>
              <a:gd name="T18" fmla="*/ 206 w 212"/>
              <a:gd name="T19" fmla="*/ 57 h 241"/>
              <a:gd name="T20" fmla="*/ 212 w 212"/>
              <a:gd name="T21" fmla="*/ 68 h 241"/>
              <a:gd name="T22" fmla="*/ 212 w 212"/>
              <a:gd name="T23" fmla="*/ 174 h 241"/>
              <a:gd name="T24" fmla="*/ 206 w 212"/>
              <a:gd name="T25" fmla="*/ 185 h 241"/>
              <a:gd name="T26" fmla="*/ 112 w 212"/>
              <a:gd name="T27" fmla="*/ 240 h 241"/>
              <a:gd name="T28" fmla="*/ 106 w 212"/>
              <a:gd name="T2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241">
                <a:moveTo>
                  <a:pt x="106" y="241"/>
                </a:moveTo>
                <a:cubicBezTo>
                  <a:pt x="104" y="241"/>
                  <a:pt x="101" y="241"/>
                  <a:pt x="100" y="240"/>
                </a:cubicBezTo>
                <a:cubicBezTo>
                  <a:pt x="6" y="185"/>
                  <a:pt x="6" y="185"/>
                  <a:pt x="6" y="185"/>
                </a:cubicBezTo>
                <a:cubicBezTo>
                  <a:pt x="3" y="183"/>
                  <a:pt x="0" y="178"/>
                  <a:pt x="0" y="174"/>
                </a:cubicBezTo>
                <a:cubicBezTo>
                  <a:pt x="0" y="68"/>
                  <a:pt x="0" y="68"/>
                  <a:pt x="0" y="68"/>
                </a:cubicBezTo>
                <a:cubicBezTo>
                  <a:pt x="0" y="64"/>
                  <a:pt x="3" y="59"/>
                  <a:pt x="6" y="57"/>
                </a:cubicBezTo>
                <a:cubicBezTo>
                  <a:pt x="100" y="2"/>
                  <a:pt x="100" y="2"/>
                  <a:pt x="100" y="2"/>
                </a:cubicBezTo>
                <a:cubicBezTo>
                  <a:pt x="101" y="1"/>
                  <a:pt x="104" y="0"/>
                  <a:pt x="106" y="0"/>
                </a:cubicBezTo>
                <a:cubicBezTo>
                  <a:pt x="108" y="0"/>
                  <a:pt x="111" y="1"/>
                  <a:pt x="112" y="2"/>
                </a:cubicBezTo>
                <a:cubicBezTo>
                  <a:pt x="206" y="57"/>
                  <a:pt x="206" y="57"/>
                  <a:pt x="206" y="57"/>
                </a:cubicBezTo>
                <a:cubicBezTo>
                  <a:pt x="209" y="59"/>
                  <a:pt x="212" y="64"/>
                  <a:pt x="212" y="68"/>
                </a:cubicBezTo>
                <a:cubicBezTo>
                  <a:pt x="212" y="174"/>
                  <a:pt x="212" y="174"/>
                  <a:pt x="212" y="174"/>
                </a:cubicBezTo>
                <a:cubicBezTo>
                  <a:pt x="212" y="178"/>
                  <a:pt x="209" y="183"/>
                  <a:pt x="206" y="185"/>
                </a:cubicBezTo>
                <a:cubicBezTo>
                  <a:pt x="112" y="240"/>
                  <a:pt x="112" y="240"/>
                  <a:pt x="112" y="240"/>
                </a:cubicBezTo>
                <a:cubicBezTo>
                  <a:pt x="111" y="241"/>
                  <a:pt x="108" y="241"/>
                  <a:pt x="106" y="241"/>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 name="Freeform 18"/>
          <p:cNvSpPr>
            <a:spLocks noEditPoints="1"/>
          </p:cNvSpPr>
          <p:nvPr/>
        </p:nvSpPr>
        <p:spPr bwMode="auto">
          <a:xfrm>
            <a:off x="3694937" y="1809750"/>
            <a:ext cx="1754127" cy="1996965"/>
          </a:xfrm>
          <a:custGeom>
            <a:avLst/>
            <a:gdLst>
              <a:gd name="T0" fmla="*/ 108 w 215"/>
              <a:gd name="T1" fmla="*/ 4 h 245"/>
              <a:gd name="T2" fmla="*/ 113 w 215"/>
              <a:gd name="T3" fmla="*/ 5 h 245"/>
              <a:gd name="T4" fmla="*/ 207 w 215"/>
              <a:gd name="T5" fmla="*/ 60 h 245"/>
              <a:gd name="T6" fmla="*/ 212 w 215"/>
              <a:gd name="T7" fmla="*/ 70 h 245"/>
              <a:gd name="T8" fmla="*/ 212 w 215"/>
              <a:gd name="T9" fmla="*/ 176 h 245"/>
              <a:gd name="T10" fmla="*/ 207 w 215"/>
              <a:gd name="T11" fmla="*/ 185 h 245"/>
              <a:gd name="T12" fmla="*/ 113 w 215"/>
              <a:gd name="T13" fmla="*/ 240 h 245"/>
              <a:gd name="T14" fmla="*/ 108 w 215"/>
              <a:gd name="T15" fmla="*/ 242 h 245"/>
              <a:gd name="T16" fmla="*/ 103 w 215"/>
              <a:gd name="T17" fmla="*/ 240 h 245"/>
              <a:gd name="T18" fmla="*/ 9 w 215"/>
              <a:gd name="T19" fmla="*/ 185 h 245"/>
              <a:gd name="T20" fmla="*/ 4 w 215"/>
              <a:gd name="T21" fmla="*/ 176 h 245"/>
              <a:gd name="T22" fmla="*/ 4 w 215"/>
              <a:gd name="T23" fmla="*/ 70 h 245"/>
              <a:gd name="T24" fmla="*/ 9 w 215"/>
              <a:gd name="T25" fmla="*/ 60 h 245"/>
              <a:gd name="T26" fmla="*/ 103 w 215"/>
              <a:gd name="T27" fmla="*/ 5 h 245"/>
              <a:gd name="T28" fmla="*/ 108 w 215"/>
              <a:gd name="T29" fmla="*/ 4 h 245"/>
              <a:gd name="T30" fmla="*/ 108 w 215"/>
              <a:gd name="T31" fmla="*/ 0 h 245"/>
              <a:gd name="T32" fmla="*/ 101 w 215"/>
              <a:gd name="T33" fmla="*/ 2 h 245"/>
              <a:gd name="T34" fmla="*/ 7 w 215"/>
              <a:gd name="T35" fmla="*/ 57 h 245"/>
              <a:gd name="T36" fmla="*/ 0 w 215"/>
              <a:gd name="T37" fmla="*/ 70 h 245"/>
              <a:gd name="T38" fmla="*/ 0 w 215"/>
              <a:gd name="T39" fmla="*/ 176 h 245"/>
              <a:gd name="T40" fmla="*/ 7 w 215"/>
              <a:gd name="T41" fmla="*/ 188 h 245"/>
              <a:gd name="T42" fmla="*/ 101 w 215"/>
              <a:gd name="T43" fmla="*/ 243 h 245"/>
              <a:gd name="T44" fmla="*/ 108 w 215"/>
              <a:gd name="T45" fmla="*/ 245 h 245"/>
              <a:gd name="T46" fmla="*/ 115 w 215"/>
              <a:gd name="T47" fmla="*/ 243 h 245"/>
              <a:gd name="T48" fmla="*/ 208 w 215"/>
              <a:gd name="T49" fmla="*/ 188 h 245"/>
              <a:gd name="T50" fmla="*/ 215 w 215"/>
              <a:gd name="T51" fmla="*/ 176 h 245"/>
              <a:gd name="T52" fmla="*/ 215 w 215"/>
              <a:gd name="T53" fmla="*/ 70 h 245"/>
              <a:gd name="T54" fmla="*/ 208 w 215"/>
              <a:gd name="T55" fmla="*/ 57 h 245"/>
              <a:gd name="T56" fmla="*/ 115 w 215"/>
              <a:gd name="T57" fmla="*/ 2 h 245"/>
              <a:gd name="T58" fmla="*/ 108 w 215"/>
              <a:gd name="T5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45">
                <a:moveTo>
                  <a:pt x="108" y="4"/>
                </a:moveTo>
                <a:cubicBezTo>
                  <a:pt x="110" y="4"/>
                  <a:pt x="112" y="4"/>
                  <a:pt x="113" y="5"/>
                </a:cubicBezTo>
                <a:cubicBezTo>
                  <a:pt x="207" y="60"/>
                  <a:pt x="207" y="60"/>
                  <a:pt x="207" y="60"/>
                </a:cubicBezTo>
                <a:cubicBezTo>
                  <a:pt x="210" y="62"/>
                  <a:pt x="212" y="66"/>
                  <a:pt x="212" y="70"/>
                </a:cubicBezTo>
                <a:cubicBezTo>
                  <a:pt x="212" y="176"/>
                  <a:pt x="212" y="176"/>
                  <a:pt x="212" y="176"/>
                </a:cubicBezTo>
                <a:cubicBezTo>
                  <a:pt x="212" y="179"/>
                  <a:pt x="210" y="183"/>
                  <a:pt x="207" y="185"/>
                </a:cubicBezTo>
                <a:cubicBezTo>
                  <a:pt x="113" y="240"/>
                  <a:pt x="113" y="240"/>
                  <a:pt x="113" y="240"/>
                </a:cubicBezTo>
                <a:cubicBezTo>
                  <a:pt x="112" y="241"/>
                  <a:pt x="110" y="242"/>
                  <a:pt x="108" y="242"/>
                </a:cubicBezTo>
                <a:cubicBezTo>
                  <a:pt x="106" y="242"/>
                  <a:pt x="104" y="241"/>
                  <a:pt x="103" y="240"/>
                </a:cubicBezTo>
                <a:cubicBezTo>
                  <a:pt x="9" y="185"/>
                  <a:pt x="9" y="185"/>
                  <a:pt x="9" y="185"/>
                </a:cubicBezTo>
                <a:cubicBezTo>
                  <a:pt x="6" y="183"/>
                  <a:pt x="4" y="179"/>
                  <a:pt x="4" y="176"/>
                </a:cubicBezTo>
                <a:cubicBezTo>
                  <a:pt x="4" y="70"/>
                  <a:pt x="4" y="70"/>
                  <a:pt x="4" y="70"/>
                </a:cubicBezTo>
                <a:cubicBezTo>
                  <a:pt x="4" y="66"/>
                  <a:pt x="6" y="62"/>
                  <a:pt x="9" y="60"/>
                </a:cubicBezTo>
                <a:cubicBezTo>
                  <a:pt x="103" y="5"/>
                  <a:pt x="103" y="5"/>
                  <a:pt x="103" y="5"/>
                </a:cubicBezTo>
                <a:cubicBezTo>
                  <a:pt x="104" y="4"/>
                  <a:pt x="106" y="4"/>
                  <a:pt x="108" y="4"/>
                </a:cubicBezTo>
                <a:moveTo>
                  <a:pt x="108" y="0"/>
                </a:moveTo>
                <a:cubicBezTo>
                  <a:pt x="105" y="0"/>
                  <a:pt x="103" y="1"/>
                  <a:pt x="101" y="2"/>
                </a:cubicBezTo>
                <a:cubicBezTo>
                  <a:pt x="7" y="57"/>
                  <a:pt x="7" y="57"/>
                  <a:pt x="7" y="57"/>
                </a:cubicBezTo>
                <a:cubicBezTo>
                  <a:pt x="4" y="60"/>
                  <a:pt x="0" y="65"/>
                  <a:pt x="0" y="70"/>
                </a:cubicBezTo>
                <a:cubicBezTo>
                  <a:pt x="0" y="176"/>
                  <a:pt x="0" y="176"/>
                  <a:pt x="0" y="176"/>
                </a:cubicBezTo>
                <a:cubicBezTo>
                  <a:pt x="0" y="180"/>
                  <a:pt x="4" y="186"/>
                  <a:pt x="7" y="188"/>
                </a:cubicBezTo>
                <a:cubicBezTo>
                  <a:pt x="101" y="243"/>
                  <a:pt x="101" y="243"/>
                  <a:pt x="101" y="243"/>
                </a:cubicBezTo>
                <a:cubicBezTo>
                  <a:pt x="103" y="244"/>
                  <a:pt x="105" y="245"/>
                  <a:pt x="108" y="245"/>
                </a:cubicBezTo>
                <a:cubicBezTo>
                  <a:pt x="110" y="245"/>
                  <a:pt x="113" y="244"/>
                  <a:pt x="115" y="243"/>
                </a:cubicBezTo>
                <a:cubicBezTo>
                  <a:pt x="208" y="188"/>
                  <a:pt x="208" y="188"/>
                  <a:pt x="208" y="188"/>
                </a:cubicBezTo>
                <a:cubicBezTo>
                  <a:pt x="212" y="186"/>
                  <a:pt x="215" y="180"/>
                  <a:pt x="215" y="176"/>
                </a:cubicBezTo>
                <a:cubicBezTo>
                  <a:pt x="215" y="70"/>
                  <a:pt x="215" y="70"/>
                  <a:pt x="215" y="70"/>
                </a:cubicBezTo>
                <a:cubicBezTo>
                  <a:pt x="215" y="65"/>
                  <a:pt x="212" y="60"/>
                  <a:pt x="208" y="57"/>
                </a:cubicBezTo>
                <a:cubicBezTo>
                  <a:pt x="115" y="2"/>
                  <a:pt x="115" y="2"/>
                  <a:pt x="115" y="2"/>
                </a:cubicBezTo>
                <a:cubicBezTo>
                  <a:pt x="113" y="1"/>
                  <a:pt x="110" y="0"/>
                  <a:pt x="108" y="0"/>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3" name="Freeform 17"/>
          <p:cNvSpPr/>
          <p:nvPr/>
        </p:nvSpPr>
        <p:spPr bwMode="auto">
          <a:xfrm>
            <a:off x="6320590" y="1809750"/>
            <a:ext cx="1760482" cy="1996965"/>
          </a:xfrm>
          <a:custGeom>
            <a:avLst/>
            <a:gdLst>
              <a:gd name="T0" fmla="*/ 106 w 212"/>
              <a:gd name="T1" fmla="*/ 241 h 241"/>
              <a:gd name="T2" fmla="*/ 100 w 212"/>
              <a:gd name="T3" fmla="*/ 240 h 241"/>
              <a:gd name="T4" fmla="*/ 6 w 212"/>
              <a:gd name="T5" fmla="*/ 185 h 241"/>
              <a:gd name="T6" fmla="*/ 0 w 212"/>
              <a:gd name="T7" fmla="*/ 174 h 241"/>
              <a:gd name="T8" fmla="*/ 0 w 212"/>
              <a:gd name="T9" fmla="*/ 68 h 241"/>
              <a:gd name="T10" fmla="*/ 6 w 212"/>
              <a:gd name="T11" fmla="*/ 57 h 241"/>
              <a:gd name="T12" fmla="*/ 100 w 212"/>
              <a:gd name="T13" fmla="*/ 2 h 241"/>
              <a:gd name="T14" fmla="*/ 106 w 212"/>
              <a:gd name="T15" fmla="*/ 0 h 241"/>
              <a:gd name="T16" fmla="*/ 112 w 212"/>
              <a:gd name="T17" fmla="*/ 2 h 241"/>
              <a:gd name="T18" fmla="*/ 206 w 212"/>
              <a:gd name="T19" fmla="*/ 57 h 241"/>
              <a:gd name="T20" fmla="*/ 212 w 212"/>
              <a:gd name="T21" fmla="*/ 68 h 241"/>
              <a:gd name="T22" fmla="*/ 212 w 212"/>
              <a:gd name="T23" fmla="*/ 174 h 241"/>
              <a:gd name="T24" fmla="*/ 206 w 212"/>
              <a:gd name="T25" fmla="*/ 185 h 241"/>
              <a:gd name="T26" fmla="*/ 112 w 212"/>
              <a:gd name="T27" fmla="*/ 240 h 241"/>
              <a:gd name="T28" fmla="*/ 106 w 212"/>
              <a:gd name="T2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241">
                <a:moveTo>
                  <a:pt x="106" y="241"/>
                </a:moveTo>
                <a:cubicBezTo>
                  <a:pt x="104" y="241"/>
                  <a:pt x="101" y="241"/>
                  <a:pt x="100" y="240"/>
                </a:cubicBezTo>
                <a:cubicBezTo>
                  <a:pt x="6" y="185"/>
                  <a:pt x="6" y="185"/>
                  <a:pt x="6" y="185"/>
                </a:cubicBezTo>
                <a:cubicBezTo>
                  <a:pt x="3" y="183"/>
                  <a:pt x="0" y="178"/>
                  <a:pt x="0" y="174"/>
                </a:cubicBezTo>
                <a:cubicBezTo>
                  <a:pt x="0" y="68"/>
                  <a:pt x="0" y="68"/>
                  <a:pt x="0" y="68"/>
                </a:cubicBezTo>
                <a:cubicBezTo>
                  <a:pt x="0" y="64"/>
                  <a:pt x="3" y="59"/>
                  <a:pt x="6" y="57"/>
                </a:cubicBezTo>
                <a:cubicBezTo>
                  <a:pt x="100" y="2"/>
                  <a:pt x="100" y="2"/>
                  <a:pt x="100" y="2"/>
                </a:cubicBezTo>
                <a:cubicBezTo>
                  <a:pt x="101" y="1"/>
                  <a:pt x="104" y="0"/>
                  <a:pt x="106" y="0"/>
                </a:cubicBezTo>
                <a:cubicBezTo>
                  <a:pt x="108" y="0"/>
                  <a:pt x="111" y="1"/>
                  <a:pt x="112" y="2"/>
                </a:cubicBezTo>
                <a:cubicBezTo>
                  <a:pt x="206" y="57"/>
                  <a:pt x="206" y="57"/>
                  <a:pt x="206" y="57"/>
                </a:cubicBezTo>
                <a:cubicBezTo>
                  <a:pt x="209" y="59"/>
                  <a:pt x="212" y="64"/>
                  <a:pt x="212" y="68"/>
                </a:cubicBezTo>
                <a:cubicBezTo>
                  <a:pt x="212" y="174"/>
                  <a:pt x="212" y="174"/>
                  <a:pt x="212" y="174"/>
                </a:cubicBezTo>
                <a:cubicBezTo>
                  <a:pt x="212" y="178"/>
                  <a:pt x="209" y="183"/>
                  <a:pt x="206" y="185"/>
                </a:cubicBezTo>
                <a:cubicBezTo>
                  <a:pt x="112" y="240"/>
                  <a:pt x="112" y="240"/>
                  <a:pt x="112" y="240"/>
                </a:cubicBezTo>
                <a:cubicBezTo>
                  <a:pt x="111" y="241"/>
                  <a:pt x="108" y="241"/>
                  <a:pt x="106" y="241"/>
                </a:cubicBezTo>
                <a:close/>
              </a:path>
            </a:pathLst>
          </a:custGeom>
          <a:solidFill>
            <a:srgbClr val="F3C301"/>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4220721" y="2456957"/>
            <a:ext cx="702558" cy="702550"/>
            <a:chOff x="8601075" y="5575300"/>
            <a:chExt cx="433388" cy="433388"/>
          </a:xfrm>
          <a:solidFill>
            <a:srgbClr val="23CADC"/>
          </a:solidFill>
        </p:grpSpPr>
        <p:sp>
          <p:nvSpPr>
            <p:cNvPr id="16" name="Freeform 15"/>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1637621" y="2402665"/>
            <a:ext cx="611099" cy="811134"/>
            <a:chOff x="11153775" y="5430838"/>
            <a:chExt cx="441326" cy="585787"/>
          </a:xfrm>
          <a:solidFill>
            <a:schemeClr val="bg1"/>
          </a:solidFill>
        </p:grpSpPr>
        <p:sp>
          <p:nvSpPr>
            <p:cNvPr id="26" name="Freeform 25"/>
            <p:cNvSpPr>
              <a:spLocks noEditPoints="1"/>
            </p:cNvSpPr>
            <p:nvPr/>
          </p:nvSpPr>
          <p:spPr bwMode="auto">
            <a:xfrm>
              <a:off x="11153775" y="5659438"/>
              <a:ext cx="261938" cy="357187"/>
            </a:xfrm>
            <a:custGeom>
              <a:avLst/>
              <a:gdLst>
                <a:gd name="T0" fmla="*/ 53 w 70"/>
                <a:gd name="T1" fmla="*/ 0 h 95"/>
                <a:gd name="T2" fmla="*/ 17 w 70"/>
                <a:gd name="T3" fmla="*/ 0 h 95"/>
                <a:gd name="T4" fmla="*/ 0 w 70"/>
                <a:gd name="T5" fmla="*/ 17 h 95"/>
                <a:gd name="T6" fmla="*/ 0 w 70"/>
                <a:gd name="T7" fmla="*/ 78 h 95"/>
                <a:gd name="T8" fmla="*/ 17 w 70"/>
                <a:gd name="T9" fmla="*/ 95 h 95"/>
                <a:gd name="T10" fmla="*/ 53 w 70"/>
                <a:gd name="T11" fmla="*/ 95 h 95"/>
                <a:gd name="T12" fmla="*/ 70 w 70"/>
                <a:gd name="T13" fmla="*/ 78 h 95"/>
                <a:gd name="T14" fmla="*/ 70 w 70"/>
                <a:gd name="T15" fmla="*/ 17 h 95"/>
                <a:gd name="T16" fmla="*/ 53 w 70"/>
                <a:gd name="T17" fmla="*/ 0 h 95"/>
                <a:gd name="T18" fmla="*/ 35 w 70"/>
                <a:gd name="T19" fmla="*/ 90 h 95"/>
                <a:gd name="T20" fmla="*/ 30 w 70"/>
                <a:gd name="T21" fmla="*/ 85 h 95"/>
                <a:gd name="T22" fmla="*/ 35 w 70"/>
                <a:gd name="T23" fmla="*/ 80 h 95"/>
                <a:gd name="T24" fmla="*/ 40 w 70"/>
                <a:gd name="T25" fmla="*/ 85 h 95"/>
                <a:gd name="T26" fmla="*/ 35 w 70"/>
                <a:gd name="T27" fmla="*/ 90 h 95"/>
                <a:gd name="T28" fmla="*/ 57 w 70"/>
                <a:gd name="T29" fmla="*/ 76 h 95"/>
                <a:gd name="T30" fmla="*/ 13 w 70"/>
                <a:gd name="T31" fmla="*/ 76 h 95"/>
                <a:gd name="T32" fmla="*/ 13 w 70"/>
                <a:gd name="T33" fmla="*/ 13 h 95"/>
                <a:gd name="T34" fmla="*/ 57 w 70"/>
                <a:gd name="T35" fmla="*/ 13 h 95"/>
                <a:gd name="T36" fmla="*/ 57 w 70"/>
                <a:gd name="T37"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5">
                  <a:moveTo>
                    <a:pt x="53" y="0"/>
                  </a:moveTo>
                  <a:cubicBezTo>
                    <a:pt x="17" y="0"/>
                    <a:pt x="17" y="0"/>
                    <a:pt x="17" y="0"/>
                  </a:cubicBezTo>
                  <a:cubicBezTo>
                    <a:pt x="8" y="0"/>
                    <a:pt x="0" y="8"/>
                    <a:pt x="0" y="17"/>
                  </a:cubicBezTo>
                  <a:cubicBezTo>
                    <a:pt x="0" y="78"/>
                    <a:pt x="0" y="78"/>
                    <a:pt x="0" y="78"/>
                  </a:cubicBezTo>
                  <a:cubicBezTo>
                    <a:pt x="0" y="88"/>
                    <a:pt x="8" y="95"/>
                    <a:pt x="17" y="95"/>
                  </a:cubicBezTo>
                  <a:cubicBezTo>
                    <a:pt x="53" y="95"/>
                    <a:pt x="53" y="95"/>
                    <a:pt x="53" y="95"/>
                  </a:cubicBezTo>
                  <a:cubicBezTo>
                    <a:pt x="62" y="95"/>
                    <a:pt x="70" y="88"/>
                    <a:pt x="70" y="78"/>
                  </a:cubicBezTo>
                  <a:cubicBezTo>
                    <a:pt x="70" y="17"/>
                    <a:pt x="70" y="17"/>
                    <a:pt x="70" y="17"/>
                  </a:cubicBezTo>
                  <a:cubicBezTo>
                    <a:pt x="70" y="8"/>
                    <a:pt x="62" y="0"/>
                    <a:pt x="53" y="0"/>
                  </a:cubicBezTo>
                  <a:close/>
                  <a:moveTo>
                    <a:pt x="35" y="90"/>
                  </a:moveTo>
                  <a:cubicBezTo>
                    <a:pt x="32" y="90"/>
                    <a:pt x="30" y="88"/>
                    <a:pt x="30" y="85"/>
                  </a:cubicBezTo>
                  <a:cubicBezTo>
                    <a:pt x="30" y="82"/>
                    <a:pt x="32" y="80"/>
                    <a:pt x="35" y="80"/>
                  </a:cubicBezTo>
                  <a:cubicBezTo>
                    <a:pt x="38" y="80"/>
                    <a:pt x="40" y="82"/>
                    <a:pt x="40" y="85"/>
                  </a:cubicBezTo>
                  <a:cubicBezTo>
                    <a:pt x="40" y="88"/>
                    <a:pt x="38" y="90"/>
                    <a:pt x="35" y="90"/>
                  </a:cubicBezTo>
                  <a:close/>
                  <a:moveTo>
                    <a:pt x="57" y="76"/>
                  </a:moveTo>
                  <a:cubicBezTo>
                    <a:pt x="13" y="76"/>
                    <a:pt x="13" y="76"/>
                    <a:pt x="13" y="76"/>
                  </a:cubicBezTo>
                  <a:cubicBezTo>
                    <a:pt x="13" y="13"/>
                    <a:pt x="13" y="13"/>
                    <a:pt x="13" y="13"/>
                  </a:cubicBezTo>
                  <a:cubicBezTo>
                    <a:pt x="57" y="13"/>
                    <a:pt x="57" y="13"/>
                    <a:pt x="57" y="13"/>
                  </a:cubicBezTo>
                  <a:lnTo>
                    <a:pt x="57"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11212513" y="5764213"/>
              <a:ext cx="142875" cy="79375"/>
            </a:xfrm>
            <a:custGeom>
              <a:avLst/>
              <a:gdLst>
                <a:gd name="T0" fmla="*/ 35 w 38"/>
                <a:gd name="T1" fmla="*/ 3 h 21"/>
                <a:gd name="T2" fmla="*/ 31 w 38"/>
                <a:gd name="T3" fmla="*/ 5 h 21"/>
                <a:gd name="T4" fmla="*/ 27 w 38"/>
                <a:gd name="T5" fmla="*/ 14 h 21"/>
                <a:gd name="T6" fmla="*/ 15 w 38"/>
                <a:gd name="T7" fmla="*/ 14 h 21"/>
                <a:gd name="T8" fmla="*/ 12 w 38"/>
                <a:gd name="T9" fmla="*/ 3 h 21"/>
                <a:gd name="T10" fmla="*/ 12 w 38"/>
                <a:gd name="T11" fmla="*/ 2 h 21"/>
                <a:gd name="T12" fmla="*/ 8 w 38"/>
                <a:gd name="T13" fmla="*/ 0 h 21"/>
                <a:gd name="T14" fmla="*/ 4 w 38"/>
                <a:gd name="T15" fmla="*/ 0 h 21"/>
                <a:gd name="T16" fmla="*/ 0 w 38"/>
                <a:gd name="T17" fmla="*/ 4 h 21"/>
                <a:gd name="T18" fmla="*/ 4 w 38"/>
                <a:gd name="T19" fmla="*/ 7 h 21"/>
                <a:gd name="T20" fmla="*/ 6 w 38"/>
                <a:gd name="T21" fmla="*/ 7 h 21"/>
                <a:gd name="T22" fmla="*/ 9 w 38"/>
                <a:gd name="T23" fmla="*/ 18 h 21"/>
                <a:gd name="T24" fmla="*/ 10 w 38"/>
                <a:gd name="T25" fmla="*/ 20 h 21"/>
                <a:gd name="T26" fmla="*/ 10 w 38"/>
                <a:gd name="T27" fmla="*/ 20 h 21"/>
                <a:gd name="T28" fmla="*/ 10 w 38"/>
                <a:gd name="T29" fmla="*/ 20 h 21"/>
                <a:gd name="T30" fmla="*/ 12 w 38"/>
                <a:gd name="T31" fmla="*/ 21 h 21"/>
                <a:gd name="T32" fmla="*/ 29 w 38"/>
                <a:gd name="T33" fmla="*/ 21 h 21"/>
                <a:gd name="T34" fmla="*/ 31 w 38"/>
                <a:gd name="T35" fmla="*/ 20 h 21"/>
                <a:gd name="T36" fmla="*/ 33 w 38"/>
                <a:gd name="T37" fmla="*/ 18 h 21"/>
                <a:gd name="T38" fmla="*/ 37 w 38"/>
                <a:gd name="T39" fmla="*/ 7 h 21"/>
                <a:gd name="T40" fmla="*/ 35 w 38"/>
                <a:gd name="T4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35" y="3"/>
                  </a:moveTo>
                  <a:cubicBezTo>
                    <a:pt x="33" y="2"/>
                    <a:pt x="31" y="3"/>
                    <a:pt x="31" y="5"/>
                  </a:cubicBezTo>
                  <a:cubicBezTo>
                    <a:pt x="27" y="14"/>
                    <a:pt x="27" y="14"/>
                    <a:pt x="27" y="14"/>
                  </a:cubicBezTo>
                  <a:cubicBezTo>
                    <a:pt x="15" y="14"/>
                    <a:pt x="15" y="14"/>
                    <a:pt x="15" y="14"/>
                  </a:cubicBezTo>
                  <a:cubicBezTo>
                    <a:pt x="12" y="3"/>
                    <a:pt x="12" y="3"/>
                    <a:pt x="12" y="3"/>
                  </a:cubicBezTo>
                  <a:cubicBezTo>
                    <a:pt x="12" y="3"/>
                    <a:pt x="12" y="2"/>
                    <a:pt x="12" y="2"/>
                  </a:cubicBezTo>
                  <a:cubicBezTo>
                    <a:pt x="11" y="1"/>
                    <a:pt x="10" y="0"/>
                    <a:pt x="8" y="0"/>
                  </a:cubicBezTo>
                  <a:cubicBezTo>
                    <a:pt x="4" y="0"/>
                    <a:pt x="4" y="0"/>
                    <a:pt x="4" y="0"/>
                  </a:cubicBezTo>
                  <a:cubicBezTo>
                    <a:pt x="2" y="0"/>
                    <a:pt x="0" y="2"/>
                    <a:pt x="0" y="4"/>
                  </a:cubicBezTo>
                  <a:cubicBezTo>
                    <a:pt x="0" y="6"/>
                    <a:pt x="2" y="7"/>
                    <a:pt x="4" y="7"/>
                  </a:cubicBezTo>
                  <a:cubicBezTo>
                    <a:pt x="6" y="7"/>
                    <a:pt x="6" y="7"/>
                    <a:pt x="6" y="7"/>
                  </a:cubicBezTo>
                  <a:cubicBezTo>
                    <a:pt x="9" y="18"/>
                    <a:pt x="9" y="18"/>
                    <a:pt x="9" y="18"/>
                  </a:cubicBezTo>
                  <a:cubicBezTo>
                    <a:pt x="9" y="19"/>
                    <a:pt x="9" y="19"/>
                    <a:pt x="10" y="20"/>
                  </a:cubicBezTo>
                  <a:cubicBezTo>
                    <a:pt x="10" y="20"/>
                    <a:pt x="10" y="20"/>
                    <a:pt x="10" y="20"/>
                  </a:cubicBezTo>
                  <a:cubicBezTo>
                    <a:pt x="10" y="20"/>
                    <a:pt x="10" y="20"/>
                    <a:pt x="10" y="20"/>
                  </a:cubicBezTo>
                  <a:cubicBezTo>
                    <a:pt x="10" y="21"/>
                    <a:pt x="11" y="21"/>
                    <a:pt x="12" y="21"/>
                  </a:cubicBezTo>
                  <a:cubicBezTo>
                    <a:pt x="29" y="21"/>
                    <a:pt x="29" y="21"/>
                    <a:pt x="29" y="21"/>
                  </a:cubicBezTo>
                  <a:cubicBezTo>
                    <a:pt x="30" y="21"/>
                    <a:pt x="31" y="21"/>
                    <a:pt x="31" y="20"/>
                  </a:cubicBezTo>
                  <a:cubicBezTo>
                    <a:pt x="32" y="20"/>
                    <a:pt x="33" y="19"/>
                    <a:pt x="33" y="18"/>
                  </a:cubicBezTo>
                  <a:cubicBezTo>
                    <a:pt x="37" y="7"/>
                    <a:pt x="37" y="7"/>
                    <a:pt x="37" y="7"/>
                  </a:cubicBezTo>
                  <a:cubicBezTo>
                    <a:pt x="38" y="5"/>
                    <a:pt x="37" y="3"/>
                    <a:pt x="3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Oval 27"/>
            <p:cNvSpPr>
              <a:spLocks noChangeArrowheads="1"/>
            </p:cNvSpPr>
            <p:nvPr/>
          </p:nvSpPr>
          <p:spPr bwMode="auto">
            <a:xfrm>
              <a:off x="11250613" y="5849938"/>
              <a:ext cx="33338" cy="38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Oval 28"/>
            <p:cNvSpPr>
              <a:spLocks noChangeArrowheads="1"/>
            </p:cNvSpPr>
            <p:nvPr/>
          </p:nvSpPr>
          <p:spPr bwMode="auto">
            <a:xfrm>
              <a:off x="11303000" y="5849938"/>
              <a:ext cx="33338" cy="38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11399838" y="5430838"/>
              <a:ext cx="195263" cy="149225"/>
            </a:xfrm>
            <a:custGeom>
              <a:avLst/>
              <a:gdLst>
                <a:gd name="T0" fmla="*/ 52 w 52"/>
                <a:gd name="T1" fmla="*/ 23 h 40"/>
                <a:gd name="T2" fmla="*/ 36 w 52"/>
                <a:gd name="T3" fmla="*/ 7 h 40"/>
                <a:gd name="T4" fmla="*/ 29 w 52"/>
                <a:gd name="T5" fmla="*/ 8 h 40"/>
                <a:gd name="T6" fmla="*/ 21 w 52"/>
                <a:gd name="T7" fmla="*/ 0 h 40"/>
                <a:gd name="T8" fmla="*/ 13 w 52"/>
                <a:gd name="T9" fmla="*/ 9 h 40"/>
                <a:gd name="T10" fmla="*/ 13 w 52"/>
                <a:gd name="T11" fmla="*/ 10 h 40"/>
                <a:gd name="T12" fmla="*/ 0 w 52"/>
                <a:gd name="T13" fmla="*/ 25 h 40"/>
                <a:gd name="T14" fmla="*/ 13 w 52"/>
                <a:gd name="T15" fmla="*/ 40 h 40"/>
                <a:gd name="T16" fmla="*/ 39 w 52"/>
                <a:gd name="T17" fmla="*/ 40 h 40"/>
                <a:gd name="T18" fmla="*/ 52 w 52"/>
                <a:gd name="T19" fmla="*/ 25 h 40"/>
                <a:gd name="T20" fmla="*/ 52 w 52"/>
                <a:gd name="T21" fmla="*/ 24 h 40"/>
                <a:gd name="T22" fmla="*/ 52 w 52"/>
                <a:gd name="T23"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0">
                  <a:moveTo>
                    <a:pt x="52" y="23"/>
                  </a:moveTo>
                  <a:cubicBezTo>
                    <a:pt x="52" y="14"/>
                    <a:pt x="45" y="7"/>
                    <a:pt x="36" y="7"/>
                  </a:cubicBezTo>
                  <a:cubicBezTo>
                    <a:pt x="33" y="7"/>
                    <a:pt x="31" y="7"/>
                    <a:pt x="29" y="8"/>
                  </a:cubicBezTo>
                  <a:cubicBezTo>
                    <a:pt x="29" y="4"/>
                    <a:pt x="25" y="0"/>
                    <a:pt x="21" y="0"/>
                  </a:cubicBezTo>
                  <a:cubicBezTo>
                    <a:pt x="16" y="0"/>
                    <a:pt x="13" y="4"/>
                    <a:pt x="13" y="9"/>
                  </a:cubicBezTo>
                  <a:cubicBezTo>
                    <a:pt x="13" y="10"/>
                    <a:pt x="13" y="10"/>
                    <a:pt x="13" y="10"/>
                  </a:cubicBezTo>
                  <a:cubicBezTo>
                    <a:pt x="5" y="10"/>
                    <a:pt x="0" y="17"/>
                    <a:pt x="0" y="25"/>
                  </a:cubicBezTo>
                  <a:cubicBezTo>
                    <a:pt x="0" y="33"/>
                    <a:pt x="5" y="40"/>
                    <a:pt x="13" y="40"/>
                  </a:cubicBezTo>
                  <a:cubicBezTo>
                    <a:pt x="39" y="40"/>
                    <a:pt x="39" y="40"/>
                    <a:pt x="39" y="40"/>
                  </a:cubicBezTo>
                  <a:cubicBezTo>
                    <a:pt x="46" y="40"/>
                    <a:pt x="52" y="33"/>
                    <a:pt x="52" y="25"/>
                  </a:cubicBezTo>
                  <a:cubicBezTo>
                    <a:pt x="52" y="25"/>
                    <a:pt x="52" y="24"/>
                    <a:pt x="52" y="24"/>
                  </a:cubicBezTo>
                  <a:cubicBezTo>
                    <a:pt x="52" y="24"/>
                    <a:pt x="52" y="24"/>
                    <a:pt x="5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11269663" y="5561013"/>
              <a:ext cx="22225" cy="23812"/>
            </a:xfrm>
            <a:custGeom>
              <a:avLst/>
              <a:gdLst>
                <a:gd name="T0" fmla="*/ 6 w 6"/>
                <a:gd name="T1" fmla="*/ 2 h 6"/>
                <a:gd name="T2" fmla="*/ 4 w 6"/>
                <a:gd name="T3" fmla="*/ 0 h 6"/>
                <a:gd name="T4" fmla="*/ 2 w 6"/>
                <a:gd name="T5" fmla="*/ 0 h 6"/>
                <a:gd name="T6" fmla="*/ 0 w 6"/>
                <a:gd name="T7" fmla="*/ 2 h 6"/>
                <a:gd name="T8" fmla="*/ 0 w 6"/>
                <a:gd name="T9" fmla="*/ 3 h 6"/>
                <a:gd name="T10" fmla="*/ 2 w 6"/>
                <a:gd name="T11" fmla="*/ 6 h 6"/>
                <a:gd name="T12" fmla="*/ 4 w 6"/>
                <a:gd name="T13" fmla="*/ 6 h 6"/>
                <a:gd name="T14" fmla="*/ 6 w 6"/>
                <a:gd name="T15" fmla="*/ 3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cubicBezTo>
                    <a:pt x="6" y="1"/>
                    <a:pt x="5" y="0"/>
                    <a:pt x="4" y="0"/>
                  </a:cubicBezTo>
                  <a:cubicBezTo>
                    <a:pt x="2" y="0"/>
                    <a:pt x="2" y="0"/>
                    <a:pt x="2" y="0"/>
                  </a:cubicBezTo>
                  <a:cubicBezTo>
                    <a:pt x="1" y="0"/>
                    <a:pt x="0" y="1"/>
                    <a:pt x="0" y="2"/>
                  </a:cubicBezTo>
                  <a:cubicBezTo>
                    <a:pt x="0" y="3"/>
                    <a:pt x="0" y="3"/>
                    <a:pt x="0" y="3"/>
                  </a:cubicBezTo>
                  <a:cubicBezTo>
                    <a:pt x="0" y="5"/>
                    <a:pt x="1" y="6"/>
                    <a:pt x="2" y="6"/>
                  </a:cubicBezTo>
                  <a:cubicBezTo>
                    <a:pt x="4" y="6"/>
                    <a:pt x="4" y="6"/>
                    <a:pt x="4" y="6"/>
                  </a:cubicBezTo>
                  <a:cubicBezTo>
                    <a:pt x="5" y="6"/>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11269663" y="5602288"/>
              <a:ext cx="22225" cy="23812"/>
            </a:xfrm>
            <a:custGeom>
              <a:avLst/>
              <a:gdLst>
                <a:gd name="T0" fmla="*/ 6 w 6"/>
                <a:gd name="T1" fmla="*/ 2 h 6"/>
                <a:gd name="T2" fmla="*/ 4 w 6"/>
                <a:gd name="T3" fmla="*/ 0 h 6"/>
                <a:gd name="T4" fmla="*/ 2 w 6"/>
                <a:gd name="T5" fmla="*/ 0 h 6"/>
                <a:gd name="T6" fmla="*/ 0 w 6"/>
                <a:gd name="T7" fmla="*/ 2 h 6"/>
                <a:gd name="T8" fmla="*/ 0 w 6"/>
                <a:gd name="T9" fmla="*/ 3 h 6"/>
                <a:gd name="T10" fmla="*/ 2 w 6"/>
                <a:gd name="T11" fmla="*/ 6 h 6"/>
                <a:gd name="T12" fmla="*/ 4 w 6"/>
                <a:gd name="T13" fmla="*/ 6 h 6"/>
                <a:gd name="T14" fmla="*/ 6 w 6"/>
                <a:gd name="T15" fmla="*/ 3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cubicBezTo>
                    <a:pt x="6" y="1"/>
                    <a:pt x="5" y="0"/>
                    <a:pt x="4" y="0"/>
                  </a:cubicBezTo>
                  <a:cubicBezTo>
                    <a:pt x="2" y="0"/>
                    <a:pt x="2" y="0"/>
                    <a:pt x="2" y="0"/>
                  </a:cubicBezTo>
                  <a:cubicBezTo>
                    <a:pt x="1" y="0"/>
                    <a:pt x="0" y="1"/>
                    <a:pt x="0" y="2"/>
                  </a:cubicBezTo>
                  <a:cubicBezTo>
                    <a:pt x="0" y="3"/>
                    <a:pt x="0" y="3"/>
                    <a:pt x="0" y="3"/>
                  </a:cubicBezTo>
                  <a:cubicBezTo>
                    <a:pt x="0" y="5"/>
                    <a:pt x="1" y="6"/>
                    <a:pt x="2" y="6"/>
                  </a:cubicBezTo>
                  <a:cubicBezTo>
                    <a:pt x="4" y="6"/>
                    <a:pt x="4" y="6"/>
                    <a:pt x="4" y="6"/>
                  </a:cubicBezTo>
                  <a:cubicBezTo>
                    <a:pt x="5" y="6"/>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11269663"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11310938"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11352213"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6" name="Group 35"/>
          <p:cNvGrpSpPr/>
          <p:nvPr/>
        </p:nvGrpSpPr>
        <p:grpSpPr>
          <a:xfrm>
            <a:off x="6884700" y="2510061"/>
            <a:ext cx="632261" cy="548111"/>
            <a:chOff x="8555038" y="3732213"/>
            <a:chExt cx="441325" cy="382587"/>
          </a:xfrm>
          <a:solidFill>
            <a:schemeClr val="bg1"/>
          </a:solidFill>
        </p:grpSpPr>
        <p:sp>
          <p:nvSpPr>
            <p:cNvPr id="37" name="Freeform 36"/>
            <p:cNvSpPr>
              <a:spLocks noEditPoints="1"/>
            </p:cNvSpPr>
            <p:nvPr/>
          </p:nvSpPr>
          <p:spPr bwMode="auto">
            <a:xfrm>
              <a:off x="8720138" y="3841750"/>
              <a:ext cx="276225" cy="273050"/>
            </a:xfrm>
            <a:custGeom>
              <a:avLst/>
              <a:gdLst>
                <a:gd name="T0" fmla="*/ 70 w 74"/>
                <a:gd name="T1" fmla="*/ 70 h 73"/>
                <a:gd name="T2" fmla="*/ 64 w 74"/>
                <a:gd name="T3" fmla="*/ 73 h 73"/>
                <a:gd name="T4" fmla="*/ 57 w 74"/>
                <a:gd name="T5" fmla="*/ 70 h 73"/>
                <a:gd name="T6" fmla="*/ 43 w 74"/>
                <a:gd name="T7" fmla="*/ 56 h 73"/>
                <a:gd name="T8" fmla="*/ 30 w 74"/>
                <a:gd name="T9" fmla="*/ 59 h 73"/>
                <a:gd name="T10" fmla="*/ 0 w 74"/>
                <a:gd name="T11" fmla="*/ 30 h 73"/>
                <a:gd name="T12" fmla="*/ 30 w 74"/>
                <a:gd name="T13" fmla="*/ 0 h 73"/>
                <a:gd name="T14" fmla="*/ 59 w 74"/>
                <a:gd name="T15" fmla="*/ 30 h 73"/>
                <a:gd name="T16" fmla="*/ 56 w 74"/>
                <a:gd name="T17" fmla="*/ 43 h 73"/>
                <a:gd name="T18" fmla="*/ 70 w 74"/>
                <a:gd name="T19" fmla="*/ 58 h 73"/>
                <a:gd name="T20" fmla="*/ 70 w 74"/>
                <a:gd name="T21" fmla="*/ 70 h 73"/>
                <a:gd name="T22" fmla="*/ 30 w 74"/>
                <a:gd name="T23" fmla="*/ 47 h 73"/>
                <a:gd name="T24" fmla="*/ 47 w 74"/>
                <a:gd name="T25" fmla="*/ 30 h 73"/>
                <a:gd name="T26" fmla="*/ 30 w 74"/>
                <a:gd name="T27" fmla="*/ 13 h 73"/>
                <a:gd name="T28" fmla="*/ 12 w 74"/>
                <a:gd name="T29" fmla="*/ 30 h 73"/>
                <a:gd name="T30" fmla="*/ 30 w 74"/>
                <a:gd name="T31"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3">
                  <a:moveTo>
                    <a:pt x="70" y="70"/>
                  </a:moveTo>
                  <a:cubicBezTo>
                    <a:pt x="68" y="72"/>
                    <a:pt x="66" y="73"/>
                    <a:pt x="64" y="73"/>
                  </a:cubicBezTo>
                  <a:cubicBezTo>
                    <a:pt x="61" y="73"/>
                    <a:pt x="59" y="72"/>
                    <a:pt x="57" y="70"/>
                  </a:cubicBezTo>
                  <a:cubicBezTo>
                    <a:pt x="43" y="56"/>
                    <a:pt x="43" y="56"/>
                    <a:pt x="43" y="56"/>
                  </a:cubicBezTo>
                  <a:cubicBezTo>
                    <a:pt x="39" y="58"/>
                    <a:pt x="34" y="59"/>
                    <a:pt x="30" y="59"/>
                  </a:cubicBezTo>
                  <a:cubicBezTo>
                    <a:pt x="13" y="59"/>
                    <a:pt x="0" y="46"/>
                    <a:pt x="0" y="30"/>
                  </a:cubicBezTo>
                  <a:cubicBezTo>
                    <a:pt x="0" y="14"/>
                    <a:pt x="13" y="0"/>
                    <a:pt x="30" y="0"/>
                  </a:cubicBezTo>
                  <a:cubicBezTo>
                    <a:pt x="46" y="0"/>
                    <a:pt x="59" y="14"/>
                    <a:pt x="59" y="30"/>
                  </a:cubicBezTo>
                  <a:cubicBezTo>
                    <a:pt x="59" y="35"/>
                    <a:pt x="58" y="39"/>
                    <a:pt x="56" y="43"/>
                  </a:cubicBezTo>
                  <a:cubicBezTo>
                    <a:pt x="70" y="58"/>
                    <a:pt x="70" y="58"/>
                    <a:pt x="70" y="58"/>
                  </a:cubicBezTo>
                  <a:cubicBezTo>
                    <a:pt x="74" y="61"/>
                    <a:pt x="74" y="67"/>
                    <a:pt x="70" y="70"/>
                  </a:cubicBezTo>
                  <a:close/>
                  <a:moveTo>
                    <a:pt x="30" y="47"/>
                  </a:moveTo>
                  <a:cubicBezTo>
                    <a:pt x="39" y="47"/>
                    <a:pt x="47" y="39"/>
                    <a:pt x="47" y="30"/>
                  </a:cubicBezTo>
                  <a:cubicBezTo>
                    <a:pt x="47" y="20"/>
                    <a:pt x="39" y="13"/>
                    <a:pt x="30" y="13"/>
                  </a:cubicBezTo>
                  <a:cubicBezTo>
                    <a:pt x="20" y="13"/>
                    <a:pt x="12" y="20"/>
                    <a:pt x="12" y="30"/>
                  </a:cubicBezTo>
                  <a:cubicBezTo>
                    <a:pt x="12" y="39"/>
                    <a:pt x="20" y="47"/>
                    <a:pt x="30"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8555038" y="3732213"/>
              <a:ext cx="179388" cy="139700"/>
            </a:xfrm>
            <a:custGeom>
              <a:avLst/>
              <a:gdLst>
                <a:gd name="T0" fmla="*/ 7 w 48"/>
                <a:gd name="T1" fmla="*/ 37 h 37"/>
                <a:gd name="T2" fmla="*/ 41 w 48"/>
                <a:gd name="T3" fmla="*/ 37 h 37"/>
                <a:gd name="T4" fmla="*/ 48 w 48"/>
                <a:gd name="T5" fmla="*/ 0 h 37"/>
                <a:gd name="T6" fmla="*/ 26 w 48"/>
                <a:gd name="T7" fmla="*/ 0 h 37"/>
                <a:gd name="T8" fmla="*/ 18 w 48"/>
                <a:gd name="T9" fmla="*/ 7 h 37"/>
                <a:gd name="T10" fmla="*/ 0 w 48"/>
                <a:gd name="T11" fmla="*/ 29 h 37"/>
                <a:gd name="T12" fmla="*/ 7 w 4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8" h="37">
                  <a:moveTo>
                    <a:pt x="7" y="37"/>
                  </a:moveTo>
                  <a:cubicBezTo>
                    <a:pt x="41" y="37"/>
                    <a:pt x="41" y="37"/>
                    <a:pt x="41" y="37"/>
                  </a:cubicBezTo>
                  <a:cubicBezTo>
                    <a:pt x="48" y="0"/>
                    <a:pt x="48" y="0"/>
                    <a:pt x="48" y="0"/>
                  </a:cubicBezTo>
                  <a:cubicBezTo>
                    <a:pt x="26" y="0"/>
                    <a:pt x="26" y="0"/>
                    <a:pt x="26" y="0"/>
                  </a:cubicBezTo>
                  <a:cubicBezTo>
                    <a:pt x="22" y="0"/>
                    <a:pt x="20" y="4"/>
                    <a:pt x="18" y="7"/>
                  </a:cubicBezTo>
                  <a:cubicBezTo>
                    <a:pt x="0" y="29"/>
                    <a:pt x="0" y="29"/>
                    <a:pt x="0" y="29"/>
                  </a:cubicBezTo>
                  <a:cubicBezTo>
                    <a:pt x="0" y="33"/>
                    <a:pt x="3" y="37"/>
                    <a:pt x="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8756651" y="3732213"/>
              <a:ext cx="180975" cy="128587"/>
            </a:xfrm>
            <a:custGeom>
              <a:avLst/>
              <a:gdLst>
                <a:gd name="T0" fmla="*/ 47 w 48"/>
                <a:gd name="T1" fmla="*/ 34 h 34"/>
                <a:gd name="T2" fmla="*/ 48 w 48"/>
                <a:gd name="T3" fmla="*/ 29 h 34"/>
                <a:gd name="T4" fmla="*/ 31 w 48"/>
                <a:gd name="T5" fmla="*/ 7 h 34"/>
                <a:gd name="T6" fmla="*/ 23 w 48"/>
                <a:gd name="T7" fmla="*/ 0 h 34"/>
                <a:gd name="T8" fmla="*/ 0 w 48"/>
                <a:gd name="T9" fmla="*/ 0 h 34"/>
                <a:gd name="T10" fmla="*/ 5 w 48"/>
                <a:gd name="T11" fmla="*/ 25 h 34"/>
                <a:gd name="T12" fmla="*/ 20 w 48"/>
                <a:gd name="T13" fmla="*/ 22 h 34"/>
                <a:gd name="T14" fmla="*/ 47 w 48"/>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4">
                  <a:moveTo>
                    <a:pt x="47" y="34"/>
                  </a:moveTo>
                  <a:cubicBezTo>
                    <a:pt x="48" y="33"/>
                    <a:pt x="48" y="31"/>
                    <a:pt x="48" y="29"/>
                  </a:cubicBezTo>
                  <a:cubicBezTo>
                    <a:pt x="31" y="7"/>
                    <a:pt x="31" y="7"/>
                    <a:pt x="31" y="7"/>
                  </a:cubicBezTo>
                  <a:cubicBezTo>
                    <a:pt x="29" y="4"/>
                    <a:pt x="26" y="0"/>
                    <a:pt x="23" y="0"/>
                  </a:cubicBezTo>
                  <a:cubicBezTo>
                    <a:pt x="0" y="0"/>
                    <a:pt x="0" y="0"/>
                    <a:pt x="0" y="0"/>
                  </a:cubicBezTo>
                  <a:cubicBezTo>
                    <a:pt x="5" y="25"/>
                    <a:pt x="5" y="25"/>
                    <a:pt x="5" y="25"/>
                  </a:cubicBezTo>
                  <a:cubicBezTo>
                    <a:pt x="9" y="23"/>
                    <a:pt x="14" y="22"/>
                    <a:pt x="20" y="22"/>
                  </a:cubicBezTo>
                  <a:cubicBezTo>
                    <a:pt x="30" y="22"/>
                    <a:pt x="40" y="27"/>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8555038" y="3897313"/>
              <a:ext cx="352425" cy="217487"/>
            </a:xfrm>
            <a:custGeom>
              <a:avLst/>
              <a:gdLst>
                <a:gd name="T0" fmla="*/ 74 w 94"/>
                <a:gd name="T1" fmla="*/ 52 h 58"/>
                <a:gd name="T2" fmla="*/ 37 w 94"/>
                <a:gd name="T3" fmla="*/ 15 h 58"/>
                <a:gd name="T4" fmla="*/ 40 w 94"/>
                <a:gd name="T5" fmla="*/ 0 h 58"/>
                <a:gd name="T6" fmla="*/ 7 w 94"/>
                <a:gd name="T7" fmla="*/ 0 h 58"/>
                <a:gd name="T8" fmla="*/ 0 w 94"/>
                <a:gd name="T9" fmla="*/ 7 h 58"/>
                <a:gd name="T10" fmla="*/ 0 w 94"/>
                <a:gd name="T11" fmla="*/ 51 h 58"/>
                <a:gd name="T12" fmla="*/ 7 w 94"/>
                <a:gd name="T13" fmla="*/ 58 h 58"/>
                <a:gd name="T14" fmla="*/ 94 w 94"/>
                <a:gd name="T15" fmla="*/ 58 h 58"/>
                <a:gd name="T16" fmla="*/ 85 w 94"/>
                <a:gd name="T17" fmla="*/ 50 h 58"/>
                <a:gd name="T18" fmla="*/ 74 w 94"/>
                <a:gd name="T19" fmla="*/ 52 h 58"/>
                <a:gd name="T20" fmla="*/ 26 w 94"/>
                <a:gd name="T21" fmla="*/ 42 h 58"/>
                <a:gd name="T22" fmla="*/ 23 w 94"/>
                <a:gd name="T23" fmla="*/ 46 h 58"/>
                <a:gd name="T24" fmla="*/ 16 w 94"/>
                <a:gd name="T25" fmla="*/ 46 h 58"/>
                <a:gd name="T26" fmla="*/ 13 w 94"/>
                <a:gd name="T27" fmla="*/ 42 h 58"/>
                <a:gd name="T28" fmla="*/ 13 w 94"/>
                <a:gd name="T29" fmla="*/ 38 h 58"/>
                <a:gd name="T30" fmla="*/ 16 w 94"/>
                <a:gd name="T31" fmla="*/ 34 h 58"/>
                <a:gd name="T32" fmla="*/ 23 w 94"/>
                <a:gd name="T33" fmla="*/ 34 h 58"/>
                <a:gd name="T34" fmla="*/ 26 w 94"/>
                <a:gd name="T35" fmla="*/ 38 h 58"/>
                <a:gd name="T36" fmla="*/ 26 w 94"/>
                <a:gd name="T3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58">
                  <a:moveTo>
                    <a:pt x="74" y="52"/>
                  </a:moveTo>
                  <a:cubicBezTo>
                    <a:pt x="53" y="52"/>
                    <a:pt x="37" y="35"/>
                    <a:pt x="37" y="15"/>
                  </a:cubicBezTo>
                  <a:cubicBezTo>
                    <a:pt x="37" y="10"/>
                    <a:pt x="38" y="4"/>
                    <a:pt x="40" y="0"/>
                  </a:cubicBezTo>
                  <a:cubicBezTo>
                    <a:pt x="7" y="0"/>
                    <a:pt x="7" y="0"/>
                    <a:pt x="7" y="0"/>
                  </a:cubicBezTo>
                  <a:cubicBezTo>
                    <a:pt x="3" y="0"/>
                    <a:pt x="0" y="3"/>
                    <a:pt x="0" y="7"/>
                  </a:cubicBezTo>
                  <a:cubicBezTo>
                    <a:pt x="0" y="51"/>
                    <a:pt x="0" y="51"/>
                    <a:pt x="0" y="51"/>
                  </a:cubicBezTo>
                  <a:cubicBezTo>
                    <a:pt x="0" y="55"/>
                    <a:pt x="3" y="58"/>
                    <a:pt x="7" y="58"/>
                  </a:cubicBezTo>
                  <a:cubicBezTo>
                    <a:pt x="94" y="58"/>
                    <a:pt x="94" y="58"/>
                    <a:pt x="94" y="58"/>
                  </a:cubicBezTo>
                  <a:cubicBezTo>
                    <a:pt x="85" y="50"/>
                    <a:pt x="85" y="50"/>
                    <a:pt x="85" y="50"/>
                  </a:cubicBezTo>
                  <a:cubicBezTo>
                    <a:pt x="82" y="51"/>
                    <a:pt x="78" y="52"/>
                    <a:pt x="74" y="52"/>
                  </a:cubicBezTo>
                  <a:close/>
                  <a:moveTo>
                    <a:pt x="26" y="42"/>
                  </a:moveTo>
                  <a:cubicBezTo>
                    <a:pt x="26" y="44"/>
                    <a:pt x="25" y="46"/>
                    <a:pt x="23" y="46"/>
                  </a:cubicBezTo>
                  <a:cubicBezTo>
                    <a:pt x="16" y="46"/>
                    <a:pt x="16" y="46"/>
                    <a:pt x="16" y="46"/>
                  </a:cubicBezTo>
                  <a:cubicBezTo>
                    <a:pt x="14" y="46"/>
                    <a:pt x="13" y="44"/>
                    <a:pt x="13" y="42"/>
                  </a:cubicBezTo>
                  <a:cubicBezTo>
                    <a:pt x="13" y="38"/>
                    <a:pt x="13" y="38"/>
                    <a:pt x="13" y="38"/>
                  </a:cubicBezTo>
                  <a:cubicBezTo>
                    <a:pt x="13" y="36"/>
                    <a:pt x="14" y="34"/>
                    <a:pt x="16" y="34"/>
                  </a:cubicBezTo>
                  <a:cubicBezTo>
                    <a:pt x="23" y="34"/>
                    <a:pt x="23" y="34"/>
                    <a:pt x="23" y="34"/>
                  </a:cubicBezTo>
                  <a:cubicBezTo>
                    <a:pt x="25" y="34"/>
                    <a:pt x="26" y="36"/>
                    <a:pt x="26" y="38"/>
                  </a:cubicBezTo>
                  <a:lnTo>
                    <a:pt x="26"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1" name="TextBox 40"/>
          <p:cNvSpPr txBox="1"/>
          <p:nvPr/>
        </p:nvSpPr>
        <p:spPr>
          <a:xfrm>
            <a:off x="1219200" y="3922449"/>
            <a:ext cx="1343801"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DE6E00"/>
                </a:solidFill>
                <a:latin typeface="+mj-lt"/>
              </a:rPr>
              <a:t>THREE.</a:t>
            </a:r>
            <a:endParaRPr lang="en-US">
              <a:solidFill>
                <a:srgbClr val="DE6E00"/>
              </a:solidFill>
              <a:latin typeface="+mj-lt"/>
            </a:endParaRPr>
          </a:p>
        </p:txBody>
      </p:sp>
      <p:sp>
        <p:nvSpPr>
          <p:cNvPr id="42" name="TextBox 41"/>
          <p:cNvSpPr txBox="1"/>
          <p:nvPr/>
        </p:nvSpPr>
        <p:spPr>
          <a:xfrm>
            <a:off x="3888518" y="3922449"/>
            <a:ext cx="1343801" cy="369332"/>
          </a:xfrm>
          <a:prstGeom prst="rect">
            <a:avLst/>
          </a:prstGeom>
          <a:noFill/>
        </p:spPr>
        <p:txBody>
          <a:bodyPr wrap="square" rtlCol="0">
            <a:spAutoFit/>
          </a:bodyPr>
          <a:lstStyle/>
          <a:p>
            <a:r>
              <a:rPr lang="en-US" smtClean="0">
                <a:solidFill>
                  <a:schemeClr val="bg1">
                    <a:lumMod val="95000"/>
                  </a:schemeClr>
                </a:solidFill>
                <a:latin typeface="+mj-lt"/>
              </a:rPr>
              <a:t>SERVICE </a:t>
            </a:r>
            <a:r>
              <a:rPr lang="en-US" smtClean="0">
                <a:solidFill>
                  <a:srgbClr val="00C3D9"/>
                </a:solidFill>
                <a:latin typeface="+mj-lt"/>
              </a:rPr>
              <a:t>THREE.</a:t>
            </a:r>
            <a:endParaRPr lang="en-US">
              <a:solidFill>
                <a:srgbClr val="00C3D9"/>
              </a:solidFill>
              <a:latin typeface="+mj-lt"/>
            </a:endParaRPr>
          </a:p>
        </p:txBody>
      </p:sp>
      <p:sp>
        <p:nvSpPr>
          <p:cNvPr id="43" name="TextBox 42"/>
          <p:cNvSpPr txBox="1"/>
          <p:nvPr/>
        </p:nvSpPr>
        <p:spPr>
          <a:xfrm>
            <a:off x="6557836" y="3922449"/>
            <a:ext cx="1343801"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F3C301"/>
                </a:solidFill>
                <a:latin typeface="+mj-lt"/>
              </a:rPr>
              <a:t>THREE.</a:t>
            </a:r>
            <a:endParaRPr lang="en-US">
              <a:solidFill>
                <a:srgbClr val="F3C301"/>
              </a:solidFill>
              <a:latin typeface="+mj-lt"/>
            </a:endParaRPr>
          </a:p>
        </p:txBody>
      </p:sp>
      <p:sp>
        <p:nvSpPr>
          <p:cNvPr id="44" name="TextBox 4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6" name="TextBox 4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anim calcmode="lin" valueType="num">
                                      <p:cBhvr>
                                        <p:cTn id="12" dur="500" fill="hold"/>
                                        <p:tgtEl>
                                          <p:spTgt spid="25"/>
                                        </p:tgtEl>
                                        <p:attrNameLst>
                                          <p:attrName>ppt_x</p:attrName>
                                        </p:attrNameLst>
                                      </p:cBhvr>
                                      <p:tavLst>
                                        <p:tav tm="0">
                                          <p:val>
                                            <p:strVal val="#ppt_x"/>
                                          </p:val>
                                        </p:tav>
                                        <p:tav tm="100000">
                                          <p:val>
                                            <p:strVal val="#ppt_x"/>
                                          </p:val>
                                        </p:tav>
                                      </p:tavLst>
                                    </p:anim>
                                    <p:anim calcmode="lin" valueType="num">
                                      <p:cBhvr>
                                        <p:cTn id="13" dur="5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left)">
                                      <p:cBhvr>
                                        <p:cTn id="17" dur="500"/>
                                        <p:tgtEl>
                                          <p:spTgt spid="41"/>
                                        </p:tgtEl>
                                      </p:cBhvr>
                                    </p:animEffect>
                                  </p:childTnLst>
                                </p:cTn>
                              </p:par>
                            </p:childTnLst>
                          </p:cTn>
                        </p:par>
                        <p:par>
                          <p:cTn id="18" fill="hold">
                            <p:stCondLst>
                              <p:cond delay="1500"/>
                            </p:stCondLst>
                            <p:childTnLst>
                              <p:par>
                                <p:cTn id="19" presetID="16" presetClass="entr" presetSubtype="21"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anim calcmode="lin" valueType="num">
                                      <p:cBhvr>
                                        <p:cTn id="26" dur="500" fill="hold"/>
                                        <p:tgtEl>
                                          <p:spTgt spid="15"/>
                                        </p:tgtEl>
                                        <p:attrNameLst>
                                          <p:attrName>ppt_x</p:attrName>
                                        </p:attrNameLst>
                                      </p:cBhvr>
                                      <p:tavLst>
                                        <p:tav tm="0">
                                          <p:val>
                                            <p:strVal val="#ppt_x"/>
                                          </p:val>
                                        </p:tav>
                                        <p:tav tm="100000">
                                          <p:val>
                                            <p:strVal val="#ppt_x"/>
                                          </p:val>
                                        </p:tav>
                                      </p:tavLst>
                                    </p:anim>
                                    <p:anim calcmode="lin" valueType="num">
                                      <p:cBhvr>
                                        <p:cTn id="27" dur="500" fill="hold"/>
                                        <p:tgtEl>
                                          <p:spTgt spid="15"/>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ipe(left)">
                                      <p:cBhvr>
                                        <p:cTn id="31" dur="500"/>
                                        <p:tgtEl>
                                          <p:spTgt spid="42"/>
                                        </p:tgtEl>
                                      </p:cBhvr>
                                    </p:animEffect>
                                  </p:childTnLst>
                                </p:cTn>
                              </p:par>
                            </p:childTnLst>
                          </p:cTn>
                        </p:par>
                        <p:par>
                          <p:cTn id="32" fill="hold">
                            <p:stCondLst>
                              <p:cond delay="3000"/>
                            </p:stCondLst>
                            <p:childTnLst>
                              <p:par>
                                <p:cTn id="33" presetID="16" presetClass="entr" presetSubtype="21"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barn(inVertical)">
                                      <p:cBhvr>
                                        <p:cTn id="35" dur="500"/>
                                        <p:tgtEl>
                                          <p:spTgt spid="13"/>
                                        </p:tgtEl>
                                      </p:cBhvr>
                                    </p:animEffect>
                                  </p:childTnLst>
                                </p:cTn>
                              </p:par>
                            </p:childTnLst>
                          </p:cTn>
                        </p:par>
                        <p:par>
                          <p:cTn id="36" fill="hold">
                            <p:stCondLst>
                              <p:cond delay="3500"/>
                            </p:stCondLst>
                            <p:childTnLst>
                              <p:par>
                                <p:cTn id="37" presetID="42" presetClass="entr" presetSubtype="0"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fade">
                                      <p:cBhvr>
                                        <p:cTn id="39" dur="500"/>
                                        <p:tgtEl>
                                          <p:spTgt spid="36"/>
                                        </p:tgtEl>
                                      </p:cBhvr>
                                    </p:animEffect>
                                    <p:anim calcmode="lin" valueType="num">
                                      <p:cBhvr>
                                        <p:cTn id="40" dur="500" fill="hold"/>
                                        <p:tgtEl>
                                          <p:spTgt spid="36"/>
                                        </p:tgtEl>
                                        <p:attrNameLst>
                                          <p:attrName>ppt_x</p:attrName>
                                        </p:attrNameLst>
                                      </p:cBhvr>
                                      <p:tavLst>
                                        <p:tav tm="0">
                                          <p:val>
                                            <p:strVal val="#ppt_x"/>
                                          </p:val>
                                        </p:tav>
                                        <p:tav tm="100000">
                                          <p:val>
                                            <p:strVal val="#ppt_x"/>
                                          </p:val>
                                        </p:tav>
                                      </p:tavLst>
                                    </p:anim>
                                    <p:anim calcmode="lin" valueType="num">
                                      <p:cBhvr>
                                        <p:cTn id="41" dur="500" fill="hold"/>
                                        <p:tgtEl>
                                          <p:spTgt spid="36"/>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500"/>
                                        <p:tgtEl>
                                          <p:spTgt spid="43"/>
                                        </p:tgtEl>
                                      </p:cBhvr>
                                    </p:animEffect>
                                  </p:childTnLst>
                                </p:cTn>
                              </p:par>
                            </p:childTnLst>
                          </p:cTn>
                        </p:par>
                        <p:par>
                          <p:cTn id="46" fill="hold">
                            <p:stCondLst>
                              <p:cond delay="4500"/>
                            </p:stCondLst>
                            <p:childTnLst>
                              <p:par>
                                <p:cTn id="47" presetID="37" presetClass="entr" presetSubtype="0"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750"/>
                                        <p:tgtEl>
                                          <p:spTgt spid="44"/>
                                        </p:tgtEl>
                                      </p:cBhvr>
                                    </p:animEffect>
                                    <p:anim calcmode="lin" valueType="num">
                                      <p:cBhvr>
                                        <p:cTn id="50" dur="750" fill="hold"/>
                                        <p:tgtEl>
                                          <p:spTgt spid="44"/>
                                        </p:tgtEl>
                                        <p:attrNameLst>
                                          <p:attrName>ppt_x</p:attrName>
                                        </p:attrNameLst>
                                      </p:cBhvr>
                                      <p:tavLst>
                                        <p:tav tm="0">
                                          <p:val>
                                            <p:strVal val="#ppt_x"/>
                                          </p:val>
                                        </p:tav>
                                        <p:tav tm="100000">
                                          <p:val>
                                            <p:strVal val="#ppt_x"/>
                                          </p:val>
                                        </p:tav>
                                      </p:tavLst>
                                    </p:anim>
                                    <p:anim calcmode="lin" valueType="num">
                                      <p:cBhvr>
                                        <p:cTn id="51" dur="675" decel="100000" fill="hold"/>
                                        <p:tgtEl>
                                          <p:spTgt spid="44"/>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44"/>
                                        </p:tgtEl>
                                        <p:attrNameLst>
                                          <p:attrName>ppt_y</p:attrName>
                                        </p:attrNameLst>
                                      </p:cBhvr>
                                      <p:tavLst>
                                        <p:tav tm="0">
                                          <p:val>
                                            <p:strVal val="#ppt_y-.03"/>
                                          </p:val>
                                        </p:tav>
                                        <p:tav tm="100000">
                                          <p:val>
                                            <p:strVal val="#ppt_y"/>
                                          </p:val>
                                        </p:tav>
                                      </p:tavLst>
                                    </p:anim>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3" grpId="0" animBg="1"/>
      <p:bldP spid="41" grpId="0"/>
      <p:bldP spid="42" grpId="0"/>
      <p:bldP spid="43" grpId="0"/>
      <p:bldP spid="44" grpId="0"/>
      <p:bldP spid="4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bwMode="auto">
          <a:xfrm>
            <a:off x="4582581" y="1504950"/>
            <a:ext cx="1169176" cy="1355398"/>
          </a:xfrm>
          <a:custGeom>
            <a:avLst/>
            <a:gdLst>
              <a:gd name="T0" fmla="*/ 0 w 175"/>
              <a:gd name="T1" fmla="*/ 0 h 203"/>
              <a:gd name="T2" fmla="*/ 6 w 175"/>
              <a:gd name="T3" fmla="*/ 2 h 203"/>
              <a:gd name="T4" fmla="*/ 171 w 175"/>
              <a:gd name="T5" fmla="*/ 99 h 203"/>
              <a:gd name="T6" fmla="*/ 175 w 175"/>
              <a:gd name="T7" fmla="*/ 104 h 203"/>
              <a:gd name="T8" fmla="*/ 0 w 175"/>
              <a:gd name="T9" fmla="*/ 203 h 203"/>
              <a:gd name="T10" fmla="*/ 0 w 175"/>
              <a:gd name="T11" fmla="*/ 0 h 203"/>
            </a:gdLst>
            <a:ahLst/>
            <a:cxnLst>
              <a:cxn ang="0">
                <a:pos x="T0" y="T1"/>
              </a:cxn>
              <a:cxn ang="0">
                <a:pos x="T2" y="T3"/>
              </a:cxn>
              <a:cxn ang="0">
                <a:pos x="T4" y="T5"/>
              </a:cxn>
              <a:cxn ang="0">
                <a:pos x="T6" y="T7"/>
              </a:cxn>
              <a:cxn ang="0">
                <a:pos x="T8" y="T9"/>
              </a:cxn>
              <a:cxn ang="0">
                <a:pos x="T10" y="T11"/>
              </a:cxn>
            </a:cxnLst>
            <a:rect l="0" t="0" r="r" b="b"/>
            <a:pathLst>
              <a:path w="175" h="203">
                <a:moveTo>
                  <a:pt x="0" y="0"/>
                </a:moveTo>
                <a:cubicBezTo>
                  <a:pt x="2" y="0"/>
                  <a:pt x="4" y="1"/>
                  <a:pt x="6" y="2"/>
                </a:cubicBezTo>
                <a:cubicBezTo>
                  <a:pt x="171" y="99"/>
                  <a:pt x="171" y="99"/>
                  <a:pt x="171" y="99"/>
                </a:cubicBezTo>
                <a:cubicBezTo>
                  <a:pt x="172" y="100"/>
                  <a:pt x="174" y="102"/>
                  <a:pt x="175" y="104"/>
                </a:cubicBezTo>
                <a:cubicBezTo>
                  <a:pt x="0" y="203"/>
                  <a:pt x="0" y="203"/>
                  <a:pt x="0" y="203"/>
                </a:cubicBezTo>
                <a:lnTo>
                  <a:pt x="0"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7" name="Freeform 7"/>
          <p:cNvSpPr/>
          <p:nvPr/>
        </p:nvSpPr>
        <p:spPr bwMode="auto">
          <a:xfrm>
            <a:off x="4582581" y="2880450"/>
            <a:ext cx="1169176" cy="1355398"/>
          </a:xfrm>
          <a:custGeom>
            <a:avLst/>
            <a:gdLst>
              <a:gd name="T0" fmla="*/ 0 w 175"/>
              <a:gd name="T1" fmla="*/ 0 h 203"/>
              <a:gd name="T2" fmla="*/ 175 w 175"/>
              <a:gd name="T3" fmla="*/ 100 h 203"/>
              <a:gd name="T4" fmla="*/ 171 w 175"/>
              <a:gd name="T5" fmla="*/ 104 h 203"/>
              <a:gd name="T6" fmla="*/ 6 w 175"/>
              <a:gd name="T7" fmla="*/ 202 h 203"/>
              <a:gd name="T8" fmla="*/ 0 w 175"/>
              <a:gd name="T9" fmla="*/ 203 h 203"/>
              <a:gd name="T10" fmla="*/ 0 w 175"/>
              <a:gd name="T11" fmla="*/ 0 h 203"/>
            </a:gdLst>
            <a:ahLst/>
            <a:cxnLst>
              <a:cxn ang="0">
                <a:pos x="T0" y="T1"/>
              </a:cxn>
              <a:cxn ang="0">
                <a:pos x="T2" y="T3"/>
              </a:cxn>
              <a:cxn ang="0">
                <a:pos x="T4" y="T5"/>
              </a:cxn>
              <a:cxn ang="0">
                <a:pos x="T6" y="T7"/>
              </a:cxn>
              <a:cxn ang="0">
                <a:pos x="T8" y="T9"/>
              </a:cxn>
              <a:cxn ang="0">
                <a:pos x="T10" y="T11"/>
              </a:cxn>
            </a:cxnLst>
            <a:rect l="0" t="0" r="r" b="b"/>
            <a:pathLst>
              <a:path w="175" h="203">
                <a:moveTo>
                  <a:pt x="0" y="0"/>
                </a:moveTo>
                <a:cubicBezTo>
                  <a:pt x="175" y="100"/>
                  <a:pt x="175" y="100"/>
                  <a:pt x="175" y="100"/>
                </a:cubicBezTo>
                <a:cubicBezTo>
                  <a:pt x="174" y="102"/>
                  <a:pt x="172" y="103"/>
                  <a:pt x="171" y="104"/>
                </a:cubicBezTo>
                <a:cubicBezTo>
                  <a:pt x="6" y="202"/>
                  <a:pt x="6" y="202"/>
                  <a:pt x="6" y="202"/>
                </a:cubicBezTo>
                <a:cubicBezTo>
                  <a:pt x="4" y="203"/>
                  <a:pt x="2" y="203"/>
                  <a:pt x="0" y="203"/>
                </a:cubicBezTo>
                <a:lnTo>
                  <a:pt x="0" y="0"/>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9" name="Freeform 9"/>
          <p:cNvSpPr/>
          <p:nvPr/>
        </p:nvSpPr>
        <p:spPr bwMode="auto">
          <a:xfrm>
            <a:off x="4588930" y="2206456"/>
            <a:ext cx="1176582" cy="1328946"/>
          </a:xfrm>
          <a:custGeom>
            <a:avLst/>
            <a:gdLst>
              <a:gd name="T0" fmla="*/ 0 w 176"/>
              <a:gd name="T1" fmla="*/ 100 h 199"/>
              <a:gd name="T2" fmla="*/ 175 w 176"/>
              <a:gd name="T3" fmla="*/ 0 h 199"/>
              <a:gd name="T4" fmla="*/ 176 w 176"/>
              <a:gd name="T5" fmla="*/ 6 h 199"/>
              <a:gd name="T6" fmla="*/ 176 w 176"/>
              <a:gd name="T7" fmla="*/ 193 h 199"/>
              <a:gd name="T8" fmla="*/ 175 w 176"/>
              <a:gd name="T9" fmla="*/ 199 h 199"/>
              <a:gd name="T10" fmla="*/ 0 w 176"/>
              <a:gd name="T11" fmla="*/ 100 h 199"/>
            </a:gdLst>
            <a:ahLst/>
            <a:cxnLst>
              <a:cxn ang="0">
                <a:pos x="T0" y="T1"/>
              </a:cxn>
              <a:cxn ang="0">
                <a:pos x="T2" y="T3"/>
              </a:cxn>
              <a:cxn ang="0">
                <a:pos x="T4" y="T5"/>
              </a:cxn>
              <a:cxn ang="0">
                <a:pos x="T6" y="T7"/>
              </a:cxn>
              <a:cxn ang="0">
                <a:pos x="T8" y="T9"/>
              </a:cxn>
              <a:cxn ang="0">
                <a:pos x="T10" y="T11"/>
              </a:cxn>
            </a:cxnLst>
            <a:rect l="0" t="0" r="r" b="b"/>
            <a:pathLst>
              <a:path w="176" h="199">
                <a:moveTo>
                  <a:pt x="0" y="100"/>
                </a:moveTo>
                <a:cubicBezTo>
                  <a:pt x="175" y="0"/>
                  <a:pt x="175" y="0"/>
                  <a:pt x="175" y="0"/>
                </a:cubicBezTo>
                <a:cubicBezTo>
                  <a:pt x="176" y="2"/>
                  <a:pt x="176" y="4"/>
                  <a:pt x="176" y="6"/>
                </a:cubicBezTo>
                <a:cubicBezTo>
                  <a:pt x="176" y="193"/>
                  <a:pt x="176" y="193"/>
                  <a:pt x="176" y="193"/>
                </a:cubicBezTo>
                <a:cubicBezTo>
                  <a:pt x="176" y="195"/>
                  <a:pt x="176" y="197"/>
                  <a:pt x="175" y="199"/>
                </a:cubicBezTo>
                <a:lnTo>
                  <a:pt x="0" y="10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1" name="Freeform 11"/>
          <p:cNvSpPr/>
          <p:nvPr/>
        </p:nvSpPr>
        <p:spPr bwMode="auto">
          <a:xfrm>
            <a:off x="3398592" y="2880450"/>
            <a:ext cx="1170234" cy="1355398"/>
          </a:xfrm>
          <a:custGeom>
            <a:avLst/>
            <a:gdLst>
              <a:gd name="T0" fmla="*/ 175 w 175"/>
              <a:gd name="T1" fmla="*/ 203 h 203"/>
              <a:gd name="T2" fmla="*/ 169 w 175"/>
              <a:gd name="T3" fmla="*/ 202 h 203"/>
              <a:gd name="T4" fmla="*/ 4 w 175"/>
              <a:gd name="T5" fmla="*/ 104 h 203"/>
              <a:gd name="T6" fmla="*/ 0 w 175"/>
              <a:gd name="T7" fmla="*/ 100 h 203"/>
              <a:gd name="T8" fmla="*/ 175 w 175"/>
              <a:gd name="T9" fmla="*/ 0 h 203"/>
              <a:gd name="T10" fmla="*/ 175 w 175"/>
              <a:gd name="T11" fmla="*/ 203 h 203"/>
            </a:gdLst>
            <a:ahLst/>
            <a:cxnLst>
              <a:cxn ang="0">
                <a:pos x="T0" y="T1"/>
              </a:cxn>
              <a:cxn ang="0">
                <a:pos x="T2" y="T3"/>
              </a:cxn>
              <a:cxn ang="0">
                <a:pos x="T4" y="T5"/>
              </a:cxn>
              <a:cxn ang="0">
                <a:pos x="T6" y="T7"/>
              </a:cxn>
              <a:cxn ang="0">
                <a:pos x="T8" y="T9"/>
              </a:cxn>
              <a:cxn ang="0">
                <a:pos x="T10" y="T11"/>
              </a:cxn>
            </a:cxnLst>
            <a:rect l="0" t="0" r="r" b="b"/>
            <a:pathLst>
              <a:path w="175" h="203">
                <a:moveTo>
                  <a:pt x="175" y="203"/>
                </a:moveTo>
                <a:cubicBezTo>
                  <a:pt x="173" y="203"/>
                  <a:pt x="171" y="203"/>
                  <a:pt x="169" y="202"/>
                </a:cubicBezTo>
                <a:cubicBezTo>
                  <a:pt x="4" y="104"/>
                  <a:pt x="4" y="104"/>
                  <a:pt x="4" y="104"/>
                </a:cubicBezTo>
                <a:cubicBezTo>
                  <a:pt x="3" y="103"/>
                  <a:pt x="1" y="102"/>
                  <a:pt x="0" y="100"/>
                </a:cubicBezTo>
                <a:cubicBezTo>
                  <a:pt x="175" y="0"/>
                  <a:pt x="175" y="0"/>
                  <a:pt x="175" y="0"/>
                </a:cubicBezTo>
                <a:lnTo>
                  <a:pt x="175" y="203"/>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3" name="Freeform 13"/>
          <p:cNvSpPr/>
          <p:nvPr/>
        </p:nvSpPr>
        <p:spPr bwMode="auto">
          <a:xfrm>
            <a:off x="3378489" y="2206456"/>
            <a:ext cx="1183989" cy="1328946"/>
          </a:xfrm>
          <a:custGeom>
            <a:avLst/>
            <a:gdLst>
              <a:gd name="T0" fmla="*/ 2 w 177"/>
              <a:gd name="T1" fmla="*/ 199 h 199"/>
              <a:gd name="T2" fmla="*/ 0 w 177"/>
              <a:gd name="T3" fmla="*/ 193 h 199"/>
              <a:gd name="T4" fmla="*/ 0 w 177"/>
              <a:gd name="T5" fmla="*/ 6 h 199"/>
              <a:gd name="T6" fmla="*/ 2 w 177"/>
              <a:gd name="T7" fmla="*/ 0 h 199"/>
              <a:gd name="T8" fmla="*/ 177 w 177"/>
              <a:gd name="T9" fmla="*/ 100 h 199"/>
              <a:gd name="T10" fmla="*/ 2 w 177"/>
              <a:gd name="T11" fmla="*/ 199 h 199"/>
            </a:gdLst>
            <a:ahLst/>
            <a:cxnLst>
              <a:cxn ang="0">
                <a:pos x="T0" y="T1"/>
              </a:cxn>
              <a:cxn ang="0">
                <a:pos x="T2" y="T3"/>
              </a:cxn>
              <a:cxn ang="0">
                <a:pos x="T4" y="T5"/>
              </a:cxn>
              <a:cxn ang="0">
                <a:pos x="T6" y="T7"/>
              </a:cxn>
              <a:cxn ang="0">
                <a:pos x="T8" y="T9"/>
              </a:cxn>
              <a:cxn ang="0">
                <a:pos x="T10" y="T11"/>
              </a:cxn>
            </a:cxnLst>
            <a:rect l="0" t="0" r="r" b="b"/>
            <a:pathLst>
              <a:path w="177" h="199">
                <a:moveTo>
                  <a:pt x="2" y="199"/>
                </a:moveTo>
                <a:cubicBezTo>
                  <a:pt x="1" y="197"/>
                  <a:pt x="0" y="195"/>
                  <a:pt x="0" y="193"/>
                </a:cubicBezTo>
                <a:cubicBezTo>
                  <a:pt x="0" y="6"/>
                  <a:pt x="0" y="6"/>
                  <a:pt x="0" y="6"/>
                </a:cubicBezTo>
                <a:cubicBezTo>
                  <a:pt x="0" y="4"/>
                  <a:pt x="1" y="2"/>
                  <a:pt x="2" y="0"/>
                </a:cubicBezTo>
                <a:cubicBezTo>
                  <a:pt x="177" y="100"/>
                  <a:pt x="177" y="100"/>
                  <a:pt x="177" y="100"/>
                </a:cubicBezTo>
                <a:lnTo>
                  <a:pt x="2" y="199"/>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15"/>
          <p:cNvSpPr/>
          <p:nvPr/>
        </p:nvSpPr>
        <p:spPr bwMode="auto">
          <a:xfrm>
            <a:off x="3398592" y="1504950"/>
            <a:ext cx="1170234" cy="1355398"/>
          </a:xfrm>
          <a:custGeom>
            <a:avLst/>
            <a:gdLst>
              <a:gd name="T0" fmla="*/ 0 w 175"/>
              <a:gd name="T1" fmla="*/ 104 h 203"/>
              <a:gd name="T2" fmla="*/ 4 w 175"/>
              <a:gd name="T3" fmla="*/ 99 h 203"/>
              <a:gd name="T4" fmla="*/ 169 w 175"/>
              <a:gd name="T5" fmla="*/ 2 h 203"/>
              <a:gd name="T6" fmla="*/ 175 w 175"/>
              <a:gd name="T7" fmla="*/ 0 h 203"/>
              <a:gd name="T8" fmla="*/ 175 w 175"/>
              <a:gd name="T9" fmla="*/ 203 h 203"/>
              <a:gd name="T10" fmla="*/ 0 w 175"/>
              <a:gd name="T11" fmla="*/ 104 h 203"/>
            </a:gdLst>
            <a:ahLst/>
            <a:cxnLst>
              <a:cxn ang="0">
                <a:pos x="T0" y="T1"/>
              </a:cxn>
              <a:cxn ang="0">
                <a:pos x="T2" y="T3"/>
              </a:cxn>
              <a:cxn ang="0">
                <a:pos x="T4" y="T5"/>
              </a:cxn>
              <a:cxn ang="0">
                <a:pos x="T6" y="T7"/>
              </a:cxn>
              <a:cxn ang="0">
                <a:pos x="T8" y="T9"/>
              </a:cxn>
              <a:cxn ang="0">
                <a:pos x="T10" y="T11"/>
              </a:cxn>
            </a:cxnLst>
            <a:rect l="0" t="0" r="r" b="b"/>
            <a:pathLst>
              <a:path w="175" h="203">
                <a:moveTo>
                  <a:pt x="0" y="104"/>
                </a:moveTo>
                <a:cubicBezTo>
                  <a:pt x="1" y="102"/>
                  <a:pt x="3" y="100"/>
                  <a:pt x="4" y="99"/>
                </a:cubicBezTo>
                <a:cubicBezTo>
                  <a:pt x="169" y="2"/>
                  <a:pt x="169" y="2"/>
                  <a:pt x="169" y="2"/>
                </a:cubicBezTo>
                <a:cubicBezTo>
                  <a:pt x="171" y="1"/>
                  <a:pt x="173" y="0"/>
                  <a:pt x="175" y="0"/>
                </a:cubicBezTo>
                <a:cubicBezTo>
                  <a:pt x="175" y="203"/>
                  <a:pt x="175" y="203"/>
                  <a:pt x="175" y="203"/>
                </a:cubicBezTo>
                <a:lnTo>
                  <a:pt x="0" y="104"/>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0" name="Rectangle 9"/>
          <p:cNvSpPr/>
          <p:nvPr/>
        </p:nvSpPr>
        <p:spPr>
          <a:xfrm>
            <a:off x="2691237" y="1504950"/>
            <a:ext cx="45719" cy="603449"/>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691237" y="3632399"/>
            <a:ext cx="45719" cy="603449"/>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2691237" y="2568674"/>
            <a:ext cx="45719" cy="603449"/>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6400800" y="1504950"/>
            <a:ext cx="45719" cy="603449"/>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6400800" y="3632399"/>
            <a:ext cx="45719" cy="603449"/>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6400800" y="2568674"/>
            <a:ext cx="45719" cy="603449"/>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85800" y="14287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23CADC"/>
                </a:solidFill>
                <a:latin typeface="+mj-lt"/>
              </a:rPr>
              <a:t>ONE.</a:t>
            </a:r>
            <a:endParaRPr lang="en-US">
              <a:solidFill>
                <a:srgbClr val="23CADC"/>
              </a:solidFill>
              <a:latin typeface="+mj-lt"/>
            </a:endParaRPr>
          </a:p>
        </p:txBody>
      </p:sp>
      <p:sp>
        <p:nvSpPr>
          <p:cNvPr id="30" name="Rectangle 29"/>
          <p:cNvSpPr/>
          <p:nvPr/>
        </p:nvSpPr>
        <p:spPr>
          <a:xfrm>
            <a:off x="685801" y="16836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1" name="TextBox 30"/>
          <p:cNvSpPr txBox="1"/>
          <p:nvPr/>
        </p:nvSpPr>
        <p:spPr>
          <a:xfrm>
            <a:off x="685800" y="2495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 </a:t>
            </a:r>
            <a:r>
              <a:rPr lang="en-US" smtClean="0">
                <a:solidFill>
                  <a:srgbClr val="DF7307"/>
                </a:solidFill>
                <a:latin typeface="+mj-lt"/>
              </a:rPr>
              <a:t>TWO.</a:t>
            </a:r>
            <a:endParaRPr lang="en-US">
              <a:solidFill>
                <a:srgbClr val="DF7307"/>
              </a:solidFill>
              <a:latin typeface="+mj-lt"/>
            </a:endParaRPr>
          </a:p>
        </p:txBody>
      </p:sp>
      <p:sp>
        <p:nvSpPr>
          <p:cNvPr id="32" name="Rectangle 31"/>
          <p:cNvSpPr/>
          <p:nvPr/>
        </p:nvSpPr>
        <p:spPr>
          <a:xfrm>
            <a:off x="685801" y="27504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3" name="TextBox 32"/>
          <p:cNvSpPr txBox="1"/>
          <p:nvPr/>
        </p:nvSpPr>
        <p:spPr>
          <a:xfrm>
            <a:off x="685800" y="3562350"/>
            <a:ext cx="1343801"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028985"/>
                </a:solidFill>
                <a:latin typeface="+mj-lt"/>
              </a:rPr>
              <a:t>THREE.</a:t>
            </a:r>
            <a:endParaRPr lang="en-US">
              <a:solidFill>
                <a:srgbClr val="028985"/>
              </a:solidFill>
              <a:latin typeface="+mj-lt"/>
            </a:endParaRPr>
          </a:p>
        </p:txBody>
      </p:sp>
      <p:sp>
        <p:nvSpPr>
          <p:cNvPr id="34" name="Rectangle 33"/>
          <p:cNvSpPr/>
          <p:nvPr/>
        </p:nvSpPr>
        <p:spPr>
          <a:xfrm>
            <a:off x="685801" y="38172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5" name="TextBox 34"/>
          <p:cNvSpPr txBox="1"/>
          <p:nvPr/>
        </p:nvSpPr>
        <p:spPr>
          <a:xfrm>
            <a:off x="6553200" y="14287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F3C301"/>
                </a:solidFill>
                <a:latin typeface="+mj-lt"/>
              </a:rPr>
              <a:t>FOUR.</a:t>
            </a:r>
            <a:endParaRPr lang="en-US">
              <a:solidFill>
                <a:srgbClr val="F3C301"/>
              </a:solidFill>
              <a:latin typeface="+mj-lt"/>
            </a:endParaRPr>
          </a:p>
        </p:txBody>
      </p:sp>
      <p:sp>
        <p:nvSpPr>
          <p:cNvPr id="36" name="Rectangle 35"/>
          <p:cNvSpPr/>
          <p:nvPr/>
        </p:nvSpPr>
        <p:spPr>
          <a:xfrm>
            <a:off x="6553201" y="16836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7" name="TextBox 36"/>
          <p:cNvSpPr txBox="1"/>
          <p:nvPr/>
        </p:nvSpPr>
        <p:spPr>
          <a:xfrm>
            <a:off x="6553200" y="2495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1FD89C"/>
                </a:solidFill>
                <a:latin typeface="+mj-lt"/>
              </a:rPr>
              <a:t>FIVE.</a:t>
            </a:r>
            <a:endParaRPr lang="en-US">
              <a:solidFill>
                <a:srgbClr val="1FD89C"/>
              </a:solidFill>
              <a:latin typeface="+mj-lt"/>
            </a:endParaRPr>
          </a:p>
        </p:txBody>
      </p:sp>
      <p:sp>
        <p:nvSpPr>
          <p:cNvPr id="38" name="Rectangle 37"/>
          <p:cNvSpPr/>
          <p:nvPr/>
        </p:nvSpPr>
        <p:spPr>
          <a:xfrm>
            <a:off x="6553201" y="27504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TextBox 38"/>
          <p:cNvSpPr txBox="1"/>
          <p:nvPr/>
        </p:nvSpPr>
        <p:spPr>
          <a:xfrm>
            <a:off x="6553200" y="3562350"/>
            <a:ext cx="1343801"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23CADC"/>
                </a:solidFill>
                <a:latin typeface="+mj-lt"/>
              </a:rPr>
              <a:t>SIX.</a:t>
            </a:r>
            <a:endParaRPr lang="en-US">
              <a:solidFill>
                <a:srgbClr val="23CADC"/>
              </a:solidFill>
              <a:latin typeface="+mj-lt"/>
            </a:endParaRPr>
          </a:p>
        </p:txBody>
      </p:sp>
      <p:sp>
        <p:nvSpPr>
          <p:cNvPr id="40" name="Rectangle 39"/>
          <p:cNvSpPr/>
          <p:nvPr/>
        </p:nvSpPr>
        <p:spPr>
          <a:xfrm>
            <a:off x="6553201" y="38172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pSp>
        <p:nvGrpSpPr>
          <p:cNvPr id="41" name="Group 40"/>
          <p:cNvGrpSpPr/>
          <p:nvPr/>
        </p:nvGrpSpPr>
        <p:grpSpPr>
          <a:xfrm>
            <a:off x="3951985" y="1998988"/>
            <a:ext cx="468188" cy="409875"/>
            <a:chOff x="4252913" y="6116638"/>
            <a:chExt cx="446087" cy="390525"/>
          </a:xfrm>
          <a:solidFill>
            <a:schemeClr val="bg1"/>
          </a:solidFill>
        </p:grpSpPr>
        <p:sp>
          <p:nvSpPr>
            <p:cNvPr id="42" name="Freeform 41"/>
            <p:cNvSpPr>
              <a:spLocks noEditPoints="1"/>
            </p:cNvSpPr>
            <p:nvPr/>
          </p:nvSpPr>
          <p:spPr bwMode="auto">
            <a:xfrm>
              <a:off x="4503738" y="6342063"/>
              <a:ext cx="195262" cy="157163"/>
            </a:xfrm>
            <a:custGeom>
              <a:avLst/>
              <a:gdLst>
                <a:gd name="T0" fmla="*/ 52 w 52"/>
                <a:gd name="T1" fmla="*/ 5 h 42"/>
                <a:gd name="T2" fmla="*/ 42 w 52"/>
                <a:gd name="T3" fmla="*/ 4 h 42"/>
                <a:gd name="T4" fmla="*/ 36 w 52"/>
                <a:gd name="T5" fmla="*/ 7 h 42"/>
                <a:gd name="T6" fmla="*/ 28 w 52"/>
                <a:gd name="T7" fmla="*/ 3 h 42"/>
                <a:gd name="T8" fmla="*/ 0 w 52"/>
                <a:gd name="T9" fmla="*/ 0 h 42"/>
                <a:gd name="T10" fmla="*/ 30 w 52"/>
                <a:gd name="T11" fmla="*/ 42 h 42"/>
                <a:gd name="T12" fmla="*/ 52 w 52"/>
                <a:gd name="T13" fmla="*/ 5 h 42"/>
                <a:gd name="T14" fmla="*/ 26 w 52"/>
                <a:gd name="T15" fmla="*/ 26 h 42"/>
                <a:gd name="T16" fmla="*/ 19 w 52"/>
                <a:gd name="T17" fmla="*/ 20 h 42"/>
                <a:gd name="T18" fmla="*/ 26 w 52"/>
                <a:gd name="T19" fmla="*/ 13 h 42"/>
                <a:gd name="T20" fmla="*/ 32 w 52"/>
                <a:gd name="T21" fmla="*/ 20 h 42"/>
                <a:gd name="T22" fmla="*/ 26 w 52"/>
                <a:gd name="T23"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2">
                  <a:moveTo>
                    <a:pt x="52" y="5"/>
                  </a:moveTo>
                  <a:cubicBezTo>
                    <a:pt x="42" y="4"/>
                    <a:pt x="42" y="4"/>
                    <a:pt x="42" y="4"/>
                  </a:cubicBezTo>
                  <a:cubicBezTo>
                    <a:pt x="41" y="6"/>
                    <a:pt x="38" y="7"/>
                    <a:pt x="36" y="7"/>
                  </a:cubicBezTo>
                  <a:cubicBezTo>
                    <a:pt x="32" y="7"/>
                    <a:pt x="30" y="5"/>
                    <a:pt x="28" y="3"/>
                  </a:cubicBezTo>
                  <a:cubicBezTo>
                    <a:pt x="0" y="0"/>
                    <a:pt x="0" y="0"/>
                    <a:pt x="0" y="0"/>
                  </a:cubicBezTo>
                  <a:cubicBezTo>
                    <a:pt x="30" y="42"/>
                    <a:pt x="30" y="42"/>
                    <a:pt x="30" y="42"/>
                  </a:cubicBezTo>
                  <a:cubicBezTo>
                    <a:pt x="42" y="34"/>
                    <a:pt x="50" y="20"/>
                    <a:pt x="52" y="5"/>
                  </a:cubicBezTo>
                  <a:close/>
                  <a:moveTo>
                    <a:pt x="26" y="26"/>
                  </a:moveTo>
                  <a:cubicBezTo>
                    <a:pt x="22" y="26"/>
                    <a:pt x="19" y="24"/>
                    <a:pt x="19" y="20"/>
                  </a:cubicBezTo>
                  <a:cubicBezTo>
                    <a:pt x="19" y="16"/>
                    <a:pt x="22" y="13"/>
                    <a:pt x="26" y="13"/>
                  </a:cubicBezTo>
                  <a:cubicBezTo>
                    <a:pt x="29" y="13"/>
                    <a:pt x="32" y="16"/>
                    <a:pt x="32" y="20"/>
                  </a:cubicBezTo>
                  <a:cubicBezTo>
                    <a:pt x="32" y="24"/>
                    <a:pt x="29" y="26"/>
                    <a:pt x="2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4252913" y="6116638"/>
              <a:ext cx="388937" cy="390525"/>
            </a:xfrm>
            <a:custGeom>
              <a:avLst/>
              <a:gdLst>
                <a:gd name="T0" fmla="*/ 52 w 104"/>
                <a:gd name="T1" fmla="*/ 0 h 104"/>
                <a:gd name="T2" fmla="*/ 0 w 104"/>
                <a:gd name="T3" fmla="*/ 52 h 104"/>
                <a:gd name="T4" fmla="*/ 52 w 104"/>
                <a:gd name="T5" fmla="*/ 104 h 104"/>
                <a:gd name="T6" fmla="*/ 83 w 104"/>
                <a:gd name="T7" fmla="*/ 95 h 104"/>
                <a:gd name="T8" fmla="*/ 52 w 104"/>
                <a:gd name="T9" fmla="*/ 52 h 104"/>
                <a:gd name="T10" fmla="*/ 80 w 104"/>
                <a:gd name="T11" fmla="*/ 55 h 104"/>
                <a:gd name="T12" fmla="*/ 78 w 104"/>
                <a:gd name="T13" fmla="*/ 49 h 104"/>
                <a:gd name="T14" fmla="*/ 88 w 104"/>
                <a:gd name="T15" fmla="*/ 39 h 104"/>
                <a:gd name="T16" fmla="*/ 97 w 104"/>
                <a:gd name="T17" fmla="*/ 49 h 104"/>
                <a:gd name="T18" fmla="*/ 94 w 104"/>
                <a:gd name="T19" fmla="*/ 56 h 104"/>
                <a:gd name="T20" fmla="*/ 104 w 104"/>
                <a:gd name="T21" fmla="*/ 57 h 104"/>
                <a:gd name="T22" fmla="*/ 104 w 104"/>
                <a:gd name="T23" fmla="*/ 52 h 104"/>
                <a:gd name="T24" fmla="*/ 52 w 104"/>
                <a:gd name="T25" fmla="*/ 0 h 104"/>
                <a:gd name="T26" fmla="*/ 13 w 104"/>
                <a:gd name="T27" fmla="*/ 46 h 104"/>
                <a:gd name="T28" fmla="*/ 19 w 104"/>
                <a:gd name="T29" fmla="*/ 39 h 104"/>
                <a:gd name="T30" fmla="*/ 26 w 104"/>
                <a:gd name="T31" fmla="*/ 46 h 104"/>
                <a:gd name="T32" fmla="*/ 19 w 104"/>
                <a:gd name="T33" fmla="*/ 52 h 104"/>
                <a:gd name="T34" fmla="*/ 13 w 104"/>
                <a:gd name="T35" fmla="*/ 46 h 104"/>
                <a:gd name="T36" fmla="*/ 29 w 104"/>
                <a:gd name="T37" fmla="*/ 85 h 104"/>
                <a:gd name="T38" fmla="*/ 19 w 104"/>
                <a:gd name="T39" fmla="*/ 75 h 104"/>
                <a:gd name="T40" fmla="*/ 29 w 104"/>
                <a:gd name="T41" fmla="*/ 65 h 104"/>
                <a:gd name="T42" fmla="*/ 39 w 104"/>
                <a:gd name="T43" fmla="*/ 75 h 104"/>
                <a:gd name="T44" fmla="*/ 29 w 104"/>
                <a:gd name="T45" fmla="*/ 85 h 104"/>
                <a:gd name="T46" fmla="*/ 36 w 104"/>
                <a:gd name="T47" fmla="*/ 33 h 104"/>
                <a:gd name="T48" fmla="*/ 26 w 104"/>
                <a:gd name="T49" fmla="*/ 23 h 104"/>
                <a:gd name="T50" fmla="*/ 36 w 104"/>
                <a:gd name="T51" fmla="*/ 13 h 104"/>
                <a:gd name="T52" fmla="*/ 45 w 104"/>
                <a:gd name="T53" fmla="*/ 23 h 104"/>
                <a:gd name="T54" fmla="*/ 36 w 104"/>
                <a:gd name="T55" fmla="*/ 33 h 104"/>
                <a:gd name="T56" fmla="*/ 55 w 104"/>
                <a:gd name="T57" fmla="*/ 82 h 104"/>
                <a:gd name="T58" fmla="*/ 62 w 104"/>
                <a:gd name="T59" fmla="*/ 88 h 104"/>
                <a:gd name="T60" fmla="*/ 55 w 104"/>
                <a:gd name="T61" fmla="*/ 95 h 104"/>
                <a:gd name="T62" fmla="*/ 49 w 104"/>
                <a:gd name="T63" fmla="*/ 88 h 104"/>
                <a:gd name="T64" fmla="*/ 55 w 104"/>
                <a:gd name="T65" fmla="*/ 82 h 104"/>
                <a:gd name="T66" fmla="*/ 65 w 104"/>
                <a:gd name="T67" fmla="*/ 46 h 104"/>
                <a:gd name="T68" fmla="*/ 58 w 104"/>
                <a:gd name="T69" fmla="*/ 39 h 104"/>
                <a:gd name="T70" fmla="*/ 65 w 104"/>
                <a:gd name="T71" fmla="*/ 33 h 104"/>
                <a:gd name="T72" fmla="*/ 71 w 104"/>
                <a:gd name="T73" fmla="*/ 39 h 104"/>
                <a:gd name="T74" fmla="*/ 65 w 104"/>
                <a:gd name="T75" fmla="*/ 46 h 104"/>
                <a:gd name="T76" fmla="*/ 71 w 104"/>
                <a:gd name="T77" fmla="*/ 26 h 104"/>
                <a:gd name="T78" fmla="*/ 65 w 104"/>
                <a:gd name="T79" fmla="*/ 20 h 104"/>
                <a:gd name="T80" fmla="*/ 71 w 104"/>
                <a:gd name="T81" fmla="*/ 13 h 104"/>
                <a:gd name="T82" fmla="*/ 78 w 104"/>
                <a:gd name="T83" fmla="*/ 20 h 104"/>
                <a:gd name="T84" fmla="*/ 71 w 104"/>
                <a:gd name="T8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104">
                  <a:moveTo>
                    <a:pt x="52" y="0"/>
                  </a:moveTo>
                  <a:cubicBezTo>
                    <a:pt x="23" y="0"/>
                    <a:pt x="0" y="24"/>
                    <a:pt x="0" y="52"/>
                  </a:cubicBezTo>
                  <a:cubicBezTo>
                    <a:pt x="0" y="81"/>
                    <a:pt x="23" y="104"/>
                    <a:pt x="52" y="104"/>
                  </a:cubicBezTo>
                  <a:cubicBezTo>
                    <a:pt x="63" y="104"/>
                    <a:pt x="74" y="101"/>
                    <a:pt x="83" y="95"/>
                  </a:cubicBezTo>
                  <a:cubicBezTo>
                    <a:pt x="52" y="52"/>
                    <a:pt x="52" y="52"/>
                    <a:pt x="52" y="52"/>
                  </a:cubicBezTo>
                  <a:cubicBezTo>
                    <a:pt x="80" y="55"/>
                    <a:pt x="80" y="55"/>
                    <a:pt x="80" y="55"/>
                  </a:cubicBezTo>
                  <a:cubicBezTo>
                    <a:pt x="79" y="53"/>
                    <a:pt x="78" y="51"/>
                    <a:pt x="78" y="49"/>
                  </a:cubicBezTo>
                  <a:cubicBezTo>
                    <a:pt x="78" y="44"/>
                    <a:pt x="82" y="39"/>
                    <a:pt x="88" y="39"/>
                  </a:cubicBezTo>
                  <a:cubicBezTo>
                    <a:pt x="93" y="39"/>
                    <a:pt x="97" y="44"/>
                    <a:pt x="97" y="49"/>
                  </a:cubicBezTo>
                  <a:cubicBezTo>
                    <a:pt x="97" y="52"/>
                    <a:pt x="96" y="54"/>
                    <a:pt x="94" y="56"/>
                  </a:cubicBezTo>
                  <a:cubicBezTo>
                    <a:pt x="104" y="57"/>
                    <a:pt x="104" y="57"/>
                    <a:pt x="104" y="57"/>
                  </a:cubicBezTo>
                  <a:cubicBezTo>
                    <a:pt x="104" y="56"/>
                    <a:pt x="104" y="54"/>
                    <a:pt x="104" y="52"/>
                  </a:cubicBezTo>
                  <a:cubicBezTo>
                    <a:pt x="104" y="24"/>
                    <a:pt x="81" y="0"/>
                    <a:pt x="52" y="0"/>
                  </a:cubicBezTo>
                  <a:close/>
                  <a:moveTo>
                    <a:pt x="13" y="46"/>
                  </a:moveTo>
                  <a:cubicBezTo>
                    <a:pt x="13" y="42"/>
                    <a:pt x="16" y="39"/>
                    <a:pt x="19" y="39"/>
                  </a:cubicBezTo>
                  <a:cubicBezTo>
                    <a:pt x="23" y="39"/>
                    <a:pt x="26" y="42"/>
                    <a:pt x="26" y="46"/>
                  </a:cubicBezTo>
                  <a:cubicBezTo>
                    <a:pt x="26" y="50"/>
                    <a:pt x="23" y="52"/>
                    <a:pt x="19" y="52"/>
                  </a:cubicBezTo>
                  <a:cubicBezTo>
                    <a:pt x="16" y="52"/>
                    <a:pt x="13" y="50"/>
                    <a:pt x="13" y="46"/>
                  </a:cubicBezTo>
                  <a:close/>
                  <a:moveTo>
                    <a:pt x="29" y="85"/>
                  </a:moveTo>
                  <a:cubicBezTo>
                    <a:pt x="24" y="85"/>
                    <a:pt x="19" y="81"/>
                    <a:pt x="19" y="75"/>
                  </a:cubicBezTo>
                  <a:cubicBezTo>
                    <a:pt x="19" y="70"/>
                    <a:pt x="24" y="65"/>
                    <a:pt x="29" y="65"/>
                  </a:cubicBezTo>
                  <a:cubicBezTo>
                    <a:pt x="35" y="65"/>
                    <a:pt x="39" y="70"/>
                    <a:pt x="39" y="75"/>
                  </a:cubicBezTo>
                  <a:cubicBezTo>
                    <a:pt x="39" y="81"/>
                    <a:pt x="35" y="85"/>
                    <a:pt x="29" y="85"/>
                  </a:cubicBezTo>
                  <a:close/>
                  <a:moveTo>
                    <a:pt x="36" y="33"/>
                  </a:moveTo>
                  <a:cubicBezTo>
                    <a:pt x="30" y="33"/>
                    <a:pt x="26" y="29"/>
                    <a:pt x="26" y="23"/>
                  </a:cubicBezTo>
                  <a:cubicBezTo>
                    <a:pt x="26" y="18"/>
                    <a:pt x="30" y="13"/>
                    <a:pt x="36" y="13"/>
                  </a:cubicBezTo>
                  <a:cubicBezTo>
                    <a:pt x="41" y="13"/>
                    <a:pt x="45" y="18"/>
                    <a:pt x="45" y="23"/>
                  </a:cubicBezTo>
                  <a:cubicBezTo>
                    <a:pt x="45" y="29"/>
                    <a:pt x="41" y="33"/>
                    <a:pt x="36" y="33"/>
                  </a:cubicBezTo>
                  <a:close/>
                  <a:moveTo>
                    <a:pt x="55" y="82"/>
                  </a:moveTo>
                  <a:cubicBezTo>
                    <a:pt x="59" y="82"/>
                    <a:pt x="62" y="85"/>
                    <a:pt x="62" y="88"/>
                  </a:cubicBezTo>
                  <a:cubicBezTo>
                    <a:pt x="62" y="92"/>
                    <a:pt x="59" y="95"/>
                    <a:pt x="55" y="95"/>
                  </a:cubicBezTo>
                  <a:cubicBezTo>
                    <a:pt x="52" y="95"/>
                    <a:pt x="49" y="92"/>
                    <a:pt x="49" y="88"/>
                  </a:cubicBezTo>
                  <a:cubicBezTo>
                    <a:pt x="49" y="85"/>
                    <a:pt x="52" y="82"/>
                    <a:pt x="55" y="82"/>
                  </a:cubicBezTo>
                  <a:close/>
                  <a:moveTo>
                    <a:pt x="65" y="46"/>
                  </a:moveTo>
                  <a:cubicBezTo>
                    <a:pt x="61" y="46"/>
                    <a:pt x="58" y="43"/>
                    <a:pt x="58" y="39"/>
                  </a:cubicBezTo>
                  <a:cubicBezTo>
                    <a:pt x="58" y="36"/>
                    <a:pt x="61" y="33"/>
                    <a:pt x="65" y="33"/>
                  </a:cubicBezTo>
                  <a:cubicBezTo>
                    <a:pt x="69" y="33"/>
                    <a:pt x="71" y="36"/>
                    <a:pt x="71" y="39"/>
                  </a:cubicBezTo>
                  <a:cubicBezTo>
                    <a:pt x="71" y="43"/>
                    <a:pt x="69" y="46"/>
                    <a:pt x="65" y="46"/>
                  </a:cubicBezTo>
                  <a:close/>
                  <a:moveTo>
                    <a:pt x="71" y="26"/>
                  </a:moveTo>
                  <a:cubicBezTo>
                    <a:pt x="68" y="26"/>
                    <a:pt x="65" y="23"/>
                    <a:pt x="65" y="20"/>
                  </a:cubicBezTo>
                  <a:cubicBezTo>
                    <a:pt x="65" y="16"/>
                    <a:pt x="68" y="13"/>
                    <a:pt x="71" y="13"/>
                  </a:cubicBezTo>
                  <a:cubicBezTo>
                    <a:pt x="75" y="13"/>
                    <a:pt x="78" y="16"/>
                    <a:pt x="78" y="20"/>
                  </a:cubicBezTo>
                  <a:cubicBezTo>
                    <a:pt x="78" y="23"/>
                    <a:pt x="75" y="26"/>
                    <a:pt x="7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4" name="Group 43"/>
          <p:cNvGrpSpPr/>
          <p:nvPr/>
        </p:nvGrpSpPr>
        <p:grpSpPr>
          <a:xfrm>
            <a:off x="4769400" y="1995323"/>
            <a:ext cx="423735" cy="422265"/>
            <a:chOff x="6780213" y="5662613"/>
            <a:chExt cx="457199" cy="455612"/>
          </a:xfrm>
          <a:solidFill>
            <a:schemeClr val="bg1"/>
          </a:solidFill>
        </p:grpSpPr>
        <p:sp>
          <p:nvSpPr>
            <p:cNvPr id="45" name="Freeform 4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 name="Group 54"/>
          <p:cNvGrpSpPr/>
          <p:nvPr/>
        </p:nvGrpSpPr>
        <p:grpSpPr>
          <a:xfrm>
            <a:off x="3558981" y="2650995"/>
            <a:ext cx="486293" cy="416821"/>
            <a:chOff x="6238875" y="3305175"/>
            <a:chExt cx="511176" cy="438150"/>
          </a:xfrm>
          <a:solidFill>
            <a:schemeClr val="bg1"/>
          </a:solidFill>
        </p:grpSpPr>
        <p:sp>
          <p:nvSpPr>
            <p:cNvPr id="56" name="Freeform 55"/>
            <p:cNvSpPr>
              <a:spLocks noEditPoints="1"/>
            </p:cNvSpPr>
            <p:nvPr/>
          </p:nvSpPr>
          <p:spPr bwMode="auto">
            <a:xfrm>
              <a:off x="6367463" y="3305175"/>
              <a:ext cx="382588" cy="377825"/>
            </a:xfrm>
            <a:custGeom>
              <a:avLst/>
              <a:gdLst>
                <a:gd name="T0" fmla="*/ 97 w 102"/>
                <a:gd name="T1" fmla="*/ 97 h 101"/>
                <a:gd name="T2" fmla="*/ 88 w 102"/>
                <a:gd name="T3" fmla="*/ 101 h 101"/>
                <a:gd name="T4" fmla="*/ 79 w 102"/>
                <a:gd name="T5" fmla="*/ 97 h 101"/>
                <a:gd name="T6" fmla="*/ 59 w 102"/>
                <a:gd name="T7" fmla="*/ 77 h 101"/>
                <a:gd name="T8" fmla="*/ 41 w 102"/>
                <a:gd name="T9" fmla="*/ 82 h 101"/>
                <a:gd name="T10" fmla="*/ 0 w 102"/>
                <a:gd name="T11" fmla="*/ 41 h 101"/>
                <a:gd name="T12" fmla="*/ 41 w 102"/>
                <a:gd name="T13" fmla="*/ 0 h 101"/>
                <a:gd name="T14" fmla="*/ 82 w 102"/>
                <a:gd name="T15" fmla="*/ 41 h 101"/>
                <a:gd name="T16" fmla="*/ 77 w 102"/>
                <a:gd name="T17" fmla="*/ 59 h 101"/>
                <a:gd name="T18" fmla="*/ 97 w 102"/>
                <a:gd name="T19" fmla="*/ 79 h 101"/>
                <a:gd name="T20" fmla="*/ 97 w 102"/>
                <a:gd name="T21" fmla="*/ 97 h 101"/>
                <a:gd name="T22" fmla="*/ 41 w 102"/>
                <a:gd name="T23" fmla="*/ 63 h 101"/>
                <a:gd name="T24" fmla="*/ 63 w 102"/>
                <a:gd name="T25" fmla="*/ 41 h 101"/>
                <a:gd name="T26" fmla="*/ 41 w 102"/>
                <a:gd name="T27" fmla="*/ 19 h 101"/>
                <a:gd name="T28" fmla="*/ 19 w 102"/>
                <a:gd name="T29" fmla="*/ 41 h 101"/>
                <a:gd name="T30" fmla="*/ 41 w 102"/>
                <a:gd name="T31"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1">
                  <a:moveTo>
                    <a:pt x="97" y="97"/>
                  </a:moveTo>
                  <a:cubicBezTo>
                    <a:pt x="94" y="99"/>
                    <a:pt x="91" y="101"/>
                    <a:pt x="88" y="101"/>
                  </a:cubicBezTo>
                  <a:cubicBezTo>
                    <a:pt x="85" y="101"/>
                    <a:pt x="81" y="99"/>
                    <a:pt x="79" y="97"/>
                  </a:cubicBezTo>
                  <a:cubicBezTo>
                    <a:pt x="59" y="77"/>
                    <a:pt x="59" y="77"/>
                    <a:pt x="59" y="77"/>
                  </a:cubicBezTo>
                  <a:cubicBezTo>
                    <a:pt x="54" y="80"/>
                    <a:pt x="47" y="82"/>
                    <a:pt x="41" y="82"/>
                  </a:cubicBezTo>
                  <a:cubicBezTo>
                    <a:pt x="18" y="82"/>
                    <a:pt x="0" y="63"/>
                    <a:pt x="0" y="41"/>
                  </a:cubicBezTo>
                  <a:cubicBezTo>
                    <a:pt x="0" y="18"/>
                    <a:pt x="18" y="0"/>
                    <a:pt x="41" y="0"/>
                  </a:cubicBezTo>
                  <a:cubicBezTo>
                    <a:pt x="63" y="0"/>
                    <a:pt x="82" y="18"/>
                    <a:pt x="82" y="41"/>
                  </a:cubicBezTo>
                  <a:cubicBezTo>
                    <a:pt x="82" y="47"/>
                    <a:pt x="80" y="54"/>
                    <a:pt x="77" y="59"/>
                  </a:cubicBezTo>
                  <a:cubicBezTo>
                    <a:pt x="97" y="79"/>
                    <a:pt x="97" y="79"/>
                    <a:pt x="97" y="79"/>
                  </a:cubicBezTo>
                  <a:cubicBezTo>
                    <a:pt x="102" y="84"/>
                    <a:pt x="102" y="92"/>
                    <a:pt x="97" y="97"/>
                  </a:cubicBezTo>
                  <a:close/>
                  <a:moveTo>
                    <a:pt x="41" y="63"/>
                  </a:moveTo>
                  <a:cubicBezTo>
                    <a:pt x="53" y="63"/>
                    <a:pt x="63" y="53"/>
                    <a:pt x="63" y="41"/>
                  </a:cubicBezTo>
                  <a:cubicBezTo>
                    <a:pt x="63" y="28"/>
                    <a:pt x="53" y="19"/>
                    <a:pt x="41" y="19"/>
                  </a:cubicBezTo>
                  <a:cubicBezTo>
                    <a:pt x="28" y="19"/>
                    <a:pt x="19" y="28"/>
                    <a:pt x="19" y="41"/>
                  </a:cubicBezTo>
                  <a:cubicBezTo>
                    <a:pt x="19" y="53"/>
                    <a:pt x="28" y="63"/>
                    <a:pt x="41"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a:spLocks noEditPoints="1"/>
            </p:cNvSpPr>
            <p:nvPr/>
          </p:nvSpPr>
          <p:spPr bwMode="auto">
            <a:xfrm>
              <a:off x="6238875" y="3473450"/>
              <a:ext cx="285750" cy="269875"/>
            </a:xfrm>
            <a:custGeom>
              <a:avLst/>
              <a:gdLst>
                <a:gd name="T0" fmla="*/ 66 w 76"/>
                <a:gd name="T1" fmla="*/ 44 h 72"/>
                <a:gd name="T2" fmla="*/ 66 w 76"/>
                <a:gd name="T3" fmla="*/ 46 h 72"/>
                <a:gd name="T4" fmla="*/ 59 w 76"/>
                <a:gd name="T5" fmla="*/ 53 h 72"/>
                <a:gd name="T6" fmla="*/ 52 w 76"/>
                <a:gd name="T7" fmla="*/ 46 h 72"/>
                <a:gd name="T8" fmla="*/ 55 w 76"/>
                <a:gd name="T9" fmla="*/ 41 h 72"/>
                <a:gd name="T10" fmla="*/ 35 w 76"/>
                <a:gd name="T11" fmla="*/ 25 h 72"/>
                <a:gd name="T12" fmla="*/ 21 w 76"/>
                <a:gd name="T13" fmla="*/ 25 h 72"/>
                <a:gd name="T14" fmla="*/ 16 w 76"/>
                <a:gd name="T15" fmla="*/ 25 h 72"/>
                <a:gd name="T16" fmla="*/ 12 w 76"/>
                <a:gd name="T17" fmla="*/ 21 h 72"/>
                <a:gd name="T18" fmla="*/ 12 w 76"/>
                <a:gd name="T19" fmla="*/ 16 h 72"/>
                <a:gd name="T20" fmla="*/ 21 w 76"/>
                <a:gd name="T21" fmla="*/ 6 h 72"/>
                <a:gd name="T22" fmla="*/ 26 w 76"/>
                <a:gd name="T23" fmla="*/ 6 h 72"/>
                <a:gd name="T24" fmla="*/ 26 w 76"/>
                <a:gd name="T25" fmla="*/ 0 h 72"/>
                <a:gd name="T26" fmla="*/ 25 w 76"/>
                <a:gd name="T27" fmla="*/ 0 h 72"/>
                <a:gd name="T28" fmla="*/ 6 w 76"/>
                <a:gd name="T29" fmla="*/ 15 h 72"/>
                <a:gd name="T30" fmla="*/ 0 w 76"/>
                <a:gd name="T31" fmla="*/ 21 h 72"/>
                <a:gd name="T32" fmla="*/ 6 w 76"/>
                <a:gd name="T33" fmla="*/ 27 h 72"/>
                <a:gd name="T34" fmla="*/ 6 w 76"/>
                <a:gd name="T35" fmla="*/ 27 h 72"/>
                <a:gd name="T36" fmla="*/ 0 w 76"/>
                <a:gd name="T37" fmla="*/ 37 h 72"/>
                <a:gd name="T38" fmla="*/ 0 w 76"/>
                <a:gd name="T39" fmla="*/ 48 h 72"/>
                <a:gd name="T40" fmla="*/ 6 w 76"/>
                <a:gd name="T41" fmla="*/ 60 h 72"/>
                <a:gd name="T42" fmla="*/ 6 w 76"/>
                <a:gd name="T43" fmla="*/ 64 h 72"/>
                <a:gd name="T44" fmla="*/ 15 w 76"/>
                <a:gd name="T45" fmla="*/ 72 h 72"/>
                <a:gd name="T46" fmla="*/ 18 w 76"/>
                <a:gd name="T47" fmla="*/ 72 h 72"/>
                <a:gd name="T48" fmla="*/ 26 w 76"/>
                <a:gd name="T49" fmla="*/ 64 h 72"/>
                <a:gd name="T50" fmla="*/ 26 w 76"/>
                <a:gd name="T51" fmla="*/ 64 h 72"/>
                <a:gd name="T52" fmla="*/ 49 w 76"/>
                <a:gd name="T53" fmla="*/ 64 h 72"/>
                <a:gd name="T54" fmla="*/ 50 w 76"/>
                <a:gd name="T55" fmla="*/ 64 h 72"/>
                <a:gd name="T56" fmla="*/ 58 w 76"/>
                <a:gd name="T57" fmla="*/ 72 h 72"/>
                <a:gd name="T58" fmla="*/ 61 w 76"/>
                <a:gd name="T59" fmla="*/ 72 h 72"/>
                <a:gd name="T60" fmla="*/ 70 w 76"/>
                <a:gd name="T61" fmla="*/ 64 h 72"/>
                <a:gd name="T62" fmla="*/ 70 w 76"/>
                <a:gd name="T63" fmla="*/ 60 h 72"/>
                <a:gd name="T64" fmla="*/ 76 w 76"/>
                <a:gd name="T65" fmla="*/ 48 h 72"/>
                <a:gd name="T66" fmla="*/ 76 w 76"/>
                <a:gd name="T67" fmla="*/ 45 h 72"/>
                <a:gd name="T68" fmla="*/ 75 w 76"/>
                <a:gd name="T69" fmla="*/ 45 h 72"/>
                <a:gd name="T70" fmla="*/ 66 w 76"/>
                <a:gd name="T71" fmla="*/ 44 h 72"/>
                <a:gd name="T72" fmla="*/ 17 w 76"/>
                <a:gd name="T73" fmla="*/ 53 h 72"/>
                <a:gd name="T74" fmla="*/ 10 w 76"/>
                <a:gd name="T75" fmla="*/ 46 h 72"/>
                <a:gd name="T76" fmla="*/ 17 w 76"/>
                <a:gd name="T77" fmla="*/ 39 h 72"/>
                <a:gd name="T78" fmla="*/ 24 w 76"/>
                <a:gd name="T79" fmla="*/ 46 h 72"/>
                <a:gd name="T80" fmla="*/ 17 w 76"/>
                <a:gd name="T81"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66" y="44"/>
                  </a:moveTo>
                  <a:cubicBezTo>
                    <a:pt x="66" y="45"/>
                    <a:pt x="66" y="46"/>
                    <a:pt x="66" y="46"/>
                  </a:cubicBezTo>
                  <a:cubicBezTo>
                    <a:pt x="66" y="50"/>
                    <a:pt x="63" y="53"/>
                    <a:pt x="59" y="53"/>
                  </a:cubicBezTo>
                  <a:cubicBezTo>
                    <a:pt x="55" y="53"/>
                    <a:pt x="52" y="50"/>
                    <a:pt x="52" y="46"/>
                  </a:cubicBezTo>
                  <a:cubicBezTo>
                    <a:pt x="52" y="44"/>
                    <a:pt x="53" y="42"/>
                    <a:pt x="55" y="41"/>
                  </a:cubicBezTo>
                  <a:cubicBezTo>
                    <a:pt x="47" y="37"/>
                    <a:pt x="40" y="32"/>
                    <a:pt x="35" y="25"/>
                  </a:cubicBezTo>
                  <a:cubicBezTo>
                    <a:pt x="21" y="25"/>
                    <a:pt x="21" y="25"/>
                    <a:pt x="21" y="25"/>
                  </a:cubicBezTo>
                  <a:cubicBezTo>
                    <a:pt x="16" y="25"/>
                    <a:pt x="16" y="25"/>
                    <a:pt x="16" y="25"/>
                  </a:cubicBezTo>
                  <a:cubicBezTo>
                    <a:pt x="14" y="25"/>
                    <a:pt x="12" y="23"/>
                    <a:pt x="12" y="21"/>
                  </a:cubicBezTo>
                  <a:cubicBezTo>
                    <a:pt x="12" y="16"/>
                    <a:pt x="12" y="16"/>
                    <a:pt x="12" y="16"/>
                  </a:cubicBezTo>
                  <a:cubicBezTo>
                    <a:pt x="12" y="10"/>
                    <a:pt x="16" y="6"/>
                    <a:pt x="21" y="6"/>
                  </a:cubicBezTo>
                  <a:cubicBezTo>
                    <a:pt x="26" y="6"/>
                    <a:pt x="26" y="6"/>
                    <a:pt x="26" y="6"/>
                  </a:cubicBezTo>
                  <a:cubicBezTo>
                    <a:pt x="26" y="4"/>
                    <a:pt x="26" y="2"/>
                    <a:pt x="26" y="0"/>
                  </a:cubicBezTo>
                  <a:cubicBezTo>
                    <a:pt x="25" y="0"/>
                    <a:pt x="25" y="0"/>
                    <a:pt x="25" y="0"/>
                  </a:cubicBezTo>
                  <a:cubicBezTo>
                    <a:pt x="14" y="0"/>
                    <a:pt x="6" y="7"/>
                    <a:pt x="6" y="15"/>
                  </a:cubicBezTo>
                  <a:cubicBezTo>
                    <a:pt x="3" y="15"/>
                    <a:pt x="0" y="18"/>
                    <a:pt x="0" y="21"/>
                  </a:cubicBezTo>
                  <a:cubicBezTo>
                    <a:pt x="0" y="24"/>
                    <a:pt x="3" y="27"/>
                    <a:pt x="6" y="27"/>
                  </a:cubicBezTo>
                  <a:cubicBezTo>
                    <a:pt x="6" y="27"/>
                    <a:pt x="6" y="27"/>
                    <a:pt x="6" y="27"/>
                  </a:cubicBezTo>
                  <a:cubicBezTo>
                    <a:pt x="2" y="30"/>
                    <a:pt x="0" y="33"/>
                    <a:pt x="0" y="37"/>
                  </a:cubicBezTo>
                  <a:cubicBezTo>
                    <a:pt x="0" y="48"/>
                    <a:pt x="0" y="48"/>
                    <a:pt x="0" y="48"/>
                  </a:cubicBezTo>
                  <a:cubicBezTo>
                    <a:pt x="0" y="53"/>
                    <a:pt x="2" y="58"/>
                    <a:pt x="6" y="60"/>
                  </a:cubicBezTo>
                  <a:cubicBezTo>
                    <a:pt x="6" y="63"/>
                    <a:pt x="6" y="63"/>
                    <a:pt x="6" y="64"/>
                  </a:cubicBezTo>
                  <a:cubicBezTo>
                    <a:pt x="6" y="68"/>
                    <a:pt x="10" y="72"/>
                    <a:pt x="15" y="72"/>
                  </a:cubicBezTo>
                  <a:cubicBezTo>
                    <a:pt x="18" y="72"/>
                    <a:pt x="18" y="72"/>
                    <a:pt x="18" y="72"/>
                  </a:cubicBezTo>
                  <a:cubicBezTo>
                    <a:pt x="22" y="72"/>
                    <a:pt x="26" y="68"/>
                    <a:pt x="26" y="64"/>
                  </a:cubicBezTo>
                  <a:cubicBezTo>
                    <a:pt x="26" y="63"/>
                    <a:pt x="26" y="65"/>
                    <a:pt x="26" y="64"/>
                  </a:cubicBezTo>
                  <a:cubicBezTo>
                    <a:pt x="49" y="64"/>
                    <a:pt x="49" y="64"/>
                    <a:pt x="49" y="64"/>
                  </a:cubicBezTo>
                  <a:cubicBezTo>
                    <a:pt x="50" y="65"/>
                    <a:pt x="50" y="63"/>
                    <a:pt x="50" y="64"/>
                  </a:cubicBezTo>
                  <a:cubicBezTo>
                    <a:pt x="50" y="68"/>
                    <a:pt x="53" y="72"/>
                    <a:pt x="58" y="72"/>
                  </a:cubicBezTo>
                  <a:cubicBezTo>
                    <a:pt x="61" y="72"/>
                    <a:pt x="61" y="72"/>
                    <a:pt x="61" y="72"/>
                  </a:cubicBezTo>
                  <a:cubicBezTo>
                    <a:pt x="66" y="72"/>
                    <a:pt x="70" y="68"/>
                    <a:pt x="70" y="64"/>
                  </a:cubicBezTo>
                  <a:cubicBezTo>
                    <a:pt x="70" y="63"/>
                    <a:pt x="70" y="63"/>
                    <a:pt x="70" y="60"/>
                  </a:cubicBezTo>
                  <a:cubicBezTo>
                    <a:pt x="73" y="58"/>
                    <a:pt x="76" y="53"/>
                    <a:pt x="76" y="48"/>
                  </a:cubicBezTo>
                  <a:cubicBezTo>
                    <a:pt x="76" y="45"/>
                    <a:pt x="76" y="45"/>
                    <a:pt x="76" y="45"/>
                  </a:cubicBezTo>
                  <a:cubicBezTo>
                    <a:pt x="75" y="45"/>
                    <a:pt x="75" y="45"/>
                    <a:pt x="75" y="45"/>
                  </a:cubicBezTo>
                  <a:cubicBezTo>
                    <a:pt x="72" y="45"/>
                    <a:pt x="69" y="45"/>
                    <a:pt x="66" y="44"/>
                  </a:cubicBezTo>
                  <a:close/>
                  <a:moveTo>
                    <a:pt x="17" y="53"/>
                  </a:moveTo>
                  <a:cubicBezTo>
                    <a:pt x="13" y="53"/>
                    <a:pt x="10" y="50"/>
                    <a:pt x="10" y="46"/>
                  </a:cubicBezTo>
                  <a:cubicBezTo>
                    <a:pt x="10" y="42"/>
                    <a:pt x="13" y="39"/>
                    <a:pt x="17" y="39"/>
                  </a:cubicBezTo>
                  <a:cubicBezTo>
                    <a:pt x="21" y="39"/>
                    <a:pt x="24" y="42"/>
                    <a:pt x="24" y="46"/>
                  </a:cubicBezTo>
                  <a:cubicBezTo>
                    <a:pt x="24" y="50"/>
                    <a:pt x="21" y="53"/>
                    <a:pt x="1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8" name="Group 57"/>
          <p:cNvGrpSpPr/>
          <p:nvPr/>
        </p:nvGrpSpPr>
        <p:grpSpPr>
          <a:xfrm>
            <a:off x="4006749" y="3373262"/>
            <a:ext cx="348328" cy="346023"/>
            <a:chOff x="4899025" y="2557463"/>
            <a:chExt cx="479425" cy="476251"/>
          </a:xfrm>
          <a:solidFill>
            <a:schemeClr val="bg1"/>
          </a:solidFill>
        </p:grpSpPr>
        <p:sp>
          <p:nvSpPr>
            <p:cNvPr id="59" name="Freeform 58"/>
            <p:cNvSpPr/>
            <p:nvPr/>
          </p:nvSpPr>
          <p:spPr bwMode="auto">
            <a:xfrm>
              <a:off x="4899025" y="2882901"/>
              <a:ext cx="149225" cy="150813"/>
            </a:xfrm>
            <a:custGeom>
              <a:avLst/>
              <a:gdLst>
                <a:gd name="T0" fmla="*/ 19 w 40"/>
                <a:gd name="T1" fmla="*/ 0 h 40"/>
                <a:gd name="T2" fmla="*/ 0 w 40"/>
                <a:gd name="T3" fmla="*/ 0 h 40"/>
                <a:gd name="T4" fmla="*/ 40 w 40"/>
                <a:gd name="T5" fmla="*/ 40 h 40"/>
                <a:gd name="T6" fmla="*/ 40 w 40"/>
                <a:gd name="T7" fmla="*/ 21 h 40"/>
                <a:gd name="T8" fmla="*/ 19 w 40"/>
                <a:gd name="T9" fmla="*/ 0 h 40"/>
              </a:gdLst>
              <a:ahLst/>
              <a:cxnLst>
                <a:cxn ang="0">
                  <a:pos x="T0" y="T1"/>
                </a:cxn>
                <a:cxn ang="0">
                  <a:pos x="T2" y="T3"/>
                </a:cxn>
                <a:cxn ang="0">
                  <a:pos x="T4" y="T5"/>
                </a:cxn>
                <a:cxn ang="0">
                  <a:pos x="T6" y="T7"/>
                </a:cxn>
                <a:cxn ang="0">
                  <a:pos x="T8" y="T9"/>
                </a:cxn>
              </a:cxnLst>
              <a:rect l="0" t="0" r="r" b="b"/>
              <a:pathLst>
                <a:path w="40" h="40">
                  <a:moveTo>
                    <a:pt x="19" y="0"/>
                  </a:moveTo>
                  <a:cubicBezTo>
                    <a:pt x="0" y="0"/>
                    <a:pt x="0" y="0"/>
                    <a:pt x="0" y="0"/>
                  </a:cubicBezTo>
                  <a:cubicBezTo>
                    <a:pt x="40" y="40"/>
                    <a:pt x="40" y="40"/>
                    <a:pt x="40" y="40"/>
                  </a:cubicBezTo>
                  <a:cubicBezTo>
                    <a:pt x="40" y="21"/>
                    <a:pt x="40" y="21"/>
                    <a:pt x="40" y="21"/>
                  </a:cubicBezTo>
                  <a:cubicBezTo>
                    <a:pt x="40" y="10"/>
                    <a:pt x="31"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Freeform 59"/>
            <p:cNvSpPr/>
            <p:nvPr/>
          </p:nvSpPr>
          <p:spPr bwMode="auto">
            <a:xfrm>
              <a:off x="5213350" y="2560638"/>
              <a:ext cx="161925" cy="161925"/>
            </a:xfrm>
            <a:custGeom>
              <a:avLst/>
              <a:gdLst>
                <a:gd name="T0" fmla="*/ 3 w 43"/>
                <a:gd name="T1" fmla="*/ 40 h 43"/>
                <a:gd name="T2" fmla="*/ 16 w 43"/>
                <a:gd name="T3" fmla="*/ 39 h 43"/>
                <a:gd name="T4" fmla="*/ 43 w 43"/>
                <a:gd name="T5" fmla="*/ 12 h 43"/>
                <a:gd name="T6" fmla="*/ 30 w 43"/>
                <a:gd name="T7" fmla="*/ 0 h 43"/>
                <a:gd name="T8" fmla="*/ 4 w 43"/>
                <a:gd name="T9" fmla="*/ 26 h 43"/>
                <a:gd name="T10" fmla="*/ 3 w 43"/>
                <a:gd name="T11" fmla="*/ 40 h 43"/>
              </a:gdLst>
              <a:ahLst/>
              <a:cxnLst>
                <a:cxn ang="0">
                  <a:pos x="T0" y="T1"/>
                </a:cxn>
                <a:cxn ang="0">
                  <a:pos x="T2" y="T3"/>
                </a:cxn>
                <a:cxn ang="0">
                  <a:pos x="T4" y="T5"/>
                </a:cxn>
                <a:cxn ang="0">
                  <a:pos x="T6" y="T7"/>
                </a:cxn>
                <a:cxn ang="0">
                  <a:pos x="T8" y="T9"/>
                </a:cxn>
                <a:cxn ang="0">
                  <a:pos x="T10" y="T11"/>
                </a:cxn>
              </a:cxnLst>
              <a:rect l="0" t="0" r="r" b="b"/>
              <a:pathLst>
                <a:path w="43" h="43">
                  <a:moveTo>
                    <a:pt x="3" y="40"/>
                  </a:moveTo>
                  <a:cubicBezTo>
                    <a:pt x="6" y="43"/>
                    <a:pt x="12" y="43"/>
                    <a:pt x="16" y="39"/>
                  </a:cubicBezTo>
                  <a:cubicBezTo>
                    <a:pt x="43" y="12"/>
                    <a:pt x="43" y="12"/>
                    <a:pt x="43" y="12"/>
                  </a:cubicBezTo>
                  <a:cubicBezTo>
                    <a:pt x="40" y="7"/>
                    <a:pt x="36" y="2"/>
                    <a:pt x="30" y="0"/>
                  </a:cubicBezTo>
                  <a:cubicBezTo>
                    <a:pt x="4" y="26"/>
                    <a:pt x="4" y="26"/>
                    <a:pt x="4" y="26"/>
                  </a:cubicBezTo>
                  <a:cubicBezTo>
                    <a:pt x="0" y="30"/>
                    <a:pt x="0" y="36"/>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Freeform 60"/>
            <p:cNvSpPr>
              <a:spLocks noEditPoints="1"/>
            </p:cNvSpPr>
            <p:nvPr/>
          </p:nvSpPr>
          <p:spPr bwMode="auto">
            <a:xfrm>
              <a:off x="4899025" y="2557463"/>
              <a:ext cx="479425" cy="476250"/>
            </a:xfrm>
            <a:custGeom>
              <a:avLst/>
              <a:gdLst>
                <a:gd name="T0" fmla="*/ 105 w 128"/>
                <a:gd name="T1" fmla="*/ 44 h 127"/>
                <a:gd name="T2" fmla="*/ 105 w 128"/>
                <a:gd name="T3" fmla="*/ 58 h 127"/>
                <a:gd name="T4" fmla="*/ 92 w 128"/>
                <a:gd name="T5" fmla="*/ 57 h 127"/>
                <a:gd name="T6" fmla="*/ 71 w 128"/>
                <a:gd name="T7" fmla="*/ 35 h 127"/>
                <a:gd name="T8" fmla="*/ 69 w 128"/>
                <a:gd name="T9" fmla="*/ 23 h 127"/>
                <a:gd name="T10" fmla="*/ 83 w 128"/>
                <a:gd name="T11" fmla="*/ 23 h 127"/>
                <a:gd name="T12" fmla="*/ 106 w 128"/>
                <a:gd name="T13" fmla="*/ 0 h 127"/>
                <a:gd name="T14" fmla="*/ 21 w 128"/>
                <a:gd name="T15" fmla="*/ 0 h 127"/>
                <a:gd name="T16" fmla="*/ 0 w 128"/>
                <a:gd name="T17" fmla="*/ 21 h 127"/>
                <a:gd name="T18" fmla="*/ 0 w 128"/>
                <a:gd name="T19" fmla="*/ 79 h 127"/>
                <a:gd name="T20" fmla="*/ 19 w 128"/>
                <a:gd name="T21" fmla="*/ 79 h 127"/>
                <a:gd name="T22" fmla="*/ 48 w 128"/>
                <a:gd name="T23" fmla="*/ 108 h 127"/>
                <a:gd name="T24" fmla="*/ 48 w 128"/>
                <a:gd name="T25" fmla="*/ 127 h 127"/>
                <a:gd name="T26" fmla="*/ 107 w 128"/>
                <a:gd name="T27" fmla="*/ 127 h 127"/>
                <a:gd name="T28" fmla="*/ 128 w 128"/>
                <a:gd name="T29" fmla="*/ 106 h 127"/>
                <a:gd name="T30" fmla="*/ 128 w 128"/>
                <a:gd name="T31" fmla="*/ 21 h 127"/>
                <a:gd name="T32" fmla="*/ 105 w 128"/>
                <a:gd name="T33" fmla="*/ 44 h 127"/>
                <a:gd name="T34" fmla="*/ 86 w 128"/>
                <a:gd name="T35" fmla="*/ 63 h 127"/>
                <a:gd name="T36" fmla="*/ 69 w 128"/>
                <a:gd name="T37" fmla="*/ 63 h 127"/>
                <a:gd name="T38" fmla="*/ 65 w 128"/>
                <a:gd name="T39" fmla="*/ 59 h 127"/>
                <a:gd name="T40" fmla="*/ 65 w 128"/>
                <a:gd name="T41" fmla="*/ 42 h 127"/>
                <a:gd name="T42" fmla="*/ 68 w 128"/>
                <a:gd name="T43" fmla="*/ 40 h 127"/>
                <a:gd name="T44" fmla="*/ 87 w 128"/>
                <a:gd name="T45" fmla="*/ 60 h 127"/>
                <a:gd name="T46" fmla="*/ 86 w 128"/>
                <a:gd name="T47"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7">
                  <a:moveTo>
                    <a:pt x="105" y="44"/>
                  </a:moveTo>
                  <a:cubicBezTo>
                    <a:pt x="101" y="48"/>
                    <a:pt x="101" y="54"/>
                    <a:pt x="105" y="58"/>
                  </a:cubicBezTo>
                  <a:cubicBezTo>
                    <a:pt x="101" y="61"/>
                    <a:pt x="96" y="60"/>
                    <a:pt x="92" y="57"/>
                  </a:cubicBezTo>
                  <a:cubicBezTo>
                    <a:pt x="71" y="35"/>
                    <a:pt x="71" y="35"/>
                    <a:pt x="71" y="35"/>
                  </a:cubicBezTo>
                  <a:cubicBezTo>
                    <a:pt x="67" y="32"/>
                    <a:pt x="67" y="27"/>
                    <a:pt x="69" y="23"/>
                  </a:cubicBezTo>
                  <a:cubicBezTo>
                    <a:pt x="73" y="27"/>
                    <a:pt x="79" y="27"/>
                    <a:pt x="83" y="23"/>
                  </a:cubicBezTo>
                  <a:cubicBezTo>
                    <a:pt x="106" y="0"/>
                    <a:pt x="106" y="0"/>
                    <a:pt x="106" y="0"/>
                  </a:cubicBezTo>
                  <a:cubicBezTo>
                    <a:pt x="21" y="0"/>
                    <a:pt x="21" y="0"/>
                    <a:pt x="21" y="0"/>
                  </a:cubicBezTo>
                  <a:cubicBezTo>
                    <a:pt x="10" y="0"/>
                    <a:pt x="0" y="9"/>
                    <a:pt x="0" y="21"/>
                  </a:cubicBezTo>
                  <a:cubicBezTo>
                    <a:pt x="0" y="79"/>
                    <a:pt x="0" y="79"/>
                    <a:pt x="0" y="79"/>
                  </a:cubicBezTo>
                  <a:cubicBezTo>
                    <a:pt x="19" y="79"/>
                    <a:pt x="19" y="79"/>
                    <a:pt x="19" y="79"/>
                  </a:cubicBezTo>
                  <a:cubicBezTo>
                    <a:pt x="35" y="79"/>
                    <a:pt x="48" y="92"/>
                    <a:pt x="48" y="108"/>
                  </a:cubicBezTo>
                  <a:cubicBezTo>
                    <a:pt x="48" y="127"/>
                    <a:pt x="48" y="127"/>
                    <a:pt x="48" y="127"/>
                  </a:cubicBezTo>
                  <a:cubicBezTo>
                    <a:pt x="107" y="127"/>
                    <a:pt x="107" y="127"/>
                    <a:pt x="107" y="127"/>
                  </a:cubicBezTo>
                  <a:cubicBezTo>
                    <a:pt x="119" y="127"/>
                    <a:pt x="128" y="118"/>
                    <a:pt x="128" y="106"/>
                  </a:cubicBezTo>
                  <a:cubicBezTo>
                    <a:pt x="128" y="21"/>
                    <a:pt x="128" y="21"/>
                    <a:pt x="128" y="21"/>
                  </a:cubicBezTo>
                  <a:lnTo>
                    <a:pt x="105" y="44"/>
                  </a:lnTo>
                  <a:close/>
                  <a:moveTo>
                    <a:pt x="86" y="63"/>
                  </a:moveTo>
                  <a:cubicBezTo>
                    <a:pt x="69" y="63"/>
                    <a:pt x="69" y="63"/>
                    <a:pt x="69" y="63"/>
                  </a:cubicBezTo>
                  <a:cubicBezTo>
                    <a:pt x="66" y="63"/>
                    <a:pt x="65" y="61"/>
                    <a:pt x="65" y="59"/>
                  </a:cubicBezTo>
                  <a:cubicBezTo>
                    <a:pt x="65" y="42"/>
                    <a:pt x="65" y="42"/>
                    <a:pt x="65" y="42"/>
                  </a:cubicBezTo>
                  <a:cubicBezTo>
                    <a:pt x="65" y="39"/>
                    <a:pt x="66" y="39"/>
                    <a:pt x="68" y="40"/>
                  </a:cubicBezTo>
                  <a:cubicBezTo>
                    <a:pt x="87" y="60"/>
                    <a:pt x="87" y="60"/>
                    <a:pt x="87" y="60"/>
                  </a:cubicBezTo>
                  <a:cubicBezTo>
                    <a:pt x="89" y="62"/>
                    <a:pt x="88" y="63"/>
                    <a:pt x="8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2" name="Group 61"/>
          <p:cNvGrpSpPr/>
          <p:nvPr/>
        </p:nvGrpSpPr>
        <p:grpSpPr>
          <a:xfrm>
            <a:off x="4754001" y="3336351"/>
            <a:ext cx="423755" cy="382933"/>
            <a:chOff x="8296275" y="3235325"/>
            <a:chExt cx="477838" cy="431800"/>
          </a:xfrm>
          <a:solidFill>
            <a:schemeClr val="bg1"/>
          </a:solidFill>
        </p:grpSpPr>
        <p:sp>
          <p:nvSpPr>
            <p:cNvPr id="63" name="Freeform 62"/>
            <p:cNvSpPr>
              <a:spLocks noEditPoints="1"/>
            </p:cNvSpPr>
            <p:nvPr/>
          </p:nvSpPr>
          <p:spPr bwMode="auto">
            <a:xfrm>
              <a:off x="8296275" y="3606800"/>
              <a:ext cx="477838" cy="60325"/>
            </a:xfrm>
            <a:custGeom>
              <a:avLst/>
              <a:gdLst>
                <a:gd name="T0" fmla="*/ 127 w 127"/>
                <a:gd name="T1" fmla="*/ 8 h 16"/>
                <a:gd name="T2" fmla="*/ 119 w 127"/>
                <a:gd name="T3" fmla="*/ 16 h 16"/>
                <a:gd name="T4" fmla="*/ 8 w 127"/>
                <a:gd name="T5" fmla="*/ 16 h 16"/>
                <a:gd name="T6" fmla="*/ 0 w 127"/>
                <a:gd name="T7" fmla="*/ 8 h 16"/>
                <a:gd name="T8" fmla="*/ 0 w 127"/>
                <a:gd name="T9" fmla="*/ 8 h 16"/>
                <a:gd name="T10" fmla="*/ 8 w 127"/>
                <a:gd name="T11" fmla="*/ 0 h 16"/>
                <a:gd name="T12" fmla="*/ 119 w 127"/>
                <a:gd name="T13" fmla="*/ 0 h 16"/>
                <a:gd name="T14" fmla="*/ 127 w 127"/>
                <a:gd name="T15" fmla="*/ 8 h 16"/>
                <a:gd name="T16" fmla="*/ 79 w 127"/>
                <a:gd name="T17" fmla="*/ 8 h 16"/>
                <a:gd name="T18" fmla="*/ 75 w 127"/>
                <a:gd name="T19" fmla="*/ 4 h 16"/>
                <a:gd name="T20" fmla="*/ 52 w 127"/>
                <a:gd name="T21" fmla="*/ 4 h 16"/>
                <a:gd name="T22" fmla="*/ 48 w 127"/>
                <a:gd name="T23" fmla="*/ 8 h 16"/>
                <a:gd name="T24" fmla="*/ 48 w 127"/>
                <a:gd name="T25" fmla="*/ 8 h 16"/>
                <a:gd name="T26" fmla="*/ 52 w 127"/>
                <a:gd name="T27" fmla="*/ 12 h 16"/>
                <a:gd name="T28" fmla="*/ 75 w 127"/>
                <a:gd name="T29" fmla="*/ 12 h 16"/>
                <a:gd name="T30" fmla="*/ 79 w 127"/>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6">
                  <a:moveTo>
                    <a:pt x="127" y="8"/>
                  </a:moveTo>
                  <a:cubicBezTo>
                    <a:pt x="127" y="12"/>
                    <a:pt x="123" y="16"/>
                    <a:pt x="119" y="16"/>
                  </a:cubicBezTo>
                  <a:cubicBezTo>
                    <a:pt x="8" y="16"/>
                    <a:pt x="8" y="16"/>
                    <a:pt x="8" y="16"/>
                  </a:cubicBezTo>
                  <a:cubicBezTo>
                    <a:pt x="4" y="16"/>
                    <a:pt x="0" y="12"/>
                    <a:pt x="0" y="8"/>
                  </a:cubicBezTo>
                  <a:cubicBezTo>
                    <a:pt x="0" y="8"/>
                    <a:pt x="0" y="8"/>
                    <a:pt x="0" y="8"/>
                  </a:cubicBezTo>
                  <a:cubicBezTo>
                    <a:pt x="0" y="3"/>
                    <a:pt x="4" y="0"/>
                    <a:pt x="8" y="0"/>
                  </a:cubicBezTo>
                  <a:cubicBezTo>
                    <a:pt x="119" y="0"/>
                    <a:pt x="119" y="0"/>
                    <a:pt x="119" y="0"/>
                  </a:cubicBezTo>
                  <a:cubicBezTo>
                    <a:pt x="123" y="0"/>
                    <a:pt x="127" y="3"/>
                    <a:pt x="127" y="8"/>
                  </a:cubicBezTo>
                  <a:close/>
                  <a:moveTo>
                    <a:pt x="79" y="8"/>
                  </a:moveTo>
                  <a:cubicBezTo>
                    <a:pt x="79" y="6"/>
                    <a:pt x="78" y="4"/>
                    <a:pt x="75" y="4"/>
                  </a:cubicBezTo>
                  <a:cubicBezTo>
                    <a:pt x="52" y="4"/>
                    <a:pt x="52" y="4"/>
                    <a:pt x="52" y="4"/>
                  </a:cubicBezTo>
                  <a:cubicBezTo>
                    <a:pt x="49" y="4"/>
                    <a:pt x="48" y="6"/>
                    <a:pt x="48" y="8"/>
                  </a:cubicBezTo>
                  <a:cubicBezTo>
                    <a:pt x="48" y="8"/>
                    <a:pt x="48" y="8"/>
                    <a:pt x="48" y="8"/>
                  </a:cubicBezTo>
                  <a:cubicBezTo>
                    <a:pt x="48" y="10"/>
                    <a:pt x="49" y="12"/>
                    <a:pt x="52" y="12"/>
                  </a:cubicBezTo>
                  <a:cubicBezTo>
                    <a:pt x="75" y="12"/>
                    <a:pt x="75" y="12"/>
                    <a:pt x="75" y="12"/>
                  </a:cubicBezTo>
                  <a:cubicBezTo>
                    <a:pt x="78" y="12"/>
                    <a:pt x="79" y="10"/>
                    <a:pt x="7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 name="Freeform 63"/>
            <p:cNvSpPr>
              <a:spLocks noEditPoints="1"/>
            </p:cNvSpPr>
            <p:nvPr/>
          </p:nvSpPr>
          <p:spPr bwMode="auto">
            <a:xfrm>
              <a:off x="8304213" y="3235325"/>
              <a:ext cx="461963" cy="338138"/>
            </a:xfrm>
            <a:custGeom>
              <a:avLst/>
              <a:gdLst>
                <a:gd name="T0" fmla="*/ 97 w 123"/>
                <a:gd name="T1" fmla="*/ 90 h 90"/>
                <a:gd name="T2" fmla="*/ 26 w 123"/>
                <a:gd name="T3" fmla="*/ 90 h 90"/>
                <a:gd name="T4" fmla="*/ 0 w 123"/>
                <a:gd name="T5" fmla="*/ 64 h 90"/>
                <a:gd name="T6" fmla="*/ 0 w 123"/>
                <a:gd name="T7" fmla="*/ 26 h 90"/>
                <a:gd name="T8" fmla="*/ 26 w 123"/>
                <a:gd name="T9" fmla="*/ 0 h 90"/>
                <a:gd name="T10" fmla="*/ 97 w 123"/>
                <a:gd name="T11" fmla="*/ 0 h 90"/>
                <a:gd name="T12" fmla="*/ 123 w 123"/>
                <a:gd name="T13" fmla="*/ 26 h 90"/>
                <a:gd name="T14" fmla="*/ 123 w 123"/>
                <a:gd name="T15" fmla="*/ 64 h 90"/>
                <a:gd name="T16" fmla="*/ 97 w 123"/>
                <a:gd name="T17" fmla="*/ 90 h 90"/>
                <a:gd name="T18" fmla="*/ 26 w 123"/>
                <a:gd name="T19" fmla="*/ 10 h 90"/>
                <a:gd name="T20" fmla="*/ 10 w 123"/>
                <a:gd name="T21" fmla="*/ 26 h 90"/>
                <a:gd name="T22" fmla="*/ 10 w 123"/>
                <a:gd name="T23" fmla="*/ 64 h 90"/>
                <a:gd name="T24" fmla="*/ 26 w 123"/>
                <a:gd name="T25" fmla="*/ 80 h 90"/>
                <a:gd name="T26" fmla="*/ 97 w 123"/>
                <a:gd name="T27" fmla="*/ 80 h 90"/>
                <a:gd name="T28" fmla="*/ 113 w 123"/>
                <a:gd name="T29" fmla="*/ 64 h 90"/>
                <a:gd name="T30" fmla="*/ 113 w 123"/>
                <a:gd name="T31" fmla="*/ 26 h 90"/>
                <a:gd name="T32" fmla="*/ 97 w 123"/>
                <a:gd name="T33" fmla="*/ 10 h 90"/>
                <a:gd name="T34" fmla="*/ 26 w 123"/>
                <a:gd name="T35"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0">
                  <a:moveTo>
                    <a:pt x="97" y="90"/>
                  </a:moveTo>
                  <a:cubicBezTo>
                    <a:pt x="26" y="90"/>
                    <a:pt x="26" y="90"/>
                    <a:pt x="26" y="90"/>
                  </a:cubicBezTo>
                  <a:cubicBezTo>
                    <a:pt x="12" y="90"/>
                    <a:pt x="0" y="79"/>
                    <a:pt x="0" y="64"/>
                  </a:cubicBezTo>
                  <a:cubicBezTo>
                    <a:pt x="0" y="26"/>
                    <a:pt x="0" y="26"/>
                    <a:pt x="0" y="26"/>
                  </a:cubicBezTo>
                  <a:cubicBezTo>
                    <a:pt x="0" y="11"/>
                    <a:pt x="12" y="0"/>
                    <a:pt x="26" y="0"/>
                  </a:cubicBezTo>
                  <a:cubicBezTo>
                    <a:pt x="97" y="0"/>
                    <a:pt x="97" y="0"/>
                    <a:pt x="97" y="0"/>
                  </a:cubicBezTo>
                  <a:cubicBezTo>
                    <a:pt x="111" y="0"/>
                    <a:pt x="123" y="11"/>
                    <a:pt x="123" y="26"/>
                  </a:cubicBezTo>
                  <a:cubicBezTo>
                    <a:pt x="123" y="64"/>
                    <a:pt x="123" y="64"/>
                    <a:pt x="123" y="64"/>
                  </a:cubicBezTo>
                  <a:cubicBezTo>
                    <a:pt x="123" y="79"/>
                    <a:pt x="111" y="90"/>
                    <a:pt x="97" y="90"/>
                  </a:cubicBezTo>
                  <a:close/>
                  <a:moveTo>
                    <a:pt x="26" y="10"/>
                  </a:moveTo>
                  <a:cubicBezTo>
                    <a:pt x="17" y="10"/>
                    <a:pt x="10" y="17"/>
                    <a:pt x="10" y="26"/>
                  </a:cubicBezTo>
                  <a:cubicBezTo>
                    <a:pt x="10" y="64"/>
                    <a:pt x="10" y="64"/>
                    <a:pt x="10" y="64"/>
                  </a:cubicBezTo>
                  <a:cubicBezTo>
                    <a:pt x="10" y="73"/>
                    <a:pt x="17" y="80"/>
                    <a:pt x="26" y="80"/>
                  </a:cubicBezTo>
                  <a:cubicBezTo>
                    <a:pt x="97" y="80"/>
                    <a:pt x="97" y="80"/>
                    <a:pt x="97" y="80"/>
                  </a:cubicBezTo>
                  <a:cubicBezTo>
                    <a:pt x="106" y="80"/>
                    <a:pt x="113" y="73"/>
                    <a:pt x="113" y="64"/>
                  </a:cubicBezTo>
                  <a:cubicBezTo>
                    <a:pt x="113" y="26"/>
                    <a:pt x="113" y="26"/>
                    <a:pt x="113" y="26"/>
                  </a:cubicBezTo>
                  <a:cubicBezTo>
                    <a:pt x="113" y="17"/>
                    <a:pt x="106" y="10"/>
                    <a:pt x="97" y="10"/>
                  </a:cubicBezTo>
                  <a:lnTo>
                    <a:pt x="2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 name="Freeform 64"/>
            <p:cNvSpPr>
              <a:spLocks noEditPoints="1"/>
            </p:cNvSpPr>
            <p:nvPr/>
          </p:nvSpPr>
          <p:spPr bwMode="auto">
            <a:xfrm>
              <a:off x="8447088" y="3309938"/>
              <a:ext cx="176213" cy="187325"/>
            </a:xfrm>
            <a:custGeom>
              <a:avLst/>
              <a:gdLst>
                <a:gd name="T0" fmla="*/ 33 w 47"/>
                <a:gd name="T1" fmla="*/ 34 h 50"/>
                <a:gd name="T2" fmla="*/ 46 w 47"/>
                <a:gd name="T3" fmla="*/ 36 h 50"/>
                <a:gd name="T4" fmla="*/ 38 w 47"/>
                <a:gd name="T5" fmla="*/ 47 h 50"/>
                <a:gd name="T6" fmla="*/ 24 w 47"/>
                <a:gd name="T7" fmla="*/ 50 h 50"/>
                <a:gd name="T8" fmla="*/ 5 w 47"/>
                <a:gd name="T9" fmla="*/ 42 h 50"/>
                <a:gd name="T10" fmla="*/ 0 w 47"/>
                <a:gd name="T11" fmla="*/ 25 h 50"/>
                <a:gd name="T12" fmla="*/ 7 w 47"/>
                <a:gd name="T13" fmla="*/ 7 h 50"/>
                <a:gd name="T14" fmla="*/ 23 w 47"/>
                <a:gd name="T15" fmla="*/ 0 h 50"/>
                <a:gd name="T16" fmla="*/ 41 w 47"/>
                <a:gd name="T17" fmla="*/ 7 h 50"/>
                <a:gd name="T18" fmla="*/ 47 w 47"/>
                <a:gd name="T19" fmla="*/ 29 h 50"/>
                <a:gd name="T20" fmla="*/ 14 w 47"/>
                <a:gd name="T21" fmla="*/ 29 h 50"/>
                <a:gd name="T22" fmla="*/ 17 w 47"/>
                <a:gd name="T23" fmla="*/ 38 h 50"/>
                <a:gd name="T24" fmla="*/ 24 w 47"/>
                <a:gd name="T25" fmla="*/ 41 h 50"/>
                <a:gd name="T26" fmla="*/ 30 w 47"/>
                <a:gd name="T27" fmla="*/ 39 h 50"/>
                <a:gd name="T28" fmla="*/ 33 w 47"/>
                <a:gd name="T29" fmla="*/ 34 h 50"/>
                <a:gd name="T30" fmla="*/ 34 w 47"/>
                <a:gd name="T31" fmla="*/ 21 h 50"/>
                <a:gd name="T32" fmla="*/ 31 w 47"/>
                <a:gd name="T33" fmla="*/ 12 h 50"/>
                <a:gd name="T34" fmla="*/ 24 w 47"/>
                <a:gd name="T35" fmla="*/ 10 h 50"/>
                <a:gd name="T36" fmla="*/ 17 w 47"/>
                <a:gd name="T37" fmla="*/ 13 h 50"/>
                <a:gd name="T38" fmla="*/ 14 w 47"/>
                <a:gd name="T39" fmla="*/ 21 h 50"/>
                <a:gd name="T40" fmla="*/ 34 w 47"/>
                <a:gd name="T41"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0">
                  <a:moveTo>
                    <a:pt x="33" y="34"/>
                  </a:moveTo>
                  <a:cubicBezTo>
                    <a:pt x="46" y="36"/>
                    <a:pt x="46" y="36"/>
                    <a:pt x="46" y="36"/>
                  </a:cubicBezTo>
                  <a:cubicBezTo>
                    <a:pt x="44" y="41"/>
                    <a:pt x="42" y="44"/>
                    <a:pt x="38" y="47"/>
                  </a:cubicBezTo>
                  <a:cubicBezTo>
                    <a:pt x="34" y="49"/>
                    <a:pt x="30" y="50"/>
                    <a:pt x="24" y="50"/>
                  </a:cubicBezTo>
                  <a:cubicBezTo>
                    <a:pt x="16" y="50"/>
                    <a:pt x="9" y="48"/>
                    <a:pt x="5" y="42"/>
                  </a:cubicBezTo>
                  <a:cubicBezTo>
                    <a:pt x="2" y="38"/>
                    <a:pt x="0" y="32"/>
                    <a:pt x="0" y="25"/>
                  </a:cubicBezTo>
                  <a:cubicBezTo>
                    <a:pt x="0" y="17"/>
                    <a:pt x="2" y="11"/>
                    <a:pt x="7" y="7"/>
                  </a:cubicBezTo>
                  <a:cubicBezTo>
                    <a:pt x="11" y="2"/>
                    <a:pt x="16" y="0"/>
                    <a:pt x="23" y="0"/>
                  </a:cubicBezTo>
                  <a:cubicBezTo>
                    <a:pt x="30" y="0"/>
                    <a:pt x="36" y="2"/>
                    <a:pt x="41" y="7"/>
                  </a:cubicBezTo>
                  <a:cubicBezTo>
                    <a:pt x="45" y="12"/>
                    <a:pt x="47" y="19"/>
                    <a:pt x="47" y="29"/>
                  </a:cubicBezTo>
                  <a:cubicBezTo>
                    <a:pt x="14" y="29"/>
                    <a:pt x="14" y="29"/>
                    <a:pt x="14" y="29"/>
                  </a:cubicBezTo>
                  <a:cubicBezTo>
                    <a:pt x="14" y="33"/>
                    <a:pt x="15" y="35"/>
                    <a:pt x="17" y="38"/>
                  </a:cubicBezTo>
                  <a:cubicBezTo>
                    <a:pt x="19" y="40"/>
                    <a:pt x="21" y="41"/>
                    <a:pt x="24" y="41"/>
                  </a:cubicBezTo>
                  <a:cubicBezTo>
                    <a:pt x="27" y="41"/>
                    <a:pt x="28" y="40"/>
                    <a:pt x="30" y="39"/>
                  </a:cubicBezTo>
                  <a:cubicBezTo>
                    <a:pt x="31" y="38"/>
                    <a:pt x="32" y="36"/>
                    <a:pt x="33" y="34"/>
                  </a:cubicBezTo>
                  <a:close/>
                  <a:moveTo>
                    <a:pt x="34" y="21"/>
                  </a:moveTo>
                  <a:cubicBezTo>
                    <a:pt x="34" y="17"/>
                    <a:pt x="33" y="14"/>
                    <a:pt x="31" y="12"/>
                  </a:cubicBezTo>
                  <a:cubicBezTo>
                    <a:pt x="29" y="11"/>
                    <a:pt x="27" y="10"/>
                    <a:pt x="24" y="10"/>
                  </a:cubicBezTo>
                  <a:cubicBezTo>
                    <a:pt x="21" y="10"/>
                    <a:pt x="19" y="11"/>
                    <a:pt x="17" y="13"/>
                  </a:cubicBezTo>
                  <a:cubicBezTo>
                    <a:pt x="15" y="15"/>
                    <a:pt x="14" y="17"/>
                    <a:pt x="14" y="21"/>
                  </a:cubicBezTo>
                  <a:lnTo>
                    <a:pt x="3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6" name="Group 65"/>
          <p:cNvGrpSpPr/>
          <p:nvPr/>
        </p:nvGrpSpPr>
        <p:grpSpPr>
          <a:xfrm>
            <a:off x="5181600" y="2620391"/>
            <a:ext cx="435880" cy="432744"/>
            <a:chOff x="7454900" y="1990725"/>
            <a:chExt cx="441325" cy="438150"/>
          </a:xfrm>
          <a:solidFill>
            <a:schemeClr val="bg1"/>
          </a:solidFill>
        </p:grpSpPr>
        <p:sp>
          <p:nvSpPr>
            <p:cNvPr id="67" name="Freeform 66"/>
            <p:cNvSpPr>
              <a:spLocks noEditPoints="1"/>
            </p:cNvSpPr>
            <p:nvPr/>
          </p:nvSpPr>
          <p:spPr bwMode="auto">
            <a:xfrm>
              <a:off x="7620000" y="2162175"/>
              <a:ext cx="276225" cy="266700"/>
            </a:xfrm>
            <a:custGeom>
              <a:avLst/>
              <a:gdLst>
                <a:gd name="T0" fmla="*/ 68 w 74"/>
                <a:gd name="T1" fmla="*/ 27 h 71"/>
                <a:gd name="T2" fmla="*/ 68 w 74"/>
                <a:gd name="T3" fmla="*/ 27 h 71"/>
                <a:gd name="T4" fmla="*/ 74 w 74"/>
                <a:gd name="T5" fmla="*/ 21 h 71"/>
                <a:gd name="T6" fmla="*/ 68 w 74"/>
                <a:gd name="T7" fmla="*/ 15 h 71"/>
                <a:gd name="T8" fmla="*/ 50 w 74"/>
                <a:gd name="T9" fmla="*/ 0 h 71"/>
                <a:gd name="T10" fmla="*/ 24 w 74"/>
                <a:gd name="T11" fmla="*/ 0 h 71"/>
                <a:gd name="T12" fmla="*/ 6 w 74"/>
                <a:gd name="T13" fmla="*/ 15 h 71"/>
                <a:gd name="T14" fmla="*/ 0 w 74"/>
                <a:gd name="T15" fmla="*/ 21 h 71"/>
                <a:gd name="T16" fmla="*/ 6 w 74"/>
                <a:gd name="T17" fmla="*/ 27 h 71"/>
                <a:gd name="T18" fmla="*/ 6 w 74"/>
                <a:gd name="T19" fmla="*/ 27 h 71"/>
                <a:gd name="T20" fmla="*/ 0 w 74"/>
                <a:gd name="T21" fmla="*/ 36 h 71"/>
                <a:gd name="T22" fmla="*/ 0 w 74"/>
                <a:gd name="T23" fmla="*/ 48 h 71"/>
                <a:gd name="T24" fmla="*/ 6 w 74"/>
                <a:gd name="T25" fmla="*/ 60 h 71"/>
                <a:gd name="T26" fmla="*/ 6 w 74"/>
                <a:gd name="T27" fmla="*/ 63 h 71"/>
                <a:gd name="T28" fmla="*/ 14 w 74"/>
                <a:gd name="T29" fmla="*/ 71 h 71"/>
                <a:gd name="T30" fmla="*/ 17 w 74"/>
                <a:gd name="T31" fmla="*/ 71 h 71"/>
                <a:gd name="T32" fmla="*/ 26 w 74"/>
                <a:gd name="T33" fmla="*/ 63 h 71"/>
                <a:gd name="T34" fmla="*/ 26 w 74"/>
                <a:gd name="T35" fmla="*/ 63 h 71"/>
                <a:gd name="T36" fmla="*/ 48 w 74"/>
                <a:gd name="T37" fmla="*/ 63 h 71"/>
                <a:gd name="T38" fmla="*/ 48 w 74"/>
                <a:gd name="T39" fmla="*/ 63 h 71"/>
                <a:gd name="T40" fmla="*/ 57 w 74"/>
                <a:gd name="T41" fmla="*/ 71 h 71"/>
                <a:gd name="T42" fmla="*/ 60 w 74"/>
                <a:gd name="T43" fmla="*/ 71 h 71"/>
                <a:gd name="T44" fmla="*/ 68 w 74"/>
                <a:gd name="T45" fmla="*/ 63 h 71"/>
                <a:gd name="T46" fmla="*/ 68 w 74"/>
                <a:gd name="T47" fmla="*/ 60 h 71"/>
                <a:gd name="T48" fmla="*/ 74 w 74"/>
                <a:gd name="T49" fmla="*/ 48 h 71"/>
                <a:gd name="T50" fmla="*/ 74 w 74"/>
                <a:gd name="T51" fmla="*/ 36 h 71"/>
                <a:gd name="T52" fmla="*/ 68 w 74"/>
                <a:gd name="T53" fmla="*/ 27 h 71"/>
                <a:gd name="T54" fmla="*/ 16 w 74"/>
                <a:gd name="T55" fmla="*/ 53 h 71"/>
                <a:gd name="T56" fmla="*/ 9 w 74"/>
                <a:gd name="T57" fmla="*/ 46 h 71"/>
                <a:gd name="T58" fmla="*/ 16 w 74"/>
                <a:gd name="T59" fmla="*/ 39 h 71"/>
                <a:gd name="T60" fmla="*/ 23 w 74"/>
                <a:gd name="T61" fmla="*/ 46 h 71"/>
                <a:gd name="T62" fmla="*/ 16 w 74"/>
                <a:gd name="T63" fmla="*/ 53 h 71"/>
                <a:gd name="T64" fmla="*/ 21 w 74"/>
                <a:gd name="T65" fmla="*/ 25 h 71"/>
                <a:gd name="T66" fmla="*/ 16 w 74"/>
                <a:gd name="T67" fmla="*/ 25 h 71"/>
                <a:gd name="T68" fmla="*/ 12 w 74"/>
                <a:gd name="T69" fmla="*/ 21 h 71"/>
                <a:gd name="T70" fmla="*/ 12 w 74"/>
                <a:gd name="T71" fmla="*/ 16 h 71"/>
                <a:gd name="T72" fmla="*/ 21 w 74"/>
                <a:gd name="T73" fmla="*/ 6 h 71"/>
                <a:gd name="T74" fmla="*/ 53 w 74"/>
                <a:gd name="T75" fmla="*/ 6 h 71"/>
                <a:gd name="T76" fmla="*/ 62 w 74"/>
                <a:gd name="T77" fmla="*/ 16 h 71"/>
                <a:gd name="T78" fmla="*/ 62 w 74"/>
                <a:gd name="T79" fmla="*/ 21 h 71"/>
                <a:gd name="T80" fmla="*/ 58 w 74"/>
                <a:gd name="T81" fmla="*/ 25 h 71"/>
                <a:gd name="T82" fmla="*/ 53 w 74"/>
                <a:gd name="T83" fmla="*/ 25 h 71"/>
                <a:gd name="T84" fmla="*/ 21 w 74"/>
                <a:gd name="T85" fmla="*/ 25 h 71"/>
                <a:gd name="T86" fmla="*/ 58 w 74"/>
                <a:gd name="T87" fmla="*/ 53 h 71"/>
                <a:gd name="T88" fmla="*/ 51 w 74"/>
                <a:gd name="T89" fmla="*/ 46 h 71"/>
                <a:gd name="T90" fmla="*/ 58 w 74"/>
                <a:gd name="T91" fmla="*/ 39 h 71"/>
                <a:gd name="T92" fmla="*/ 65 w 74"/>
                <a:gd name="T93" fmla="*/ 46 h 71"/>
                <a:gd name="T94" fmla="*/ 58 w 74"/>
                <a:gd name="T95" fmla="*/ 5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71">
                  <a:moveTo>
                    <a:pt x="68" y="27"/>
                  </a:moveTo>
                  <a:cubicBezTo>
                    <a:pt x="68" y="27"/>
                    <a:pt x="68" y="27"/>
                    <a:pt x="68" y="27"/>
                  </a:cubicBezTo>
                  <a:cubicBezTo>
                    <a:pt x="71" y="27"/>
                    <a:pt x="74" y="24"/>
                    <a:pt x="74" y="21"/>
                  </a:cubicBezTo>
                  <a:cubicBezTo>
                    <a:pt x="74" y="18"/>
                    <a:pt x="71" y="15"/>
                    <a:pt x="68" y="15"/>
                  </a:cubicBezTo>
                  <a:cubicBezTo>
                    <a:pt x="68" y="7"/>
                    <a:pt x="60" y="0"/>
                    <a:pt x="50" y="0"/>
                  </a:cubicBezTo>
                  <a:cubicBezTo>
                    <a:pt x="24" y="0"/>
                    <a:pt x="24" y="0"/>
                    <a:pt x="24" y="0"/>
                  </a:cubicBezTo>
                  <a:cubicBezTo>
                    <a:pt x="14" y="0"/>
                    <a:pt x="6" y="7"/>
                    <a:pt x="6" y="15"/>
                  </a:cubicBezTo>
                  <a:cubicBezTo>
                    <a:pt x="3" y="15"/>
                    <a:pt x="0" y="18"/>
                    <a:pt x="0" y="21"/>
                  </a:cubicBezTo>
                  <a:cubicBezTo>
                    <a:pt x="0" y="24"/>
                    <a:pt x="3" y="27"/>
                    <a:pt x="6" y="27"/>
                  </a:cubicBezTo>
                  <a:cubicBezTo>
                    <a:pt x="6" y="27"/>
                    <a:pt x="6" y="27"/>
                    <a:pt x="6" y="27"/>
                  </a:cubicBezTo>
                  <a:cubicBezTo>
                    <a:pt x="3" y="30"/>
                    <a:pt x="0" y="33"/>
                    <a:pt x="0" y="36"/>
                  </a:cubicBezTo>
                  <a:cubicBezTo>
                    <a:pt x="0" y="48"/>
                    <a:pt x="0" y="48"/>
                    <a:pt x="0" y="48"/>
                  </a:cubicBezTo>
                  <a:cubicBezTo>
                    <a:pt x="0" y="53"/>
                    <a:pt x="3" y="57"/>
                    <a:pt x="6" y="60"/>
                  </a:cubicBezTo>
                  <a:cubicBezTo>
                    <a:pt x="6" y="63"/>
                    <a:pt x="6" y="62"/>
                    <a:pt x="6" y="63"/>
                  </a:cubicBezTo>
                  <a:cubicBezTo>
                    <a:pt x="6" y="68"/>
                    <a:pt x="10" y="71"/>
                    <a:pt x="14" y="71"/>
                  </a:cubicBezTo>
                  <a:cubicBezTo>
                    <a:pt x="17" y="71"/>
                    <a:pt x="17" y="71"/>
                    <a:pt x="17" y="71"/>
                  </a:cubicBezTo>
                  <a:cubicBezTo>
                    <a:pt x="22" y="71"/>
                    <a:pt x="26" y="68"/>
                    <a:pt x="26" y="63"/>
                  </a:cubicBezTo>
                  <a:cubicBezTo>
                    <a:pt x="26" y="62"/>
                    <a:pt x="26" y="64"/>
                    <a:pt x="26" y="63"/>
                  </a:cubicBezTo>
                  <a:cubicBezTo>
                    <a:pt x="48" y="63"/>
                    <a:pt x="48" y="63"/>
                    <a:pt x="48" y="63"/>
                  </a:cubicBezTo>
                  <a:cubicBezTo>
                    <a:pt x="48" y="64"/>
                    <a:pt x="48" y="62"/>
                    <a:pt x="48" y="63"/>
                  </a:cubicBezTo>
                  <a:cubicBezTo>
                    <a:pt x="48" y="68"/>
                    <a:pt x="52" y="71"/>
                    <a:pt x="57" y="71"/>
                  </a:cubicBezTo>
                  <a:cubicBezTo>
                    <a:pt x="60" y="71"/>
                    <a:pt x="60" y="71"/>
                    <a:pt x="60" y="71"/>
                  </a:cubicBezTo>
                  <a:cubicBezTo>
                    <a:pt x="64" y="71"/>
                    <a:pt x="68" y="68"/>
                    <a:pt x="68" y="63"/>
                  </a:cubicBezTo>
                  <a:cubicBezTo>
                    <a:pt x="68" y="62"/>
                    <a:pt x="68" y="63"/>
                    <a:pt x="68" y="60"/>
                  </a:cubicBezTo>
                  <a:cubicBezTo>
                    <a:pt x="72" y="57"/>
                    <a:pt x="74" y="53"/>
                    <a:pt x="74" y="48"/>
                  </a:cubicBezTo>
                  <a:cubicBezTo>
                    <a:pt x="74" y="36"/>
                    <a:pt x="74" y="36"/>
                    <a:pt x="74" y="36"/>
                  </a:cubicBezTo>
                  <a:cubicBezTo>
                    <a:pt x="74" y="33"/>
                    <a:pt x="71" y="30"/>
                    <a:pt x="68" y="27"/>
                  </a:cubicBezTo>
                  <a:close/>
                  <a:moveTo>
                    <a:pt x="16" y="53"/>
                  </a:moveTo>
                  <a:cubicBezTo>
                    <a:pt x="13" y="53"/>
                    <a:pt x="9" y="50"/>
                    <a:pt x="9" y="46"/>
                  </a:cubicBezTo>
                  <a:cubicBezTo>
                    <a:pt x="9" y="42"/>
                    <a:pt x="13" y="39"/>
                    <a:pt x="16" y="39"/>
                  </a:cubicBezTo>
                  <a:cubicBezTo>
                    <a:pt x="20" y="39"/>
                    <a:pt x="23" y="42"/>
                    <a:pt x="23" y="46"/>
                  </a:cubicBezTo>
                  <a:cubicBezTo>
                    <a:pt x="23" y="50"/>
                    <a:pt x="20" y="53"/>
                    <a:pt x="16" y="53"/>
                  </a:cubicBezTo>
                  <a:close/>
                  <a:moveTo>
                    <a:pt x="21" y="25"/>
                  </a:moveTo>
                  <a:cubicBezTo>
                    <a:pt x="16" y="25"/>
                    <a:pt x="16" y="25"/>
                    <a:pt x="16" y="25"/>
                  </a:cubicBezTo>
                  <a:cubicBezTo>
                    <a:pt x="14" y="25"/>
                    <a:pt x="12" y="23"/>
                    <a:pt x="12" y="21"/>
                  </a:cubicBezTo>
                  <a:cubicBezTo>
                    <a:pt x="12" y="16"/>
                    <a:pt x="12" y="16"/>
                    <a:pt x="12" y="16"/>
                  </a:cubicBezTo>
                  <a:cubicBezTo>
                    <a:pt x="12" y="10"/>
                    <a:pt x="16" y="6"/>
                    <a:pt x="21" y="6"/>
                  </a:cubicBezTo>
                  <a:cubicBezTo>
                    <a:pt x="53" y="6"/>
                    <a:pt x="53" y="6"/>
                    <a:pt x="53" y="6"/>
                  </a:cubicBezTo>
                  <a:cubicBezTo>
                    <a:pt x="58" y="6"/>
                    <a:pt x="62" y="10"/>
                    <a:pt x="62" y="16"/>
                  </a:cubicBezTo>
                  <a:cubicBezTo>
                    <a:pt x="62" y="21"/>
                    <a:pt x="62" y="21"/>
                    <a:pt x="62" y="21"/>
                  </a:cubicBezTo>
                  <a:cubicBezTo>
                    <a:pt x="62" y="23"/>
                    <a:pt x="60" y="25"/>
                    <a:pt x="58" y="25"/>
                  </a:cubicBezTo>
                  <a:cubicBezTo>
                    <a:pt x="53" y="25"/>
                    <a:pt x="53" y="25"/>
                    <a:pt x="53" y="25"/>
                  </a:cubicBezTo>
                  <a:lnTo>
                    <a:pt x="21" y="25"/>
                  </a:lnTo>
                  <a:close/>
                  <a:moveTo>
                    <a:pt x="58" y="53"/>
                  </a:moveTo>
                  <a:cubicBezTo>
                    <a:pt x="54" y="53"/>
                    <a:pt x="51" y="50"/>
                    <a:pt x="51" y="46"/>
                  </a:cubicBezTo>
                  <a:cubicBezTo>
                    <a:pt x="51" y="42"/>
                    <a:pt x="54" y="39"/>
                    <a:pt x="58" y="39"/>
                  </a:cubicBezTo>
                  <a:cubicBezTo>
                    <a:pt x="62" y="39"/>
                    <a:pt x="65" y="42"/>
                    <a:pt x="65" y="46"/>
                  </a:cubicBezTo>
                  <a:cubicBezTo>
                    <a:pt x="65" y="50"/>
                    <a:pt x="62" y="53"/>
                    <a:pt x="5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Rectangle 67"/>
            <p:cNvSpPr>
              <a:spLocks noChangeArrowheads="1"/>
            </p:cNvSpPr>
            <p:nvPr/>
          </p:nvSpPr>
          <p:spPr bwMode="auto">
            <a:xfrm>
              <a:off x="7454900" y="2263775"/>
              <a:ext cx="134938"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Freeform 68"/>
            <p:cNvSpPr/>
            <p:nvPr/>
          </p:nvSpPr>
          <p:spPr bwMode="auto">
            <a:xfrm>
              <a:off x="7454900" y="2365375"/>
              <a:ext cx="134938" cy="63500"/>
            </a:xfrm>
            <a:custGeom>
              <a:avLst/>
              <a:gdLst>
                <a:gd name="T0" fmla="*/ 0 w 36"/>
                <a:gd name="T1" fmla="*/ 5 h 17"/>
                <a:gd name="T2" fmla="*/ 13 w 36"/>
                <a:gd name="T3" fmla="*/ 17 h 17"/>
                <a:gd name="T4" fmla="*/ 24 w 36"/>
                <a:gd name="T5" fmla="*/ 17 h 17"/>
                <a:gd name="T6" fmla="*/ 36 w 36"/>
                <a:gd name="T7" fmla="*/ 5 h 17"/>
                <a:gd name="T8" fmla="*/ 36 w 36"/>
                <a:gd name="T9" fmla="*/ 0 h 17"/>
                <a:gd name="T10" fmla="*/ 0 w 36"/>
                <a:gd name="T11" fmla="*/ 0 h 17"/>
                <a:gd name="T12" fmla="*/ 0 w 36"/>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36" h="17">
                  <a:moveTo>
                    <a:pt x="0" y="5"/>
                  </a:moveTo>
                  <a:cubicBezTo>
                    <a:pt x="0" y="12"/>
                    <a:pt x="6" y="17"/>
                    <a:pt x="13" y="17"/>
                  </a:cubicBezTo>
                  <a:cubicBezTo>
                    <a:pt x="24" y="17"/>
                    <a:pt x="24" y="17"/>
                    <a:pt x="24" y="17"/>
                  </a:cubicBezTo>
                  <a:cubicBezTo>
                    <a:pt x="31" y="17"/>
                    <a:pt x="36" y="12"/>
                    <a:pt x="36" y="5"/>
                  </a:cubicBezTo>
                  <a:cubicBezTo>
                    <a:pt x="36" y="0"/>
                    <a:pt x="36" y="0"/>
                    <a:pt x="36" y="0"/>
                  </a:cubicBezTo>
                  <a:cubicBezTo>
                    <a:pt x="0" y="0"/>
                    <a:pt x="0" y="0"/>
                    <a:pt x="0" y="0"/>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Freeform 69"/>
            <p:cNvSpPr/>
            <p:nvPr/>
          </p:nvSpPr>
          <p:spPr bwMode="auto">
            <a:xfrm>
              <a:off x="7454900" y="2128838"/>
              <a:ext cx="134938" cy="101600"/>
            </a:xfrm>
            <a:custGeom>
              <a:avLst/>
              <a:gdLst>
                <a:gd name="T0" fmla="*/ 24 w 36"/>
                <a:gd name="T1" fmla="*/ 9 h 27"/>
                <a:gd name="T2" fmla="*/ 23 w 36"/>
                <a:gd name="T3" fmla="*/ 9 h 27"/>
                <a:gd name="T4" fmla="*/ 23 w 36"/>
                <a:gd name="T5" fmla="*/ 4 h 27"/>
                <a:gd name="T6" fmla="*/ 18 w 36"/>
                <a:gd name="T7" fmla="*/ 0 h 27"/>
                <a:gd name="T8" fmla="*/ 14 w 36"/>
                <a:gd name="T9" fmla="*/ 4 h 27"/>
                <a:gd name="T10" fmla="*/ 14 w 36"/>
                <a:gd name="T11" fmla="*/ 9 h 27"/>
                <a:gd name="T12" fmla="*/ 13 w 36"/>
                <a:gd name="T13" fmla="*/ 9 h 27"/>
                <a:gd name="T14" fmla="*/ 0 w 36"/>
                <a:gd name="T15" fmla="*/ 21 h 27"/>
                <a:gd name="T16" fmla="*/ 0 w 36"/>
                <a:gd name="T17" fmla="*/ 27 h 27"/>
                <a:gd name="T18" fmla="*/ 36 w 36"/>
                <a:gd name="T19" fmla="*/ 27 h 27"/>
                <a:gd name="T20" fmla="*/ 36 w 36"/>
                <a:gd name="T21" fmla="*/ 21 h 27"/>
                <a:gd name="T22" fmla="*/ 24 w 36"/>
                <a:gd name="T23"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7">
                  <a:moveTo>
                    <a:pt x="24" y="9"/>
                  </a:moveTo>
                  <a:cubicBezTo>
                    <a:pt x="23" y="9"/>
                    <a:pt x="23" y="9"/>
                    <a:pt x="23" y="9"/>
                  </a:cubicBezTo>
                  <a:cubicBezTo>
                    <a:pt x="23" y="4"/>
                    <a:pt x="23" y="4"/>
                    <a:pt x="23" y="4"/>
                  </a:cubicBezTo>
                  <a:cubicBezTo>
                    <a:pt x="23" y="2"/>
                    <a:pt x="21" y="0"/>
                    <a:pt x="18" y="0"/>
                  </a:cubicBezTo>
                  <a:cubicBezTo>
                    <a:pt x="16" y="0"/>
                    <a:pt x="14" y="2"/>
                    <a:pt x="14" y="4"/>
                  </a:cubicBezTo>
                  <a:cubicBezTo>
                    <a:pt x="14" y="9"/>
                    <a:pt x="14" y="9"/>
                    <a:pt x="14" y="9"/>
                  </a:cubicBezTo>
                  <a:cubicBezTo>
                    <a:pt x="13" y="9"/>
                    <a:pt x="13" y="9"/>
                    <a:pt x="13" y="9"/>
                  </a:cubicBezTo>
                  <a:cubicBezTo>
                    <a:pt x="6" y="9"/>
                    <a:pt x="0" y="14"/>
                    <a:pt x="0" y="21"/>
                  </a:cubicBezTo>
                  <a:cubicBezTo>
                    <a:pt x="0" y="27"/>
                    <a:pt x="0" y="27"/>
                    <a:pt x="0" y="27"/>
                  </a:cubicBezTo>
                  <a:cubicBezTo>
                    <a:pt x="36" y="27"/>
                    <a:pt x="36" y="27"/>
                    <a:pt x="36" y="27"/>
                  </a:cubicBezTo>
                  <a:cubicBezTo>
                    <a:pt x="36" y="21"/>
                    <a:pt x="36" y="21"/>
                    <a:pt x="36" y="21"/>
                  </a:cubicBezTo>
                  <a:cubicBezTo>
                    <a:pt x="36" y="14"/>
                    <a:pt x="31" y="9"/>
                    <a:pt x="2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 name="Rectangle 70"/>
            <p:cNvSpPr>
              <a:spLocks noChangeArrowheads="1"/>
            </p:cNvSpPr>
            <p:nvPr/>
          </p:nvSpPr>
          <p:spPr bwMode="auto">
            <a:xfrm>
              <a:off x="7691438" y="1990725"/>
              <a:ext cx="66675" cy="138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2" name="Freeform 71"/>
            <p:cNvSpPr/>
            <p:nvPr/>
          </p:nvSpPr>
          <p:spPr bwMode="auto">
            <a:xfrm>
              <a:off x="7585075" y="1990725"/>
              <a:ext cx="68263" cy="138113"/>
            </a:xfrm>
            <a:custGeom>
              <a:avLst/>
              <a:gdLst>
                <a:gd name="T0" fmla="*/ 13 w 18"/>
                <a:gd name="T1" fmla="*/ 0 h 37"/>
                <a:gd name="T2" fmla="*/ 0 w 18"/>
                <a:gd name="T3" fmla="*/ 12 h 37"/>
                <a:gd name="T4" fmla="*/ 0 w 18"/>
                <a:gd name="T5" fmla="*/ 24 h 37"/>
                <a:gd name="T6" fmla="*/ 13 w 18"/>
                <a:gd name="T7" fmla="*/ 37 h 37"/>
                <a:gd name="T8" fmla="*/ 18 w 18"/>
                <a:gd name="T9" fmla="*/ 37 h 37"/>
                <a:gd name="T10" fmla="*/ 18 w 18"/>
                <a:gd name="T11" fmla="*/ 0 h 37"/>
                <a:gd name="T12" fmla="*/ 13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3" y="0"/>
                  </a:moveTo>
                  <a:cubicBezTo>
                    <a:pt x="6" y="0"/>
                    <a:pt x="0" y="5"/>
                    <a:pt x="0" y="12"/>
                  </a:cubicBezTo>
                  <a:cubicBezTo>
                    <a:pt x="0" y="24"/>
                    <a:pt x="0" y="24"/>
                    <a:pt x="0" y="24"/>
                  </a:cubicBezTo>
                  <a:cubicBezTo>
                    <a:pt x="0" y="31"/>
                    <a:pt x="6" y="37"/>
                    <a:pt x="13" y="37"/>
                  </a:cubicBezTo>
                  <a:cubicBezTo>
                    <a:pt x="18" y="37"/>
                    <a:pt x="18" y="37"/>
                    <a:pt x="18" y="37"/>
                  </a:cubicBezTo>
                  <a:cubicBezTo>
                    <a:pt x="18" y="0"/>
                    <a:pt x="18" y="0"/>
                    <a:pt x="18"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3" name="Freeform 72"/>
            <p:cNvSpPr/>
            <p:nvPr/>
          </p:nvSpPr>
          <p:spPr bwMode="auto">
            <a:xfrm>
              <a:off x="7791450" y="1990725"/>
              <a:ext cx="104775" cy="138113"/>
            </a:xfrm>
            <a:custGeom>
              <a:avLst/>
              <a:gdLst>
                <a:gd name="T0" fmla="*/ 19 w 28"/>
                <a:gd name="T1" fmla="*/ 24 h 37"/>
                <a:gd name="T2" fmla="*/ 19 w 28"/>
                <a:gd name="T3" fmla="*/ 23 h 37"/>
                <a:gd name="T4" fmla="*/ 23 w 28"/>
                <a:gd name="T5" fmla="*/ 23 h 37"/>
                <a:gd name="T6" fmla="*/ 28 w 28"/>
                <a:gd name="T7" fmla="*/ 18 h 37"/>
                <a:gd name="T8" fmla="*/ 23 w 28"/>
                <a:gd name="T9" fmla="*/ 14 h 37"/>
                <a:gd name="T10" fmla="*/ 19 w 28"/>
                <a:gd name="T11" fmla="*/ 14 h 37"/>
                <a:gd name="T12" fmla="*/ 19 w 28"/>
                <a:gd name="T13" fmla="*/ 12 h 37"/>
                <a:gd name="T14" fmla="*/ 6 w 28"/>
                <a:gd name="T15" fmla="*/ 0 h 37"/>
                <a:gd name="T16" fmla="*/ 0 w 28"/>
                <a:gd name="T17" fmla="*/ 0 h 37"/>
                <a:gd name="T18" fmla="*/ 0 w 28"/>
                <a:gd name="T19" fmla="*/ 37 h 37"/>
                <a:gd name="T20" fmla="*/ 6 w 28"/>
                <a:gd name="T21" fmla="*/ 37 h 37"/>
                <a:gd name="T22" fmla="*/ 19 w 28"/>
                <a:gd name="T23"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7">
                  <a:moveTo>
                    <a:pt x="19" y="24"/>
                  </a:moveTo>
                  <a:cubicBezTo>
                    <a:pt x="19" y="23"/>
                    <a:pt x="19" y="23"/>
                    <a:pt x="19" y="23"/>
                  </a:cubicBezTo>
                  <a:cubicBezTo>
                    <a:pt x="23" y="23"/>
                    <a:pt x="23" y="23"/>
                    <a:pt x="23" y="23"/>
                  </a:cubicBezTo>
                  <a:cubicBezTo>
                    <a:pt x="26" y="23"/>
                    <a:pt x="28" y="21"/>
                    <a:pt x="28" y="18"/>
                  </a:cubicBezTo>
                  <a:cubicBezTo>
                    <a:pt x="28" y="16"/>
                    <a:pt x="26" y="14"/>
                    <a:pt x="23" y="14"/>
                  </a:cubicBezTo>
                  <a:cubicBezTo>
                    <a:pt x="19" y="14"/>
                    <a:pt x="19" y="14"/>
                    <a:pt x="19" y="14"/>
                  </a:cubicBezTo>
                  <a:cubicBezTo>
                    <a:pt x="19" y="12"/>
                    <a:pt x="19" y="12"/>
                    <a:pt x="19" y="12"/>
                  </a:cubicBezTo>
                  <a:cubicBezTo>
                    <a:pt x="19" y="5"/>
                    <a:pt x="13" y="0"/>
                    <a:pt x="6" y="0"/>
                  </a:cubicBezTo>
                  <a:cubicBezTo>
                    <a:pt x="0" y="0"/>
                    <a:pt x="0" y="0"/>
                    <a:pt x="0" y="0"/>
                  </a:cubicBezTo>
                  <a:cubicBezTo>
                    <a:pt x="0" y="37"/>
                    <a:pt x="0" y="37"/>
                    <a:pt x="0" y="37"/>
                  </a:cubicBezTo>
                  <a:cubicBezTo>
                    <a:pt x="6" y="37"/>
                    <a:pt x="6" y="37"/>
                    <a:pt x="6" y="37"/>
                  </a:cubicBezTo>
                  <a:cubicBezTo>
                    <a:pt x="13" y="37"/>
                    <a:pt x="19" y="31"/>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74" name="TextBox 7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6" name="TextBox 7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down)">
                                      <p:cBhvr>
                                        <p:cTn id="15" dur="500"/>
                                        <p:tgtEl>
                                          <p:spTgt spid="1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fade">
                                      <p:cBhvr>
                                        <p:cTn id="35" dur="500"/>
                                        <p:tgtEl>
                                          <p:spTgt spid="66"/>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500"/>
                                        <p:tgtEl>
                                          <p:spTgt spid="62"/>
                                        </p:tgtEl>
                                      </p:cBhvr>
                                    </p:animEffect>
                                  </p:childTnLst>
                                </p:cTn>
                              </p:par>
                            </p:childTnLst>
                          </p:cTn>
                        </p:par>
                        <p:par>
                          <p:cTn id="44" fill="hold">
                            <p:stCondLst>
                              <p:cond delay="5000"/>
                            </p:stCondLst>
                            <p:childTnLst>
                              <p:par>
                                <p:cTn id="45" presetID="22" presetClass="entr" presetSubtype="1"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wipe(up)">
                                      <p:cBhvr>
                                        <p:cTn id="47" dur="500"/>
                                        <p:tgtEl>
                                          <p:spTgt spid="11"/>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500"/>
                                        <p:tgtEl>
                                          <p:spTgt spid="58"/>
                                        </p:tgtEl>
                                      </p:cBhvr>
                                    </p:animEffect>
                                  </p:childTnLst>
                                </p:cTn>
                              </p:par>
                            </p:childTnLst>
                          </p:cTn>
                        </p:par>
                        <p:par>
                          <p:cTn id="52" fill="hold">
                            <p:stCondLst>
                              <p:cond delay="6000"/>
                            </p:stCondLst>
                            <p:childTnLst>
                              <p:par>
                                <p:cTn id="53" presetID="16" presetClass="entr" presetSubtype="42" fill="hold" grpId="0"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barn(outHorizontal)">
                                      <p:cBhvr>
                                        <p:cTn id="55" dur="500"/>
                                        <p:tgtEl>
                                          <p:spTgt spid="10"/>
                                        </p:tgtEl>
                                      </p:cBhvr>
                                    </p:animEffect>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500" fill="hold"/>
                                        <p:tgtEl>
                                          <p:spTgt spid="28"/>
                                        </p:tgtEl>
                                        <p:attrNameLst>
                                          <p:attrName>ppt_x</p:attrName>
                                        </p:attrNameLst>
                                      </p:cBhvr>
                                      <p:tavLst>
                                        <p:tav tm="0">
                                          <p:val>
                                            <p:strVal val="#ppt_x"/>
                                          </p:val>
                                        </p:tav>
                                        <p:tav tm="100000">
                                          <p:val>
                                            <p:strVal val="#ppt_x"/>
                                          </p:val>
                                        </p:tav>
                                      </p:tavLst>
                                    </p:anim>
                                    <p:anim calcmode="lin" valueType="num">
                                      <p:cBhvr additive="base">
                                        <p:cTn id="60" dur="500" fill="hold"/>
                                        <p:tgtEl>
                                          <p:spTgt spid="28"/>
                                        </p:tgtEl>
                                        <p:attrNameLst>
                                          <p:attrName>ppt_y</p:attrName>
                                        </p:attrNameLst>
                                      </p:cBhvr>
                                      <p:tavLst>
                                        <p:tav tm="0">
                                          <p:val>
                                            <p:strVal val="1+#ppt_h/2"/>
                                          </p:val>
                                        </p:tav>
                                        <p:tav tm="100000">
                                          <p:val>
                                            <p:strVal val="#ppt_y"/>
                                          </p:val>
                                        </p:tav>
                                      </p:tavLst>
                                    </p:anim>
                                  </p:childTnLst>
                                </p:cTn>
                              </p:par>
                            </p:childTnLst>
                          </p:cTn>
                        </p:par>
                        <p:par>
                          <p:cTn id="61" fill="hold">
                            <p:stCondLst>
                              <p:cond delay="7000"/>
                            </p:stCondLst>
                            <p:childTnLst>
                              <p:par>
                                <p:cTn id="62" presetID="10" presetClass="entr" presetSubtype="0" fill="hold" grpId="0"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childTnLst>
                          </p:cTn>
                        </p:par>
                        <p:par>
                          <p:cTn id="65" fill="hold">
                            <p:stCondLst>
                              <p:cond delay="7500"/>
                            </p:stCondLst>
                            <p:childTnLst>
                              <p:par>
                                <p:cTn id="66" presetID="16" presetClass="entr" presetSubtype="42"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barn(outHorizontal)">
                                      <p:cBhvr>
                                        <p:cTn id="68" dur="500"/>
                                        <p:tgtEl>
                                          <p:spTgt spid="23"/>
                                        </p:tgtEl>
                                      </p:cBhvr>
                                    </p:animEffect>
                                  </p:childTnLst>
                                </p:cTn>
                              </p:par>
                            </p:childTnLst>
                          </p:cTn>
                        </p:par>
                        <p:par>
                          <p:cTn id="69" fill="hold">
                            <p:stCondLst>
                              <p:cond delay="8000"/>
                            </p:stCondLst>
                            <p:childTnLst>
                              <p:par>
                                <p:cTn id="70" presetID="2" presetClass="entr" presetSubtype="4" fill="hold" grpId="0" nodeType="after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1+#ppt_h/2"/>
                                          </p:val>
                                        </p:tav>
                                        <p:tav tm="100000">
                                          <p:val>
                                            <p:strVal val="#ppt_y"/>
                                          </p:val>
                                        </p:tav>
                                      </p:tavLst>
                                    </p:anim>
                                  </p:childTnLst>
                                </p:cTn>
                              </p:par>
                            </p:childTnLst>
                          </p:cTn>
                        </p:par>
                        <p:par>
                          <p:cTn id="74" fill="hold">
                            <p:stCondLst>
                              <p:cond delay="8500"/>
                            </p:stCondLst>
                            <p:childTnLst>
                              <p:par>
                                <p:cTn id="75" presetID="10" presetClass="entr" presetSubtype="0" fill="hold" grpId="0" nodeType="after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fade">
                                      <p:cBhvr>
                                        <p:cTn id="77" dur="500"/>
                                        <p:tgtEl>
                                          <p:spTgt spid="32"/>
                                        </p:tgtEl>
                                      </p:cBhvr>
                                    </p:animEffect>
                                  </p:childTnLst>
                                </p:cTn>
                              </p:par>
                            </p:childTnLst>
                          </p:cTn>
                        </p:par>
                        <p:par>
                          <p:cTn id="78" fill="hold">
                            <p:stCondLst>
                              <p:cond delay="9000"/>
                            </p:stCondLst>
                            <p:childTnLst>
                              <p:par>
                                <p:cTn id="79" presetID="16" presetClass="entr" presetSubtype="42" fill="hold" grpId="0"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barn(outHorizontal)">
                                      <p:cBhvr>
                                        <p:cTn id="81" dur="500"/>
                                        <p:tgtEl>
                                          <p:spTgt spid="22"/>
                                        </p:tgtEl>
                                      </p:cBhvr>
                                    </p:animEffect>
                                  </p:childTnLst>
                                </p:cTn>
                              </p:par>
                            </p:childTnLst>
                          </p:cTn>
                        </p:par>
                        <p:par>
                          <p:cTn id="82" fill="hold">
                            <p:stCondLst>
                              <p:cond delay="9500"/>
                            </p:stCondLst>
                            <p:childTnLst>
                              <p:par>
                                <p:cTn id="83" presetID="2" presetClass="entr" presetSubtype="4" fill="hold" grpId="0" nodeType="afterEffect">
                                  <p:stCondLst>
                                    <p:cond delay="0"/>
                                  </p:stCondLst>
                                  <p:childTnLst>
                                    <p:set>
                                      <p:cBhvr>
                                        <p:cTn id="84" dur="1" fill="hold">
                                          <p:stCondLst>
                                            <p:cond delay="0"/>
                                          </p:stCondLst>
                                        </p:cTn>
                                        <p:tgtEl>
                                          <p:spTgt spid="33"/>
                                        </p:tgtEl>
                                        <p:attrNameLst>
                                          <p:attrName>style.visibility</p:attrName>
                                        </p:attrNameLst>
                                      </p:cBhvr>
                                      <p:to>
                                        <p:strVal val="visible"/>
                                      </p:to>
                                    </p:set>
                                    <p:anim calcmode="lin" valueType="num">
                                      <p:cBhvr additive="base">
                                        <p:cTn id="85" dur="500" fill="hold"/>
                                        <p:tgtEl>
                                          <p:spTgt spid="33"/>
                                        </p:tgtEl>
                                        <p:attrNameLst>
                                          <p:attrName>ppt_x</p:attrName>
                                        </p:attrNameLst>
                                      </p:cBhvr>
                                      <p:tavLst>
                                        <p:tav tm="0">
                                          <p:val>
                                            <p:strVal val="#ppt_x"/>
                                          </p:val>
                                        </p:tav>
                                        <p:tav tm="100000">
                                          <p:val>
                                            <p:strVal val="#ppt_x"/>
                                          </p:val>
                                        </p:tav>
                                      </p:tavLst>
                                    </p:anim>
                                    <p:anim calcmode="lin" valueType="num">
                                      <p:cBhvr additive="base">
                                        <p:cTn id="86" dur="500" fill="hold"/>
                                        <p:tgtEl>
                                          <p:spTgt spid="33"/>
                                        </p:tgtEl>
                                        <p:attrNameLst>
                                          <p:attrName>ppt_y</p:attrName>
                                        </p:attrNameLst>
                                      </p:cBhvr>
                                      <p:tavLst>
                                        <p:tav tm="0">
                                          <p:val>
                                            <p:strVal val="1+#ppt_h/2"/>
                                          </p:val>
                                        </p:tav>
                                        <p:tav tm="100000">
                                          <p:val>
                                            <p:strVal val="#ppt_y"/>
                                          </p:val>
                                        </p:tav>
                                      </p:tavLst>
                                    </p:anim>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34"/>
                                        </p:tgtEl>
                                        <p:attrNameLst>
                                          <p:attrName>style.visibility</p:attrName>
                                        </p:attrNameLst>
                                      </p:cBhvr>
                                      <p:to>
                                        <p:strVal val="visible"/>
                                      </p:to>
                                    </p:set>
                                    <p:animEffect transition="in" filter="fade">
                                      <p:cBhvr>
                                        <p:cTn id="90" dur="500"/>
                                        <p:tgtEl>
                                          <p:spTgt spid="34"/>
                                        </p:tgtEl>
                                      </p:cBhvr>
                                    </p:animEffect>
                                  </p:childTnLst>
                                </p:cTn>
                              </p:par>
                            </p:childTnLst>
                          </p:cTn>
                        </p:par>
                        <p:par>
                          <p:cTn id="91" fill="hold">
                            <p:stCondLst>
                              <p:cond delay="10500"/>
                            </p:stCondLst>
                            <p:childTnLst>
                              <p:par>
                                <p:cTn id="92" presetID="16" presetClass="entr" presetSubtype="4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barn(outHorizontal)">
                                      <p:cBhvr>
                                        <p:cTn id="94" dur="500"/>
                                        <p:tgtEl>
                                          <p:spTgt spid="25"/>
                                        </p:tgtEl>
                                      </p:cBhvr>
                                    </p:animEffect>
                                  </p:childTnLst>
                                </p:cTn>
                              </p:par>
                            </p:childTnLst>
                          </p:cTn>
                        </p:par>
                        <p:par>
                          <p:cTn id="95" fill="hold">
                            <p:stCondLst>
                              <p:cond delay="11000"/>
                            </p:stCondLst>
                            <p:childTnLst>
                              <p:par>
                                <p:cTn id="96" presetID="2" presetClass="entr" presetSubtype="4"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 calcmode="lin" valueType="num">
                                      <p:cBhvr additive="base">
                                        <p:cTn id="98" dur="500" fill="hold"/>
                                        <p:tgtEl>
                                          <p:spTgt spid="35"/>
                                        </p:tgtEl>
                                        <p:attrNameLst>
                                          <p:attrName>ppt_x</p:attrName>
                                        </p:attrNameLst>
                                      </p:cBhvr>
                                      <p:tavLst>
                                        <p:tav tm="0">
                                          <p:val>
                                            <p:strVal val="#ppt_x"/>
                                          </p:val>
                                        </p:tav>
                                        <p:tav tm="100000">
                                          <p:val>
                                            <p:strVal val="#ppt_x"/>
                                          </p:val>
                                        </p:tav>
                                      </p:tavLst>
                                    </p:anim>
                                    <p:anim calcmode="lin" valueType="num">
                                      <p:cBhvr additive="base">
                                        <p:cTn id="99" dur="500" fill="hold"/>
                                        <p:tgtEl>
                                          <p:spTgt spid="35"/>
                                        </p:tgtEl>
                                        <p:attrNameLst>
                                          <p:attrName>ppt_y</p:attrName>
                                        </p:attrNameLst>
                                      </p:cBhvr>
                                      <p:tavLst>
                                        <p:tav tm="0">
                                          <p:val>
                                            <p:strVal val="1+#ppt_h/2"/>
                                          </p:val>
                                        </p:tav>
                                        <p:tav tm="100000">
                                          <p:val>
                                            <p:strVal val="#ppt_y"/>
                                          </p:val>
                                        </p:tav>
                                      </p:tavLst>
                                    </p:anim>
                                  </p:childTnLst>
                                </p:cTn>
                              </p:par>
                            </p:childTnLst>
                          </p:cTn>
                        </p:par>
                        <p:par>
                          <p:cTn id="100" fill="hold">
                            <p:stCondLst>
                              <p:cond delay="11500"/>
                            </p:stCondLst>
                            <p:childTnLst>
                              <p:par>
                                <p:cTn id="101" presetID="10" presetClass="entr" presetSubtype="0" fill="hold" grpId="0" nodeType="afterEffect">
                                  <p:stCondLst>
                                    <p:cond delay="0"/>
                                  </p:stCondLst>
                                  <p:childTnLst>
                                    <p:set>
                                      <p:cBhvr>
                                        <p:cTn id="102" dur="1" fill="hold">
                                          <p:stCondLst>
                                            <p:cond delay="0"/>
                                          </p:stCondLst>
                                        </p:cTn>
                                        <p:tgtEl>
                                          <p:spTgt spid="36"/>
                                        </p:tgtEl>
                                        <p:attrNameLst>
                                          <p:attrName>style.visibility</p:attrName>
                                        </p:attrNameLst>
                                      </p:cBhvr>
                                      <p:to>
                                        <p:strVal val="visible"/>
                                      </p:to>
                                    </p:set>
                                    <p:animEffect transition="in" filter="fade">
                                      <p:cBhvr>
                                        <p:cTn id="103" dur="500"/>
                                        <p:tgtEl>
                                          <p:spTgt spid="36"/>
                                        </p:tgtEl>
                                      </p:cBhvr>
                                    </p:animEffect>
                                  </p:childTnLst>
                                </p:cTn>
                              </p:par>
                            </p:childTnLst>
                          </p:cTn>
                        </p:par>
                        <p:par>
                          <p:cTn id="104" fill="hold">
                            <p:stCondLst>
                              <p:cond delay="12000"/>
                            </p:stCondLst>
                            <p:childTnLst>
                              <p:par>
                                <p:cTn id="105" presetID="16" presetClass="entr" presetSubtype="42" fill="hold" grpId="0" nodeType="afterEffect">
                                  <p:stCondLst>
                                    <p:cond delay="0"/>
                                  </p:stCondLst>
                                  <p:childTnLst>
                                    <p:set>
                                      <p:cBhvr>
                                        <p:cTn id="106" dur="1" fill="hold">
                                          <p:stCondLst>
                                            <p:cond delay="0"/>
                                          </p:stCondLst>
                                        </p:cTn>
                                        <p:tgtEl>
                                          <p:spTgt spid="27"/>
                                        </p:tgtEl>
                                        <p:attrNameLst>
                                          <p:attrName>style.visibility</p:attrName>
                                        </p:attrNameLst>
                                      </p:cBhvr>
                                      <p:to>
                                        <p:strVal val="visible"/>
                                      </p:to>
                                    </p:set>
                                    <p:animEffect transition="in" filter="barn(outHorizontal)">
                                      <p:cBhvr>
                                        <p:cTn id="107" dur="500"/>
                                        <p:tgtEl>
                                          <p:spTgt spid="27"/>
                                        </p:tgtEl>
                                      </p:cBhvr>
                                    </p:animEffect>
                                  </p:childTnLst>
                                </p:cTn>
                              </p:par>
                            </p:childTnLst>
                          </p:cTn>
                        </p:par>
                        <p:par>
                          <p:cTn id="108" fill="hold">
                            <p:stCondLst>
                              <p:cond delay="12500"/>
                            </p:stCondLst>
                            <p:childTnLst>
                              <p:par>
                                <p:cTn id="109" presetID="2" presetClass="entr" presetSubtype="4"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500" fill="hold"/>
                                        <p:tgtEl>
                                          <p:spTgt spid="37"/>
                                        </p:tgtEl>
                                        <p:attrNameLst>
                                          <p:attrName>ppt_x</p:attrName>
                                        </p:attrNameLst>
                                      </p:cBhvr>
                                      <p:tavLst>
                                        <p:tav tm="0">
                                          <p:val>
                                            <p:strVal val="#ppt_x"/>
                                          </p:val>
                                        </p:tav>
                                        <p:tav tm="100000">
                                          <p:val>
                                            <p:strVal val="#ppt_x"/>
                                          </p:val>
                                        </p:tav>
                                      </p:tavLst>
                                    </p:anim>
                                    <p:anim calcmode="lin" valueType="num">
                                      <p:cBhvr additive="base">
                                        <p:cTn id="112" dur="500" fill="hold"/>
                                        <p:tgtEl>
                                          <p:spTgt spid="37"/>
                                        </p:tgtEl>
                                        <p:attrNameLst>
                                          <p:attrName>ppt_y</p:attrName>
                                        </p:attrNameLst>
                                      </p:cBhvr>
                                      <p:tavLst>
                                        <p:tav tm="0">
                                          <p:val>
                                            <p:strVal val="1+#ppt_h/2"/>
                                          </p:val>
                                        </p:tav>
                                        <p:tav tm="100000">
                                          <p:val>
                                            <p:strVal val="#ppt_y"/>
                                          </p:val>
                                        </p:tav>
                                      </p:tavLst>
                                    </p:anim>
                                  </p:childTnLst>
                                </p:cTn>
                              </p:par>
                            </p:childTnLst>
                          </p:cTn>
                        </p:par>
                        <p:par>
                          <p:cTn id="113" fill="hold">
                            <p:stCondLst>
                              <p:cond delay="13000"/>
                            </p:stCondLst>
                            <p:childTnLst>
                              <p:par>
                                <p:cTn id="114" presetID="10" presetClass="entr" presetSubtype="0"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Effect transition="in" filter="fade">
                                      <p:cBhvr>
                                        <p:cTn id="116" dur="500"/>
                                        <p:tgtEl>
                                          <p:spTgt spid="38"/>
                                        </p:tgtEl>
                                      </p:cBhvr>
                                    </p:animEffect>
                                  </p:childTnLst>
                                </p:cTn>
                              </p:par>
                            </p:childTnLst>
                          </p:cTn>
                        </p:par>
                        <p:par>
                          <p:cTn id="117" fill="hold">
                            <p:stCondLst>
                              <p:cond delay="13500"/>
                            </p:stCondLst>
                            <p:childTnLst>
                              <p:par>
                                <p:cTn id="118" presetID="16" presetClass="entr" presetSubtype="42" fill="hold" grpId="0" nodeType="afterEffect">
                                  <p:stCondLst>
                                    <p:cond delay="0"/>
                                  </p:stCondLst>
                                  <p:childTnLst>
                                    <p:set>
                                      <p:cBhvr>
                                        <p:cTn id="119" dur="1" fill="hold">
                                          <p:stCondLst>
                                            <p:cond delay="0"/>
                                          </p:stCondLst>
                                        </p:cTn>
                                        <p:tgtEl>
                                          <p:spTgt spid="26"/>
                                        </p:tgtEl>
                                        <p:attrNameLst>
                                          <p:attrName>style.visibility</p:attrName>
                                        </p:attrNameLst>
                                      </p:cBhvr>
                                      <p:to>
                                        <p:strVal val="visible"/>
                                      </p:to>
                                    </p:set>
                                    <p:animEffect transition="in" filter="barn(outHorizontal)">
                                      <p:cBhvr>
                                        <p:cTn id="120" dur="500"/>
                                        <p:tgtEl>
                                          <p:spTgt spid="26"/>
                                        </p:tgtEl>
                                      </p:cBhvr>
                                    </p:animEffect>
                                  </p:childTnLst>
                                </p:cTn>
                              </p:par>
                            </p:childTnLst>
                          </p:cTn>
                        </p:par>
                        <p:par>
                          <p:cTn id="121" fill="hold">
                            <p:stCondLst>
                              <p:cond delay="14000"/>
                            </p:stCondLst>
                            <p:childTnLst>
                              <p:par>
                                <p:cTn id="122" presetID="2" presetClass="entr" presetSubtype="4" fill="hold" grpId="0" nodeType="afterEffect">
                                  <p:stCondLst>
                                    <p:cond delay="0"/>
                                  </p:stCondLst>
                                  <p:childTnLst>
                                    <p:set>
                                      <p:cBhvr>
                                        <p:cTn id="123" dur="1" fill="hold">
                                          <p:stCondLst>
                                            <p:cond delay="0"/>
                                          </p:stCondLst>
                                        </p:cTn>
                                        <p:tgtEl>
                                          <p:spTgt spid="39"/>
                                        </p:tgtEl>
                                        <p:attrNameLst>
                                          <p:attrName>style.visibility</p:attrName>
                                        </p:attrNameLst>
                                      </p:cBhvr>
                                      <p:to>
                                        <p:strVal val="visible"/>
                                      </p:to>
                                    </p:set>
                                    <p:anim calcmode="lin" valueType="num">
                                      <p:cBhvr additive="base">
                                        <p:cTn id="124" dur="500" fill="hold"/>
                                        <p:tgtEl>
                                          <p:spTgt spid="39"/>
                                        </p:tgtEl>
                                        <p:attrNameLst>
                                          <p:attrName>ppt_x</p:attrName>
                                        </p:attrNameLst>
                                      </p:cBhvr>
                                      <p:tavLst>
                                        <p:tav tm="0">
                                          <p:val>
                                            <p:strVal val="#ppt_x"/>
                                          </p:val>
                                        </p:tav>
                                        <p:tav tm="100000">
                                          <p:val>
                                            <p:strVal val="#ppt_x"/>
                                          </p:val>
                                        </p:tav>
                                      </p:tavLst>
                                    </p:anim>
                                    <p:anim calcmode="lin" valueType="num">
                                      <p:cBhvr additive="base">
                                        <p:cTn id="125" dur="500" fill="hold"/>
                                        <p:tgtEl>
                                          <p:spTgt spid="39"/>
                                        </p:tgtEl>
                                        <p:attrNameLst>
                                          <p:attrName>ppt_y</p:attrName>
                                        </p:attrNameLst>
                                      </p:cBhvr>
                                      <p:tavLst>
                                        <p:tav tm="0">
                                          <p:val>
                                            <p:strVal val="1+#ppt_h/2"/>
                                          </p:val>
                                        </p:tav>
                                        <p:tav tm="100000">
                                          <p:val>
                                            <p:strVal val="#ppt_y"/>
                                          </p:val>
                                        </p:tav>
                                      </p:tavLst>
                                    </p:anim>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40"/>
                                        </p:tgtEl>
                                        <p:attrNameLst>
                                          <p:attrName>style.visibility</p:attrName>
                                        </p:attrNameLst>
                                      </p:cBhvr>
                                      <p:to>
                                        <p:strVal val="visible"/>
                                      </p:to>
                                    </p:set>
                                    <p:animEffect transition="in" filter="fade">
                                      <p:cBhvr>
                                        <p:cTn id="129" dur="500"/>
                                        <p:tgtEl>
                                          <p:spTgt spid="40"/>
                                        </p:tgtEl>
                                      </p:cBhvr>
                                    </p:animEffect>
                                  </p:childTnLst>
                                </p:cTn>
                              </p:par>
                            </p:childTnLst>
                          </p:cTn>
                        </p:par>
                        <p:par>
                          <p:cTn id="130" fill="hold">
                            <p:stCondLst>
                              <p:cond delay="15000"/>
                            </p:stCondLst>
                            <p:childTnLst>
                              <p:par>
                                <p:cTn id="131" presetID="37" presetClass="entr" presetSubtype="0" fill="hold" grpId="0" nodeType="afterEffect">
                                  <p:stCondLst>
                                    <p:cond delay="0"/>
                                  </p:stCondLst>
                                  <p:childTnLst>
                                    <p:set>
                                      <p:cBhvr>
                                        <p:cTn id="132" dur="1" fill="hold">
                                          <p:stCondLst>
                                            <p:cond delay="0"/>
                                          </p:stCondLst>
                                        </p:cTn>
                                        <p:tgtEl>
                                          <p:spTgt spid="74"/>
                                        </p:tgtEl>
                                        <p:attrNameLst>
                                          <p:attrName>style.visibility</p:attrName>
                                        </p:attrNameLst>
                                      </p:cBhvr>
                                      <p:to>
                                        <p:strVal val="visible"/>
                                      </p:to>
                                    </p:set>
                                    <p:animEffect transition="in" filter="fade">
                                      <p:cBhvr>
                                        <p:cTn id="133" dur="750"/>
                                        <p:tgtEl>
                                          <p:spTgt spid="74"/>
                                        </p:tgtEl>
                                      </p:cBhvr>
                                    </p:animEffect>
                                    <p:anim calcmode="lin" valueType="num">
                                      <p:cBhvr>
                                        <p:cTn id="134" dur="750" fill="hold"/>
                                        <p:tgtEl>
                                          <p:spTgt spid="74"/>
                                        </p:tgtEl>
                                        <p:attrNameLst>
                                          <p:attrName>ppt_x</p:attrName>
                                        </p:attrNameLst>
                                      </p:cBhvr>
                                      <p:tavLst>
                                        <p:tav tm="0">
                                          <p:val>
                                            <p:strVal val="#ppt_x"/>
                                          </p:val>
                                        </p:tav>
                                        <p:tav tm="100000">
                                          <p:val>
                                            <p:strVal val="#ppt_x"/>
                                          </p:val>
                                        </p:tav>
                                      </p:tavLst>
                                    </p:anim>
                                    <p:anim calcmode="lin" valueType="num">
                                      <p:cBhvr>
                                        <p:cTn id="135" dur="675" decel="100000" fill="hold"/>
                                        <p:tgtEl>
                                          <p:spTgt spid="74"/>
                                        </p:tgtEl>
                                        <p:attrNameLst>
                                          <p:attrName>ppt_y</p:attrName>
                                        </p:attrNameLst>
                                      </p:cBhvr>
                                      <p:tavLst>
                                        <p:tav tm="0">
                                          <p:val>
                                            <p:strVal val="#ppt_y+1"/>
                                          </p:val>
                                        </p:tav>
                                        <p:tav tm="100000">
                                          <p:val>
                                            <p:strVal val="#ppt_y-.03"/>
                                          </p:val>
                                        </p:tav>
                                      </p:tavLst>
                                    </p:anim>
                                    <p:anim calcmode="lin" valueType="num">
                                      <p:cBhvr>
                                        <p:cTn id="136" dur="75" accel="100000" fill="hold">
                                          <p:stCondLst>
                                            <p:cond delay="675"/>
                                          </p:stCondLst>
                                        </p:cTn>
                                        <p:tgtEl>
                                          <p:spTgt spid="74"/>
                                        </p:tgtEl>
                                        <p:attrNameLst>
                                          <p:attrName>ppt_y</p:attrName>
                                        </p:attrNameLst>
                                      </p:cBhvr>
                                      <p:tavLst>
                                        <p:tav tm="0">
                                          <p:val>
                                            <p:strVal val="#ppt_y-.03"/>
                                          </p:val>
                                        </p:tav>
                                        <p:tav tm="100000">
                                          <p:val>
                                            <p:strVal val="#ppt_y"/>
                                          </p:val>
                                        </p:tav>
                                      </p:tavLst>
                                    </p:anim>
                                  </p:childTnLst>
                                </p:cTn>
                              </p:par>
                            </p:childTnLst>
                          </p:cTn>
                        </p:par>
                        <p:par>
                          <p:cTn id="137" fill="hold">
                            <p:stCondLst>
                              <p:cond delay="16000"/>
                            </p:stCondLst>
                            <p:childTnLst>
                              <p:par>
                                <p:cTn id="138" presetID="10" presetClass="entr" presetSubtype="0" fill="hold" grpId="0" nodeType="afterEffect">
                                  <p:stCondLst>
                                    <p:cond delay="0"/>
                                  </p:stCondLst>
                                  <p:childTnLst>
                                    <p:set>
                                      <p:cBhvr>
                                        <p:cTn id="139" dur="1" fill="hold">
                                          <p:stCondLst>
                                            <p:cond delay="0"/>
                                          </p:stCondLst>
                                        </p:cTn>
                                        <p:tgtEl>
                                          <p:spTgt spid="76"/>
                                        </p:tgtEl>
                                        <p:attrNameLst>
                                          <p:attrName>style.visibility</p:attrName>
                                        </p:attrNameLst>
                                      </p:cBhvr>
                                      <p:to>
                                        <p:strVal val="visible"/>
                                      </p:to>
                                    </p:set>
                                    <p:animEffect transition="in" filter="fade">
                                      <p:cBhvr>
                                        <p:cTn id="14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P spid="13" grpId="0" animBg="1"/>
      <p:bldP spid="15" grpId="0" animBg="1"/>
      <p:bldP spid="10" grpId="0" animBg="1"/>
      <p:bldP spid="22" grpId="0" animBg="1"/>
      <p:bldP spid="23" grpId="0" animBg="1"/>
      <p:bldP spid="25" grpId="0" animBg="1"/>
      <p:bldP spid="26" grpId="0" animBg="1"/>
      <p:bldP spid="27" grpId="0" animBg="1"/>
      <p:bldP spid="28" grpId="0"/>
      <p:bldP spid="30" grpId="0"/>
      <p:bldP spid="31" grpId="0"/>
      <p:bldP spid="32" grpId="0"/>
      <p:bldP spid="33" grpId="0"/>
      <p:bldP spid="34" grpId="0"/>
      <p:bldP spid="35" grpId="0"/>
      <p:bldP spid="36" grpId="0"/>
      <p:bldP spid="37" grpId="0"/>
      <p:bldP spid="38" grpId="0"/>
      <p:bldP spid="39" grpId="0"/>
      <p:bldP spid="40" grpId="0"/>
      <p:bldP spid="74" grpId="0"/>
      <p:bldP spid="7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3086100" y="1428750"/>
            <a:ext cx="2971801" cy="2971800"/>
            <a:chOff x="2331092" y="1564747"/>
            <a:chExt cx="2541893" cy="2541892"/>
          </a:xfrm>
        </p:grpSpPr>
        <p:sp>
          <p:nvSpPr>
            <p:cNvPr id="2" name="Freeform 16"/>
            <p:cNvSpPr>
              <a:spLocks noEditPoints="1"/>
            </p:cNvSpPr>
            <p:nvPr/>
          </p:nvSpPr>
          <p:spPr bwMode="auto">
            <a:xfrm>
              <a:off x="2331092" y="1564747"/>
              <a:ext cx="1697085" cy="1697085"/>
            </a:xfrm>
            <a:custGeom>
              <a:avLst/>
              <a:gdLst>
                <a:gd name="T0" fmla="*/ 120 w 240"/>
                <a:gd name="T1" fmla="*/ 0 h 240"/>
                <a:gd name="T2" fmla="*/ 0 w 240"/>
                <a:gd name="T3" fmla="*/ 120 h 240"/>
                <a:gd name="T4" fmla="*/ 120 w 240"/>
                <a:gd name="T5" fmla="*/ 240 h 240"/>
                <a:gd name="T6" fmla="*/ 240 w 240"/>
                <a:gd name="T7" fmla="*/ 120 h 240"/>
                <a:gd name="T8" fmla="*/ 120 w 240"/>
                <a:gd name="T9" fmla="*/ 0 h 240"/>
                <a:gd name="T10" fmla="*/ 120 w 240"/>
                <a:gd name="T11" fmla="*/ 180 h 240"/>
                <a:gd name="T12" fmla="*/ 60 w 240"/>
                <a:gd name="T13" fmla="*/ 120 h 240"/>
                <a:gd name="T14" fmla="*/ 120 w 240"/>
                <a:gd name="T15" fmla="*/ 60 h 240"/>
                <a:gd name="T16" fmla="*/ 180 w 240"/>
                <a:gd name="T17" fmla="*/ 120 h 240"/>
                <a:gd name="T18" fmla="*/ 120 w 240"/>
                <a:gd name="T19" fmla="*/ 18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3" name="Freeform 17"/>
            <p:cNvSpPr>
              <a:spLocks noEditPoints="1"/>
            </p:cNvSpPr>
            <p:nvPr/>
          </p:nvSpPr>
          <p:spPr bwMode="auto">
            <a:xfrm>
              <a:off x="2331092" y="2413291"/>
              <a:ext cx="1697085" cy="1693348"/>
            </a:xfrm>
            <a:custGeom>
              <a:avLst/>
              <a:gdLst>
                <a:gd name="T0" fmla="*/ 120 w 240"/>
                <a:gd name="T1" fmla="*/ 0 h 240"/>
                <a:gd name="T2" fmla="*/ 0 w 240"/>
                <a:gd name="T3" fmla="*/ 120 h 240"/>
                <a:gd name="T4" fmla="*/ 120 w 240"/>
                <a:gd name="T5" fmla="*/ 240 h 240"/>
                <a:gd name="T6" fmla="*/ 240 w 240"/>
                <a:gd name="T7" fmla="*/ 120 h 240"/>
                <a:gd name="T8" fmla="*/ 120 w 240"/>
                <a:gd name="T9" fmla="*/ 0 h 240"/>
                <a:gd name="T10" fmla="*/ 120 w 240"/>
                <a:gd name="T11" fmla="*/ 180 h 240"/>
                <a:gd name="T12" fmla="*/ 60 w 240"/>
                <a:gd name="T13" fmla="*/ 120 h 240"/>
                <a:gd name="T14" fmla="*/ 120 w 240"/>
                <a:gd name="T15" fmla="*/ 60 h 240"/>
                <a:gd name="T16" fmla="*/ 180 w 240"/>
                <a:gd name="T17" fmla="*/ 120 h 240"/>
                <a:gd name="T18" fmla="*/ 120 w 240"/>
                <a:gd name="T19" fmla="*/ 18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4" name="Freeform 18"/>
            <p:cNvSpPr>
              <a:spLocks noEditPoints="1"/>
            </p:cNvSpPr>
            <p:nvPr/>
          </p:nvSpPr>
          <p:spPr bwMode="auto">
            <a:xfrm>
              <a:off x="3179636" y="2413291"/>
              <a:ext cx="1693349" cy="1693348"/>
            </a:xfrm>
            <a:custGeom>
              <a:avLst/>
              <a:gdLst>
                <a:gd name="T0" fmla="*/ 120 w 240"/>
                <a:gd name="T1" fmla="*/ 0 h 240"/>
                <a:gd name="T2" fmla="*/ 0 w 240"/>
                <a:gd name="T3" fmla="*/ 120 h 240"/>
                <a:gd name="T4" fmla="*/ 120 w 240"/>
                <a:gd name="T5" fmla="*/ 240 h 240"/>
                <a:gd name="T6" fmla="*/ 240 w 240"/>
                <a:gd name="T7" fmla="*/ 120 h 240"/>
                <a:gd name="T8" fmla="*/ 120 w 240"/>
                <a:gd name="T9" fmla="*/ 0 h 240"/>
                <a:gd name="T10" fmla="*/ 120 w 240"/>
                <a:gd name="T11" fmla="*/ 180 h 240"/>
                <a:gd name="T12" fmla="*/ 60 w 240"/>
                <a:gd name="T13" fmla="*/ 120 h 240"/>
                <a:gd name="T14" fmla="*/ 120 w 240"/>
                <a:gd name="T15" fmla="*/ 60 h 240"/>
                <a:gd name="T16" fmla="*/ 180 w 240"/>
                <a:gd name="T17" fmla="*/ 120 h 240"/>
                <a:gd name="T18" fmla="*/ 120 w 240"/>
                <a:gd name="T19" fmla="*/ 18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5" name="Freeform 19"/>
            <p:cNvSpPr>
              <a:spLocks noEditPoints="1"/>
            </p:cNvSpPr>
            <p:nvPr/>
          </p:nvSpPr>
          <p:spPr bwMode="auto">
            <a:xfrm>
              <a:off x="3179636" y="1564747"/>
              <a:ext cx="1693349" cy="1697085"/>
            </a:xfrm>
            <a:custGeom>
              <a:avLst/>
              <a:gdLst>
                <a:gd name="T0" fmla="*/ 120 w 240"/>
                <a:gd name="T1" fmla="*/ 0 h 240"/>
                <a:gd name="T2" fmla="*/ 0 w 240"/>
                <a:gd name="T3" fmla="*/ 120 h 240"/>
                <a:gd name="T4" fmla="*/ 120 w 240"/>
                <a:gd name="T5" fmla="*/ 240 h 240"/>
                <a:gd name="T6" fmla="*/ 240 w 240"/>
                <a:gd name="T7" fmla="*/ 120 h 240"/>
                <a:gd name="T8" fmla="*/ 120 w 240"/>
                <a:gd name="T9" fmla="*/ 0 h 240"/>
                <a:gd name="T10" fmla="*/ 120 w 240"/>
                <a:gd name="T11" fmla="*/ 180 h 240"/>
                <a:gd name="T12" fmla="*/ 60 w 240"/>
                <a:gd name="T13" fmla="*/ 120 h 240"/>
                <a:gd name="T14" fmla="*/ 120 w 240"/>
                <a:gd name="T15" fmla="*/ 60 h 240"/>
                <a:gd name="T16" fmla="*/ 180 w 240"/>
                <a:gd name="T17" fmla="*/ 120 h 240"/>
                <a:gd name="T18" fmla="*/ 120 w 240"/>
                <a:gd name="T19" fmla="*/ 18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6" name="Rectangle 21"/>
            <p:cNvSpPr>
              <a:spLocks noChangeArrowheads="1"/>
            </p:cNvSpPr>
            <p:nvPr/>
          </p:nvSpPr>
          <p:spPr bwMode="auto">
            <a:xfrm>
              <a:off x="3179636" y="2413291"/>
              <a:ext cx="422404" cy="422403"/>
            </a:xfrm>
            <a:prstGeom prst="rect">
              <a:avLst/>
            </a:prstGeom>
            <a:solidFill>
              <a:srgbClr val="1FD89C"/>
            </a:solidFill>
            <a:ln>
              <a:noFill/>
            </a:ln>
          </p:spPr>
          <p:txBody>
            <a:bodyPr vert="horz" wrap="square" lIns="91440" tIns="45720" rIns="91440" bIns="45720" numCol="1" anchor="t" anchorCtr="0" compatLnSpc="1"/>
            <a:lstStyle/>
            <a:p>
              <a:endParaRPr lang="en-US"/>
            </a:p>
          </p:txBody>
        </p:sp>
        <p:sp>
          <p:nvSpPr>
            <p:cNvPr id="7" name="Rectangle 22"/>
            <p:cNvSpPr>
              <a:spLocks noChangeArrowheads="1"/>
            </p:cNvSpPr>
            <p:nvPr/>
          </p:nvSpPr>
          <p:spPr bwMode="auto">
            <a:xfrm>
              <a:off x="3602037" y="2413291"/>
              <a:ext cx="426140" cy="422403"/>
            </a:xfrm>
            <a:prstGeom prst="rect">
              <a:avLst/>
            </a:prstGeom>
            <a:solidFill>
              <a:srgbClr val="DE6E00"/>
            </a:solidFill>
            <a:ln>
              <a:noFill/>
            </a:ln>
          </p:spPr>
          <p:txBody>
            <a:bodyPr vert="horz" wrap="square" lIns="91440" tIns="45720" rIns="91440" bIns="45720" numCol="1" anchor="t" anchorCtr="0" compatLnSpc="1"/>
            <a:lstStyle/>
            <a:p>
              <a:endParaRPr lang="en-US"/>
            </a:p>
          </p:txBody>
        </p:sp>
        <p:sp>
          <p:nvSpPr>
            <p:cNvPr id="8" name="Rectangle 23"/>
            <p:cNvSpPr>
              <a:spLocks noChangeArrowheads="1"/>
            </p:cNvSpPr>
            <p:nvPr/>
          </p:nvSpPr>
          <p:spPr bwMode="auto">
            <a:xfrm>
              <a:off x="3602037" y="2835692"/>
              <a:ext cx="426140" cy="426140"/>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9" name="Rectangle 24"/>
            <p:cNvSpPr>
              <a:spLocks noChangeArrowheads="1"/>
            </p:cNvSpPr>
            <p:nvPr/>
          </p:nvSpPr>
          <p:spPr bwMode="auto">
            <a:xfrm>
              <a:off x="3179636" y="2835692"/>
              <a:ext cx="422404" cy="426140"/>
            </a:xfrm>
            <a:prstGeom prst="rect">
              <a:avLst/>
            </a:prstGeom>
            <a:solidFill>
              <a:srgbClr val="F3C301"/>
            </a:solidFill>
            <a:ln>
              <a:noFill/>
            </a:ln>
          </p:spPr>
          <p:txBody>
            <a:bodyPr vert="horz" wrap="square" lIns="91440" tIns="45720" rIns="91440" bIns="45720" numCol="1" anchor="t" anchorCtr="0" compatLnSpc="1"/>
            <a:lstStyle/>
            <a:p>
              <a:endParaRPr lang="en-US"/>
            </a:p>
          </p:txBody>
        </p:sp>
      </p:grpSp>
      <p:sp>
        <p:nvSpPr>
          <p:cNvPr id="19" name="TextBox 18"/>
          <p:cNvSpPr txBox="1"/>
          <p:nvPr/>
        </p:nvSpPr>
        <p:spPr>
          <a:xfrm>
            <a:off x="616686" y="1733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DF7307"/>
                </a:solidFill>
                <a:latin typeface="+mj-lt"/>
              </a:rPr>
              <a:t>ONE.</a:t>
            </a:r>
            <a:endParaRPr lang="en-US">
              <a:solidFill>
                <a:srgbClr val="DF7307"/>
              </a:solidFill>
              <a:latin typeface="+mj-lt"/>
            </a:endParaRPr>
          </a:p>
        </p:txBody>
      </p:sp>
      <p:sp>
        <p:nvSpPr>
          <p:cNvPr id="20" name="Rectangle 19"/>
          <p:cNvSpPr/>
          <p:nvPr/>
        </p:nvSpPr>
        <p:spPr>
          <a:xfrm>
            <a:off x="609600" y="2102882"/>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1" name="TextBox 20"/>
          <p:cNvSpPr txBox="1"/>
          <p:nvPr/>
        </p:nvSpPr>
        <p:spPr>
          <a:xfrm>
            <a:off x="4634589" y="2996567"/>
            <a:ext cx="547011" cy="338554"/>
          </a:xfrm>
          <a:prstGeom prst="rect">
            <a:avLst/>
          </a:prstGeom>
          <a:noFill/>
        </p:spPr>
        <p:txBody>
          <a:bodyPr wrap="square" rtlCol="0">
            <a:spAutoFit/>
          </a:bodyPr>
          <a:lstStyle/>
          <a:p>
            <a:r>
              <a:rPr lang="en-US" sz="1600" smtClean="0">
                <a:solidFill>
                  <a:schemeClr val="bg1"/>
                </a:solidFill>
                <a:latin typeface="+mj-lt"/>
              </a:rPr>
              <a:t>TEXT</a:t>
            </a:r>
            <a:endParaRPr lang="en-US" sz="1600">
              <a:solidFill>
                <a:schemeClr val="bg1"/>
              </a:solidFill>
              <a:latin typeface="+mj-lt"/>
            </a:endParaRPr>
          </a:p>
        </p:txBody>
      </p:sp>
      <p:sp>
        <p:nvSpPr>
          <p:cNvPr id="22" name="TextBox 21"/>
          <p:cNvSpPr txBox="1"/>
          <p:nvPr/>
        </p:nvSpPr>
        <p:spPr>
          <a:xfrm rot="5400000">
            <a:off x="4515994" y="2433767"/>
            <a:ext cx="547011" cy="338554"/>
          </a:xfrm>
          <a:prstGeom prst="rect">
            <a:avLst/>
          </a:prstGeom>
          <a:noFill/>
        </p:spPr>
        <p:txBody>
          <a:bodyPr wrap="square" rtlCol="0">
            <a:spAutoFit/>
          </a:bodyPr>
          <a:lstStyle/>
          <a:p>
            <a:r>
              <a:rPr lang="en-US" sz="1600" smtClean="0">
                <a:solidFill>
                  <a:schemeClr val="bg1"/>
                </a:solidFill>
                <a:latin typeface="+mj-lt"/>
              </a:rPr>
              <a:t>TEXT</a:t>
            </a:r>
            <a:endParaRPr lang="en-US" sz="1600">
              <a:solidFill>
                <a:schemeClr val="bg1"/>
              </a:solidFill>
              <a:latin typeface="+mj-lt"/>
            </a:endParaRPr>
          </a:p>
        </p:txBody>
      </p:sp>
      <p:sp>
        <p:nvSpPr>
          <p:cNvPr id="23" name="TextBox 22"/>
          <p:cNvSpPr txBox="1"/>
          <p:nvPr/>
        </p:nvSpPr>
        <p:spPr>
          <a:xfrm rot="16200000">
            <a:off x="4053017" y="3043367"/>
            <a:ext cx="547011" cy="338554"/>
          </a:xfrm>
          <a:prstGeom prst="rect">
            <a:avLst/>
          </a:prstGeom>
          <a:noFill/>
        </p:spPr>
        <p:txBody>
          <a:bodyPr wrap="square" rtlCol="0">
            <a:spAutoFit/>
          </a:bodyPr>
          <a:lstStyle/>
          <a:p>
            <a:r>
              <a:rPr lang="en-US" sz="1600" smtClean="0">
                <a:solidFill>
                  <a:schemeClr val="bg1"/>
                </a:solidFill>
                <a:latin typeface="+mj-lt"/>
              </a:rPr>
              <a:t>TEXT</a:t>
            </a:r>
            <a:endParaRPr lang="en-US" sz="1600">
              <a:solidFill>
                <a:schemeClr val="bg1"/>
              </a:solidFill>
              <a:latin typeface="+mj-lt"/>
            </a:endParaRPr>
          </a:p>
        </p:txBody>
      </p:sp>
      <p:sp>
        <p:nvSpPr>
          <p:cNvPr id="24" name="TextBox 23"/>
          <p:cNvSpPr txBox="1"/>
          <p:nvPr/>
        </p:nvSpPr>
        <p:spPr>
          <a:xfrm>
            <a:off x="3998330" y="2530460"/>
            <a:ext cx="547011" cy="338554"/>
          </a:xfrm>
          <a:prstGeom prst="rect">
            <a:avLst/>
          </a:prstGeom>
          <a:noFill/>
        </p:spPr>
        <p:txBody>
          <a:bodyPr wrap="square" rtlCol="0">
            <a:spAutoFit/>
          </a:bodyPr>
          <a:lstStyle/>
          <a:p>
            <a:r>
              <a:rPr lang="en-US" sz="1600" smtClean="0">
                <a:solidFill>
                  <a:schemeClr val="bg1"/>
                </a:solidFill>
                <a:latin typeface="+mj-lt"/>
              </a:rPr>
              <a:t>TEXT</a:t>
            </a:r>
            <a:endParaRPr lang="en-US" sz="1600">
              <a:solidFill>
                <a:schemeClr val="bg1"/>
              </a:solidFill>
              <a:latin typeface="+mj-lt"/>
            </a:endParaRPr>
          </a:p>
        </p:txBody>
      </p:sp>
      <p:grpSp>
        <p:nvGrpSpPr>
          <p:cNvPr id="25" name="Group 24"/>
          <p:cNvGrpSpPr/>
          <p:nvPr/>
        </p:nvGrpSpPr>
        <p:grpSpPr>
          <a:xfrm>
            <a:off x="3422433" y="1786109"/>
            <a:ext cx="296863" cy="195263"/>
            <a:chOff x="6859588" y="2927350"/>
            <a:chExt cx="593724" cy="390525"/>
          </a:xfrm>
          <a:solidFill>
            <a:schemeClr val="bg1"/>
          </a:solidFill>
        </p:grpSpPr>
        <p:sp>
          <p:nvSpPr>
            <p:cNvPr id="26" name="Freeform 25"/>
            <p:cNvSpPr/>
            <p:nvPr/>
          </p:nvSpPr>
          <p:spPr bwMode="auto">
            <a:xfrm>
              <a:off x="7016750" y="2927350"/>
              <a:ext cx="436562" cy="247650"/>
            </a:xfrm>
            <a:custGeom>
              <a:avLst/>
              <a:gdLst>
                <a:gd name="T0" fmla="*/ 76 w 116"/>
                <a:gd name="T1" fmla="*/ 66 h 66"/>
                <a:gd name="T2" fmla="*/ 99 w 116"/>
                <a:gd name="T3" fmla="*/ 50 h 66"/>
                <a:gd name="T4" fmla="*/ 113 w 116"/>
                <a:gd name="T5" fmla="*/ 16 h 66"/>
                <a:gd name="T6" fmla="*/ 102 w 116"/>
                <a:gd name="T7" fmla="*/ 0 h 66"/>
                <a:gd name="T8" fmla="*/ 75 w 116"/>
                <a:gd name="T9" fmla="*/ 0 h 66"/>
                <a:gd name="T10" fmla="*/ 41 w 116"/>
                <a:gd name="T11" fmla="*/ 0 h 66"/>
                <a:gd name="T12" fmla="*/ 14 w 116"/>
                <a:gd name="T13" fmla="*/ 0 h 66"/>
                <a:gd name="T14" fmla="*/ 4 w 116"/>
                <a:gd name="T15" fmla="*/ 16 h 66"/>
                <a:gd name="T16" fmla="*/ 18 w 116"/>
                <a:gd name="T17" fmla="*/ 50 h 66"/>
                <a:gd name="T18" fmla="*/ 41 w 116"/>
                <a:gd name="T19" fmla="*/ 66 h 66"/>
                <a:gd name="T20" fmla="*/ 76 w 116"/>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66">
                  <a:moveTo>
                    <a:pt x="76" y="66"/>
                  </a:moveTo>
                  <a:cubicBezTo>
                    <a:pt x="85" y="66"/>
                    <a:pt x="95" y="59"/>
                    <a:pt x="99" y="50"/>
                  </a:cubicBezTo>
                  <a:cubicBezTo>
                    <a:pt x="113" y="16"/>
                    <a:pt x="113" y="16"/>
                    <a:pt x="113" y="16"/>
                  </a:cubicBezTo>
                  <a:cubicBezTo>
                    <a:pt x="116" y="7"/>
                    <a:pt x="111" y="0"/>
                    <a:pt x="102" y="0"/>
                  </a:cubicBezTo>
                  <a:cubicBezTo>
                    <a:pt x="75" y="0"/>
                    <a:pt x="75" y="0"/>
                    <a:pt x="75" y="0"/>
                  </a:cubicBezTo>
                  <a:cubicBezTo>
                    <a:pt x="66" y="0"/>
                    <a:pt x="51" y="0"/>
                    <a:pt x="41" y="0"/>
                  </a:cubicBezTo>
                  <a:cubicBezTo>
                    <a:pt x="14" y="0"/>
                    <a:pt x="14" y="0"/>
                    <a:pt x="14" y="0"/>
                  </a:cubicBezTo>
                  <a:cubicBezTo>
                    <a:pt x="5" y="0"/>
                    <a:pt x="0" y="7"/>
                    <a:pt x="4" y="16"/>
                  </a:cubicBezTo>
                  <a:cubicBezTo>
                    <a:pt x="18" y="50"/>
                    <a:pt x="18" y="50"/>
                    <a:pt x="18" y="50"/>
                  </a:cubicBezTo>
                  <a:cubicBezTo>
                    <a:pt x="21" y="59"/>
                    <a:pt x="31" y="66"/>
                    <a:pt x="41" y="66"/>
                  </a:cubicBezTo>
                  <a:lnTo>
                    <a:pt x="76"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Oval 26"/>
            <p:cNvSpPr>
              <a:spLocks noChangeArrowheads="1"/>
            </p:cNvSpPr>
            <p:nvPr/>
          </p:nvSpPr>
          <p:spPr bwMode="auto">
            <a:xfrm>
              <a:off x="7092950" y="3241675"/>
              <a:ext cx="74612" cy="762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Oval 27"/>
            <p:cNvSpPr>
              <a:spLocks noChangeArrowheads="1"/>
            </p:cNvSpPr>
            <p:nvPr/>
          </p:nvSpPr>
          <p:spPr bwMode="auto">
            <a:xfrm>
              <a:off x="7291388" y="3241675"/>
              <a:ext cx="74612" cy="762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6859588" y="2982913"/>
              <a:ext cx="517525" cy="252413"/>
            </a:xfrm>
            <a:custGeom>
              <a:avLst/>
              <a:gdLst>
                <a:gd name="T0" fmla="*/ 56 w 138"/>
                <a:gd name="T1" fmla="*/ 67 h 67"/>
                <a:gd name="T2" fmla="*/ 51 w 138"/>
                <a:gd name="T3" fmla="*/ 64 h 67"/>
                <a:gd name="T4" fmla="*/ 29 w 138"/>
                <a:gd name="T5" fmla="*/ 11 h 67"/>
                <a:gd name="T6" fmla="*/ 6 w 138"/>
                <a:gd name="T7" fmla="*/ 11 h 67"/>
                <a:gd name="T8" fmla="*/ 0 w 138"/>
                <a:gd name="T9" fmla="*/ 6 h 67"/>
                <a:gd name="T10" fmla="*/ 6 w 138"/>
                <a:gd name="T11" fmla="*/ 0 h 67"/>
                <a:gd name="T12" fmla="*/ 33 w 138"/>
                <a:gd name="T13" fmla="*/ 0 h 67"/>
                <a:gd name="T14" fmla="*/ 38 w 138"/>
                <a:gd name="T15" fmla="*/ 3 h 67"/>
                <a:gd name="T16" fmla="*/ 60 w 138"/>
                <a:gd name="T17" fmla="*/ 56 h 67"/>
                <a:gd name="T18" fmla="*/ 132 w 138"/>
                <a:gd name="T19" fmla="*/ 56 h 67"/>
                <a:gd name="T20" fmla="*/ 138 w 138"/>
                <a:gd name="T21" fmla="*/ 62 h 67"/>
                <a:gd name="T22" fmla="*/ 132 w 138"/>
                <a:gd name="T23" fmla="*/ 67 h 67"/>
                <a:gd name="T24" fmla="*/ 56 w 138"/>
                <a:gd name="T2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67">
                  <a:moveTo>
                    <a:pt x="56" y="67"/>
                  </a:moveTo>
                  <a:cubicBezTo>
                    <a:pt x="51" y="64"/>
                    <a:pt x="51" y="64"/>
                    <a:pt x="51" y="64"/>
                  </a:cubicBezTo>
                  <a:cubicBezTo>
                    <a:pt x="29" y="11"/>
                    <a:pt x="29" y="11"/>
                    <a:pt x="29" y="11"/>
                  </a:cubicBezTo>
                  <a:cubicBezTo>
                    <a:pt x="6" y="11"/>
                    <a:pt x="6" y="11"/>
                    <a:pt x="6" y="11"/>
                  </a:cubicBezTo>
                  <a:cubicBezTo>
                    <a:pt x="2" y="11"/>
                    <a:pt x="0" y="9"/>
                    <a:pt x="0" y="6"/>
                  </a:cubicBezTo>
                  <a:cubicBezTo>
                    <a:pt x="0" y="2"/>
                    <a:pt x="2" y="0"/>
                    <a:pt x="6" y="0"/>
                  </a:cubicBezTo>
                  <a:cubicBezTo>
                    <a:pt x="33" y="0"/>
                    <a:pt x="33" y="0"/>
                    <a:pt x="33" y="0"/>
                  </a:cubicBezTo>
                  <a:cubicBezTo>
                    <a:pt x="38" y="3"/>
                    <a:pt x="38" y="3"/>
                    <a:pt x="38" y="3"/>
                  </a:cubicBezTo>
                  <a:cubicBezTo>
                    <a:pt x="60" y="56"/>
                    <a:pt x="60" y="56"/>
                    <a:pt x="60" y="56"/>
                  </a:cubicBezTo>
                  <a:cubicBezTo>
                    <a:pt x="132" y="56"/>
                    <a:pt x="132" y="56"/>
                    <a:pt x="132" y="56"/>
                  </a:cubicBezTo>
                  <a:cubicBezTo>
                    <a:pt x="136" y="56"/>
                    <a:pt x="138" y="58"/>
                    <a:pt x="138" y="62"/>
                  </a:cubicBezTo>
                  <a:cubicBezTo>
                    <a:pt x="138" y="65"/>
                    <a:pt x="136" y="67"/>
                    <a:pt x="132" y="67"/>
                  </a:cubicBezTo>
                  <a:lnTo>
                    <a:pt x="5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0" name="Freeform 29"/>
          <p:cNvSpPr>
            <a:spLocks noEditPoints="1"/>
          </p:cNvSpPr>
          <p:nvPr/>
        </p:nvSpPr>
        <p:spPr bwMode="auto">
          <a:xfrm>
            <a:off x="3422433" y="3817732"/>
            <a:ext cx="247417" cy="243452"/>
          </a:xfrm>
          <a:custGeom>
            <a:avLst/>
            <a:gdLst>
              <a:gd name="T0" fmla="*/ 78 w 132"/>
              <a:gd name="T1" fmla="*/ 12 h 130"/>
              <a:gd name="T2" fmla="*/ 76 w 132"/>
              <a:gd name="T3" fmla="*/ 14 h 130"/>
              <a:gd name="T4" fmla="*/ 16 w 132"/>
              <a:gd name="T5" fmla="*/ 74 h 130"/>
              <a:gd name="T6" fmla="*/ 5 w 132"/>
              <a:gd name="T7" fmla="*/ 85 h 130"/>
              <a:gd name="T8" fmla="*/ 5 w 132"/>
              <a:gd name="T9" fmla="*/ 101 h 130"/>
              <a:gd name="T10" fmla="*/ 30 w 132"/>
              <a:gd name="T11" fmla="*/ 126 h 130"/>
              <a:gd name="T12" fmla="*/ 46 w 132"/>
              <a:gd name="T13" fmla="*/ 126 h 130"/>
              <a:gd name="T14" fmla="*/ 57 w 132"/>
              <a:gd name="T15" fmla="*/ 115 h 130"/>
              <a:gd name="T16" fmla="*/ 117 w 132"/>
              <a:gd name="T17" fmla="*/ 55 h 130"/>
              <a:gd name="T18" fmla="*/ 119 w 132"/>
              <a:gd name="T19" fmla="*/ 51 h 130"/>
              <a:gd name="T20" fmla="*/ 92 w 132"/>
              <a:gd name="T21" fmla="*/ 37 h 130"/>
              <a:gd name="T22" fmla="*/ 78 w 132"/>
              <a:gd name="T23" fmla="*/ 12 h 130"/>
              <a:gd name="T24" fmla="*/ 13 w 132"/>
              <a:gd name="T25" fmla="*/ 92 h 130"/>
              <a:gd name="T26" fmla="*/ 13 w 132"/>
              <a:gd name="T27" fmla="*/ 85 h 130"/>
              <a:gd name="T28" fmla="*/ 70 w 132"/>
              <a:gd name="T29" fmla="*/ 28 h 130"/>
              <a:gd name="T30" fmla="*/ 77 w 132"/>
              <a:gd name="T31" fmla="*/ 28 h 130"/>
              <a:gd name="T32" fmla="*/ 77 w 132"/>
              <a:gd name="T33" fmla="*/ 35 h 130"/>
              <a:gd name="T34" fmla="*/ 20 w 132"/>
              <a:gd name="T35" fmla="*/ 92 h 130"/>
              <a:gd name="T36" fmla="*/ 13 w 132"/>
              <a:gd name="T37" fmla="*/ 92 h 130"/>
              <a:gd name="T38" fmla="*/ 26 w 132"/>
              <a:gd name="T39" fmla="*/ 104 h 130"/>
              <a:gd name="T40" fmla="*/ 25 w 132"/>
              <a:gd name="T41" fmla="*/ 98 h 130"/>
              <a:gd name="T42" fmla="*/ 69 w 132"/>
              <a:gd name="T43" fmla="*/ 55 h 130"/>
              <a:gd name="T44" fmla="*/ 75 w 132"/>
              <a:gd name="T45" fmla="*/ 55 h 130"/>
              <a:gd name="T46" fmla="*/ 76 w 132"/>
              <a:gd name="T47" fmla="*/ 62 h 130"/>
              <a:gd name="T48" fmla="*/ 32 w 132"/>
              <a:gd name="T49" fmla="*/ 105 h 130"/>
              <a:gd name="T50" fmla="*/ 26 w 132"/>
              <a:gd name="T51" fmla="*/ 104 h 130"/>
              <a:gd name="T52" fmla="*/ 102 w 132"/>
              <a:gd name="T53" fmla="*/ 53 h 130"/>
              <a:gd name="T54" fmla="*/ 102 w 132"/>
              <a:gd name="T55" fmla="*/ 60 h 130"/>
              <a:gd name="T56" fmla="*/ 45 w 132"/>
              <a:gd name="T57" fmla="*/ 118 h 130"/>
              <a:gd name="T58" fmla="*/ 38 w 132"/>
              <a:gd name="T59" fmla="*/ 118 h 130"/>
              <a:gd name="T60" fmla="*/ 38 w 132"/>
              <a:gd name="T61" fmla="*/ 110 h 130"/>
              <a:gd name="T62" fmla="*/ 95 w 132"/>
              <a:gd name="T63" fmla="*/ 53 h 130"/>
              <a:gd name="T64" fmla="*/ 102 w 132"/>
              <a:gd name="T65" fmla="*/ 53 h 130"/>
              <a:gd name="T66" fmla="*/ 118 w 132"/>
              <a:gd name="T67" fmla="*/ 1 h 130"/>
              <a:gd name="T68" fmla="*/ 87 w 132"/>
              <a:gd name="T69" fmla="*/ 7 h 130"/>
              <a:gd name="T70" fmla="*/ 85 w 132"/>
              <a:gd name="T71" fmla="*/ 7 h 130"/>
              <a:gd name="T72" fmla="*/ 82 w 132"/>
              <a:gd name="T73" fmla="*/ 9 h 130"/>
              <a:gd name="T74" fmla="*/ 96 w 132"/>
              <a:gd name="T75" fmla="*/ 34 h 130"/>
              <a:gd name="T76" fmla="*/ 123 w 132"/>
              <a:gd name="T77" fmla="*/ 48 h 130"/>
              <a:gd name="T78" fmla="*/ 123 w 132"/>
              <a:gd name="T79" fmla="*/ 47 h 130"/>
              <a:gd name="T80" fmla="*/ 124 w 132"/>
              <a:gd name="T81" fmla="*/ 45 h 130"/>
              <a:gd name="T82" fmla="*/ 130 w 132"/>
              <a:gd name="T83" fmla="*/ 14 h 130"/>
              <a:gd name="T84" fmla="*/ 118 w 132"/>
              <a:gd name="T85"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30">
                <a:moveTo>
                  <a:pt x="78" y="12"/>
                </a:moveTo>
                <a:cubicBezTo>
                  <a:pt x="77" y="13"/>
                  <a:pt x="77" y="13"/>
                  <a:pt x="76" y="14"/>
                </a:cubicBezTo>
                <a:cubicBezTo>
                  <a:pt x="16" y="74"/>
                  <a:pt x="16" y="74"/>
                  <a:pt x="16" y="74"/>
                </a:cubicBezTo>
                <a:cubicBezTo>
                  <a:pt x="5" y="85"/>
                  <a:pt x="5" y="85"/>
                  <a:pt x="5" y="85"/>
                </a:cubicBezTo>
                <a:cubicBezTo>
                  <a:pt x="0" y="89"/>
                  <a:pt x="0" y="97"/>
                  <a:pt x="5" y="101"/>
                </a:cubicBezTo>
                <a:cubicBezTo>
                  <a:pt x="30" y="126"/>
                  <a:pt x="30" y="126"/>
                  <a:pt x="30" y="126"/>
                </a:cubicBezTo>
                <a:cubicBezTo>
                  <a:pt x="34" y="130"/>
                  <a:pt x="41" y="130"/>
                  <a:pt x="46" y="126"/>
                </a:cubicBezTo>
                <a:cubicBezTo>
                  <a:pt x="57" y="115"/>
                  <a:pt x="57" y="115"/>
                  <a:pt x="57" y="115"/>
                </a:cubicBezTo>
                <a:cubicBezTo>
                  <a:pt x="117" y="55"/>
                  <a:pt x="117" y="55"/>
                  <a:pt x="117" y="55"/>
                </a:cubicBezTo>
                <a:cubicBezTo>
                  <a:pt x="118" y="54"/>
                  <a:pt x="119" y="53"/>
                  <a:pt x="119" y="51"/>
                </a:cubicBezTo>
                <a:cubicBezTo>
                  <a:pt x="109" y="50"/>
                  <a:pt x="100" y="45"/>
                  <a:pt x="92" y="37"/>
                </a:cubicBezTo>
                <a:cubicBezTo>
                  <a:pt x="85" y="30"/>
                  <a:pt x="81" y="21"/>
                  <a:pt x="78" y="12"/>
                </a:cubicBezTo>
                <a:close/>
                <a:moveTo>
                  <a:pt x="13" y="92"/>
                </a:moveTo>
                <a:cubicBezTo>
                  <a:pt x="11" y="90"/>
                  <a:pt x="11" y="87"/>
                  <a:pt x="13" y="85"/>
                </a:cubicBezTo>
                <a:cubicBezTo>
                  <a:pt x="70" y="28"/>
                  <a:pt x="70" y="28"/>
                  <a:pt x="70" y="28"/>
                </a:cubicBezTo>
                <a:cubicBezTo>
                  <a:pt x="72" y="26"/>
                  <a:pt x="75" y="26"/>
                  <a:pt x="77" y="28"/>
                </a:cubicBezTo>
                <a:cubicBezTo>
                  <a:pt x="79" y="30"/>
                  <a:pt x="79" y="33"/>
                  <a:pt x="77" y="35"/>
                </a:cubicBezTo>
                <a:cubicBezTo>
                  <a:pt x="20" y="92"/>
                  <a:pt x="20" y="92"/>
                  <a:pt x="20" y="92"/>
                </a:cubicBezTo>
                <a:cubicBezTo>
                  <a:pt x="18" y="94"/>
                  <a:pt x="15" y="94"/>
                  <a:pt x="13" y="92"/>
                </a:cubicBezTo>
                <a:close/>
                <a:moveTo>
                  <a:pt x="26" y="104"/>
                </a:moveTo>
                <a:cubicBezTo>
                  <a:pt x="24" y="102"/>
                  <a:pt x="24" y="99"/>
                  <a:pt x="25" y="98"/>
                </a:cubicBezTo>
                <a:cubicBezTo>
                  <a:pt x="69" y="55"/>
                  <a:pt x="69" y="55"/>
                  <a:pt x="69" y="55"/>
                </a:cubicBezTo>
                <a:cubicBezTo>
                  <a:pt x="70" y="53"/>
                  <a:pt x="73" y="53"/>
                  <a:pt x="75" y="55"/>
                </a:cubicBezTo>
                <a:cubicBezTo>
                  <a:pt x="77" y="57"/>
                  <a:pt x="77" y="60"/>
                  <a:pt x="76" y="62"/>
                </a:cubicBezTo>
                <a:cubicBezTo>
                  <a:pt x="32" y="105"/>
                  <a:pt x="32" y="105"/>
                  <a:pt x="32" y="105"/>
                </a:cubicBezTo>
                <a:cubicBezTo>
                  <a:pt x="31" y="107"/>
                  <a:pt x="28" y="106"/>
                  <a:pt x="26" y="104"/>
                </a:cubicBezTo>
                <a:close/>
                <a:moveTo>
                  <a:pt x="102" y="53"/>
                </a:moveTo>
                <a:cubicBezTo>
                  <a:pt x="104" y="55"/>
                  <a:pt x="104" y="58"/>
                  <a:pt x="102" y="60"/>
                </a:cubicBezTo>
                <a:cubicBezTo>
                  <a:pt x="45" y="118"/>
                  <a:pt x="45" y="118"/>
                  <a:pt x="45" y="118"/>
                </a:cubicBezTo>
                <a:cubicBezTo>
                  <a:pt x="43" y="120"/>
                  <a:pt x="40" y="120"/>
                  <a:pt x="38" y="118"/>
                </a:cubicBezTo>
                <a:cubicBezTo>
                  <a:pt x="36" y="116"/>
                  <a:pt x="36" y="112"/>
                  <a:pt x="38" y="110"/>
                </a:cubicBezTo>
                <a:cubicBezTo>
                  <a:pt x="95" y="53"/>
                  <a:pt x="95" y="53"/>
                  <a:pt x="95" y="53"/>
                </a:cubicBezTo>
                <a:cubicBezTo>
                  <a:pt x="97" y="51"/>
                  <a:pt x="100" y="51"/>
                  <a:pt x="102" y="53"/>
                </a:cubicBezTo>
                <a:close/>
                <a:moveTo>
                  <a:pt x="118" y="1"/>
                </a:moveTo>
                <a:cubicBezTo>
                  <a:pt x="87" y="7"/>
                  <a:pt x="87" y="7"/>
                  <a:pt x="87" y="7"/>
                </a:cubicBezTo>
                <a:cubicBezTo>
                  <a:pt x="85" y="7"/>
                  <a:pt x="85" y="7"/>
                  <a:pt x="85" y="7"/>
                </a:cubicBezTo>
                <a:cubicBezTo>
                  <a:pt x="84" y="8"/>
                  <a:pt x="83" y="8"/>
                  <a:pt x="82" y="9"/>
                </a:cubicBezTo>
                <a:cubicBezTo>
                  <a:pt x="84" y="18"/>
                  <a:pt x="89" y="26"/>
                  <a:pt x="96" y="34"/>
                </a:cubicBezTo>
                <a:cubicBezTo>
                  <a:pt x="104" y="41"/>
                  <a:pt x="113" y="46"/>
                  <a:pt x="123" y="48"/>
                </a:cubicBezTo>
                <a:cubicBezTo>
                  <a:pt x="123" y="47"/>
                  <a:pt x="123" y="47"/>
                  <a:pt x="123" y="47"/>
                </a:cubicBezTo>
                <a:cubicBezTo>
                  <a:pt x="124" y="45"/>
                  <a:pt x="124" y="45"/>
                  <a:pt x="124" y="45"/>
                </a:cubicBezTo>
                <a:cubicBezTo>
                  <a:pt x="130" y="14"/>
                  <a:pt x="130" y="14"/>
                  <a:pt x="130" y="14"/>
                </a:cubicBezTo>
                <a:cubicBezTo>
                  <a:pt x="132" y="6"/>
                  <a:pt x="127" y="0"/>
                  <a:pt x="118" y="1"/>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1" name="Group 30"/>
          <p:cNvGrpSpPr/>
          <p:nvPr/>
        </p:nvGrpSpPr>
        <p:grpSpPr>
          <a:xfrm>
            <a:off x="5448032" y="3829763"/>
            <a:ext cx="236482" cy="231421"/>
            <a:chOff x="8553117" y="3220214"/>
            <a:chExt cx="286083" cy="279960"/>
          </a:xfrm>
          <a:solidFill>
            <a:schemeClr val="bg1"/>
          </a:solidFill>
        </p:grpSpPr>
        <p:sp>
          <p:nvSpPr>
            <p:cNvPr id="32" name="Freeform 31"/>
            <p:cNvSpPr/>
            <p:nvPr/>
          </p:nvSpPr>
          <p:spPr bwMode="auto">
            <a:xfrm>
              <a:off x="8553117" y="3365103"/>
              <a:ext cx="278969" cy="135071"/>
            </a:xfrm>
            <a:custGeom>
              <a:avLst/>
              <a:gdLst>
                <a:gd name="T0" fmla="*/ 83 w 134"/>
                <a:gd name="T1" fmla="*/ 11 h 65"/>
                <a:gd name="T2" fmla="*/ 79 w 134"/>
                <a:gd name="T3" fmla="*/ 15 h 65"/>
                <a:gd name="T4" fmla="*/ 55 w 134"/>
                <a:gd name="T5" fmla="*/ 15 h 65"/>
                <a:gd name="T6" fmla="*/ 51 w 134"/>
                <a:gd name="T7" fmla="*/ 11 h 65"/>
                <a:gd name="T8" fmla="*/ 51 w 134"/>
                <a:gd name="T9" fmla="*/ 0 h 65"/>
                <a:gd name="T10" fmla="*/ 0 w 134"/>
                <a:gd name="T11" fmla="*/ 0 h 65"/>
                <a:gd name="T12" fmla="*/ 0 w 134"/>
                <a:gd name="T13" fmla="*/ 52 h 65"/>
                <a:gd name="T14" fmla="*/ 13 w 134"/>
                <a:gd name="T15" fmla="*/ 65 h 65"/>
                <a:gd name="T16" fmla="*/ 121 w 134"/>
                <a:gd name="T17" fmla="*/ 65 h 65"/>
                <a:gd name="T18" fmla="*/ 134 w 134"/>
                <a:gd name="T19" fmla="*/ 52 h 65"/>
                <a:gd name="T20" fmla="*/ 134 w 134"/>
                <a:gd name="T21" fmla="*/ 0 h 65"/>
                <a:gd name="T22" fmla="*/ 83 w 134"/>
                <a:gd name="T23" fmla="*/ 0 h 65"/>
                <a:gd name="T24" fmla="*/ 83 w 13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65">
                  <a:moveTo>
                    <a:pt x="83" y="11"/>
                  </a:moveTo>
                  <a:cubicBezTo>
                    <a:pt x="83" y="13"/>
                    <a:pt x="81" y="15"/>
                    <a:pt x="79" y="15"/>
                  </a:cubicBezTo>
                  <a:cubicBezTo>
                    <a:pt x="55" y="15"/>
                    <a:pt x="55" y="15"/>
                    <a:pt x="55" y="15"/>
                  </a:cubicBezTo>
                  <a:cubicBezTo>
                    <a:pt x="53" y="15"/>
                    <a:pt x="51" y="13"/>
                    <a:pt x="51" y="11"/>
                  </a:cubicBezTo>
                  <a:cubicBezTo>
                    <a:pt x="51" y="0"/>
                    <a:pt x="51" y="0"/>
                    <a:pt x="51" y="0"/>
                  </a:cubicBezTo>
                  <a:cubicBezTo>
                    <a:pt x="0" y="0"/>
                    <a:pt x="0" y="0"/>
                    <a:pt x="0" y="0"/>
                  </a:cubicBezTo>
                  <a:cubicBezTo>
                    <a:pt x="0" y="52"/>
                    <a:pt x="0" y="52"/>
                    <a:pt x="0" y="52"/>
                  </a:cubicBezTo>
                  <a:cubicBezTo>
                    <a:pt x="0" y="59"/>
                    <a:pt x="6" y="65"/>
                    <a:pt x="13" y="65"/>
                  </a:cubicBezTo>
                  <a:cubicBezTo>
                    <a:pt x="121" y="65"/>
                    <a:pt x="121" y="65"/>
                    <a:pt x="121" y="65"/>
                  </a:cubicBezTo>
                  <a:cubicBezTo>
                    <a:pt x="128" y="65"/>
                    <a:pt x="134" y="59"/>
                    <a:pt x="134" y="52"/>
                  </a:cubicBezTo>
                  <a:cubicBezTo>
                    <a:pt x="134" y="0"/>
                    <a:pt x="134" y="0"/>
                    <a:pt x="134" y="0"/>
                  </a:cubicBezTo>
                  <a:cubicBezTo>
                    <a:pt x="83" y="0"/>
                    <a:pt x="83" y="0"/>
                    <a:pt x="83" y="0"/>
                  </a:cubicBezTo>
                  <a:lnTo>
                    <a:pt x="83" y="11"/>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8560230" y="3220214"/>
              <a:ext cx="278970" cy="102407"/>
            </a:xfrm>
            <a:custGeom>
              <a:avLst/>
              <a:gdLst>
                <a:gd name="T0" fmla="*/ 121 w 134"/>
                <a:gd name="T1" fmla="*/ 21 h 49"/>
                <a:gd name="T2" fmla="*/ 89 w 134"/>
                <a:gd name="T3" fmla="*/ 21 h 49"/>
                <a:gd name="T4" fmla="*/ 89 w 134"/>
                <a:gd name="T5" fmla="*/ 8 h 49"/>
                <a:gd name="T6" fmla="*/ 81 w 134"/>
                <a:gd name="T7" fmla="*/ 0 h 49"/>
                <a:gd name="T8" fmla="*/ 53 w 134"/>
                <a:gd name="T9" fmla="*/ 0 h 49"/>
                <a:gd name="T10" fmla="*/ 44 w 134"/>
                <a:gd name="T11" fmla="*/ 8 h 49"/>
                <a:gd name="T12" fmla="*/ 44 w 134"/>
                <a:gd name="T13" fmla="*/ 21 h 49"/>
                <a:gd name="T14" fmla="*/ 13 w 134"/>
                <a:gd name="T15" fmla="*/ 21 h 49"/>
                <a:gd name="T16" fmla="*/ 0 w 134"/>
                <a:gd name="T17" fmla="*/ 34 h 49"/>
                <a:gd name="T18" fmla="*/ 0 w 134"/>
                <a:gd name="T19" fmla="*/ 49 h 49"/>
                <a:gd name="T20" fmla="*/ 134 w 134"/>
                <a:gd name="T21" fmla="*/ 49 h 49"/>
                <a:gd name="T22" fmla="*/ 134 w 134"/>
                <a:gd name="T23" fmla="*/ 34 h 49"/>
                <a:gd name="T24" fmla="*/ 121 w 134"/>
                <a:gd name="T25" fmla="*/ 21 h 49"/>
                <a:gd name="T26" fmla="*/ 53 w 134"/>
                <a:gd name="T27" fmla="*/ 9 h 49"/>
                <a:gd name="T28" fmla="*/ 80 w 134"/>
                <a:gd name="T29" fmla="*/ 9 h 49"/>
                <a:gd name="T30" fmla="*/ 80 w 134"/>
                <a:gd name="T31" fmla="*/ 21 h 49"/>
                <a:gd name="T32" fmla="*/ 53 w 134"/>
                <a:gd name="T33" fmla="*/ 21 h 49"/>
                <a:gd name="T34" fmla="*/ 53 w 134"/>
                <a:gd name="T35"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49">
                  <a:moveTo>
                    <a:pt x="121" y="21"/>
                  </a:moveTo>
                  <a:cubicBezTo>
                    <a:pt x="89" y="21"/>
                    <a:pt x="89" y="21"/>
                    <a:pt x="89" y="21"/>
                  </a:cubicBezTo>
                  <a:cubicBezTo>
                    <a:pt x="89" y="8"/>
                    <a:pt x="89" y="8"/>
                    <a:pt x="89" y="8"/>
                  </a:cubicBezTo>
                  <a:cubicBezTo>
                    <a:pt x="89" y="3"/>
                    <a:pt x="86" y="0"/>
                    <a:pt x="81" y="0"/>
                  </a:cubicBezTo>
                  <a:cubicBezTo>
                    <a:pt x="53" y="0"/>
                    <a:pt x="53" y="0"/>
                    <a:pt x="53" y="0"/>
                  </a:cubicBezTo>
                  <a:cubicBezTo>
                    <a:pt x="48" y="0"/>
                    <a:pt x="44" y="3"/>
                    <a:pt x="44" y="8"/>
                  </a:cubicBezTo>
                  <a:cubicBezTo>
                    <a:pt x="44" y="21"/>
                    <a:pt x="44" y="21"/>
                    <a:pt x="44" y="21"/>
                  </a:cubicBezTo>
                  <a:cubicBezTo>
                    <a:pt x="13" y="21"/>
                    <a:pt x="13" y="21"/>
                    <a:pt x="13" y="21"/>
                  </a:cubicBezTo>
                  <a:cubicBezTo>
                    <a:pt x="6" y="21"/>
                    <a:pt x="0" y="27"/>
                    <a:pt x="0" y="34"/>
                  </a:cubicBezTo>
                  <a:cubicBezTo>
                    <a:pt x="0" y="49"/>
                    <a:pt x="0" y="49"/>
                    <a:pt x="0" y="49"/>
                  </a:cubicBezTo>
                  <a:cubicBezTo>
                    <a:pt x="134" y="49"/>
                    <a:pt x="134" y="49"/>
                    <a:pt x="134" y="49"/>
                  </a:cubicBezTo>
                  <a:cubicBezTo>
                    <a:pt x="134" y="34"/>
                    <a:pt x="134" y="34"/>
                    <a:pt x="134" y="34"/>
                  </a:cubicBezTo>
                  <a:cubicBezTo>
                    <a:pt x="134" y="27"/>
                    <a:pt x="128" y="21"/>
                    <a:pt x="121" y="21"/>
                  </a:cubicBezTo>
                  <a:close/>
                  <a:moveTo>
                    <a:pt x="53" y="9"/>
                  </a:moveTo>
                  <a:cubicBezTo>
                    <a:pt x="80" y="9"/>
                    <a:pt x="80" y="9"/>
                    <a:pt x="80" y="9"/>
                  </a:cubicBezTo>
                  <a:cubicBezTo>
                    <a:pt x="80" y="21"/>
                    <a:pt x="80" y="21"/>
                    <a:pt x="80" y="21"/>
                  </a:cubicBezTo>
                  <a:cubicBezTo>
                    <a:pt x="53" y="21"/>
                    <a:pt x="53" y="21"/>
                    <a:pt x="53" y="21"/>
                  </a:cubicBezTo>
                  <a:lnTo>
                    <a:pt x="53" y="9"/>
                  </a:lnTo>
                  <a:close/>
                </a:path>
              </a:pathLst>
            </a:custGeom>
            <a:grp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4" name="Freeform 33"/>
          <p:cNvSpPr>
            <a:spLocks noEditPoints="1"/>
          </p:cNvSpPr>
          <p:nvPr/>
        </p:nvSpPr>
        <p:spPr bwMode="auto">
          <a:xfrm>
            <a:off x="5467172" y="1759863"/>
            <a:ext cx="271529" cy="290988"/>
          </a:xfrm>
          <a:custGeom>
            <a:avLst/>
            <a:gdLst>
              <a:gd name="T0" fmla="*/ 68 w 130"/>
              <a:gd name="T1" fmla="*/ 88 h 139"/>
              <a:gd name="T2" fmla="*/ 116 w 130"/>
              <a:gd name="T3" fmla="*/ 83 h 139"/>
              <a:gd name="T4" fmla="*/ 68 w 130"/>
              <a:gd name="T5" fmla="*/ 78 h 139"/>
              <a:gd name="T6" fmla="*/ 129 w 130"/>
              <a:gd name="T7" fmla="*/ 42 h 139"/>
              <a:gd name="T8" fmla="*/ 95 w 130"/>
              <a:gd name="T9" fmla="*/ 4 h 139"/>
              <a:gd name="T10" fmla="*/ 86 w 130"/>
              <a:gd name="T11" fmla="*/ 0 h 139"/>
              <a:gd name="T12" fmla="*/ 25 w 130"/>
              <a:gd name="T13" fmla="*/ 15 h 139"/>
              <a:gd name="T14" fmla="*/ 0 w 130"/>
              <a:gd name="T15" fmla="*/ 94 h 139"/>
              <a:gd name="T16" fmla="*/ 41 w 130"/>
              <a:gd name="T17" fmla="*/ 139 h 139"/>
              <a:gd name="T18" fmla="*/ 130 w 130"/>
              <a:gd name="T19" fmla="*/ 124 h 139"/>
              <a:gd name="T20" fmla="*/ 129 w 130"/>
              <a:gd name="T21" fmla="*/ 42 h 139"/>
              <a:gd name="T22" fmla="*/ 111 w 130"/>
              <a:gd name="T23" fmla="*/ 38 h 139"/>
              <a:gd name="T24" fmla="*/ 91 w 130"/>
              <a:gd name="T25" fmla="*/ 32 h 139"/>
              <a:gd name="T26" fmla="*/ 91 w 130"/>
              <a:gd name="T27" fmla="*/ 13 h 139"/>
              <a:gd name="T28" fmla="*/ 34 w 130"/>
              <a:gd name="T29" fmla="*/ 98 h 139"/>
              <a:gd name="T30" fmla="*/ 30 w 130"/>
              <a:gd name="T31" fmla="*/ 112 h 139"/>
              <a:gd name="T32" fmla="*/ 25 w 130"/>
              <a:gd name="T33" fmla="*/ 112 h 139"/>
              <a:gd name="T34" fmla="*/ 11 w 130"/>
              <a:gd name="T35" fmla="*/ 98 h 139"/>
              <a:gd name="T36" fmla="*/ 25 w 130"/>
              <a:gd name="T37" fmla="*/ 88 h 139"/>
              <a:gd name="T38" fmla="*/ 25 w 130"/>
              <a:gd name="T39" fmla="*/ 74 h 139"/>
              <a:gd name="T40" fmla="*/ 34 w 130"/>
              <a:gd name="T41" fmla="*/ 74 h 139"/>
              <a:gd name="T42" fmla="*/ 35 w 130"/>
              <a:gd name="T43" fmla="*/ 88 h 139"/>
              <a:gd name="T44" fmla="*/ 49 w 130"/>
              <a:gd name="T45" fmla="*/ 88 h 139"/>
              <a:gd name="T46" fmla="*/ 35 w 130"/>
              <a:gd name="T47" fmla="*/ 98 h 139"/>
              <a:gd name="T48" fmla="*/ 120 w 130"/>
              <a:gd name="T49" fmla="*/ 124 h 139"/>
              <a:gd name="T50" fmla="*/ 41 w 130"/>
              <a:gd name="T51" fmla="*/ 130 h 139"/>
              <a:gd name="T52" fmla="*/ 61 w 130"/>
              <a:gd name="T53" fmla="*/ 94 h 139"/>
              <a:gd name="T54" fmla="*/ 35 w 130"/>
              <a:gd name="T55" fmla="*/ 15 h 139"/>
              <a:gd name="T56" fmla="*/ 82 w 130"/>
              <a:gd name="T57" fmla="*/ 9 h 139"/>
              <a:gd name="T58" fmla="*/ 97 w 130"/>
              <a:gd name="T59" fmla="*/ 47 h 139"/>
              <a:gd name="T60" fmla="*/ 120 w 130"/>
              <a:gd name="T61" fmla="*/ 124 h 139"/>
              <a:gd name="T62" fmla="*/ 68 w 130"/>
              <a:gd name="T63" fmla="*/ 100 h 139"/>
              <a:gd name="T64" fmla="*/ 68 w 130"/>
              <a:gd name="T65" fmla="*/ 109 h 139"/>
              <a:gd name="T66" fmla="*/ 116 w 130"/>
              <a:gd name="T67" fmla="*/ 10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139">
                <a:moveTo>
                  <a:pt x="63" y="83"/>
                </a:moveTo>
                <a:cubicBezTo>
                  <a:pt x="63" y="86"/>
                  <a:pt x="65" y="88"/>
                  <a:pt x="68" y="88"/>
                </a:cubicBezTo>
                <a:cubicBezTo>
                  <a:pt x="111" y="88"/>
                  <a:pt x="111" y="88"/>
                  <a:pt x="111" y="88"/>
                </a:cubicBezTo>
                <a:cubicBezTo>
                  <a:pt x="114" y="88"/>
                  <a:pt x="116" y="86"/>
                  <a:pt x="116" y="83"/>
                </a:cubicBezTo>
                <a:cubicBezTo>
                  <a:pt x="116" y="80"/>
                  <a:pt x="114" y="78"/>
                  <a:pt x="111" y="78"/>
                </a:cubicBezTo>
                <a:cubicBezTo>
                  <a:pt x="68" y="78"/>
                  <a:pt x="68" y="78"/>
                  <a:pt x="68" y="78"/>
                </a:cubicBezTo>
                <a:cubicBezTo>
                  <a:pt x="65" y="78"/>
                  <a:pt x="63" y="80"/>
                  <a:pt x="63" y="83"/>
                </a:cubicBezTo>
                <a:close/>
                <a:moveTo>
                  <a:pt x="129" y="42"/>
                </a:moveTo>
                <a:cubicBezTo>
                  <a:pt x="129" y="39"/>
                  <a:pt x="128" y="36"/>
                  <a:pt x="125" y="34"/>
                </a:cubicBezTo>
                <a:cubicBezTo>
                  <a:pt x="95" y="4"/>
                  <a:pt x="95" y="4"/>
                  <a:pt x="95" y="4"/>
                </a:cubicBezTo>
                <a:cubicBezTo>
                  <a:pt x="93" y="2"/>
                  <a:pt x="90" y="0"/>
                  <a:pt x="87" y="0"/>
                </a:cubicBezTo>
                <a:cubicBezTo>
                  <a:pt x="86" y="0"/>
                  <a:pt x="86" y="0"/>
                  <a:pt x="86" y="0"/>
                </a:cubicBezTo>
                <a:cubicBezTo>
                  <a:pt x="41" y="0"/>
                  <a:pt x="41" y="0"/>
                  <a:pt x="41" y="0"/>
                </a:cubicBezTo>
                <a:cubicBezTo>
                  <a:pt x="32" y="0"/>
                  <a:pt x="25" y="7"/>
                  <a:pt x="25" y="15"/>
                </a:cubicBezTo>
                <a:cubicBezTo>
                  <a:pt x="25" y="64"/>
                  <a:pt x="25" y="64"/>
                  <a:pt x="25" y="64"/>
                </a:cubicBezTo>
                <a:cubicBezTo>
                  <a:pt x="11" y="66"/>
                  <a:pt x="0" y="79"/>
                  <a:pt x="0" y="94"/>
                </a:cubicBezTo>
                <a:cubicBezTo>
                  <a:pt x="0" y="109"/>
                  <a:pt x="11" y="122"/>
                  <a:pt x="25" y="124"/>
                </a:cubicBezTo>
                <a:cubicBezTo>
                  <a:pt x="26" y="133"/>
                  <a:pt x="32" y="139"/>
                  <a:pt x="41" y="139"/>
                </a:cubicBezTo>
                <a:cubicBezTo>
                  <a:pt x="114" y="139"/>
                  <a:pt x="114" y="139"/>
                  <a:pt x="114" y="139"/>
                </a:cubicBezTo>
                <a:cubicBezTo>
                  <a:pt x="123" y="139"/>
                  <a:pt x="130" y="132"/>
                  <a:pt x="130" y="124"/>
                </a:cubicBezTo>
                <a:cubicBezTo>
                  <a:pt x="130" y="43"/>
                  <a:pt x="130" y="43"/>
                  <a:pt x="130" y="43"/>
                </a:cubicBezTo>
                <a:lnTo>
                  <a:pt x="129" y="42"/>
                </a:lnTo>
                <a:close/>
                <a:moveTo>
                  <a:pt x="116" y="38"/>
                </a:moveTo>
                <a:cubicBezTo>
                  <a:pt x="111" y="38"/>
                  <a:pt x="111" y="38"/>
                  <a:pt x="111" y="38"/>
                </a:cubicBezTo>
                <a:cubicBezTo>
                  <a:pt x="97" y="38"/>
                  <a:pt x="97" y="38"/>
                  <a:pt x="97" y="38"/>
                </a:cubicBezTo>
                <a:cubicBezTo>
                  <a:pt x="94" y="38"/>
                  <a:pt x="91" y="35"/>
                  <a:pt x="91" y="32"/>
                </a:cubicBezTo>
                <a:cubicBezTo>
                  <a:pt x="91" y="18"/>
                  <a:pt x="91" y="18"/>
                  <a:pt x="91" y="18"/>
                </a:cubicBezTo>
                <a:cubicBezTo>
                  <a:pt x="91" y="13"/>
                  <a:pt x="91" y="13"/>
                  <a:pt x="91" y="13"/>
                </a:cubicBezTo>
                <a:lnTo>
                  <a:pt x="116" y="38"/>
                </a:lnTo>
                <a:close/>
                <a:moveTo>
                  <a:pt x="34" y="98"/>
                </a:moveTo>
                <a:cubicBezTo>
                  <a:pt x="34" y="112"/>
                  <a:pt x="34" y="112"/>
                  <a:pt x="34" y="112"/>
                </a:cubicBezTo>
                <a:cubicBezTo>
                  <a:pt x="30" y="112"/>
                  <a:pt x="30" y="112"/>
                  <a:pt x="30" y="112"/>
                </a:cubicBezTo>
                <a:cubicBezTo>
                  <a:pt x="25" y="112"/>
                  <a:pt x="25" y="112"/>
                  <a:pt x="25" y="112"/>
                </a:cubicBezTo>
                <a:cubicBezTo>
                  <a:pt x="25" y="112"/>
                  <a:pt x="25" y="112"/>
                  <a:pt x="25" y="112"/>
                </a:cubicBezTo>
                <a:cubicBezTo>
                  <a:pt x="25" y="98"/>
                  <a:pt x="25" y="98"/>
                  <a:pt x="25" y="98"/>
                </a:cubicBezTo>
                <a:cubicBezTo>
                  <a:pt x="11" y="98"/>
                  <a:pt x="11" y="98"/>
                  <a:pt x="11" y="98"/>
                </a:cubicBezTo>
                <a:cubicBezTo>
                  <a:pt x="11" y="88"/>
                  <a:pt x="11" y="88"/>
                  <a:pt x="11" y="88"/>
                </a:cubicBezTo>
                <a:cubicBezTo>
                  <a:pt x="25" y="88"/>
                  <a:pt x="25" y="88"/>
                  <a:pt x="25" y="88"/>
                </a:cubicBezTo>
                <a:cubicBezTo>
                  <a:pt x="25" y="88"/>
                  <a:pt x="25" y="88"/>
                  <a:pt x="25" y="88"/>
                </a:cubicBezTo>
                <a:cubicBezTo>
                  <a:pt x="25" y="74"/>
                  <a:pt x="25" y="74"/>
                  <a:pt x="25" y="74"/>
                </a:cubicBezTo>
                <a:cubicBezTo>
                  <a:pt x="30" y="74"/>
                  <a:pt x="30" y="74"/>
                  <a:pt x="30" y="74"/>
                </a:cubicBezTo>
                <a:cubicBezTo>
                  <a:pt x="34" y="74"/>
                  <a:pt x="34" y="74"/>
                  <a:pt x="34" y="74"/>
                </a:cubicBezTo>
                <a:cubicBezTo>
                  <a:pt x="34" y="88"/>
                  <a:pt x="34" y="88"/>
                  <a:pt x="34" y="88"/>
                </a:cubicBezTo>
                <a:cubicBezTo>
                  <a:pt x="35" y="88"/>
                  <a:pt x="35" y="88"/>
                  <a:pt x="35" y="88"/>
                </a:cubicBezTo>
                <a:cubicBezTo>
                  <a:pt x="45" y="88"/>
                  <a:pt x="45" y="88"/>
                  <a:pt x="45" y="88"/>
                </a:cubicBezTo>
                <a:cubicBezTo>
                  <a:pt x="49" y="88"/>
                  <a:pt x="49" y="88"/>
                  <a:pt x="49" y="88"/>
                </a:cubicBezTo>
                <a:cubicBezTo>
                  <a:pt x="49" y="98"/>
                  <a:pt x="49" y="98"/>
                  <a:pt x="49" y="98"/>
                </a:cubicBezTo>
                <a:cubicBezTo>
                  <a:pt x="35" y="98"/>
                  <a:pt x="35" y="98"/>
                  <a:pt x="35" y="98"/>
                </a:cubicBezTo>
                <a:lnTo>
                  <a:pt x="34" y="98"/>
                </a:lnTo>
                <a:close/>
                <a:moveTo>
                  <a:pt x="120" y="124"/>
                </a:moveTo>
                <a:cubicBezTo>
                  <a:pt x="120" y="127"/>
                  <a:pt x="118" y="130"/>
                  <a:pt x="114" y="130"/>
                </a:cubicBezTo>
                <a:cubicBezTo>
                  <a:pt x="41" y="130"/>
                  <a:pt x="41" y="130"/>
                  <a:pt x="41" y="130"/>
                </a:cubicBezTo>
                <a:cubicBezTo>
                  <a:pt x="38" y="130"/>
                  <a:pt x="35" y="128"/>
                  <a:pt x="35" y="124"/>
                </a:cubicBezTo>
                <a:cubicBezTo>
                  <a:pt x="50" y="122"/>
                  <a:pt x="61" y="110"/>
                  <a:pt x="61" y="94"/>
                </a:cubicBezTo>
                <a:cubicBezTo>
                  <a:pt x="61" y="78"/>
                  <a:pt x="50" y="65"/>
                  <a:pt x="35" y="63"/>
                </a:cubicBezTo>
                <a:cubicBezTo>
                  <a:pt x="35" y="15"/>
                  <a:pt x="35" y="15"/>
                  <a:pt x="35" y="15"/>
                </a:cubicBezTo>
                <a:cubicBezTo>
                  <a:pt x="35" y="12"/>
                  <a:pt x="37" y="9"/>
                  <a:pt x="41" y="9"/>
                </a:cubicBezTo>
                <a:cubicBezTo>
                  <a:pt x="82" y="9"/>
                  <a:pt x="82" y="9"/>
                  <a:pt x="82" y="9"/>
                </a:cubicBezTo>
                <a:cubicBezTo>
                  <a:pt x="82" y="32"/>
                  <a:pt x="82" y="32"/>
                  <a:pt x="82" y="32"/>
                </a:cubicBezTo>
                <a:cubicBezTo>
                  <a:pt x="82" y="40"/>
                  <a:pt x="89" y="47"/>
                  <a:pt x="97" y="47"/>
                </a:cubicBezTo>
                <a:cubicBezTo>
                  <a:pt x="120" y="47"/>
                  <a:pt x="120" y="47"/>
                  <a:pt x="120" y="47"/>
                </a:cubicBezTo>
                <a:lnTo>
                  <a:pt x="120" y="124"/>
                </a:lnTo>
                <a:close/>
                <a:moveTo>
                  <a:pt x="111" y="100"/>
                </a:moveTo>
                <a:cubicBezTo>
                  <a:pt x="68" y="100"/>
                  <a:pt x="68" y="100"/>
                  <a:pt x="68" y="100"/>
                </a:cubicBezTo>
                <a:cubicBezTo>
                  <a:pt x="65" y="100"/>
                  <a:pt x="63" y="102"/>
                  <a:pt x="63" y="105"/>
                </a:cubicBezTo>
                <a:cubicBezTo>
                  <a:pt x="63" y="107"/>
                  <a:pt x="65" y="109"/>
                  <a:pt x="68" y="109"/>
                </a:cubicBezTo>
                <a:cubicBezTo>
                  <a:pt x="111" y="109"/>
                  <a:pt x="111" y="109"/>
                  <a:pt x="111" y="109"/>
                </a:cubicBezTo>
                <a:cubicBezTo>
                  <a:pt x="114" y="109"/>
                  <a:pt x="116" y="107"/>
                  <a:pt x="116" y="105"/>
                </a:cubicBezTo>
                <a:cubicBezTo>
                  <a:pt x="116" y="102"/>
                  <a:pt x="114" y="100"/>
                  <a:pt x="111" y="10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cxnSp>
        <p:nvCxnSpPr>
          <p:cNvPr id="36" name="Straight Connector 35"/>
          <p:cNvCxnSpPr/>
          <p:nvPr/>
        </p:nvCxnSpPr>
        <p:spPr>
          <a:xfrm>
            <a:off x="678600" y="2076569"/>
            <a:ext cx="1843650" cy="0"/>
          </a:xfrm>
          <a:prstGeom prst="line">
            <a:avLst/>
          </a:prstGeom>
          <a:ln w="12700">
            <a:solidFill>
              <a:srgbClr val="DF7307"/>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616686" y="3257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1FD89C"/>
                </a:solidFill>
                <a:latin typeface="+mj-lt"/>
              </a:rPr>
              <a:t>ONE.</a:t>
            </a:r>
            <a:endParaRPr lang="en-US">
              <a:solidFill>
                <a:srgbClr val="1FD89C"/>
              </a:solidFill>
              <a:latin typeface="+mj-lt"/>
            </a:endParaRPr>
          </a:p>
        </p:txBody>
      </p:sp>
      <p:sp>
        <p:nvSpPr>
          <p:cNvPr id="39" name="Rectangle 38"/>
          <p:cNvSpPr/>
          <p:nvPr/>
        </p:nvSpPr>
        <p:spPr>
          <a:xfrm>
            <a:off x="609600" y="3626882"/>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40" name="Straight Connector 39"/>
          <p:cNvCxnSpPr/>
          <p:nvPr/>
        </p:nvCxnSpPr>
        <p:spPr>
          <a:xfrm>
            <a:off x="678600" y="3600569"/>
            <a:ext cx="1843650" cy="0"/>
          </a:xfrm>
          <a:prstGeom prst="line">
            <a:avLst/>
          </a:prstGeom>
          <a:ln w="12700">
            <a:solidFill>
              <a:srgbClr val="1FD89C"/>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6560286" y="1733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 </a:t>
            </a:r>
            <a:r>
              <a:rPr lang="en-US" smtClean="0">
                <a:solidFill>
                  <a:srgbClr val="23CADC"/>
                </a:solidFill>
                <a:latin typeface="+mj-lt"/>
              </a:rPr>
              <a:t>ONE.</a:t>
            </a:r>
            <a:endParaRPr lang="en-US">
              <a:solidFill>
                <a:srgbClr val="23CADC"/>
              </a:solidFill>
              <a:latin typeface="+mj-lt"/>
            </a:endParaRPr>
          </a:p>
        </p:txBody>
      </p:sp>
      <p:sp>
        <p:nvSpPr>
          <p:cNvPr id="42" name="Rectangle 41"/>
          <p:cNvSpPr/>
          <p:nvPr/>
        </p:nvSpPr>
        <p:spPr>
          <a:xfrm>
            <a:off x="6553200" y="2102882"/>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43" name="Straight Connector 42"/>
          <p:cNvCxnSpPr/>
          <p:nvPr/>
        </p:nvCxnSpPr>
        <p:spPr>
          <a:xfrm>
            <a:off x="6622200" y="2076569"/>
            <a:ext cx="1843650" cy="0"/>
          </a:xfrm>
          <a:prstGeom prst="line">
            <a:avLst/>
          </a:prstGeom>
          <a:ln w="12700">
            <a:solidFill>
              <a:srgbClr val="23CADC"/>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6560286" y="3257550"/>
            <a:ext cx="1213437" cy="369332"/>
          </a:xfrm>
          <a:prstGeom prst="rect">
            <a:avLst/>
          </a:prstGeom>
          <a:noFill/>
        </p:spPr>
        <p:txBody>
          <a:bodyPr wrap="square" rtlCol="0">
            <a:spAutoFit/>
          </a:bodyPr>
          <a:lstStyle/>
          <a:p>
            <a:r>
              <a:rPr lang="en-US" smtClean="0">
                <a:solidFill>
                  <a:schemeClr val="bg1">
                    <a:lumMod val="95000"/>
                  </a:schemeClr>
                </a:solidFill>
                <a:latin typeface="+mj-lt"/>
              </a:rPr>
              <a:t>SERVICE</a:t>
            </a:r>
            <a:r>
              <a:rPr lang="en-US" smtClean="0">
                <a:solidFill>
                  <a:schemeClr val="tx1">
                    <a:lumMod val="65000"/>
                    <a:lumOff val="35000"/>
                  </a:schemeClr>
                </a:solidFill>
                <a:latin typeface="+mj-lt"/>
              </a:rPr>
              <a:t> </a:t>
            </a:r>
            <a:r>
              <a:rPr lang="en-US" smtClean="0">
                <a:solidFill>
                  <a:srgbClr val="F3C301"/>
                </a:solidFill>
                <a:latin typeface="+mj-lt"/>
              </a:rPr>
              <a:t>ONE.</a:t>
            </a:r>
            <a:endParaRPr lang="en-US">
              <a:solidFill>
                <a:srgbClr val="F3C301"/>
              </a:solidFill>
              <a:latin typeface="+mj-lt"/>
            </a:endParaRPr>
          </a:p>
        </p:txBody>
      </p:sp>
      <p:sp>
        <p:nvSpPr>
          <p:cNvPr id="45" name="Rectangle 44"/>
          <p:cNvSpPr/>
          <p:nvPr/>
        </p:nvSpPr>
        <p:spPr>
          <a:xfrm>
            <a:off x="6553200" y="3626882"/>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46" name="Straight Connector 45"/>
          <p:cNvCxnSpPr/>
          <p:nvPr/>
        </p:nvCxnSpPr>
        <p:spPr>
          <a:xfrm>
            <a:off x="6622200" y="3600569"/>
            <a:ext cx="1843650" cy="0"/>
          </a:xfrm>
          <a:prstGeom prst="line">
            <a:avLst/>
          </a:prstGeom>
          <a:ln w="12700">
            <a:solidFill>
              <a:srgbClr val="F3C30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9" name="TextBox 4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wipe(up)">
                                      <p:cBhvr>
                                        <p:cTn id="33" dur="500"/>
                                        <p:tgtEl>
                                          <p:spTgt spid="22"/>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wipe(left)">
                                      <p:cBhvr>
                                        <p:cTn id="37" dur="500"/>
                                        <p:tgtEl>
                                          <p:spTgt spid="21"/>
                                        </p:tgtEl>
                                      </p:cBhvr>
                                    </p:animEffect>
                                  </p:childTnLst>
                                </p:cTn>
                              </p:par>
                            </p:childTnLst>
                          </p:cTn>
                        </p:par>
                        <p:par>
                          <p:cTn id="38" fill="hold">
                            <p:stCondLst>
                              <p:cond delay="4000"/>
                            </p:stCondLst>
                            <p:childTnLst>
                              <p:par>
                                <p:cTn id="39" presetID="22" presetClass="entr" presetSubtype="4"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wipe(down)">
                                      <p:cBhvr>
                                        <p:cTn id="41" dur="500"/>
                                        <p:tgtEl>
                                          <p:spTgt spid="23"/>
                                        </p:tgtEl>
                                      </p:cBhvr>
                                    </p:animEffect>
                                  </p:childTnLst>
                                </p:cTn>
                              </p:par>
                            </p:childTnLst>
                          </p:cTn>
                        </p:par>
                        <p:par>
                          <p:cTn id="42" fill="hold">
                            <p:stCondLst>
                              <p:cond delay="4500"/>
                            </p:stCondLst>
                            <p:childTnLst>
                              <p:par>
                                <p:cTn id="43" presetID="2" presetClass="entr" presetSubtype="4" fill="hold" grpId="0" nodeType="after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500" fill="hold"/>
                                        <p:tgtEl>
                                          <p:spTgt spid="19"/>
                                        </p:tgtEl>
                                        <p:attrNameLst>
                                          <p:attrName>ppt_x</p:attrName>
                                        </p:attrNameLst>
                                      </p:cBhvr>
                                      <p:tavLst>
                                        <p:tav tm="0">
                                          <p:val>
                                            <p:strVal val="#ppt_x"/>
                                          </p:val>
                                        </p:tav>
                                        <p:tav tm="100000">
                                          <p:val>
                                            <p:strVal val="#ppt_x"/>
                                          </p:val>
                                        </p:tav>
                                      </p:tavLst>
                                    </p:anim>
                                    <p:anim calcmode="lin" valueType="num">
                                      <p:cBhvr additive="base">
                                        <p:cTn id="46" dur="500" fill="hold"/>
                                        <p:tgtEl>
                                          <p:spTgt spid="19"/>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16" presetClass="entr" presetSubtype="21" fill="hold" nodeType="after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barn(inVertical)">
                                      <p:cBhvr>
                                        <p:cTn id="50" dur="500"/>
                                        <p:tgtEl>
                                          <p:spTgt spid="36"/>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38"/>
                                        </p:tgtEl>
                                        <p:attrNameLst>
                                          <p:attrName>style.visibility</p:attrName>
                                        </p:attrNameLst>
                                      </p:cBhvr>
                                      <p:to>
                                        <p:strVal val="visible"/>
                                      </p:to>
                                    </p:set>
                                    <p:anim calcmode="lin" valueType="num">
                                      <p:cBhvr additive="base">
                                        <p:cTn id="58" dur="500" fill="hold"/>
                                        <p:tgtEl>
                                          <p:spTgt spid="38"/>
                                        </p:tgtEl>
                                        <p:attrNameLst>
                                          <p:attrName>ppt_x</p:attrName>
                                        </p:attrNameLst>
                                      </p:cBhvr>
                                      <p:tavLst>
                                        <p:tav tm="0">
                                          <p:val>
                                            <p:strVal val="#ppt_x"/>
                                          </p:val>
                                        </p:tav>
                                        <p:tav tm="100000">
                                          <p:val>
                                            <p:strVal val="#ppt_x"/>
                                          </p:val>
                                        </p:tav>
                                      </p:tavLst>
                                    </p:anim>
                                    <p:anim calcmode="lin" valueType="num">
                                      <p:cBhvr additive="base">
                                        <p:cTn id="59" dur="500" fill="hold"/>
                                        <p:tgtEl>
                                          <p:spTgt spid="38"/>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16" presetClass="entr" presetSubtype="21" fill="hold" nodeType="after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barn(inVertical)">
                                      <p:cBhvr>
                                        <p:cTn id="63" dur="500"/>
                                        <p:tgtEl>
                                          <p:spTgt spid="40"/>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500"/>
                                        <p:tgtEl>
                                          <p:spTgt spid="39"/>
                                        </p:tgtEl>
                                      </p:cBhvr>
                                    </p:animEffect>
                                  </p:childTnLst>
                                </p:cTn>
                              </p:par>
                            </p:childTnLst>
                          </p:cTn>
                        </p:par>
                        <p:par>
                          <p:cTn id="68" fill="hold">
                            <p:stCondLst>
                              <p:cond delay="7500"/>
                            </p:stCondLst>
                            <p:childTnLst>
                              <p:par>
                                <p:cTn id="69" presetID="2" presetClass="entr" presetSubtype="4" fill="hold" grpId="0" nodeType="afterEffect">
                                  <p:stCondLst>
                                    <p:cond delay="0"/>
                                  </p:stCondLst>
                                  <p:childTnLst>
                                    <p:set>
                                      <p:cBhvr>
                                        <p:cTn id="70" dur="1" fill="hold">
                                          <p:stCondLst>
                                            <p:cond delay="0"/>
                                          </p:stCondLst>
                                        </p:cTn>
                                        <p:tgtEl>
                                          <p:spTgt spid="41"/>
                                        </p:tgtEl>
                                        <p:attrNameLst>
                                          <p:attrName>style.visibility</p:attrName>
                                        </p:attrNameLst>
                                      </p:cBhvr>
                                      <p:to>
                                        <p:strVal val="visible"/>
                                      </p:to>
                                    </p:set>
                                    <p:anim calcmode="lin" valueType="num">
                                      <p:cBhvr additive="base">
                                        <p:cTn id="71" dur="500" fill="hold"/>
                                        <p:tgtEl>
                                          <p:spTgt spid="41"/>
                                        </p:tgtEl>
                                        <p:attrNameLst>
                                          <p:attrName>ppt_x</p:attrName>
                                        </p:attrNameLst>
                                      </p:cBhvr>
                                      <p:tavLst>
                                        <p:tav tm="0">
                                          <p:val>
                                            <p:strVal val="#ppt_x"/>
                                          </p:val>
                                        </p:tav>
                                        <p:tav tm="100000">
                                          <p:val>
                                            <p:strVal val="#ppt_x"/>
                                          </p:val>
                                        </p:tav>
                                      </p:tavLst>
                                    </p:anim>
                                    <p:anim calcmode="lin" valueType="num">
                                      <p:cBhvr additive="base">
                                        <p:cTn id="72" dur="500" fill="hold"/>
                                        <p:tgtEl>
                                          <p:spTgt spid="41"/>
                                        </p:tgtEl>
                                        <p:attrNameLst>
                                          <p:attrName>ppt_y</p:attrName>
                                        </p:attrNameLst>
                                      </p:cBhvr>
                                      <p:tavLst>
                                        <p:tav tm="0">
                                          <p:val>
                                            <p:strVal val="1+#ppt_h/2"/>
                                          </p:val>
                                        </p:tav>
                                        <p:tav tm="100000">
                                          <p:val>
                                            <p:strVal val="#ppt_y"/>
                                          </p:val>
                                        </p:tav>
                                      </p:tavLst>
                                    </p:anim>
                                  </p:childTnLst>
                                </p:cTn>
                              </p:par>
                            </p:childTnLst>
                          </p:cTn>
                        </p:par>
                        <p:par>
                          <p:cTn id="73" fill="hold">
                            <p:stCondLst>
                              <p:cond delay="8000"/>
                            </p:stCondLst>
                            <p:childTnLst>
                              <p:par>
                                <p:cTn id="74" presetID="16" presetClass="entr" presetSubtype="21" fill="hold" nodeType="after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barn(inVertical)">
                                      <p:cBhvr>
                                        <p:cTn id="76" dur="500"/>
                                        <p:tgtEl>
                                          <p:spTgt spid="43"/>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42"/>
                                        </p:tgtEl>
                                        <p:attrNameLst>
                                          <p:attrName>style.visibility</p:attrName>
                                        </p:attrNameLst>
                                      </p:cBhvr>
                                      <p:to>
                                        <p:strVal val="visible"/>
                                      </p:to>
                                    </p:set>
                                    <p:animEffect transition="in" filter="fade">
                                      <p:cBhvr>
                                        <p:cTn id="80" dur="500"/>
                                        <p:tgtEl>
                                          <p:spTgt spid="42"/>
                                        </p:tgtEl>
                                      </p:cBhvr>
                                    </p:animEffect>
                                  </p:childTnLst>
                                </p:cTn>
                              </p:par>
                            </p:childTnLst>
                          </p:cTn>
                        </p:par>
                        <p:par>
                          <p:cTn id="81" fill="hold">
                            <p:stCondLst>
                              <p:cond delay="9000"/>
                            </p:stCondLst>
                            <p:childTnLst>
                              <p:par>
                                <p:cTn id="82" presetID="2" presetClass="entr" presetSubtype="4"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 calcmode="lin" valueType="num">
                                      <p:cBhvr additive="base">
                                        <p:cTn id="84" dur="500" fill="hold"/>
                                        <p:tgtEl>
                                          <p:spTgt spid="44"/>
                                        </p:tgtEl>
                                        <p:attrNameLst>
                                          <p:attrName>ppt_x</p:attrName>
                                        </p:attrNameLst>
                                      </p:cBhvr>
                                      <p:tavLst>
                                        <p:tav tm="0">
                                          <p:val>
                                            <p:strVal val="#ppt_x"/>
                                          </p:val>
                                        </p:tav>
                                        <p:tav tm="100000">
                                          <p:val>
                                            <p:strVal val="#ppt_x"/>
                                          </p:val>
                                        </p:tav>
                                      </p:tavLst>
                                    </p:anim>
                                    <p:anim calcmode="lin" valueType="num">
                                      <p:cBhvr additive="base">
                                        <p:cTn id="85" dur="500" fill="hold"/>
                                        <p:tgtEl>
                                          <p:spTgt spid="44"/>
                                        </p:tgtEl>
                                        <p:attrNameLst>
                                          <p:attrName>ppt_y</p:attrName>
                                        </p:attrNameLst>
                                      </p:cBhvr>
                                      <p:tavLst>
                                        <p:tav tm="0">
                                          <p:val>
                                            <p:strVal val="1+#ppt_h/2"/>
                                          </p:val>
                                        </p:tav>
                                        <p:tav tm="100000">
                                          <p:val>
                                            <p:strVal val="#ppt_y"/>
                                          </p:val>
                                        </p:tav>
                                      </p:tavLst>
                                    </p:anim>
                                  </p:childTnLst>
                                </p:cTn>
                              </p:par>
                            </p:childTnLst>
                          </p:cTn>
                        </p:par>
                        <p:par>
                          <p:cTn id="86" fill="hold">
                            <p:stCondLst>
                              <p:cond delay="9500"/>
                            </p:stCondLst>
                            <p:childTnLst>
                              <p:par>
                                <p:cTn id="87" presetID="16" presetClass="entr" presetSubtype="21" fill="hold" nodeType="after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barn(inVertical)">
                                      <p:cBhvr>
                                        <p:cTn id="89" dur="500"/>
                                        <p:tgtEl>
                                          <p:spTgt spid="46"/>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45"/>
                                        </p:tgtEl>
                                        <p:attrNameLst>
                                          <p:attrName>style.visibility</p:attrName>
                                        </p:attrNameLst>
                                      </p:cBhvr>
                                      <p:to>
                                        <p:strVal val="visible"/>
                                      </p:to>
                                    </p:set>
                                    <p:animEffect transition="in" filter="fade">
                                      <p:cBhvr>
                                        <p:cTn id="93" dur="500"/>
                                        <p:tgtEl>
                                          <p:spTgt spid="45"/>
                                        </p:tgtEl>
                                      </p:cBhvr>
                                    </p:animEffect>
                                  </p:childTnLst>
                                </p:cTn>
                              </p:par>
                            </p:childTnLst>
                          </p:cTn>
                        </p:par>
                        <p:par>
                          <p:cTn id="94" fill="hold">
                            <p:stCondLst>
                              <p:cond delay="10500"/>
                            </p:stCondLst>
                            <p:childTnLst>
                              <p:par>
                                <p:cTn id="95" presetID="37" presetClass="entr" presetSubtype="0" fill="hold" grpId="0"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fade">
                                      <p:cBhvr>
                                        <p:cTn id="97" dur="750"/>
                                        <p:tgtEl>
                                          <p:spTgt spid="47"/>
                                        </p:tgtEl>
                                      </p:cBhvr>
                                    </p:animEffect>
                                    <p:anim calcmode="lin" valueType="num">
                                      <p:cBhvr>
                                        <p:cTn id="98" dur="750" fill="hold"/>
                                        <p:tgtEl>
                                          <p:spTgt spid="47"/>
                                        </p:tgtEl>
                                        <p:attrNameLst>
                                          <p:attrName>ppt_x</p:attrName>
                                        </p:attrNameLst>
                                      </p:cBhvr>
                                      <p:tavLst>
                                        <p:tav tm="0">
                                          <p:val>
                                            <p:strVal val="#ppt_x"/>
                                          </p:val>
                                        </p:tav>
                                        <p:tav tm="100000">
                                          <p:val>
                                            <p:strVal val="#ppt_x"/>
                                          </p:val>
                                        </p:tav>
                                      </p:tavLst>
                                    </p:anim>
                                    <p:anim calcmode="lin" valueType="num">
                                      <p:cBhvr>
                                        <p:cTn id="99" dur="675" decel="100000" fill="hold"/>
                                        <p:tgtEl>
                                          <p:spTgt spid="47"/>
                                        </p:tgtEl>
                                        <p:attrNameLst>
                                          <p:attrName>ppt_y</p:attrName>
                                        </p:attrNameLst>
                                      </p:cBhvr>
                                      <p:tavLst>
                                        <p:tav tm="0">
                                          <p:val>
                                            <p:strVal val="#ppt_y+1"/>
                                          </p:val>
                                        </p:tav>
                                        <p:tav tm="100000">
                                          <p:val>
                                            <p:strVal val="#ppt_y-.03"/>
                                          </p:val>
                                        </p:tav>
                                      </p:tavLst>
                                    </p:anim>
                                    <p:anim calcmode="lin" valueType="num">
                                      <p:cBhvr>
                                        <p:cTn id="100"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101" fill="hold">
                            <p:stCondLst>
                              <p:cond delay="11500"/>
                            </p:stCondLst>
                            <p:childTnLst>
                              <p:par>
                                <p:cTn id="102" presetID="10" presetClass="entr" presetSubtype="0" fill="hold" grpId="0" nodeType="afterEffect">
                                  <p:stCondLst>
                                    <p:cond delay="0"/>
                                  </p:stCondLst>
                                  <p:childTnLst>
                                    <p:set>
                                      <p:cBhvr>
                                        <p:cTn id="103" dur="1" fill="hold">
                                          <p:stCondLst>
                                            <p:cond delay="0"/>
                                          </p:stCondLst>
                                        </p:cTn>
                                        <p:tgtEl>
                                          <p:spTgt spid="49"/>
                                        </p:tgtEl>
                                        <p:attrNameLst>
                                          <p:attrName>style.visibility</p:attrName>
                                        </p:attrNameLst>
                                      </p:cBhvr>
                                      <p:to>
                                        <p:strVal val="visible"/>
                                      </p:to>
                                    </p:set>
                                    <p:animEffect transition="in" filter="fade">
                                      <p:cBhvr>
                                        <p:cTn id="10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P spid="23" grpId="0"/>
      <p:bldP spid="24" grpId="0"/>
      <p:bldP spid="30" grpId="0" animBg="1"/>
      <p:bldP spid="34" grpId="0" animBg="1"/>
      <p:bldP spid="38" grpId="0"/>
      <p:bldP spid="39" grpId="0"/>
      <p:bldP spid="41" grpId="0"/>
      <p:bldP spid="42" grpId="0"/>
      <p:bldP spid="44" grpId="0"/>
      <p:bldP spid="45" grpId="0"/>
      <p:bldP spid="47" grpId="0"/>
      <p:bldP spid="4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566344" y="1893513"/>
            <a:ext cx="3548456" cy="2811837"/>
          </a:xfrm>
          <a:custGeom>
            <a:avLst/>
            <a:gdLst>
              <a:gd name="T0" fmla="*/ 484 w 514"/>
              <a:gd name="T1" fmla="*/ 98 h 407"/>
              <a:gd name="T2" fmla="*/ 411 w 514"/>
              <a:gd name="T3" fmla="*/ 68 h 407"/>
              <a:gd name="T4" fmla="*/ 394 w 514"/>
              <a:gd name="T5" fmla="*/ 95 h 407"/>
              <a:gd name="T6" fmla="*/ 398 w 514"/>
              <a:gd name="T7" fmla="*/ 107 h 407"/>
              <a:gd name="T8" fmla="*/ 380 w 514"/>
              <a:gd name="T9" fmla="*/ 129 h 407"/>
              <a:gd name="T10" fmla="*/ 448 w 514"/>
              <a:gd name="T11" fmla="*/ 123 h 407"/>
              <a:gd name="T12" fmla="*/ 479 w 514"/>
              <a:gd name="T13" fmla="*/ 141 h 407"/>
              <a:gd name="T14" fmla="*/ 426 w 514"/>
              <a:gd name="T15" fmla="*/ 231 h 407"/>
              <a:gd name="T16" fmla="*/ 320 w 514"/>
              <a:gd name="T17" fmla="*/ 216 h 407"/>
              <a:gd name="T18" fmla="*/ 335 w 514"/>
              <a:gd name="T19" fmla="*/ 189 h 407"/>
              <a:gd name="T20" fmla="*/ 371 w 514"/>
              <a:gd name="T21" fmla="*/ 156 h 407"/>
              <a:gd name="T22" fmla="*/ 321 w 514"/>
              <a:gd name="T23" fmla="*/ 161 h 407"/>
              <a:gd name="T24" fmla="*/ 288 w 514"/>
              <a:gd name="T25" fmla="*/ 217 h 407"/>
              <a:gd name="T26" fmla="*/ 268 w 514"/>
              <a:gd name="T27" fmla="*/ 246 h 407"/>
              <a:gd name="T28" fmla="*/ 148 w 514"/>
              <a:gd name="T29" fmla="*/ 236 h 407"/>
              <a:gd name="T30" fmla="*/ 163 w 514"/>
              <a:gd name="T31" fmla="*/ 209 h 407"/>
              <a:gd name="T32" fmla="*/ 222 w 514"/>
              <a:gd name="T33" fmla="*/ 185 h 407"/>
              <a:gd name="T34" fmla="*/ 115 w 514"/>
              <a:gd name="T35" fmla="*/ 187 h 407"/>
              <a:gd name="T36" fmla="*/ 65 w 514"/>
              <a:gd name="T37" fmla="*/ 180 h 407"/>
              <a:gd name="T38" fmla="*/ 40 w 514"/>
              <a:gd name="T39" fmla="*/ 119 h 407"/>
              <a:gd name="T40" fmla="*/ 82 w 514"/>
              <a:gd name="T41" fmla="*/ 75 h 407"/>
              <a:gd name="T42" fmla="*/ 111 w 514"/>
              <a:gd name="T43" fmla="*/ 83 h 407"/>
              <a:gd name="T44" fmla="*/ 119 w 514"/>
              <a:gd name="T45" fmla="*/ 52 h 407"/>
              <a:gd name="T46" fmla="*/ 118 w 514"/>
              <a:gd name="T47" fmla="*/ 48 h 407"/>
              <a:gd name="T48" fmla="*/ 155 w 514"/>
              <a:gd name="T49" fmla="*/ 15 h 407"/>
              <a:gd name="T50" fmla="*/ 78 w 514"/>
              <a:gd name="T51" fmla="*/ 41 h 407"/>
              <a:gd name="T52" fmla="*/ 10 w 514"/>
              <a:gd name="T53" fmla="*/ 132 h 407"/>
              <a:gd name="T54" fmla="*/ 49 w 514"/>
              <a:gd name="T55" fmla="*/ 209 h 407"/>
              <a:gd name="T56" fmla="*/ 113 w 514"/>
              <a:gd name="T57" fmla="*/ 235 h 407"/>
              <a:gd name="T58" fmla="*/ 196 w 514"/>
              <a:gd name="T59" fmla="*/ 287 h 407"/>
              <a:gd name="T60" fmla="*/ 272 w 514"/>
              <a:gd name="T61" fmla="*/ 311 h 407"/>
              <a:gd name="T62" fmla="*/ 347 w 514"/>
              <a:gd name="T63" fmla="*/ 403 h 407"/>
              <a:gd name="T64" fmla="*/ 365 w 514"/>
              <a:gd name="T65" fmla="*/ 377 h 407"/>
              <a:gd name="T66" fmla="*/ 350 w 514"/>
              <a:gd name="T67" fmla="*/ 324 h 407"/>
              <a:gd name="T68" fmla="*/ 436 w 514"/>
              <a:gd name="T69" fmla="*/ 263 h 407"/>
              <a:gd name="T70" fmla="*/ 514 w 514"/>
              <a:gd name="T71" fmla="*/ 172 h 407"/>
              <a:gd name="T72" fmla="*/ 389 w 514"/>
              <a:gd name="T73" fmla="*/ 276 h 407"/>
              <a:gd name="T74" fmla="*/ 298 w 514"/>
              <a:gd name="T75" fmla="*/ 287 h 407"/>
              <a:gd name="T76" fmla="*/ 304 w 514"/>
              <a:gd name="T77" fmla="*/ 276 h 407"/>
              <a:gd name="T78" fmla="*/ 389 w 514"/>
              <a:gd name="T79" fmla="*/ 27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4" h="407">
                <a:moveTo>
                  <a:pt x="510" y="134"/>
                </a:moveTo>
                <a:cubicBezTo>
                  <a:pt x="507" y="119"/>
                  <a:pt x="497" y="106"/>
                  <a:pt x="484" y="98"/>
                </a:cubicBezTo>
                <a:cubicBezTo>
                  <a:pt x="473" y="91"/>
                  <a:pt x="460" y="89"/>
                  <a:pt x="447" y="91"/>
                </a:cubicBezTo>
                <a:cubicBezTo>
                  <a:pt x="411" y="68"/>
                  <a:pt x="411" y="68"/>
                  <a:pt x="411" y="68"/>
                </a:cubicBezTo>
                <a:cubicBezTo>
                  <a:pt x="403" y="63"/>
                  <a:pt x="393" y="66"/>
                  <a:pt x="388" y="74"/>
                </a:cubicBezTo>
                <a:cubicBezTo>
                  <a:pt x="384" y="82"/>
                  <a:pt x="387" y="91"/>
                  <a:pt x="394" y="95"/>
                </a:cubicBezTo>
                <a:cubicBezTo>
                  <a:pt x="399" y="98"/>
                  <a:pt x="399" y="98"/>
                  <a:pt x="399" y="98"/>
                </a:cubicBezTo>
                <a:cubicBezTo>
                  <a:pt x="402" y="100"/>
                  <a:pt x="402" y="106"/>
                  <a:pt x="398" y="107"/>
                </a:cubicBezTo>
                <a:cubicBezTo>
                  <a:pt x="391" y="109"/>
                  <a:pt x="391" y="109"/>
                  <a:pt x="391" y="109"/>
                </a:cubicBezTo>
                <a:cubicBezTo>
                  <a:pt x="383" y="112"/>
                  <a:pt x="378" y="120"/>
                  <a:pt x="380" y="129"/>
                </a:cubicBezTo>
                <a:cubicBezTo>
                  <a:pt x="382" y="138"/>
                  <a:pt x="392" y="143"/>
                  <a:pt x="401" y="140"/>
                </a:cubicBezTo>
                <a:cubicBezTo>
                  <a:pt x="448" y="123"/>
                  <a:pt x="448" y="123"/>
                  <a:pt x="448" y="123"/>
                </a:cubicBezTo>
                <a:cubicBezTo>
                  <a:pt x="455" y="121"/>
                  <a:pt x="462" y="122"/>
                  <a:pt x="468" y="126"/>
                </a:cubicBezTo>
                <a:cubicBezTo>
                  <a:pt x="474" y="129"/>
                  <a:pt x="478" y="134"/>
                  <a:pt x="479" y="141"/>
                </a:cubicBezTo>
                <a:cubicBezTo>
                  <a:pt x="481" y="151"/>
                  <a:pt x="482" y="161"/>
                  <a:pt x="482" y="171"/>
                </a:cubicBezTo>
                <a:cubicBezTo>
                  <a:pt x="481" y="202"/>
                  <a:pt x="456" y="227"/>
                  <a:pt x="426" y="231"/>
                </a:cubicBezTo>
                <a:cubicBezTo>
                  <a:pt x="426" y="231"/>
                  <a:pt x="329" y="241"/>
                  <a:pt x="329" y="241"/>
                </a:cubicBezTo>
                <a:cubicBezTo>
                  <a:pt x="317" y="243"/>
                  <a:pt x="320" y="224"/>
                  <a:pt x="320" y="216"/>
                </a:cubicBezTo>
                <a:cubicBezTo>
                  <a:pt x="319" y="212"/>
                  <a:pt x="319" y="208"/>
                  <a:pt x="320" y="204"/>
                </a:cubicBezTo>
                <a:cubicBezTo>
                  <a:pt x="322" y="196"/>
                  <a:pt x="329" y="192"/>
                  <a:pt x="335" y="189"/>
                </a:cubicBezTo>
                <a:cubicBezTo>
                  <a:pt x="362" y="176"/>
                  <a:pt x="362" y="176"/>
                  <a:pt x="362" y="176"/>
                </a:cubicBezTo>
                <a:cubicBezTo>
                  <a:pt x="370" y="172"/>
                  <a:pt x="374" y="163"/>
                  <a:pt x="371" y="156"/>
                </a:cubicBezTo>
                <a:cubicBezTo>
                  <a:pt x="367" y="147"/>
                  <a:pt x="357" y="143"/>
                  <a:pt x="349" y="147"/>
                </a:cubicBezTo>
                <a:cubicBezTo>
                  <a:pt x="321" y="161"/>
                  <a:pt x="321" y="161"/>
                  <a:pt x="321" y="161"/>
                </a:cubicBezTo>
                <a:cubicBezTo>
                  <a:pt x="289" y="177"/>
                  <a:pt x="286" y="199"/>
                  <a:pt x="288" y="216"/>
                </a:cubicBezTo>
                <a:cubicBezTo>
                  <a:pt x="288" y="217"/>
                  <a:pt x="288" y="217"/>
                  <a:pt x="288" y="217"/>
                </a:cubicBezTo>
                <a:cubicBezTo>
                  <a:pt x="289" y="223"/>
                  <a:pt x="288" y="230"/>
                  <a:pt x="285" y="235"/>
                </a:cubicBezTo>
                <a:cubicBezTo>
                  <a:pt x="281" y="241"/>
                  <a:pt x="275" y="245"/>
                  <a:pt x="268" y="246"/>
                </a:cubicBezTo>
                <a:cubicBezTo>
                  <a:pt x="268" y="246"/>
                  <a:pt x="192" y="255"/>
                  <a:pt x="192" y="255"/>
                </a:cubicBezTo>
                <a:cubicBezTo>
                  <a:pt x="175" y="257"/>
                  <a:pt x="158" y="249"/>
                  <a:pt x="148" y="236"/>
                </a:cubicBezTo>
                <a:cubicBezTo>
                  <a:pt x="145" y="232"/>
                  <a:pt x="143" y="229"/>
                  <a:pt x="143" y="225"/>
                </a:cubicBezTo>
                <a:cubicBezTo>
                  <a:pt x="143" y="214"/>
                  <a:pt x="154" y="210"/>
                  <a:pt x="163" y="209"/>
                </a:cubicBezTo>
                <a:cubicBezTo>
                  <a:pt x="178" y="208"/>
                  <a:pt x="193" y="205"/>
                  <a:pt x="208" y="202"/>
                </a:cubicBezTo>
                <a:cubicBezTo>
                  <a:pt x="216" y="201"/>
                  <a:pt x="222" y="194"/>
                  <a:pt x="222" y="185"/>
                </a:cubicBezTo>
                <a:cubicBezTo>
                  <a:pt x="220" y="163"/>
                  <a:pt x="193" y="173"/>
                  <a:pt x="180" y="175"/>
                </a:cubicBezTo>
                <a:cubicBezTo>
                  <a:pt x="158" y="179"/>
                  <a:pt x="137" y="183"/>
                  <a:pt x="115" y="187"/>
                </a:cubicBezTo>
                <a:cubicBezTo>
                  <a:pt x="106" y="189"/>
                  <a:pt x="98" y="191"/>
                  <a:pt x="89" y="190"/>
                </a:cubicBezTo>
                <a:cubicBezTo>
                  <a:pt x="80" y="189"/>
                  <a:pt x="71" y="186"/>
                  <a:pt x="65" y="180"/>
                </a:cubicBezTo>
                <a:cubicBezTo>
                  <a:pt x="55" y="169"/>
                  <a:pt x="65" y="154"/>
                  <a:pt x="55" y="144"/>
                </a:cubicBezTo>
                <a:cubicBezTo>
                  <a:pt x="55" y="144"/>
                  <a:pt x="46" y="133"/>
                  <a:pt x="40" y="119"/>
                </a:cubicBezTo>
                <a:cubicBezTo>
                  <a:pt x="34" y="107"/>
                  <a:pt x="36" y="93"/>
                  <a:pt x="46" y="84"/>
                </a:cubicBezTo>
                <a:cubicBezTo>
                  <a:pt x="53" y="76"/>
                  <a:pt x="66" y="69"/>
                  <a:pt x="82" y="75"/>
                </a:cubicBezTo>
                <a:cubicBezTo>
                  <a:pt x="82" y="75"/>
                  <a:pt x="83" y="75"/>
                  <a:pt x="83" y="75"/>
                </a:cubicBezTo>
                <a:cubicBezTo>
                  <a:pt x="111" y="83"/>
                  <a:pt x="111" y="83"/>
                  <a:pt x="111" y="83"/>
                </a:cubicBezTo>
                <a:cubicBezTo>
                  <a:pt x="120" y="86"/>
                  <a:pt x="130" y="80"/>
                  <a:pt x="131" y="70"/>
                </a:cubicBezTo>
                <a:cubicBezTo>
                  <a:pt x="133" y="62"/>
                  <a:pt x="127" y="54"/>
                  <a:pt x="119" y="52"/>
                </a:cubicBezTo>
                <a:cubicBezTo>
                  <a:pt x="119" y="52"/>
                  <a:pt x="119" y="52"/>
                  <a:pt x="119" y="52"/>
                </a:cubicBezTo>
                <a:cubicBezTo>
                  <a:pt x="117" y="52"/>
                  <a:pt x="117" y="49"/>
                  <a:pt x="118" y="48"/>
                </a:cubicBezTo>
                <a:cubicBezTo>
                  <a:pt x="127" y="41"/>
                  <a:pt x="136" y="35"/>
                  <a:pt x="142" y="33"/>
                </a:cubicBezTo>
                <a:cubicBezTo>
                  <a:pt x="150" y="31"/>
                  <a:pt x="156" y="23"/>
                  <a:pt x="155" y="15"/>
                </a:cubicBezTo>
                <a:cubicBezTo>
                  <a:pt x="153" y="6"/>
                  <a:pt x="144" y="0"/>
                  <a:pt x="135" y="2"/>
                </a:cubicBezTo>
                <a:cubicBezTo>
                  <a:pt x="114" y="7"/>
                  <a:pt x="89" y="30"/>
                  <a:pt x="78" y="41"/>
                </a:cubicBezTo>
                <a:cubicBezTo>
                  <a:pt x="58" y="39"/>
                  <a:pt x="37" y="46"/>
                  <a:pt x="22" y="62"/>
                </a:cubicBezTo>
                <a:cubicBezTo>
                  <a:pt x="4" y="81"/>
                  <a:pt x="0" y="108"/>
                  <a:pt x="10" y="132"/>
                </a:cubicBezTo>
                <a:cubicBezTo>
                  <a:pt x="16" y="144"/>
                  <a:pt x="23" y="154"/>
                  <a:pt x="27" y="160"/>
                </a:cubicBezTo>
                <a:cubicBezTo>
                  <a:pt x="28" y="187"/>
                  <a:pt x="39" y="201"/>
                  <a:pt x="49" y="209"/>
                </a:cubicBezTo>
                <a:cubicBezTo>
                  <a:pt x="63" y="219"/>
                  <a:pt x="80" y="221"/>
                  <a:pt x="97" y="221"/>
                </a:cubicBezTo>
                <a:cubicBezTo>
                  <a:pt x="105" y="221"/>
                  <a:pt x="111" y="227"/>
                  <a:pt x="113" y="235"/>
                </a:cubicBezTo>
                <a:cubicBezTo>
                  <a:pt x="119" y="266"/>
                  <a:pt x="156" y="288"/>
                  <a:pt x="186" y="288"/>
                </a:cubicBezTo>
                <a:cubicBezTo>
                  <a:pt x="189" y="288"/>
                  <a:pt x="193" y="287"/>
                  <a:pt x="196" y="287"/>
                </a:cubicBezTo>
                <a:cubicBezTo>
                  <a:pt x="220" y="284"/>
                  <a:pt x="220" y="284"/>
                  <a:pt x="220" y="284"/>
                </a:cubicBezTo>
                <a:cubicBezTo>
                  <a:pt x="241" y="281"/>
                  <a:pt x="261" y="292"/>
                  <a:pt x="272" y="311"/>
                </a:cubicBezTo>
                <a:cubicBezTo>
                  <a:pt x="316" y="391"/>
                  <a:pt x="316" y="391"/>
                  <a:pt x="316" y="391"/>
                </a:cubicBezTo>
                <a:cubicBezTo>
                  <a:pt x="322" y="402"/>
                  <a:pt x="335" y="407"/>
                  <a:pt x="347" y="403"/>
                </a:cubicBezTo>
                <a:cubicBezTo>
                  <a:pt x="362" y="398"/>
                  <a:pt x="362" y="398"/>
                  <a:pt x="362" y="398"/>
                </a:cubicBezTo>
                <a:cubicBezTo>
                  <a:pt x="371" y="395"/>
                  <a:pt x="373" y="383"/>
                  <a:pt x="365" y="377"/>
                </a:cubicBezTo>
                <a:cubicBezTo>
                  <a:pt x="356" y="369"/>
                  <a:pt x="348" y="360"/>
                  <a:pt x="340" y="351"/>
                </a:cubicBezTo>
                <a:cubicBezTo>
                  <a:pt x="331" y="341"/>
                  <a:pt x="337" y="326"/>
                  <a:pt x="350" y="324"/>
                </a:cubicBezTo>
                <a:cubicBezTo>
                  <a:pt x="350" y="324"/>
                  <a:pt x="350" y="324"/>
                  <a:pt x="351" y="324"/>
                </a:cubicBezTo>
                <a:cubicBezTo>
                  <a:pt x="396" y="318"/>
                  <a:pt x="425" y="296"/>
                  <a:pt x="436" y="263"/>
                </a:cubicBezTo>
                <a:cubicBezTo>
                  <a:pt x="436" y="262"/>
                  <a:pt x="436" y="262"/>
                  <a:pt x="436" y="261"/>
                </a:cubicBezTo>
                <a:cubicBezTo>
                  <a:pt x="479" y="253"/>
                  <a:pt x="512" y="216"/>
                  <a:pt x="514" y="172"/>
                </a:cubicBezTo>
                <a:cubicBezTo>
                  <a:pt x="514" y="160"/>
                  <a:pt x="513" y="146"/>
                  <a:pt x="510" y="134"/>
                </a:cubicBezTo>
                <a:close/>
                <a:moveTo>
                  <a:pt x="389" y="276"/>
                </a:moveTo>
                <a:cubicBezTo>
                  <a:pt x="367" y="294"/>
                  <a:pt x="330" y="295"/>
                  <a:pt x="309" y="294"/>
                </a:cubicBezTo>
                <a:cubicBezTo>
                  <a:pt x="305" y="294"/>
                  <a:pt x="300" y="291"/>
                  <a:pt x="298" y="287"/>
                </a:cubicBezTo>
                <a:cubicBezTo>
                  <a:pt x="298" y="287"/>
                  <a:pt x="298" y="287"/>
                  <a:pt x="298" y="287"/>
                </a:cubicBezTo>
                <a:cubicBezTo>
                  <a:pt x="296" y="282"/>
                  <a:pt x="299" y="277"/>
                  <a:pt x="304" y="276"/>
                </a:cubicBezTo>
                <a:cubicBezTo>
                  <a:pt x="386" y="267"/>
                  <a:pt x="386" y="267"/>
                  <a:pt x="386" y="267"/>
                </a:cubicBezTo>
                <a:cubicBezTo>
                  <a:pt x="391" y="267"/>
                  <a:pt x="393" y="273"/>
                  <a:pt x="389" y="276"/>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1" name="Freeform 6"/>
          <p:cNvSpPr/>
          <p:nvPr/>
        </p:nvSpPr>
        <p:spPr bwMode="auto">
          <a:xfrm>
            <a:off x="1974852" y="2253407"/>
            <a:ext cx="1104281" cy="772867"/>
          </a:xfrm>
          <a:custGeom>
            <a:avLst/>
            <a:gdLst>
              <a:gd name="T0" fmla="*/ 60 w 160"/>
              <a:gd name="T1" fmla="*/ 112 h 112"/>
              <a:gd name="T2" fmla="*/ 61 w 160"/>
              <a:gd name="T3" fmla="*/ 112 h 112"/>
              <a:gd name="T4" fmla="*/ 77 w 160"/>
              <a:gd name="T5" fmla="*/ 98 h 112"/>
              <a:gd name="T6" fmla="*/ 100 w 160"/>
              <a:gd name="T7" fmla="*/ 46 h 112"/>
              <a:gd name="T8" fmla="*/ 137 w 160"/>
              <a:gd name="T9" fmla="*/ 42 h 112"/>
              <a:gd name="T10" fmla="*/ 158 w 160"/>
              <a:gd name="T11" fmla="*/ 32 h 112"/>
              <a:gd name="T12" fmla="*/ 147 w 160"/>
              <a:gd name="T13" fmla="*/ 12 h 112"/>
              <a:gd name="T14" fmla="*/ 83 w 160"/>
              <a:gd name="T15" fmla="*/ 19 h 112"/>
              <a:gd name="T16" fmla="*/ 62 w 160"/>
              <a:gd name="T17" fmla="*/ 41 h 112"/>
              <a:gd name="T18" fmla="*/ 49 w 160"/>
              <a:gd name="T19" fmla="*/ 50 h 112"/>
              <a:gd name="T20" fmla="*/ 22 w 160"/>
              <a:gd name="T21" fmla="*/ 52 h 112"/>
              <a:gd name="T22" fmla="*/ 3 w 160"/>
              <a:gd name="T23" fmla="*/ 63 h 112"/>
              <a:gd name="T24" fmla="*/ 15 w 160"/>
              <a:gd name="T25" fmla="*/ 83 h 112"/>
              <a:gd name="T26" fmla="*/ 28 w 160"/>
              <a:gd name="T27" fmla="*/ 84 h 112"/>
              <a:gd name="T28" fmla="*/ 47 w 160"/>
              <a:gd name="T29" fmla="*/ 83 h 112"/>
              <a:gd name="T30" fmla="*/ 46 w 160"/>
              <a:gd name="T31" fmla="*/ 94 h 112"/>
              <a:gd name="T32" fmla="*/ 60 w 160"/>
              <a:gd name="T33"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112">
                <a:moveTo>
                  <a:pt x="60" y="112"/>
                </a:moveTo>
                <a:cubicBezTo>
                  <a:pt x="60" y="112"/>
                  <a:pt x="61" y="112"/>
                  <a:pt x="61" y="112"/>
                </a:cubicBezTo>
                <a:cubicBezTo>
                  <a:pt x="69" y="112"/>
                  <a:pt x="76" y="106"/>
                  <a:pt x="77" y="98"/>
                </a:cubicBezTo>
                <a:cubicBezTo>
                  <a:pt x="80" y="72"/>
                  <a:pt x="88" y="55"/>
                  <a:pt x="100" y="46"/>
                </a:cubicBezTo>
                <a:cubicBezTo>
                  <a:pt x="116" y="36"/>
                  <a:pt x="137" y="42"/>
                  <a:pt x="137" y="42"/>
                </a:cubicBezTo>
                <a:cubicBezTo>
                  <a:pt x="146" y="45"/>
                  <a:pt x="155" y="40"/>
                  <a:pt x="158" y="32"/>
                </a:cubicBezTo>
                <a:cubicBezTo>
                  <a:pt x="160" y="24"/>
                  <a:pt x="156" y="15"/>
                  <a:pt x="147" y="12"/>
                </a:cubicBezTo>
                <a:cubicBezTo>
                  <a:pt x="146" y="11"/>
                  <a:pt x="112" y="0"/>
                  <a:pt x="83" y="19"/>
                </a:cubicBezTo>
                <a:cubicBezTo>
                  <a:pt x="75" y="25"/>
                  <a:pt x="68" y="32"/>
                  <a:pt x="62" y="41"/>
                </a:cubicBezTo>
                <a:cubicBezTo>
                  <a:pt x="59" y="45"/>
                  <a:pt x="55" y="49"/>
                  <a:pt x="49" y="50"/>
                </a:cubicBezTo>
                <a:cubicBezTo>
                  <a:pt x="40" y="52"/>
                  <a:pt x="29" y="53"/>
                  <a:pt x="22" y="52"/>
                </a:cubicBezTo>
                <a:cubicBezTo>
                  <a:pt x="14" y="50"/>
                  <a:pt x="5" y="55"/>
                  <a:pt x="3" y="63"/>
                </a:cubicBezTo>
                <a:cubicBezTo>
                  <a:pt x="0" y="72"/>
                  <a:pt x="6" y="81"/>
                  <a:pt x="15" y="83"/>
                </a:cubicBezTo>
                <a:cubicBezTo>
                  <a:pt x="19" y="84"/>
                  <a:pt x="23" y="84"/>
                  <a:pt x="28" y="84"/>
                </a:cubicBezTo>
                <a:cubicBezTo>
                  <a:pt x="34" y="84"/>
                  <a:pt x="41" y="84"/>
                  <a:pt x="47" y="83"/>
                </a:cubicBezTo>
                <a:cubicBezTo>
                  <a:pt x="46" y="86"/>
                  <a:pt x="46" y="90"/>
                  <a:pt x="46" y="94"/>
                </a:cubicBezTo>
                <a:cubicBezTo>
                  <a:pt x="45" y="103"/>
                  <a:pt x="51" y="111"/>
                  <a:pt x="60" y="112"/>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1049224" y="2301308"/>
            <a:ext cx="1112048" cy="724967"/>
          </a:xfrm>
          <a:custGeom>
            <a:avLst/>
            <a:gdLst>
              <a:gd name="T0" fmla="*/ 37 w 161"/>
              <a:gd name="T1" fmla="*/ 104 h 105"/>
              <a:gd name="T2" fmla="*/ 43 w 161"/>
              <a:gd name="T3" fmla="*/ 105 h 105"/>
              <a:gd name="T4" fmla="*/ 58 w 161"/>
              <a:gd name="T5" fmla="*/ 94 h 105"/>
              <a:gd name="T6" fmla="*/ 146 w 161"/>
              <a:gd name="T7" fmla="*/ 33 h 105"/>
              <a:gd name="T8" fmla="*/ 159 w 161"/>
              <a:gd name="T9" fmla="*/ 15 h 105"/>
              <a:gd name="T10" fmla="*/ 141 w 161"/>
              <a:gd name="T11" fmla="*/ 1 h 105"/>
              <a:gd name="T12" fmla="*/ 55 w 161"/>
              <a:gd name="T13" fmla="*/ 42 h 105"/>
              <a:gd name="T14" fmla="*/ 35 w 161"/>
              <a:gd name="T15" fmla="*/ 45 h 105"/>
              <a:gd name="T16" fmla="*/ 26 w 161"/>
              <a:gd name="T17" fmla="*/ 41 h 105"/>
              <a:gd name="T18" fmla="*/ 5 w 161"/>
              <a:gd name="T19" fmla="*/ 48 h 105"/>
              <a:gd name="T20" fmla="*/ 12 w 161"/>
              <a:gd name="T21" fmla="*/ 70 h 105"/>
              <a:gd name="T22" fmla="*/ 30 w 161"/>
              <a:gd name="T23" fmla="*/ 78 h 105"/>
              <a:gd name="T24" fmla="*/ 28 w 161"/>
              <a:gd name="T25" fmla="*/ 83 h 105"/>
              <a:gd name="T26" fmla="*/ 37 w 161"/>
              <a:gd name="T27"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105">
                <a:moveTo>
                  <a:pt x="37" y="104"/>
                </a:moveTo>
                <a:cubicBezTo>
                  <a:pt x="39" y="105"/>
                  <a:pt x="41" y="105"/>
                  <a:pt x="43" y="105"/>
                </a:cubicBezTo>
                <a:cubicBezTo>
                  <a:pt x="49" y="105"/>
                  <a:pt x="55" y="101"/>
                  <a:pt x="58" y="94"/>
                </a:cubicBezTo>
                <a:cubicBezTo>
                  <a:pt x="75" y="43"/>
                  <a:pt x="145" y="33"/>
                  <a:pt x="146" y="33"/>
                </a:cubicBezTo>
                <a:cubicBezTo>
                  <a:pt x="154" y="32"/>
                  <a:pt x="161" y="24"/>
                  <a:pt x="159" y="15"/>
                </a:cubicBezTo>
                <a:cubicBezTo>
                  <a:pt x="158" y="6"/>
                  <a:pt x="150" y="0"/>
                  <a:pt x="141" y="1"/>
                </a:cubicBezTo>
                <a:cubicBezTo>
                  <a:pt x="139" y="2"/>
                  <a:pt x="89" y="9"/>
                  <a:pt x="55" y="42"/>
                </a:cubicBezTo>
                <a:cubicBezTo>
                  <a:pt x="50" y="47"/>
                  <a:pt x="42" y="48"/>
                  <a:pt x="35" y="45"/>
                </a:cubicBezTo>
                <a:cubicBezTo>
                  <a:pt x="26" y="41"/>
                  <a:pt x="26" y="41"/>
                  <a:pt x="26" y="41"/>
                </a:cubicBezTo>
                <a:cubicBezTo>
                  <a:pt x="18" y="38"/>
                  <a:pt x="8" y="40"/>
                  <a:pt x="5" y="48"/>
                </a:cubicBezTo>
                <a:cubicBezTo>
                  <a:pt x="0" y="56"/>
                  <a:pt x="4" y="66"/>
                  <a:pt x="12" y="70"/>
                </a:cubicBezTo>
                <a:cubicBezTo>
                  <a:pt x="30" y="78"/>
                  <a:pt x="30" y="78"/>
                  <a:pt x="30" y="78"/>
                </a:cubicBezTo>
                <a:cubicBezTo>
                  <a:pt x="29" y="79"/>
                  <a:pt x="29" y="81"/>
                  <a:pt x="28" y="83"/>
                </a:cubicBezTo>
                <a:cubicBezTo>
                  <a:pt x="25" y="91"/>
                  <a:pt x="29" y="101"/>
                  <a:pt x="37" y="104"/>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 name="Freeform 8"/>
          <p:cNvSpPr/>
          <p:nvPr/>
        </p:nvSpPr>
        <p:spPr bwMode="auto">
          <a:xfrm>
            <a:off x="827850" y="1307066"/>
            <a:ext cx="3210569" cy="1166421"/>
          </a:xfrm>
          <a:custGeom>
            <a:avLst/>
            <a:gdLst>
              <a:gd name="T0" fmla="*/ 8 w 465"/>
              <a:gd name="T1" fmla="*/ 114 h 169"/>
              <a:gd name="T2" fmla="*/ 16 w 465"/>
              <a:gd name="T3" fmla="*/ 117 h 169"/>
              <a:gd name="T4" fmla="*/ 41 w 465"/>
              <a:gd name="T5" fmla="*/ 97 h 169"/>
              <a:gd name="T6" fmla="*/ 63 w 465"/>
              <a:gd name="T7" fmla="*/ 77 h 169"/>
              <a:gd name="T8" fmla="*/ 147 w 465"/>
              <a:gd name="T9" fmla="*/ 64 h 169"/>
              <a:gd name="T10" fmla="*/ 160 w 465"/>
              <a:gd name="T11" fmla="*/ 62 h 169"/>
              <a:gd name="T12" fmla="*/ 198 w 465"/>
              <a:gd name="T13" fmla="*/ 51 h 169"/>
              <a:gd name="T14" fmla="*/ 240 w 465"/>
              <a:gd name="T15" fmla="*/ 52 h 169"/>
              <a:gd name="T16" fmla="*/ 278 w 465"/>
              <a:gd name="T17" fmla="*/ 67 h 169"/>
              <a:gd name="T18" fmla="*/ 275 w 465"/>
              <a:gd name="T19" fmla="*/ 81 h 169"/>
              <a:gd name="T20" fmla="*/ 234 w 465"/>
              <a:gd name="T21" fmla="*/ 98 h 169"/>
              <a:gd name="T22" fmla="*/ 198 w 465"/>
              <a:gd name="T23" fmla="*/ 82 h 169"/>
              <a:gd name="T24" fmla="*/ 171 w 465"/>
              <a:gd name="T25" fmla="*/ 82 h 169"/>
              <a:gd name="T26" fmla="*/ 175 w 465"/>
              <a:gd name="T27" fmla="*/ 104 h 169"/>
              <a:gd name="T28" fmla="*/ 202 w 465"/>
              <a:gd name="T29" fmla="*/ 122 h 169"/>
              <a:gd name="T30" fmla="*/ 203 w 465"/>
              <a:gd name="T31" fmla="*/ 122 h 169"/>
              <a:gd name="T32" fmla="*/ 288 w 465"/>
              <a:gd name="T33" fmla="*/ 111 h 169"/>
              <a:gd name="T34" fmla="*/ 312 w 465"/>
              <a:gd name="T35" fmla="*/ 88 h 169"/>
              <a:gd name="T36" fmla="*/ 375 w 465"/>
              <a:gd name="T37" fmla="*/ 72 h 169"/>
              <a:gd name="T38" fmla="*/ 433 w 465"/>
              <a:gd name="T39" fmla="*/ 154 h 169"/>
              <a:gd name="T40" fmla="*/ 449 w 465"/>
              <a:gd name="T41" fmla="*/ 169 h 169"/>
              <a:gd name="T42" fmla="*/ 454 w 465"/>
              <a:gd name="T43" fmla="*/ 168 h 169"/>
              <a:gd name="T44" fmla="*/ 465 w 465"/>
              <a:gd name="T45" fmla="*/ 150 h 169"/>
              <a:gd name="T46" fmla="*/ 314 w 465"/>
              <a:gd name="T47" fmla="*/ 47 h 169"/>
              <a:gd name="T48" fmla="*/ 150 w 465"/>
              <a:gd name="T49" fmla="*/ 31 h 169"/>
              <a:gd name="T50" fmla="*/ 4 w 465"/>
              <a:gd name="T51" fmla="*/ 93 h 169"/>
              <a:gd name="T52" fmla="*/ 8 w 465"/>
              <a:gd name="T53" fmla="*/ 1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5" h="169">
                <a:moveTo>
                  <a:pt x="8" y="114"/>
                </a:moveTo>
                <a:cubicBezTo>
                  <a:pt x="10" y="116"/>
                  <a:pt x="13" y="117"/>
                  <a:pt x="16" y="117"/>
                </a:cubicBezTo>
                <a:cubicBezTo>
                  <a:pt x="29" y="119"/>
                  <a:pt x="34" y="105"/>
                  <a:pt x="41" y="97"/>
                </a:cubicBezTo>
                <a:cubicBezTo>
                  <a:pt x="47" y="90"/>
                  <a:pt x="55" y="83"/>
                  <a:pt x="63" y="77"/>
                </a:cubicBezTo>
                <a:cubicBezTo>
                  <a:pt x="88" y="60"/>
                  <a:pt x="118" y="55"/>
                  <a:pt x="147" y="64"/>
                </a:cubicBezTo>
                <a:cubicBezTo>
                  <a:pt x="151" y="65"/>
                  <a:pt x="156" y="64"/>
                  <a:pt x="160" y="62"/>
                </a:cubicBezTo>
                <a:cubicBezTo>
                  <a:pt x="171" y="56"/>
                  <a:pt x="185" y="52"/>
                  <a:pt x="198" y="51"/>
                </a:cubicBezTo>
                <a:cubicBezTo>
                  <a:pt x="212" y="49"/>
                  <a:pt x="226" y="50"/>
                  <a:pt x="240" y="52"/>
                </a:cubicBezTo>
                <a:cubicBezTo>
                  <a:pt x="249" y="54"/>
                  <a:pt x="274" y="57"/>
                  <a:pt x="278" y="67"/>
                </a:cubicBezTo>
                <a:cubicBezTo>
                  <a:pt x="280" y="71"/>
                  <a:pt x="278" y="77"/>
                  <a:pt x="275" y="81"/>
                </a:cubicBezTo>
                <a:cubicBezTo>
                  <a:pt x="265" y="94"/>
                  <a:pt x="249" y="100"/>
                  <a:pt x="234" y="98"/>
                </a:cubicBezTo>
                <a:cubicBezTo>
                  <a:pt x="220" y="97"/>
                  <a:pt x="209" y="90"/>
                  <a:pt x="198" y="82"/>
                </a:cubicBezTo>
                <a:cubicBezTo>
                  <a:pt x="190" y="75"/>
                  <a:pt x="178" y="71"/>
                  <a:pt x="171" y="82"/>
                </a:cubicBezTo>
                <a:cubicBezTo>
                  <a:pt x="165" y="89"/>
                  <a:pt x="167" y="99"/>
                  <a:pt x="175" y="104"/>
                </a:cubicBezTo>
                <a:cubicBezTo>
                  <a:pt x="202" y="122"/>
                  <a:pt x="202" y="122"/>
                  <a:pt x="202" y="122"/>
                </a:cubicBezTo>
                <a:cubicBezTo>
                  <a:pt x="203" y="122"/>
                  <a:pt x="203" y="122"/>
                  <a:pt x="203" y="122"/>
                </a:cubicBezTo>
                <a:cubicBezTo>
                  <a:pt x="231" y="138"/>
                  <a:pt x="265" y="133"/>
                  <a:pt x="288" y="111"/>
                </a:cubicBezTo>
                <a:cubicBezTo>
                  <a:pt x="288" y="111"/>
                  <a:pt x="312" y="88"/>
                  <a:pt x="312" y="88"/>
                </a:cubicBezTo>
                <a:cubicBezTo>
                  <a:pt x="329" y="71"/>
                  <a:pt x="351" y="64"/>
                  <a:pt x="375" y="72"/>
                </a:cubicBezTo>
                <a:cubicBezTo>
                  <a:pt x="411" y="84"/>
                  <a:pt x="431" y="117"/>
                  <a:pt x="433" y="154"/>
                </a:cubicBezTo>
                <a:cubicBezTo>
                  <a:pt x="434" y="163"/>
                  <a:pt x="441" y="169"/>
                  <a:pt x="449" y="169"/>
                </a:cubicBezTo>
                <a:cubicBezTo>
                  <a:pt x="450" y="169"/>
                  <a:pt x="452" y="169"/>
                  <a:pt x="454" y="168"/>
                </a:cubicBezTo>
                <a:cubicBezTo>
                  <a:pt x="461" y="165"/>
                  <a:pt x="465" y="158"/>
                  <a:pt x="465" y="150"/>
                </a:cubicBezTo>
                <a:cubicBezTo>
                  <a:pt x="460" y="80"/>
                  <a:pt x="385" y="8"/>
                  <a:pt x="314" y="47"/>
                </a:cubicBezTo>
                <a:cubicBezTo>
                  <a:pt x="234" y="0"/>
                  <a:pt x="170" y="22"/>
                  <a:pt x="150" y="31"/>
                </a:cubicBezTo>
                <a:cubicBezTo>
                  <a:pt x="76" y="13"/>
                  <a:pt x="23" y="63"/>
                  <a:pt x="4" y="93"/>
                </a:cubicBezTo>
                <a:cubicBezTo>
                  <a:pt x="0" y="100"/>
                  <a:pt x="2" y="109"/>
                  <a:pt x="8" y="11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5" name="Rectangle 14"/>
          <p:cNvSpPr/>
          <p:nvPr/>
        </p:nvSpPr>
        <p:spPr>
          <a:xfrm>
            <a:off x="4953001" y="3118737"/>
            <a:ext cx="1321621" cy="603449"/>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953001" y="4095099"/>
            <a:ext cx="1321621" cy="603449"/>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4953001" y="1190707"/>
            <a:ext cx="1321622" cy="603449"/>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953001" y="2145795"/>
            <a:ext cx="1321622" cy="603449"/>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6346476" y="3036386"/>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23CADC"/>
                </a:solidFill>
                <a:latin typeface="+mj-lt"/>
              </a:rPr>
              <a:t>TEXT</a:t>
            </a:r>
            <a:endParaRPr lang="en-US">
              <a:solidFill>
                <a:srgbClr val="23CADC"/>
              </a:solidFill>
              <a:latin typeface="+mj-lt"/>
            </a:endParaRPr>
          </a:p>
        </p:txBody>
      </p:sp>
      <p:sp>
        <p:nvSpPr>
          <p:cNvPr id="21" name="Rectangle 20"/>
          <p:cNvSpPr/>
          <p:nvPr/>
        </p:nvSpPr>
        <p:spPr>
          <a:xfrm>
            <a:off x="6346477" y="3291299"/>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2" name="TextBox 21"/>
          <p:cNvSpPr txBox="1"/>
          <p:nvPr/>
        </p:nvSpPr>
        <p:spPr>
          <a:xfrm>
            <a:off x="6346476" y="4046846"/>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23" name="Rectangle 22"/>
          <p:cNvSpPr/>
          <p:nvPr/>
        </p:nvSpPr>
        <p:spPr>
          <a:xfrm>
            <a:off x="6346477" y="4301759"/>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6" name="TextBox 25"/>
          <p:cNvSpPr txBox="1"/>
          <p:nvPr/>
        </p:nvSpPr>
        <p:spPr>
          <a:xfrm>
            <a:off x="6346477" y="11239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3C301"/>
                </a:solidFill>
                <a:latin typeface="+mj-lt"/>
              </a:rPr>
              <a:t>TEXT</a:t>
            </a:r>
            <a:endParaRPr lang="en-US">
              <a:solidFill>
                <a:srgbClr val="F3C301"/>
              </a:solidFill>
              <a:latin typeface="+mj-lt"/>
            </a:endParaRPr>
          </a:p>
        </p:txBody>
      </p:sp>
      <p:sp>
        <p:nvSpPr>
          <p:cNvPr id="27" name="Rectangle 26"/>
          <p:cNvSpPr/>
          <p:nvPr/>
        </p:nvSpPr>
        <p:spPr>
          <a:xfrm>
            <a:off x="6346478" y="13788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8" name="TextBox 27"/>
          <p:cNvSpPr txBox="1"/>
          <p:nvPr/>
        </p:nvSpPr>
        <p:spPr>
          <a:xfrm>
            <a:off x="6346476" y="2065646"/>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29" name="Rectangle 28"/>
          <p:cNvSpPr/>
          <p:nvPr/>
        </p:nvSpPr>
        <p:spPr>
          <a:xfrm>
            <a:off x="6346477" y="2320559"/>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pSp>
        <p:nvGrpSpPr>
          <p:cNvPr id="30" name="Group 29"/>
          <p:cNvGrpSpPr/>
          <p:nvPr/>
        </p:nvGrpSpPr>
        <p:grpSpPr>
          <a:xfrm>
            <a:off x="5444481" y="1323100"/>
            <a:ext cx="338662" cy="338662"/>
            <a:chOff x="4949825" y="1449388"/>
            <a:chExt cx="455613" cy="455612"/>
          </a:xfrm>
          <a:solidFill>
            <a:schemeClr val="bg1"/>
          </a:solidFill>
        </p:grpSpPr>
        <p:sp>
          <p:nvSpPr>
            <p:cNvPr id="31" name="Freeform 30"/>
            <p:cNvSpPr/>
            <p:nvPr/>
          </p:nvSpPr>
          <p:spPr bwMode="auto">
            <a:xfrm>
              <a:off x="5148263" y="1670050"/>
              <a:ext cx="193675" cy="234950"/>
            </a:xfrm>
            <a:custGeom>
              <a:avLst/>
              <a:gdLst>
                <a:gd name="T0" fmla="*/ 48 w 52"/>
                <a:gd name="T1" fmla="*/ 16 h 63"/>
                <a:gd name="T2" fmla="*/ 4 w 52"/>
                <a:gd name="T3" fmla="*/ 0 h 63"/>
                <a:gd name="T4" fmla="*/ 0 w 52"/>
                <a:gd name="T5" fmla="*/ 3 h 63"/>
                <a:gd name="T6" fmla="*/ 3 w 52"/>
                <a:gd name="T7" fmla="*/ 50 h 63"/>
                <a:gd name="T8" fmla="*/ 9 w 52"/>
                <a:gd name="T9" fmla="*/ 53 h 63"/>
                <a:gd name="T10" fmla="*/ 20 w 52"/>
                <a:gd name="T11" fmla="*/ 45 h 63"/>
                <a:gd name="T12" fmla="*/ 34 w 52"/>
                <a:gd name="T13" fmla="*/ 63 h 63"/>
                <a:gd name="T14" fmla="*/ 52 w 52"/>
                <a:gd name="T15" fmla="*/ 50 h 63"/>
                <a:gd name="T16" fmla="*/ 38 w 52"/>
                <a:gd name="T17" fmla="*/ 31 h 63"/>
                <a:gd name="T18" fmla="*/ 50 w 52"/>
                <a:gd name="T19" fmla="*/ 23 h 63"/>
                <a:gd name="T20" fmla="*/ 48 w 52"/>
                <a:gd name="T21"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3">
                  <a:moveTo>
                    <a:pt x="48" y="16"/>
                  </a:moveTo>
                  <a:cubicBezTo>
                    <a:pt x="4" y="0"/>
                    <a:pt x="4" y="0"/>
                    <a:pt x="4" y="0"/>
                  </a:cubicBezTo>
                  <a:cubicBezTo>
                    <a:pt x="2" y="0"/>
                    <a:pt x="0" y="1"/>
                    <a:pt x="0" y="3"/>
                  </a:cubicBezTo>
                  <a:cubicBezTo>
                    <a:pt x="3" y="50"/>
                    <a:pt x="3" y="50"/>
                    <a:pt x="3" y="50"/>
                  </a:cubicBezTo>
                  <a:cubicBezTo>
                    <a:pt x="3" y="53"/>
                    <a:pt x="6" y="55"/>
                    <a:pt x="9" y="53"/>
                  </a:cubicBezTo>
                  <a:cubicBezTo>
                    <a:pt x="20" y="45"/>
                    <a:pt x="20" y="45"/>
                    <a:pt x="20" y="45"/>
                  </a:cubicBezTo>
                  <a:cubicBezTo>
                    <a:pt x="34" y="63"/>
                    <a:pt x="34" y="63"/>
                    <a:pt x="34" y="63"/>
                  </a:cubicBezTo>
                  <a:cubicBezTo>
                    <a:pt x="52" y="50"/>
                    <a:pt x="52" y="50"/>
                    <a:pt x="52" y="50"/>
                  </a:cubicBezTo>
                  <a:cubicBezTo>
                    <a:pt x="38" y="31"/>
                    <a:pt x="38" y="31"/>
                    <a:pt x="38" y="31"/>
                  </a:cubicBezTo>
                  <a:cubicBezTo>
                    <a:pt x="50" y="23"/>
                    <a:pt x="50" y="23"/>
                    <a:pt x="50" y="23"/>
                  </a:cubicBezTo>
                  <a:cubicBezTo>
                    <a:pt x="52" y="21"/>
                    <a:pt x="51" y="17"/>
                    <a:pt x="4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4949825" y="1711325"/>
              <a:ext cx="292100" cy="193675"/>
            </a:xfrm>
            <a:custGeom>
              <a:avLst/>
              <a:gdLst>
                <a:gd name="T0" fmla="*/ 66 w 78"/>
                <a:gd name="T1" fmla="*/ 48 h 52"/>
                <a:gd name="T2" fmla="*/ 60 w 78"/>
                <a:gd name="T3" fmla="*/ 50 h 52"/>
                <a:gd name="T4" fmla="*/ 51 w 78"/>
                <a:gd name="T5" fmla="*/ 46 h 52"/>
                <a:gd name="T6" fmla="*/ 49 w 78"/>
                <a:gd name="T7" fmla="*/ 38 h 52"/>
                <a:gd name="T8" fmla="*/ 48 w 78"/>
                <a:gd name="T9" fmla="*/ 29 h 52"/>
                <a:gd name="T10" fmla="*/ 0 w 78"/>
                <a:gd name="T11" fmla="*/ 0 h 52"/>
                <a:gd name="T12" fmla="*/ 0 w 78"/>
                <a:gd name="T13" fmla="*/ 32 h 52"/>
                <a:gd name="T14" fmla="*/ 20 w 78"/>
                <a:gd name="T15" fmla="*/ 52 h 52"/>
                <a:gd name="T16" fmla="*/ 78 w 78"/>
                <a:gd name="T17" fmla="*/ 52 h 52"/>
                <a:gd name="T18" fmla="*/ 72 w 78"/>
                <a:gd name="T19" fmla="*/ 44 h 52"/>
                <a:gd name="T20" fmla="*/ 66 w 78"/>
                <a:gd name="T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52">
                  <a:moveTo>
                    <a:pt x="66" y="48"/>
                  </a:moveTo>
                  <a:cubicBezTo>
                    <a:pt x="65" y="49"/>
                    <a:pt x="62" y="50"/>
                    <a:pt x="60" y="50"/>
                  </a:cubicBezTo>
                  <a:cubicBezTo>
                    <a:pt x="57" y="50"/>
                    <a:pt x="53" y="49"/>
                    <a:pt x="51" y="46"/>
                  </a:cubicBezTo>
                  <a:cubicBezTo>
                    <a:pt x="49" y="44"/>
                    <a:pt x="48" y="41"/>
                    <a:pt x="49" y="38"/>
                  </a:cubicBezTo>
                  <a:cubicBezTo>
                    <a:pt x="48" y="29"/>
                    <a:pt x="48" y="29"/>
                    <a:pt x="48" y="29"/>
                  </a:cubicBezTo>
                  <a:cubicBezTo>
                    <a:pt x="0" y="0"/>
                    <a:pt x="0" y="0"/>
                    <a:pt x="0" y="0"/>
                  </a:cubicBezTo>
                  <a:cubicBezTo>
                    <a:pt x="0" y="32"/>
                    <a:pt x="0" y="32"/>
                    <a:pt x="0" y="32"/>
                  </a:cubicBezTo>
                  <a:cubicBezTo>
                    <a:pt x="0" y="43"/>
                    <a:pt x="9" y="52"/>
                    <a:pt x="20" y="52"/>
                  </a:cubicBezTo>
                  <a:cubicBezTo>
                    <a:pt x="78" y="52"/>
                    <a:pt x="78" y="52"/>
                    <a:pt x="78" y="52"/>
                  </a:cubicBezTo>
                  <a:cubicBezTo>
                    <a:pt x="72" y="44"/>
                    <a:pt x="72" y="44"/>
                    <a:pt x="72" y="44"/>
                  </a:cubicBezTo>
                  <a:lnTo>
                    <a:pt x="66"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5324475" y="1711325"/>
              <a:ext cx="80963" cy="193675"/>
            </a:xfrm>
            <a:custGeom>
              <a:avLst/>
              <a:gdLst>
                <a:gd name="T0" fmla="*/ 11 w 22"/>
                <a:gd name="T1" fmla="*/ 6 h 52"/>
                <a:gd name="T2" fmla="*/ 7 w 22"/>
                <a:gd name="T3" fmla="*/ 18 h 52"/>
                <a:gd name="T4" fmla="*/ 2 w 22"/>
                <a:gd name="T5" fmla="*/ 22 h 52"/>
                <a:gd name="T6" fmla="*/ 11 w 22"/>
                <a:gd name="T7" fmla="*/ 34 h 52"/>
                <a:gd name="T8" fmla="*/ 10 w 22"/>
                <a:gd name="T9" fmla="*/ 45 h 52"/>
                <a:gd name="T10" fmla="*/ 0 w 22"/>
                <a:gd name="T11" fmla="*/ 52 h 52"/>
                <a:gd name="T12" fmla="*/ 2 w 22"/>
                <a:gd name="T13" fmla="*/ 52 h 52"/>
                <a:gd name="T14" fmla="*/ 22 w 22"/>
                <a:gd name="T15" fmla="*/ 32 h 52"/>
                <a:gd name="T16" fmla="*/ 22 w 22"/>
                <a:gd name="T17" fmla="*/ 0 h 52"/>
                <a:gd name="T18" fmla="*/ 11 w 22"/>
                <a:gd name="T1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52">
                  <a:moveTo>
                    <a:pt x="11" y="6"/>
                  </a:moveTo>
                  <a:cubicBezTo>
                    <a:pt x="12" y="11"/>
                    <a:pt x="11" y="15"/>
                    <a:pt x="7" y="18"/>
                  </a:cubicBezTo>
                  <a:cubicBezTo>
                    <a:pt x="2" y="22"/>
                    <a:pt x="2" y="22"/>
                    <a:pt x="2" y="22"/>
                  </a:cubicBezTo>
                  <a:cubicBezTo>
                    <a:pt x="11" y="34"/>
                    <a:pt x="11" y="34"/>
                    <a:pt x="11" y="34"/>
                  </a:cubicBezTo>
                  <a:cubicBezTo>
                    <a:pt x="14" y="38"/>
                    <a:pt x="13" y="42"/>
                    <a:pt x="10" y="45"/>
                  </a:cubicBezTo>
                  <a:cubicBezTo>
                    <a:pt x="0" y="52"/>
                    <a:pt x="0" y="52"/>
                    <a:pt x="0" y="52"/>
                  </a:cubicBezTo>
                  <a:cubicBezTo>
                    <a:pt x="2" y="52"/>
                    <a:pt x="2" y="52"/>
                    <a:pt x="2" y="52"/>
                  </a:cubicBezTo>
                  <a:cubicBezTo>
                    <a:pt x="13" y="52"/>
                    <a:pt x="22" y="43"/>
                    <a:pt x="22" y="32"/>
                  </a:cubicBezTo>
                  <a:cubicBezTo>
                    <a:pt x="22" y="0"/>
                    <a:pt x="22" y="0"/>
                    <a:pt x="22" y="0"/>
                  </a:cubicBezTo>
                  <a:lnTo>
                    <a:pt x="1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4949825" y="1449388"/>
              <a:ext cx="455613" cy="231775"/>
            </a:xfrm>
            <a:custGeom>
              <a:avLst/>
              <a:gdLst>
                <a:gd name="T0" fmla="*/ 8 w 122"/>
                <a:gd name="T1" fmla="*/ 57 h 62"/>
                <a:gd name="T2" fmla="*/ 16 w 122"/>
                <a:gd name="T3" fmla="*/ 62 h 62"/>
                <a:gd name="T4" fmla="*/ 16 w 122"/>
                <a:gd name="T5" fmla="*/ 31 h 62"/>
                <a:gd name="T6" fmla="*/ 16 w 122"/>
                <a:gd name="T7" fmla="*/ 23 h 62"/>
                <a:gd name="T8" fmla="*/ 26 w 122"/>
                <a:gd name="T9" fmla="*/ 23 h 62"/>
                <a:gd name="T10" fmla="*/ 97 w 122"/>
                <a:gd name="T11" fmla="*/ 23 h 62"/>
                <a:gd name="T12" fmla="*/ 107 w 122"/>
                <a:gd name="T13" fmla="*/ 23 h 62"/>
                <a:gd name="T14" fmla="*/ 107 w 122"/>
                <a:gd name="T15" fmla="*/ 31 h 62"/>
                <a:gd name="T16" fmla="*/ 107 w 122"/>
                <a:gd name="T17" fmla="*/ 62 h 62"/>
                <a:gd name="T18" fmla="*/ 114 w 122"/>
                <a:gd name="T19" fmla="*/ 57 h 62"/>
                <a:gd name="T20" fmla="*/ 122 w 122"/>
                <a:gd name="T21" fmla="*/ 52 h 62"/>
                <a:gd name="T22" fmla="*/ 117 w 122"/>
                <a:gd name="T23" fmla="*/ 38 h 62"/>
                <a:gd name="T24" fmla="*/ 114 w 122"/>
                <a:gd name="T25" fmla="*/ 36 h 62"/>
                <a:gd name="T26" fmla="*/ 114 w 122"/>
                <a:gd name="T27" fmla="*/ 22 h 62"/>
                <a:gd name="T28" fmla="*/ 108 w 122"/>
                <a:gd name="T29" fmla="*/ 16 h 62"/>
                <a:gd name="T30" fmla="*/ 86 w 122"/>
                <a:gd name="T31" fmla="*/ 16 h 62"/>
                <a:gd name="T32" fmla="*/ 73 w 122"/>
                <a:gd name="T33" fmla="*/ 6 h 62"/>
                <a:gd name="T34" fmla="*/ 50 w 122"/>
                <a:gd name="T35" fmla="*/ 6 h 62"/>
                <a:gd name="T36" fmla="*/ 36 w 122"/>
                <a:gd name="T37" fmla="*/ 16 h 62"/>
                <a:gd name="T38" fmla="*/ 15 w 122"/>
                <a:gd name="T39" fmla="*/ 16 h 62"/>
                <a:gd name="T40" fmla="*/ 8 w 122"/>
                <a:gd name="T41" fmla="*/ 22 h 62"/>
                <a:gd name="T42" fmla="*/ 8 w 122"/>
                <a:gd name="T43" fmla="*/ 36 h 62"/>
                <a:gd name="T44" fmla="*/ 5 w 122"/>
                <a:gd name="T45" fmla="*/ 38 h 62"/>
                <a:gd name="T46" fmla="*/ 1 w 122"/>
                <a:gd name="T47" fmla="*/ 52 h 62"/>
                <a:gd name="T48" fmla="*/ 8 w 122"/>
                <a:gd name="T49"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 h="62">
                  <a:moveTo>
                    <a:pt x="8" y="57"/>
                  </a:moveTo>
                  <a:cubicBezTo>
                    <a:pt x="16" y="62"/>
                    <a:pt x="16" y="62"/>
                    <a:pt x="16" y="62"/>
                  </a:cubicBezTo>
                  <a:cubicBezTo>
                    <a:pt x="16" y="31"/>
                    <a:pt x="16" y="31"/>
                    <a:pt x="16" y="31"/>
                  </a:cubicBezTo>
                  <a:cubicBezTo>
                    <a:pt x="16" y="23"/>
                    <a:pt x="16" y="23"/>
                    <a:pt x="16" y="23"/>
                  </a:cubicBezTo>
                  <a:cubicBezTo>
                    <a:pt x="26" y="23"/>
                    <a:pt x="26" y="23"/>
                    <a:pt x="26" y="23"/>
                  </a:cubicBezTo>
                  <a:cubicBezTo>
                    <a:pt x="97" y="23"/>
                    <a:pt x="97" y="23"/>
                    <a:pt x="97" y="23"/>
                  </a:cubicBezTo>
                  <a:cubicBezTo>
                    <a:pt x="107" y="23"/>
                    <a:pt x="107" y="23"/>
                    <a:pt x="107" y="23"/>
                  </a:cubicBezTo>
                  <a:cubicBezTo>
                    <a:pt x="107" y="31"/>
                    <a:pt x="107" y="31"/>
                    <a:pt x="107" y="31"/>
                  </a:cubicBezTo>
                  <a:cubicBezTo>
                    <a:pt x="107" y="62"/>
                    <a:pt x="107" y="62"/>
                    <a:pt x="107" y="62"/>
                  </a:cubicBezTo>
                  <a:cubicBezTo>
                    <a:pt x="114" y="57"/>
                    <a:pt x="114" y="57"/>
                    <a:pt x="114" y="57"/>
                  </a:cubicBezTo>
                  <a:cubicBezTo>
                    <a:pt x="122" y="52"/>
                    <a:pt x="122" y="52"/>
                    <a:pt x="122" y="52"/>
                  </a:cubicBezTo>
                  <a:cubicBezTo>
                    <a:pt x="122" y="47"/>
                    <a:pt x="121" y="42"/>
                    <a:pt x="117" y="38"/>
                  </a:cubicBezTo>
                  <a:cubicBezTo>
                    <a:pt x="114" y="36"/>
                    <a:pt x="114" y="36"/>
                    <a:pt x="114" y="36"/>
                  </a:cubicBezTo>
                  <a:cubicBezTo>
                    <a:pt x="114" y="22"/>
                    <a:pt x="114" y="22"/>
                    <a:pt x="114" y="22"/>
                  </a:cubicBezTo>
                  <a:cubicBezTo>
                    <a:pt x="114" y="19"/>
                    <a:pt x="111" y="16"/>
                    <a:pt x="108" y="16"/>
                  </a:cubicBezTo>
                  <a:cubicBezTo>
                    <a:pt x="86" y="16"/>
                    <a:pt x="86" y="16"/>
                    <a:pt x="86" y="16"/>
                  </a:cubicBezTo>
                  <a:cubicBezTo>
                    <a:pt x="73" y="6"/>
                    <a:pt x="73" y="6"/>
                    <a:pt x="73" y="6"/>
                  </a:cubicBezTo>
                  <a:cubicBezTo>
                    <a:pt x="66" y="0"/>
                    <a:pt x="56" y="0"/>
                    <a:pt x="50" y="6"/>
                  </a:cubicBezTo>
                  <a:cubicBezTo>
                    <a:pt x="36" y="16"/>
                    <a:pt x="36" y="16"/>
                    <a:pt x="36" y="16"/>
                  </a:cubicBezTo>
                  <a:cubicBezTo>
                    <a:pt x="15" y="16"/>
                    <a:pt x="15" y="16"/>
                    <a:pt x="15" y="16"/>
                  </a:cubicBezTo>
                  <a:cubicBezTo>
                    <a:pt x="11" y="16"/>
                    <a:pt x="8" y="19"/>
                    <a:pt x="8" y="22"/>
                  </a:cubicBezTo>
                  <a:cubicBezTo>
                    <a:pt x="8" y="36"/>
                    <a:pt x="8" y="36"/>
                    <a:pt x="8" y="36"/>
                  </a:cubicBezTo>
                  <a:cubicBezTo>
                    <a:pt x="5" y="38"/>
                    <a:pt x="5" y="38"/>
                    <a:pt x="5" y="38"/>
                  </a:cubicBezTo>
                  <a:cubicBezTo>
                    <a:pt x="1" y="42"/>
                    <a:pt x="0" y="47"/>
                    <a:pt x="1" y="52"/>
                  </a:cubicBezTo>
                  <a:lnTo>
                    <a:pt x="8"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5065713" y="1651000"/>
              <a:ext cx="71438" cy="26987"/>
            </a:xfrm>
            <a:custGeom>
              <a:avLst/>
              <a:gdLst>
                <a:gd name="T0" fmla="*/ 19 w 19"/>
                <a:gd name="T1" fmla="*/ 0 h 7"/>
                <a:gd name="T2" fmla="*/ 4 w 19"/>
                <a:gd name="T3" fmla="*/ 0 h 7"/>
                <a:gd name="T4" fmla="*/ 0 w 19"/>
                <a:gd name="T5" fmla="*/ 4 h 7"/>
                <a:gd name="T6" fmla="*/ 4 w 19"/>
                <a:gd name="T7" fmla="*/ 7 h 7"/>
                <a:gd name="T8" fmla="*/ 15 w 19"/>
                <a:gd name="T9" fmla="*/ 7 h 7"/>
                <a:gd name="T10" fmla="*/ 15 w 19"/>
                <a:gd name="T11" fmla="*/ 7 h 7"/>
                <a:gd name="T12" fmla="*/ 19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9" y="0"/>
                  </a:moveTo>
                  <a:cubicBezTo>
                    <a:pt x="4" y="0"/>
                    <a:pt x="4" y="0"/>
                    <a:pt x="4" y="0"/>
                  </a:cubicBezTo>
                  <a:cubicBezTo>
                    <a:pt x="2" y="0"/>
                    <a:pt x="0" y="1"/>
                    <a:pt x="0" y="4"/>
                  </a:cubicBezTo>
                  <a:cubicBezTo>
                    <a:pt x="0" y="6"/>
                    <a:pt x="2" y="7"/>
                    <a:pt x="4" y="7"/>
                  </a:cubicBezTo>
                  <a:cubicBezTo>
                    <a:pt x="15" y="7"/>
                    <a:pt x="15" y="7"/>
                    <a:pt x="15" y="7"/>
                  </a:cubicBezTo>
                  <a:cubicBezTo>
                    <a:pt x="15" y="7"/>
                    <a:pt x="15" y="7"/>
                    <a:pt x="15" y="7"/>
                  </a:cubicBezTo>
                  <a:cubicBezTo>
                    <a:pt x="15" y="4"/>
                    <a:pt x="17"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5192713" y="1651000"/>
              <a:ext cx="101600" cy="26987"/>
            </a:xfrm>
            <a:custGeom>
              <a:avLst/>
              <a:gdLst>
                <a:gd name="T0" fmla="*/ 23 w 27"/>
                <a:gd name="T1" fmla="*/ 7 h 7"/>
                <a:gd name="T2" fmla="*/ 27 w 27"/>
                <a:gd name="T3" fmla="*/ 4 h 7"/>
                <a:gd name="T4" fmla="*/ 23 w 27"/>
                <a:gd name="T5" fmla="*/ 0 h 7"/>
                <a:gd name="T6" fmla="*/ 0 w 27"/>
                <a:gd name="T7" fmla="*/ 0 h 7"/>
                <a:gd name="T8" fmla="*/ 21 w 27"/>
                <a:gd name="T9" fmla="*/ 7 h 7"/>
                <a:gd name="T10" fmla="*/ 23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23" y="7"/>
                  </a:moveTo>
                  <a:cubicBezTo>
                    <a:pt x="25" y="7"/>
                    <a:pt x="27" y="6"/>
                    <a:pt x="27" y="4"/>
                  </a:cubicBezTo>
                  <a:cubicBezTo>
                    <a:pt x="27" y="1"/>
                    <a:pt x="25" y="0"/>
                    <a:pt x="23" y="0"/>
                  </a:cubicBezTo>
                  <a:cubicBezTo>
                    <a:pt x="0" y="0"/>
                    <a:pt x="0" y="0"/>
                    <a:pt x="0" y="0"/>
                  </a:cubicBezTo>
                  <a:cubicBezTo>
                    <a:pt x="21" y="7"/>
                    <a:pt x="21" y="7"/>
                    <a:pt x="21" y="7"/>
                  </a:cubicBezTo>
                  <a:lnTo>
                    <a:pt x="2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5065713" y="1595438"/>
              <a:ext cx="228600" cy="25400"/>
            </a:xfrm>
            <a:custGeom>
              <a:avLst/>
              <a:gdLst>
                <a:gd name="T0" fmla="*/ 4 w 61"/>
                <a:gd name="T1" fmla="*/ 0 h 7"/>
                <a:gd name="T2" fmla="*/ 0 w 61"/>
                <a:gd name="T3" fmla="*/ 3 h 7"/>
                <a:gd name="T4" fmla="*/ 4 w 61"/>
                <a:gd name="T5" fmla="*/ 7 h 7"/>
                <a:gd name="T6" fmla="*/ 57 w 61"/>
                <a:gd name="T7" fmla="*/ 7 h 7"/>
                <a:gd name="T8" fmla="*/ 61 w 61"/>
                <a:gd name="T9" fmla="*/ 3 h 7"/>
                <a:gd name="T10" fmla="*/ 57 w 61"/>
                <a:gd name="T11" fmla="*/ 0 h 7"/>
                <a:gd name="T12" fmla="*/ 4 w 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1" h="7">
                  <a:moveTo>
                    <a:pt x="4" y="0"/>
                  </a:moveTo>
                  <a:cubicBezTo>
                    <a:pt x="2" y="0"/>
                    <a:pt x="0" y="1"/>
                    <a:pt x="0" y="3"/>
                  </a:cubicBezTo>
                  <a:cubicBezTo>
                    <a:pt x="0" y="5"/>
                    <a:pt x="2" y="7"/>
                    <a:pt x="4" y="7"/>
                  </a:cubicBezTo>
                  <a:cubicBezTo>
                    <a:pt x="57" y="7"/>
                    <a:pt x="57" y="7"/>
                    <a:pt x="57" y="7"/>
                  </a:cubicBezTo>
                  <a:cubicBezTo>
                    <a:pt x="59" y="7"/>
                    <a:pt x="61" y="5"/>
                    <a:pt x="61" y="3"/>
                  </a:cubicBezTo>
                  <a:cubicBezTo>
                    <a:pt x="61" y="1"/>
                    <a:pt x="59" y="0"/>
                    <a:pt x="5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5065713" y="1706563"/>
              <a:ext cx="60325" cy="30162"/>
            </a:xfrm>
            <a:custGeom>
              <a:avLst/>
              <a:gdLst>
                <a:gd name="T0" fmla="*/ 4 w 16"/>
                <a:gd name="T1" fmla="*/ 0 h 8"/>
                <a:gd name="T2" fmla="*/ 0 w 16"/>
                <a:gd name="T3" fmla="*/ 4 h 8"/>
                <a:gd name="T4" fmla="*/ 4 w 16"/>
                <a:gd name="T5" fmla="*/ 8 h 8"/>
                <a:gd name="T6" fmla="*/ 16 w 16"/>
                <a:gd name="T7" fmla="*/ 8 h 8"/>
                <a:gd name="T8" fmla="*/ 15 w 16"/>
                <a:gd name="T9" fmla="*/ 0 h 8"/>
                <a:gd name="T10" fmla="*/ 4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4" y="0"/>
                  </a:moveTo>
                  <a:cubicBezTo>
                    <a:pt x="2" y="0"/>
                    <a:pt x="0" y="2"/>
                    <a:pt x="0" y="4"/>
                  </a:cubicBezTo>
                  <a:cubicBezTo>
                    <a:pt x="0" y="6"/>
                    <a:pt x="2" y="8"/>
                    <a:pt x="4" y="8"/>
                  </a:cubicBezTo>
                  <a:cubicBezTo>
                    <a:pt x="16" y="8"/>
                    <a:pt x="16" y="8"/>
                    <a:pt x="16" y="8"/>
                  </a:cubicBezTo>
                  <a:cubicBezTo>
                    <a:pt x="15" y="0"/>
                    <a:pt x="15" y="0"/>
                    <a:pt x="1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9" name="Group 38"/>
          <p:cNvGrpSpPr/>
          <p:nvPr/>
        </p:nvGrpSpPr>
        <p:grpSpPr>
          <a:xfrm>
            <a:off x="5369247" y="2298622"/>
            <a:ext cx="489130" cy="297795"/>
            <a:chOff x="3935413" y="4144963"/>
            <a:chExt cx="539751" cy="328612"/>
          </a:xfrm>
          <a:solidFill>
            <a:schemeClr val="bg1"/>
          </a:solidFill>
        </p:grpSpPr>
        <p:sp>
          <p:nvSpPr>
            <p:cNvPr id="40" name="Freeform 39"/>
            <p:cNvSpPr>
              <a:spLocks noEditPoints="1"/>
            </p:cNvSpPr>
            <p:nvPr/>
          </p:nvSpPr>
          <p:spPr bwMode="auto">
            <a:xfrm>
              <a:off x="3935413" y="4144963"/>
              <a:ext cx="420688" cy="209550"/>
            </a:xfrm>
            <a:custGeom>
              <a:avLst/>
              <a:gdLst>
                <a:gd name="T0" fmla="*/ 112 w 112"/>
                <a:gd name="T1" fmla="*/ 19 h 56"/>
                <a:gd name="T2" fmla="*/ 94 w 112"/>
                <a:gd name="T3" fmla="*/ 0 h 56"/>
                <a:gd name="T4" fmla="*/ 18 w 112"/>
                <a:gd name="T5" fmla="*/ 0 h 56"/>
                <a:gd name="T6" fmla="*/ 0 w 112"/>
                <a:gd name="T7" fmla="*/ 19 h 56"/>
                <a:gd name="T8" fmla="*/ 0 w 112"/>
                <a:gd name="T9" fmla="*/ 38 h 56"/>
                <a:gd name="T10" fmla="*/ 18 w 112"/>
                <a:gd name="T11" fmla="*/ 56 h 56"/>
                <a:gd name="T12" fmla="*/ 94 w 112"/>
                <a:gd name="T13" fmla="*/ 56 h 56"/>
                <a:gd name="T14" fmla="*/ 112 w 112"/>
                <a:gd name="T15" fmla="*/ 38 h 56"/>
                <a:gd name="T16" fmla="*/ 112 w 112"/>
                <a:gd name="T17" fmla="*/ 19 h 56"/>
                <a:gd name="T18" fmla="*/ 21 w 112"/>
                <a:gd name="T19" fmla="*/ 16 h 56"/>
                <a:gd name="T20" fmla="*/ 76 w 112"/>
                <a:gd name="T21" fmla="*/ 16 h 56"/>
                <a:gd name="T22" fmla="*/ 80 w 112"/>
                <a:gd name="T23" fmla="*/ 20 h 56"/>
                <a:gd name="T24" fmla="*/ 76 w 112"/>
                <a:gd name="T25" fmla="*/ 24 h 56"/>
                <a:gd name="T26" fmla="*/ 21 w 112"/>
                <a:gd name="T27" fmla="*/ 24 h 56"/>
                <a:gd name="T28" fmla="*/ 17 w 112"/>
                <a:gd name="T29" fmla="*/ 20 h 56"/>
                <a:gd name="T30" fmla="*/ 21 w 112"/>
                <a:gd name="T31" fmla="*/ 16 h 56"/>
                <a:gd name="T32" fmla="*/ 37 w 112"/>
                <a:gd name="T33" fmla="*/ 40 h 56"/>
                <a:gd name="T34" fmla="*/ 21 w 112"/>
                <a:gd name="T35" fmla="*/ 40 h 56"/>
                <a:gd name="T36" fmla="*/ 17 w 112"/>
                <a:gd name="T37" fmla="*/ 36 h 56"/>
                <a:gd name="T38" fmla="*/ 21 w 112"/>
                <a:gd name="T39" fmla="*/ 32 h 56"/>
                <a:gd name="T40" fmla="*/ 37 w 112"/>
                <a:gd name="T41" fmla="*/ 32 h 56"/>
                <a:gd name="T42" fmla="*/ 41 w 112"/>
                <a:gd name="T43" fmla="*/ 36 h 56"/>
                <a:gd name="T44" fmla="*/ 37 w 112"/>
                <a:gd name="T45" fmla="*/ 40 h 56"/>
                <a:gd name="T46" fmla="*/ 96 w 112"/>
                <a:gd name="T47" fmla="*/ 43 h 56"/>
                <a:gd name="T48" fmla="*/ 91 w 112"/>
                <a:gd name="T49" fmla="*/ 48 h 56"/>
                <a:gd name="T50" fmla="*/ 78 w 112"/>
                <a:gd name="T51" fmla="*/ 48 h 56"/>
                <a:gd name="T52" fmla="*/ 72 w 112"/>
                <a:gd name="T53" fmla="*/ 43 h 56"/>
                <a:gd name="T54" fmla="*/ 72 w 112"/>
                <a:gd name="T55" fmla="*/ 37 h 56"/>
                <a:gd name="T56" fmla="*/ 78 w 112"/>
                <a:gd name="T57" fmla="*/ 32 h 56"/>
                <a:gd name="T58" fmla="*/ 91 w 112"/>
                <a:gd name="T59" fmla="*/ 32 h 56"/>
                <a:gd name="T60" fmla="*/ 96 w 112"/>
                <a:gd name="T61" fmla="*/ 37 h 56"/>
                <a:gd name="T62" fmla="*/ 96 w 112"/>
                <a:gd name="T6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56">
                  <a:moveTo>
                    <a:pt x="112" y="19"/>
                  </a:moveTo>
                  <a:cubicBezTo>
                    <a:pt x="112" y="8"/>
                    <a:pt x="104" y="0"/>
                    <a:pt x="94" y="0"/>
                  </a:cubicBezTo>
                  <a:cubicBezTo>
                    <a:pt x="18" y="0"/>
                    <a:pt x="18" y="0"/>
                    <a:pt x="18" y="0"/>
                  </a:cubicBezTo>
                  <a:cubicBezTo>
                    <a:pt x="8" y="0"/>
                    <a:pt x="0" y="8"/>
                    <a:pt x="0" y="19"/>
                  </a:cubicBezTo>
                  <a:cubicBezTo>
                    <a:pt x="0" y="38"/>
                    <a:pt x="0" y="38"/>
                    <a:pt x="0" y="38"/>
                  </a:cubicBezTo>
                  <a:cubicBezTo>
                    <a:pt x="0" y="48"/>
                    <a:pt x="8" y="56"/>
                    <a:pt x="18" y="56"/>
                  </a:cubicBezTo>
                  <a:cubicBezTo>
                    <a:pt x="94" y="56"/>
                    <a:pt x="94" y="56"/>
                    <a:pt x="94" y="56"/>
                  </a:cubicBezTo>
                  <a:cubicBezTo>
                    <a:pt x="104" y="56"/>
                    <a:pt x="112" y="48"/>
                    <a:pt x="112" y="38"/>
                  </a:cubicBezTo>
                  <a:lnTo>
                    <a:pt x="112" y="19"/>
                  </a:lnTo>
                  <a:close/>
                  <a:moveTo>
                    <a:pt x="21" y="16"/>
                  </a:moveTo>
                  <a:cubicBezTo>
                    <a:pt x="76" y="16"/>
                    <a:pt x="76" y="16"/>
                    <a:pt x="76" y="16"/>
                  </a:cubicBezTo>
                  <a:cubicBezTo>
                    <a:pt x="79" y="16"/>
                    <a:pt x="80" y="18"/>
                    <a:pt x="80" y="20"/>
                  </a:cubicBezTo>
                  <a:cubicBezTo>
                    <a:pt x="80" y="22"/>
                    <a:pt x="79" y="24"/>
                    <a:pt x="76" y="24"/>
                  </a:cubicBezTo>
                  <a:cubicBezTo>
                    <a:pt x="21" y="24"/>
                    <a:pt x="21" y="24"/>
                    <a:pt x="21" y="24"/>
                  </a:cubicBezTo>
                  <a:cubicBezTo>
                    <a:pt x="18" y="24"/>
                    <a:pt x="17" y="22"/>
                    <a:pt x="17" y="20"/>
                  </a:cubicBezTo>
                  <a:cubicBezTo>
                    <a:pt x="17" y="18"/>
                    <a:pt x="18" y="16"/>
                    <a:pt x="21" y="16"/>
                  </a:cubicBezTo>
                  <a:close/>
                  <a:moveTo>
                    <a:pt x="37" y="40"/>
                  </a:moveTo>
                  <a:cubicBezTo>
                    <a:pt x="21" y="40"/>
                    <a:pt x="21" y="40"/>
                    <a:pt x="21" y="40"/>
                  </a:cubicBezTo>
                  <a:cubicBezTo>
                    <a:pt x="18" y="40"/>
                    <a:pt x="17" y="38"/>
                    <a:pt x="17" y="36"/>
                  </a:cubicBezTo>
                  <a:cubicBezTo>
                    <a:pt x="17" y="34"/>
                    <a:pt x="18" y="32"/>
                    <a:pt x="21" y="32"/>
                  </a:cubicBezTo>
                  <a:cubicBezTo>
                    <a:pt x="37" y="32"/>
                    <a:pt x="37" y="32"/>
                    <a:pt x="37" y="32"/>
                  </a:cubicBezTo>
                  <a:cubicBezTo>
                    <a:pt x="39" y="32"/>
                    <a:pt x="41" y="34"/>
                    <a:pt x="41" y="36"/>
                  </a:cubicBezTo>
                  <a:cubicBezTo>
                    <a:pt x="41" y="38"/>
                    <a:pt x="39" y="40"/>
                    <a:pt x="37" y="40"/>
                  </a:cubicBezTo>
                  <a:close/>
                  <a:moveTo>
                    <a:pt x="96" y="43"/>
                  </a:moveTo>
                  <a:cubicBezTo>
                    <a:pt x="96" y="46"/>
                    <a:pt x="94" y="48"/>
                    <a:pt x="91" y="48"/>
                  </a:cubicBezTo>
                  <a:cubicBezTo>
                    <a:pt x="78" y="48"/>
                    <a:pt x="78" y="48"/>
                    <a:pt x="78" y="48"/>
                  </a:cubicBezTo>
                  <a:cubicBezTo>
                    <a:pt x="75" y="48"/>
                    <a:pt x="72" y="46"/>
                    <a:pt x="72" y="43"/>
                  </a:cubicBezTo>
                  <a:cubicBezTo>
                    <a:pt x="72" y="37"/>
                    <a:pt x="72" y="37"/>
                    <a:pt x="72" y="37"/>
                  </a:cubicBezTo>
                  <a:cubicBezTo>
                    <a:pt x="72" y="34"/>
                    <a:pt x="75" y="32"/>
                    <a:pt x="78" y="32"/>
                  </a:cubicBezTo>
                  <a:cubicBezTo>
                    <a:pt x="91" y="32"/>
                    <a:pt x="91" y="32"/>
                    <a:pt x="91" y="32"/>
                  </a:cubicBezTo>
                  <a:cubicBezTo>
                    <a:pt x="94" y="32"/>
                    <a:pt x="96" y="34"/>
                    <a:pt x="96" y="37"/>
                  </a:cubicBezTo>
                  <a:lnTo>
                    <a:pt x="96"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4006851" y="4214813"/>
              <a:ext cx="409575" cy="198437"/>
            </a:xfrm>
            <a:custGeom>
              <a:avLst/>
              <a:gdLst>
                <a:gd name="T0" fmla="*/ 99 w 109"/>
                <a:gd name="T1" fmla="*/ 0 h 53"/>
                <a:gd name="T2" fmla="*/ 101 w 109"/>
                <a:gd name="T3" fmla="*/ 10 h 53"/>
                <a:gd name="T4" fmla="*/ 101 w 109"/>
                <a:gd name="T5" fmla="*/ 24 h 53"/>
                <a:gd name="T6" fmla="*/ 80 w 109"/>
                <a:gd name="T7" fmla="*/ 45 h 53"/>
                <a:gd name="T8" fmla="*/ 11 w 109"/>
                <a:gd name="T9" fmla="*/ 45 h 53"/>
                <a:gd name="T10" fmla="*/ 0 w 109"/>
                <a:gd name="T11" fmla="*/ 42 h 53"/>
                <a:gd name="T12" fmla="*/ 19 w 109"/>
                <a:gd name="T13" fmla="*/ 53 h 53"/>
                <a:gd name="T14" fmla="*/ 88 w 109"/>
                <a:gd name="T15" fmla="*/ 53 h 53"/>
                <a:gd name="T16" fmla="*/ 109 w 109"/>
                <a:gd name="T17" fmla="*/ 32 h 53"/>
                <a:gd name="T18" fmla="*/ 109 w 109"/>
                <a:gd name="T19" fmla="*/ 18 h 53"/>
                <a:gd name="T20" fmla="*/ 99 w 109"/>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53">
                  <a:moveTo>
                    <a:pt x="99" y="0"/>
                  </a:moveTo>
                  <a:cubicBezTo>
                    <a:pt x="100" y="3"/>
                    <a:pt x="101" y="6"/>
                    <a:pt x="101" y="10"/>
                  </a:cubicBezTo>
                  <a:cubicBezTo>
                    <a:pt x="101" y="24"/>
                    <a:pt x="101" y="24"/>
                    <a:pt x="101" y="24"/>
                  </a:cubicBezTo>
                  <a:cubicBezTo>
                    <a:pt x="101" y="35"/>
                    <a:pt x="92" y="45"/>
                    <a:pt x="80" y="45"/>
                  </a:cubicBezTo>
                  <a:cubicBezTo>
                    <a:pt x="11" y="45"/>
                    <a:pt x="11" y="45"/>
                    <a:pt x="11" y="45"/>
                  </a:cubicBezTo>
                  <a:cubicBezTo>
                    <a:pt x="7" y="45"/>
                    <a:pt x="3" y="44"/>
                    <a:pt x="0" y="42"/>
                  </a:cubicBezTo>
                  <a:cubicBezTo>
                    <a:pt x="4" y="48"/>
                    <a:pt x="11" y="53"/>
                    <a:pt x="19" y="53"/>
                  </a:cubicBezTo>
                  <a:cubicBezTo>
                    <a:pt x="88" y="53"/>
                    <a:pt x="88" y="53"/>
                    <a:pt x="88" y="53"/>
                  </a:cubicBezTo>
                  <a:cubicBezTo>
                    <a:pt x="100" y="53"/>
                    <a:pt x="109" y="43"/>
                    <a:pt x="109" y="32"/>
                  </a:cubicBezTo>
                  <a:cubicBezTo>
                    <a:pt x="109" y="18"/>
                    <a:pt x="109" y="18"/>
                    <a:pt x="109" y="18"/>
                  </a:cubicBezTo>
                  <a:cubicBezTo>
                    <a:pt x="109" y="10"/>
                    <a:pt x="105" y="3"/>
                    <a:pt x="9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4067176" y="4275138"/>
              <a:ext cx="407988" cy="198437"/>
            </a:xfrm>
            <a:custGeom>
              <a:avLst/>
              <a:gdLst>
                <a:gd name="T0" fmla="*/ 99 w 109"/>
                <a:gd name="T1" fmla="*/ 0 h 53"/>
                <a:gd name="T2" fmla="*/ 101 w 109"/>
                <a:gd name="T3" fmla="*/ 10 h 53"/>
                <a:gd name="T4" fmla="*/ 101 w 109"/>
                <a:gd name="T5" fmla="*/ 24 h 53"/>
                <a:gd name="T6" fmla="*/ 80 w 109"/>
                <a:gd name="T7" fmla="*/ 45 h 53"/>
                <a:gd name="T8" fmla="*/ 11 w 109"/>
                <a:gd name="T9" fmla="*/ 45 h 53"/>
                <a:gd name="T10" fmla="*/ 0 w 109"/>
                <a:gd name="T11" fmla="*/ 42 h 53"/>
                <a:gd name="T12" fmla="*/ 19 w 109"/>
                <a:gd name="T13" fmla="*/ 53 h 53"/>
                <a:gd name="T14" fmla="*/ 88 w 109"/>
                <a:gd name="T15" fmla="*/ 53 h 53"/>
                <a:gd name="T16" fmla="*/ 109 w 109"/>
                <a:gd name="T17" fmla="*/ 32 h 53"/>
                <a:gd name="T18" fmla="*/ 109 w 109"/>
                <a:gd name="T19" fmla="*/ 18 h 53"/>
                <a:gd name="T20" fmla="*/ 99 w 109"/>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53">
                  <a:moveTo>
                    <a:pt x="99" y="0"/>
                  </a:moveTo>
                  <a:cubicBezTo>
                    <a:pt x="100" y="3"/>
                    <a:pt x="101" y="6"/>
                    <a:pt x="101" y="10"/>
                  </a:cubicBezTo>
                  <a:cubicBezTo>
                    <a:pt x="101" y="24"/>
                    <a:pt x="101" y="24"/>
                    <a:pt x="101" y="24"/>
                  </a:cubicBezTo>
                  <a:cubicBezTo>
                    <a:pt x="101" y="35"/>
                    <a:pt x="92" y="45"/>
                    <a:pt x="80" y="45"/>
                  </a:cubicBezTo>
                  <a:cubicBezTo>
                    <a:pt x="11" y="45"/>
                    <a:pt x="11" y="45"/>
                    <a:pt x="11" y="45"/>
                  </a:cubicBezTo>
                  <a:cubicBezTo>
                    <a:pt x="7" y="45"/>
                    <a:pt x="3" y="44"/>
                    <a:pt x="0" y="42"/>
                  </a:cubicBezTo>
                  <a:cubicBezTo>
                    <a:pt x="4" y="48"/>
                    <a:pt x="11" y="53"/>
                    <a:pt x="19" y="53"/>
                  </a:cubicBezTo>
                  <a:cubicBezTo>
                    <a:pt x="88" y="53"/>
                    <a:pt x="88" y="53"/>
                    <a:pt x="88" y="53"/>
                  </a:cubicBezTo>
                  <a:cubicBezTo>
                    <a:pt x="100" y="53"/>
                    <a:pt x="109" y="43"/>
                    <a:pt x="109" y="32"/>
                  </a:cubicBezTo>
                  <a:cubicBezTo>
                    <a:pt x="109" y="18"/>
                    <a:pt x="109" y="18"/>
                    <a:pt x="109" y="18"/>
                  </a:cubicBezTo>
                  <a:cubicBezTo>
                    <a:pt x="109" y="10"/>
                    <a:pt x="105" y="3"/>
                    <a:pt x="9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3" name="Group 42"/>
          <p:cNvGrpSpPr/>
          <p:nvPr/>
        </p:nvGrpSpPr>
        <p:grpSpPr>
          <a:xfrm>
            <a:off x="5447746" y="3253406"/>
            <a:ext cx="332130" cy="334111"/>
            <a:chOff x="8931275" y="3716338"/>
            <a:chExt cx="430213" cy="434975"/>
          </a:xfrm>
          <a:solidFill>
            <a:schemeClr val="bg1"/>
          </a:solidFill>
        </p:grpSpPr>
        <p:sp>
          <p:nvSpPr>
            <p:cNvPr id="44" name="Freeform 43"/>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6" name="Group 45"/>
          <p:cNvGrpSpPr/>
          <p:nvPr/>
        </p:nvGrpSpPr>
        <p:grpSpPr>
          <a:xfrm>
            <a:off x="5446353" y="4231512"/>
            <a:ext cx="310226" cy="324518"/>
            <a:chOff x="8385175" y="3870325"/>
            <a:chExt cx="473075" cy="473075"/>
          </a:xfrm>
          <a:solidFill>
            <a:schemeClr val="bg1"/>
          </a:solidFill>
        </p:grpSpPr>
        <p:sp>
          <p:nvSpPr>
            <p:cNvPr id="47" name="Freeform 46"/>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9" name="TextBox 4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 name="TextBox 5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inVertical)">
                                      <p:cBhvr>
                                        <p:cTn id="11" dur="500"/>
                                        <p:tgtEl>
                                          <p:spTgt spid="13"/>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barn(inVertical)">
                                      <p:cBhvr>
                                        <p:cTn id="23" dur="500"/>
                                        <p:tgtEl>
                                          <p:spTgt spid="18"/>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ipe(left)">
                                      <p:cBhvr>
                                        <p:cTn id="33" dur="250"/>
                                        <p:tgtEl>
                                          <p:spTgt spid="26"/>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4000"/>
                            </p:stCondLst>
                            <p:childTnLst>
                              <p:par>
                                <p:cTn id="39" presetID="16" presetClass="entr" presetSubtype="21"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arn(inVertical)">
                                      <p:cBhvr>
                                        <p:cTn id="41" dur="500"/>
                                        <p:tgtEl>
                                          <p:spTgt spid="19"/>
                                        </p:tgtEl>
                                      </p:cBhvr>
                                    </p:animEffect>
                                  </p:childTnLst>
                                </p:cTn>
                              </p:par>
                            </p:childTnLst>
                          </p:cTn>
                        </p:par>
                        <p:par>
                          <p:cTn id="42" fill="hold">
                            <p:stCondLst>
                              <p:cond delay="4500"/>
                            </p:stCondLst>
                            <p:childTnLst>
                              <p:par>
                                <p:cTn id="43" presetID="42" presetClass="entr" presetSubtype="0" fill="hold" nodeType="after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strVal val="#ppt_x"/>
                                          </p:val>
                                        </p:tav>
                                        <p:tav tm="100000">
                                          <p:val>
                                            <p:strVal val="#ppt_x"/>
                                          </p:val>
                                        </p:tav>
                                      </p:tavLst>
                                    </p:anim>
                                    <p:anim calcmode="lin" valueType="num">
                                      <p:cBhvr>
                                        <p:cTn id="47" dur="500" fill="hold"/>
                                        <p:tgtEl>
                                          <p:spTgt spid="39"/>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left)">
                                      <p:cBhvr>
                                        <p:cTn id="51" dur="250"/>
                                        <p:tgtEl>
                                          <p:spTgt spid="28"/>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par>
                          <p:cTn id="56" fill="hold">
                            <p:stCondLst>
                              <p:cond delay="6000"/>
                            </p:stCondLst>
                            <p:childTnLst>
                              <p:par>
                                <p:cTn id="57" presetID="16" presetClass="entr" presetSubtype="21" fill="hold" grpId="0"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barn(inVertical)">
                                      <p:cBhvr>
                                        <p:cTn id="59" dur="500"/>
                                        <p:tgtEl>
                                          <p:spTgt spid="15"/>
                                        </p:tgtEl>
                                      </p:cBhvr>
                                    </p:animEffect>
                                  </p:childTnLst>
                                </p:cTn>
                              </p:par>
                            </p:childTnLst>
                          </p:cTn>
                        </p:par>
                        <p:par>
                          <p:cTn id="60" fill="hold">
                            <p:stCondLst>
                              <p:cond delay="6500"/>
                            </p:stCondLst>
                            <p:childTnLst>
                              <p:par>
                                <p:cTn id="61" presetID="42" presetClass="entr" presetSubtype="0" fill="hold"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750"/>
                                        <p:tgtEl>
                                          <p:spTgt spid="43"/>
                                        </p:tgtEl>
                                      </p:cBhvr>
                                    </p:animEffect>
                                    <p:anim calcmode="lin" valueType="num">
                                      <p:cBhvr>
                                        <p:cTn id="64" dur="750" fill="hold"/>
                                        <p:tgtEl>
                                          <p:spTgt spid="43"/>
                                        </p:tgtEl>
                                        <p:attrNameLst>
                                          <p:attrName>ppt_x</p:attrName>
                                        </p:attrNameLst>
                                      </p:cBhvr>
                                      <p:tavLst>
                                        <p:tav tm="0">
                                          <p:val>
                                            <p:strVal val="#ppt_x"/>
                                          </p:val>
                                        </p:tav>
                                        <p:tav tm="100000">
                                          <p:val>
                                            <p:strVal val="#ppt_x"/>
                                          </p:val>
                                        </p:tav>
                                      </p:tavLst>
                                    </p:anim>
                                    <p:anim calcmode="lin" valueType="num">
                                      <p:cBhvr>
                                        <p:cTn id="65" dur="750" fill="hold"/>
                                        <p:tgtEl>
                                          <p:spTgt spid="43"/>
                                        </p:tgtEl>
                                        <p:attrNameLst>
                                          <p:attrName>ppt_y</p:attrName>
                                        </p:attrNameLst>
                                      </p:cBhvr>
                                      <p:tavLst>
                                        <p:tav tm="0">
                                          <p:val>
                                            <p:strVal val="#ppt_y+.1"/>
                                          </p:val>
                                        </p:tav>
                                        <p:tav tm="100000">
                                          <p:val>
                                            <p:strVal val="#ppt_y"/>
                                          </p:val>
                                        </p:tav>
                                      </p:tavLst>
                                    </p:anim>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wipe(left)">
                                      <p:cBhvr>
                                        <p:cTn id="69" dur="250"/>
                                        <p:tgtEl>
                                          <p:spTgt spid="20"/>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500"/>
                                        <p:tgtEl>
                                          <p:spTgt spid="21"/>
                                        </p:tgtEl>
                                      </p:cBhvr>
                                    </p:animEffect>
                                  </p:childTnLst>
                                </p:cTn>
                              </p:par>
                            </p:childTnLst>
                          </p:cTn>
                        </p:par>
                        <p:par>
                          <p:cTn id="74" fill="hold">
                            <p:stCondLst>
                              <p:cond delay="8500"/>
                            </p:stCondLst>
                            <p:childTnLst>
                              <p:par>
                                <p:cTn id="75" presetID="16" presetClass="entr" presetSubtype="21"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barn(inVertical)">
                                      <p:cBhvr>
                                        <p:cTn id="77" dur="500"/>
                                        <p:tgtEl>
                                          <p:spTgt spid="17"/>
                                        </p:tgtEl>
                                      </p:cBhvr>
                                    </p:animEffect>
                                  </p:childTnLst>
                                </p:cTn>
                              </p:par>
                            </p:childTnLst>
                          </p:cTn>
                        </p:par>
                        <p:par>
                          <p:cTn id="78" fill="hold">
                            <p:stCondLst>
                              <p:cond delay="9000"/>
                            </p:stCondLst>
                            <p:childTnLst>
                              <p:par>
                                <p:cTn id="79" presetID="42"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anim calcmode="lin" valueType="num">
                                      <p:cBhvr>
                                        <p:cTn id="82" dur="500" fill="hold"/>
                                        <p:tgtEl>
                                          <p:spTgt spid="46"/>
                                        </p:tgtEl>
                                        <p:attrNameLst>
                                          <p:attrName>ppt_x</p:attrName>
                                        </p:attrNameLst>
                                      </p:cBhvr>
                                      <p:tavLst>
                                        <p:tav tm="0">
                                          <p:val>
                                            <p:strVal val="#ppt_x"/>
                                          </p:val>
                                        </p:tav>
                                        <p:tav tm="100000">
                                          <p:val>
                                            <p:strVal val="#ppt_x"/>
                                          </p:val>
                                        </p:tav>
                                      </p:tavLst>
                                    </p:anim>
                                    <p:anim calcmode="lin" valueType="num">
                                      <p:cBhvr>
                                        <p:cTn id="83" dur="500" fill="hold"/>
                                        <p:tgtEl>
                                          <p:spTgt spid="46"/>
                                        </p:tgtEl>
                                        <p:attrNameLst>
                                          <p:attrName>ppt_y</p:attrName>
                                        </p:attrNameLst>
                                      </p:cBhvr>
                                      <p:tavLst>
                                        <p:tav tm="0">
                                          <p:val>
                                            <p:strVal val="#ppt_y+.1"/>
                                          </p:val>
                                        </p:tav>
                                        <p:tav tm="100000">
                                          <p:val>
                                            <p:strVal val="#ppt_y"/>
                                          </p:val>
                                        </p:tav>
                                      </p:tavLst>
                                    </p:anim>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250"/>
                                        <p:tgtEl>
                                          <p:spTgt spid="22"/>
                                        </p:tgtEl>
                                      </p:cBhvr>
                                    </p:animEffect>
                                  </p:childTnLst>
                                </p:cTn>
                              </p:par>
                            </p:childTnLst>
                          </p:cTn>
                        </p:par>
                        <p:par>
                          <p:cTn id="88" fill="hold">
                            <p:stCondLst>
                              <p:cond delay="10000"/>
                            </p:stCondLst>
                            <p:childTnLst>
                              <p:par>
                                <p:cTn id="89" presetID="10" presetClass="entr" presetSubtype="0" fill="hold" grpId="0" nodeType="after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fade">
                                      <p:cBhvr>
                                        <p:cTn id="91" dur="500"/>
                                        <p:tgtEl>
                                          <p:spTgt spid="23"/>
                                        </p:tgtEl>
                                      </p:cBhvr>
                                    </p:animEffect>
                                  </p:childTnLst>
                                </p:cTn>
                              </p:par>
                            </p:childTnLst>
                          </p:cTn>
                        </p:par>
                        <p:par>
                          <p:cTn id="92" fill="hold">
                            <p:stCondLst>
                              <p:cond delay="10500"/>
                            </p:stCondLst>
                            <p:childTnLst>
                              <p:par>
                                <p:cTn id="93" presetID="37"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750"/>
                                        <p:tgtEl>
                                          <p:spTgt spid="49"/>
                                        </p:tgtEl>
                                      </p:cBhvr>
                                    </p:animEffect>
                                    <p:anim calcmode="lin" valueType="num">
                                      <p:cBhvr>
                                        <p:cTn id="96" dur="750" fill="hold"/>
                                        <p:tgtEl>
                                          <p:spTgt spid="49"/>
                                        </p:tgtEl>
                                        <p:attrNameLst>
                                          <p:attrName>ppt_x</p:attrName>
                                        </p:attrNameLst>
                                      </p:cBhvr>
                                      <p:tavLst>
                                        <p:tav tm="0">
                                          <p:val>
                                            <p:strVal val="#ppt_x"/>
                                          </p:val>
                                        </p:tav>
                                        <p:tav tm="100000">
                                          <p:val>
                                            <p:strVal val="#ppt_x"/>
                                          </p:val>
                                        </p:tav>
                                      </p:tavLst>
                                    </p:anim>
                                    <p:anim calcmode="lin" valueType="num">
                                      <p:cBhvr>
                                        <p:cTn id="97" dur="675" decel="100000" fill="hold"/>
                                        <p:tgtEl>
                                          <p:spTgt spid="49"/>
                                        </p:tgtEl>
                                        <p:attrNameLst>
                                          <p:attrName>ppt_y</p:attrName>
                                        </p:attrNameLst>
                                      </p:cBhvr>
                                      <p:tavLst>
                                        <p:tav tm="0">
                                          <p:val>
                                            <p:strVal val="#ppt_y+1"/>
                                          </p:val>
                                        </p:tav>
                                        <p:tav tm="100000">
                                          <p:val>
                                            <p:strVal val="#ppt_y-.03"/>
                                          </p:val>
                                        </p:tav>
                                      </p:tavLst>
                                    </p:anim>
                                    <p:anim calcmode="lin" valueType="num">
                                      <p:cBhvr>
                                        <p:cTn id="98"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99" fill="hold">
                            <p:stCondLst>
                              <p:cond delay="115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animBg="1"/>
      <p:bldP spid="17" grpId="0" animBg="1"/>
      <p:bldP spid="18" grpId="0" animBg="1"/>
      <p:bldP spid="19" grpId="0" animBg="1"/>
      <p:bldP spid="20" grpId="0"/>
      <p:bldP spid="21" grpId="0"/>
      <p:bldP spid="22" grpId="0"/>
      <p:bldP spid="23" grpId="0"/>
      <p:bldP spid="26" grpId="0"/>
      <p:bldP spid="27" grpId="0"/>
      <p:bldP spid="28" grpId="0"/>
      <p:bldP spid="29" grpId="0"/>
      <p:bldP spid="49" grpId="0"/>
      <p:bldP spid="5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81000"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3" name="TextBox 2"/>
          <p:cNvSpPr txBox="1"/>
          <p:nvPr/>
        </p:nvSpPr>
        <p:spPr>
          <a:xfrm>
            <a:off x="406432"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4" name="Rectangle 3"/>
          <p:cNvSpPr/>
          <p:nvPr/>
        </p:nvSpPr>
        <p:spPr>
          <a:xfrm>
            <a:off x="2971800" y="0"/>
            <a:ext cx="1233144" cy="51435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7910856" y="0"/>
            <a:ext cx="1233144" cy="51435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438087" y="0"/>
            <a:ext cx="1233144" cy="51435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671231" y="0"/>
            <a:ext cx="1238329" cy="51435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4204944" y="0"/>
            <a:ext cx="1233144" cy="51435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3342025" y="1442433"/>
            <a:ext cx="492694" cy="490208"/>
            <a:chOff x="5143500" y="4643438"/>
            <a:chExt cx="466725" cy="466726"/>
          </a:xfrm>
          <a:solidFill>
            <a:schemeClr val="bg1"/>
          </a:solidFill>
        </p:grpSpPr>
        <p:sp>
          <p:nvSpPr>
            <p:cNvPr id="11" name="Freeform 10"/>
            <p:cNvSpPr>
              <a:spLocks noEditPoints="1"/>
            </p:cNvSpPr>
            <p:nvPr/>
          </p:nvSpPr>
          <p:spPr bwMode="auto">
            <a:xfrm>
              <a:off x="5149850" y="4643438"/>
              <a:ext cx="460375" cy="350838"/>
            </a:xfrm>
            <a:custGeom>
              <a:avLst/>
              <a:gdLst>
                <a:gd name="T0" fmla="*/ 112 w 123"/>
                <a:gd name="T1" fmla="*/ 94 h 94"/>
                <a:gd name="T2" fmla="*/ 11 w 123"/>
                <a:gd name="T3" fmla="*/ 94 h 94"/>
                <a:gd name="T4" fmla="*/ 0 w 123"/>
                <a:gd name="T5" fmla="*/ 83 h 94"/>
                <a:gd name="T6" fmla="*/ 0 w 123"/>
                <a:gd name="T7" fmla="*/ 11 h 94"/>
                <a:gd name="T8" fmla="*/ 11 w 123"/>
                <a:gd name="T9" fmla="*/ 0 h 94"/>
                <a:gd name="T10" fmla="*/ 112 w 123"/>
                <a:gd name="T11" fmla="*/ 0 h 94"/>
                <a:gd name="T12" fmla="*/ 123 w 123"/>
                <a:gd name="T13" fmla="*/ 11 h 94"/>
                <a:gd name="T14" fmla="*/ 123 w 123"/>
                <a:gd name="T15" fmla="*/ 83 h 94"/>
                <a:gd name="T16" fmla="*/ 112 w 123"/>
                <a:gd name="T17" fmla="*/ 94 h 94"/>
                <a:gd name="T18" fmla="*/ 13 w 123"/>
                <a:gd name="T19" fmla="*/ 9 h 94"/>
                <a:gd name="T20" fmla="*/ 9 w 123"/>
                <a:gd name="T21" fmla="*/ 12 h 94"/>
                <a:gd name="T22" fmla="*/ 9 w 123"/>
                <a:gd name="T23" fmla="*/ 82 h 94"/>
                <a:gd name="T24" fmla="*/ 13 w 123"/>
                <a:gd name="T25" fmla="*/ 86 h 94"/>
                <a:gd name="T26" fmla="*/ 110 w 123"/>
                <a:gd name="T27" fmla="*/ 86 h 94"/>
                <a:gd name="T28" fmla="*/ 114 w 123"/>
                <a:gd name="T29" fmla="*/ 82 h 94"/>
                <a:gd name="T30" fmla="*/ 114 w 123"/>
                <a:gd name="T31" fmla="*/ 12 h 94"/>
                <a:gd name="T32" fmla="*/ 110 w 123"/>
                <a:gd name="T33" fmla="*/ 9 h 94"/>
                <a:gd name="T34" fmla="*/ 13 w 123"/>
                <a:gd name="T35"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4">
                  <a:moveTo>
                    <a:pt x="112" y="94"/>
                  </a:moveTo>
                  <a:cubicBezTo>
                    <a:pt x="11" y="94"/>
                    <a:pt x="11" y="94"/>
                    <a:pt x="11" y="94"/>
                  </a:cubicBezTo>
                  <a:cubicBezTo>
                    <a:pt x="5" y="94"/>
                    <a:pt x="0" y="89"/>
                    <a:pt x="0" y="83"/>
                  </a:cubicBezTo>
                  <a:cubicBezTo>
                    <a:pt x="0" y="11"/>
                    <a:pt x="0" y="11"/>
                    <a:pt x="0" y="11"/>
                  </a:cubicBezTo>
                  <a:cubicBezTo>
                    <a:pt x="0" y="5"/>
                    <a:pt x="5" y="0"/>
                    <a:pt x="11" y="0"/>
                  </a:cubicBezTo>
                  <a:cubicBezTo>
                    <a:pt x="112" y="0"/>
                    <a:pt x="112" y="0"/>
                    <a:pt x="112" y="0"/>
                  </a:cubicBezTo>
                  <a:cubicBezTo>
                    <a:pt x="118" y="0"/>
                    <a:pt x="123" y="5"/>
                    <a:pt x="123" y="11"/>
                  </a:cubicBezTo>
                  <a:cubicBezTo>
                    <a:pt x="123" y="83"/>
                    <a:pt x="123" y="83"/>
                    <a:pt x="123" y="83"/>
                  </a:cubicBezTo>
                  <a:cubicBezTo>
                    <a:pt x="123" y="89"/>
                    <a:pt x="118" y="94"/>
                    <a:pt x="112" y="94"/>
                  </a:cubicBezTo>
                  <a:close/>
                  <a:moveTo>
                    <a:pt x="13" y="9"/>
                  </a:moveTo>
                  <a:cubicBezTo>
                    <a:pt x="11" y="9"/>
                    <a:pt x="9" y="10"/>
                    <a:pt x="9" y="12"/>
                  </a:cubicBezTo>
                  <a:cubicBezTo>
                    <a:pt x="9" y="82"/>
                    <a:pt x="9" y="82"/>
                    <a:pt x="9" y="82"/>
                  </a:cubicBezTo>
                  <a:cubicBezTo>
                    <a:pt x="9" y="84"/>
                    <a:pt x="11" y="86"/>
                    <a:pt x="13" y="86"/>
                  </a:cubicBezTo>
                  <a:cubicBezTo>
                    <a:pt x="110" y="86"/>
                    <a:pt x="110" y="86"/>
                    <a:pt x="110" y="86"/>
                  </a:cubicBezTo>
                  <a:cubicBezTo>
                    <a:pt x="112" y="86"/>
                    <a:pt x="114" y="84"/>
                    <a:pt x="114" y="82"/>
                  </a:cubicBezTo>
                  <a:cubicBezTo>
                    <a:pt x="114" y="12"/>
                    <a:pt x="114" y="12"/>
                    <a:pt x="114" y="12"/>
                  </a:cubicBezTo>
                  <a:cubicBezTo>
                    <a:pt x="114" y="10"/>
                    <a:pt x="112" y="9"/>
                    <a:pt x="110" y="9"/>
                  </a:cubicBezTo>
                  <a:lnTo>
                    <a:pt x="1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2" name="Freeform 11"/>
            <p:cNvSpPr/>
            <p:nvPr/>
          </p:nvSpPr>
          <p:spPr bwMode="auto">
            <a:xfrm>
              <a:off x="5143500" y="5051426"/>
              <a:ext cx="466725" cy="25400"/>
            </a:xfrm>
            <a:custGeom>
              <a:avLst/>
              <a:gdLst>
                <a:gd name="T0" fmla="*/ 125 w 125"/>
                <a:gd name="T1" fmla="*/ 3 h 7"/>
                <a:gd name="T2" fmla="*/ 121 w 125"/>
                <a:gd name="T3" fmla="*/ 7 h 7"/>
                <a:gd name="T4" fmla="*/ 4 w 125"/>
                <a:gd name="T5" fmla="*/ 7 h 7"/>
                <a:gd name="T6" fmla="*/ 0 w 125"/>
                <a:gd name="T7" fmla="*/ 3 h 7"/>
                <a:gd name="T8" fmla="*/ 0 w 125"/>
                <a:gd name="T9" fmla="*/ 3 h 7"/>
                <a:gd name="T10" fmla="*/ 4 w 125"/>
                <a:gd name="T11" fmla="*/ 0 h 7"/>
                <a:gd name="T12" fmla="*/ 121 w 125"/>
                <a:gd name="T13" fmla="*/ 0 h 7"/>
                <a:gd name="T14" fmla="*/ 125 w 12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
                  <a:moveTo>
                    <a:pt x="125" y="3"/>
                  </a:moveTo>
                  <a:cubicBezTo>
                    <a:pt x="125" y="6"/>
                    <a:pt x="123" y="7"/>
                    <a:pt x="121" y="7"/>
                  </a:cubicBezTo>
                  <a:cubicBezTo>
                    <a:pt x="4" y="7"/>
                    <a:pt x="4" y="7"/>
                    <a:pt x="4" y="7"/>
                  </a:cubicBezTo>
                  <a:cubicBezTo>
                    <a:pt x="2" y="7"/>
                    <a:pt x="0" y="6"/>
                    <a:pt x="0" y="3"/>
                  </a:cubicBezTo>
                  <a:cubicBezTo>
                    <a:pt x="0" y="3"/>
                    <a:pt x="0" y="3"/>
                    <a:pt x="0" y="3"/>
                  </a:cubicBezTo>
                  <a:cubicBezTo>
                    <a:pt x="0" y="1"/>
                    <a:pt x="2" y="0"/>
                    <a:pt x="4" y="0"/>
                  </a:cubicBezTo>
                  <a:cubicBezTo>
                    <a:pt x="121" y="0"/>
                    <a:pt x="121" y="0"/>
                    <a:pt x="121" y="0"/>
                  </a:cubicBezTo>
                  <a:cubicBezTo>
                    <a:pt x="123" y="0"/>
                    <a:pt x="125" y="1"/>
                    <a:pt x="1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3" name="Freeform 12"/>
            <p:cNvSpPr/>
            <p:nvPr/>
          </p:nvSpPr>
          <p:spPr bwMode="auto">
            <a:xfrm>
              <a:off x="5232400" y="5016501"/>
              <a:ext cx="49213" cy="93663"/>
            </a:xfrm>
            <a:custGeom>
              <a:avLst/>
              <a:gdLst>
                <a:gd name="T0" fmla="*/ 13 w 13"/>
                <a:gd name="T1" fmla="*/ 6 h 25"/>
                <a:gd name="T2" fmla="*/ 6 w 13"/>
                <a:gd name="T3" fmla="*/ 0 h 25"/>
                <a:gd name="T4" fmla="*/ 6 w 13"/>
                <a:gd name="T5" fmla="*/ 0 h 25"/>
                <a:gd name="T6" fmla="*/ 0 w 13"/>
                <a:gd name="T7" fmla="*/ 6 h 25"/>
                <a:gd name="T8" fmla="*/ 0 w 13"/>
                <a:gd name="T9" fmla="*/ 19 h 25"/>
                <a:gd name="T10" fmla="*/ 6 w 13"/>
                <a:gd name="T11" fmla="*/ 25 h 25"/>
                <a:gd name="T12" fmla="*/ 6 w 13"/>
                <a:gd name="T13" fmla="*/ 25 h 25"/>
                <a:gd name="T14" fmla="*/ 13 w 13"/>
                <a:gd name="T15" fmla="*/ 19 h 25"/>
                <a:gd name="T16" fmla="*/ 13 w 13"/>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13" y="6"/>
                  </a:moveTo>
                  <a:cubicBezTo>
                    <a:pt x="13" y="3"/>
                    <a:pt x="10" y="0"/>
                    <a:pt x="6" y="0"/>
                  </a:cubicBezTo>
                  <a:cubicBezTo>
                    <a:pt x="6" y="0"/>
                    <a:pt x="6" y="0"/>
                    <a:pt x="6" y="0"/>
                  </a:cubicBezTo>
                  <a:cubicBezTo>
                    <a:pt x="3" y="0"/>
                    <a:pt x="0" y="3"/>
                    <a:pt x="0" y="6"/>
                  </a:cubicBezTo>
                  <a:cubicBezTo>
                    <a:pt x="0" y="19"/>
                    <a:pt x="0" y="19"/>
                    <a:pt x="0" y="19"/>
                  </a:cubicBezTo>
                  <a:cubicBezTo>
                    <a:pt x="0" y="22"/>
                    <a:pt x="3" y="25"/>
                    <a:pt x="6" y="25"/>
                  </a:cubicBezTo>
                  <a:cubicBezTo>
                    <a:pt x="6" y="25"/>
                    <a:pt x="6" y="25"/>
                    <a:pt x="6" y="25"/>
                  </a:cubicBezTo>
                  <a:cubicBezTo>
                    <a:pt x="10" y="25"/>
                    <a:pt x="13" y="22"/>
                    <a:pt x="13" y="19"/>
                  </a:cubicBezTo>
                  <a:lnTo>
                    <a:pt x="1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 name="Freeform 13"/>
            <p:cNvSpPr>
              <a:spLocks noEditPoints="1"/>
            </p:cNvSpPr>
            <p:nvPr/>
          </p:nvSpPr>
          <p:spPr bwMode="auto">
            <a:xfrm>
              <a:off x="5262563" y="4718051"/>
              <a:ext cx="236538" cy="204788"/>
            </a:xfrm>
            <a:custGeom>
              <a:avLst/>
              <a:gdLst>
                <a:gd name="T0" fmla="*/ 53 w 63"/>
                <a:gd name="T1" fmla="*/ 7 h 55"/>
                <a:gd name="T2" fmla="*/ 50 w 63"/>
                <a:gd name="T3" fmla="*/ 7 h 55"/>
                <a:gd name="T4" fmla="*/ 50 w 63"/>
                <a:gd name="T5" fmla="*/ 7 h 55"/>
                <a:gd name="T6" fmla="*/ 47 w 63"/>
                <a:gd name="T7" fmla="*/ 2 h 55"/>
                <a:gd name="T8" fmla="*/ 43 w 63"/>
                <a:gd name="T9" fmla="*/ 0 h 55"/>
                <a:gd name="T10" fmla="*/ 20 w 63"/>
                <a:gd name="T11" fmla="*/ 0 h 55"/>
                <a:gd name="T12" fmla="*/ 16 w 63"/>
                <a:gd name="T13" fmla="*/ 2 h 55"/>
                <a:gd name="T14" fmla="*/ 13 w 63"/>
                <a:gd name="T15" fmla="*/ 7 h 55"/>
                <a:gd name="T16" fmla="*/ 13 w 63"/>
                <a:gd name="T17" fmla="*/ 7 h 55"/>
                <a:gd name="T18" fmla="*/ 10 w 63"/>
                <a:gd name="T19" fmla="*/ 7 h 55"/>
                <a:gd name="T20" fmla="*/ 0 w 63"/>
                <a:gd name="T21" fmla="*/ 18 h 55"/>
                <a:gd name="T22" fmla="*/ 0 w 63"/>
                <a:gd name="T23" fmla="*/ 44 h 55"/>
                <a:gd name="T24" fmla="*/ 10 w 63"/>
                <a:gd name="T25" fmla="*/ 55 h 55"/>
                <a:gd name="T26" fmla="*/ 53 w 63"/>
                <a:gd name="T27" fmla="*/ 55 h 55"/>
                <a:gd name="T28" fmla="*/ 63 w 63"/>
                <a:gd name="T29" fmla="*/ 44 h 55"/>
                <a:gd name="T30" fmla="*/ 63 w 63"/>
                <a:gd name="T31" fmla="*/ 18 h 55"/>
                <a:gd name="T32" fmla="*/ 53 w 63"/>
                <a:gd name="T33" fmla="*/ 7 h 55"/>
                <a:gd name="T34" fmla="*/ 31 w 63"/>
                <a:gd name="T35" fmla="*/ 46 h 55"/>
                <a:gd name="T36" fmla="*/ 16 w 63"/>
                <a:gd name="T37" fmla="*/ 31 h 55"/>
                <a:gd name="T38" fmla="*/ 31 w 63"/>
                <a:gd name="T39" fmla="*/ 16 h 55"/>
                <a:gd name="T40" fmla="*/ 47 w 63"/>
                <a:gd name="T41" fmla="*/ 31 h 55"/>
                <a:gd name="T42" fmla="*/ 31 w 63"/>
                <a:gd name="T43" fmla="*/ 46 h 55"/>
                <a:gd name="T44" fmla="*/ 10 w 63"/>
                <a:gd name="T45" fmla="*/ 21 h 55"/>
                <a:gd name="T46" fmla="*/ 6 w 63"/>
                <a:gd name="T47" fmla="*/ 17 h 55"/>
                <a:gd name="T48" fmla="*/ 10 w 63"/>
                <a:gd name="T49" fmla="*/ 13 h 55"/>
                <a:gd name="T50" fmla="*/ 14 w 63"/>
                <a:gd name="T51" fmla="*/ 17 h 55"/>
                <a:gd name="T52" fmla="*/ 10 w 63"/>
                <a:gd name="T5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5">
                  <a:moveTo>
                    <a:pt x="53" y="7"/>
                  </a:moveTo>
                  <a:cubicBezTo>
                    <a:pt x="50" y="7"/>
                    <a:pt x="50" y="7"/>
                    <a:pt x="50" y="7"/>
                  </a:cubicBezTo>
                  <a:cubicBezTo>
                    <a:pt x="50" y="7"/>
                    <a:pt x="50" y="7"/>
                    <a:pt x="50" y="7"/>
                  </a:cubicBezTo>
                  <a:cubicBezTo>
                    <a:pt x="47" y="2"/>
                    <a:pt x="47" y="2"/>
                    <a:pt x="47" y="2"/>
                  </a:cubicBezTo>
                  <a:cubicBezTo>
                    <a:pt x="46" y="1"/>
                    <a:pt x="45" y="0"/>
                    <a:pt x="43" y="0"/>
                  </a:cubicBezTo>
                  <a:cubicBezTo>
                    <a:pt x="20" y="0"/>
                    <a:pt x="20" y="0"/>
                    <a:pt x="20" y="0"/>
                  </a:cubicBezTo>
                  <a:cubicBezTo>
                    <a:pt x="18" y="0"/>
                    <a:pt x="17" y="1"/>
                    <a:pt x="16" y="2"/>
                  </a:cubicBezTo>
                  <a:cubicBezTo>
                    <a:pt x="13" y="7"/>
                    <a:pt x="13" y="7"/>
                    <a:pt x="13" y="7"/>
                  </a:cubicBezTo>
                  <a:cubicBezTo>
                    <a:pt x="13" y="7"/>
                    <a:pt x="13" y="7"/>
                    <a:pt x="13" y="7"/>
                  </a:cubicBezTo>
                  <a:cubicBezTo>
                    <a:pt x="10" y="7"/>
                    <a:pt x="10" y="7"/>
                    <a:pt x="10" y="7"/>
                  </a:cubicBezTo>
                  <a:cubicBezTo>
                    <a:pt x="4" y="7"/>
                    <a:pt x="0" y="12"/>
                    <a:pt x="0" y="18"/>
                  </a:cubicBezTo>
                  <a:cubicBezTo>
                    <a:pt x="0" y="44"/>
                    <a:pt x="0" y="44"/>
                    <a:pt x="0" y="44"/>
                  </a:cubicBezTo>
                  <a:cubicBezTo>
                    <a:pt x="0" y="50"/>
                    <a:pt x="4" y="55"/>
                    <a:pt x="10" y="55"/>
                  </a:cubicBezTo>
                  <a:cubicBezTo>
                    <a:pt x="53" y="55"/>
                    <a:pt x="53" y="55"/>
                    <a:pt x="53" y="55"/>
                  </a:cubicBezTo>
                  <a:cubicBezTo>
                    <a:pt x="59" y="55"/>
                    <a:pt x="63" y="50"/>
                    <a:pt x="63" y="44"/>
                  </a:cubicBezTo>
                  <a:cubicBezTo>
                    <a:pt x="63" y="18"/>
                    <a:pt x="63" y="18"/>
                    <a:pt x="63" y="18"/>
                  </a:cubicBezTo>
                  <a:cubicBezTo>
                    <a:pt x="63" y="12"/>
                    <a:pt x="59" y="7"/>
                    <a:pt x="53" y="7"/>
                  </a:cubicBezTo>
                  <a:close/>
                  <a:moveTo>
                    <a:pt x="31" y="46"/>
                  </a:moveTo>
                  <a:cubicBezTo>
                    <a:pt x="23" y="46"/>
                    <a:pt x="16" y="39"/>
                    <a:pt x="16" y="31"/>
                  </a:cubicBezTo>
                  <a:cubicBezTo>
                    <a:pt x="16" y="23"/>
                    <a:pt x="23" y="16"/>
                    <a:pt x="31" y="16"/>
                  </a:cubicBezTo>
                  <a:cubicBezTo>
                    <a:pt x="40" y="16"/>
                    <a:pt x="47" y="23"/>
                    <a:pt x="47" y="31"/>
                  </a:cubicBezTo>
                  <a:cubicBezTo>
                    <a:pt x="47" y="39"/>
                    <a:pt x="40" y="46"/>
                    <a:pt x="31" y="46"/>
                  </a:cubicBezTo>
                  <a:close/>
                  <a:moveTo>
                    <a:pt x="10" y="21"/>
                  </a:moveTo>
                  <a:cubicBezTo>
                    <a:pt x="8" y="21"/>
                    <a:pt x="6" y="19"/>
                    <a:pt x="6" y="17"/>
                  </a:cubicBezTo>
                  <a:cubicBezTo>
                    <a:pt x="6" y="15"/>
                    <a:pt x="8" y="13"/>
                    <a:pt x="10" y="13"/>
                  </a:cubicBezTo>
                  <a:cubicBezTo>
                    <a:pt x="12" y="13"/>
                    <a:pt x="14" y="15"/>
                    <a:pt x="14" y="17"/>
                  </a:cubicBezTo>
                  <a:cubicBezTo>
                    <a:pt x="14" y="19"/>
                    <a:pt x="12" y="21"/>
                    <a:pt x="1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5" name="Group 14"/>
          <p:cNvGrpSpPr/>
          <p:nvPr/>
        </p:nvGrpSpPr>
        <p:grpSpPr>
          <a:xfrm>
            <a:off x="4542689" y="1445134"/>
            <a:ext cx="557655" cy="484807"/>
            <a:chOff x="6951663" y="3189288"/>
            <a:chExt cx="469900" cy="390525"/>
          </a:xfrm>
          <a:solidFill>
            <a:schemeClr val="bg1"/>
          </a:solidFill>
        </p:grpSpPr>
        <p:sp>
          <p:nvSpPr>
            <p:cNvPr id="16" name="Freeform 15"/>
            <p:cNvSpPr>
              <a:spLocks noEditPoints="1"/>
            </p:cNvSpPr>
            <p:nvPr/>
          </p:nvSpPr>
          <p:spPr bwMode="auto">
            <a:xfrm>
              <a:off x="6951663" y="3189288"/>
              <a:ext cx="469900" cy="390525"/>
            </a:xfrm>
            <a:custGeom>
              <a:avLst/>
              <a:gdLst>
                <a:gd name="T0" fmla="*/ 17 w 125"/>
                <a:gd name="T1" fmla="*/ 0 h 104"/>
                <a:gd name="T2" fmla="*/ 0 w 125"/>
                <a:gd name="T3" fmla="*/ 87 h 104"/>
                <a:gd name="T4" fmla="*/ 108 w 125"/>
                <a:gd name="T5" fmla="*/ 104 h 104"/>
                <a:gd name="T6" fmla="*/ 125 w 125"/>
                <a:gd name="T7" fmla="*/ 18 h 104"/>
                <a:gd name="T8" fmla="*/ 94 w 125"/>
                <a:gd name="T9" fmla="*/ 10 h 104"/>
                <a:gd name="T10" fmla="*/ 104 w 125"/>
                <a:gd name="T11" fmla="*/ 6 h 104"/>
                <a:gd name="T12" fmla="*/ 107 w 125"/>
                <a:gd name="T13" fmla="*/ 16 h 104"/>
                <a:gd name="T14" fmla="*/ 98 w 125"/>
                <a:gd name="T15" fmla="*/ 19 h 104"/>
                <a:gd name="T16" fmla="*/ 94 w 125"/>
                <a:gd name="T17" fmla="*/ 10 h 104"/>
                <a:gd name="T18" fmla="*/ 72 w 125"/>
                <a:gd name="T19" fmla="*/ 6 h 104"/>
                <a:gd name="T20" fmla="*/ 82 w 125"/>
                <a:gd name="T21" fmla="*/ 10 h 104"/>
                <a:gd name="T22" fmla="*/ 79 w 125"/>
                <a:gd name="T23" fmla="*/ 19 h 104"/>
                <a:gd name="T24" fmla="*/ 69 w 125"/>
                <a:gd name="T25" fmla="*/ 16 h 104"/>
                <a:gd name="T26" fmla="*/ 43 w 125"/>
                <a:gd name="T27" fmla="*/ 10 h 104"/>
                <a:gd name="T28" fmla="*/ 53 w 125"/>
                <a:gd name="T29" fmla="*/ 6 h 104"/>
                <a:gd name="T30" fmla="*/ 56 w 125"/>
                <a:gd name="T31" fmla="*/ 16 h 104"/>
                <a:gd name="T32" fmla="*/ 47 w 125"/>
                <a:gd name="T33" fmla="*/ 19 h 104"/>
                <a:gd name="T34" fmla="*/ 43 w 125"/>
                <a:gd name="T35" fmla="*/ 10 h 104"/>
                <a:gd name="T36" fmla="*/ 21 w 125"/>
                <a:gd name="T37" fmla="*/ 6 h 104"/>
                <a:gd name="T38" fmla="*/ 31 w 125"/>
                <a:gd name="T39" fmla="*/ 10 h 104"/>
                <a:gd name="T40" fmla="*/ 28 w 125"/>
                <a:gd name="T41" fmla="*/ 19 h 104"/>
                <a:gd name="T42" fmla="*/ 18 w 125"/>
                <a:gd name="T43" fmla="*/ 16 h 104"/>
                <a:gd name="T44" fmla="*/ 31 w 125"/>
                <a:gd name="T45" fmla="*/ 95 h 104"/>
                <a:gd name="T46" fmla="*/ 21 w 125"/>
                <a:gd name="T47" fmla="*/ 98 h 104"/>
                <a:gd name="T48" fmla="*/ 18 w 125"/>
                <a:gd name="T49" fmla="*/ 88 h 104"/>
                <a:gd name="T50" fmla="*/ 28 w 125"/>
                <a:gd name="T51" fmla="*/ 85 h 104"/>
                <a:gd name="T52" fmla="*/ 31 w 125"/>
                <a:gd name="T53" fmla="*/ 95 h 104"/>
                <a:gd name="T54" fmla="*/ 53 w 125"/>
                <a:gd name="T55" fmla="*/ 98 h 104"/>
                <a:gd name="T56" fmla="*/ 43 w 125"/>
                <a:gd name="T57" fmla="*/ 95 h 104"/>
                <a:gd name="T58" fmla="*/ 47 w 125"/>
                <a:gd name="T59" fmla="*/ 85 h 104"/>
                <a:gd name="T60" fmla="*/ 56 w 125"/>
                <a:gd name="T61" fmla="*/ 88 h 104"/>
                <a:gd name="T62" fmla="*/ 82 w 125"/>
                <a:gd name="T63" fmla="*/ 95 h 104"/>
                <a:gd name="T64" fmla="*/ 72 w 125"/>
                <a:gd name="T65" fmla="*/ 98 h 104"/>
                <a:gd name="T66" fmla="*/ 69 w 125"/>
                <a:gd name="T67" fmla="*/ 88 h 104"/>
                <a:gd name="T68" fmla="*/ 79 w 125"/>
                <a:gd name="T69" fmla="*/ 85 h 104"/>
                <a:gd name="T70" fmla="*/ 82 w 125"/>
                <a:gd name="T71" fmla="*/ 95 h 104"/>
                <a:gd name="T72" fmla="*/ 104 w 125"/>
                <a:gd name="T73" fmla="*/ 98 h 104"/>
                <a:gd name="T74" fmla="*/ 94 w 125"/>
                <a:gd name="T75" fmla="*/ 95 h 104"/>
                <a:gd name="T76" fmla="*/ 98 w 125"/>
                <a:gd name="T77" fmla="*/ 85 h 104"/>
                <a:gd name="T78" fmla="*/ 107 w 125"/>
                <a:gd name="T79" fmla="*/ 88 h 104"/>
                <a:gd name="T80" fmla="*/ 109 w 125"/>
                <a:gd name="T81" fmla="*/ 76 h 104"/>
                <a:gd name="T82" fmla="*/ 20 w 125"/>
                <a:gd name="T83" fmla="*/ 80 h 104"/>
                <a:gd name="T84" fmla="*/ 17 w 125"/>
                <a:gd name="T85" fmla="*/ 29 h 104"/>
                <a:gd name="T86" fmla="*/ 105 w 125"/>
                <a:gd name="T87" fmla="*/ 25 h 104"/>
                <a:gd name="T88" fmla="*/ 109 w 125"/>
                <a:gd name="T89"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04">
                  <a:moveTo>
                    <a:pt x="108" y="0"/>
                  </a:moveTo>
                  <a:cubicBezTo>
                    <a:pt x="17" y="0"/>
                    <a:pt x="17" y="0"/>
                    <a:pt x="17" y="0"/>
                  </a:cubicBezTo>
                  <a:cubicBezTo>
                    <a:pt x="8" y="0"/>
                    <a:pt x="0" y="8"/>
                    <a:pt x="0" y="18"/>
                  </a:cubicBezTo>
                  <a:cubicBezTo>
                    <a:pt x="0" y="87"/>
                    <a:pt x="0" y="87"/>
                    <a:pt x="0" y="87"/>
                  </a:cubicBezTo>
                  <a:cubicBezTo>
                    <a:pt x="0" y="96"/>
                    <a:pt x="8" y="104"/>
                    <a:pt x="17" y="104"/>
                  </a:cubicBezTo>
                  <a:cubicBezTo>
                    <a:pt x="108" y="104"/>
                    <a:pt x="108" y="104"/>
                    <a:pt x="108" y="104"/>
                  </a:cubicBezTo>
                  <a:cubicBezTo>
                    <a:pt x="118" y="104"/>
                    <a:pt x="125" y="96"/>
                    <a:pt x="125" y="87"/>
                  </a:cubicBezTo>
                  <a:cubicBezTo>
                    <a:pt x="125" y="18"/>
                    <a:pt x="125" y="18"/>
                    <a:pt x="125" y="18"/>
                  </a:cubicBezTo>
                  <a:cubicBezTo>
                    <a:pt x="125" y="8"/>
                    <a:pt x="118" y="0"/>
                    <a:pt x="108" y="0"/>
                  </a:cubicBezTo>
                  <a:close/>
                  <a:moveTo>
                    <a:pt x="94" y="10"/>
                  </a:moveTo>
                  <a:cubicBezTo>
                    <a:pt x="94" y="8"/>
                    <a:pt x="96" y="6"/>
                    <a:pt x="98" y="6"/>
                  </a:cubicBezTo>
                  <a:cubicBezTo>
                    <a:pt x="104" y="6"/>
                    <a:pt x="104" y="6"/>
                    <a:pt x="104" y="6"/>
                  </a:cubicBezTo>
                  <a:cubicBezTo>
                    <a:pt x="106" y="6"/>
                    <a:pt x="107" y="8"/>
                    <a:pt x="107" y="10"/>
                  </a:cubicBezTo>
                  <a:cubicBezTo>
                    <a:pt x="107" y="16"/>
                    <a:pt x="107" y="16"/>
                    <a:pt x="107" y="16"/>
                  </a:cubicBezTo>
                  <a:cubicBezTo>
                    <a:pt x="107" y="18"/>
                    <a:pt x="106" y="19"/>
                    <a:pt x="104" y="19"/>
                  </a:cubicBezTo>
                  <a:cubicBezTo>
                    <a:pt x="98" y="19"/>
                    <a:pt x="98" y="19"/>
                    <a:pt x="98" y="19"/>
                  </a:cubicBezTo>
                  <a:cubicBezTo>
                    <a:pt x="96" y="19"/>
                    <a:pt x="94" y="18"/>
                    <a:pt x="94" y="16"/>
                  </a:cubicBezTo>
                  <a:lnTo>
                    <a:pt x="94" y="10"/>
                  </a:lnTo>
                  <a:close/>
                  <a:moveTo>
                    <a:pt x="69" y="10"/>
                  </a:moveTo>
                  <a:cubicBezTo>
                    <a:pt x="69" y="8"/>
                    <a:pt x="70" y="6"/>
                    <a:pt x="72" y="6"/>
                  </a:cubicBezTo>
                  <a:cubicBezTo>
                    <a:pt x="79" y="6"/>
                    <a:pt x="79" y="6"/>
                    <a:pt x="79" y="6"/>
                  </a:cubicBezTo>
                  <a:cubicBezTo>
                    <a:pt x="80" y="6"/>
                    <a:pt x="82" y="8"/>
                    <a:pt x="82" y="10"/>
                  </a:cubicBezTo>
                  <a:cubicBezTo>
                    <a:pt x="82" y="16"/>
                    <a:pt x="82" y="16"/>
                    <a:pt x="82" y="16"/>
                  </a:cubicBezTo>
                  <a:cubicBezTo>
                    <a:pt x="82" y="18"/>
                    <a:pt x="80" y="19"/>
                    <a:pt x="79" y="19"/>
                  </a:cubicBezTo>
                  <a:cubicBezTo>
                    <a:pt x="72" y="19"/>
                    <a:pt x="72" y="19"/>
                    <a:pt x="72" y="19"/>
                  </a:cubicBezTo>
                  <a:cubicBezTo>
                    <a:pt x="70" y="19"/>
                    <a:pt x="69" y="18"/>
                    <a:pt x="69" y="16"/>
                  </a:cubicBezTo>
                  <a:lnTo>
                    <a:pt x="69" y="10"/>
                  </a:lnTo>
                  <a:close/>
                  <a:moveTo>
                    <a:pt x="43" y="10"/>
                  </a:moveTo>
                  <a:cubicBezTo>
                    <a:pt x="43" y="8"/>
                    <a:pt x="45" y="6"/>
                    <a:pt x="47" y="6"/>
                  </a:cubicBezTo>
                  <a:cubicBezTo>
                    <a:pt x="53" y="6"/>
                    <a:pt x="53" y="6"/>
                    <a:pt x="53" y="6"/>
                  </a:cubicBezTo>
                  <a:cubicBezTo>
                    <a:pt x="55" y="6"/>
                    <a:pt x="56" y="8"/>
                    <a:pt x="56" y="10"/>
                  </a:cubicBezTo>
                  <a:cubicBezTo>
                    <a:pt x="56" y="16"/>
                    <a:pt x="56" y="16"/>
                    <a:pt x="56" y="16"/>
                  </a:cubicBezTo>
                  <a:cubicBezTo>
                    <a:pt x="56" y="18"/>
                    <a:pt x="55" y="19"/>
                    <a:pt x="53" y="19"/>
                  </a:cubicBezTo>
                  <a:cubicBezTo>
                    <a:pt x="47" y="19"/>
                    <a:pt x="47" y="19"/>
                    <a:pt x="47" y="19"/>
                  </a:cubicBezTo>
                  <a:cubicBezTo>
                    <a:pt x="45" y="19"/>
                    <a:pt x="43" y="18"/>
                    <a:pt x="43" y="16"/>
                  </a:cubicBezTo>
                  <a:lnTo>
                    <a:pt x="43" y="10"/>
                  </a:lnTo>
                  <a:close/>
                  <a:moveTo>
                    <a:pt x="18" y="10"/>
                  </a:moveTo>
                  <a:cubicBezTo>
                    <a:pt x="18" y="8"/>
                    <a:pt x="19" y="6"/>
                    <a:pt x="21" y="6"/>
                  </a:cubicBezTo>
                  <a:cubicBezTo>
                    <a:pt x="28" y="6"/>
                    <a:pt x="28" y="6"/>
                    <a:pt x="28" y="6"/>
                  </a:cubicBezTo>
                  <a:cubicBezTo>
                    <a:pt x="29" y="6"/>
                    <a:pt x="31" y="8"/>
                    <a:pt x="31" y="10"/>
                  </a:cubicBezTo>
                  <a:cubicBezTo>
                    <a:pt x="31" y="16"/>
                    <a:pt x="31" y="16"/>
                    <a:pt x="31" y="16"/>
                  </a:cubicBezTo>
                  <a:cubicBezTo>
                    <a:pt x="31" y="18"/>
                    <a:pt x="29" y="19"/>
                    <a:pt x="28" y="19"/>
                  </a:cubicBezTo>
                  <a:cubicBezTo>
                    <a:pt x="21" y="19"/>
                    <a:pt x="21" y="19"/>
                    <a:pt x="21" y="19"/>
                  </a:cubicBezTo>
                  <a:cubicBezTo>
                    <a:pt x="19" y="19"/>
                    <a:pt x="18" y="18"/>
                    <a:pt x="18" y="16"/>
                  </a:cubicBezTo>
                  <a:lnTo>
                    <a:pt x="18" y="10"/>
                  </a:lnTo>
                  <a:close/>
                  <a:moveTo>
                    <a:pt x="31" y="95"/>
                  </a:moveTo>
                  <a:cubicBezTo>
                    <a:pt x="31" y="97"/>
                    <a:pt x="29" y="98"/>
                    <a:pt x="28" y="98"/>
                  </a:cubicBezTo>
                  <a:cubicBezTo>
                    <a:pt x="21" y="98"/>
                    <a:pt x="21" y="98"/>
                    <a:pt x="21" y="98"/>
                  </a:cubicBezTo>
                  <a:cubicBezTo>
                    <a:pt x="19" y="98"/>
                    <a:pt x="18" y="97"/>
                    <a:pt x="18" y="95"/>
                  </a:cubicBezTo>
                  <a:cubicBezTo>
                    <a:pt x="18" y="88"/>
                    <a:pt x="18" y="88"/>
                    <a:pt x="18" y="88"/>
                  </a:cubicBezTo>
                  <a:cubicBezTo>
                    <a:pt x="18" y="86"/>
                    <a:pt x="19" y="85"/>
                    <a:pt x="21" y="85"/>
                  </a:cubicBezTo>
                  <a:cubicBezTo>
                    <a:pt x="28" y="85"/>
                    <a:pt x="28" y="85"/>
                    <a:pt x="28" y="85"/>
                  </a:cubicBezTo>
                  <a:cubicBezTo>
                    <a:pt x="29" y="85"/>
                    <a:pt x="31" y="86"/>
                    <a:pt x="31" y="88"/>
                  </a:cubicBezTo>
                  <a:lnTo>
                    <a:pt x="31" y="95"/>
                  </a:lnTo>
                  <a:close/>
                  <a:moveTo>
                    <a:pt x="56" y="95"/>
                  </a:moveTo>
                  <a:cubicBezTo>
                    <a:pt x="56" y="97"/>
                    <a:pt x="55" y="98"/>
                    <a:pt x="53" y="98"/>
                  </a:cubicBezTo>
                  <a:cubicBezTo>
                    <a:pt x="47" y="98"/>
                    <a:pt x="47" y="98"/>
                    <a:pt x="47" y="98"/>
                  </a:cubicBezTo>
                  <a:cubicBezTo>
                    <a:pt x="45" y="98"/>
                    <a:pt x="43" y="97"/>
                    <a:pt x="43" y="95"/>
                  </a:cubicBezTo>
                  <a:cubicBezTo>
                    <a:pt x="43" y="88"/>
                    <a:pt x="43" y="88"/>
                    <a:pt x="43" y="88"/>
                  </a:cubicBezTo>
                  <a:cubicBezTo>
                    <a:pt x="43" y="86"/>
                    <a:pt x="45" y="85"/>
                    <a:pt x="47" y="85"/>
                  </a:cubicBezTo>
                  <a:cubicBezTo>
                    <a:pt x="53" y="85"/>
                    <a:pt x="53" y="85"/>
                    <a:pt x="53" y="85"/>
                  </a:cubicBezTo>
                  <a:cubicBezTo>
                    <a:pt x="55" y="85"/>
                    <a:pt x="56" y="86"/>
                    <a:pt x="56" y="88"/>
                  </a:cubicBezTo>
                  <a:lnTo>
                    <a:pt x="56" y="95"/>
                  </a:lnTo>
                  <a:close/>
                  <a:moveTo>
                    <a:pt x="82" y="95"/>
                  </a:moveTo>
                  <a:cubicBezTo>
                    <a:pt x="82" y="97"/>
                    <a:pt x="80" y="98"/>
                    <a:pt x="79" y="98"/>
                  </a:cubicBezTo>
                  <a:cubicBezTo>
                    <a:pt x="72" y="98"/>
                    <a:pt x="72" y="98"/>
                    <a:pt x="72" y="98"/>
                  </a:cubicBezTo>
                  <a:cubicBezTo>
                    <a:pt x="70" y="98"/>
                    <a:pt x="69" y="97"/>
                    <a:pt x="69" y="95"/>
                  </a:cubicBezTo>
                  <a:cubicBezTo>
                    <a:pt x="69" y="88"/>
                    <a:pt x="69" y="88"/>
                    <a:pt x="69" y="88"/>
                  </a:cubicBezTo>
                  <a:cubicBezTo>
                    <a:pt x="69" y="86"/>
                    <a:pt x="70" y="85"/>
                    <a:pt x="72" y="85"/>
                  </a:cubicBezTo>
                  <a:cubicBezTo>
                    <a:pt x="79" y="85"/>
                    <a:pt x="79" y="85"/>
                    <a:pt x="79" y="85"/>
                  </a:cubicBezTo>
                  <a:cubicBezTo>
                    <a:pt x="80" y="85"/>
                    <a:pt x="82" y="86"/>
                    <a:pt x="82" y="88"/>
                  </a:cubicBezTo>
                  <a:lnTo>
                    <a:pt x="82" y="95"/>
                  </a:lnTo>
                  <a:close/>
                  <a:moveTo>
                    <a:pt x="107" y="95"/>
                  </a:moveTo>
                  <a:cubicBezTo>
                    <a:pt x="107" y="97"/>
                    <a:pt x="106" y="98"/>
                    <a:pt x="104" y="98"/>
                  </a:cubicBezTo>
                  <a:cubicBezTo>
                    <a:pt x="98" y="98"/>
                    <a:pt x="98" y="98"/>
                    <a:pt x="98" y="98"/>
                  </a:cubicBezTo>
                  <a:cubicBezTo>
                    <a:pt x="96" y="98"/>
                    <a:pt x="94" y="97"/>
                    <a:pt x="94" y="95"/>
                  </a:cubicBezTo>
                  <a:cubicBezTo>
                    <a:pt x="94" y="88"/>
                    <a:pt x="94" y="88"/>
                    <a:pt x="94" y="88"/>
                  </a:cubicBezTo>
                  <a:cubicBezTo>
                    <a:pt x="94" y="86"/>
                    <a:pt x="96" y="85"/>
                    <a:pt x="98" y="85"/>
                  </a:cubicBezTo>
                  <a:cubicBezTo>
                    <a:pt x="104" y="85"/>
                    <a:pt x="104" y="85"/>
                    <a:pt x="104" y="85"/>
                  </a:cubicBezTo>
                  <a:cubicBezTo>
                    <a:pt x="106" y="85"/>
                    <a:pt x="107" y="86"/>
                    <a:pt x="107" y="88"/>
                  </a:cubicBezTo>
                  <a:lnTo>
                    <a:pt x="107" y="95"/>
                  </a:lnTo>
                  <a:close/>
                  <a:moveTo>
                    <a:pt x="109" y="76"/>
                  </a:moveTo>
                  <a:cubicBezTo>
                    <a:pt x="109" y="78"/>
                    <a:pt x="107" y="80"/>
                    <a:pt x="105" y="80"/>
                  </a:cubicBezTo>
                  <a:cubicBezTo>
                    <a:pt x="20" y="80"/>
                    <a:pt x="20" y="80"/>
                    <a:pt x="20" y="80"/>
                  </a:cubicBezTo>
                  <a:cubicBezTo>
                    <a:pt x="18" y="80"/>
                    <a:pt x="17" y="78"/>
                    <a:pt x="17" y="76"/>
                  </a:cubicBezTo>
                  <a:cubicBezTo>
                    <a:pt x="17" y="29"/>
                    <a:pt x="17" y="29"/>
                    <a:pt x="17" y="29"/>
                  </a:cubicBezTo>
                  <a:cubicBezTo>
                    <a:pt x="17" y="27"/>
                    <a:pt x="18" y="25"/>
                    <a:pt x="20" y="25"/>
                  </a:cubicBezTo>
                  <a:cubicBezTo>
                    <a:pt x="105" y="25"/>
                    <a:pt x="105" y="25"/>
                    <a:pt x="105" y="25"/>
                  </a:cubicBezTo>
                  <a:cubicBezTo>
                    <a:pt x="107" y="25"/>
                    <a:pt x="109" y="27"/>
                    <a:pt x="109" y="29"/>
                  </a:cubicBezTo>
                  <a:lnTo>
                    <a:pt x="109"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7135813" y="3316288"/>
              <a:ext cx="117475" cy="134938"/>
            </a:xfrm>
            <a:custGeom>
              <a:avLst/>
              <a:gdLst>
                <a:gd name="T0" fmla="*/ 0 w 31"/>
                <a:gd name="T1" fmla="*/ 33 h 36"/>
                <a:gd name="T2" fmla="*/ 4 w 31"/>
                <a:gd name="T3" fmla="*/ 35 h 36"/>
                <a:gd name="T4" fmla="*/ 29 w 31"/>
                <a:gd name="T5" fmla="*/ 20 h 36"/>
                <a:gd name="T6" fmla="*/ 29 w 31"/>
                <a:gd name="T7" fmla="*/ 16 h 36"/>
                <a:gd name="T8" fmla="*/ 4 w 31"/>
                <a:gd name="T9" fmla="*/ 2 h 36"/>
                <a:gd name="T10" fmla="*/ 0 w 31"/>
                <a:gd name="T11" fmla="*/ 4 h 36"/>
                <a:gd name="T12" fmla="*/ 0 w 31"/>
                <a:gd name="T13" fmla="*/ 33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0" y="33"/>
                  </a:moveTo>
                  <a:cubicBezTo>
                    <a:pt x="0" y="35"/>
                    <a:pt x="2" y="36"/>
                    <a:pt x="4" y="35"/>
                  </a:cubicBezTo>
                  <a:cubicBezTo>
                    <a:pt x="29" y="20"/>
                    <a:pt x="29" y="20"/>
                    <a:pt x="29" y="20"/>
                  </a:cubicBezTo>
                  <a:cubicBezTo>
                    <a:pt x="31" y="19"/>
                    <a:pt x="31" y="17"/>
                    <a:pt x="29" y="16"/>
                  </a:cubicBezTo>
                  <a:cubicBezTo>
                    <a:pt x="4" y="2"/>
                    <a:pt x="4" y="2"/>
                    <a:pt x="4" y="2"/>
                  </a:cubicBezTo>
                  <a:cubicBezTo>
                    <a:pt x="2" y="0"/>
                    <a:pt x="0" y="1"/>
                    <a:pt x="0" y="4"/>
                  </a:cubicBez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8" name="Group 17"/>
          <p:cNvGrpSpPr/>
          <p:nvPr/>
        </p:nvGrpSpPr>
        <p:grpSpPr>
          <a:xfrm>
            <a:off x="5775149" y="1468478"/>
            <a:ext cx="559020" cy="438119"/>
            <a:chOff x="7073900" y="3794125"/>
            <a:chExt cx="506413" cy="379413"/>
          </a:xfrm>
          <a:solidFill>
            <a:schemeClr val="bg1">
              <a:lumMod val="95000"/>
            </a:schemeClr>
          </a:solidFill>
        </p:grpSpPr>
        <p:sp>
          <p:nvSpPr>
            <p:cNvPr id="19" name="Oval 18"/>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1" name="Group 20"/>
          <p:cNvGrpSpPr/>
          <p:nvPr/>
        </p:nvGrpSpPr>
        <p:grpSpPr>
          <a:xfrm>
            <a:off x="7050254" y="1447396"/>
            <a:ext cx="480283" cy="480283"/>
            <a:chOff x="6494463" y="1595438"/>
            <a:chExt cx="463550" cy="463551"/>
          </a:xfrm>
          <a:solidFill>
            <a:schemeClr val="bg1">
              <a:lumMod val="95000"/>
            </a:schemeClr>
          </a:solidFill>
        </p:grpSpPr>
        <p:sp>
          <p:nvSpPr>
            <p:cNvPr id="22" name="Freeform 21"/>
            <p:cNvSpPr/>
            <p:nvPr/>
          </p:nvSpPr>
          <p:spPr bwMode="auto">
            <a:xfrm>
              <a:off x="6497638" y="1860551"/>
              <a:ext cx="460375" cy="198438"/>
            </a:xfrm>
            <a:custGeom>
              <a:avLst/>
              <a:gdLst>
                <a:gd name="T0" fmla="*/ 61 w 123"/>
                <a:gd name="T1" fmla="*/ 38 h 53"/>
                <a:gd name="T2" fmla="*/ 59 w 123"/>
                <a:gd name="T3" fmla="*/ 37 h 53"/>
                <a:gd name="T4" fmla="*/ 0 w 123"/>
                <a:gd name="T5" fmla="*/ 0 h 53"/>
                <a:gd name="T6" fmla="*/ 0 w 123"/>
                <a:gd name="T7" fmla="*/ 33 h 53"/>
                <a:gd name="T8" fmla="*/ 20 w 123"/>
                <a:gd name="T9" fmla="*/ 53 h 53"/>
                <a:gd name="T10" fmla="*/ 103 w 123"/>
                <a:gd name="T11" fmla="*/ 53 h 53"/>
                <a:gd name="T12" fmla="*/ 123 w 123"/>
                <a:gd name="T13" fmla="*/ 33 h 53"/>
                <a:gd name="T14" fmla="*/ 123 w 123"/>
                <a:gd name="T15" fmla="*/ 0 h 53"/>
                <a:gd name="T16" fmla="*/ 63 w 123"/>
                <a:gd name="T17" fmla="*/ 37 h 53"/>
                <a:gd name="T18" fmla="*/ 61 w 123"/>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53">
                  <a:moveTo>
                    <a:pt x="61" y="38"/>
                  </a:moveTo>
                  <a:cubicBezTo>
                    <a:pt x="60" y="38"/>
                    <a:pt x="60" y="37"/>
                    <a:pt x="59" y="37"/>
                  </a:cubicBezTo>
                  <a:cubicBezTo>
                    <a:pt x="0" y="0"/>
                    <a:pt x="0" y="0"/>
                    <a:pt x="0" y="0"/>
                  </a:cubicBezTo>
                  <a:cubicBezTo>
                    <a:pt x="0" y="33"/>
                    <a:pt x="0" y="33"/>
                    <a:pt x="0" y="33"/>
                  </a:cubicBezTo>
                  <a:cubicBezTo>
                    <a:pt x="0" y="44"/>
                    <a:pt x="9" y="53"/>
                    <a:pt x="20" y="53"/>
                  </a:cubicBezTo>
                  <a:cubicBezTo>
                    <a:pt x="103" y="53"/>
                    <a:pt x="103" y="53"/>
                    <a:pt x="103" y="53"/>
                  </a:cubicBezTo>
                  <a:cubicBezTo>
                    <a:pt x="114" y="53"/>
                    <a:pt x="123" y="44"/>
                    <a:pt x="123" y="33"/>
                  </a:cubicBezTo>
                  <a:cubicBezTo>
                    <a:pt x="123" y="0"/>
                    <a:pt x="123" y="0"/>
                    <a:pt x="123" y="0"/>
                  </a:cubicBezTo>
                  <a:cubicBezTo>
                    <a:pt x="63" y="37"/>
                    <a:pt x="63" y="37"/>
                    <a:pt x="63" y="37"/>
                  </a:cubicBezTo>
                  <a:cubicBezTo>
                    <a:pt x="63" y="37"/>
                    <a:pt x="62" y="38"/>
                    <a:pt x="6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6494463" y="1595438"/>
              <a:ext cx="463550" cy="234950"/>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6 w 124"/>
                <a:gd name="T23" fmla="*/ 39 h 63"/>
                <a:gd name="T24" fmla="*/ 1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6" y="39"/>
                    <a:pt x="6" y="39"/>
                    <a:pt x="6" y="39"/>
                  </a:cubicBezTo>
                  <a:cubicBezTo>
                    <a:pt x="2" y="43"/>
                    <a:pt x="0" y="48"/>
                    <a:pt x="1"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6613526" y="1714501"/>
              <a:ext cx="228600" cy="228600"/>
            </a:xfrm>
            <a:custGeom>
              <a:avLst/>
              <a:gdLst>
                <a:gd name="T0" fmla="*/ 46 w 61"/>
                <a:gd name="T1" fmla="*/ 16 h 61"/>
                <a:gd name="T2" fmla="*/ 46 w 61"/>
                <a:gd name="T3" fmla="*/ 16 h 61"/>
                <a:gd name="T4" fmla="*/ 46 w 61"/>
                <a:gd name="T5" fmla="*/ 16 h 61"/>
                <a:gd name="T6" fmla="*/ 36 w 61"/>
                <a:gd name="T7" fmla="*/ 14 h 61"/>
                <a:gd name="T8" fmla="*/ 20 w 61"/>
                <a:gd name="T9" fmla="*/ 20 h 61"/>
                <a:gd name="T10" fmla="*/ 14 w 61"/>
                <a:gd name="T11" fmla="*/ 35 h 61"/>
                <a:gd name="T12" fmla="*/ 24 w 61"/>
                <a:gd name="T13" fmla="*/ 46 h 61"/>
                <a:gd name="T14" fmla="*/ 36 w 61"/>
                <a:gd name="T15" fmla="*/ 40 h 61"/>
                <a:gd name="T16" fmla="*/ 38 w 61"/>
                <a:gd name="T17" fmla="*/ 44 h 61"/>
                <a:gd name="T18" fmla="*/ 44 w 61"/>
                <a:gd name="T19" fmla="*/ 46 h 61"/>
                <a:gd name="T20" fmla="*/ 61 w 61"/>
                <a:gd name="T21" fmla="*/ 25 h 61"/>
                <a:gd name="T22" fmla="*/ 34 w 61"/>
                <a:gd name="T23" fmla="*/ 0 h 61"/>
                <a:gd name="T24" fmla="*/ 9 w 61"/>
                <a:gd name="T25" fmla="*/ 10 h 61"/>
                <a:gd name="T26" fmla="*/ 0 w 61"/>
                <a:gd name="T27" fmla="*/ 33 h 61"/>
                <a:gd name="T28" fmla="*/ 28 w 61"/>
                <a:gd name="T29" fmla="*/ 61 h 61"/>
                <a:gd name="T30" fmla="*/ 44 w 61"/>
                <a:gd name="T31" fmla="*/ 58 h 61"/>
                <a:gd name="T32" fmla="*/ 45 w 61"/>
                <a:gd name="T33" fmla="*/ 57 h 61"/>
                <a:gd name="T34" fmla="*/ 45 w 61"/>
                <a:gd name="T35" fmla="*/ 57 h 61"/>
                <a:gd name="T36" fmla="*/ 43 w 61"/>
                <a:gd name="T37" fmla="*/ 53 h 61"/>
                <a:gd name="T38" fmla="*/ 43 w 61"/>
                <a:gd name="T39" fmla="*/ 52 h 61"/>
                <a:gd name="T40" fmla="*/ 42 w 61"/>
                <a:gd name="T41" fmla="*/ 52 h 61"/>
                <a:gd name="T42" fmla="*/ 29 w 61"/>
                <a:gd name="T43" fmla="*/ 55 h 61"/>
                <a:gd name="T44" fmla="*/ 7 w 61"/>
                <a:gd name="T45" fmla="*/ 33 h 61"/>
                <a:gd name="T46" fmla="*/ 33 w 61"/>
                <a:gd name="T47" fmla="*/ 5 h 61"/>
                <a:gd name="T48" fmla="*/ 54 w 61"/>
                <a:gd name="T49" fmla="*/ 26 h 61"/>
                <a:gd name="T50" fmla="*/ 45 w 61"/>
                <a:gd name="T51" fmla="*/ 41 h 61"/>
                <a:gd name="T52" fmla="*/ 45 w 61"/>
                <a:gd name="T53" fmla="*/ 41 h 61"/>
                <a:gd name="T54" fmla="*/ 43 w 61"/>
                <a:gd name="T55" fmla="*/ 40 h 61"/>
                <a:gd name="T56" fmla="*/ 43 w 61"/>
                <a:gd name="T57" fmla="*/ 32 h 61"/>
                <a:gd name="T58" fmla="*/ 46 w 61"/>
                <a:gd name="T59" fmla="*/ 16 h 61"/>
                <a:gd name="T60" fmla="*/ 26 w 61"/>
                <a:gd name="T61" fmla="*/ 40 h 61"/>
                <a:gd name="T62" fmla="*/ 21 w 61"/>
                <a:gd name="T63" fmla="*/ 35 h 61"/>
                <a:gd name="T64" fmla="*/ 35 w 61"/>
                <a:gd name="T65" fmla="*/ 20 h 61"/>
                <a:gd name="T66" fmla="*/ 38 w 61"/>
                <a:gd name="T67" fmla="*/ 20 h 61"/>
                <a:gd name="T68" fmla="*/ 36 w 61"/>
                <a:gd name="T69" fmla="*/ 29 h 61"/>
                <a:gd name="T70" fmla="*/ 26 w 61"/>
                <a:gd name="T7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61">
                  <a:moveTo>
                    <a:pt x="46" y="16"/>
                  </a:moveTo>
                  <a:cubicBezTo>
                    <a:pt x="46" y="16"/>
                    <a:pt x="46" y="16"/>
                    <a:pt x="46" y="16"/>
                  </a:cubicBezTo>
                  <a:cubicBezTo>
                    <a:pt x="46" y="16"/>
                    <a:pt x="46" y="16"/>
                    <a:pt x="46" y="16"/>
                  </a:cubicBezTo>
                  <a:cubicBezTo>
                    <a:pt x="43" y="14"/>
                    <a:pt x="39" y="14"/>
                    <a:pt x="36" y="14"/>
                  </a:cubicBezTo>
                  <a:cubicBezTo>
                    <a:pt x="30" y="14"/>
                    <a:pt x="24" y="16"/>
                    <a:pt x="20" y="20"/>
                  </a:cubicBezTo>
                  <a:cubicBezTo>
                    <a:pt x="16" y="24"/>
                    <a:pt x="14" y="29"/>
                    <a:pt x="14" y="35"/>
                  </a:cubicBezTo>
                  <a:cubicBezTo>
                    <a:pt x="14" y="43"/>
                    <a:pt x="19" y="46"/>
                    <a:pt x="24" y="46"/>
                  </a:cubicBezTo>
                  <a:cubicBezTo>
                    <a:pt x="29" y="46"/>
                    <a:pt x="33" y="44"/>
                    <a:pt x="36" y="40"/>
                  </a:cubicBezTo>
                  <a:cubicBezTo>
                    <a:pt x="37" y="42"/>
                    <a:pt x="37" y="43"/>
                    <a:pt x="38" y="44"/>
                  </a:cubicBezTo>
                  <a:cubicBezTo>
                    <a:pt x="40" y="46"/>
                    <a:pt x="42" y="46"/>
                    <a:pt x="44" y="46"/>
                  </a:cubicBezTo>
                  <a:cubicBezTo>
                    <a:pt x="52" y="46"/>
                    <a:pt x="61" y="39"/>
                    <a:pt x="61" y="25"/>
                  </a:cubicBezTo>
                  <a:cubicBezTo>
                    <a:pt x="61" y="10"/>
                    <a:pt x="49" y="0"/>
                    <a:pt x="34" y="0"/>
                  </a:cubicBezTo>
                  <a:cubicBezTo>
                    <a:pt x="24" y="0"/>
                    <a:pt x="15" y="3"/>
                    <a:pt x="9" y="10"/>
                  </a:cubicBezTo>
                  <a:cubicBezTo>
                    <a:pt x="3" y="16"/>
                    <a:pt x="0" y="24"/>
                    <a:pt x="0" y="33"/>
                  </a:cubicBezTo>
                  <a:cubicBezTo>
                    <a:pt x="0" y="49"/>
                    <a:pt x="12" y="61"/>
                    <a:pt x="28" y="61"/>
                  </a:cubicBezTo>
                  <a:cubicBezTo>
                    <a:pt x="35" y="61"/>
                    <a:pt x="40" y="60"/>
                    <a:pt x="44" y="58"/>
                  </a:cubicBezTo>
                  <a:cubicBezTo>
                    <a:pt x="45" y="57"/>
                    <a:pt x="45" y="57"/>
                    <a:pt x="45" y="57"/>
                  </a:cubicBezTo>
                  <a:cubicBezTo>
                    <a:pt x="45" y="57"/>
                    <a:pt x="45" y="57"/>
                    <a:pt x="45" y="57"/>
                  </a:cubicBezTo>
                  <a:cubicBezTo>
                    <a:pt x="43" y="53"/>
                    <a:pt x="43" y="53"/>
                    <a:pt x="43" y="53"/>
                  </a:cubicBezTo>
                  <a:cubicBezTo>
                    <a:pt x="43" y="52"/>
                    <a:pt x="43" y="52"/>
                    <a:pt x="43" y="52"/>
                  </a:cubicBezTo>
                  <a:cubicBezTo>
                    <a:pt x="42" y="52"/>
                    <a:pt x="42" y="52"/>
                    <a:pt x="42" y="52"/>
                  </a:cubicBezTo>
                  <a:cubicBezTo>
                    <a:pt x="39" y="54"/>
                    <a:pt x="34" y="55"/>
                    <a:pt x="29" y="55"/>
                  </a:cubicBezTo>
                  <a:cubicBezTo>
                    <a:pt x="16" y="55"/>
                    <a:pt x="7" y="46"/>
                    <a:pt x="7" y="33"/>
                  </a:cubicBezTo>
                  <a:cubicBezTo>
                    <a:pt x="7" y="17"/>
                    <a:pt x="18" y="5"/>
                    <a:pt x="33" y="5"/>
                  </a:cubicBezTo>
                  <a:cubicBezTo>
                    <a:pt x="46" y="5"/>
                    <a:pt x="54" y="13"/>
                    <a:pt x="54" y="26"/>
                  </a:cubicBezTo>
                  <a:cubicBezTo>
                    <a:pt x="54" y="35"/>
                    <a:pt x="49" y="41"/>
                    <a:pt x="45" y="41"/>
                  </a:cubicBezTo>
                  <a:cubicBezTo>
                    <a:pt x="45" y="41"/>
                    <a:pt x="45" y="41"/>
                    <a:pt x="45" y="41"/>
                  </a:cubicBezTo>
                  <a:cubicBezTo>
                    <a:pt x="44" y="41"/>
                    <a:pt x="44" y="40"/>
                    <a:pt x="43" y="40"/>
                  </a:cubicBezTo>
                  <a:cubicBezTo>
                    <a:pt x="43" y="39"/>
                    <a:pt x="42" y="37"/>
                    <a:pt x="43" y="32"/>
                  </a:cubicBezTo>
                  <a:lnTo>
                    <a:pt x="46" y="16"/>
                  </a:lnTo>
                  <a:close/>
                  <a:moveTo>
                    <a:pt x="26" y="40"/>
                  </a:moveTo>
                  <a:cubicBezTo>
                    <a:pt x="22" y="40"/>
                    <a:pt x="21" y="36"/>
                    <a:pt x="21" y="35"/>
                  </a:cubicBezTo>
                  <a:cubicBezTo>
                    <a:pt x="21" y="27"/>
                    <a:pt x="27" y="20"/>
                    <a:pt x="35" y="20"/>
                  </a:cubicBezTo>
                  <a:cubicBezTo>
                    <a:pt x="36" y="20"/>
                    <a:pt x="37" y="20"/>
                    <a:pt x="38" y="20"/>
                  </a:cubicBezTo>
                  <a:cubicBezTo>
                    <a:pt x="36" y="29"/>
                    <a:pt x="36" y="29"/>
                    <a:pt x="36" y="29"/>
                  </a:cubicBezTo>
                  <a:cubicBezTo>
                    <a:pt x="35" y="34"/>
                    <a:pt x="31" y="40"/>
                    <a:pt x="2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8271164" y="1422822"/>
            <a:ext cx="512528" cy="529430"/>
            <a:chOff x="8188325" y="3233738"/>
            <a:chExt cx="506413" cy="500062"/>
          </a:xfrm>
          <a:solidFill>
            <a:schemeClr val="bg1">
              <a:lumMod val="95000"/>
            </a:schemeClr>
          </a:solidFill>
        </p:grpSpPr>
        <p:sp>
          <p:nvSpPr>
            <p:cNvPr id="26" name="Freeform 25"/>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8" name="TextBox 37"/>
          <p:cNvSpPr txBox="1"/>
          <p:nvPr/>
        </p:nvSpPr>
        <p:spPr>
          <a:xfrm rot="5400000">
            <a:off x="2479979" y="2942953"/>
            <a:ext cx="2178018" cy="584775"/>
          </a:xfrm>
          <a:prstGeom prst="rect">
            <a:avLst/>
          </a:prstGeom>
          <a:noFill/>
        </p:spPr>
        <p:txBody>
          <a:bodyPr wrap="square" rtlCol="0">
            <a:spAutoFit/>
          </a:bodyPr>
          <a:lstStyle/>
          <a:p>
            <a:r>
              <a:rPr lang="en-US" sz="3200" smtClean="0">
                <a:solidFill>
                  <a:schemeClr val="bg1"/>
                </a:solidFill>
                <a:latin typeface="+mj-lt"/>
              </a:rPr>
              <a:t>PHOTOGRAPHIC</a:t>
            </a:r>
            <a:endParaRPr lang="en-US" sz="3200">
              <a:solidFill>
                <a:schemeClr val="bg1"/>
              </a:solidFill>
              <a:latin typeface="+mj-lt"/>
            </a:endParaRPr>
          </a:p>
        </p:txBody>
      </p:sp>
      <p:sp>
        <p:nvSpPr>
          <p:cNvPr id="39" name="TextBox 38"/>
          <p:cNvSpPr txBox="1"/>
          <p:nvPr/>
        </p:nvSpPr>
        <p:spPr>
          <a:xfrm rot="5400000">
            <a:off x="3699179" y="2942953"/>
            <a:ext cx="2178018" cy="584775"/>
          </a:xfrm>
          <a:prstGeom prst="rect">
            <a:avLst/>
          </a:prstGeom>
          <a:noFill/>
        </p:spPr>
        <p:txBody>
          <a:bodyPr wrap="square" rtlCol="0">
            <a:spAutoFit/>
          </a:bodyPr>
          <a:lstStyle/>
          <a:p>
            <a:r>
              <a:rPr lang="en-US" sz="3200" smtClean="0">
                <a:solidFill>
                  <a:schemeClr val="bg1"/>
                </a:solidFill>
                <a:latin typeface="+mj-lt"/>
              </a:rPr>
              <a:t>VIDEO EDITING</a:t>
            </a:r>
            <a:endParaRPr lang="en-US" sz="3200">
              <a:solidFill>
                <a:schemeClr val="bg1"/>
              </a:solidFill>
              <a:latin typeface="+mj-lt"/>
            </a:endParaRPr>
          </a:p>
        </p:txBody>
      </p:sp>
      <p:sp>
        <p:nvSpPr>
          <p:cNvPr id="40" name="TextBox 39"/>
          <p:cNvSpPr txBox="1"/>
          <p:nvPr/>
        </p:nvSpPr>
        <p:spPr>
          <a:xfrm rot="5400000">
            <a:off x="4765979" y="3095353"/>
            <a:ext cx="2482818" cy="584775"/>
          </a:xfrm>
          <a:prstGeom prst="rect">
            <a:avLst/>
          </a:prstGeom>
          <a:noFill/>
        </p:spPr>
        <p:txBody>
          <a:bodyPr wrap="square" rtlCol="0">
            <a:spAutoFit/>
          </a:bodyPr>
          <a:lstStyle/>
          <a:p>
            <a:r>
              <a:rPr lang="en-US" sz="3200" smtClean="0">
                <a:solidFill>
                  <a:schemeClr val="bg1"/>
                </a:solidFill>
                <a:latin typeface="+mj-lt"/>
              </a:rPr>
              <a:t>CLOUD COMPUTING</a:t>
            </a:r>
            <a:endParaRPr lang="en-US" sz="3200">
              <a:solidFill>
                <a:schemeClr val="bg1"/>
              </a:solidFill>
              <a:latin typeface="+mj-lt"/>
            </a:endParaRPr>
          </a:p>
        </p:txBody>
      </p:sp>
      <p:sp>
        <p:nvSpPr>
          <p:cNvPr id="41" name="TextBox 40"/>
          <p:cNvSpPr txBox="1"/>
          <p:nvPr/>
        </p:nvSpPr>
        <p:spPr>
          <a:xfrm rot="5400000">
            <a:off x="6137579" y="2942953"/>
            <a:ext cx="2178018" cy="584775"/>
          </a:xfrm>
          <a:prstGeom prst="rect">
            <a:avLst/>
          </a:prstGeom>
          <a:noFill/>
        </p:spPr>
        <p:txBody>
          <a:bodyPr wrap="square" rtlCol="0">
            <a:spAutoFit/>
          </a:bodyPr>
          <a:lstStyle/>
          <a:p>
            <a:r>
              <a:rPr lang="en-US" sz="3200" smtClean="0">
                <a:solidFill>
                  <a:schemeClr val="bg1"/>
                </a:solidFill>
                <a:latin typeface="+mj-lt"/>
              </a:rPr>
              <a:t>EMAIL SERVER</a:t>
            </a:r>
            <a:endParaRPr lang="en-US" sz="3200">
              <a:solidFill>
                <a:schemeClr val="bg1"/>
              </a:solidFill>
              <a:latin typeface="+mj-lt"/>
            </a:endParaRPr>
          </a:p>
        </p:txBody>
      </p:sp>
      <p:sp>
        <p:nvSpPr>
          <p:cNvPr id="42" name="TextBox 41"/>
          <p:cNvSpPr txBox="1"/>
          <p:nvPr/>
        </p:nvSpPr>
        <p:spPr>
          <a:xfrm rot="5400000">
            <a:off x="7737779" y="2561953"/>
            <a:ext cx="1416018" cy="584775"/>
          </a:xfrm>
          <a:prstGeom prst="rect">
            <a:avLst/>
          </a:prstGeom>
          <a:noFill/>
        </p:spPr>
        <p:txBody>
          <a:bodyPr wrap="square" rtlCol="0">
            <a:spAutoFit/>
          </a:bodyPr>
          <a:lstStyle/>
          <a:p>
            <a:r>
              <a:rPr lang="en-US" sz="3200" smtClean="0">
                <a:solidFill>
                  <a:schemeClr val="bg1"/>
                </a:solidFill>
                <a:latin typeface="+mj-lt"/>
              </a:rPr>
              <a:t>ANALYSIS</a:t>
            </a:r>
            <a:endParaRPr lang="en-US" sz="3200">
              <a:solidFill>
                <a:schemeClr val="bg1"/>
              </a:solidFill>
              <a:latin typeface="+mj-lt"/>
            </a:endParaRPr>
          </a:p>
        </p:txBody>
      </p:sp>
    </p:spTree>
  </p:cSld>
  <p:clrMapOvr>
    <a:masterClrMapping/>
  </p:clrMapOvr>
  <p:transition spd="slow">
    <p:cover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450" decel="100000" fill="hold"/>
                                        <p:tgtEl>
                                          <p:spTgt spid="2"/>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up)">
                                      <p:cBhvr>
                                        <p:cTn id="18" dur="500"/>
                                        <p:tgtEl>
                                          <p:spTgt spid="4"/>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down)">
                                      <p:cBhvr>
                                        <p:cTn id="22" dur="500"/>
                                        <p:tgtEl>
                                          <p:spTgt spid="8"/>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up)">
                                      <p:cBhvr>
                                        <p:cTn id="26" dur="500"/>
                                        <p:tgtEl>
                                          <p:spTgt spid="6"/>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up)">
                                      <p:cBhvr>
                                        <p:cTn id="34" dur="500"/>
                                        <p:tgtEl>
                                          <p:spTgt spid="5"/>
                                        </p:tgtEl>
                                      </p:cBhvr>
                                    </p:animEffect>
                                  </p:childTnLst>
                                </p:cTn>
                              </p:par>
                            </p:childTnLst>
                          </p:cTn>
                        </p:par>
                        <p:par>
                          <p:cTn id="35" fill="hold">
                            <p:stCondLst>
                              <p:cond delay="3500"/>
                            </p:stCondLst>
                            <p:childTnLst>
                              <p:par>
                                <p:cTn id="36" presetID="42"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par>
                          <p:cTn id="41" fill="hold">
                            <p:stCondLst>
                              <p:cond delay="4000"/>
                            </p:stCondLst>
                            <p:childTnLst>
                              <p:par>
                                <p:cTn id="42" presetID="22" presetClass="entr" presetSubtype="1"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wipe(up)">
                                      <p:cBhvr>
                                        <p:cTn id="44" dur="500"/>
                                        <p:tgtEl>
                                          <p:spTgt spid="38"/>
                                        </p:tgtEl>
                                      </p:cBhvr>
                                    </p:animEffect>
                                  </p:childTnLst>
                                </p:cTn>
                              </p:par>
                            </p:childTnLst>
                          </p:cTn>
                        </p:par>
                        <p:par>
                          <p:cTn id="45" fill="hold">
                            <p:stCondLst>
                              <p:cond delay="4500"/>
                            </p:stCondLst>
                            <p:childTnLst>
                              <p:par>
                                <p:cTn id="46" presetID="42" presetClass="entr" presetSubtype="0"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anim calcmode="lin" valueType="num">
                                      <p:cBhvr>
                                        <p:cTn id="49" dur="500" fill="hold"/>
                                        <p:tgtEl>
                                          <p:spTgt spid="15"/>
                                        </p:tgtEl>
                                        <p:attrNameLst>
                                          <p:attrName>ppt_x</p:attrName>
                                        </p:attrNameLst>
                                      </p:cBhvr>
                                      <p:tavLst>
                                        <p:tav tm="0">
                                          <p:val>
                                            <p:strVal val="#ppt_x"/>
                                          </p:val>
                                        </p:tav>
                                        <p:tav tm="100000">
                                          <p:val>
                                            <p:strVal val="#ppt_x"/>
                                          </p:val>
                                        </p:tav>
                                      </p:tavLst>
                                    </p:anim>
                                    <p:anim calcmode="lin" valueType="num">
                                      <p:cBhvr>
                                        <p:cTn id="50" dur="500" fill="hold"/>
                                        <p:tgtEl>
                                          <p:spTgt spid="15"/>
                                        </p:tgtEl>
                                        <p:attrNameLst>
                                          <p:attrName>ppt_y</p:attrName>
                                        </p:attrNameLst>
                                      </p:cBhvr>
                                      <p:tavLst>
                                        <p:tav tm="0">
                                          <p:val>
                                            <p:strVal val="#ppt_y+.1"/>
                                          </p:val>
                                        </p:tav>
                                        <p:tav tm="100000">
                                          <p:val>
                                            <p:strVal val="#ppt_y"/>
                                          </p:val>
                                        </p:tav>
                                      </p:tavLst>
                                    </p:anim>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500"/>
                                        <p:tgtEl>
                                          <p:spTgt spid="39"/>
                                        </p:tgtEl>
                                      </p:cBhvr>
                                    </p:animEffect>
                                  </p:childTnLst>
                                </p:cTn>
                              </p:par>
                            </p:childTnLst>
                          </p:cTn>
                        </p:par>
                        <p:par>
                          <p:cTn id="55" fill="hold">
                            <p:stCondLst>
                              <p:cond delay="5500"/>
                            </p:stCondLst>
                            <p:childTnLst>
                              <p:par>
                                <p:cTn id="56" presetID="42" presetClass="entr" presetSubtype="0"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anim calcmode="lin" valueType="num">
                                      <p:cBhvr>
                                        <p:cTn id="59" dur="500" fill="hold"/>
                                        <p:tgtEl>
                                          <p:spTgt spid="18"/>
                                        </p:tgtEl>
                                        <p:attrNameLst>
                                          <p:attrName>ppt_x</p:attrName>
                                        </p:attrNameLst>
                                      </p:cBhvr>
                                      <p:tavLst>
                                        <p:tav tm="0">
                                          <p:val>
                                            <p:strVal val="#ppt_x"/>
                                          </p:val>
                                        </p:tav>
                                        <p:tav tm="100000">
                                          <p:val>
                                            <p:strVal val="#ppt_x"/>
                                          </p:val>
                                        </p:tav>
                                      </p:tavLst>
                                    </p:anim>
                                    <p:anim calcmode="lin" valueType="num">
                                      <p:cBhvr>
                                        <p:cTn id="60" dur="500" fill="hold"/>
                                        <p:tgtEl>
                                          <p:spTgt spid="18"/>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22" presetClass="entr" presetSubtype="1" fill="hold" grpId="0" nodeType="after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wipe(up)">
                                      <p:cBhvr>
                                        <p:cTn id="64" dur="500"/>
                                        <p:tgtEl>
                                          <p:spTgt spid="40"/>
                                        </p:tgtEl>
                                      </p:cBhvr>
                                    </p:animEffect>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anim calcmode="lin" valueType="num">
                                      <p:cBhvr>
                                        <p:cTn id="69" dur="500" fill="hold"/>
                                        <p:tgtEl>
                                          <p:spTgt spid="21"/>
                                        </p:tgtEl>
                                        <p:attrNameLst>
                                          <p:attrName>ppt_x</p:attrName>
                                        </p:attrNameLst>
                                      </p:cBhvr>
                                      <p:tavLst>
                                        <p:tav tm="0">
                                          <p:val>
                                            <p:strVal val="#ppt_x"/>
                                          </p:val>
                                        </p:tav>
                                        <p:tav tm="100000">
                                          <p:val>
                                            <p:strVal val="#ppt_x"/>
                                          </p:val>
                                        </p:tav>
                                      </p:tavLst>
                                    </p:anim>
                                    <p:anim calcmode="lin" valueType="num">
                                      <p:cBhvr>
                                        <p:cTn id="70" dur="500" fill="hold"/>
                                        <p:tgtEl>
                                          <p:spTgt spid="21"/>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1" fill="hold" grpId="0" nodeType="after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up)">
                                      <p:cBhvr>
                                        <p:cTn id="74" dur="500"/>
                                        <p:tgtEl>
                                          <p:spTgt spid="41"/>
                                        </p:tgtEl>
                                      </p:cBhvr>
                                    </p:animEffect>
                                  </p:childTnLst>
                                </p:cTn>
                              </p:par>
                            </p:childTnLst>
                          </p:cTn>
                        </p:par>
                        <p:par>
                          <p:cTn id="75" fill="hold">
                            <p:stCondLst>
                              <p:cond delay="7500"/>
                            </p:stCondLst>
                            <p:childTnLst>
                              <p:par>
                                <p:cTn id="76" presetID="42" presetClass="entr" presetSubtype="0" fill="hold" nodeType="after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500"/>
                                        <p:tgtEl>
                                          <p:spTgt spid="25"/>
                                        </p:tgtEl>
                                      </p:cBhvr>
                                    </p:animEffect>
                                    <p:anim calcmode="lin" valueType="num">
                                      <p:cBhvr>
                                        <p:cTn id="79" dur="500" fill="hold"/>
                                        <p:tgtEl>
                                          <p:spTgt spid="25"/>
                                        </p:tgtEl>
                                        <p:attrNameLst>
                                          <p:attrName>ppt_x</p:attrName>
                                        </p:attrNameLst>
                                      </p:cBhvr>
                                      <p:tavLst>
                                        <p:tav tm="0">
                                          <p:val>
                                            <p:strVal val="#ppt_x"/>
                                          </p:val>
                                        </p:tav>
                                        <p:tav tm="100000">
                                          <p:val>
                                            <p:strVal val="#ppt_x"/>
                                          </p:val>
                                        </p:tav>
                                      </p:tavLst>
                                    </p:anim>
                                    <p:anim calcmode="lin" valueType="num">
                                      <p:cBhvr>
                                        <p:cTn id="80" dur="500" fill="hold"/>
                                        <p:tgtEl>
                                          <p:spTgt spid="25"/>
                                        </p:tgtEl>
                                        <p:attrNameLst>
                                          <p:attrName>ppt_y</p:attrName>
                                        </p:attrNameLst>
                                      </p:cBhvr>
                                      <p:tavLst>
                                        <p:tav tm="0">
                                          <p:val>
                                            <p:strVal val="#ppt_y+.1"/>
                                          </p:val>
                                        </p:tav>
                                        <p:tav tm="100000">
                                          <p:val>
                                            <p:strVal val="#ppt_y"/>
                                          </p:val>
                                        </p:tav>
                                      </p:tavLst>
                                    </p:anim>
                                  </p:childTnLst>
                                </p:cTn>
                              </p:par>
                            </p:childTnLst>
                          </p:cTn>
                        </p:par>
                        <p:par>
                          <p:cTn id="81" fill="hold">
                            <p:stCondLst>
                              <p:cond delay="8000"/>
                            </p:stCondLst>
                            <p:childTnLst>
                              <p:par>
                                <p:cTn id="82" presetID="22" presetClass="entr" presetSubtype="1" fill="hold" grpId="0" nodeType="after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wipe(up)">
                                      <p:cBhvr>
                                        <p:cTn id="8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38" grpId="0"/>
      <p:bldP spid="39" grpId="0"/>
      <p:bldP spid="40" grpId="0"/>
      <p:bldP spid="41" grpId="0"/>
      <p:bldP spid="4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1"/>
          <p:cNvSpPr/>
          <p:nvPr/>
        </p:nvSpPr>
        <p:spPr bwMode="auto">
          <a:xfrm>
            <a:off x="3771020" y="2668083"/>
            <a:ext cx="729771" cy="1063180"/>
          </a:xfrm>
          <a:custGeom>
            <a:avLst/>
            <a:gdLst>
              <a:gd name="T0" fmla="*/ 0 w 313"/>
              <a:gd name="T1" fmla="*/ 0 h 456"/>
              <a:gd name="T2" fmla="*/ 0 w 313"/>
              <a:gd name="T3" fmla="*/ 371 h 456"/>
              <a:gd name="T4" fmla="*/ 313 w 313"/>
              <a:gd name="T5" fmla="*/ 456 h 456"/>
              <a:gd name="T6" fmla="*/ 313 w 313"/>
              <a:gd name="T7" fmla="*/ 90 h 456"/>
              <a:gd name="T8" fmla="*/ 0 w 313"/>
              <a:gd name="T9" fmla="*/ 0 h 456"/>
            </a:gdLst>
            <a:ahLst/>
            <a:cxnLst>
              <a:cxn ang="0">
                <a:pos x="T0" y="T1"/>
              </a:cxn>
              <a:cxn ang="0">
                <a:pos x="T2" y="T3"/>
              </a:cxn>
              <a:cxn ang="0">
                <a:pos x="T4" y="T5"/>
              </a:cxn>
              <a:cxn ang="0">
                <a:pos x="T6" y="T7"/>
              </a:cxn>
              <a:cxn ang="0">
                <a:pos x="T8" y="T9"/>
              </a:cxn>
            </a:cxnLst>
            <a:rect l="0" t="0" r="r" b="b"/>
            <a:pathLst>
              <a:path w="313" h="456">
                <a:moveTo>
                  <a:pt x="0" y="0"/>
                </a:moveTo>
                <a:lnTo>
                  <a:pt x="0" y="371"/>
                </a:lnTo>
                <a:lnTo>
                  <a:pt x="313" y="456"/>
                </a:lnTo>
                <a:lnTo>
                  <a:pt x="313" y="90"/>
                </a:ln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 name="Freeform 12"/>
          <p:cNvSpPr/>
          <p:nvPr/>
        </p:nvSpPr>
        <p:spPr bwMode="auto">
          <a:xfrm>
            <a:off x="4500790" y="2668083"/>
            <a:ext cx="680808" cy="1063180"/>
          </a:xfrm>
          <a:custGeom>
            <a:avLst/>
            <a:gdLst>
              <a:gd name="T0" fmla="*/ 292 w 292"/>
              <a:gd name="T1" fmla="*/ 0 h 456"/>
              <a:gd name="T2" fmla="*/ 0 w 292"/>
              <a:gd name="T3" fmla="*/ 90 h 456"/>
              <a:gd name="T4" fmla="*/ 0 w 292"/>
              <a:gd name="T5" fmla="*/ 456 h 456"/>
              <a:gd name="T6" fmla="*/ 292 w 292"/>
              <a:gd name="T7" fmla="*/ 371 h 456"/>
              <a:gd name="T8" fmla="*/ 292 w 292"/>
              <a:gd name="T9" fmla="*/ 0 h 456"/>
            </a:gdLst>
            <a:ahLst/>
            <a:cxnLst>
              <a:cxn ang="0">
                <a:pos x="T0" y="T1"/>
              </a:cxn>
              <a:cxn ang="0">
                <a:pos x="T2" y="T3"/>
              </a:cxn>
              <a:cxn ang="0">
                <a:pos x="T4" y="T5"/>
              </a:cxn>
              <a:cxn ang="0">
                <a:pos x="T6" y="T7"/>
              </a:cxn>
              <a:cxn ang="0">
                <a:pos x="T8" y="T9"/>
              </a:cxn>
            </a:cxnLst>
            <a:rect l="0" t="0" r="r" b="b"/>
            <a:pathLst>
              <a:path w="292" h="456">
                <a:moveTo>
                  <a:pt x="292" y="0"/>
                </a:moveTo>
                <a:lnTo>
                  <a:pt x="0" y="90"/>
                </a:lnTo>
                <a:lnTo>
                  <a:pt x="0" y="456"/>
                </a:lnTo>
                <a:lnTo>
                  <a:pt x="292" y="371"/>
                </a:lnTo>
                <a:lnTo>
                  <a:pt x="292"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 name="Freeform 13"/>
          <p:cNvSpPr/>
          <p:nvPr/>
        </p:nvSpPr>
        <p:spPr bwMode="auto">
          <a:xfrm>
            <a:off x="3771020" y="2495550"/>
            <a:ext cx="1410580" cy="382372"/>
          </a:xfrm>
          <a:custGeom>
            <a:avLst/>
            <a:gdLst>
              <a:gd name="T0" fmla="*/ 0 w 605"/>
              <a:gd name="T1" fmla="*/ 74 h 164"/>
              <a:gd name="T2" fmla="*/ 313 w 605"/>
              <a:gd name="T3" fmla="*/ 0 h 164"/>
              <a:gd name="T4" fmla="*/ 605 w 605"/>
              <a:gd name="T5" fmla="*/ 74 h 164"/>
              <a:gd name="T6" fmla="*/ 313 w 605"/>
              <a:gd name="T7" fmla="*/ 164 h 164"/>
              <a:gd name="T8" fmla="*/ 0 w 605"/>
              <a:gd name="T9" fmla="*/ 74 h 164"/>
            </a:gdLst>
            <a:ahLst/>
            <a:cxnLst>
              <a:cxn ang="0">
                <a:pos x="T0" y="T1"/>
              </a:cxn>
              <a:cxn ang="0">
                <a:pos x="T2" y="T3"/>
              </a:cxn>
              <a:cxn ang="0">
                <a:pos x="T4" y="T5"/>
              </a:cxn>
              <a:cxn ang="0">
                <a:pos x="T6" y="T7"/>
              </a:cxn>
              <a:cxn ang="0">
                <a:pos x="T8" y="T9"/>
              </a:cxn>
            </a:cxnLst>
            <a:rect l="0" t="0" r="r" b="b"/>
            <a:pathLst>
              <a:path w="605" h="164">
                <a:moveTo>
                  <a:pt x="0" y="74"/>
                </a:moveTo>
                <a:lnTo>
                  <a:pt x="313" y="0"/>
                </a:lnTo>
                <a:lnTo>
                  <a:pt x="605" y="74"/>
                </a:lnTo>
                <a:lnTo>
                  <a:pt x="313" y="164"/>
                </a:lnTo>
                <a:lnTo>
                  <a:pt x="0" y="74"/>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 name="Freeform 14"/>
          <p:cNvSpPr/>
          <p:nvPr/>
        </p:nvSpPr>
        <p:spPr bwMode="auto">
          <a:xfrm>
            <a:off x="4800600" y="2744283"/>
            <a:ext cx="729771" cy="1273018"/>
          </a:xfrm>
          <a:custGeom>
            <a:avLst/>
            <a:gdLst>
              <a:gd name="T0" fmla="*/ 0 w 313"/>
              <a:gd name="T1" fmla="*/ 0 h 546"/>
              <a:gd name="T2" fmla="*/ 0 w 313"/>
              <a:gd name="T3" fmla="*/ 467 h 546"/>
              <a:gd name="T4" fmla="*/ 313 w 313"/>
              <a:gd name="T5" fmla="*/ 546 h 546"/>
              <a:gd name="T6" fmla="*/ 313 w 313"/>
              <a:gd name="T7" fmla="*/ 90 h 546"/>
              <a:gd name="T8" fmla="*/ 0 w 313"/>
              <a:gd name="T9" fmla="*/ 0 h 546"/>
            </a:gdLst>
            <a:ahLst/>
            <a:cxnLst>
              <a:cxn ang="0">
                <a:pos x="T0" y="T1"/>
              </a:cxn>
              <a:cxn ang="0">
                <a:pos x="T2" y="T3"/>
              </a:cxn>
              <a:cxn ang="0">
                <a:pos x="T4" y="T5"/>
              </a:cxn>
              <a:cxn ang="0">
                <a:pos x="T6" y="T7"/>
              </a:cxn>
              <a:cxn ang="0">
                <a:pos x="T8" y="T9"/>
              </a:cxn>
            </a:cxnLst>
            <a:rect l="0" t="0" r="r" b="b"/>
            <a:pathLst>
              <a:path w="313" h="546">
                <a:moveTo>
                  <a:pt x="0" y="0"/>
                </a:moveTo>
                <a:lnTo>
                  <a:pt x="0" y="467"/>
                </a:lnTo>
                <a:lnTo>
                  <a:pt x="313" y="546"/>
                </a:lnTo>
                <a:lnTo>
                  <a:pt x="313" y="90"/>
                </a:lnTo>
                <a:lnTo>
                  <a:pt x="0"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6" name="Freeform 15"/>
          <p:cNvSpPr/>
          <p:nvPr/>
        </p:nvSpPr>
        <p:spPr bwMode="auto">
          <a:xfrm>
            <a:off x="5530370" y="2744283"/>
            <a:ext cx="680808" cy="1273018"/>
          </a:xfrm>
          <a:custGeom>
            <a:avLst/>
            <a:gdLst>
              <a:gd name="T0" fmla="*/ 292 w 292"/>
              <a:gd name="T1" fmla="*/ 0 h 546"/>
              <a:gd name="T2" fmla="*/ 0 w 292"/>
              <a:gd name="T3" fmla="*/ 90 h 546"/>
              <a:gd name="T4" fmla="*/ 0 w 292"/>
              <a:gd name="T5" fmla="*/ 546 h 546"/>
              <a:gd name="T6" fmla="*/ 292 w 292"/>
              <a:gd name="T7" fmla="*/ 467 h 546"/>
              <a:gd name="T8" fmla="*/ 292 w 292"/>
              <a:gd name="T9" fmla="*/ 0 h 546"/>
            </a:gdLst>
            <a:ahLst/>
            <a:cxnLst>
              <a:cxn ang="0">
                <a:pos x="T0" y="T1"/>
              </a:cxn>
              <a:cxn ang="0">
                <a:pos x="T2" y="T3"/>
              </a:cxn>
              <a:cxn ang="0">
                <a:pos x="T4" y="T5"/>
              </a:cxn>
              <a:cxn ang="0">
                <a:pos x="T6" y="T7"/>
              </a:cxn>
              <a:cxn ang="0">
                <a:pos x="T8" y="T9"/>
              </a:cxn>
            </a:cxnLst>
            <a:rect l="0" t="0" r="r" b="b"/>
            <a:pathLst>
              <a:path w="292" h="546">
                <a:moveTo>
                  <a:pt x="292" y="0"/>
                </a:moveTo>
                <a:lnTo>
                  <a:pt x="0" y="90"/>
                </a:lnTo>
                <a:lnTo>
                  <a:pt x="0" y="546"/>
                </a:lnTo>
                <a:lnTo>
                  <a:pt x="292" y="467"/>
                </a:lnTo>
                <a:lnTo>
                  <a:pt x="292"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7" name="Freeform 16"/>
          <p:cNvSpPr/>
          <p:nvPr/>
        </p:nvSpPr>
        <p:spPr bwMode="auto">
          <a:xfrm>
            <a:off x="4800600" y="2571750"/>
            <a:ext cx="1410580" cy="382372"/>
          </a:xfrm>
          <a:custGeom>
            <a:avLst/>
            <a:gdLst>
              <a:gd name="T0" fmla="*/ 0 w 605"/>
              <a:gd name="T1" fmla="*/ 74 h 164"/>
              <a:gd name="T2" fmla="*/ 313 w 605"/>
              <a:gd name="T3" fmla="*/ 0 h 164"/>
              <a:gd name="T4" fmla="*/ 605 w 605"/>
              <a:gd name="T5" fmla="*/ 74 h 164"/>
              <a:gd name="T6" fmla="*/ 313 w 605"/>
              <a:gd name="T7" fmla="*/ 164 h 164"/>
              <a:gd name="T8" fmla="*/ 0 w 605"/>
              <a:gd name="T9" fmla="*/ 74 h 164"/>
            </a:gdLst>
            <a:ahLst/>
            <a:cxnLst>
              <a:cxn ang="0">
                <a:pos x="T0" y="T1"/>
              </a:cxn>
              <a:cxn ang="0">
                <a:pos x="T2" y="T3"/>
              </a:cxn>
              <a:cxn ang="0">
                <a:pos x="T4" y="T5"/>
              </a:cxn>
              <a:cxn ang="0">
                <a:pos x="T6" y="T7"/>
              </a:cxn>
              <a:cxn ang="0">
                <a:pos x="T8" y="T9"/>
              </a:cxn>
            </a:cxnLst>
            <a:rect l="0" t="0" r="r" b="b"/>
            <a:pathLst>
              <a:path w="605" h="164">
                <a:moveTo>
                  <a:pt x="0" y="74"/>
                </a:moveTo>
                <a:lnTo>
                  <a:pt x="313" y="0"/>
                </a:lnTo>
                <a:lnTo>
                  <a:pt x="605" y="74"/>
                </a:lnTo>
                <a:lnTo>
                  <a:pt x="313" y="164"/>
                </a:lnTo>
                <a:lnTo>
                  <a:pt x="0" y="74"/>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8" name="Freeform 17"/>
          <p:cNvSpPr/>
          <p:nvPr/>
        </p:nvSpPr>
        <p:spPr bwMode="auto">
          <a:xfrm>
            <a:off x="5900866" y="2473168"/>
            <a:ext cx="729771" cy="1830256"/>
          </a:xfrm>
          <a:custGeom>
            <a:avLst/>
            <a:gdLst>
              <a:gd name="T0" fmla="*/ 0 w 313"/>
              <a:gd name="T1" fmla="*/ 0 h 785"/>
              <a:gd name="T2" fmla="*/ 0 w 313"/>
              <a:gd name="T3" fmla="*/ 706 h 785"/>
              <a:gd name="T4" fmla="*/ 313 w 313"/>
              <a:gd name="T5" fmla="*/ 785 h 785"/>
              <a:gd name="T6" fmla="*/ 313 w 313"/>
              <a:gd name="T7" fmla="*/ 90 h 785"/>
              <a:gd name="T8" fmla="*/ 0 w 313"/>
              <a:gd name="T9" fmla="*/ 0 h 785"/>
            </a:gdLst>
            <a:ahLst/>
            <a:cxnLst>
              <a:cxn ang="0">
                <a:pos x="T0" y="T1"/>
              </a:cxn>
              <a:cxn ang="0">
                <a:pos x="T2" y="T3"/>
              </a:cxn>
              <a:cxn ang="0">
                <a:pos x="T4" y="T5"/>
              </a:cxn>
              <a:cxn ang="0">
                <a:pos x="T6" y="T7"/>
              </a:cxn>
              <a:cxn ang="0">
                <a:pos x="T8" y="T9"/>
              </a:cxn>
            </a:cxnLst>
            <a:rect l="0" t="0" r="r" b="b"/>
            <a:pathLst>
              <a:path w="313" h="785">
                <a:moveTo>
                  <a:pt x="0" y="0"/>
                </a:moveTo>
                <a:lnTo>
                  <a:pt x="0" y="706"/>
                </a:lnTo>
                <a:lnTo>
                  <a:pt x="313" y="785"/>
                </a:lnTo>
                <a:lnTo>
                  <a:pt x="313" y="90"/>
                </a:lnTo>
                <a:lnTo>
                  <a:pt x="0"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9" name="Freeform 18"/>
          <p:cNvSpPr/>
          <p:nvPr/>
        </p:nvSpPr>
        <p:spPr bwMode="auto">
          <a:xfrm>
            <a:off x="6630635" y="2473168"/>
            <a:ext cx="680808" cy="1830256"/>
          </a:xfrm>
          <a:custGeom>
            <a:avLst/>
            <a:gdLst>
              <a:gd name="T0" fmla="*/ 292 w 292"/>
              <a:gd name="T1" fmla="*/ 0 h 785"/>
              <a:gd name="T2" fmla="*/ 0 w 292"/>
              <a:gd name="T3" fmla="*/ 90 h 785"/>
              <a:gd name="T4" fmla="*/ 0 w 292"/>
              <a:gd name="T5" fmla="*/ 785 h 785"/>
              <a:gd name="T6" fmla="*/ 292 w 292"/>
              <a:gd name="T7" fmla="*/ 706 h 785"/>
              <a:gd name="T8" fmla="*/ 292 w 292"/>
              <a:gd name="T9" fmla="*/ 0 h 785"/>
            </a:gdLst>
            <a:ahLst/>
            <a:cxnLst>
              <a:cxn ang="0">
                <a:pos x="T0" y="T1"/>
              </a:cxn>
              <a:cxn ang="0">
                <a:pos x="T2" y="T3"/>
              </a:cxn>
              <a:cxn ang="0">
                <a:pos x="T4" y="T5"/>
              </a:cxn>
              <a:cxn ang="0">
                <a:pos x="T6" y="T7"/>
              </a:cxn>
              <a:cxn ang="0">
                <a:pos x="T8" y="T9"/>
              </a:cxn>
            </a:cxnLst>
            <a:rect l="0" t="0" r="r" b="b"/>
            <a:pathLst>
              <a:path w="292" h="785">
                <a:moveTo>
                  <a:pt x="292" y="0"/>
                </a:moveTo>
                <a:lnTo>
                  <a:pt x="0" y="90"/>
                </a:lnTo>
                <a:lnTo>
                  <a:pt x="0" y="785"/>
                </a:lnTo>
                <a:lnTo>
                  <a:pt x="292" y="706"/>
                </a:lnTo>
                <a:lnTo>
                  <a:pt x="292"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0" name="Freeform 19"/>
          <p:cNvSpPr/>
          <p:nvPr/>
        </p:nvSpPr>
        <p:spPr bwMode="auto">
          <a:xfrm>
            <a:off x="5900866" y="2288976"/>
            <a:ext cx="1410580" cy="394030"/>
          </a:xfrm>
          <a:custGeom>
            <a:avLst/>
            <a:gdLst>
              <a:gd name="T0" fmla="*/ 0 w 605"/>
              <a:gd name="T1" fmla="*/ 79 h 169"/>
              <a:gd name="T2" fmla="*/ 313 w 605"/>
              <a:gd name="T3" fmla="*/ 0 h 169"/>
              <a:gd name="T4" fmla="*/ 605 w 605"/>
              <a:gd name="T5" fmla="*/ 79 h 169"/>
              <a:gd name="T6" fmla="*/ 313 w 605"/>
              <a:gd name="T7" fmla="*/ 169 h 169"/>
              <a:gd name="T8" fmla="*/ 0 w 605"/>
              <a:gd name="T9" fmla="*/ 79 h 169"/>
            </a:gdLst>
            <a:ahLst/>
            <a:cxnLst>
              <a:cxn ang="0">
                <a:pos x="T0" y="T1"/>
              </a:cxn>
              <a:cxn ang="0">
                <a:pos x="T2" y="T3"/>
              </a:cxn>
              <a:cxn ang="0">
                <a:pos x="T4" y="T5"/>
              </a:cxn>
              <a:cxn ang="0">
                <a:pos x="T6" y="T7"/>
              </a:cxn>
              <a:cxn ang="0">
                <a:pos x="T8" y="T9"/>
              </a:cxn>
            </a:cxnLst>
            <a:rect l="0" t="0" r="r" b="b"/>
            <a:pathLst>
              <a:path w="605" h="169">
                <a:moveTo>
                  <a:pt x="0" y="79"/>
                </a:moveTo>
                <a:lnTo>
                  <a:pt x="313" y="0"/>
                </a:lnTo>
                <a:lnTo>
                  <a:pt x="605" y="79"/>
                </a:lnTo>
                <a:lnTo>
                  <a:pt x="313" y="169"/>
                </a:lnTo>
                <a:lnTo>
                  <a:pt x="0" y="79"/>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1" name="Freeform 20"/>
          <p:cNvSpPr/>
          <p:nvPr/>
        </p:nvSpPr>
        <p:spPr bwMode="auto">
          <a:xfrm>
            <a:off x="6858000" y="1426361"/>
            <a:ext cx="718113" cy="3126589"/>
          </a:xfrm>
          <a:custGeom>
            <a:avLst/>
            <a:gdLst>
              <a:gd name="T0" fmla="*/ 0 w 308"/>
              <a:gd name="T1" fmla="*/ 0 h 1341"/>
              <a:gd name="T2" fmla="*/ 0 w 308"/>
              <a:gd name="T3" fmla="*/ 1262 h 1341"/>
              <a:gd name="T4" fmla="*/ 308 w 308"/>
              <a:gd name="T5" fmla="*/ 1341 h 1341"/>
              <a:gd name="T6" fmla="*/ 308 w 308"/>
              <a:gd name="T7" fmla="*/ 84 h 1341"/>
              <a:gd name="T8" fmla="*/ 0 w 308"/>
              <a:gd name="T9" fmla="*/ 0 h 1341"/>
            </a:gdLst>
            <a:ahLst/>
            <a:cxnLst>
              <a:cxn ang="0">
                <a:pos x="T0" y="T1"/>
              </a:cxn>
              <a:cxn ang="0">
                <a:pos x="T2" y="T3"/>
              </a:cxn>
              <a:cxn ang="0">
                <a:pos x="T4" y="T5"/>
              </a:cxn>
              <a:cxn ang="0">
                <a:pos x="T6" y="T7"/>
              </a:cxn>
              <a:cxn ang="0">
                <a:pos x="T8" y="T9"/>
              </a:cxn>
            </a:cxnLst>
            <a:rect l="0" t="0" r="r" b="b"/>
            <a:pathLst>
              <a:path w="308" h="1341">
                <a:moveTo>
                  <a:pt x="0" y="0"/>
                </a:moveTo>
                <a:lnTo>
                  <a:pt x="0" y="1262"/>
                </a:lnTo>
                <a:lnTo>
                  <a:pt x="308" y="1341"/>
                </a:lnTo>
                <a:lnTo>
                  <a:pt x="308" y="84"/>
                </a:lnTo>
                <a:lnTo>
                  <a:pt x="0" y="0"/>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2" name="Freeform 21"/>
          <p:cNvSpPr/>
          <p:nvPr/>
        </p:nvSpPr>
        <p:spPr bwMode="auto">
          <a:xfrm>
            <a:off x="7576113" y="1426361"/>
            <a:ext cx="692467" cy="3126589"/>
          </a:xfrm>
          <a:custGeom>
            <a:avLst/>
            <a:gdLst>
              <a:gd name="T0" fmla="*/ 297 w 297"/>
              <a:gd name="T1" fmla="*/ 0 h 1341"/>
              <a:gd name="T2" fmla="*/ 0 w 297"/>
              <a:gd name="T3" fmla="*/ 84 h 1341"/>
              <a:gd name="T4" fmla="*/ 0 w 297"/>
              <a:gd name="T5" fmla="*/ 1341 h 1341"/>
              <a:gd name="T6" fmla="*/ 297 w 297"/>
              <a:gd name="T7" fmla="*/ 1262 h 1341"/>
              <a:gd name="T8" fmla="*/ 297 w 297"/>
              <a:gd name="T9" fmla="*/ 0 h 1341"/>
            </a:gdLst>
            <a:ahLst/>
            <a:cxnLst>
              <a:cxn ang="0">
                <a:pos x="T0" y="T1"/>
              </a:cxn>
              <a:cxn ang="0">
                <a:pos x="T2" y="T3"/>
              </a:cxn>
              <a:cxn ang="0">
                <a:pos x="T4" y="T5"/>
              </a:cxn>
              <a:cxn ang="0">
                <a:pos x="T6" y="T7"/>
              </a:cxn>
              <a:cxn ang="0">
                <a:pos x="T8" y="T9"/>
              </a:cxn>
            </a:cxnLst>
            <a:rect l="0" t="0" r="r" b="b"/>
            <a:pathLst>
              <a:path w="297" h="1341">
                <a:moveTo>
                  <a:pt x="297" y="0"/>
                </a:moveTo>
                <a:lnTo>
                  <a:pt x="0" y="84"/>
                </a:lnTo>
                <a:lnTo>
                  <a:pt x="0" y="1341"/>
                </a:lnTo>
                <a:lnTo>
                  <a:pt x="297" y="1262"/>
                </a:lnTo>
                <a:lnTo>
                  <a:pt x="297"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22"/>
          <p:cNvSpPr/>
          <p:nvPr/>
        </p:nvSpPr>
        <p:spPr bwMode="auto">
          <a:xfrm>
            <a:off x="6858000" y="1239838"/>
            <a:ext cx="1410580" cy="382372"/>
          </a:xfrm>
          <a:custGeom>
            <a:avLst/>
            <a:gdLst>
              <a:gd name="T0" fmla="*/ 0 w 605"/>
              <a:gd name="T1" fmla="*/ 80 h 164"/>
              <a:gd name="T2" fmla="*/ 308 w 605"/>
              <a:gd name="T3" fmla="*/ 0 h 164"/>
              <a:gd name="T4" fmla="*/ 605 w 605"/>
              <a:gd name="T5" fmla="*/ 80 h 164"/>
              <a:gd name="T6" fmla="*/ 308 w 605"/>
              <a:gd name="T7" fmla="*/ 164 h 164"/>
              <a:gd name="T8" fmla="*/ 0 w 605"/>
              <a:gd name="T9" fmla="*/ 80 h 164"/>
            </a:gdLst>
            <a:ahLst/>
            <a:cxnLst>
              <a:cxn ang="0">
                <a:pos x="T0" y="T1"/>
              </a:cxn>
              <a:cxn ang="0">
                <a:pos x="T2" y="T3"/>
              </a:cxn>
              <a:cxn ang="0">
                <a:pos x="T4" y="T5"/>
              </a:cxn>
              <a:cxn ang="0">
                <a:pos x="T6" y="T7"/>
              </a:cxn>
              <a:cxn ang="0">
                <a:pos x="T8" y="T9"/>
              </a:cxn>
            </a:cxnLst>
            <a:rect l="0" t="0" r="r" b="b"/>
            <a:pathLst>
              <a:path w="605" h="164">
                <a:moveTo>
                  <a:pt x="0" y="80"/>
                </a:moveTo>
                <a:lnTo>
                  <a:pt x="308" y="0"/>
                </a:lnTo>
                <a:lnTo>
                  <a:pt x="605" y="80"/>
                </a:lnTo>
                <a:lnTo>
                  <a:pt x="308" y="164"/>
                </a:lnTo>
                <a:lnTo>
                  <a:pt x="0" y="80"/>
                </a:lnTo>
                <a:close/>
              </a:path>
            </a:pathLst>
          </a:custGeom>
          <a:solidFill>
            <a:srgbClr val="028985"/>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3917955" y="2962465"/>
            <a:ext cx="435902" cy="425831"/>
            <a:chOff x="6276975" y="4392613"/>
            <a:chExt cx="481013" cy="469900"/>
          </a:xfrm>
          <a:solidFill>
            <a:schemeClr val="bg1"/>
          </a:solidFill>
        </p:grpSpPr>
        <p:sp>
          <p:nvSpPr>
            <p:cNvPr id="18" name="Freeform 17"/>
            <p:cNvSpPr>
              <a:spLocks noEditPoints="1"/>
            </p:cNvSpPr>
            <p:nvPr/>
          </p:nvSpPr>
          <p:spPr bwMode="auto">
            <a:xfrm>
              <a:off x="6276975" y="4392613"/>
              <a:ext cx="481013" cy="469900"/>
            </a:xfrm>
            <a:custGeom>
              <a:avLst/>
              <a:gdLst>
                <a:gd name="T0" fmla="*/ 121 w 128"/>
                <a:gd name="T1" fmla="*/ 121 h 125"/>
                <a:gd name="T2" fmla="*/ 110 w 128"/>
                <a:gd name="T3" fmla="*/ 125 h 125"/>
                <a:gd name="T4" fmla="*/ 98 w 128"/>
                <a:gd name="T5" fmla="*/ 121 h 125"/>
                <a:gd name="T6" fmla="*/ 78 w 128"/>
                <a:gd name="T7" fmla="*/ 101 h 125"/>
                <a:gd name="T8" fmla="*/ 54 w 128"/>
                <a:gd name="T9" fmla="*/ 107 h 125"/>
                <a:gd name="T10" fmla="*/ 0 w 128"/>
                <a:gd name="T11" fmla="*/ 54 h 125"/>
                <a:gd name="T12" fmla="*/ 54 w 128"/>
                <a:gd name="T13" fmla="*/ 0 h 125"/>
                <a:gd name="T14" fmla="*/ 107 w 128"/>
                <a:gd name="T15" fmla="*/ 54 h 125"/>
                <a:gd name="T16" fmla="*/ 102 w 128"/>
                <a:gd name="T17" fmla="*/ 78 h 125"/>
                <a:gd name="T18" fmla="*/ 121 w 128"/>
                <a:gd name="T19" fmla="*/ 97 h 125"/>
                <a:gd name="T20" fmla="*/ 121 w 128"/>
                <a:gd name="T21" fmla="*/ 121 h 125"/>
                <a:gd name="T22" fmla="*/ 54 w 128"/>
                <a:gd name="T23" fmla="*/ 97 h 125"/>
                <a:gd name="T24" fmla="*/ 98 w 128"/>
                <a:gd name="T25" fmla="*/ 54 h 125"/>
                <a:gd name="T26" fmla="*/ 54 w 128"/>
                <a:gd name="T27" fmla="*/ 10 h 125"/>
                <a:gd name="T28" fmla="*/ 10 w 128"/>
                <a:gd name="T29" fmla="*/ 54 h 125"/>
                <a:gd name="T30" fmla="*/ 54 w 128"/>
                <a:gd name="T31"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25">
                  <a:moveTo>
                    <a:pt x="121" y="121"/>
                  </a:moveTo>
                  <a:cubicBezTo>
                    <a:pt x="118" y="124"/>
                    <a:pt x="114" y="125"/>
                    <a:pt x="110" y="125"/>
                  </a:cubicBezTo>
                  <a:cubicBezTo>
                    <a:pt x="105" y="125"/>
                    <a:pt x="101" y="124"/>
                    <a:pt x="98" y="121"/>
                  </a:cubicBezTo>
                  <a:cubicBezTo>
                    <a:pt x="78" y="101"/>
                    <a:pt x="78" y="101"/>
                    <a:pt x="78" y="101"/>
                  </a:cubicBezTo>
                  <a:cubicBezTo>
                    <a:pt x="71" y="105"/>
                    <a:pt x="63" y="107"/>
                    <a:pt x="54" y="107"/>
                  </a:cubicBezTo>
                  <a:cubicBezTo>
                    <a:pt x="24" y="107"/>
                    <a:pt x="0" y="83"/>
                    <a:pt x="0" y="54"/>
                  </a:cubicBezTo>
                  <a:cubicBezTo>
                    <a:pt x="0" y="24"/>
                    <a:pt x="24" y="0"/>
                    <a:pt x="54" y="0"/>
                  </a:cubicBezTo>
                  <a:cubicBezTo>
                    <a:pt x="83" y="0"/>
                    <a:pt x="107" y="24"/>
                    <a:pt x="107" y="54"/>
                  </a:cubicBezTo>
                  <a:cubicBezTo>
                    <a:pt x="107" y="62"/>
                    <a:pt x="105" y="71"/>
                    <a:pt x="102" y="78"/>
                  </a:cubicBezTo>
                  <a:cubicBezTo>
                    <a:pt x="121" y="97"/>
                    <a:pt x="121" y="97"/>
                    <a:pt x="121" y="97"/>
                  </a:cubicBezTo>
                  <a:cubicBezTo>
                    <a:pt x="128" y="104"/>
                    <a:pt x="128" y="114"/>
                    <a:pt x="121" y="121"/>
                  </a:cubicBezTo>
                  <a:close/>
                  <a:moveTo>
                    <a:pt x="54" y="97"/>
                  </a:moveTo>
                  <a:cubicBezTo>
                    <a:pt x="78" y="97"/>
                    <a:pt x="98" y="78"/>
                    <a:pt x="98" y="54"/>
                  </a:cubicBezTo>
                  <a:cubicBezTo>
                    <a:pt x="98" y="29"/>
                    <a:pt x="78" y="10"/>
                    <a:pt x="54" y="10"/>
                  </a:cubicBezTo>
                  <a:cubicBezTo>
                    <a:pt x="30" y="10"/>
                    <a:pt x="10" y="29"/>
                    <a:pt x="10" y="54"/>
                  </a:cubicBezTo>
                  <a:cubicBezTo>
                    <a:pt x="10" y="78"/>
                    <a:pt x="30" y="97"/>
                    <a:pt x="54"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6378575" y="4581526"/>
              <a:ext cx="200025" cy="146050"/>
            </a:xfrm>
            <a:custGeom>
              <a:avLst/>
              <a:gdLst>
                <a:gd name="T0" fmla="*/ 39 w 53"/>
                <a:gd name="T1" fmla="*/ 0 h 39"/>
                <a:gd name="T2" fmla="*/ 32 w 53"/>
                <a:gd name="T3" fmla="*/ 0 h 39"/>
                <a:gd name="T4" fmla="*/ 30 w 53"/>
                <a:gd name="T5" fmla="*/ 4 h 39"/>
                <a:gd name="T6" fmla="*/ 32 w 53"/>
                <a:gd name="T7" fmla="*/ 25 h 39"/>
                <a:gd name="T8" fmla="*/ 27 w 53"/>
                <a:gd name="T9" fmla="*/ 32 h 39"/>
                <a:gd name="T10" fmla="*/ 22 w 53"/>
                <a:gd name="T11" fmla="*/ 25 h 39"/>
                <a:gd name="T12" fmla="*/ 25 w 53"/>
                <a:gd name="T13" fmla="*/ 5 h 39"/>
                <a:gd name="T14" fmla="*/ 23 w 53"/>
                <a:gd name="T15" fmla="*/ 0 h 39"/>
                <a:gd name="T16" fmla="*/ 15 w 53"/>
                <a:gd name="T17" fmla="*/ 0 h 39"/>
                <a:gd name="T18" fmla="*/ 15 w 53"/>
                <a:gd name="T19" fmla="*/ 0 h 39"/>
                <a:gd name="T20" fmla="*/ 1 w 53"/>
                <a:gd name="T21" fmla="*/ 12 h 39"/>
                <a:gd name="T22" fmla="*/ 3 w 53"/>
                <a:gd name="T23" fmla="*/ 32 h 39"/>
                <a:gd name="T24" fmla="*/ 27 w 53"/>
                <a:gd name="T25" fmla="*/ 39 h 39"/>
                <a:gd name="T26" fmla="*/ 51 w 53"/>
                <a:gd name="T27" fmla="*/ 32 h 39"/>
                <a:gd name="T28" fmla="*/ 52 w 53"/>
                <a:gd name="T29" fmla="*/ 11 h 39"/>
                <a:gd name="T30" fmla="*/ 39 w 53"/>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9">
                  <a:moveTo>
                    <a:pt x="39" y="0"/>
                  </a:moveTo>
                  <a:cubicBezTo>
                    <a:pt x="32" y="0"/>
                    <a:pt x="32" y="0"/>
                    <a:pt x="32" y="0"/>
                  </a:cubicBezTo>
                  <a:cubicBezTo>
                    <a:pt x="32" y="0"/>
                    <a:pt x="32" y="3"/>
                    <a:pt x="30" y="4"/>
                  </a:cubicBezTo>
                  <a:cubicBezTo>
                    <a:pt x="30" y="4"/>
                    <a:pt x="33" y="20"/>
                    <a:pt x="32" y="25"/>
                  </a:cubicBezTo>
                  <a:cubicBezTo>
                    <a:pt x="31" y="27"/>
                    <a:pt x="29" y="32"/>
                    <a:pt x="27" y="32"/>
                  </a:cubicBezTo>
                  <a:cubicBezTo>
                    <a:pt x="24" y="32"/>
                    <a:pt x="22" y="27"/>
                    <a:pt x="22" y="25"/>
                  </a:cubicBezTo>
                  <a:cubicBezTo>
                    <a:pt x="21" y="20"/>
                    <a:pt x="25" y="5"/>
                    <a:pt x="25" y="5"/>
                  </a:cubicBezTo>
                  <a:cubicBezTo>
                    <a:pt x="24" y="4"/>
                    <a:pt x="23" y="3"/>
                    <a:pt x="23" y="0"/>
                  </a:cubicBezTo>
                  <a:cubicBezTo>
                    <a:pt x="15" y="0"/>
                    <a:pt x="15" y="0"/>
                    <a:pt x="15" y="0"/>
                  </a:cubicBezTo>
                  <a:cubicBezTo>
                    <a:pt x="15" y="0"/>
                    <a:pt x="15" y="0"/>
                    <a:pt x="15" y="0"/>
                  </a:cubicBezTo>
                  <a:cubicBezTo>
                    <a:pt x="7" y="0"/>
                    <a:pt x="0" y="5"/>
                    <a:pt x="1" y="12"/>
                  </a:cubicBezTo>
                  <a:cubicBezTo>
                    <a:pt x="3" y="32"/>
                    <a:pt x="3" y="32"/>
                    <a:pt x="3" y="32"/>
                  </a:cubicBezTo>
                  <a:cubicBezTo>
                    <a:pt x="10" y="36"/>
                    <a:pt x="18" y="39"/>
                    <a:pt x="27" y="39"/>
                  </a:cubicBezTo>
                  <a:cubicBezTo>
                    <a:pt x="36" y="39"/>
                    <a:pt x="44" y="36"/>
                    <a:pt x="51" y="32"/>
                  </a:cubicBezTo>
                  <a:cubicBezTo>
                    <a:pt x="52" y="11"/>
                    <a:pt x="52" y="11"/>
                    <a:pt x="52" y="11"/>
                  </a:cubicBezTo>
                  <a:cubicBezTo>
                    <a:pt x="53" y="5"/>
                    <a:pt x="46"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Oval 19"/>
            <p:cNvSpPr>
              <a:spLocks noChangeArrowheads="1"/>
            </p:cNvSpPr>
            <p:nvPr/>
          </p:nvSpPr>
          <p:spPr bwMode="auto">
            <a:xfrm>
              <a:off x="6427788" y="4460876"/>
              <a:ext cx="101600" cy="1016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1" name="Group 20"/>
          <p:cNvGrpSpPr/>
          <p:nvPr/>
        </p:nvGrpSpPr>
        <p:grpSpPr>
          <a:xfrm>
            <a:off x="4984508" y="3202063"/>
            <a:ext cx="394181" cy="374041"/>
            <a:chOff x="949325" y="4389438"/>
            <a:chExt cx="434975" cy="412751"/>
          </a:xfrm>
          <a:solidFill>
            <a:schemeClr val="bg1"/>
          </a:solidFill>
        </p:grpSpPr>
        <p:sp>
          <p:nvSpPr>
            <p:cNvPr id="22" name="Freeform 21"/>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4" name="Group 23"/>
          <p:cNvGrpSpPr/>
          <p:nvPr/>
        </p:nvGrpSpPr>
        <p:grpSpPr>
          <a:xfrm>
            <a:off x="6082163" y="3455169"/>
            <a:ext cx="384827" cy="347524"/>
            <a:chOff x="6334126" y="3989388"/>
            <a:chExt cx="498474" cy="452437"/>
          </a:xfrm>
          <a:solidFill>
            <a:schemeClr val="bg1"/>
          </a:solidFill>
        </p:grpSpPr>
        <p:sp>
          <p:nvSpPr>
            <p:cNvPr id="25" name="Freeform 24"/>
            <p:cNvSpPr/>
            <p:nvPr/>
          </p:nvSpPr>
          <p:spPr bwMode="auto">
            <a:xfrm>
              <a:off x="6334126" y="4179888"/>
              <a:ext cx="303212" cy="258762"/>
            </a:xfrm>
            <a:custGeom>
              <a:avLst/>
              <a:gdLst>
                <a:gd name="T0" fmla="*/ 22 w 81"/>
                <a:gd name="T1" fmla="*/ 0 h 69"/>
                <a:gd name="T2" fmla="*/ 34 w 81"/>
                <a:gd name="T3" fmla="*/ 0 h 69"/>
                <a:gd name="T4" fmla="*/ 36 w 81"/>
                <a:gd name="T5" fmla="*/ 9 h 69"/>
                <a:gd name="T6" fmla="*/ 34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4" y="0"/>
                    <a:pt x="34" y="0"/>
                    <a:pt x="34" y="0"/>
                  </a:cubicBezTo>
                  <a:cubicBezTo>
                    <a:pt x="33" y="1"/>
                    <a:pt x="33" y="7"/>
                    <a:pt x="36" y="9"/>
                  </a:cubicBezTo>
                  <a:cubicBezTo>
                    <a:pt x="36" y="9"/>
                    <a:pt x="31" y="39"/>
                    <a:pt x="34" y="48"/>
                  </a:cubicBezTo>
                  <a:cubicBezTo>
                    <a:pt x="34" y="52"/>
                    <a:pt x="37" y="62"/>
                    <a:pt x="41" y="62"/>
                  </a:cubicBezTo>
                  <a:cubicBezTo>
                    <a:pt x="45" y="62"/>
                    <a:pt x="47" y="52"/>
                    <a:pt x="48" y="48"/>
                  </a:cubicBezTo>
                  <a:cubicBezTo>
                    <a:pt x="50" y="38"/>
                    <a:pt x="44" y="10"/>
                    <a:pt x="44" y="10"/>
                  </a:cubicBezTo>
                  <a:cubicBezTo>
                    <a:pt x="45" y="9"/>
                    <a:pt x="47" y="7"/>
                    <a:pt x="47" y="0"/>
                  </a:cubicBezTo>
                  <a:cubicBezTo>
                    <a:pt x="59" y="0"/>
                    <a:pt x="59" y="0"/>
                    <a:pt x="59" y="0"/>
                  </a:cubicBezTo>
                  <a:cubicBezTo>
                    <a:pt x="59" y="0"/>
                    <a:pt x="59" y="0"/>
                    <a:pt x="59" y="0"/>
                  </a:cubicBezTo>
                  <a:cubicBezTo>
                    <a:pt x="71" y="0"/>
                    <a:pt x="81" y="11"/>
                    <a:pt x="80" y="23"/>
                  </a:cubicBezTo>
                  <a:cubicBezTo>
                    <a:pt x="77" y="47"/>
                    <a:pt x="77" y="47"/>
                    <a:pt x="77" y="47"/>
                  </a:cubicBezTo>
                  <a:cubicBezTo>
                    <a:pt x="75"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Oval 25"/>
            <p:cNvSpPr>
              <a:spLocks noChangeArrowheads="1"/>
            </p:cNvSpPr>
            <p:nvPr/>
          </p:nvSpPr>
          <p:spPr bwMode="auto">
            <a:xfrm>
              <a:off x="6408738" y="3989388"/>
              <a:ext cx="153987" cy="1539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6615113" y="4154488"/>
              <a:ext cx="217487" cy="287337"/>
            </a:xfrm>
            <a:custGeom>
              <a:avLst/>
              <a:gdLst>
                <a:gd name="T0" fmla="*/ 19 w 58"/>
                <a:gd name="T1" fmla="*/ 0 h 77"/>
                <a:gd name="T2" fmla="*/ 0 w 58"/>
                <a:gd name="T3" fmla="*/ 5 h 77"/>
                <a:gd name="T4" fmla="*/ 5 w 58"/>
                <a:gd name="T5" fmla="*/ 9 h 77"/>
                <a:gd name="T6" fmla="*/ 12 w 58"/>
                <a:gd name="T7" fmla="*/ 31 h 77"/>
                <a:gd name="T8" fmla="*/ 12 w 58"/>
                <a:gd name="T9" fmla="*/ 31 h 77"/>
                <a:gd name="T10" fmla="*/ 12 w 58"/>
                <a:gd name="T11" fmla="*/ 31 h 77"/>
                <a:gd name="T12" fmla="*/ 9 w 58"/>
                <a:gd name="T13" fmla="*/ 55 h 77"/>
                <a:gd name="T14" fmla="*/ 9 w 58"/>
                <a:gd name="T15" fmla="*/ 55 h 77"/>
                <a:gd name="T16" fmla="*/ 9 w 58"/>
                <a:gd name="T17" fmla="*/ 55 h 77"/>
                <a:gd name="T18" fmla="*/ 2 w 58"/>
                <a:gd name="T19" fmla="*/ 73 h 77"/>
                <a:gd name="T20" fmla="*/ 19 w 58"/>
                <a:gd name="T21" fmla="*/ 77 h 77"/>
                <a:gd name="T22" fmla="*/ 58 w 58"/>
                <a:gd name="T23" fmla="*/ 38 h 77"/>
                <a:gd name="T24" fmla="*/ 19 w 58"/>
                <a:gd name="T25" fmla="*/ 0 h 77"/>
                <a:gd name="T26" fmla="*/ 20 w 58"/>
                <a:gd name="T27" fmla="*/ 38 h 77"/>
                <a:gd name="T28" fmla="*/ 20 w 58"/>
                <a:gd name="T29" fmla="*/ 9 h 77"/>
                <a:gd name="T30" fmla="*/ 48 w 58"/>
                <a:gd name="T31" fmla="*/ 38 h 77"/>
                <a:gd name="T32" fmla="*/ 20 w 58"/>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77">
                  <a:moveTo>
                    <a:pt x="19" y="0"/>
                  </a:moveTo>
                  <a:cubicBezTo>
                    <a:pt x="12" y="0"/>
                    <a:pt x="6" y="2"/>
                    <a:pt x="0" y="5"/>
                  </a:cubicBezTo>
                  <a:cubicBezTo>
                    <a:pt x="2" y="6"/>
                    <a:pt x="4" y="8"/>
                    <a:pt x="5" y="9"/>
                  </a:cubicBezTo>
                  <a:cubicBezTo>
                    <a:pt x="10" y="15"/>
                    <a:pt x="13" y="23"/>
                    <a:pt x="12" y="31"/>
                  </a:cubicBezTo>
                  <a:cubicBezTo>
                    <a:pt x="12" y="31"/>
                    <a:pt x="12" y="31"/>
                    <a:pt x="12" y="31"/>
                  </a:cubicBezTo>
                  <a:cubicBezTo>
                    <a:pt x="12" y="31"/>
                    <a:pt x="12" y="31"/>
                    <a:pt x="12" y="31"/>
                  </a:cubicBezTo>
                  <a:cubicBezTo>
                    <a:pt x="9" y="55"/>
                    <a:pt x="9" y="55"/>
                    <a:pt x="9" y="55"/>
                  </a:cubicBezTo>
                  <a:cubicBezTo>
                    <a:pt x="9" y="55"/>
                    <a:pt x="9" y="55"/>
                    <a:pt x="9" y="55"/>
                  </a:cubicBezTo>
                  <a:cubicBezTo>
                    <a:pt x="9" y="55"/>
                    <a:pt x="9" y="55"/>
                    <a:pt x="9" y="55"/>
                  </a:cubicBezTo>
                  <a:cubicBezTo>
                    <a:pt x="8" y="62"/>
                    <a:pt x="5" y="68"/>
                    <a:pt x="2" y="73"/>
                  </a:cubicBezTo>
                  <a:cubicBezTo>
                    <a:pt x="7" y="75"/>
                    <a:pt x="13" y="77"/>
                    <a:pt x="19" y="77"/>
                  </a:cubicBezTo>
                  <a:cubicBezTo>
                    <a:pt x="41" y="77"/>
                    <a:pt x="58" y="59"/>
                    <a:pt x="58" y="38"/>
                  </a:cubicBezTo>
                  <a:cubicBezTo>
                    <a:pt x="58" y="17"/>
                    <a:pt x="41" y="0"/>
                    <a:pt x="19" y="0"/>
                  </a:cubicBezTo>
                  <a:close/>
                  <a:moveTo>
                    <a:pt x="20" y="38"/>
                  </a:moveTo>
                  <a:cubicBezTo>
                    <a:pt x="20" y="9"/>
                    <a:pt x="20" y="9"/>
                    <a:pt x="20" y="9"/>
                  </a:cubicBezTo>
                  <a:cubicBezTo>
                    <a:pt x="36" y="9"/>
                    <a:pt x="48" y="22"/>
                    <a:pt x="48" y="38"/>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6642100" y="4071938"/>
              <a:ext cx="96837" cy="66675"/>
            </a:xfrm>
            <a:custGeom>
              <a:avLst/>
              <a:gdLst>
                <a:gd name="T0" fmla="*/ 4 w 26"/>
                <a:gd name="T1" fmla="*/ 11 h 18"/>
                <a:gd name="T2" fmla="*/ 8 w 26"/>
                <a:gd name="T3" fmla="*/ 11 h 18"/>
                <a:gd name="T4" fmla="*/ 8 w 26"/>
                <a:gd name="T5" fmla="*/ 18 h 18"/>
                <a:gd name="T6" fmla="*/ 13 w 26"/>
                <a:gd name="T7" fmla="*/ 17 h 18"/>
                <a:gd name="T8" fmla="*/ 18 w 26"/>
                <a:gd name="T9" fmla="*/ 18 h 18"/>
                <a:gd name="T10" fmla="*/ 18 w 26"/>
                <a:gd name="T11" fmla="*/ 11 h 18"/>
                <a:gd name="T12" fmla="*/ 22 w 26"/>
                <a:gd name="T13" fmla="*/ 11 h 18"/>
                <a:gd name="T14" fmla="*/ 26 w 26"/>
                <a:gd name="T15" fmla="*/ 7 h 18"/>
                <a:gd name="T16" fmla="*/ 26 w 26"/>
                <a:gd name="T17" fmla="*/ 4 h 18"/>
                <a:gd name="T18" fmla="*/ 22 w 26"/>
                <a:gd name="T19" fmla="*/ 0 h 18"/>
                <a:gd name="T20" fmla="*/ 4 w 26"/>
                <a:gd name="T21" fmla="*/ 0 h 18"/>
                <a:gd name="T22" fmla="*/ 0 w 26"/>
                <a:gd name="T23" fmla="*/ 4 h 18"/>
                <a:gd name="T24" fmla="*/ 0 w 26"/>
                <a:gd name="T25" fmla="*/ 7 h 18"/>
                <a:gd name="T26" fmla="*/ 4 w 26"/>
                <a:gd name="T2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8">
                  <a:moveTo>
                    <a:pt x="4" y="11"/>
                  </a:moveTo>
                  <a:cubicBezTo>
                    <a:pt x="8" y="11"/>
                    <a:pt x="8" y="11"/>
                    <a:pt x="8" y="11"/>
                  </a:cubicBezTo>
                  <a:cubicBezTo>
                    <a:pt x="8" y="18"/>
                    <a:pt x="8" y="18"/>
                    <a:pt x="8" y="18"/>
                  </a:cubicBezTo>
                  <a:cubicBezTo>
                    <a:pt x="9" y="17"/>
                    <a:pt x="11" y="17"/>
                    <a:pt x="13" y="17"/>
                  </a:cubicBezTo>
                  <a:cubicBezTo>
                    <a:pt x="15" y="17"/>
                    <a:pt x="17" y="17"/>
                    <a:pt x="18" y="18"/>
                  </a:cubicBezTo>
                  <a:cubicBezTo>
                    <a:pt x="18" y="11"/>
                    <a:pt x="18" y="11"/>
                    <a:pt x="18" y="11"/>
                  </a:cubicBezTo>
                  <a:cubicBezTo>
                    <a:pt x="22" y="11"/>
                    <a:pt x="22" y="11"/>
                    <a:pt x="22" y="11"/>
                  </a:cubicBezTo>
                  <a:cubicBezTo>
                    <a:pt x="24" y="11"/>
                    <a:pt x="26" y="9"/>
                    <a:pt x="26" y="7"/>
                  </a:cubicBezTo>
                  <a:cubicBezTo>
                    <a:pt x="26" y="4"/>
                    <a:pt x="26" y="4"/>
                    <a:pt x="26" y="4"/>
                  </a:cubicBezTo>
                  <a:cubicBezTo>
                    <a:pt x="26" y="2"/>
                    <a:pt x="24" y="0"/>
                    <a:pt x="22" y="0"/>
                  </a:cubicBezTo>
                  <a:cubicBezTo>
                    <a:pt x="4" y="0"/>
                    <a:pt x="4" y="0"/>
                    <a:pt x="4" y="0"/>
                  </a:cubicBezTo>
                  <a:cubicBezTo>
                    <a:pt x="1" y="0"/>
                    <a:pt x="0" y="2"/>
                    <a:pt x="0" y="4"/>
                  </a:cubicBezTo>
                  <a:cubicBezTo>
                    <a:pt x="0" y="7"/>
                    <a:pt x="0" y="7"/>
                    <a:pt x="0" y="7"/>
                  </a:cubicBezTo>
                  <a:cubicBezTo>
                    <a:pt x="0" y="9"/>
                    <a:pt x="1"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6780213" y="4143375"/>
              <a:ext cx="52387" cy="52387"/>
            </a:xfrm>
            <a:custGeom>
              <a:avLst/>
              <a:gdLst>
                <a:gd name="T0" fmla="*/ 8 w 14"/>
                <a:gd name="T1" fmla="*/ 14 h 14"/>
                <a:gd name="T2" fmla="*/ 12 w 14"/>
                <a:gd name="T3" fmla="*/ 10 h 14"/>
                <a:gd name="T4" fmla="*/ 13 w 14"/>
                <a:gd name="T5" fmla="*/ 4 h 14"/>
                <a:gd name="T6" fmla="*/ 11 w 14"/>
                <a:gd name="T7" fmla="*/ 2 h 14"/>
                <a:gd name="T8" fmla="*/ 6 w 14"/>
                <a:gd name="T9" fmla="*/ 2 h 14"/>
                <a:gd name="T10" fmla="*/ 0 w 14"/>
                <a:gd name="T11" fmla="*/ 6 h 14"/>
                <a:gd name="T12" fmla="*/ 8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8" y="14"/>
                  </a:moveTo>
                  <a:cubicBezTo>
                    <a:pt x="12" y="10"/>
                    <a:pt x="12" y="10"/>
                    <a:pt x="12" y="10"/>
                  </a:cubicBezTo>
                  <a:cubicBezTo>
                    <a:pt x="14" y="8"/>
                    <a:pt x="14" y="6"/>
                    <a:pt x="13" y="4"/>
                  </a:cubicBezTo>
                  <a:cubicBezTo>
                    <a:pt x="11" y="2"/>
                    <a:pt x="11" y="2"/>
                    <a:pt x="11" y="2"/>
                  </a:cubicBezTo>
                  <a:cubicBezTo>
                    <a:pt x="10" y="0"/>
                    <a:pt x="7" y="0"/>
                    <a:pt x="6" y="2"/>
                  </a:cubicBezTo>
                  <a:cubicBezTo>
                    <a:pt x="0" y="6"/>
                    <a:pt x="0" y="6"/>
                    <a:pt x="0" y="6"/>
                  </a:cubicBezTo>
                  <a:cubicBezTo>
                    <a:pt x="3" y="8"/>
                    <a:pt x="5" y="11"/>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0" name="Group 29"/>
          <p:cNvGrpSpPr/>
          <p:nvPr/>
        </p:nvGrpSpPr>
        <p:grpSpPr>
          <a:xfrm>
            <a:off x="7072771" y="3680659"/>
            <a:ext cx="355740" cy="372131"/>
            <a:chOff x="6464300" y="3325813"/>
            <a:chExt cx="463550" cy="463551"/>
          </a:xfrm>
          <a:solidFill>
            <a:schemeClr val="bg1"/>
          </a:solidFill>
        </p:grpSpPr>
        <p:sp>
          <p:nvSpPr>
            <p:cNvPr id="31" name="Freeform 30"/>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2" name="TextBox 41"/>
          <p:cNvSpPr txBox="1"/>
          <p:nvPr/>
        </p:nvSpPr>
        <p:spPr>
          <a:xfrm>
            <a:off x="4236120" y="2538284"/>
            <a:ext cx="488231" cy="307777"/>
          </a:xfrm>
          <a:prstGeom prst="rect">
            <a:avLst/>
          </a:prstGeom>
          <a:noFill/>
        </p:spPr>
        <p:txBody>
          <a:bodyPr wrap="square" rtlCol="0">
            <a:spAutoFit/>
          </a:bodyPr>
          <a:lstStyle/>
          <a:p>
            <a:r>
              <a:rPr lang="en-US" sz="1400" smtClean="0">
                <a:solidFill>
                  <a:schemeClr val="bg1"/>
                </a:solidFill>
                <a:latin typeface="+mj-lt"/>
              </a:rPr>
              <a:t>19%</a:t>
            </a:r>
            <a:endParaRPr lang="en-US" sz="1400">
              <a:solidFill>
                <a:schemeClr val="bg1"/>
              </a:solidFill>
              <a:latin typeface="+mj-lt"/>
            </a:endParaRPr>
          </a:p>
        </p:txBody>
      </p:sp>
      <p:sp>
        <p:nvSpPr>
          <p:cNvPr id="43" name="TextBox 42"/>
          <p:cNvSpPr txBox="1"/>
          <p:nvPr/>
        </p:nvSpPr>
        <p:spPr>
          <a:xfrm>
            <a:off x="5278094" y="2608275"/>
            <a:ext cx="488231" cy="307777"/>
          </a:xfrm>
          <a:prstGeom prst="rect">
            <a:avLst/>
          </a:prstGeom>
          <a:noFill/>
        </p:spPr>
        <p:txBody>
          <a:bodyPr wrap="square" rtlCol="0">
            <a:spAutoFit/>
          </a:bodyPr>
          <a:lstStyle/>
          <a:p>
            <a:r>
              <a:rPr lang="en-US" sz="1400" smtClean="0">
                <a:solidFill>
                  <a:schemeClr val="bg1"/>
                </a:solidFill>
                <a:latin typeface="+mj-lt"/>
              </a:rPr>
              <a:t>21%</a:t>
            </a:r>
            <a:endParaRPr lang="en-US" sz="1400">
              <a:solidFill>
                <a:schemeClr val="bg1"/>
              </a:solidFill>
              <a:latin typeface="+mj-lt"/>
            </a:endParaRPr>
          </a:p>
        </p:txBody>
      </p:sp>
      <p:sp>
        <p:nvSpPr>
          <p:cNvPr id="44" name="TextBox 43"/>
          <p:cNvSpPr txBox="1"/>
          <p:nvPr/>
        </p:nvSpPr>
        <p:spPr>
          <a:xfrm>
            <a:off x="6395417" y="2319279"/>
            <a:ext cx="488231" cy="307777"/>
          </a:xfrm>
          <a:prstGeom prst="rect">
            <a:avLst/>
          </a:prstGeom>
          <a:noFill/>
        </p:spPr>
        <p:txBody>
          <a:bodyPr wrap="square" rtlCol="0">
            <a:spAutoFit/>
          </a:bodyPr>
          <a:lstStyle/>
          <a:p>
            <a:r>
              <a:rPr lang="en-US" sz="1400" smtClean="0">
                <a:solidFill>
                  <a:schemeClr val="bg1"/>
                </a:solidFill>
                <a:latin typeface="+mj-lt"/>
              </a:rPr>
              <a:t>33%</a:t>
            </a:r>
            <a:endParaRPr lang="en-US" sz="1400">
              <a:solidFill>
                <a:schemeClr val="bg1"/>
              </a:solidFill>
              <a:latin typeface="+mj-lt"/>
            </a:endParaRPr>
          </a:p>
        </p:txBody>
      </p:sp>
      <p:sp>
        <p:nvSpPr>
          <p:cNvPr id="45" name="TextBox 44"/>
          <p:cNvSpPr txBox="1"/>
          <p:nvPr/>
        </p:nvSpPr>
        <p:spPr>
          <a:xfrm>
            <a:off x="7352549" y="1297704"/>
            <a:ext cx="488231" cy="307777"/>
          </a:xfrm>
          <a:prstGeom prst="rect">
            <a:avLst/>
          </a:prstGeom>
          <a:noFill/>
        </p:spPr>
        <p:txBody>
          <a:bodyPr wrap="square" rtlCol="0">
            <a:spAutoFit/>
          </a:bodyPr>
          <a:lstStyle/>
          <a:p>
            <a:r>
              <a:rPr lang="en-US" sz="1400" smtClean="0">
                <a:solidFill>
                  <a:schemeClr val="bg1"/>
                </a:solidFill>
                <a:latin typeface="+mj-lt"/>
              </a:rPr>
              <a:t>45%</a:t>
            </a:r>
            <a:endParaRPr lang="en-US" sz="1400">
              <a:solidFill>
                <a:schemeClr val="bg1"/>
              </a:solidFill>
              <a:latin typeface="+mj-lt"/>
            </a:endParaRPr>
          </a:p>
        </p:txBody>
      </p:sp>
      <p:sp>
        <p:nvSpPr>
          <p:cNvPr id="46" name="Rectangle 45"/>
          <p:cNvSpPr/>
          <p:nvPr/>
        </p:nvSpPr>
        <p:spPr>
          <a:xfrm>
            <a:off x="737705" y="3111301"/>
            <a:ext cx="204611" cy="603449"/>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737705" y="3991603"/>
            <a:ext cx="204611" cy="603449"/>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37704" y="1419307"/>
            <a:ext cx="204612" cy="603449"/>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737704" y="2270899"/>
            <a:ext cx="204612" cy="603449"/>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1014169" y="30289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23CADC"/>
                </a:solidFill>
                <a:latin typeface="+mj-lt"/>
              </a:rPr>
              <a:t>TEXT</a:t>
            </a:r>
            <a:endParaRPr lang="en-US">
              <a:solidFill>
                <a:srgbClr val="23CADC"/>
              </a:solidFill>
              <a:latin typeface="+mj-lt"/>
            </a:endParaRPr>
          </a:p>
        </p:txBody>
      </p:sp>
      <p:sp>
        <p:nvSpPr>
          <p:cNvPr id="51" name="Rectangle 50"/>
          <p:cNvSpPr/>
          <p:nvPr/>
        </p:nvSpPr>
        <p:spPr>
          <a:xfrm>
            <a:off x="1014170" y="32838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2" name="TextBox 51"/>
          <p:cNvSpPr txBox="1"/>
          <p:nvPr/>
        </p:nvSpPr>
        <p:spPr>
          <a:xfrm>
            <a:off x="1014169" y="39433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53" name="Rectangle 52"/>
          <p:cNvSpPr/>
          <p:nvPr/>
        </p:nvSpPr>
        <p:spPr>
          <a:xfrm>
            <a:off x="1014170" y="41982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4" name="TextBox 53"/>
          <p:cNvSpPr txBox="1"/>
          <p:nvPr/>
        </p:nvSpPr>
        <p:spPr>
          <a:xfrm>
            <a:off x="1014170" y="1352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55" name="Rectangle 54"/>
          <p:cNvSpPr/>
          <p:nvPr/>
        </p:nvSpPr>
        <p:spPr>
          <a:xfrm>
            <a:off x="1014171" y="16074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6" name="TextBox 55"/>
          <p:cNvSpPr txBox="1"/>
          <p:nvPr/>
        </p:nvSpPr>
        <p:spPr>
          <a:xfrm>
            <a:off x="1014169" y="21907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57" name="Rectangle 56"/>
          <p:cNvSpPr/>
          <p:nvPr/>
        </p:nvSpPr>
        <p:spPr>
          <a:xfrm>
            <a:off x="1014170" y="2445663"/>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8" name="TextBox 5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0" name="TextBox 5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l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down)">
                                      <p:cBhvr>
                                        <p:cTn id="10" dur="500"/>
                                        <p:tgtEl>
                                          <p:spTgt spid="12"/>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inVertical)">
                                      <p:cBhvr>
                                        <p:cTn id="14" dur="500"/>
                                        <p:tgtEl>
                                          <p:spTgt spid="13"/>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childTnLst>
                          </p:cTn>
                        </p:par>
                        <p:par>
                          <p:cTn id="19" fill="hold">
                            <p:stCondLst>
                              <p:cond delay="1500"/>
                            </p:stCondLst>
                            <p:childTnLst>
                              <p:par>
                                <p:cTn id="20" presetID="42" presetClass="entr" presetSubtype="0" fill="hold" nodeType="after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anim calcmode="lin" valueType="num">
                                      <p:cBhvr>
                                        <p:cTn id="23" dur="500" fill="hold"/>
                                        <p:tgtEl>
                                          <p:spTgt spid="30"/>
                                        </p:tgtEl>
                                        <p:attrNameLst>
                                          <p:attrName>ppt_x</p:attrName>
                                        </p:attrNameLst>
                                      </p:cBhvr>
                                      <p:tavLst>
                                        <p:tav tm="0">
                                          <p:val>
                                            <p:strVal val="#ppt_x"/>
                                          </p:val>
                                        </p:tav>
                                        <p:tav tm="100000">
                                          <p:val>
                                            <p:strVal val="#ppt_x"/>
                                          </p:val>
                                        </p:tav>
                                      </p:tavLst>
                                    </p:anim>
                                    <p:anim calcmode="lin" valueType="num">
                                      <p:cBhvr>
                                        <p:cTn id="24" dur="500" fill="hold"/>
                                        <p:tgtEl>
                                          <p:spTgt spid="30"/>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childTnLst>
                          </p:cTn>
                        </p:par>
                        <p:par>
                          <p:cTn id="32" fill="hold">
                            <p:stCondLst>
                              <p:cond delay="2500"/>
                            </p:stCondLst>
                            <p:childTnLst>
                              <p:par>
                                <p:cTn id="33" presetID="16" presetClass="entr" presetSubtype="21"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barn(inVertical)">
                                      <p:cBhvr>
                                        <p:cTn id="35" dur="500"/>
                                        <p:tgtEl>
                                          <p:spTgt spid="10"/>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3500"/>
                            </p:stCondLst>
                            <p:childTnLst>
                              <p:par>
                                <p:cTn id="41" presetID="42" presetClass="entr" presetSubtype="0"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anim calcmode="lin" valueType="num">
                                      <p:cBhvr>
                                        <p:cTn id="44" dur="500" fill="hold"/>
                                        <p:tgtEl>
                                          <p:spTgt spid="24"/>
                                        </p:tgtEl>
                                        <p:attrNameLst>
                                          <p:attrName>ppt_x</p:attrName>
                                        </p:attrNameLst>
                                      </p:cBhvr>
                                      <p:tavLst>
                                        <p:tav tm="0">
                                          <p:val>
                                            <p:strVal val="#ppt_x"/>
                                          </p:val>
                                        </p:tav>
                                        <p:tav tm="100000">
                                          <p:val>
                                            <p:strVal val="#ppt_x"/>
                                          </p:val>
                                        </p:tav>
                                      </p:tavLst>
                                    </p:anim>
                                    <p:anim calcmode="lin" valueType="num">
                                      <p:cBhvr>
                                        <p:cTn id="45" dur="5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down)">
                                      <p:cBhvr>
                                        <p:cTn id="49" dur="500"/>
                                        <p:tgtEl>
                                          <p:spTgt spid="5"/>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down)">
                                      <p:cBhvr>
                                        <p:cTn id="52" dur="500"/>
                                        <p:tgtEl>
                                          <p:spTgt spid="6"/>
                                        </p:tgtEl>
                                      </p:cBhvr>
                                    </p:animEffect>
                                  </p:childTnLst>
                                </p:cTn>
                              </p:par>
                            </p:childTnLst>
                          </p:cTn>
                        </p:par>
                        <p:par>
                          <p:cTn id="53" fill="hold">
                            <p:stCondLst>
                              <p:cond delay="4500"/>
                            </p:stCondLst>
                            <p:childTnLst>
                              <p:par>
                                <p:cTn id="54" presetID="16" presetClass="entr" presetSubtype="21" fill="hold" grpId="0"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barn(inVertical)">
                                      <p:cBhvr>
                                        <p:cTn id="56" dur="500"/>
                                        <p:tgtEl>
                                          <p:spTgt spid="7"/>
                                        </p:tgtEl>
                                      </p:cBhvr>
                                    </p:animEffect>
                                  </p:childTnLst>
                                </p:cTn>
                              </p:par>
                            </p:childTnLst>
                          </p:cTn>
                        </p:par>
                        <p:par>
                          <p:cTn id="57" fill="hold">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500"/>
                                        <p:tgtEl>
                                          <p:spTgt spid="43"/>
                                        </p:tgtEl>
                                      </p:cBhvr>
                                    </p:animEffect>
                                  </p:childTnLst>
                                </p:cTn>
                              </p:par>
                            </p:childTnLst>
                          </p:cTn>
                        </p:par>
                        <p:par>
                          <p:cTn id="61" fill="hold">
                            <p:stCondLst>
                              <p:cond delay="5500"/>
                            </p:stCondLst>
                            <p:childTnLst>
                              <p:par>
                                <p:cTn id="62" presetID="42" presetClass="entr" presetSubtype="0" fill="hold"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fade">
                                      <p:cBhvr>
                                        <p:cTn id="64" dur="500"/>
                                        <p:tgtEl>
                                          <p:spTgt spid="21"/>
                                        </p:tgtEl>
                                      </p:cBhvr>
                                    </p:animEffect>
                                    <p:anim calcmode="lin" valueType="num">
                                      <p:cBhvr>
                                        <p:cTn id="65" dur="500" fill="hold"/>
                                        <p:tgtEl>
                                          <p:spTgt spid="21"/>
                                        </p:tgtEl>
                                        <p:attrNameLst>
                                          <p:attrName>ppt_x</p:attrName>
                                        </p:attrNameLst>
                                      </p:cBhvr>
                                      <p:tavLst>
                                        <p:tav tm="0">
                                          <p:val>
                                            <p:strVal val="#ppt_x"/>
                                          </p:val>
                                        </p:tav>
                                        <p:tav tm="100000">
                                          <p:val>
                                            <p:strVal val="#ppt_x"/>
                                          </p:val>
                                        </p:tav>
                                      </p:tavLst>
                                    </p:anim>
                                    <p:anim calcmode="lin" valueType="num">
                                      <p:cBhvr>
                                        <p:cTn id="66" dur="500" fill="hold"/>
                                        <p:tgtEl>
                                          <p:spTgt spid="21"/>
                                        </p:tgtEl>
                                        <p:attrNameLst>
                                          <p:attrName>ppt_y</p:attrName>
                                        </p:attrNameLst>
                                      </p:cBhvr>
                                      <p:tavLst>
                                        <p:tav tm="0">
                                          <p:val>
                                            <p:strVal val="#ppt_y+.1"/>
                                          </p:val>
                                        </p:tav>
                                        <p:tav tm="100000">
                                          <p:val>
                                            <p:strVal val="#ppt_y"/>
                                          </p:val>
                                        </p:tav>
                                      </p:tavLst>
                                    </p:anim>
                                  </p:childTnLst>
                                </p:cTn>
                              </p:par>
                            </p:childTnLst>
                          </p:cTn>
                        </p:par>
                        <p:par>
                          <p:cTn id="67" fill="hold">
                            <p:stCondLst>
                              <p:cond delay="6000"/>
                            </p:stCondLst>
                            <p:childTnLst>
                              <p:par>
                                <p:cTn id="68" presetID="22" presetClass="entr" presetSubtype="4" fill="hold" grpId="0" nodeType="afterEffect">
                                  <p:stCondLst>
                                    <p:cond delay="0"/>
                                  </p:stCondLst>
                                  <p:childTnLst>
                                    <p:set>
                                      <p:cBhvr>
                                        <p:cTn id="69" dur="1" fill="hold">
                                          <p:stCondLst>
                                            <p:cond delay="0"/>
                                          </p:stCondLst>
                                        </p:cTn>
                                        <p:tgtEl>
                                          <p:spTgt spid="2"/>
                                        </p:tgtEl>
                                        <p:attrNameLst>
                                          <p:attrName>style.visibility</p:attrName>
                                        </p:attrNameLst>
                                      </p:cBhvr>
                                      <p:to>
                                        <p:strVal val="visible"/>
                                      </p:to>
                                    </p:set>
                                    <p:animEffect transition="in" filter="wipe(down)">
                                      <p:cBhvr>
                                        <p:cTn id="70" dur="500"/>
                                        <p:tgtEl>
                                          <p:spTgt spid="2"/>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
                                        </p:tgtEl>
                                        <p:attrNameLst>
                                          <p:attrName>style.visibility</p:attrName>
                                        </p:attrNameLst>
                                      </p:cBhvr>
                                      <p:to>
                                        <p:strVal val="visible"/>
                                      </p:to>
                                    </p:set>
                                    <p:animEffect transition="in" filter="wipe(down)">
                                      <p:cBhvr>
                                        <p:cTn id="73" dur="500"/>
                                        <p:tgtEl>
                                          <p:spTgt spid="3"/>
                                        </p:tgtEl>
                                      </p:cBhvr>
                                    </p:animEffect>
                                  </p:childTnLst>
                                </p:cTn>
                              </p:par>
                            </p:childTnLst>
                          </p:cTn>
                        </p:par>
                        <p:par>
                          <p:cTn id="74" fill="hold">
                            <p:stCondLst>
                              <p:cond delay="6500"/>
                            </p:stCondLst>
                            <p:childTnLst>
                              <p:par>
                                <p:cTn id="75" presetID="16" presetClass="entr" presetSubtype="21" fill="hold" grpId="0" nodeType="after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barn(inVertical)">
                                      <p:cBhvr>
                                        <p:cTn id="77" dur="500"/>
                                        <p:tgtEl>
                                          <p:spTgt spid="4"/>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500"/>
                                        <p:tgtEl>
                                          <p:spTgt spid="42"/>
                                        </p:tgtEl>
                                      </p:cBhvr>
                                    </p:animEffect>
                                  </p:childTnLst>
                                </p:cTn>
                              </p:par>
                            </p:childTnLst>
                          </p:cTn>
                        </p:par>
                        <p:par>
                          <p:cTn id="82" fill="hold">
                            <p:stCondLst>
                              <p:cond delay="7500"/>
                            </p:stCondLst>
                            <p:childTnLst>
                              <p:par>
                                <p:cTn id="83" presetID="42" presetClass="entr" presetSubtype="0" fill="hold" nodeType="afterEffect">
                                  <p:stCondLst>
                                    <p:cond delay="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500"/>
                                        <p:tgtEl>
                                          <p:spTgt spid="17"/>
                                        </p:tgtEl>
                                      </p:cBhvr>
                                    </p:animEffect>
                                    <p:anim calcmode="lin" valueType="num">
                                      <p:cBhvr>
                                        <p:cTn id="86" dur="500" fill="hold"/>
                                        <p:tgtEl>
                                          <p:spTgt spid="17"/>
                                        </p:tgtEl>
                                        <p:attrNameLst>
                                          <p:attrName>ppt_x</p:attrName>
                                        </p:attrNameLst>
                                      </p:cBhvr>
                                      <p:tavLst>
                                        <p:tav tm="0">
                                          <p:val>
                                            <p:strVal val="#ppt_x"/>
                                          </p:val>
                                        </p:tav>
                                        <p:tav tm="100000">
                                          <p:val>
                                            <p:strVal val="#ppt_x"/>
                                          </p:val>
                                        </p:tav>
                                      </p:tavLst>
                                    </p:anim>
                                    <p:anim calcmode="lin" valueType="num">
                                      <p:cBhvr>
                                        <p:cTn id="87" dur="500" fill="hold"/>
                                        <p:tgtEl>
                                          <p:spTgt spid="17"/>
                                        </p:tgtEl>
                                        <p:attrNameLst>
                                          <p:attrName>ppt_y</p:attrName>
                                        </p:attrNameLst>
                                      </p:cBhvr>
                                      <p:tavLst>
                                        <p:tav tm="0">
                                          <p:val>
                                            <p:strVal val="#ppt_y+.1"/>
                                          </p:val>
                                        </p:tav>
                                        <p:tav tm="100000">
                                          <p:val>
                                            <p:strVal val="#ppt_y"/>
                                          </p:val>
                                        </p:tav>
                                      </p:tavLst>
                                    </p:anim>
                                  </p:childTnLst>
                                </p:cTn>
                              </p:par>
                            </p:childTnLst>
                          </p:cTn>
                        </p:par>
                        <p:par>
                          <p:cTn id="88" fill="hold">
                            <p:stCondLst>
                              <p:cond delay="8000"/>
                            </p:stCondLst>
                            <p:childTnLst>
                              <p:par>
                                <p:cTn id="89" presetID="16" presetClass="entr" presetSubtype="26" fill="hold" grpId="0"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barn(inHorizontal)">
                                      <p:cBhvr>
                                        <p:cTn id="91" dur="500"/>
                                        <p:tgtEl>
                                          <p:spTgt spid="48"/>
                                        </p:tgtEl>
                                      </p:cBhvr>
                                    </p:animEffect>
                                  </p:childTnLst>
                                </p:cTn>
                              </p:par>
                            </p:childTnLst>
                          </p:cTn>
                        </p:par>
                        <p:par>
                          <p:cTn id="92" fill="hold">
                            <p:stCondLst>
                              <p:cond delay="8500"/>
                            </p:stCondLst>
                            <p:childTnLst>
                              <p:par>
                                <p:cTn id="93" presetID="22" presetClass="entr" presetSubtype="8" fill="hold" grpId="0" nodeType="afterEffect">
                                  <p:stCondLst>
                                    <p:cond delay="0"/>
                                  </p:stCondLst>
                                  <p:childTnLst>
                                    <p:set>
                                      <p:cBhvr>
                                        <p:cTn id="94" dur="1" fill="hold">
                                          <p:stCondLst>
                                            <p:cond delay="0"/>
                                          </p:stCondLst>
                                        </p:cTn>
                                        <p:tgtEl>
                                          <p:spTgt spid="54"/>
                                        </p:tgtEl>
                                        <p:attrNameLst>
                                          <p:attrName>style.visibility</p:attrName>
                                        </p:attrNameLst>
                                      </p:cBhvr>
                                      <p:to>
                                        <p:strVal val="visible"/>
                                      </p:to>
                                    </p:set>
                                    <p:animEffect transition="in" filter="wipe(left)">
                                      <p:cBhvr>
                                        <p:cTn id="95" dur="250"/>
                                        <p:tgtEl>
                                          <p:spTgt spid="5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5"/>
                                        </p:tgtEl>
                                        <p:attrNameLst>
                                          <p:attrName>style.visibility</p:attrName>
                                        </p:attrNameLst>
                                      </p:cBhvr>
                                      <p:to>
                                        <p:strVal val="visible"/>
                                      </p:to>
                                    </p:set>
                                    <p:animEffect transition="in" filter="fade">
                                      <p:cBhvr>
                                        <p:cTn id="98" dur="500"/>
                                        <p:tgtEl>
                                          <p:spTgt spid="55"/>
                                        </p:tgtEl>
                                      </p:cBhvr>
                                    </p:animEffect>
                                  </p:childTnLst>
                                </p:cTn>
                              </p:par>
                            </p:childTnLst>
                          </p:cTn>
                        </p:par>
                        <p:par>
                          <p:cTn id="99" fill="hold">
                            <p:stCondLst>
                              <p:cond delay="9000"/>
                            </p:stCondLst>
                            <p:childTnLst>
                              <p:par>
                                <p:cTn id="100" presetID="16" presetClass="entr" presetSubtype="26" fill="hold" grpId="0" nodeType="afterEffect">
                                  <p:stCondLst>
                                    <p:cond delay="0"/>
                                  </p:stCondLst>
                                  <p:childTnLst>
                                    <p:set>
                                      <p:cBhvr>
                                        <p:cTn id="101" dur="1" fill="hold">
                                          <p:stCondLst>
                                            <p:cond delay="0"/>
                                          </p:stCondLst>
                                        </p:cTn>
                                        <p:tgtEl>
                                          <p:spTgt spid="49"/>
                                        </p:tgtEl>
                                        <p:attrNameLst>
                                          <p:attrName>style.visibility</p:attrName>
                                        </p:attrNameLst>
                                      </p:cBhvr>
                                      <p:to>
                                        <p:strVal val="visible"/>
                                      </p:to>
                                    </p:set>
                                    <p:animEffect transition="in" filter="barn(inHorizontal)">
                                      <p:cBhvr>
                                        <p:cTn id="102" dur="500"/>
                                        <p:tgtEl>
                                          <p:spTgt spid="49"/>
                                        </p:tgtEl>
                                      </p:cBhvr>
                                    </p:animEffect>
                                  </p:childTnLst>
                                </p:cTn>
                              </p:par>
                            </p:childTnLst>
                          </p:cTn>
                        </p:par>
                        <p:par>
                          <p:cTn id="103" fill="hold">
                            <p:stCondLst>
                              <p:cond delay="9500"/>
                            </p:stCondLst>
                            <p:childTnLst>
                              <p:par>
                                <p:cTn id="104" presetID="22" presetClass="entr" presetSubtype="8" fill="hold" grpId="0" nodeType="afterEffect">
                                  <p:stCondLst>
                                    <p:cond delay="0"/>
                                  </p:stCondLst>
                                  <p:childTnLst>
                                    <p:set>
                                      <p:cBhvr>
                                        <p:cTn id="105" dur="1" fill="hold">
                                          <p:stCondLst>
                                            <p:cond delay="0"/>
                                          </p:stCondLst>
                                        </p:cTn>
                                        <p:tgtEl>
                                          <p:spTgt spid="56"/>
                                        </p:tgtEl>
                                        <p:attrNameLst>
                                          <p:attrName>style.visibility</p:attrName>
                                        </p:attrNameLst>
                                      </p:cBhvr>
                                      <p:to>
                                        <p:strVal val="visible"/>
                                      </p:to>
                                    </p:set>
                                    <p:animEffect transition="in" filter="wipe(left)">
                                      <p:cBhvr>
                                        <p:cTn id="106" dur="250"/>
                                        <p:tgtEl>
                                          <p:spTgt spid="5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500"/>
                                        <p:tgtEl>
                                          <p:spTgt spid="57"/>
                                        </p:tgtEl>
                                      </p:cBhvr>
                                    </p:animEffect>
                                  </p:childTnLst>
                                </p:cTn>
                              </p:par>
                            </p:childTnLst>
                          </p:cTn>
                        </p:par>
                        <p:par>
                          <p:cTn id="110" fill="hold">
                            <p:stCondLst>
                              <p:cond delay="10000"/>
                            </p:stCondLst>
                            <p:childTnLst>
                              <p:par>
                                <p:cTn id="111" presetID="16" presetClass="entr" presetSubtype="26" fill="hold" grpId="0" nodeType="after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barn(inHorizontal)">
                                      <p:cBhvr>
                                        <p:cTn id="113" dur="500"/>
                                        <p:tgtEl>
                                          <p:spTgt spid="46"/>
                                        </p:tgtEl>
                                      </p:cBhvr>
                                    </p:animEffect>
                                  </p:childTnLst>
                                </p:cTn>
                              </p:par>
                            </p:childTnLst>
                          </p:cTn>
                        </p:par>
                        <p:par>
                          <p:cTn id="114" fill="hold">
                            <p:stCondLst>
                              <p:cond delay="10500"/>
                            </p:stCondLst>
                            <p:childTnLst>
                              <p:par>
                                <p:cTn id="115" presetID="22" presetClass="entr" presetSubtype="8"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Effect transition="in" filter="wipe(left)">
                                      <p:cBhvr>
                                        <p:cTn id="117" dur="250"/>
                                        <p:tgtEl>
                                          <p:spTgt spid="50"/>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Effect transition="in" filter="fade">
                                      <p:cBhvr>
                                        <p:cTn id="120" dur="500"/>
                                        <p:tgtEl>
                                          <p:spTgt spid="51"/>
                                        </p:tgtEl>
                                      </p:cBhvr>
                                    </p:animEffect>
                                  </p:childTnLst>
                                </p:cTn>
                              </p:par>
                            </p:childTnLst>
                          </p:cTn>
                        </p:par>
                        <p:par>
                          <p:cTn id="121" fill="hold">
                            <p:stCondLst>
                              <p:cond delay="11000"/>
                            </p:stCondLst>
                            <p:childTnLst>
                              <p:par>
                                <p:cTn id="122" presetID="16" presetClass="entr" presetSubtype="26" fill="hold" grpId="0" nodeType="after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barn(inHorizontal)">
                                      <p:cBhvr>
                                        <p:cTn id="124" dur="500"/>
                                        <p:tgtEl>
                                          <p:spTgt spid="47"/>
                                        </p:tgtEl>
                                      </p:cBhvr>
                                    </p:animEffect>
                                  </p:childTnLst>
                                </p:cTn>
                              </p:par>
                            </p:childTnLst>
                          </p:cTn>
                        </p:par>
                        <p:par>
                          <p:cTn id="125" fill="hold">
                            <p:stCondLst>
                              <p:cond delay="11500"/>
                            </p:stCondLst>
                            <p:childTnLst>
                              <p:par>
                                <p:cTn id="126" presetID="22" presetClass="entr" presetSubtype="8"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Effect transition="in" filter="wipe(left)">
                                      <p:cBhvr>
                                        <p:cTn id="128" dur="250"/>
                                        <p:tgtEl>
                                          <p:spTgt spid="5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500"/>
                                        <p:tgtEl>
                                          <p:spTgt spid="53"/>
                                        </p:tgtEl>
                                      </p:cBhvr>
                                    </p:animEffect>
                                  </p:childTnLst>
                                </p:cTn>
                              </p:par>
                            </p:childTnLst>
                          </p:cTn>
                        </p:par>
                        <p:par>
                          <p:cTn id="132" fill="hold">
                            <p:stCondLst>
                              <p:cond delay="12000"/>
                            </p:stCondLst>
                            <p:childTnLst>
                              <p:par>
                                <p:cTn id="133" presetID="37" presetClass="entr" presetSubtype="0" fill="hold" grpId="0" nodeType="afterEffect">
                                  <p:stCondLst>
                                    <p:cond delay="0"/>
                                  </p:stCondLst>
                                  <p:childTnLst>
                                    <p:set>
                                      <p:cBhvr>
                                        <p:cTn id="134" dur="1" fill="hold">
                                          <p:stCondLst>
                                            <p:cond delay="0"/>
                                          </p:stCondLst>
                                        </p:cTn>
                                        <p:tgtEl>
                                          <p:spTgt spid="58"/>
                                        </p:tgtEl>
                                        <p:attrNameLst>
                                          <p:attrName>style.visibility</p:attrName>
                                        </p:attrNameLst>
                                      </p:cBhvr>
                                      <p:to>
                                        <p:strVal val="visible"/>
                                      </p:to>
                                    </p:set>
                                    <p:animEffect transition="in" filter="fade">
                                      <p:cBhvr>
                                        <p:cTn id="135" dur="750"/>
                                        <p:tgtEl>
                                          <p:spTgt spid="58"/>
                                        </p:tgtEl>
                                      </p:cBhvr>
                                    </p:animEffect>
                                    <p:anim calcmode="lin" valueType="num">
                                      <p:cBhvr>
                                        <p:cTn id="136" dur="750" fill="hold"/>
                                        <p:tgtEl>
                                          <p:spTgt spid="58"/>
                                        </p:tgtEl>
                                        <p:attrNameLst>
                                          <p:attrName>ppt_x</p:attrName>
                                        </p:attrNameLst>
                                      </p:cBhvr>
                                      <p:tavLst>
                                        <p:tav tm="0">
                                          <p:val>
                                            <p:strVal val="#ppt_x"/>
                                          </p:val>
                                        </p:tav>
                                        <p:tav tm="100000">
                                          <p:val>
                                            <p:strVal val="#ppt_x"/>
                                          </p:val>
                                        </p:tav>
                                      </p:tavLst>
                                    </p:anim>
                                    <p:anim calcmode="lin" valueType="num">
                                      <p:cBhvr>
                                        <p:cTn id="137" dur="675" decel="100000" fill="hold"/>
                                        <p:tgtEl>
                                          <p:spTgt spid="58"/>
                                        </p:tgtEl>
                                        <p:attrNameLst>
                                          <p:attrName>ppt_y</p:attrName>
                                        </p:attrNameLst>
                                      </p:cBhvr>
                                      <p:tavLst>
                                        <p:tav tm="0">
                                          <p:val>
                                            <p:strVal val="#ppt_y+1"/>
                                          </p:val>
                                        </p:tav>
                                        <p:tav tm="100000">
                                          <p:val>
                                            <p:strVal val="#ppt_y-.03"/>
                                          </p:val>
                                        </p:tav>
                                      </p:tavLst>
                                    </p:anim>
                                    <p:anim calcmode="lin" valueType="num">
                                      <p:cBhvr>
                                        <p:cTn id="138" dur="75" accel="100000" fill="hold">
                                          <p:stCondLst>
                                            <p:cond delay="675"/>
                                          </p:stCondLst>
                                        </p:cTn>
                                        <p:tgtEl>
                                          <p:spTgt spid="58"/>
                                        </p:tgtEl>
                                        <p:attrNameLst>
                                          <p:attrName>ppt_y</p:attrName>
                                        </p:attrNameLst>
                                      </p:cBhvr>
                                      <p:tavLst>
                                        <p:tav tm="0">
                                          <p:val>
                                            <p:strVal val="#ppt_y-.03"/>
                                          </p:val>
                                        </p:tav>
                                        <p:tav tm="100000">
                                          <p:val>
                                            <p:strVal val="#ppt_y"/>
                                          </p:val>
                                        </p:tav>
                                      </p:tavLst>
                                    </p:anim>
                                  </p:childTnLst>
                                </p:cTn>
                              </p:par>
                            </p:childTnLst>
                          </p:cTn>
                        </p:par>
                        <p:par>
                          <p:cTn id="139" fill="hold">
                            <p:stCondLst>
                              <p:cond delay="13000"/>
                            </p:stCondLst>
                            <p:childTnLst>
                              <p:par>
                                <p:cTn id="140" presetID="10" presetClass="entr" presetSubtype="0" fill="hold" grpId="0" nodeType="afterEffect">
                                  <p:stCondLst>
                                    <p:cond delay="0"/>
                                  </p:stCondLst>
                                  <p:childTnLst>
                                    <p:set>
                                      <p:cBhvr>
                                        <p:cTn id="141" dur="1" fill="hold">
                                          <p:stCondLst>
                                            <p:cond delay="0"/>
                                          </p:stCondLst>
                                        </p:cTn>
                                        <p:tgtEl>
                                          <p:spTgt spid="60"/>
                                        </p:tgtEl>
                                        <p:attrNameLst>
                                          <p:attrName>style.visibility</p:attrName>
                                        </p:attrNameLst>
                                      </p:cBhvr>
                                      <p:to>
                                        <p:strVal val="visible"/>
                                      </p:to>
                                    </p:set>
                                    <p:animEffect transition="in" filter="fade">
                                      <p:cBhvr>
                                        <p:cTn id="14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42" grpId="0"/>
      <p:bldP spid="43" grpId="0"/>
      <p:bldP spid="44" grpId="0"/>
      <p:bldP spid="45" grpId="0"/>
      <p:bldP spid="46" grpId="0" animBg="1"/>
      <p:bldP spid="47" grpId="0" animBg="1"/>
      <p:bldP spid="48" grpId="0" animBg="1"/>
      <p:bldP spid="49" grpId="0" animBg="1"/>
      <p:bldP spid="50" grpId="0"/>
      <p:bldP spid="51" grpId="0"/>
      <p:bldP spid="52" grpId="0"/>
      <p:bldP spid="53" grpId="0"/>
      <p:bldP spid="54" grpId="0"/>
      <p:bldP spid="55" grpId="0"/>
      <p:bldP spid="56" grpId="0"/>
      <p:bldP spid="57" grpId="0"/>
      <p:bldP spid="58" grpId="0"/>
      <p:bldP spid="6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bwMode="auto">
          <a:xfrm>
            <a:off x="3856832" y="1462088"/>
            <a:ext cx="731838" cy="2971800"/>
          </a:xfrm>
          <a:custGeom>
            <a:avLst/>
            <a:gdLst>
              <a:gd name="T0" fmla="*/ 0 w 461"/>
              <a:gd name="T1" fmla="*/ 0 h 1872"/>
              <a:gd name="T2" fmla="*/ 0 w 461"/>
              <a:gd name="T3" fmla="*/ 1872 h 1872"/>
              <a:gd name="T4" fmla="*/ 461 w 461"/>
              <a:gd name="T5" fmla="*/ 1872 h 1872"/>
              <a:gd name="T6" fmla="*/ 461 w 461"/>
              <a:gd name="T7" fmla="*/ 122 h 1872"/>
              <a:gd name="T8" fmla="*/ 0 w 461"/>
              <a:gd name="T9" fmla="*/ 0 h 1872"/>
            </a:gdLst>
            <a:ahLst/>
            <a:cxnLst>
              <a:cxn ang="0">
                <a:pos x="T0" y="T1"/>
              </a:cxn>
              <a:cxn ang="0">
                <a:pos x="T2" y="T3"/>
              </a:cxn>
              <a:cxn ang="0">
                <a:pos x="T4" y="T5"/>
              </a:cxn>
              <a:cxn ang="0">
                <a:pos x="T6" y="T7"/>
              </a:cxn>
              <a:cxn ang="0">
                <a:pos x="T8" y="T9"/>
              </a:cxn>
            </a:cxnLst>
            <a:rect l="0" t="0" r="r" b="b"/>
            <a:pathLst>
              <a:path w="461" h="1872">
                <a:moveTo>
                  <a:pt x="0" y="0"/>
                </a:moveTo>
                <a:lnTo>
                  <a:pt x="0" y="1872"/>
                </a:lnTo>
                <a:lnTo>
                  <a:pt x="461" y="1872"/>
                </a:lnTo>
                <a:lnTo>
                  <a:pt x="461" y="122"/>
                </a:lnTo>
                <a:lnTo>
                  <a:pt x="0"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6" name="Freeform 6"/>
          <p:cNvSpPr/>
          <p:nvPr/>
        </p:nvSpPr>
        <p:spPr bwMode="auto">
          <a:xfrm>
            <a:off x="4588669" y="1462088"/>
            <a:ext cx="698500" cy="2971800"/>
          </a:xfrm>
          <a:custGeom>
            <a:avLst/>
            <a:gdLst>
              <a:gd name="T0" fmla="*/ 440 w 440"/>
              <a:gd name="T1" fmla="*/ 0 h 1872"/>
              <a:gd name="T2" fmla="*/ 0 w 440"/>
              <a:gd name="T3" fmla="*/ 122 h 1872"/>
              <a:gd name="T4" fmla="*/ 0 w 440"/>
              <a:gd name="T5" fmla="*/ 1872 h 1872"/>
              <a:gd name="T6" fmla="*/ 440 w 440"/>
              <a:gd name="T7" fmla="*/ 1872 h 1872"/>
              <a:gd name="T8" fmla="*/ 440 w 440"/>
              <a:gd name="T9" fmla="*/ 0 h 1872"/>
            </a:gdLst>
            <a:ahLst/>
            <a:cxnLst>
              <a:cxn ang="0">
                <a:pos x="T0" y="T1"/>
              </a:cxn>
              <a:cxn ang="0">
                <a:pos x="T2" y="T3"/>
              </a:cxn>
              <a:cxn ang="0">
                <a:pos x="T4" y="T5"/>
              </a:cxn>
              <a:cxn ang="0">
                <a:pos x="T6" y="T7"/>
              </a:cxn>
              <a:cxn ang="0">
                <a:pos x="T8" y="T9"/>
              </a:cxn>
            </a:cxnLst>
            <a:rect l="0" t="0" r="r" b="b"/>
            <a:pathLst>
              <a:path w="440" h="1872">
                <a:moveTo>
                  <a:pt x="440" y="0"/>
                </a:moveTo>
                <a:lnTo>
                  <a:pt x="0" y="122"/>
                </a:lnTo>
                <a:lnTo>
                  <a:pt x="0" y="1872"/>
                </a:lnTo>
                <a:lnTo>
                  <a:pt x="440" y="1872"/>
                </a:lnTo>
                <a:lnTo>
                  <a:pt x="44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8" name="Freeform 8"/>
          <p:cNvSpPr/>
          <p:nvPr/>
        </p:nvSpPr>
        <p:spPr bwMode="auto">
          <a:xfrm>
            <a:off x="3780632" y="1849438"/>
            <a:ext cx="808038" cy="2895600"/>
          </a:xfrm>
          <a:custGeom>
            <a:avLst/>
            <a:gdLst>
              <a:gd name="T0" fmla="*/ 366 w 509"/>
              <a:gd name="T1" fmla="*/ 1384 h 1824"/>
              <a:gd name="T2" fmla="*/ 462 w 509"/>
              <a:gd name="T3" fmla="*/ 414 h 1824"/>
              <a:gd name="T4" fmla="*/ 170 w 509"/>
              <a:gd name="T5" fmla="*/ 48 h 1824"/>
              <a:gd name="T6" fmla="*/ 0 w 509"/>
              <a:gd name="T7" fmla="*/ 0 h 1824"/>
              <a:gd name="T8" fmla="*/ 0 w 509"/>
              <a:gd name="T9" fmla="*/ 1702 h 1824"/>
              <a:gd name="T10" fmla="*/ 509 w 509"/>
              <a:gd name="T11" fmla="*/ 1824 h 1824"/>
              <a:gd name="T12" fmla="*/ 509 w 509"/>
              <a:gd name="T13" fmla="*/ 1580 h 1824"/>
              <a:gd name="T14" fmla="*/ 366 w 509"/>
              <a:gd name="T15" fmla="*/ 1384 h 18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9" h="1824">
                <a:moveTo>
                  <a:pt x="366" y="1384"/>
                </a:moveTo>
                <a:lnTo>
                  <a:pt x="462" y="414"/>
                </a:lnTo>
                <a:lnTo>
                  <a:pt x="170" y="48"/>
                </a:lnTo>
                <a:lnTo>
                  <a:pt x="0" y="0"/>
                </a:lnTo>
                <a:lnTo>
                  <a:pt x="0" y="1702"/>
                </a:lnTo>
                <a:lnTo>
                  <a:pt x="509" y="1824"/>
                </a:lnTo>
                <a:lnTo>
                  <a:pt x="509" y="1580"/>
                </a:lnTo>
                <a:lnTo>
                  <a:pt x="366" y="1384"/>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9" name="Freeform 9"/>
          <p:cNvSpPr/>
          <p:nvPr/>
        </p:nvSpPr>
        <p:spPr bwMode="auto">
          <a:xfrm>
            <a:off x="4588669" y="1849438"/>
            <a:ext cx="774700" cy="2895600"/>
          </a:xfrm>
          <a:custGeom>
            <a:avLst/>
            <a:gdLst>
              <a:gd name="T0" fmla="*/ 340 w 488"/>
              <a:gd name="T1" fmla="*/ 48 h 1824"/>
              <a:gd name="T2" fmla="*/ 53 w 488"/>
              <a:gd name="T3" fmla="*/ 414 h 1824"/>
              <a:gd name="T4" fmla="*/ 149 w 488"/>
              <a:gd name="T5" fmla="*/ 1384 h 1824"/>
              <a:gd name="T6" fmla="*/ 0 w 488"/>
              <a:gd name="T7" fmla="*/ 1580 h 1824"/>
              <a:gd name="T8" fmla="*/ 0 w 488"/>
              <a:gd name="T9" fmla="*/ 1824 h 1824"/>
              <a:gd name="T10" fmla="*/ 488 w 488"/>
              <a:gd name="T11" fmla="*/ 1702 h 1824"/>
              <a:gd name="T12" fmla="*/ 488 w 488"/>
              <a:gd name="T13" fmla="*/ 0 h 1824"/>
              <a:gd name="T14" fmla="*/ 340 w 488"/>
              <a:gd name="T15" fmla="*/ 48 h 18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1824">
                <a:moveTo>
                  <a:pt x="340" y="48"/>
                </a:moveTo>
                <a:lnTo>
                  <a:pt x="53" y="414"/>
                </a:lnTo>
                <a:lnTo>
                  <a:pt x="149" y="1384"/>
                </a:lnTo>
                <a:lnTo>
                  <a:pt x="0" y="1580"/>
                </a:lnTo>
                <a:lnTo>
                  <a:pt x="0" y="1824"/>
                </a:lnTo>
                <a:lnTo>
                  <a:pt x="488" y="1702"/>
                </a:lnTo>
                <a:lnTo>
                  <a:pt x="488" y="0"/>
                </a:lnTo>
                <a:lnTo>
                  <a:pt x="340" y="48"/>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0" name="Freeform 10"/>
          <p:cNvSpPr/>
          <p:nvPr/>
        </p:nvSpPr>
        <p:spPr bwMode="auto">
          <a:xfrm>
            <a:off x="3856832" y="1276350"/>
            <a:ext cx="1430338" cy="379413"/>
          </a:xfrm>
          <a:custGeom>
            <a:avLst/>
            <a:gdLst>
              <a:gd name="T0" fmla="*/ 0 w 901"/>
              <a:gd name="T1" fmla="*/ 117 h 239"/>
              <a:gd name="T2" fmla="*/ 461 w 901"/>
              <a:gd name="T3" fmla="*/ 0 h 239"/>
              <a:gd name="T4" fmla="*/ 901 w 901"/>
              <a:gd name="T5" fmla="*/ 117 h 239"/>
              <a:gd name="T6" fmla="*/ 461 w 901"/>
              <a:gd name="T7" fmla="*/ 239 h 239"/>
              <a:gd name="T8" fmla="*/ 0 w 901"/>
              <a:gd name="T9" fmla="*/ 117 h 239"/>
            </a:gdLst>
            <a:ahLst/>
            <a:cxnLst>
              <a:cxn ang="0">
                <a:pos x="T0" y="T1"/>
              </a:cxn>
              <a:cxn ang="0">
                <a:pos x="T2" y="T3"/>
              </a:cxn>
              <a:cxn ang="0">
                <a:pos x="T4" y="T5"/>
              </a:cxn>
              <a:cxn ang="0">
                <a:pos x="T6" y="T7"/>
              </a:cxn>
              <a:cxn ang="0">
                <a:pos x="T8" y="T9"/>
              </a:cxn>
            </a:cxnLst>
            <a:rect l="0" t="0" r="r" b="b"/>
            <a:pathLst>
              <a:path w="901" h="239">
                <a:moveTo>
                  <a:pt x="0" y="117"/>
                </a:moveTo>
                <a:lnTo>
                  <a:pt x="461" y="0"/>
                </a:lnTo>
                <a:lnTo>
                  <a:pt x="901" y="117"/>
                </a:lnTo>
                <a:lnTo>
                  <a:pt x="461" y="239"/>
                </a:lnTo>
                <a:lnTo>
                  <a:pt x="0" y="117"/>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3" name="TextBox 22"/>
          <p:cNvSpPr txBox="1"/>
          <p:nvPr/>
        </p:nvSpPr>
        <p:spPr>
          <a:xfrm>
            <a:off x="4382655" y="1308199"/>
            <a:ext cx="488231" cy="307777"/>
          </a:xfrm>
          <a:prstGeom prst="rect">
            <a:avLst/>
          </a:prstGeom>
          <a:noFill/>
        </p:spPr>
        <p:txBody>
          <a:bodyPr wrap="square" rtlCol="0">
            <a:spAutoFit/>
          </a:bodyPr>
          <a:lstStyle/>
          <a:p>
            <a:r>
              <a:rPr lang="en-US" sz="1400" smtClean="0">
                <a:solidFill>
                  <a:schemeClr val="bg1"/>
                </a:solidFill>
                <a:latin typeface="+mj-lt"/>
              </a:rPr>
              <a:t>21%</a:t>
            </a:r>
            <a:endParaRPr lang="en-US" sz="1400">
              <a:solidFill>
                <a:schemeClr val="bg1"/>
              </a:solidFill>
              <a:latin typeface="+mj-lt"/>
            </a:endParaRPr>
          </a:p>
        </p:txBody>
      </p:sp>
      <p:grpSp>
        <p:nvGrpSpPr>
          <p:cNvPr id="24" name="Group 23"/>
          <p:cNvGrpSpPr/>
          <p:nvPr/>
        </p:nvGrpSpPr>
        <p:grpSpPr>
          <a:xfrm>
            <a:off x="3938549" y="2459038"/>
            <a:ext cx="284203" cy="301367"/>
            <a:chOff x="6526213" y="3856038"/>
            <a:chExt cx="463550" cy="469900"/>
          </a:xfrm>
          <a:solidFill>
            <a:schemeClr val="bg1"/>
          </a:solidFill>
        </p:grpSpPr>
        <p:sp>
          <p:nvSpPr>
            <p:cNvPr id="25" name="Freeform 24"/>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7" name="Group 26"/>
          <p:cNvGrpSpPr/>
          <p:nvPr/>
        </p:nvGrpSpPr>
        <p:grpSpPr>
          <a:xfrm>
            <a:off x="4876800" y="2459038"/>
            <a:ext cx="302937" cy="290760"/>
            <a:chOff x="7216775" y="3086101"/>
            <a:chExt cx="461963" cy="423862"/>
          </a:xfrm>
          <a:solidFill>
            <a:schemeClr val="bg1"/>
          </a:solidFill>
        </p:grpSpPr>
        <p:sp>
          <p:nvSpPr>
            <p:cNvPr id="28" name="Freeform 27"/>
            <p:cNvSpPr/>
            <p:nvPr/>
          </p:nvSpPr>
          <p:spPr bwMode="auto">
            <a:xfrm>
              <a:off x="7591425" y="3375025"/>
              <a:ext cx="38100" cy="36512"/>
            </a:xfrm>
            <a:custGeom>
              <a:avLst/>
              <a:gdLst>
                <a:gd name="T0" fmla="*/ 1 w 10"/>
                <a:gd name="T1" fmla="*/ 5 h 10"/>
                <a:gd name="T2" fmla="*/ 2 w 10"/>
                <a:gd name="T3" fmla="*/ 2 h 10"/>
                <a:gd name="T4" fmla="*/ 4 w 10"/>
                <a:gd name="T5" fmla="*/ 0 h 10"/>
                <a:gd name="T6" fmla="*/ 7 w 10"/>
                <a:gd name="T7" fmla="*/ 1 h 10"/>
                <a:gd name="T8" fmla="*/ 9 w 10"/>
                <a:gd name="T9" fmla="*/ 3 h 10"/>
                <a:gd name="T10" fmla="*/ 9 w 10"/>
                <a:gd name="T11" fmla="*/ 7 h 10"/>
                <a:gd name="T12" fmla="*/ 6 w 10"/>
                <a:gd name="T13" fmla="*/ 10 h 10"/>
                <a:gd name="T14" fmla="*/ 2 w 10"/>
                <a:gd name="T15" fmla="*/ 9 h 10"/>
                <a:gd name="T16" fmla="*/ 1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5"/>
                  </a:moveTo>
                  <a:cubicBezTo>
                    <a:pt x="1" y="4"/>
                    <a:pt x="1" y="3"/>
                    <a:pt x="2" y="2"/>
                  </a:cubicBezTo>
                  <a:cubicBezTo>
                    <a:pt x="3" y="1"/>
                    <a:pt x="3" y="0"/>
                    <a:pt x="4" y="0"/>
                  </a:cubicBezTo>
                  <a:cubicBezTo>
                    <a:pt x="5" y="0"/>
                    <a:pt x="6" y="0"/>
                    <a:pt x="7" y="1"/>
                  </a:cubicBezTo>
                  <a:cubicBezTo>
                    <a:pt x="8" y="1"/>
                    <a:pt x="9" y="2"/>
                    <a:pt x="9" y="3"/>
                  </a:cubicBezTo>
                  <a:cubicBezTo>
                    <a:pt x="10" y="5"/>
                    <a:pt x="10" y="6"/>
                    <a:pt x="9" y="7"/>
                  </a:cubicBezTo>
                  <a:cubicBezTo>
                    <a:pt x="9" y="8"/>
                    <a:pt x="8" y="9"/>
                    <a:pt x="6" y="10"/>
                  </a:cubicBezTo>
                  <a:cubicBezTo>
                    <a:pt x="4" y="10"/>
                    <a:pt x="3" y="9"/>
                    <a:pt x="2" y="9"/>
                  </a:cubicBezTo>
                  <a:cubicBezTo>
                    <a:pt x="1" y="8"/>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7543800" y="3367088"/>
              <a:ext cx="36513" cy="38100"/>
            </a:xfrm>
            <a:custGeom>
              <a:avLst/>
              <a:gdLst>
                <a:gd name="T0" fmla="*/ 1 w 10"/>
                <a:gd name="T1" fmla="*/ 3 h 10"/>
                <a:gd name="T2" fmla="*/ 4 w 10"/>
                <a:gd name="T3" fmla="*/ 1 h 10"/>
                <a:gd name="T4" fmla="*/ 7 w 10"/>
                <a:gd name="T5" fmla="*/ 1 h 10"/>
                <a:gd name="T6" fmla="*/ 9 w 10"/>
                <a:gd name="T7" fmla="*/ 3 h 10"/>
                <a:gd name="T8" fmla="*/ 10 w 10"/>
                <a:gd name="T9" fmla="*/ 7 h 10"/>
                <a:gd name="T10" fmla="*/ 8 w 10"/>
                <a:gd name="T11" fmla="*/ 10 h 10"/>
                <a:gd name="T12" fmla="*/ 4 w 10"/>
                <a:gd name="T13" fmla="*/ 10 h 10"/>
                <a:gd name="T14" fmla="*/ 1 w 10"/>
                <a:gd name="T15" fmla="*/ 7 h 10"/>
                <a:gd name="T16" fmla="*/ 1 w 10"/>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3"/>
                  </a:moveTo>
                  <a:cubicBezTo>
                    <a:pt x="2" y="2"/>
                    <a:pt x="3" y="1"/>
                    <a:pt x="4" y="1"/>
                  </a:cubicBezTo>
                  <a:cubicBezTo>
                    <a:pt x="5" y="1"/>
                    <a:pt x="6" y="0"/>
                    <a:pt x="7" y="1"/>
                  </a:cubicBezTo>
                  <a:cubicBezTo>
                    <a:pt x="8" y="1"/>
                    <a:pt x="9" y="2"/>
                    <a:pt x="9" y="3"/>
                  </a:cubicBezTo>
                  <a:cubicBezTo>
                    <a:pt x="10" y="4"/>
                    <a:pt x="10" y="5"/>
                    <a:pt x="10" y="7"/>
                  </a:cubicBezTo>
                  <a:cubicBezTo>
                    <a:pt x="10" y="8"/>
                    <a:pt x="9" y="9"/>
                    <a:pt x="8" y="10"/>
                  </a:cubicBezTo>
                  <a:cubicBezTo>
                    <a:pt x="7" y="10"/>
                    <a:pt x="5" y="10"/>
                    <a:pt x="4" y="10"/>
                  </a:cubicBezTo>
                  <a:cubicBezTo>
                    <a:pt x="2" y="9"/>
                    <a:pt x="1" y="8"/>
                    <a:pt x="1" y="7"/>
                  </a:cubicBezTo>
                  <a:cubicBezTo>
                    <a:pt x="0" y="6"/>
                    <a:pt x="1" y="5"/>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7516813" y="3168650"/>
              <a:ext cx="38100" cy="38100"/>
            </a:xfrm>
            <a:custGeom>
              <a:avLst/>
              <a:gdLst>
                <a:gd name="T0" fmla="*/ 10 w 10"/>
                <a:gd name="T1" fmla="*/ 6 h 10"/>
                <a:gd name="T2" fmla="*/ 8 w 10"/>
                <a:gd name="T3" fmla="*/ 9 h 10"/>
                <a:gd name="T4" fmla="*/ 5 w 10"/>
                <a:gd name="T5" fmla="*/ 10 h 10"/>
                <a:gd name="T6" fmla="*/ 2 w 10"/>
                <a:gd name="T7" fmla="*/ 8 h 10"/>
                <a:gd name="T8" fmla="*/ 1 w 10"/>
                <a:gd name="T9" fmla="*/ 5 h 10"/>
                <a:gd name="T10" fmla="*/ 2 w 10"/>
                <a:gd name="T11" fmla="*/ 1 h 10"/>
                <a:gd name="T12" fmla="*/ 6 w 10"/>
                <a:gd name="T13" fmla="*/ 0 h 10"/>
                <a:gd name="T14" fmla="*/ 9 w 10"/>
                <a:gd name="T15" fmla="*/ 2 h 10"/>
                <a:gd name="T16" fmla="*/ 10 w 10"/>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6"/>
                  </a:moveTo>
                  <a:cubicBezTo>
                    <a:pt x="9" y="7"/>
                    <a:pt x="8" y="8"/>
                    <a:pt x="8" y="9"/>
                  </a:cubicBezTo>
                  <a:cubicBezTo>
                    <a:pt x="7" y="9"/>
                    <a:pt x="6" y="10"/>
                    <a:pt x="5" y="10"/>
                  </a:cubicBezTo>
                  <a:cubicBezTo>
                    <a:pt x="4" y="9"/>
                    <a:pt x="3" y="9"/>
                    <a:pt x="2" y="8"/>
                  </a:cubicBezTo>
                  <a:cubicBezTo>
                    <a:pt x="1" y="7"/>
                    <a:pt x="1" y="6"/>
                    <a:pt x="1" y="5"/>
                  </a:cubicBezTo>
                  <a:cubicBezTo>
                    <a:pt x="0" y="3"/>
                    <a:pt x="1" y="2"/>
                    <a:pt x="2" y="1"/>
                  </a:cubicBezTo>
                  <a:cubicBezTo>
                    <a:pt x="3" y="0"/>
                    <a:pt x="4" y="0"/>
                    <a:pt x="6" y="0"/>
                  </a:cubicBezTo>
                  <a:cubicBezTo>
                    <a:pt x="7" y="0"/>
                    <a:pt x="9" y="1"/>
                    <a:pt x="9" y="2"/>
                  </a:cubicBezTo>
                  <a:cubicBezTo>
                    <a:pt x="10" y="3"/>
                    <a:pt x="10" y="5"/>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7566025" y="3182938"/>
              <a:ext cx="33338" cy="38100"/>
            </a:xfrm>
            <a:custGeom>
              <a:avLst/>
              <a:gdLst>
                <a:gd name="T0" fmla="*/ 8 w 9"/>
                <a:gd name="T1" fmla="*/ 8 h 10"/>
                <a:gd name="T2" fmla="*/ 5 w 9"/>
                <a:gd name="T3" fmla="*/ 10 h 10"/>
                <a:gd name="T4" fmla="*/ 2 w 9"/>
                <a:gd name="T5" fmla="*/ 9 h 10"/>
                <a:gd name="T6" fmla="*/ 0 w 9"/>
                <a:gd name="T7" fmla="*/ 7 h 10"/>
                <a:gd name="T8" fmla="*/ 0 w 9"/>
                <a:gd name="T9" fmla="*/ 3 h 10"/>
                <a:gd name="T10" fmla="*/ 3 w 9"/>
                <a:gd name="T11" fmla="*/ 1 h 10"/>
                <a:gd name="T12" fmla="*/ 7 w 9"/>
                <a:gd name="T13" fmla="*/ 1 h 10"/>
                <a:gd name="T14" fmla="*/ 9 w 9"/>
                <a:gd name="T15" fmla="*/ 4 h 10"/>
                <a:gd name="T16" fmla="*/ 8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8" y="8"/>
                  </a:moveTo>
                  <a:cubicBezTo>
                    <a:pt x="7" y="9"/>
                    <a:pt x="6" y="9"/>
                    <a:pt x="5" y="10"/>
                  </a:cubicBezTo>
                  <a:cubicBezTo>
                    <a:pt x="4" y="10"/>
                    <a:pt x="3" y="10"/>
                    <a:pt x="2" y="9"/>
                  </a:cubicBezTo>
                  <a:cubicBezTo>
                    <a:pt x="1" y="9"/>
                    <a:pt x="0" y="8"/>
                    <a:pt x="0" y="7"/>
                  </a:cubicBezTo>
                  <a:cubicBezTo>
                    <a:pt x="0" y="6"/>
                    <a:pt x="0" y="4"/>
                    <a:pt x="0" y="3"/>
                  </a:cubicBezTo>
                  <a:cubicBezTo>
                    <a:pt x="1" y="2"/>
                    <a:pt x="2" y="1"/>
                    <a:pt x="3" y="1"/>
                  </a:cubicBezTo>
                  <a:cubicBezTo>
                    <a:pt x="4" y="0"/>
                    <a:pt x="5" y="0"/>
                    <a:pt x="7" y="1"/>
                  </a:cubicBezTo>
                  <a:cubicBezTo>
                    <a:pt x="8" y="2"/>
                    <a:pt x="9" y="3"/>
                    <a:pt x="9" y="4"/>
                  </a:cubicBezTo>
                  <a:cubicBezTo>
                    <a:pt x="9" y="5"/>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7602538" y="3217863"/>
              <a:ext cx="34925" cy="33337"/>
            </a:xfrm>
            <a:custGeom>
              <a:avLst/>
              <a:gdLst>
                <a:gd name="T0" fmla="*/ 7 w 9"/>
                <a:gd name="T1" fmla="*/ 8 h 9"/>
                <a:gd name="T2" fmla="*/ 4 w 9"/>
                <a:gd name="T3" fmla="*/ 9 h 9"/>
                <a:gd name="T4" fmla="*/ 1 w 9"/>
                <a:gd name="T5" fmla="*/ 8 h 9"/>
                <a:gd name="T6" fmla="*/ 0 w 9"/>
                <a:gd name="T7" fmla="*/ 5 h 9"/>
                <a:gd name="T8" fmla="*/ 1 w 9"/>
                <a:gd name="T9" fmla="*/ 1 h 9"/>
                <a:gd name="T10" fmla="*/ 4 w 9"/>
                <a:gd name="T11" fmla="*/ 0 h 9"/>
                <a:gd name="T12" fmla="*/ 8 w 9"/>
                <a:gd name="T13" fmla="*/ 1 h 9"/>
                <a:gd name="T14" fmla="*/ 9 w 9"/>
                <a:gd name="T15" fmla="*/ 5 h 9"/>
                <a:gd name="T16" fmla="*/ 7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8"/>
                  </a:moveTo>
                  <a:cubicBezTo>
                    <a:pt x="6" y="9"/>
                    <a:pt x="5" y="9"/>
                    <a:pt x="4" y="9"/>
                  </a:cubicBezTo>
                  <a:cubicBezTo>
                    <a:pt x="2" y="9"/>
                    <a:pt x="1" y="9"/>
                    <a:pt x="1" y="8"/>
                  </a:cubicBezTo>
                  <a:cubicBezTo>
                    <a:pt x="0" y="7"/>
                    <a:pt x="0" y="6"/>
                    <a:pt x="0" y="5"/>
                  </a:cubicBezTo>
                  <a:cubicBezTo>
                    <a:pt x="0" y="3"/>
                    <a:pt x="0" y="2"/>
                    <a:pt x="1" y="1"/>
                  </a:cubicBezTo>
                  <a:cubicBezTo>
                    <a:pt x="2" y="0"/>
                    <a:pt x="3" y="0"/>
                    <a:pt x="4" y="0"/>
                  </a:cubicBezTo>
                  <a:cubicBezTo>
                    <a:pt x="6" y="0"/>
                    <a:pt x="7" y="0"/>
                    <a:pt x="8" y="1"/>
                  </a:cubicBezTo>
                  <a:cubicBezTo>
                    <a:pt x="9" y="2"/>
                    <a:pt x="9" y="4"/>
                    <a:pt x="9" y="5"/>
                  </a:cubicBezTo>
                  <a:cubicBezTo>
                    <a:pt x="9" y="6"/>
                    <a:pt x="8" y="7"/>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7629525" y="3254375"/>
              <a:ext cx="33338" cy="38100"/>
            </a:xfrm>
            <a:custGeom>
              <a:avLst/>
              <a:gdLst>
                <a:gd name="T0" fmla="*/ 6 w 9"/>
                <a:gd name="T1" fmla="*/ 9 h 10"/>
                <a:gd name="T2" fmla="*/ 3 w 9"/>
                <a:gd name="T3" fmla="*/ 9 h 10"/>
                <a:gd name="T4" fmla="*/ 0 w 9"/>
                <a:gd name="T5" fmla="*/ 7 h 10"/>
                <a:gd name="T6" fmla="*/ 0 w 9"/>
                <a:gd name="T7" fmla="*/ 4 h 10"/>
                <a:gd name="T8" fmla="*/ 2 w 9"/>
                <a:gd name="T9" fmla="*/ 1 h 10"/>
                <a:gd name="T10" fmla="*/ 6 w 9"/>
                <a:gd name="T11" fmla="*/ 0 h 10"/>
                <a:gd name="T12" fmla="*/ 9 w 9"/>
                <a:gd name="T13" fmla="*/ 3 h 10"/>
                <a:gd name="T14" fmla="*/ 9 w 9"/>
                <a:gd name="T15" fmla="*/ 7 h 10"/>
                <a:gd name="T16" fmla="*/ 6 w 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9"/>
                  </a:moveTo>
                  <a:cubicBezTo>
                    <a:pt x="5" y="10"/>
                    <a:pt x="4" y="10"/>
                    <a:pt x="3" y="9"/>
                  </a:cubicBezTo>
                  <a:cubicBezTo>
                    <a:pt x="2" y="9"/>
                    <a:pt x="1" y="8"/>
                    <a:pt x="0" y="7"/>
                  </a:cubicBezTo>
                  <a:cubicBezTo>
                    <a:pt x="0" y="6"/>
                    <a:pt x="0" y="5"/>
                    <a:pt x="0" y="4"/>
                  </a:cubicBezTo>
                  <a:cubicBezTo>
                    <a:pt x="0" y="3"/>
                    <a:pt x="1" y="2"/>
                    <a:pt x="2" y="1"/>
                  </a:cubicBezTo>
                  <a:cubicBezTo>
                    <a:pt x="3" y="0"/>
                    <a:pt x="5" y="0"/>
                    <a:pt x="6" y="0"/>
                  </a:cubicBezTo>
                  <a:cubicBezTo>
                    <a:pt x="7" y="1"/>
                    <a:pt x="8" y="2"/>
                    <a:pt x="9" y="3"/>
                  </a:cubicBezTo>
                  <a:cubicBezTo>
                    <a:pt x="9" y="4"/>
                    <a:pt x="9" y="6"/>
                    <a:pt x="9" y="7"/>
                  </a:cubicBezTo>
                  <a:cubicBezTo>
                    <a:pt x="9" y="8"/>
                    <a:pt x="8"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7640638" y="3303588"/>
              <a:ext cx="38100" cy="33337"/>
            </a:xfrm>
            <a:custGeom>
              <a:avLst/>
              <a:gdLst>
                <a:gd name="T0" fmla="*/ 5 w 10"/>
                <a:gd name="T1" fmla="*/ 9 h 9"/>
                <a:gd name="T2" fmla="*/ 2 w 10"/>
                <a:gd name="T3" fmla="*/ 8 h 9"/>
                <a:gd name="T4" fmla="*/ 0 w 10"/>
                <a:gd name="T5" fmla="*/ 5 h 9"/>
                <a:gd name="T6" fmla="*/ 1 w 10"/>
                <a:gd name="T7" fmla="*/ 2 h 9"/>
                <a:gd name="T8" fmla="*/ 4 w 10"/>
                <a:gd name="T9" fmla="*/ 0 h 9"/>
                <a:gd name="T10" fmla="*/ 8 w 10"/>
                <a:gd name="T11" fmla="*/ 1 h 9"/>
                <a:gd name="T12" fmla="*/ 10 w 10"/>
                <a:gd name="T13" fmla="*/ 4 h 9"/>
                <a:gd name="T14" fmla="*/ 9 w 10"/>
                <a:gd name="T15" fmla="*/ 8 h 9"/>
                <a:gd name="T16" fmla="*/ 5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9"/>
                  </a:moveTo>
                  <a:cubicBezTo>
                    <a:pt x="4" y="9"/>
                    <a:pt x="3" y="8"/>
                    <a:pt x="2" y="8"/>
                  </a:cubicBezTo>
                  <a:cubicBezTo>
                    <a:pt x="1" y="7"/>
                    <a:pt x="0" y="6"/>
                    <a:pt x="0" y="5"/>
                  </a:cubicBezTo>
                  <a:cubicBezTo>
                    <a:pt x="0" y="4"/>
                    <a:pt x="1" y="3"/>
                    <a:pt x="1" y="2"/>
                  </a:cubicBezTo>
                  <a:cubicBezTo>
                    <a:pt x="2" y="1"/>
                    <a:pt x="3" y="0"/>
                    <a:pt x="4" y="0"/>
                  </a:cubicBezTo>
                  <a:cubicBezTo>
                    <a:pt x="6" y="0"/>
                    <a:pt x="7" y="0"/>
                    <a:pt x="8" y="1"/>
                  </a:cubicBezTo>
                  <a:cubicBezTo>
                    <a:pt x="9" y="1"/>
                    <a:pt x="10" y="3"/>
                    <a:pt x="10" y="4"/>
                  </a:cubicBezTo>
                  <a:cubicBezTo>
                    <a:pt x="10" y="6"/>
                    <a:pt x="9" y="7"/>
                    <a:pt x="9" y="8"/>
                  </a:cubicBezTo>
                  <a:cubicBezTo>
                    <a:pt x="8" y="9"/>
                    <a:pt x="6"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7632700" y="3348038"/>
              <a:ext cx="38100" cy="38100"/>
            </a:xfrm>
            <a:custGeom>
              <a:avLst/>
              <a:gdLst>
                <a:gd name="T0" fmla="*/ 2 w 10"/>
                <a:gd name="T1" fmla="*/ 8 h 10"/>
                <a:gd name="T2" fmla="*/ 0 w 10"/>
                <a:gd name="T3" fmla="*/ 5 h 10"/>
                <a:gd name="T4" fmla="*/ 0 w 10"/>
                <a:gd name="T5" fmla="*/ 2 h 10"/>
                <a:gd name="T6" fmla="*/ 3 w 10"/>
                <a:gd name="T7" fmla="*/ 1 h 10"/>
                <a:gd name="T8" fmla="*/ 6 w 10"/>
                <a:gd name="T9" fmla="*/ 1 h 10"/>
                <a:gd name="T10" fmla="*/ 9 w 10"/>
                <a:gd name="T11" fmla="*/ 3 h 10"/>
                <a:gd name="T12" fmla="*/ 9 w 10"/>
                <a:gd name="T13" fmla="*/ 7 h 10"/>
                <a:gd name="T14" fmla="*/ 5 w 10"/>
                <a:gd name="T15" fmla="*/ 10 h 10"/>
                <a:gd name="T16" fmla="*/ 2 w 10"/>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2" y="8"/>
                  </a:moveTo>
                  <a:cubicBezTo>
                    <a:pt x="1" y="7"/>
                    <a:pt x="0" y="6"/>
                    <a:pt x="0" y="5"/>
                  </a:cubicBezTo>
                  <a:cubicBezTo>
                    <a:pt x="0" y="4"/>
                    <a:pt x="0" y="3"/>
                    <a:pt x="0" y="2"/>
                  </a:cubicBezTo>
                  <a:cubicBezTo>
                    <a:pt x="1" y="2"/>
                    <a:pt x="2" y="1"/>
                    <a:pt x="3" y="1"/>
                  </a:cubicBezTo>
                  <a:cubicBezTo>
                    <a:pt x="4" y="0"/>
                    <a:pt x="5" y="0"/>
                    <a:pt x="6" y="1"/>
                  </a:cubicBezTo>
                  <a:cubicBezTo>
                    <a:pt x="8" y="1"/>
                    <a:pt x="9" y="2"/>
                    <a:pt x="9" y="3"/>
                  </a:cubicBezTo>
                  <a:cubicBezTo>
                    <a:pt x="10" y="4"/>
                    <a:pt x="10" y="6"/>
                    <a:pt x="9" y="7"/>
                  </a:cubicBezTo>
                  <a:cubicBezTo>
                    <a:pt x="8" y="9"/>
                    <a:pt x="6" y="10"/>
                    <a:pt x="5" y="10"/>
                  </a:cubicBezTo>
                  <a:cubicBezTo>
                    <a:pt x="4" y="10"/>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7216775" y="3086101"/>
              <a:ext cx="409575" cy="423862"/>
            </a:xfrm>
            <a:custGeom>
              <a:avLst/>
              <a:gdLst>
                <a:gd name="T0" fmla="*/ 102 w 109"/>
                <a:gd name="T1" fmla="*/ 50 h 113"/>
                <a:gd name="T2" fmla="*/ 98 w 109"/>
                <a:gd name="T3" fmla="*/ 47 h 113"/>
                <a:gd name="T4" fmla="*/ 96 w 109"/>
                <a:gd name="T5" fmla="*/ 42 h 113"/>
                <a:gd name="T6" fmla="*/ 91 w 109"/>
                <a:gd name="T7" fmla="*/ 41 h 113"/>
                <a:gd name="T8" fmla="*/ 87 w 109"/>
                <a:gd name="T9" fmla="*/ 38 h 113"/>
                <a:gd name="T10" fmla="*/ 85 w 109"/>
                <a:gd name="T11" fmla="*/ 38 h 113"/>
                <a:gd name="T12" fmla="*/ 84 w 109"/>
                <a:gd name="T13" fmla="*/ 38 h 113"/>
                <a:gd name="T14" fmla="*/ 83 w 109"/>
                <a:gd name="T15" fmla="*/ 38 h 113"/>
                <a:gd name="T16" fmla="*/ 76 w 109"/>
                <a:gd name="T17" fmla="*/ 34 h 113"/>
                <a:gd name="T18" fmla="*/ 76 w 109"/>
                <a:gd name="T19" fmla="*/ 34 h 113"/>
                <a:gd name="T20" fmla="*/ 76 w 109"/>
                <a:gd name="T21" fmla="*/ 34 h 113"/>
                <a:gd name="T22" fmla="*/ 73 w 109"/>
                <a:gd name="T23" fmla="*/ 27 h 113"/>
                <a:gd name="T24" fmla="*/ 77 w 109"/>
                <a:gd name="T25" fmla="*/ 18 h 113"/>
                <a:gd name="T26" fmla="*/ 84 w 109"/>
                <a:gd name="T27" fmla="*/ 15 h 113"/>
                <a:gd name="T28" fmla="*/ 86 w 109"/>
                <a:gd name="T29" fmla="*/ 15 h 113"/>
                <a:gd name="T30" fmla="*/ 93 w 109"/>
                <a:gd name="T31" fmla="*/ 20 h 113"/>
                <a:gd name="T32" fmla="*/ 96 w 109"/>
                <a:gd name="T33" fmla="*/ 20 h 113"/>
                <a:gd name="T34" fmla="*/ 96 w 109"/>
                <a:gd name="T35" fmla="*/ 20 h 113"/>
                <a:gd name="T36" fmla="*/ 102 w 109"/>
                <a:gd name="T37" fmla="*/ 21 h 113"/>
                <a:gd name="T38" fmla="*/ 107 w 109"/>
                <a:gd name="T39" fmla="*/ 28 h 113"/>
                <a:gd name="T40" fmla="*/ 109 w 109"/>
                <a:gd name="T41" fmla="*/ 28 h 113"/>
                <a:gd name="T42" fmla="*/ 100 w 109"/>
                <a:gd name="T43" fmla="*/ 14 h 113"/>
                <a:gd name="T44" fmla="*/ 50 w 109"/>
                <a:gd name="T45" fmla="*/ 14 h 113"/>
                <a:gd name="T46" fmla="*/ 14 w 109"/>
                <a:gd name="T47" fmla="*/ 50 h 113"/>
                <a:gd name="T48" fmla="*/ 14 w 109"/>
                <a:gd name="T49" fmla="*/ 100 h 113"/>
                <a:gd name="T50" fmla="*/ 64 w 109"/>
                <a:gd name="T51" fmla="*/ 100 h 113"/>
                <a:gd name="T52" fmla="*/ 100 w 109"/>
                <a:gd name="T53" fmla="*/ 63 h 113"/>
                <a:gd name="T54" fmla="*/ 105 w 109"/>
                <a:gd name="T55" fmla="*/ 57 h 113"/>
                <a:gd name="T56" fmla="*/ 103 w 109"/>
                <a:gd name="T57" fmla="*/ 55 h 113"/>
                <a:gd name="T58" fmla="*/ 102 w 109"/>
                <a:gd name="T59"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13">
                  <a:moveTo>
                    <a:pt x="102" y="50"/>
                  </a:moveTo>
                  <a:cubicBezTo>
                    <a:pt x="101" y="49"/>
                    <a:pt x="99" y="48"/>
                    <a:pt x="98" y="47"/>
                  </a:cubicBezTo>
                  <a:cubicBezTo>
                    <a:pt x="97" y="45"/>
                    <a:pt x="96" y="44"/>
                    <a:pt x="96" y="42"/>
                  </a:cubicBezTo>
                  <a:cubicBezTo>
                    <a:pt x="94" y="42"/>
                    <a:pt x="92" y="42"/>
                    <a:pt x="91" y="41"/>
                  </a:cubicBezTo>
                  <a:cubicBezTo>
                    <a:pt x="89" y="40"/>
                    <a:pt x="88" y="39"/>
                    <a:pt x="87" y="38"/>
                  </a:cubicBezTo>
                  <a:cubicBezTo>
                    <a:pt x="87" y="38"/>
                    <a:pt x="86" y="38"/>
                    <a:pt x="85" y="38"/>
                  </a:cubicBezTo>
                  <a:cubicBezTo>
                    <a:pt x="85" y="38"/>
                    <a:pt x="84" y="38"/>
                    <a:pt x="84" y="38"/>
                  </a:cubicBezTo>
                  <a:cubicBezTo>
                    <a:pt x="84" y="38"/>
                    <a:pt x="83" y="38"/>
                    <a:pt x="83" y="38"/>
                  </a:cubicBezTo>
                  <a:cubicBezTo>
                    <a:pt x="80" y="37"/>
                    <a:pt x="78" y="36"/>
                    <a:pt x="76" y="34"/>
                  </a:cubicBezTo>
                  <a:cubicBezTo>
                    <a:pt x="76" y="34"/>
                    <a:pt x="76" y="34"/>
                    <a:pt x="76" y="34"/>
                  </a:cubicBezTo>
                  <a:cubicBezTo>
                    <a:pt x="76" y="34"/>
                    <a:pt x="76" y="34"/>
                    <a:pt x="76" y="34"/>
                  </a:cubicBezTo>
                  <a:cubicBezTo>
                    <a:pt x="74" y="32"/>
                    <a:pt x="73" y="29"/>
                    <a:pt x="73" y="27"/>
                  </a:cubicBezTo>
                  <a:cubicBezTo>
                    <a:pt x="73" y="24"/>
                    <a:pt x="74" y="20"/>
                    <a:pt x="77" y="18"/>
                  </a:cubicBezTo>
                  <a:cubicBezTo>
                    <a:pt x="79" y="16"/>
                    <a:pt x="81" y="15"/>
                    <a:pt x="84" y="15"/>
                  </a:cubicBezTo>
                  <a:cubicBezTo>
                    <a:pt x="85" y="15"/>
                    <a:pt x="85" y="15"/>
                    <a:pt x="86" y="15"/>
                  </a:cubicBezTo>
                  <a:cubicBezTo>
                    <a:pt x="89" y="16"/>
                    <a:pt x="92" y="18"/>
                    <a:pt x="93" y="20"/>
                  </a:cubicBezTo>
                  <a:cubicBezTo>
                    <a:pt x="94" y="20"/>
                    <a:pt x="95" y="20"/>
                    <a:pt x="96" y="20"/>
                  </a:cubicBezTo>
                  <a:cubicBezTo>
                    <a:pt x="96" y="20"/>
                    <a:pt x="96" y="20"/>
                    <a:pt x="96" y="20"/>
                  </a:cubicBezTo>
                  <a:cubicBezTo>
                    <a:pt x="98" y="20"/>
                    <a:pt x="100" y="20"/>
                    <a:pt x="102" y="21"/>
                  </a:cubicBezTo>
                  <a:cubicBezTo>
                    <a:pt x="105" y="23"/>
                    <a:pt x="106" y="25"/>
                    <a:pt x="107" y="28"/>
                  </a:cubicBezTo>
                  <a:cubicBezTo>
                    <a:pt x="108" y="28"/>
                    <a:pt x="108" y="28"/>
                    <a:pt x="109" y="28"/>
                  </a:cubicBezTo>
                  <a:cubicBezTo>
                    <a:pt x="107" y="23"/>
                    <a:pt x="104" y="18"/>
                    <a:pt x="100" y="14"/>
                  </a:cubicBezTo>
                  <a:cubicBezTo>
                    <a:pt x="86" y="0"/>
                    <a:pt x="64" y="0"/>
                    <a:pt x="50" y="14"/>
                  </a:cubicBezTo>
                  <a:cubicBezTo>
                    <a:pt x="14" y="50"/>
                    <a:pt x="14" y="50"/>
                    <a:pt x="14" y="50"/>
                  </a:cubicBezTo>
                  <a:cubicBezTo>
                    <a:pt x="0" y="64"/>
                    <a:pt x="0" y="86"/>
                    <a:pt x="14" y="100"/>
                  </a:cubicBezTo>
                  <a:cubicBezTo>
                    <a:pt x="28" y="113"/>
                    <a:pt x="50" y="113"/>
                    <a:pt x="64" y="100"/>
                  </a:cubicBezTo>
                  <a:cubicBezTo>
                    <a:pt x="100" y="63"/>
                    <a:pt x="100" y="63"/>
                    <a:pt x="100" y="63"/>
                  </a:cubicBezTo>
                  <a:cubicBezTo>
                    <a:pt x="102" y="61"/>
                    <a:pt x="103" y="59"/>
                    <a:pt x="105" y="57"/>
                  </a:cubicBezTo>
                  <a:cubicBezTo>
                    <a:pt x="104" y="56"/>
                    <a:pt x="104" y="56"/>
                    <a:pt x="103" y="55"/>
                  </a:cubicBezTo>
                  <a:cubicBezTo>
                    <a:pt x="103" y="53"/>
                    <a:pt x="102" y="51"/>
                    <a:pt x="10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cxnSp>
        <p:nvCxnSpPr>
          <p:cNvPr id="37" name="Straight Connector 36"/>
          <p:cNvCxnSpPr/>
          <p:nvPr/>
        </p:nvCxnSpPr>
        <p:spPr>
          <a:xfrm flipH="1">
            <a:off x="533400" y="1697038"/>
            <a:ext cx="3476200"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567786" y="1352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8" name="Rectangle 47"/>
          <p:cNvSpPr/>
          <p:nvPr/>
        </p:nvSpPr>
        <p:spPr>
          <a:xfrm>
            <a:off x="555278" y="1733550"/>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49" name="Straight Connector 48"/>
          <p:cNvCxnSpPr/>
          <p:nvPr/>
        </p:nvCxnSpPr>
        <p:spPr>
          <a:xfrm flipH="1">
            <a:off x="5073553" y="1704361"/>
            <a:ext cx="3476200"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7397163" y="1352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51" name="Rectangle 50"/>
          <p:cNvSpPr/>
          <p:nvPr/>
        </p:nvSpPr>
        <p:spPr>
          <a:xfrm>
            <a:off x="6590431" y="1733550"/>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52" name="Straight Connector 51"/>
          <p:cNvCxnSpPr/>
          <p:nvPr/>
        </p:nvCxnSpPr>
        <p:spPr>
          <a:xfrm flipH="1">
            <a:off x="990600" y="3586090"/>
            <a:ext cx="3095200"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023452" y="3199825"/>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3C301"/>
                </a:solidFill>
                <a:latin typeface="+mj-lt"/>
              </a:rPr>
              <a:t>TEXT</a:t>
            </a:r>
            <a:endParaRPr lang="en-US">
              <a:solidFill>
                <a:srgbClr val="F3C301"/>
              </a:solidFill>
              <a:latin typeface="+mj-lt"/>
            </a:endParaRPr>
          </a:p>
        </p:txBody>
      </p:sp>
      <p:sp>
        <p:nvSpPr>
          <p:cNvPr id="55" name="Rectangle 54"/>
          <p:cNvSpPr/>
          <p:nvPr/>
        </p:nvSpPr>
        <p:spPr>
          <a:xfrm>
            <a:off x="1010944" y="3580825"/>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cxnSp>
        <p:nvCxnSpPr>
          <p:cNvPr id="56" name="Straight Connector 55"/>
          <p:cNvCxnSpPr/>
          <p:nvPr/>
        </p:nvCxnSpPr>
        <p:spPr>
          <a:xfrm flipH="1">
            <a:off x="5042831" y="3586090"/>
            <a:ext cx="3095200"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7010400" y="319982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23CADC"/>
                </a:solidFill>
                <a:latin typeface="+mj-lt"/>
              </a:rPr>
              <a:t>TEXT</a:t>
            </a:r>
            <a:endParaRPr lang="en-US">
              <a:solidFill>
                <a:srgbClr val="23CADC"/>
              </a:solidFill>
              <a:latin typeface="+mj-lt"/>
            </a:endParaRPr>
          </a:p>
        </p:txBody>
      </p:sp>
      <p:sp>
        <p:nvSpPr>
          <p:cNvPr id="58" name="Rectangle 57"/>
          <p:cNvSpPr/>
          <p:nvPr/>
        </p:nvSpPr>
        <p:spPr>
          <a:xfrm>
            <a:off x="6194078" y="3580825"/>
            <a:ext cx="1959322" cy="430887"/>
          </a:xfrm>
          <a:prstGeom prst="rect">
            <a:avLst/>
          </a:prstGeom>
        </p:spPr>
        <p:txBody>
          <a:bodyPr wrap="square">
            <a:spAutoFit/>
          </a:bodyPr>
          <a:lstStyle/>
          <a:p>
            <a:pPr algn="just"/>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8" name="TextBox 3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0" name="TextBox 3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inVertical)">
                                      <p:cBhvr>
                                        <p:cTn id="14" dur="500"/>
                                        <p:tgtEl>
                                          <p:spTgt spid="10"/>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down)">
                                      <p:cBhvr>
                                        <p:cTn id="22" dur="500"/>
                                        <p:tgtEl>
                                          <p:spTgt spid="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anim calcmode="lin" valueType="num">
                                      <p:cBhvr>
                                        <p:cTn id="30" dur="500" fill="hold"/>
                                        <p:tgtEl>
                                          <p:spTgt spid="24"/>
                                        </p:tgtEl>
                                        <p:attrNameLst>
                                          <p:attrName>ppt_x</p:attrName>
                                        </p:attrNameLst>
                                      </p:cBhvr>
                                      <p:tavLst>
                                        <p:tav tm="0">
                                          <p:val>
                                            <p:strVal val="#ppt_x"/>
                                          </p:val>
                                        </p:tav>
                                        <p:tav tm="100000">
                                          <p:val>
                                            <p:strVal val="#ppt_x"/>
                                          </p:val>
                                        </p:tav>
                                      </p:tavLst>
                                    </p:anim>
                                    <p:anim calcmode="lin" valueType="num">
                                      <p:cBhvr>
                                        <p:cTn id="31" dur="5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anim calcmode="lin" valueType="num">
                                      <p:cBhvr>
                                        <p:cTn id="36" dur="500" fill="hold"/>
                                        <p:tgtEl>
                                          <p:spTgt spid="27"/>
                                        </p:tgtEl>
                                        <p:attrNameLst>
                                          <p:attrName>ppt_x</p:attrName>
                                        </p:attrNameLst>
                                      </p:cBhvr>
                                      <p:tavLst>
                                        <p:tav tm="0">
                                          <p:val>
                                            <p:strVal val="#ppt_x"/>
                                          </p:val>
                                        </p:tav>
                                        <p:tav tm="100000">
                                          <p:val>
                                            <p:strVal val="#ppt_x"/>
                                          </p:val>
                                        </p:tav>
                                      </p:tavLst>
                                    </p:anim>
                                    <p:anim calcmode="lin" valueType="num">
                                      <p:cBhvr>
                                        <p:cTn id="37" dur="500" fill="hold"/>
                                        <p:tgtEl>
                                          <p:spTgt spid="27"/>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2" presetClass="entr" presetSubtype="2" fill="hold"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right)">
                                      <p:cBhvr>
                                        <p:cTn id="41" dur="250"/>
                                        <p:tgtEl>
                                          <p:spTgt spid="37"/>
                                        </p:tgtEl>
                                      </p:cBhvr>
                                    </p:animEffect>
                                  </p:childTnLst>
                                </p:cTn>
                              </p:par>
                            </p:childTnLst>
                          </p:cTn>
                        </p:par>
                        <p:par>
                          <p:cTn id="42" fill="hold">
                            <p:stCondLst>
                              <p:cond delay="3500"/>
                            </p:stCondLst>
                            <p:childTnLst>
                              <p:par>
                                <p:cTn id="43" presetID="37" presetClass="entr" presetSubtype="0" fill="hold" grpId="0" nodeType="after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500"/>
                                        <p:tgtEl>
                                          <p:spTgt spid="47"/>
                                        </p:tgtEl>
                                      </p:cBhvr>
                                    </p:animEffect>
                                    <p:anim calcmode="lin" valueType="num">
                                      <p:cBhvr>
                                        <p:cTn id="46" dur="500" fill="hold"/>
                                        <p:tgtEl>
                                          <p:spTgt spid="47"/>
                                        </p:tgtEl>
                                        <p:attrNameLst>
                                          <p:attrName>ppt_x</p:attrName>
                                        </p:attrNameLst>
                                      </p:cBhvr>
                                      <p:tavLst>
                                        <p:tav tm="0">
                                          <p:val>
                                            <p:strVal val="#ppt_x"/>
                                          </p:val>
                                        </p:tav>
                                        <p:tav tm="100000">
                                          <p:val>
                                            <p:strVal val="#ppt_x"/>
                                          </p:val>
                                        </p:tav>
                                      </p:tavLst>
                                    </p:anim>
                                    <p:anim calcmode="lin" valueType="num">
                                      <p:cBhvr>
                                        <p:cTn id="47" dur="450" decel="100000" fill="hold"/>
                                        <p:tgtEl>
                                          <p:spTgt spid="47"/>
                                        </p:tgtEl>
                                        <p:attrNameLst>
                                          <p:attrName>ppt_y</p:attrName>
                                        </p:attrNameLst>
                                      </p:cBhvr>
                                      <p:tavLst>
                                        <p:tav tm="0">
                                          <p:val>
                                            <p:strVal val="#ppt_y+1"/>
                                          </p:val>
                                        </p:tav>
                                        <p:tav tm="100000">
                                          <p:val>
                                            <p:strVal val="#ppt_y-.03"/>
                                          </p:val>
                                        </p:tav>
                                      </p:tavLst>
                                    </p:anim>
                                    <p:anim calcmode="lin" valueType="num">
                                      <p:cBhvr>
                                        <p:cTn id="48" dur="50" accel="100000" fill="hold">
                                          <p:stCondLst>
                                            <p:cond delay="450"/>
                                          </p:stCondLst>
                                        </p:cTn>
                                        <p:tgtEl>
                                          <p:spTgt spid="47"/>
                                        </p:tgtEl>
                                        <p:attrNameLst>
                                          <p:attrName>ppt_y</p:attrName>
                                        </p:attrNameLst>
                                      </p:cBhvr>
                                      <p:tavLst>
                                        <p:tav tm="0">
                                          <p:val>
                                            <p:strVal val="#ppt_y-.03"/>
                                          </p:val>
                                        </p:tav>
                                        <p:tav tm="100000">
                                          <p:val>
                                            <p:strVal val="#ppt_y"/>
                                          </p:val>
                                        </p:tav>
                                      </p:tavLst>
                                    </p:anim>
                                  </p:childTnLst>
                                </p:cTn>
                              </p:par>
                            </p:childTnLst>
                          </p:cTn>
                        </p:par>
                        <p:par>
                          <p:cTn id="49" fill="hold">
                            <p:stCondLst>
                              <p:cond delay="4000"/>
                            </p:stCondLst>
                            <p:childTnLst>
                              <p:par>
                                <p:cTn id="50" presetID="10" presetClass="entr" presetSubtype="0"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childTnLst>
                          </p:cTn>
                        </p:par>
                        <p:par>
                          <p:cTn id="53" fill="hold">
                            <p:stCondLst>
                              <p:cond delay="4500"/>
                            </p:stCondLst>
                            <p:childTnLst>
                              <p:par>
                                <p:cTn id="54" presetID="22" presetClass="entr" presetSubtype="2" fill="hold"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wipe(right)">
                                      <p:cBhvr>
                                        <p:cTn id="56" dur="250"/>
                                        <p:tgtEl>
                                          <p:spTgt spid="52"/>
                                        </p:tgtEl>
                                      </p:cBhvr>
                                    </p:animEffect>
                                  </p:childTnLst>
                                </p:cTn>
                              </p:par>
                            </p:childTnLst>
                          </p:cTn>
                        </p:par>
                        <p:par>
                          <p:cTn id="57" fill="hold">
                            <p:stCondLst>
                              <p:cond delay="5000"/>
                            </p:stCondLst>
                            <p:childTnLst>
                              <p:par>
                                <p:cTn id="58" presetID="37" presetClass="entr" presetSubtype="0" fill="hold" grpId="0" nodeType="after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500"/>
                                        <p:tgtEl>
                                          <p:spTgt spid="54"/>
                                        </p:tgtEl>
                                      </p:cBhvr>
                                    </p:animEffect>
                                    <p:anim calcmode="lin" valueType="num">
                                      <p:cBhvr>
                                        <p:cTn id="61" dur="500" fill="hold"/>
                                        <p:tgtEl>
                                          <p:spTgt spid="54"/>
                                        </p:tgtEl>
                                        <p:attrNameLst>
                                          <p:attrName>ppt_x</p:attrName>
                                        </p:attrNameLst>
                                      </p:cBhvr>
                                      <p:tavLst>
                                        <p:tav tm="0">
                                          <p:val>
                                            <p:strVal val="#ppt_x"/>
                                          </p:val>
                                        </p:tav>
                                        <p:tav tm="100000">
                                          <p:val>
                                            <p:strVal val="#ppt_x"/>
                                          </p:val>
                                        </p:tav>
                                      </p:tavLst>
                                    </p:anim>
                                    <p:anim calcmode="lin" valueType="num">
                                      <p:cBhvr>
                                        <p:cTn id="62" dur="450" decel="100000" fill="hold"/>
                                        <p:tgtEl>
                                          <p:spTgt spid="54"/>
                                        </p:tgtEl>
                                        <p:attrNameLst>
                                          <p:attrName>ppt_y</p:attrName>
                                        </p:attrNameLst>
                                      </p:cBhvr>
                                      <p:tavLst>
                                        <p:tav tm="0">
                                          <p:val>
                                            <p:strVal val="#ppt_y+1"/>
                                          </p:val>
                                        </p:tav>
                                        <p:tav tm="100000">
                                          <p:val>
                                            <p:strVal val="#ppt_y-.03"/>
                                          </p:val>
                                        </p:tav>
                                      </p:tavLst>
                                    </p:anim>
                                    <p:anim calcmode="lin" valueType="num">
                                      <p:cBhvr>
                                        <p:cTn id="63" dur="50" accel="100000" fill="hold">
                                          <p:stCondLst>
                                            <p:cond delay="450"/>
                                          </p:stCondLst>
                                        </p:cTn>
                                        <p:tgtEl>
                                          <p:spTgt spid="54"/>
                                        </p:tgtEl>
                                        <p:attrNameLst>
                                          <p:attrName>ppt_y</p:attrName>
                                        </p:attrNameLst>
                                      </p:cBhvr>
                                      <p:tavLst>
                                        <p:tav tm="0">
                                          <p:val>
                                            <p:strVal val="#ppt_y-.03"/>
                                          </p:val>
                                        </p:tav>
                                        <p:tav tm="100000">
                                          <p:val>
                                            <p:strVal val="#ppt_y"/>
                                          </p:val>
                                        </p:tav>
                                      </p:tavLst>
                                    </p:anim>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fade">
                                      <p:cBhvr>
                                        <p:cTn id="67" dur="500"/>
                                        <p:tgtEl>
                                          <p:spTgt spid="55"/>
                                        </p:tgtEl>
                                      </p:cBhvr>
                                    </p:animEffect>
                                  </p:childTnLst>
                                </p:cTn>
                              </p:par>
                            </p:childTnLst>
                          </p:cTn>
                        </p:par>
                        <p:par>
                          <p:cTn id="68" fill="hold">
                            <p:stCondLst>
                              <p:cond delay="6000"/>
                            </p:stCondLst>
                            <p:childTnLst>
                              <p:par>
                                <p:cTn id="69" presetID="22" presetClass="entr" presetSubtype="8"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left)">
                                      <p:cBhvr>
                                        <p:cTn id="71" dur="250"/>
                                        <p:tgtEl>
                                          <p:spTgt spid="49"/>
                                        </p:tgtEl>
                                      </p:cBhvr>
                                    </p:animEffect>
                                  </p:childTnLst>
                                </p:cTn>
                              </p:par>
                            </p:childTnLst>
                          </p:cTn>
                        </p:par>
                        <p:par>
                          <p:cTn id="72" fill="hold">
                            <p:stCondLst>
                              <p:cond delay="6500"/>
                            </p:stCondLst>
                            <p:childTnLst>
                              <p:par>
                                <p:cTn id="73" presetID="37" presetClass="entr" presetSubtype="0" fill="hold" grpId="0" nodeType="afterEffect">
                                  <p:stCondLst>
                                    <p:cond delay="0"/>
                                  </p:stCondLst>
                                  <p:childTnLst>
                                    <p:set>
                                      <p:cBhvr>
                                        <p:cTn id="74" dur="1" fill="hold">
                                          <p:stCondLst>
                                            <p:cond delay="0"/>
                                          </p:stCondLst>
                                        </p:cTn>
                                        <p:tgtEl>
                                          <p:spTgt spid="50"/>
                                        </p:tgtEl>
                                        <p:attrNameLst>
                                          <p:attrName>style.visibility</p:attrName>
                                        </p:attrNameLst>
                                      </p:cBhvr>
                                      <p:to>
                                        <p:strVal val="visible"/>
                                      </p:to>
                                    </p:set>
                                    <p:animEffect transition="in" filter="fade">
                                      <p:cBhvr>
                                        <p:cTn id="75" dur="500"/>
                                        <p:tgtEl>
                                          <p:spTgt spid="50"/>
                                        </p:tgtEl>
                                      </p:cBhvr>
                                    </p:animEffect>
                                    <p:anim calcmode="lin" valueType="num">
                                      <p:cBhvr>
                                        <p:cTn id="76" dur="500" fill="hold"/>
                                        <p:tgtEl>
                                          <p:spTgt spid="50"/>
                                        </p:tgtEl>
                                        <p:attrNameLst>
                                          <p:attrName>ppt_x</p:attrName>
                                        </p:attrNameLst>
                                      </p:cBhvr>
                                      <p:tavLst>
                                        <p:tav tm="0">
                                          <p:val>
                                            <p:strVal val="#ppt_x"/>
                                          </p:val>
                                        </p:tav>
                                        <p:tav tm="100000">
                                          <p:val>
                                            <p:strVal val="#ppt_x"/>
                                          </p:val>
                                        </p:tav>
                                      </p:tavLst>
                                    </p:anim>
                                    <p:anim calcmode="lin" valueType="num">
                                      <p:cBhvr>
                                        <p:cTn id="77" dur="450" decel="100000" fill="hold"/>
                                        <p:tgtEl>
                                          <p:spTgt spid="50"/>
                                        </p:tgtEl>
                                        <p:attrNameLst>
                                          <p:attrName>ppt_y</p:attrName>
                                        </p:attrNameLst>
                                      </p:cBhvr>
                                      <p:tavLst>
                                        <p:tav tm="0">
                                          <p:val>
                                            <p:strVal val="#ppt_y+1"/>
                                          </p:val>
                                        </p:tav>
                                        <p:tav tm="100000">
                                          <p:val>
                                            <p:strVal val="#ppt_y-.03"/>
                                          </p:val>
                                        </p:tav>
                                      </p:tavLst>
                                    </p:anim>
                                    <p:anim calcmode="lin" valueType="num">
                                      <p:cBhvr>
                                        <p:cTn id="78" dur="50" accel="100000" fill="hold">
                                          <p:stCondLst>
                                            <p:cond delay="450"/>
                                          </p:stCondLst>
                                        </p:cTn>
                                        <p:tgtEl>
                                          <p:spTgt spid="50"/>
                                        </p:tgtEl>
                                        <p:attrNameLst>
                                          <p:attrName>ppt_y</p:attrName>
                                        </p:attrNameLst>
                                      </p:cBhvr>
                                      <p:tavLst>
                                        <p:tav tm="0">
                                          <p:val>
                                            <p:strVal val="#ppt_y-.03"/>
                                          </p:val>
                                        </p:tav>
                                        <p:tav tm="100000">
                                          <p:val>
                                            <p:strVal val="#ppt_y"/>
                                          </p:val>
                                        </p:tav>
                                      </p:tavLst>
                                    </p:anim>
                                  </p:childTnLst>
                                </p:cTn>
                              </p:par>
                            </p:childTnLst>
                          </p:cTn>
                        </p:par>
                        <p:par>
                          <p:cTn id="79" fill="hold">
                            <p:stCondLst>
                              <p:cond delay="7000"/>
                            </p:stCondLst>
                            <p:childTnLst>
                              <p:par>
                                <p:cTn id="80" presetID="10" presetClass="entr" presetSubtype="0" fill="hold" grpId="0" nodeType="afterEffect">
                                  <p:stCondLst>
                                    <p:cond delay="0"/>
                                  </p:stCondLst>
                                  <p:childTnLst>
                                    <p:set>
                                      <p:cBhvr>
                                        <p:cTn id="81" dur="1" fill="hold">
                                          <p:stCondLst>
                                            <p:cond delay="0"/>
                                          </p:stCondLst>
                                        </p:cTn>
                                        <p:tgtEl>
                                          <p:spTgt spid="51"/>
                                        </p:tgtEl>
                                        <p:attrNameLst>
                                          <p:attrName>style.visibility</p:attrName>
                                        </p:attrNameLst>
                                      </p:cBhvr>
                                      <p:to>
                                        <p:strVal val="visible"/>
                                      </p:to>
                                    </p:set>
                                    <p:animEffect transition="in" filter="fade">
                                      <p:cBhvr>
                                        <p:cTn id="82" dur="500"/>
                                        <p:tgtEl>
                                          <p:spTgt spid="51"/>
                                        </p:tgtEl>
                                      </p:cBhvr>
                                    </p:animEffect>
                                  </p:childTnLst>
                                </p:cTn>
                              </p:par>
                            </p:childTnLst>
                          </p:cTn>
                        </p:par>
                        <p:par>
                          <p:cTn id="83" fill="hold">
                            <p:stCondLst>
                              <p:cond delay="7500"/>
                            </p:stCondLst>
                            <p:childTnLst>
                              <p:par>
                                <p:cTn id="84" presetID="22" presetClass="entr" presetSubtype="8" fill="hold" nodeType="afterEffect">
                                  <p:stCondLst>
                                    <p:cond delay="0"/>
                                  </p:stCondLst>
                                  <p:childTnLst>
                                    <p:set>
                                      <p:cBhvr>
                                        <p:cTn id="85" dur="1" fill="hold">
                                          <p:stCondLst>
                                            <p:cond delay="0"/>
                                          </p:stCondLst>
                                        </p:cTn>
                                        <p:tgtEl>
                                          <p:spTgt spid="56"/>
                                        </p:tgtEl>
                                        <p:attrNameLst>
                                          <p:attrName>style.visibility</p:attrName>
                                        </p:attrNameLst>
                                      </p:cBhvr>
                                      <p:to>
                                        <p:strVal val="visible"/>
                                      </p:to>
                                    </p:set>
                                    <p:animEffect transition="in" filter="wipe(left)">
                                      <p:cBhvr>
                                        <p:cTn id="86" dur="250"/>
                                        <p:tgtEl>
                                          <p:spTgt spid="56"/>
                                        </p:tgtEl>
                                      </p:cBhvr>
                                    </p:animEffect>
                                  </p:childTnLst>
                                </p:cTn>
                              </p:par>
                            </p:childTnLst>
                          </p:cTn>
                        </p:par>
                        <p:par>
                          <p:cTn id="87" fill="hold">
                            <p:stCondLst>
                              <p:cond delay="8000"/>
                            </p:stCondLst>
                            <p:childTnLst>
                              <p:par>
                                <p:cTn id="88" presetID="37" presetClass="entr" presetSubtype="0" fill="hold" grpId="0" nodeType="afterEffect">
                                  <p:stCondLst>
                                    <p:cond delay="0"/>
                                  </p:stCondLst>
                                  <p:childTnLst>
                                    <p:set>
                                      <p:cBhvr>
                                        <p:cTn id="89" dur="1" fill="hold">
                                          <p:stCondLst>
                                            <p:cond delay="0"/>
                                          </p:stCondLst>
                                        </p:cTn>
                                        <p:tgtEl>
                                          <p:spTgt spid="57"/>
                                        </p:tgtEl>
                                        <p:attrNameLst>
                                          <p:attrName>style.visibility</p:attrName>
                                        </p:attrNameLst>
                                      </p:cBhvr>
                                      <p:to>
                                        <p:strVal val="visible"/>
                                      </p:to>
                                    </p:set>
                                    <p:animEffect transition="in" filter="fade">
                                      <p:cBhvr>
                                        <p:cTn id="90" dur="500"/>
                                        <p:tgtEl>
                                          <p:spTgt spid="57"/>
                                        </p:tgtEl>
                                      </p:cBhvr>
                                    </p:animEffect>
                                    <p:anim calcmode="lin" valueType="num">
                                      <p:cBhvr>
                                        <p:cTn id="91" dur="500" fill="hold"/>
                                        <p:tgtEl>
                                          <p:spTgt spid="57"/>
                                        </p:tgtEl>
                                        <p:attrNameLst>
                                          <p:attrName>ppt_x</p:attrName>
                                        </p:attrNameLst>
                                      </p:cBhvr>
                                      <p:tavLst>
                                        <p:tav tm="0">
                                          <p:val>
                                            <p:strVal val="#ppt_x"/>
                                          </p:val>
                                        </p:tav>
                                        <p:tav tm="100000">
                                          <p:val>
                                            <p:strVal val="#ppt_x"/>
                                          </p:val>
                                        </p:tav>
                                      </p:tavLst>
                                    </p:anim>
                                    <p:anim calcmode="lin" valueType="num">
                                      <p:cBhvr>
                                        <p:cTn id="92" dur="450" decel="100000" fill="hold"/>
                                        <p:tgtEl>
                                          <p:spTgt spid="57"/>
                                        </p:tgtEl>
                                        <p:attrNameLst>
                                          <p:attrName>ppt_y</p:attrName>
                                        </p:attrNameLst>
                                      </p:cBhvr>
                                      <p:tavLst>
                                        <p:tav tm="0">
                                          <p:val>
                                            <p:strVal val="#ppt_y+1"/>
                                          </p:val>
                                        </p:tav>
                                        <p:tav tm="100000">
                                          <p:val>
                                            <p:strVal val="#ppt_y-.03"/>
                                          </p:val>
                                        </p:tav>
                                      </p:tavLst>
                                    </p:anim>
                                    <p:anim calcmode="lin" valueType="num">
                                      <p:cBhvr>
                                        <p:cTn id="93" dur="50" accel="100000" fill="hold">
                                          <p:stCondLst>
                                            <p:cond delay="450"/>
                                          </p:stCondLst>
                                        </p:cTn>
                                        <p:tgtEl>
                                          <p:spTgt spid="57"/>
                                        </p:tgtEl>
                                        <p:attrNameLst>
                                          <p:attrName>ppt_y</p:attrName>
                                        </p:attrNameLst>
                                      </p:cBhvr>
                                      <p:tavLst>
                                        <p:tav tm="0">
                                          <p:val>
                                            <p:strVal val="#ppt_y-.03"/>
                                          </p:val>
                                        </p:tav>
                                        <p:tav tm="100000">
                                          <p:val>
                                            <p:strVal val="#ppt_y"/>
                                          </p:val>
                                        </p:tav>
                                      </p:tavLst>
                                    </p:anim>
                                  </p:childTnLst>
                                </p:cTn>
                              </p:par>
                            </p:childTnLst>
                          </p:cTn>
                        </p:par>
                        <p:par>
                          <p:cTn id="94" fill="hold">
                            <p:stCondLst>
                              <p:cond delay="8500"/>
                            </p:stCondLst>
                            <p:childTnLst>
                              <p:par>
                                <p:cTn id="95" presetID="10" presetClass="entr" presetSubtype="0" fill="hold" grpId="0" nodeType="after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fade">
                                      <p:cBhvr>
                                        <p:cTn id="97" dur="500"/>
                                        <p:tgtEl>
                                          <p:spTgt spid="58"/>
                                        </p:tgtEl>
                                      </p:cBhvr>
                                    </p:animEffect>
                                  </p:childTnLst>
                                </p:cTn>
                              </p:par>
                            </p:childTnLst>
                          </p:cTn>
                        </p:par>
                        <p:par>
                          <p:cTn id="98" fill="hold">
                            <p:stCondLst>
                              <p:cond delay="9000"/>
                            </p:stCondLst>
                            <p:childTnLst>
                              <p:par>
                                <p:cTn id="99" presetID="37" presetClass="entr" presetSubtype="0" fill="hold" grpId="0" nodeType="after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750"/>
                                        <p:tgtEl>
                                          <p:spTgt spid="38"/>
                                        </p:tgtEl>
                                      </p:cBhvr>
                                    </p:animEffect>
                                    <p:anim calcmode="lin" valueType="num">
                                      <p:cBhvr>
                                        <p:cTn id="102" dur="750" fill="hold"/>
                                        <p:tgtEl>
                                          <p:spTgt spid="38"/>
                                        </p:tgtEl>
                                        <p:attrNameLst>
                                          <p:attrName>ppt_x</p:attrName>
                                        </p:attrNameLst>
                                      </p:cBhvr>
                                      <p:tavLst>
                                        <p:tav tm="0">
                                          <p:val>
                                            <p:strVal val="#ppt_x"/>
                                          </p:val>
                                        </p:tav>
                                        <p:tav tm="100000">
                                          <p:val>
                                            <p:strVal val="#ppt_x"/>
                                          </p:val>
                                        </p:tav>
                                      </p:tavLst>
                                    </p:anim>
                                    <p:anim calcmode="lin" valueType="num">
                                      <p:cBhvr>
                                        <p:cTn id="103" dur="675" decel="100000" fill="hold"/>
                                        <p:tgtEl>
                                          <p:spTgt spid="38"/>
                                        </p:tgtEl>
                                        <p:attrNameLst>
                                          <p:attrName>ppt_y</p:attrName>
                                        </p:attrNameLst>
                                      </p:cBhvr>
                                      <p:tavLst>
                                        <p:tav tm="0">
                                          <p:val>
                                            <p:strVal val="#ppt_y+1"/>
                                          </p:val>
                                        </p:tav>
                                        <p:tav tm="100000">
                                          <p:val>
                                            <p:strVal val="#ppt_y-.03"/>
                                          </p:val>
                                        </p:tav>
                                      </p:tavLst>
                                    </p:anim>
                                    <p:anim calcmode="lin" valueType="num">
                                      <p:cBhvr>
                                        <p:cTn id="104" dur="75" accel="100000" fill="hold">
                                          <p:stCondLst>
                                            <p:cond delay="675"/>
                                          </p:stCondLst>
                                        </p:cTn>
                                        <p:tgtEl>
                                          <p:spTgt spid="38"/>
                                        </p:tgtEl>
                                        <p:attrNameLst>
                                          <p:attrName>ppt_y</p:attrName>
                                        </p:attrNameLst>
                                      </p:cBhvr>
                                      <p:tavLst>
                                        <p:tav tm="0">
                                          <p:val>
                                            <p:strVal val="#ppt_y-.03"/>
                                          </p:val>
                                        </p:tav>
                                        <p:tav tm="100000">
                                          <p:val>
                                            <p:strVal val="#ppt_y"/>
                                          </p:val>
                                        </p:tav>
                                      </p:tavLst>
                                    </p:anim>
                                  </p:childTnLst>
                                </p:cTn>
                              </p:par>
                            </p:childTnLst>
                          </p:cTn>
                        </p:par>
                        <p:par>
                          <p:cTn id="105" fill="hold">
                            <p:stCondLst>
                              <p:cond delay="10000"/>
                            </p:stCondLst>
                            <p:childTnLst>
                              <p:par>
                                <p:cTn id="106" presetID="10" presetClass="entr" presetSubtype="0" fill="hold" grpId="0" nodeType="afterEffect">
                                  <p:stCondLst>
                                    <p:cond delay="0"/>
                                  </p:stCondLst>
                                  <p:childTnLst>
                                    <p:set>
                                      <p:cBhvr>
                                        <p:cTn id="107" dur="1" fill="hold">
                                          <p:stCondLst>
                                            <p:cond delay="0"/>
                                          </p:stCondLst>
                                        </p:cTn>
                                        <p:tgtEl>
                                          <p:spTgt spid="40"/>
                                        </p:tgtEl>
                                        <p:attrNameLst>
                                          <p:attrName>style.visibility</p:attrName>
                                        </p:attrNameLst>
                                      </p:cBhvr>
                                      <p:to>
                                        <p:strVal val="visible"/>
                                      </p:to>
                                    </p:set>
                                    <p:animEffect transition="in" filter="fade">
                                      <p:cBhvr>
                                        <p:cTn id="108"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P spid="10" grpId="0" animBg="1"/>
      <p:bldP spid="23" grpId="0"/>
      <p:bldP spid="47" grpId="0"/>
      <p:bldP spid="48" grpId="0"/>
      <p:bldP spid="50" grpId="0"/>
      <p:bldP spid="51" grpId="0"/>
      <p:bldP spid="54" grpId="0"/>
      <p:bldP spid="55" grpId="0"/>
      <p:bldP spid="57" grpId="0"/>
      <p:bldP spid="58" grpId="0"/>
      <p:bldP spid="38" grpId="0"/>
      <p:bldP spid="4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nvSpPr>
        <p:spPr bwMode="auto">
          <a:xfrm>
            <a:off x="4329669" y="2824719"/>
            <a:ext cx="1804431" cy="1804431"/>
          </a:xfrm>
          <a:custGeom>
            <a:avLst/>
            <a:gdLst>
              <a:gd name="T0" fmla="*/ 28 w 304"/>
              <a:gd name="T1" fmla="*/ 304 h 304"/>
              <a:gd name="T2" fmla="*/ 0 w 304"/>
              <a:gd name="T3" fmla="*/ 276 h 304"/>
              <a:gd name="T4" fmla="*/ 28 w 304"/>
              <a:gd name="T5" fmla="*/ 248 h 304"/>
              <a:gd name="T6" fmla="*/ 183 w 304"/>
              <a:gd name="T7" fmla="*/ 184 h 304"/>
              <a:gd name="T8" fmla="*/ 248 w 304"/>
              <a:gd name="T9" fmla="*/ 28 h 304"/>
              <a:gd name="T10" fmla="*/ 276 w 304"/>
              <a:gd name="T11" fmla="*/ 0 h 304"/>
              <a:gd name="T12" fmla="*/ 304 w 304"/>
              <a:gd name="T13" fmla="*/ 28 h 304"/>
              <a:gd name="T14" fmla="*/ 223 w 304"/>
              <a:gd name="T15" fmla="*/ 223 h 304"/>
              <a:gd name="T16" fmla="*/ 28 w 304"/>
              <a:gd name="T1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4" h="304">
                <a:moveTo>
                  <a:pt x="28" y="304"/>
                </a:moveTo>
                <a:cubicBezTo>
                  <a:pt x="12" y="304"/>
                  <a:pt x="0" y="291"/>
                  <a:pt x="0" y="276"/>
                </a:cubicBezTo>
                <a:cubicBezTo>
                  <a:pt x="0" y="261"/>
                  <a:pt x="12" y="248"/>
                  <a:pt x="28" y="248"/>
                </a:cubicBezTo>
                <a:cubicBezTo>
                  <a:pt x="86" y="248"/>
                  <a:pt x="142" y="225"/>
                  <a:pt x="183" y="184"/>
                </a:cubicBezTo>
                <a:cubicBezTo>
                  <a:pt x="225" y="142"/>
                  <a:pt x="248" y="87"/>
                  <a:pt x="248" y="28"/>
                </a:cubicBezTo>
                <a:cubicBezTo>
                  <a:pt x="248" y="13"/>
                  <a:pt x="260" y="0"/>
                  <a:pt x="276" y="0"/>
                </a:cubicBezTo>
                <a:cubicBezTo>
                  <a:pt x="291" y="0"/>
                  <a:pt x="304" y="13"/>
                  <a:pt x="304" y="28"/>
                </a:cubicBezTo>
                <a:cubicBezTo>
                  <a:pt x="304" y="102"/>
                  <a:pt x="275" y="171"/>
                  <a:pt x="223" y="223"/>
                </a:cubicBezTo>
                <a:cubicBezTo>
                  <a:pt x="171" y="275"/>
                  <a:pt x="101" y="304"/>
                  <a:pt x="28" y="304"/>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3" name="Freeform 7"/>
          <p:cNvSpPr/>
          <p:nvPr/>
        </p:nvSpPr>
        <p:spPr bwMode="auto">
          <a:xfrm>
            <a:off x="2857500" y="2824719"/>
            <a:ext cx="1804431" cy="1804431"/>
          </a:xfrm>
          <a:custGeom>
            <a:avLst/>
            <a:gdLst>
              <a:gd name="T0" fmla="*/ 276 w 304"/>
              <a:gd name="T1" fmla="*/ 304 h 304"/>
              <a:gd name="T2" fmla="*/ 81 w 304"/>
              <a:gd name="T3" fmla="*/ 223 h 304"/>
              <a:gd name="T4" fmla="*/ 0 w 304"/>
              <a:gd name="T5" fmla="*/ 28 h 304"/>
              <a:gd name="T6" fmla="*/ 28 w 304"/>
              <a:gd name="T7" fmla="*/ 0 h 304"/>
              <a:gd name="T8" fmla="*/ 55 w 304"/>
              <a:gd name="T9" fmla="*/ 28 h 304"/>
              <a:gd name="T10" fmla="*/ 120 w 304"/>
              <a:gd name="T11" fmla="*/ 184 h 304"/>
              <a:gd name="T12" fmla="*/ 276 w 304"/>
              <a:gd name="T13" fmla="*/ 248 h 304"/>
              <a:gd name="T14" fmla="*/ 304 w 304"/>
              <a:gd name="T15" fmla="*/ 276 h 304"/>
              <a:gd name="T16" fmla="*/ 276 w 304"/>
              <a:gd name="T1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4" h="304">
                <a:moveTo>
                  <a:pt x="276" y="304"/>
                </a:moveTo>
                <a:cubicBezTo>
                  <a:pt x="202" y="304"/>
                  <a:pt x="133" y="275"/>
                  <a:pt x="81" y="223"/>
                </a:cubicBezTo>
                <a:cubicBezTo>
                  <a:pt x="28" y="171"/>
                  <a:pt x="0" y="102"/>
                  <a:pt x="0" y="28"/>
                </a:cubicBezTo>
                <a:cubicBezTo>
                  <a:pt x="0" y="13"/>
                  <a:pt x="12" y="0"/>
                  <a:pt x="28" y="0"/>
                </a:cubicBezTo>
                <a:cubicBezTo>
                  <a:pt x="43" y="0"/>
                  <a:pt x="55" y="13"/>
                  <a:pt x="55" y="28"/>
                </a:cubicBezTo>
                <a:cubicBezTo>
                  <a:pt x="55" y="87"/>
                  <a:pt x="78" y="142"/>
                  <a:pt x="120" y="184"/>
                </a:cubicBezTo>
                <a:cubicBezTo>
                  <a:pt x="162" y="225"/>
                  <a:pt x="217" y="248"/>
                  <a:pt x="276" y="248"/>
                </a:cubicBezTo>
                <a:cubicBezTo>
                  <a:pt x="291" y="248"/>
                  <a:pt x="304" y="261"/>
                  <a:pt x="304" y="276"/>
                </a:cubicBezTo>
                <a:cubicBezTo>
                  <a:pt x="304" y="291"/>
                  <a:pt x="291" y="304"/>
                  <a:pt x="276" y="304"/>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 name="Freeform 8"/>
          <p:cNvSpPr/>
          <p:nvPr/>
        </p:nvSpPr>
        <p:spPr bwMode="auto">
          <a:xfrm>
            <a:off x="2857500" y="1352550"/>
            <a:ext cx="1804431" cy="1804431"/>
          </a:xfrm>
          <a:custGeom>
            <a:avLst/>
            <a:gdLst>
              <a:gd name="T0" fmla="*/ 28 w 304"/>
              <a:gd name="T1" fmla="*/ 304 h 304"/>
              <a:gd name="T2" fmla="*/ 0 w 304"/>
              <a:gd name="T3" fmla="*/ 276 h 304"/>
              <a:gd name="T4" fmla="*/ 81 w 304"/>
              <a:gd name="T5" fmla="*/ 81 h 304"/>
              <a:gd name="T6" fmla="*/ 276 w 304"/>
              <a:gd name="T7" fmla="*/ 0 h 304"/>
              <a:gd name="T8" fmla="*/ 304 w 304"/>
              <a:gd name="T9" fmla="*/ 28 h 304"/>
              <a:gd name="T10" fmla="*/ 276 w 304"/>
              <a:gd name="T11" fmla="*/ 56 h 304"/>
              <a:gd name="T12" fmla="*/ 120 w 304"/>
              <a:gd name="T13" fmla="*/ 120 h 304"/>
              <a:gd name="T14" fmla="*/ 55 w 304"/>
              <a:gd name="T15" fmla="*/ 276 h 304"/>
              <a:gd name="T16" fmla="*/ 28 w 304"/>
              <a:gd name="T1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4" h="304">
                <a:moveTo>
                  <a:pt x="28" y="304"/>
                </a:moveTo>
                <a:cubicBezTo>
                  <a:pt x="12" y="304"/>
                  <a:pt x="0" y="291"/>
                  <a:pt x="0" y="276"/>
                </a:cubicBezTo>
                <a:cubicBezTo>
                  <a:pt x="0" y="202"/>
                  <a:pt x="28" y="133"/>
                  <a:pt x="81" y="81"/>
                </a:cubicBezTo>
                <a:cubicBezTo>
                  <a:pt x="133" y="29"/>
                  <a:pt x="202" y="0"/>
                  <a:pt x="276" y="0"/>
                </a:cubicBezTo>
                <a:cubicBezTo>
                  <a:pt x="291" y="0"/>
                  <a:pt x="304" y="13"/>
                  <a:pt x="304" y="28"/>
                </a:cubicBezTo>
                <a:cubicBezTo>
                  <a:pt x="304" y="43"/>
                  <a:pt x="291" y="56"/>
                  <a:pt x="276" y="56"/>
                </a:cubicBezTo>
                <a:cubicBezTo>
                  <a:pt x="217" y="56"/>
                  <a:pt x="162" y="79"/>
                  <a:pt x="120" y="120"/>
                </a:cubicBezTo>
                <a:cubicBezTo>
                  <a:pt x="78" y="162"/>
                  <a:pt x="55" y="217"/>
                  <a:pt x="55" y="276"/>
                </a:cubicBezTo>
                <a:cubicBezTo>
                  <a:pt x="55" y="291"/>
                  <a:pt x="43" y="304"/>
                  <a:pt x="28" y="30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5" name="Freeform 9"/>
          <p:cNvSpPr/>
          <p:nvPr/>
        </p:nvSpPr>
        <p:spPr bwMode="auto">
          <a:xfrm>
            <a:off x="4329669" y="1352550"/>
            <a:ext cx="1804431" cy="1638300"/>
          </a:xfrm>
          <a:custGeom>
            <a:avLst/>
            <a:gdLst>
              <a:gd name="T0" fmla="*/ 276 w 304"/>
              <a:gd name="T1" fmla="*/ 248 h 276"/>
              <a:gd name="T2" fmla="*/ 304 w 304"/>
              <a:gd name="T3" fmla="*/ 276 h 276"/>
              <a:gd name="T4" fmla="*/ 223 w 304"/>
              <a:gd name="T5" fmla="*/ 81 h 276"/>
              <a:gd name="T6" fmla="*/ 28 w 304"/>
              <a:gd name="T7" fmla="*/ 0 h 276"/>
              <a:gd name="T8" fmla="*/ 0 w 304"/>
              <a:gd name="T9" fmla="*/ 28 h 276"/>
              <a:gd name="T10" fmla="*/ 28 w 304"/>
              <a:gd name="T11" fmla="*/ 56 h 276"/>
              <a:gd name="T12" fmla="*/ 183 w 304"/>
              <a:gd name="T13" fmla="*/ 120 h 276"/>
              <a:gd name="T14" fmla="*/ 248 w 304"/>
              <a:gd name="T15" fmla="*/ 276 h 276"/>
              <a:gd name="T16" fmla="*/ 276 w 304"/>
              <a:gd name="T17" fmla="*/ 24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4" h="276">
                <a:moveTo>
                  <a:pt x="276" y="248"/>
                </a:moveTo>
                <a:cubicBezTo>
                  <a:pt x="291" y="248"/>
                  <a:pt x="304" y="261"/>
                  <a:pt x="304" y="276"/>
                </a:cubicBezTo>
                <a:cubicBezTo>
                  <a:pt x="304" y="202"/>
                  <a:pt x="275" y="133"/>
                  <a:pt x="223" y="81"/>
                </a:cubicBezTo>
                <a:cubicBezTo>
                  <a:pt x="171" y="29"/>
                  <a:pt x="101" y="0"/>
                  <a:pt x="28" y="0"/>
                </a:cubicBezTo>
                <a:cubicBezTo>
                  <a:pt x="12" y="0"/>
                  <a:pt x="0" y="13"/>
                  <a:pt x="0" y="28"/>
                </a:cubicBezTo>
                <a:cubicBezTo>
                  <a:pt x="0" y="43"/>
                  <a:pt x="12" y="56"/>
                  <a:pt x="28" y="56"/>
                </a:cubicBezTo>
                <a:cubicBezTo>
                  <a:pt x="86" y="56"/>
                  <a:pt x="142" y="79"/>
                  <a:pt x="183" y="120"/>
                </a:cubicBezTo>
                <a:cubicBezTo>
                  <a:pt x="225" y="162"/>
                  <a:pt x="248" y="217"/>
                  <a:pt x="248" y="276"/>
                </a:cubicBezTo>
                <a:cubicBezTo>
                  <a:pt x="248" y="261"/>
                  <a:pt x="260" y="248"/>
                  <a:pt x="276" y="248"/>
                </a:cubicBezTo>
                <a:close/>
              </a:path>
            </a:pathLst>
          </a:custGeom>
          <a:solidFill>
            <a:srgbClr val="F3C30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3733800" y="2231321"/>
            <a:ext cx="1396633" cy="1519057"/>
            <a:chOff x="6778626" y="4584700"/>
            <a:chExt cx="398462" cy="433388"/>
          </a:xfrm>
          <a:solidFill>
            <a:schemeClr val="bg1"/>
          </a:solidFill>
        </p:grpSpPr>
        <p:sp>
          <p:nvSpPr>
            <p:cNvPr id="25" name="Oval 24"/>
            <p:cNvSpPr>
              <a:spLocks noChangeArrowheads="1"/>
            </p:cNvSpPr>
            <p:nvPr/>
          </p:nvSpPr>
          <p:spPr bwMode="auto">
            <a:xfrm>
              <a:off x="6962775" y="4730750"/>
              <a:ext cx="71437" cy="666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6778626" y="4584700"/>
              <a:ext cx="398462" cy="433388"/>
            </a:xfrm>
            <a:custGeom>
              <a:avLst/>
              <a:gdLst>
                <a:gd name="T0" fmla="*/ 20 w 106"/>
                <a:gd name="T1" fmla="*/ 15 h 116"/>
                <a:gd name="T2" fmla="*/ 5 w 106"/>
                <a:gd name="T3" fmla="*/ 65 h 116"/>
                <a:gd name="T4" fmla="*/ 8 w 106"/>
                <a:gd name="T5" fmla="*/ 83 h 116"/>
                <a:gd name="T6" fmla="*/ 12 w 106"/>
                <a:gd name="T7" fmla="*/ 95 h 116"/>
                <a:gd name="T8" fmla="*/ 42 w 106"/>
                <a:gd name="T9" fmla="*/ 116 h 116"/>
                <a:gd name="T10" fmla="*/ 101 w 106"/>
                <a:gd name="T11" fmla="*/ 67 h 116"/>
                <a:gd name="T12" fmla="*/ 85 w 106"/>
                <a:gd name="T13" fmla="*/ 54 h 116"/>
                <a:gd name="T14" fmla="*/ 80 w 106"/>
                <a:gd name="T15" fmla="*/ 54 h 116"/>
                <a:gd name="T16" fmla="*/ 78 w 106"/>
                <a:gd name="T17" fmla="*/ 60 h 116"/>
                <a:gd name="T18" fmla="*/ 80 w 106"/>
                <a:gd name="T19" fmla="*/ 62 h 116"/>
                <a:gd name="T20" fmla="*/ 78 w 106"/>
                <a:gd name="T21" fmla="*/ 70 h 116"/>
                <a:gd name="T22" fmla="*/ 71 w 106"/>
                <a:gd name="T23" fmla="*/ 68 h 116"/>
                <a:gd name="T24" fmla="*/ 68 w 106"/>
                <a:gd name="T25" fmla="*/ 67 h 116"/>
                <a:gd name="T26" fmla="*/ 67 w 106"/>
                <a:gd name="T27" fmla="*/ 67 h 116"/>
                <a:gd name="T28" fmla="*/ 66 w 106"/>
                <a:gd name="T29" fmla="*/ 67 h 116"/>
                <a:gd name="T30" fmla="*/ 66 w 106"/>
                <a:gd name="T31" fmla="*/ 67 h 116"/>
                <a:gd name="T32" fmla="*/ 65 w 106"/>
                <a:gd name="T33" fmla="*/ 68 h 116"/>
                <a:gd name="T34" fmla="*/ 64 w 106"/>
                <a:gd name="T35" fmla="*/ 70 h 116"/>
                <a:gd name="T36" fmla="*/ 64 w 106"/>
                <a:gd name="T37" fmla="*/ 74 h 116"/>
                <a:gd name="T38" fmla="*/ 53 w 106"/>
                <a:gd name="T39" fmla="*/ 74 h 116"/>
                <a:gd name="T40" fmla="*/ 53 w 106"/>
                <a:gd name="T41" fmla="*/ 70 h 116"/>
                <a:gd name="T42" fmla="*/ 49 w 106"/>
                <a:gd name="T43" fmla="*/ 67 h 116"/>
                <a:gd name="T44" fmla="*/ 48 w 106"/>
                <a:gd name="T45" fmla="*/ 67 h 116"/>
                <a:gd name="T46" fmla="*/ 48 w 106"/>
                <a:gd name="T47" fmla="*/ 67 h 116"/>
                <a:gd name="T48" fmla="*/ 47 w 106"/>
                <a:gd name="T49" fmla="*/ 67 h 116"/>
                <a:gd name="T50" fmla="*/ 47 w 106"/>
                <a:gd name="T51" fmla="*/ 67 h 116"/>
                <a:gd name="T52" fmla="*/ 45 w 106"/>
                <a:gd name="T53" fmla="*/ 69 h 116"/>
                <a:gd name="T54" fmla="*/ 36 w 106"/>
                <a:gd name="T55" fmla="*/ 68 h 116"/>
                <a:gd name="T56" fmla="*/ 38 w 106"/>
                <a:gd name="T57" fmla="*/ 60 h 116"/>
                <a:gd name="T58" fmla="*/ 40 w 106"/>
                <a:gd name="T59" fmla="*/ 57 h 116"/>
                <a:gd name="T60" fmla="*/ 37 w 106"/>
                <a:gd name="T61" fmla="*/ 54 h 116"/>
                <a:gd name="T62" fmla="*/ 34 w 106"/>
                <a:gd name="T63" fmla="*/ 54 h 116"/>
                <a:gd name="T64" fmla="*/ 29 w 106"/>
                <a:gd name="T65" fmla="*/ 46 h 116"/>
                <a:gd name="T66" fmla="*/ 36 w 106"/>
                <a:gd name="T67" fmla="*/ 42 h 116"/>
                <a:gd name="T68" fmla="*/ 39 w 106"/>
                <a:gd name="T69" fmla="*/ 41 h 116"/>
                <a:gd name="T70" fmla="*/ 40 w 106"/>
                <a:gd name="T71" fmla="*/ 38 h 116"/>
                <a:gd name="T72" fmla="*/ 40 w 106"/>
                <a:gd name="T73" fmla="*/ 37 h 116"/>
                <a:gd name="T74" fmla="*/ 39 w 106"/>
                <a:gd name="T75" fmla="*/ 37 h 116"/>
                <a:gd name="T76" fmla="*/ 39 w 106"/>
                <a:gd name="T77" fmla="*/ 36 h 116"/>
                <a:gd name="T78" fmla="*/ 37 w 106"/>
                <a:gd name="T79" fmla="*/ 34 h 116"/>
                <a:gd name="T80" fmla="*/ 39 w 106"/>
                <a:gd name="T81" fmla="*/ 26 h 116"/>
                <a:gd name="T82" fmla="*/ 46 w 106"/>
                <a:gd name="T83" fmla="*/ 28 h 116"/>
                <a:gd name="T84" fmla="*/ 52 w 106"/>
                <a:gd name="T85" fmla="*/ 28 h 116"/>
                <a:gd name="T86" fmla="*/ 53 w 106"/>
                <a:gd name="T87" fmla="*/ 27 h 116"/>
                <a:gd name="T88" fmla="*/ 53 w 106"/>
                <a:gd name="T89" fmla="*/ 27 h 116"/>
                <a:gd name="T90" fmla="*/ 53 w 106"/>
                <a:gd name="T91" fmla="*/ 26 h 116"/>
                <a:gd name="T92" fmla="*/ 53 w 106"/>
                <a:gd name="T93" fmla="*/ 25 h 116"/>
                <a:gd name="T94" fmla="*/ 57 w 106"/>
                <a:gd name="T95" fmla="*/ 18 h 116"/>
                <a:gd name="T96" fmla="*/ 64 w 106"/>
                <a:gd name="T97" fmla="*/ 23 h 116"/>
                <a:gd name="T98" fmla="*/ 65 w 106"/>
                <a:gd name="T99" fmla="*/ 28 h 116"/>
                <a:gd name="T100" fmla="*/ 70 w 106"/>
                <a:gd name="T101" fmla="*/ 28 h 116"/>
                <a:gd name="T102" fmla="*/ 73 w 106"/>
                <a:gd name="T103" fmla="*/ 26 h 116"/>
                <a:gd name="T104" fmla="*/ 81 w 106"/>
                <a:gd name="T105" fmla="*/ 33 h 116"/>
                <a:gd name="T106" fmla="*/ 78 w 106"/>
                <a:gd name="T107" fmla="*/ 36 h 116"/>
                <a:gd name="T108" fmla="*/ 79 w 106"/>
                <a:gd name="T109" fmla="*/ 42 h 116"/>
                <a:gd name="T110" fmla="*/ 80 w 106"/>
                <a:gd name="T111" fmla="*/ 42 h 116"/>
                <a:gd name="T112" fmla="*/ 88 w 106"/>
                <a:gd name="T113" fmla="*/ 4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6">
                  <a:moveTo>
                    <a:pt x="103" y="37"/>
                  </a:moveTo>
                  <a:cubicBezTo>
                    <a:pt x="95" y="0"/>
                    <a:pt x="58" y="2"/>
                    <a:pt x="58" y="2"/>
                  </a:cubicBezTo>
                  <a:cubicBezTo>
                    <a:pt x="33" y="1"/>
                    <a:pt x="20" y="15"/>
                    <a:pt x="20" y="15"/>
                  </a:cubicBezTo>
                  <a:cubicBezTo>
                    <a:pt x="14" y="20"/>
                    <a:pt x="4" y="43"/>
                    <a:pt x="9" y="47"/>
                  </a:cubicBezTo>
                  <a:cubicBezTo>
                    <a:pt x="13" y="50"/>
                    <a:pt x="11" y="53"/>
                    <a:pt x="11" y="53"/>
                  </a:cubicBezTo>
                  <a:cubicBezTo>
                    <a:pt x="11" y="53"/>
                    <a:pt x="9" y="60"/>
                    <a:pt x="5" y="65"/>
                  </a:cubicBezTo>
                  <a:cubicBezTo>
                    <a:pt x="0" y="69"/>
                    <a:pt x="1" y="71"/>
                    <a:pt x="1" y="71"/>
                  </a:cubicBezTo>
                  <a:cubicBezTo>
                    <a:pt x="1" y="78"/>
                    <a:pt x="10" y="76"/>
                    <a:pt x="11" y="77"/>
                  </a:cubicBezTo>
                  <a:cubicBezTo>
                    <a:pt x="11" y="78"/>
                    <a:pt x="8" y="81"/>
                    <a:pt x="8" y="83"/>
                  </a:cubicBezTo>
                  <a:cubicBezTo>
                    <a:pt x="8" y="84"/>
                    <a:pt x="11" y="86"/>
                    <a:pt x="11" y="86"/>
                  </a:cubicBezTo>
                  <a:cubicBezTo>
                    <a:pt x="11" y="90"/>
                    <a:pt x="11" y="90"/>
                    <a:pt x="11" y="90"/>
                  </a:cubicBezTo>
                  <a:cubicBezTo>
                    <a:pt x="11" y="90"/>
                    <a:pt x="15" y="93"/>
                    <a:pt x="12" y="95"/>
                  </a:cubicBezTo>
                  <a:cubicBezTo>
                    <a:pt x="8" y="97"/>
                    <a:pt x="9" y="102"/>
                    <a:pt x="9" y="102"/>
                  </a:cubicBezTo>
                  <a:cubicBezTo>
                    <a:pt x="10" y="110"/>
                    <a:pt x="29" y="106"/>
                    <a:pt x="29" y="106"/>
                  </a:cubicBezTo>
                  <a:cubicBezTo>
                    <a:pt x="39" y="106"/>
                    <a:pt x="42" y="116"/>
                    <a:pt x="42" y="116"/>
                  </a:cubicBezTo>
                  <a:cubicBezTo>
                    <a:pt x="93" y="116"/>
                    <a:pt x="93" y="116"/>
                    <a:pt x="93" y="116"/>
                  </a:cubicBezTo>
                  <a:cubicBezTo>
                    <a:pt x="92" y="109"/>
                    <a:pt x="91" y="106"/>
                    <a:pt x="90" y="101"/>
                  </a:cubicBezTo>
                  <a:cubicBezTo>
                    <a:pt x="88" y="83"/>
                    <a:pt x="95" y="78"/>
                    <a:pt x="101" y="67"/>
                  </a:cubicBezTo>
                  <a:cubicBezTo>
                    <a:pt x="106" y="58"/>
                    <a:pt x="103" y="37"/>
                    <a:pt x="103" y="37"/>
                  </a:cubicBezTo>
                  <a:close/>
                  <a:moveTo>
                    <a:pt x="88" y="50"/>
                  </a:moveTo>
                  <a:cubicBezTo>
                    <a:pt x="88" y="52"/>
                    <a:pt x="86" y="53"/>
                    <a:pt x="85" y="54"/>
                  </a:cubicBezTo>
                  <a:cubicBezTo>
                    <a:pt x="83" y="54"/>
                    <a:pt x="83" y="54"/>
                    <a:pt x="83" y="54"/>
                  </a:cubicBezTo>
                  <a:cubicBezTo>
                    <a:pt x="81" y="54"/>
                    <a:pt x="81" y="54"/>
                    <a:pt x="81" y="54"/>
                  </a:cubicBezTo>
                  <a:cubicBezTo>
                    <a:pt x="80" y="54"/>
                    <a:pt x="80" y="54"/>
                    <a:pt x="80" y="54"/>
                  </a:cubicBezTo>
                  <a:cubicBezTo>
                    <a:pt x="80" y="54"/>
                    <a:pt x="80" y="54"/>
                    <a:pt x="79" y="54"/>
                  </a:cubicBezTo>
                  <a:cubicBezTo>
                    <a:pt x="79" y="54"/>
                    <a:pt x="79" y="54"/>
                    <a:pt x="78" y="55"/>
                  </a:cubicBezTo>
                  <a:cubicBezTo>
                    <a:pt x="77" y="56"/>
                    <a:pt x="77" y="58"/>
                    <a:pt x="78" y="60"/>
                  </a:cubicBezTo>
                  <a:cubicBezTo>
                    <a:pt x="78" y="60"/>
                    <a:pt x="78" y="60"/>
                    <a:pt x="78" y="60"/>
                  </a:cubicBezTo>
                  <a:cubicBezTo>
                    <a:pt x="79" y="60"/>
                    <a:pt x="79" y="60"/>
                    <a:pt x="79" y="60"/>
                  </a:cubicBezTo>
                  <a:cubicBezTo>
                    <a:pt x="80" y="62"/>
                    <a:pt x="80" y="62"/>
                    <a:pt x="80" y="62"/>
                  </a:cubicBezTo>
                  <a:cubicBezTo>
                    <a:pt x="81" y="62"/>
                    <a:pt x="81" y="62"/>
                    <a:pt x="81" y="62"/>
                  </a:cubicBezTo>
                  <a:cubicBezTo>
                    <a:pt x="82" y="64"/>
                    <a:pt x="82" y="66"/>
                    <a:pt x="81" y="68"/>
                  </a:cubicBezTo>
                  <a:cubicBezTo>
                    <a:pt x="78" y="70"/>
                    <a:pt x="78" y="70"/>
                    <a:pt x="78" y="70"/>
                  </a:cubicBezTo>
                  <a:cubicBezTo>
                    <a:pt x="77" y="71"/>
                    <a:pt x="74" y="72"/>
                    <a:pt x="73" y="70"/>
                  </a:cubicBezTo>
                  <a:cubicBezTo>
                    <a:pt x="72" y="69"/>
                    <a:pt x="72" y="69"/>
                    <a:pt x="72" y="69"/>
                  </a:cubicBezTo>
                  <a:cubicBezTo>
                    <a:pt x="71" y="68"/>
                    <a:pt x="71" y="68"/>
                    <a:pt x="71" y="68"/>
                  </a:cubicBezTo>
                  <a:cubicBezTo>
                    <a:pt x="70" y="67"/>
                    <a:pt x="70" y="67"/>
                    <a:pt x="70" y="67"/>
                  </a:cubicBezTo>
                  <a:cubicBezTo>
                    <a:pt x="70" y="67"/>
                    <a:pt x="70" y="67"/>
                    <a:pt x="70" y="67"/>
                  </a:cubicBezTo>
                  <a:cubicBezTo>
                    <a:pt x="69" y="67"/>
                    <a:pt x="69" y="67"/>
                    <a:pt x="68" y="67"/>
                  </a:cubicBezTo>
                  <a:cubicBezTo>
                    <a:pt x="68" y="67"/>
                    <a:pt x="68" y="67"/>
                    <a:pt x="68" y="67"/>
                  </a:cubicBezTo>
                  <a:cubicBezTo>
                    <a:pt x="68" y="67"/>
                    <a:pt x="68" y="67"/>
                    <a:pt x="68" y="67"/>
                  </a:cubicBezTo>
                  <a:cubicBezTo>
                    <a:pt x="67" y="67"/>
                    <a:pt x="67" y="67"/>
                    <a:pt x="67" y="67"/>
                  </a:cubicBezTo>
                  <a:cubicBezTo>
                    <a:pt x="67" y="67"/>
                    <a:pt x="67" y="67"/>
                    <a:pt x="67"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5" y="67"/>
                    <a:pt x="65" y="68"/>
                    <a:pt x="65" y="68"/>
                  </a:cubicBezTo>
                  <a:cubicBezTo>
                    <a:pt x="65" y="68"/>
                    <a:pt x="65" y="68"/>
                    <a:pt x="65" y="68"/>
                  </a:cubicBezTo>
                  <a:cubicBezTo>
                    <a:pt x="65" y="68"/>
                    <a:pt x="65" y="68"/>
                    <a:pt x="65" y="68"/>
                  </a:cubicBezTo>
                  <a:cubicBezTo>
                    <a:pt x="64" y="69"/>
                    <a:pt x="64" y="69"/>
                    <a:pt x="64" y="70"/>
                  </a:cubicBezTo>
                  <a:cubicBezTo>
                    <a:pt x="64" y="70"/>
                    <a:pt x="64" y="70"/>
                    <a:pt x="64" y="70"/>
                  </a:cubicBezTo>
                  <a:cubicBezTo>
                    <a:pt x="64" y="71"/>
                    <a:pt x="64" y="71"/>
                    <a:pt x="64" y="71"/>
                  </a:cubicBezTo>
                  <a:cubicBezTo>
                    <a:pt x="64" y="73"/>
                    <a:pt x="64" y="73"/>
                    <a:pt x="64" y="73"/>
                  </a:cubicBezTo>
                  <a:cubicBezTo>
                    <a:pt x="64" y="74"/>
                    <a:pt x="64" y="74"/>
                    <a:pt x="64" y="74"/>
                  </a:cubicBezTo>
                  <a:cubicBezTo>
                    <a:pt x="64" y="76"/>
                    <a:pt x="62" y="77"/>
                    <a:pt x="60" y="78"/>
                  </a:cubicBezTo>
                  <a:cubicBezTo>
                    <a:pt x="57" y="78"/>
                    <a:pt x="57" y="78"/>
                    <a:pt x="57" y="78"/>
                  </a:cubicBezTo>
                  <a:cubicBezTo>
                    <a:pt x="55" y="77"/>
                    <a:pt x="53" y="76"/>
                    <a:pt x="53" y="74"/>
                  </a:cubicBezTo>
                  <a:cubicBezTo>
                    <a:pt x="53" y="73"/>
                    <a:pt x="53" y="73"/>
                    <a:pt x="53" y="73"/>
                  </a:cubicBezTo>
                  <a:cubicBezTo>
                    <a:pt x="53" y="71"/>
                    <a:pt x="53" y="71"/>
                    <a:pt x="53" y="71"/>
                  </a:cubicBezTo>
                  <a:cubicBezTo>
                    <a:pt x="53" y="70"/>
                    <a:pt x="53" y="70"/>
                    <a:pt x="53" y="70"/>
                  </a:cubicBezTo>
                  <a:cubicBezTo>
                    <a:pt x="53" y="69"/>
                    <a:pt x="52" y="68"/>
                    <a:pt x="52" y="68"/>
                  </a:cubicBezTo>
                  <a:cubicBezTo>
                    <a:pt x="51" y="67"/>
                    <a:pt x="50" y="67"/>
                    <a:pt x="49" y="67"/>
                  </a:cubicBezTo>
                  <a:cubicBezTo>
                    <a:pt x="49" y="67"/>
                    <a:pt x="49" y="67"/>
                    <a:pt x="49" y="67"/>
                  </a:cubicBezTo>
                  <a:cubicBezTo>
                    <a:pt x="49" y="67"/>
                    <a:pt x="49" y="67"/>
                    <a:pt x="49"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5" y="69"/>
                    <a:pt x="45" y="69"/>
                    <a:pt x="45" y="69"/>
                  </a:cubicBezTo>
                  <a:cubicBezTo>
                    <a:pt x="44" y="70"/>
                    <a:pt x="44" y="70"/>
                    <a:pt x="44" y="70"/>
                  </a:cubicBezTo>
                  <a:cubicBezTo>
                    <a:pt x="42" y="72"/>
                    <a:pt x="40" y="71"/>
                    <a:pt x="39" y="70"/>
                  </a:cubicBezTo>
                  <a:cubicBezTo>
                    <a:pt x="36" y="68"/>
                    <a:pt x="36" y="68"/>
                    <a:pt x="36" y="68"/>
                  </a:cubicBezTo>
                  <a:cubicBezTo>
                    <a:pt x="35" y="66"/>
                    <a:pt x="35" y="64"/>
                    <a:pt x="36" y="62"/>
                  </a:cubicBezTo>
                  <a:cubicBezTo>
                    <a:pt x="37" y="62"/>
                    <a:pt x="37" y="62"/>
                    <a:pt x="37" y="62"/>
                  </a:cubicBezTo>
                  <a:cubicBezTo>
                    <a:pt x="38" y="60"/>
                    <a:pt x="38" y="60"/>
                    <a:pt x="38" y="60"/>
                  </a:cubicBezTo>
                  <a:cubicBezTo>
                    <a:pt x="38" y="60"/>
                    <a:pt x="38" y="60"/>
                    <a:pt x="38" y="60"/>
                  </a:cubicBezTo>
                  <a:cubicBezTo>
                    <a:pt x="39" y="60"/>
                    <a:pt x="39" y="60"/>
                    <a:pt x="39" y="60"/>
                  </a:cubicBezTo>
                  <a:cubicBezTo>
                    <a:pt x="39" y="59"/>
                    <a:pt x="40" y="58"/>
                    <a:pt x="40" y="57"/>
                  </a:cubicBezTo>
                  <a:cubicBezTo>
                    <a:pt x="40" y="57"/>
                    <a:pt x="40" y="57"/>
                    <a:pt x="40" y="57"/>
                  </a:cubicBezTo>
                  <a:cubicBezTo>
                    <a:pt x="40" y="56"/>
                    <a:pt x="39" y="54"/>
                    <a:pt x="37" y="54"/>
                  </a:cubicBezTo>
                  <a:cubicBezTo>
                    <a:pt x="37" y="54"/>
                    <a:pt x="37" y="54"/>
                    <a:pt x="37" y="54"/>
                  </a:cubicBezTo>
                  <a:cubicBezTo>
                    <a:pt x="37" y="54"/>
                    <a:pt x="37" y="54"/>
                    <a:pt x="37" y="54"/>
                  </a:cubicBezTo>
                  <a:cubicBezTo>
                    <a:pt x="37" y="54"/>
                    <a:pt x="37" y="54"/>
                    <a:pt x="36" y="54"/>
                  </a:cubicBezTo>
                  <a:cubicBezTo>
                    <a:pt x="34" y="54"/>
                    <a:pt x="34" y="54"/>
                    <a:pt x="34" y="54"/>
                  </a:cubicBezTo>
                  <a:cubicBezTo>
                    <a:pt x="32" y="54"/>
                    <a:pt x="32" y="54"/>
                    <a:pt x="32" y="54"/>
                  </a:cubicBezTo>
                  <a:cubicBezTo>
                    <a:pt x="30" y="53"/>
                    <a:pt x="29" y="52"/>
                    <a:pt x="29" y="50"/>
                  </a:cubicBezTo>
                  <a:cubicBezTo>
                    <a:pt x="29" y="46"/>
                    <a:pt x="29" y="46"/>
                    <a:pt x="29" y="46"/>
                  </a:cubicBezTo>
                  <a:cubicBezTo>
                    <a:pt x="29" y="44"/>
                    <a:pt x="30" y="43"/>
                    <a:pt x="32" y="42"/>
                  </a:cubicBezTo>
                  <a:cubicBezTo>
                    <a:pt x="34" y="42"/>
                    <a:pt x="34" y="42"/>
                    <a:pt x="34" y="42"/>
                  </a:cubicBezTo>
                  <a:cubicBezTo>
                    <a:pt x="36" y="42"/>
                    <a:pt x="36" y="42"/>
                    <a:pt x="36" y="42"/>
                  </a:cubicBezTo>
                  <a:cubicBezTo>
                    <a:pt x="36" y="42"/>
                    <a:pt x="36" y="42"/>
                    <a:pt x="36" y="42"/>
                  </a:cubicBezTo>
                  <a:cubicBezTo>
                    <a:pt x="37" y="42"/>
                    <a:pt x="38" y="42"/>
                    <a:pt x="39" y="41"/>
                  </a:cubicBezTo>
                  <a:cubicBezTo>
                    <a:pt x="39" y="41"/>
                    <a:pt x="39" y="41"/>
                    <a:pt x="39" y="41"/>
                  </a:cubicBezTo>
                  <a:cubicBezTo>
                    <a:pt x="39" y="40"/>
                    <a:pt x="40" y="39"/>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6"/>
                  </a:cubicBezTo>
                  <a:cubicBezTo>
                    <a:pt x="39" y="36"/>
                    <a:pt x="39" y="36"/>
                    <a:pt x="39" y="36"/>
                  </a:cubicBezTo>
                  <a:cubicBezTo>
                    <a:pt x="39" y="36"/>
                    <a:pt x="39" y="36"/>
                    <a:pt x="39" y="36"/>
                  </a:cubicBezTo>
                  <a:cubicBezTo>
                    <a:pt x="37" y="34"/>
                    <a:pt x="37" y="34"/>
                    <a:pt x="37" y="34"/>
                  </a:cubicBezTo>
                  <a:cubicBezTo>
                    <a:pt x="36" y="33"/>
                    <a:pt x="36" y="33"/>
                    <a:pt x="36" y="33"/>
                  </a:cubicBezTo>
                  <a:cubicBezTo>
                    <a:pt x="35" y="32"/>
                    <a:pt x="35" y="30"/>
                    <a:pt x="36" y="28"/>
                  </a:cubicBezTo>
                  <a:cubicBezTo>
                    <a:pt x="39" y="26"/>
                    <a:pt x="39" y="26"/>
                    <a:pt x="39" y="26"/>
                  </a:cubicBezTo>
                  <a:cubicBezTo>
                    <a:pt x="40" y="24"/>
                    <a:pt x="42" y="24"/>
                    <a:pt x="44" y="26"/>
                  </a:cubicBezTo>
                  <a:cubicBezTo>
                    <a:pt x="45" y="26"/>
                    <a:pt x="45" y="26"/>
                    <a:pt x="45" y="26"/>
                  </a:cubicBezTo>
                  <a:cubicBezTo>
                    <a:pt x="46" y="28"/>
                    <a:pt x="46" y="28"/>
                    <a:pt x="46" y="28"/>
                  </a:cubicBezTo>
                  <a:cubicBezTo>
                    <a:pt x="47" y="28"/>
                    <a:pt x="47" y="28"/>
                    <a:pt x="47" y="28"/>
                  </a:cubicBezTo>
                  <a:cubicBezTo>
                    <a:pt x="47" y="29"/>
                    <a:pt x="48" y="29"/>
                    <a:pt x="49" y="29"/>
                  </a:cubicBezTo>
                  <a:cubicBezTo>
                    <a:pt x="50" y="29"/>
                    <a:pt x="51" y="29"/>
                    <a:pt x="52" y="28"/>
                  </a:cubicBezTo>
                  <a:cubicBezTo>
                    <a:pt x="52" y="28"/>
                    <a:pt x="52" y="28"/>
                    <a:pt x="52" y="27"/>
                  </a:cubicBezTo>
                  <a:cubicBezTo>
                    <a:pt x="52" y="27"/>
                    <a:pt x="52" y="27"/>
                    <a:pt x="52" y="27"/>
                  </a:cubicBezTo>
                  <a:cubicBezTo>
                    <a:pt x="52" y="27"/>
                    <a:pt x="52" y="27"/>
                    <a:pt x="53" y="27"/>
                  </a:cubicBezTo>
                  <a:cubicBezTo>
                    <a:pt x="53" y="27"/>
                    <a:pt x="53" y="27"/>
                    <a:pt x="53" y="27"/>
                  </a:cubicBezTo>
                  <a:cubicBezTo>
                    <a:pt x="53" y="27"/>
                    <a:pt x="53" y="27"/>
                    <a:pt x="53" y="27"/>
                  </a:cubicBezTo>
                  <a:cubicBezTo>
                    <a:pt x="53" y="27"/>
                    <a:pt x="53" y="27"/>
                    <a:pt x="53" y="27"/>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3"/>
                    <a:pt x="53" y="23"/>
                    <a:pt x="53" y="23"/>
                  </a:cubicBezTo>
                  <a:cubicBezTo>
                    <a:pt x="53" y="22"/>
                    <a:pt x="53" y="22"/>
                    <a:pt x="53" y="22"/>
                  </a:cubicBezTo>
                  <a:cubicBezTo>
                    <a:pt x="53" y="20"/>
                    <a:pt x="55" y="18"/>
                    <a:pt x="57" y="18"/>
                  </a:cubicBezTo>
                  <a:cubicBezTo>
                    <a:pt x="60" y="18"/>
                    <a:pt x="60" y="18"/>
                    <a:pt x="60" y="18"/>
                  </a:cubicBezTo>
                  <a:cubicBezTo>
                    <a:pt x="62" y="18"/>
                    <a:pt x="64" y="20"/>
                    <a:pt x="64" y="22"/>
                  </a:cubicBezTo>
                  <a:cubicBezTo>
                    <a:pt x="64" y="23"/>
                    <a:pt x="64" y="23"/>
                    <a:pt x="64" y="23"/>
                  </a:cubicBezTo>
                  <a:cubicBezTo>
                    <a:pt x="64" y="25"/>
                    <a:pt x="64" y="25"/>
                    <a:pt x="64" y="25"/>
                  </a:cubicBezTo>
                  <a:cubicBezTo>
                    <a:pt x="64" y="26"/>
                    <a:pt x="64" y="26"/>
                    <a:pt x="64" y="26"/>
                  </a:cubicBezTo>
                  <a:cubicBezTo>
                    <a:pt x="64" y="27"/>
                    <a:pt x="64" y="28"/>
                    <a:pt x="65" y="28"/>
                  </a:cubicBezTo>
                  <a:cubicBezTo>
                    <a:pt x="65" y="29"/>
                    <a:pt x="66" y="29"/>
                    <a:pt x="66" y="29"/>
                  </a:cubicBezTo>
                  <a:cubicBezTo>
                    <a:pt x="67" y="29"/>
                    <a:pt x="69" y="29"/>
                    <a:pt x="70" y="28"/>
                  </a:cubicBezTo>
                  <a:cubicBezTo>
                    <a:pt x="70" y="28"/>
                    <a:pt x="70" y="28"/>
                    <a:pt x="70" y="28"/>
                  </a:cubicBezTo>
                  <a:cubicBezTo>
                    <a:pt x="70" y="28"/>
                    <a:pt x="70" y="28"/>
                    <a:pt x="70" y="28"/>
                  </a:cubicBezTo>
                  <a:cubicBezTo>
                    <a:pt x="72" y="26"/>
                    <a:pt x="72" y="26"/>
                    <a:pt x="72" y="26"/>
                  </a:cubicBezTo>
                  <a:cubicBezTo>
                    <a:pt x="73" y="26"/>
                    <a:pt x="73" y="26"/>
                    <a:pt x="73" y="26"/>
                  </a:cubicBezTo>
                  <a:cubicBezTo>
                    <a:pt x="74" y="24"/>
                    <a:pt x="77" y="24"/>
                    <a:pt x="78" y="26"/>
                  </a:cubicBezTo>
                  <a:cubicBezTo>
                    <a:pt x="81" y="28"/>
                    <a:pt x="81" y="28"/>
                    <a:pt x="81" y="28"/>
                  </a:cubicBezTo>
                  <a:cubicBezTo>
                    <a:pt x="82" y="30"/>
                    <a:pt x="82" y="32"/>
                    <a:pt x="81" y="33"/>
                  </a:cubicBezTo>
                  <a:cubicBezTo>
                    <a:pt x="80" y="34"/>
                    <a:pt x="80" y="34"/>
                    <a:pt x="80" y="34"/>
                  </a:cubicBezTo>
                  <a:cubicBezTo>
                    <a:pt x="79" y="36"/>
                    <a:pt x="79" y="36"/>
                    <a:pt x="79" y="36"/>
                  </a:cubicBezTo>
                  <a:cubicBezTo>
                    <a:pt x="78" y="36"/>
                    <a:pt x="78" y="36"/>
                    <a:pt x="78" y="36"/>
                  </a:cubicBezTo>
                  <a:cubicBezTo>
                    <a:pt x="78" y="37"/>
                    <a:pt x="77" y="37"/>
                    <a:pt x="77" y="37"/>
                  </a:cubicBezTo>
                  <a:cubicBezTo>
                    <a:pt x="77" y="38"/>
                    <a:pt x="77" y="38"/>
                    <a:pt x="77" y="39"/>
                  </a:cubicBezTo>
                  <a:cubicBezTo>
                    <a:pt x="77" y="40"/>
                    <a:pt x="78" y="41"/>
                    <a:pt x="79" y="42"/>
                  </a:cubicBezTo>
                  <a:cubicBezTo>
                    <a:pt x="79" y="42"/>
                    <a:pt x="79" y="42"/>
                    <a:pt x="79" y="42"/>
                  </a:cubicBezTo>
                  <a:cubicBezTo>
                    <a:pt x="79" y="42"/>
                    <a:pt x="80" y="42"/>
                    <a:pt x="80" y="42"/>
                  </a:cubicBezTo>
                  <a:cubicBezTo>
                    <a:pt x="80" y="42"/>
                    <a:pt x="80" y="42"/>
                    <a:pt x="80" y="42"/>
                  </a:cubicBezTo>
                  <a:cubicBezTo>
                    <a:pt x="83" y="42"/>
                    <a:pt x="83" y="42"/>
                    <a:pt x="83" y="42"/>
                  </a:cubicBezTo>
                  <a:cubicBezTo>
                    <a:pt x="85" y="42"/>
                    <a:pt x="85" y="42"/>
                    <a:pt x="85" y="42"/>
                  </a:cubicBezTo>
                  <a:cubicBezTo>
                    <a:pt x="86" y="43"/>
                    <a:pt x="88" y="44"/>
                    <a:pt x="88" y="46"/>
                  </a:cubicBezTo>
                  <a:lnTo>
                    <a:pt x="88"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aphicFrame>
        <p:nvGraphicFramePr>
          <p:cNvPr id="27" name="Diagram 26"/>
          <p:cNvGraphicFramePr/>
          <p:nvPr/>
        </p:nvGraphicFramePr>
        <p:xfrm>
          <a:off x="1371600" y="1352550"/>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8" name="Diagram 27"/>
          <p:cNvGraphicFramePr/>
          <p:nvPr/>
        </p:nvGraphicFramePr>
        <p:xfrm>
          <a:off x="533400" y="2457206"/>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9" name="Diagram 28"/>
          <p:cNvGraphicFramePr/>
          <p:nvPr/>
        </p:nvGraphicFramePr>
        <p:xfrm>
          <a:off x="1371600" y="3600206"/>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32" name="Diagram 31"/>
          <p:cNvGraphicFramePr/>
          <p:nvPr/>
        </p:nvGraphicFramePr>
        <p:xfrm>
          <a:off x="6667256" y="1352550"/>
          <a:ext cx="1028944" cy="10289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33" name="Diagram 32"/>
          <p:cNvGraphicFramePr/>
          <p:nvPr/>
        </p:nvGraphicFramePr>
        <p:xfrm>
          <a:off x="6667256" y="3600206"/>
          <a:ext cx="1028944" cy="1028944"/>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34" name="Diagram 33"/>
          <p:cNvGraphicFramePr/>
          <p:nvPr/>
        </p:nvGraphicFramePr>
        <p:xfrm>
          <a:off x="7543800" y="2457206"/>
          <a:ext cx="1028944" cy="1028944"/>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23" name="Freeform 22"/>
          <p:cNvSpPr>
            <a:spLocks noEditPoints="1"/>
          </p:cNvSpPr>
          <p:nvPr/>
        </p:nvSpPr>
        <p:spPr bwMode="auto">
          <a:xfrm>
            <a:off x="1746237" y="2579426"/>
            <a:ext cx="795680" cy="795023"/>
          </a:xfrm>
          <a:custGeom>
            <a:avLst/>
            <a:gdLst>
              <a:gd name="T0" fmla="*/ 256 w 512"/>
              <a:gd name="T1" fmla="*/ 383 h 512"/>
              <a:gd name="T2" fmla="*/ 256 w 512"/>
              <a:gd name="T3" fmla="*/ 137 h 512"/>
              <a:gd name="T4" fmla="*/ 207 w 512"/>
              <a:gd name="T5" fmla="*/ 71 h 512"/>
              <a:gd name="T6" fmla="*/ 256 w 512"/>
              <a:gd name="T7" fmla="*/ 0 h 512"/>
              <a:gd name="T8" fmla="*/ 305 w 512"/>
              <a:gd name="T9" fmla="*/ 71 h 512"/>
              <a:gd name="T10" fmla="*/ 256 w 512"/>
              <a:gd name="T11" fmla="*/ 137 h 512"/>
              <a:gd name="T12" fmla="*/ 284 w 512"/>
              <a:gd name="T13" fmla="*/ 112 h 512"/>
              <a:gd name="T14" fmla="*/ 294 w 512"/>
              <a:gd name="T15" fmla="*/ 49 h 512"/>
              <a:gd name="T16" fmla="*/ 256 w 512"/>
              <a:gd name="T17" fmla="*/ 38 h 512"/>
              <a:gd name="T18" fmla="*/ 221 w 512"/>
              <a:gd name="T19" fmla="*/ 37 h 512"/>
              <a:gd name="T20" fmla="*/ 214 w 512"/>
              <a:gd name="T21" fmla="*/ 72 h 512"/>
              <a:gd name="T22" fmla="*/ 387 w 512"/>
              <a:gd name="T23" fmla="*/ 388 h 512"/>
              <a:gd name="T24" fmla="*/ 372 w 512"/>
              <a:gd name="T25" fmla="*/ 343 h 512"/>
              <a:gd name="T26" fmla="*/ 469 w 512"/>
              <a:gd name="T27" fmla="*/ 340 h 512"/>
              <a:gd name="T28" fmla="*/ 469 w 512"/>
              <a:gd name="T29" fmla="*/ 343 h 512"/>
              <a:gd name="T30" fmla="*/ 393 w 512"/>
              <a:gd name="T31" fmla="*/ 384 h 512"/>
              <a:gd name="T32" fmla="*/ 463 w 512"/>
              <a:gd name="T33" fmla="*/ 344 h 512"/>
              <a:gd name="T34" fmla="*/ 456 w 512"/>
              <a:gd name="T35" fmla="*/ 309 h 512"/>
              <a:gd name="T36" fmla="*/ 404 w 512"/>
              <a:gd name="T37" fmla="*/ 307 h 512"/>
              <a:gd name="T38" fmla="*/ 383 w 512"/>
              <a:gd name="T39" fmla="*/ 321 h 512"/>
              <a:gd name="T40" fmla="*/ 393 w 512"/>
              <a:gd name="T41" fmla="*/ 384 h 512"/>
              <a:gd name="T42" fmla="*/ 43 w 512"/>
              <a:gd name="T43" fmla="*/ 343 h 512"/>
              <a:gd name="T44" fmla="*/ 43 w 512"/>
              <a:gd name="T45" fmla="*/ 340 h 512"/>
              <a:gd name="T46" fmla="*/ 140 w 512"/>
              <a:gd name="T47" fmla="*/ 343 h 512"/>
              <a:gd name="T48" fmla="*/ 125 w 512"/>
              <a:gd name="T49" fmla="*/ 388 h 512"/>
              <a:gd name="T50" fmla="*/ 91 w 512"/>
              <a:gd name="T51" fmla="*/ 402 h 512"/>
              <a:gd name="T52" fmla="*/ 131 w 512"/>
              <a:gd name="T53" fmla="*/ 333 h 512"/>
              <a:gd name="T54" fmla="*/ 108 w 512"/>
              <a:gd name="T55" fmla="*/ 307 h 512"/>
              <a:gd name="T56" fmla="*/ 74 w 512"/>
              <a:gd name="T57" fmla="*/ 307 h 512"/>
              <a:gd name="T58" fmla="*/ 52 w 512"/>
              <a:gd name="T59" fmla="*/ 333 h 512"/>
              <a:gd name="T60" fmla="*/ 512 w 512"/>
              <a:gd name="T61" fmla="*/ 496 h 512"/>
              <a:gd name="T62" fmla="*/ 430 w 512"/>
              <a:gd name="T63" fmla="*/ 499 h 512"/>
              <a:gd name="T64" fmla="*/ 431 w 512"/>
              <a:gd name="T65" fmla="*/ 441 h 512"/>
              <a:gd name="T66" fmla="*/ 413 w 512"/>
              <a:gd name="T67" fmla="*/ 438 h 512"/>
              <a:gd name="T68" fmla="*/ 417 w 512"/>
              <a:gd name="T69" fmla="*/ 451 h 512"/>
              <a:gd name="T70" fmla="*/ 380 w 512"/>
              <a:gd name="T71" fmla="*/ 425 h 512"/>
              <a:gd name="T72" fmla="*/ 345 w 512"/>
              <a:gd name="T73" fmla="*/ 512 h 512"/>
              <a:gd name="T74" fmla="*/ 183 w 512"/>
              <a:gd name="T75" fmla="*/ 496 h 512"/>
              <a:gd name="T76" fmla="*/ 100 w 512"/>
              <a:gd name="T77" fmla="*/ 499 h 512"/>
              <a:gd name="T78" fmla="*/ 101 w 512"/>
              <a:gd name="T79" fmla="*/ 441 h 512"/>
              <a:gd name="T80" fmla="*/ 84 w 512"/>
              <a:gd name="T81" fmla="*/ 438 h 512"/>
              <a:gd name="T82" fmla="*/ 87 w 512"/>
              <a:gd name="T83" fmla="*/ 451 h 512"/>
              <a:gd name="T84" fmla="*/ 51 w 512"/>
              <a:gd name="T85" fmla="*/ 425 h 512"/>
              <a:gd name="T86" fmla="*/ 16 w 512"/>
              <a:gd name="T87" fmla="*/ 512 h 512"/>
              <a:gd name="T88" fmla="*/ 347 w 512"/>
              <a:gd name="T89" fmla="*/ 224 h 512"/>
              <a:gd name="T90" fmla="*/ 265 w 512"/>
              <a:gd name="T91" fmla="*/ 227 h 512"/>
              <a:gd name="T92" fmla="*/ 266 w 512"/>
              <a:gd name="T93" fmla="*/ 168 h 512"/>
              <a:gd name="T94" fmla="*/ 248 w 512"/>
              <a:gd name="T95" fmla="*/ 166 h 512"/>
              <a:gd name="T96" fmla="*/ 252 w 512"/>
              <a:gd name="T97" fmla="*/ 179 h 512"/>
              <a:gd name="T98" fmla="*/ 216 w 512"/>
              <a:gd name="T99" fmla="*/ 153 h 512"/>
              <a:gd name="T100" fmla="*/ 180 w 512"/>
              <a:gd name="T101" fmla="*/ 239 h 512"/>
              <a:gd name="T102" fmla="*/ 246 w 512"/>
              <a:gd name="T103" fmla="*/ 306 h 512"/>
              <a:gd name="T104" fmla="*/ 214 w 512"/>
              <a:gd name="T105" fmla="*/ 378 h 512"/>
              <a:gd name="T106" fmla="*/ 193 w 512"/>
              <a:gd name="T107" fmla="*/ 418 h 512"/>
              <a:gd name="T108" fmla="*/ 256 w 512"/>
              <a:gd name="T109" fmla="*/ 402 h 512"/>
              <a:gd name="T110" fmla="*/ 320 w 512"/>
              <a:gd name="T111" fmla="*/ 418 h 512"/>
              <a:gd name="T112" fmla="*/ 298 w 512"/>
              <a:gd name="T113" fmla="*/ 378 h 512"/>
              <a:gd name="T114" fmla="*/ 266 w 512"/>
              <a:gd name="T115" fmla="*/ 306 h 512"/>
              <a:gd name="T116" fmla="*/ 250 w 512"/>
              <a:gd name="T117" fmla="*/ 26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512">
                <a:moveTo>
                  <a:pt x="256" y="324"/>
                </a:moveTo>
                <a:cubicBezTo>
                  <a:pt x="272" y="324"/>
                  <a:pt x="286" y="337"/>
                  <a:pt x="286" y="353"/>
                </a:cubicBezTo>
                <a:cubicBezTo>
                  <a:pt x="286" y="370"/>
                  <a:pt x="272" y="383"/>
                  <a:pt x="256" y="383"/>
                </a:cubicBezTo>
                <a:cubicBezTo>
                  <a:pt x="240" y="383"/>
                  <a:pt x="226" y="370"/>
                  <a:pt x="226" y="353"/>
                </a:cubicBezTo>
                <a:cubicBezTo>
                  <a:pt x="226" y="337"/>
                  <a:pt x="240" y="324"/>
                  <a:pt x="256" y="324"/>
                </a:cubicBezTo>
                <a:close/>
                <a:moveTo>
                  <a:pt x="256" y="137"/>
                </a:moveTo>
                <a:cubicBezTo>
                  <a:pt x="244" y="137"/>
                  <a:pt x="232" y="128"/>
                  <a:pt x="222" y="116"/>
                </a:cubicBezTo>
                <a:cubicBezTo>
                  <a:pt x="213" y="104"/>
                  <a:pt x="207" y="87"/>
                  <a:pt x="207" y="72"/>
                </a:cubicBezTo>
                <a:cubicBezTo>
                  <a:pt x="207" y="71"/>
                  <a:pt x="207" y="71"/>
                  <a:pt x="207" y="71"/>
                </a:cubicBezTo>
                <a:cubicBezTo>
                  <a:pt x="207" y="71"/>
                  <a:pt x="207" y="71"/>
                  <a:pt x="207" y="71"/>
                </a:cubicBezTo>
                <a:cubicBezTo>
                  <a:pt x="207" y="70"/>
                  <a:pt x="207" y="69"/>
                  <a:pt x="207" y="68"/>
                </a:cubicBezTo>
                <a:cubicBezTo>
                  <a:pt x="207" y="30"/>
                  <a:pt x="201" y="0"/>
                  <a:pt x="256" y="0"/>
                </a:cubicBezTo>
                <a:cubicBezTo>
                  <a:pt x="311" y="0"/>
                  <a:pt x="305" y="30"/>
                  <a:pt x="305" y="68"/>
                </a:cubicBezTo>
                <a:cubicBezTo>
                  <a:pt x="305" y="69"/>
                  <a:pt x="305" y="70"/>
                  <a:pt x="305" y="71"/>
                </a:cubicBezTo>
                <a:cubicBezTo>
                  <a:pt x="305" y="71"/>
                  <a:pt x="305" y="71"/>
                  <a:pt x="305" y="71"/>
                </a:cubicBezTo>
                <a:cubicBezTo>
                  <a:pt x="305" y="72"/>
                  <a:pt x="305" y="72"/>
                  <a:pt x="305" y="72"/>
                </a:cubicBezTo>
                <a:cubicBezTo>
                  <a:pt x="305" y="87"/>
                  <a:pt x="299" y="104"/>
                  <a:pt x="290" y="116"/>
                </a:cubicBezTo>
                <a:cubicBezTo>
                  <a:pt x="281" y="128"/>
                  <a:pt x="268" y="137"/>
                  <a:pt x="256" y="137"/>
                </a:cubicBezTo>
                <a:close/>
                <a:moveTo>
                  <a:pt x="228" y="112"/>
                </a:moveTo>
                <a:cubicBezTo>
                  <a:pt x="236" y="123"/>
                  <a:pt x="246" y="130"/>
                  <a:pt x="256" y="130"/>
                </a:cubicBezTo>
                <a:cubicBezTo>
                  <a:pt x="266" y="130"/>
                  <a:pt x="276" y="123"/>
                  <a:pt x="284" y="112"/>
                </a:cubicBezTo>
                <a:cubicBezTo>
                  <a:pt x="292" y="101"/>
                  <a:pt x="298" y="86"/>
                  <a:pt x="298" y="72"/>
                </a:cubicBezTo>
                <a:cubicBezTo>
                  <a:pt x="295" y="61"/>
                  <a:pt x="295" y="61"/>
                  <a:pt x="295" y="61"/>
                </a:cubicBezTo>
                <a:cubicBezTo>
                  <a:pt x="294" y="57"/>
                  <a:pt x="294" y="53"/>
                  <a:pt x="294" y="49"/>
                </a:cubicBezTo>
                <a:cubicBezTo>
                  <a:pt x="294" y="45"/>
                  <a:pt x="294" y="40"/>
                  <a:pt x="291" y="37"/>
                </a:cubicBezTo>
                <a:cubicBezTo>
                  <a:pt x="287" y="31"/>
                  <a:pt x="281" y="33"/>
                  <a:pt x="273" y="35"/>
                </a:cubicBezTo>
                <a:cubicBezTo>
                  <a:pt x="268" y="37"/>
                  <a:pt x="262" y="38"/>
                  <a:pt x="256" y="38"/>
                </a:cubicBezTo>
                <a:cubicBezTo>
                  <a:pt x="250" y="38"/>
                  <a:pt x="244" y="37"/>
                  <a:pt x="239" y="35"/>
                </a:cubicBezTo>
                <a:cubicBezTo>
                  <a:pt x="239" y="35"/>
                  <a:pt x="239" y="35"/>
                  <a:pt x="239" y="35"/>
                </a:cubicBezTo>
                <a:cubicBezTo>
                  <a:pt x="231" y="33"/>
                  <a:pt x="225" y="31"/>
                  <a:pt x="221" y="37"/>
                </a:cubicBezTo>
                <a:cubicBezTo>
                  <a:pt x="218" y="40"/>
                  <a:pt x="218" y="45"/>
                  <a:pt x="218" y="49"/>
                </a:cubicBezTo>
                <a:cubicBezTo>
                  <a:pt x="218" y="53"/>
                  <a:pt x="218" y="57"/>
                  <a:pt x="217" y="61"/>
                </a:cubicBezTo>
                <a:cubicBezTo>
                  <a:pt x="214" y="72"/>
                  <a:pt x="214" y="72"/>
                  <a:pt x="214" y="72"/>
                </a:cubicBezTo>
                <a:cubicBezTo>
                  <a:pt x="214" y="86"/>
                  <a:pt x="220" y="101"/>
                  <a:pt x="228" y="112"/>
                </a:cubicBezTo>
                <a:close/>
                <a:moveTo>
                  <a:pt x="421" y="409"/>
                </a:moveTo>
                <a:cubicBezTo>
                  <a:pt x="408" y="409"/>
                  <a:pt x="396" y="400"/>
                  <a:pt x="387" y="388"/>
                </a:cubicBezTo>
                <a:cubicBezTo>
                  <a:pt x="378" y="375"/>
                  <a:pt x="372" y="359"/>
                  <a:pt x="372" y="343"/>
                </a:cubicBezTo>
                <a:cubicBezTo>
                  <a:pt x="372" y="343"/>
                  <a:pt x="372" y="343"/>
                  <a:pt x="372" y="343"/>
                </a:cubicBezTo>
                <a:cubicBezTo>
                  <a:pt x="372" y="343"/>
                  <a:pt x="372" y="343"/>
                  <a:pt x="372" y="343"/>
                </a:cubicBezTo>
                <a:cubicBezTo>
                  <a:pt x="372" y="342"/>
                  <a:pt x="372" y="341"/>
                  <a:pt x="372" y="340"/>
                </a:cubicBezTo>
                <a:cubicBezTo>
                  <a:pt x="372" y="302"/>
                  <a:pt x="365" y="271"/>
                  <a:pt x="421" y="271"/>
                </a:cubicBezTo>
                <a:cubicBezTo>
                  <a:pt x="476" y="271"/>
                  <a:pt x="469" y="302"/>
                  <a:pt x="469" y="340"/>
                </a:cubicBezTo>
                <a:cubicBezTo>
                  <a:pt x="469" y="341"/>
                  <a:pt x="469" y="342"/>
                  <a:pt x="469" y="343"/>
                </a:cubicBezTo>
                <a:cubicBezTo>
                  <a:pt x="469" y="343"/>
                  <a:pt x="469" y="343"/>
                  <a:pt x="469" y="343"/>
                </a:cubicBezTo>
                <a:cubicBezTo>
                  <a:pt x="469" y="343"/>
                  <a:pt x="469" y="343"/>
                  <a:pt x="469" y="343"/>
                </a:cubicBezTo>
                <a:cubicBezTo>
                  <a:pt x="469" y="359"/>
                  <a:pt x="463" y="375"/>
                  <a:pt x="454" y="388"/>
                </a:cubicBezTo>
                <a:cubicBezTo>
                  <a:pt x="445" y="400"/>
                  <a:pt x="433" y="409"/>
                  <a:pt x="421" y="409"/>
                </a:cubicBezTo>
                <a:close/>
                <a:moveTo>
                  <a:pt x="393" y="384"/>
                </a:moveTo>
                <a:cubicBezTo>
                  <a:pt x="400" y="394"/>
                  <a:pt x="411" y="402"/>
                  <a:pt x="421" y="402"/>
                </a:cubicBezTo>
                <a:cubicBezTo>
                  <a:pt x="431" y="402"/>
                  <a:pt x="441" y="394"/>
                  <a:pt x="449" y="384"/>
                </a:cubicBezTo>
                <a:cubicBezTo>
                  <a:pt x="457" y="373"/>
                  <a:pt x="462" y="358"/>
                  <a:pt x="463" y="344"/>
                </a:cubicBezTo>
                <a:cubicBezTo>
                  <a:pt x="460" y="333"/>
                  <a:pt x="460" y="333"/>
                  <a:pt x="460" y="333"/>
                </a:cubicBezTo>
                <a:cubicBezTo>
                  <a:pt x="459" y="329"/>
                  <a:pt x="459" y="325"/>
                  <a:pt x="459" y="321"/>
                </a:cubicBezTo>
                <a:cubicBezTo>
                  <a:pt x="459" y="317"/>
                  <a:pt x="458" y="312"/>
                  <a:pt x="456" y="309"/>
                </a:cubicBezTo>
                <a:cubicBezTo>
                  <a:pt x="452" y="303"/>
                  <a:pt x="445" y="305"/>
                  <a:pt x="438" y="307"/>
                </a:cubicBezTo>
                <a:cubicBezTo>
                  <a:pt x="432" y="309"/>
                  <a:pt x="427" y="310"/>
                  <a:pt x="421" y="310"/>
                </a:cubicBezTo>
                <a:cubicBezTo>
                  <a:pt x="415" y="310"/>
                  <a:pt x="409" y="309"/>
                  <a:pt x="404" y="307"/>
                </a:cubicBezTo>
                <a:cubicBezTo>
                  <a:pt x="404" y="307"/>
                  <a:pt x="404" y="307"/>
                  <a:pt x="404" y="307"/>
                </a:cubicBezTo>
                <a:cubicBezTo>
                  <a:pt x="396" y="305"/>
                  <a:pt x="390" y="303"/>
                  <a:pt x="385" y="309"/>
                </a:cubicBezTo>
                <a:cubicBezTo>
                  <a:pt x="383" y="312"/>
                  <a:pt x="383" y="317"/>
                  <a:pt x="383" y="321"/>
                </a:cubicBezTo>
                <a:cubicBezTo>
                  <a:pt x="383" y="325"/>
                  <a:pt x="383" y="329"/>
                  <a:pt x="382" y="333"/>
                </a:cubicBezTo>
                <a:cubicBezTo>
                  <a:pt x="379" y="344"/>
                  <a:pt x="379" y="344"/>
                  <a:pt x="379" y="344"/>
                </a:cubicBezTo>
                <a:cubicBezTo>
                  <a:pt x="379" y="358"/>
                  <a:pt x="384" y="373"/>
                  <a:pt x="393" y="384"/>
                </a:cubicBezTo>
                <a:close/>
                <a:moveTo>
                  <a:pt x="91" y="409"/>
                </a:moveTo>
                <a:cubicBezTo>
                  <a:pt x="79" y="409"/>
                  <a:pt x="67" y="400"/>
                  <a:pt x="58" y="388"/>
                </a:cubicBezTo>
                <a:cubicBezTo>
                  <a:pt x="49" y="375"/>
                  <a:pt x="43" y="359"/>
                  <a:pt x="43" y="343"/>
                </a:cubicBezTo>
                <a:cubicBezTo>
                  <a:pt x="43" y="343"/>
                  <a:pt x="43" y="343"/>
                  <a:pt x="43" y="343"/>
                </a:cubicBezTo>
                <a:cubicBezTo>
                  <a:pt x="43" y="343"/>
                  <a:pt x="43" y="343"/>
                  <a:pt x="43" y="343"/>
                </a:cubicBezTo>
                <a:cubicBezTo>
                  <a:pt x="43" y="342"/>
                  <a:pt x="43" y="341"/>
                  <a:pt x="43" y="340"/>
                </a:cubicBezTo>
                <a:cubicBezTo>
                  <a:pt x="43" y="302"/>
                  <a:pt x="36" y="271"/>
                  <a:pt x="91" y="271"/>
                </a:cubicBezTo>
                <a:cubicBezTo>
                  <a:pt x="147" y="271"/>
                  <a:pt x="140" y="302"/>
                  <a:pt x="140" y="340"/>
                </a:cubicBezTo>
                <a:cubicBezTo>
                  <a:pt x="140" y="341"/>
                  <a:pt x="140" y="342"/>
                  <a:pt x="140" y="343"/>
                </a:cubicBezTo>
                <a:cubicBezTo>
                  <a:pt x="140" y="343"/>
                  <a:pt x="140" y="343"/>
                  <a:pt x="140" y="343"/>
                </a:cubicBezTo>
                <a:cubicBezTo>
                  <a:pt x="140" y="343"/>
                  <a:pt x="140" y="343"/>
                  <a:pt x="140" y="343"/>
                </a:cubicBezTo>
                <a:cubicBezTo>
                  <a:pt x="140" y="359"/>
                  <a:pt x="134" y="375"/>
                  <a:pt x="125" y="388"/>
                </a:cubicBezTo>
                <a:cubicBezTo>
                  <a:pt x="116" y="400"/>
                  <a:pt x="104" y="409"/>
                  <a:pt x="91" y="409"/>
                </a:cubicBezTo>
                <a:close/>
                <a:moveTo>
                  <a:pt x="63" y="384"/>
                </a:moveTo>
                <a:cubicBezTo>
                  <a:pt x="71" y="394"/>
                  <a:pt x="81" y="402"/>
                  <a:pt x="91" y="402"/>
                </a:cubicBezTo>
                <a:cubicBezTo>
                  <a:pt x="101" y="402"/>
                  <a:pt x="112" y="394"/>
                  <a:pt x="120" y="384"/>
                </a:cubicBezTo>
                <a:cubicBezTo>
                  <a:pt x="128" y="373"/>
                  <a:pt x="133" y="358"/>
                  <a:pt x="133" y="344"/>
                </a:cubicBezTo>
                <a:cubicBezTo>
                  <a:pt x="131" y="333"/>
                  <a:pt x="131" y="333"/>
                  <a:pt x="131" y="333"/>
                </a:cubicBezTo>
                <a:cubicBezTo>
                  <a:pt x="130" y="329"/>
                  <a:pt x="129" y="325"/>
                  <a:pt x="129" y="321"/>
                </a:cubicBezTo>
                <a:cubicBezTo>
                  <a:pt x="129" y="317"/>
                  <a:pt x="129" y="312"/>
                  <a:pt x="127" y="309"/>
                </a:cubicBezTo>
                <a:cubicBezTo>
                  <a:pt x="123" y="303"/>
                  <a:pt x="116" y="305"/>
                  <a:pt x="108" y="307"/>
                </a:cubicBezTo>
                <a:cubicBezTo>
                  <a:pt x="103" y="309"/>
                  <a:pt x="98" y="310"/>
                  <a:pt x="91" y="310"/>
                </a:cubicBezTo>
                <a:cubicBezTo>
                  <a:pt x="85" y="310"/>
                  <a:pt x="80" y="309"/>
                  <a:pt x="74" y="307"/>
                </a:cubicBezTo>
                <a:cubicBezTo>
                  <a:pt x="74" y="307"/>
                  <a:pt x="74" y="307"/>
                  <a:pt x="74" y="307"/>
                </a:cubicBezTo>
                <a:cubicBezTo>
                  <a:pt x="67" y="305"/>
                  <a:pt x="60" y="303"/>
                  <a:pt x="56" y="309"/>
                </a:cubicBezTo>
                <a:cubicBezTo>
                  <a:pt x="54" y="312"/>
                  <a:pt x="54" y="317"/>
                  <a:pt x="53" y="321"/>
                </a:cubicBezTo>
                <a:cubicBezTo>
                  <a:pt x="53" y="325"/>
                  <a:pt x="53" y="329"/>
                  <a:pt x="52" y="333"/>
                </a:cubicBezTo>
                <a:cubicBezTo>
                  <a:pt x="50" y="344"/>
                  <a:pt x="50" y="344"/>
                  <a:pt x="50" y="344"/>
                </a:cubicBezTo>
                <a:cubicBezTo>
                  <a:pt x="50" y="358"/>
                  <a:pt x="55" y="373"/>
                  <a:pt x="63" y="384"/>
                </a:cubicBezTo>
                <a:close/>
                <a:moveTo>
                  <a:pt x="512" y="496"/>
                </a:moveTo>
                <a:cubicBezTo>
                  <a:pt x="512" y="466"/>
                  <a:pt x="512" y="466"/>
                  <a:pt x="512" y="466"/>
                </a:cubicBezTo>
                <a:cubicBezTo>
                  <a:pt x="512" y="445"/>
                  <a:pt x="490" y="431"/>
                  <a:pt x="461" y="425"/>
                </a:cubicBezTo>
                <a:cubicBezTo>
                  <a:pt x="452" y="460"/>
                  <a:pt x="444" y="472"/>
                  <a:pt x="430" y="499"/>
                </a:cubicBezTo>
                <a:cubicBezTo>
                  <a:pt x="425" y="454"/>
                  <a:pt x="425" y="454"/>
                  <a:pt x="425" y="454"/>
                </a:cubicBezTo>
                <a:cubicBezTo>
                  <a:pt x="424" y="453"/>
                  <a:pt x="425" y="452"/>
                  <a:pt x="425" y="451"/>
                </a:cubicBezTo>
                <a:cubicBezTo>
                  <a:pt x="431" y="441"/>
                  <a:pt x="431" y="441"/>
                  <a:pt x="431" y="441"/>
                </a:cubicBezTo>
                <a:cubicBezTo>
                  <a:pt x="431" y="440"/>
                  <a:pt x="431" y="439"/>
                  <a:pt x="431" y="439"/>
                </a:cubicBezTo>
                <a:cubicBezTo>
                  <a:pt x="430" y="438"/>
                  <a:pt x="430" y="438"/>
                  <a:pt x="429" y="438"/>
                </a:cubicBezTo>
                <a:cubicBezTo>
                  <a:pt x="424" y="438"/>
                  <a:pt x="418" y="438"/>
                  <a:pt x="413" y="438"/>
                </a:cubicBezTo>
                <a:cubicBezTo>
                  <a:pt x="412" y="438"/>
                  <a:pt x="412" y="438"/>
                  <a:pt x="411" y="439"/>
                </a:cubicBezTo>
                <a:cubicBezTo>
                  <a:pt x="411" y="439"/>
                  <a:pt x="411" y="440"/>
                  <a:pt x="411" y="441"/>
                </a:cubicBezTo>
                <a:cubicBezTo>
                  <a:pt x="417" y="451"/>
                  <a:pt x="417" y="451"/>
                  <a:pt x="417" y="451"/>
                </a:cubicBezTo>
                <a:cubicBezTo>
                  <a:pt x="417" y="452"/>
                  <a:pt x="417" y="453"/>
                  <a:pt x="417" y="454"/>
                </a:cubicBezTo>
                <a:cubicBezTo>
                  <a:pt x="412" y="500"/>
                  <a:pt x="412" y="500"/>
                  <a:pt x="412" y="500"/>
                </a:cubicBezTo>
                <a:cubicBezTo>
                  <a:pt x="398" y="472"/>
                  <a:pt x="389" y="460"/>
                  <a:pt x="380" y="425"/>
                </a:cubicBezTo>
                <a:cubicBezTo>
                  <a:pt x="351" y="431"/>
                  <a:pt x="329" y="445"/>
                  <a:pt x="329" y="466"/>
                </a:cubicBezTo>
                <a:cubicBezTo>
                  <a:pt x="329" y="476"/>
                  <a:pt x="329" y="486"/>
                  <a:pt x="329" y="496"/>
                </a:cubicBezTo>
                <a:cubicBezTo>
                  <a:pt x="329" y="505"/>
                  <a:pt x="336" y="512"/>
                  <a:pt x="345" y="512"/>
                </a:cubicBezTo>
                <a:cubicBezTo>
                  <a:pt x="395" y="512"/>
                  <a:pt x="446" y="512"/>
                  <a:pt x="497" y="512"/>
                </a:cubicBezTo>
                <a:cubicBezTo>
                  <a:pt x="505" y="512"/>
                  <a:pt x="512" y="505"/>
                  <a:pt x="512" y="496"/>
                </a:cubicBezTo>
                <a:close/>
                <a:moveTo>
                  <a:pt x="183" y="496"/>
                </a:moveTo>
                <a:cubicBezTo>
                  <a:pt x="183" y="466"/>
                  <a:pt x="183" y="466"/>
                  <a:pt x="183" y="466"/>
                </a:cubicBezTo>
                <a:cubicBezTo>
                  <a:pt x="183" y="445"/>
                  <a:pt x="161" y="431"/>
                  <a:pt x="132" y="425"/>
                </a:cubicBezTo>
                <a:cubicBezTo>
                  <a:pt x="123" y="460"/>
                  <a:pt x="115" y="472"/>
                  <a:pt x="100" y="499"/>
                </a:cubicBezTo>
                <a:cubicBezTo>
                  <a:pt x="95" y="454"/>
                  <a:pt x="95" y="454"/>
                  <a:pt x="95" y="454"/>
                </a:cubicBezTo>
                <a:cubicBezTo>
                  <a:pt x="95" y="453"/>
                  <a:pt x="95" y="452"/>
                  <a:pt x="96" y="451"/>
                </a:cubicBezTo>
                <a:cubicBezTo>
                  <a:pt x="101" y="441"/>
                  <a:pt x="101" y="441"/>
                  <a:pt x="101" y="441"/>
                </a:cubicBezTo>
                <a:cubicBezTo>
                  <a:pt x="102" y="440"/>
                  <a:pt x="102" y="439"/>
                  <a:pt x="101" y="439"/>
                </a:cubicBezTo>
                <a:cubicBezTo>
                  <a:pt x="101" y="438"/>
                  <a:pt x="101" y="438"/>
                  <a:pt x="100" y="438"/>
                </a:cubicBezTo>
                <a:cubicBezTo>
                  <a:pt x="94" y="438"/>
                  <a:pt x="89" y="438"/>
                  <a:pt x="84" y="438"/>
                </a:cubicBezTo>
                <a:cubicBezTo>
                  <a:pt x="83" y="438"/>
                  <a:pt x="82" y="438"/>
                  <a:pt x="82" y="439"/>
                </a:cubicBezTo>
                <a:cubicBezTo>
                  <a:pt x="82" y="439"/>
                  <a:pt x="82" y="440"/>
                  <a:pt x="82" y="441"/>
                </a:cubicBezTo>
                <a:cubicBezTo>
                  <a:pt x="87" y="451"/>
                  <a:pt x="87" y="451"/>
                  <a:pt x="87" y="451"/>
                </a:cubicBezTo>
                <a:cubicBezTo>
                  <a:pt x="88" y="452"/>
                  <a:pt x="88" y="453"/>
                  <a:pt x="88" y="454"/>
                </a:cubicBezTo>
                <a:cubicBezTo>
                  <a:pt x="83" y="500"/>
                  <a:pt x="83" y="500"/>
                  <a:pt x="83" y="500"/>
                </a:cubicBezTo>
                <a:cubicBezTo>
                  <a:pt x="68" y="472"/>
                  <a:pt x="60" y="460"/>
                  <a:pt x="51" y="425"/>
                </a:cubicBezTo>
                <a:cubicBezTo>
                  <a:pt x="22" y="431"/>
                  <a:pt x="0" y="445"/>
                  <a:pt x="0" y="466"/>
                </a:cubicBezTo>
                <a:cubicBezTo>
                  <a:pt x="0" y="476"/>
                  <a:pt x="0" y="486"/>
                  <a:pt x="0" y="496"/>
                </a:cubicBezTo>
                <a:cubicBezTo>
                  <a:pt x="0" y="505"/>
                  <a:pt x="7" y="512"/>
                  <a:pt x="16" y="512"/>
                </a:cubicBezTo>
                <a:cubicBezTo>
                  <a:pt x="66" y="512"/>
                  <a:pt x="117" y="512"/>
                  <a:pt x="167" y="512"/>
                </a:cubicBezTo>
                <a:cubicBezTo>
                  <a:pt x="176" y="512"/>
                  <a:pt x="183" y="505"/>
                  <a:pt x="183" y="496"/>
                </a:cubicBezTo>
                <a:close/>
                <a:moveTo>
                  <a:pt x="347" y="224"/>
                </a:moveTo>
                <a:cubicBezTo>
                  <a:pt x="347" y="193"/>
                  <a:pt x="347" y="193"/>
                  <a:pt x="347" y="193"/>
                </a:cubicBezTo>
                <a:cubicBezTo>
                  <a:pt x="347" y="173"/>
                  <a:pt x="325" y="159"/>
                  <a:pt x="296" y="153"/>
                </a:cubicBezTo>
                <a:cubicBezTo>
                  <a:pt x="287" y="188"/>
                  <a:pt x="279" y="200"/>
                  <a:pt x="265" y="227"/>
                </a:cubicBezTo>
                <a:cubicBezTo>
                  <a:pt x="260" y="181"/>
                  <a:pt x="260" y="181"/>
                  <a:pt x="260" y="181"/>
                </a:cubicBezTo>
                <a:cubicBezTo>
                  <a:pt x="260" y="180"/>
                  <a:pt x="260" y="180"/>
                  <a:pt x="261" y="179"/>
                </a:cubicBezTo>
                <a:cubicBezTo>
                  <a:pt x="266" y="168"/>
                  <a:pt x="266" y="168"/>
                  <a:pt x="266" y="168"/>
                </a:cubicBezTo>
                <a:cubicBezTo>
                  <a:pt x="266" y="168"/>
                  <a:pt x="266" y="167"/>
                  <a:pt x="266" y="167"/>
                </a:cubicBezTo>
                <a:cubicBezTo>
                  <a:pt x="266" y="166"/>
                  <a:pt x="265" y="166"/>
                  <a:pt x="264" y="166"/>
                </a:cubicBezTo>
                <a:cubicBezTo>
                  <a:pt x="259" y="166"/>
                  <a:pt x="254" y="166"/>
                  <a:pt x="248" y="166"/>
                </a:cubicBezTo>
                <a:cubicBezTo>
                  <a:pt x="247" y="166"/>
                  <a:pt x="247" y="166"/>
                  <a:pt x="247" y="167"/>
                </a:cubicBezTo>
                <a:cubicBezTo>
                  <a:pt x="246" y="167"/>
                  <a:pt x="246" y="168"/>
                  <a:pt x="247" y="168"/>
                </a:cubicBezTo>
                <a:cubicBezTo>
                  <a:pt x="252" y="179"/>
                  <a:pt x="252" y="179"/>
                  <a:pt x="252" y="179"/>
                </a:cubicBezTo>
                <a:cubicBezTo>
                  <a:pt x="253" y="180"/>
                  <a:pt x="253" y="180"/>
                  <a:pt x="253" y="181"/>
                </a:cubicBezTo>
                <a:cubicBezTo>
                  <a:pt x="247" y="228"/>
                  <a:pt x="247" y="228"/>
                  <a:pt x="247" y="228"/>
                </a:cubicBezTo>
                <a:cubicBezTo>
                  <a:pt x="233" y="200"/>
                  <a:pt x="225" y="188"/>
                  <a:pt x="216" y="153"/>
                </a:cubicBezTo>
                <a:cubicBezTo>
                  <a:pt x="187" y="159"/>
                  <a:pt x="165" y="173"/>
                  <a:pt x="165" y="193"/>
                </a:cubicBezTo>
                <a:cubicBezTo>
                  <a:pt x="165" y="204"/>
                  <a:pt x="165" y="214"/>
                  <a:pt x="165" y="224"/>
                </a:cubicBezTo>
                <a:cubicBezTo>
                  <a:pt x="165" y="232"/>
                  <a:pt x="172" y="239"/>
                  <a:pt x="180" y="239"/>
                </a:cubicBezTo>
                <a:cubicBezTo>
                  <a:pt x="231" y="239"/>
                  <a:pt x="281" y="239"/>
                  <a:pt x="332" y="239"/>
                </a:cubicBezTo>
                <a:cubicBezTo>
                  <a:pt x="340" y="239"/>
                  <a:pt x="347" y="232"/>
                  <a:pt x="347" y="224"/>
                </a:cubicBezTo>
                <a:close/>
                <a:moveTo>
                  <a:pt x="246" y="306"/>
                </a:moveTo>
                <a:cubicBezTo>
                  <a:pt x="237" y="308"/>
                  <a:pt x="228" y="312"/>
                  <a:pt x="222" y="319"/>
                </a:cubicBezTo>
                <a:cubicBezTo>
                  <a:pt x="213" y="328"/>
                  <a:pt x="207" y="340"/>
                  <a:pt x="207" y="353"/>
                </a:cubicBezTo>
                <a:cubicBezTo>
                  <a:pt x="207" y="362"/>
                  <a:pt x="210" y="371"/>
                  <a:pt x="214" y="378"/>
                </a:cubicBezTo>
                <a:cubicBezTo>
                  <a:pt x="186" y="403"/>
                  <a:pt x="186" y="403"/>
                  <a:pt x="186" y="403"/>
                </a:cubicBezTo>
                <a:cubicBezTo>
                  <a:pt x="184" y="405"/>
                  <a:pt x="184" y="408"/>
                  <a:pt x="186" y="410"/>
                </a:cubicBezTo>
                <a:cubicBezTo>
                  <a:pt x="193" y="418"/>
                  <a:pt x="193" y="418"/>
                  <a:pt x="193" y="418"/>
                </a:cubicBezTo>
                <a:cubicBezTo>
                  <a:pt x="195" y="420"/>
                  <a:pt x="198" y="420"/>
                  <a:pt x="200" y="418"/>
                </a:cubicBezTo>
                <a:cubicBezTo>
                  <a:pt x="228" y="393"/>
                  <a:pt x="228" y="393"/>
                  <a:pt x="228" y="393"/>
                </a:cubicBezTo>
                <a:cubicBezTo>
                  <a:pt x="236" y="399"/>
                  <a:pt x="245" y="402"/>
                  <a:pt x="256" y="402"/>
                </a:cubicBezTo>
                <a:cubicBezTo>
                  <a:pt x="267" y="402"/>
                  <a:pt x="277" y="399"/>
                  <a:pt x="285" y="393"/>
                </a:cubicBezTo>
                <a:cubicBezTo>
                  <a:pt x="314" y="418"/>
                  <a:pt x="314" y="418"/>
                  <a:pt x="314" y="418"/>
                </a:cubicBezTo>
                <a:cubicBezTo>
                  <a:pt x="316" y="420"/>
                  <a:pt x="319" y="420"/>
                  <a:pt x="320" y="418"/>
                </a:cubicBezTo>
                <a:cubicBezTo>
                  <a:pt x="328" y="410"/>
                  <a:pt x="328" y="410"/>
                  <a:pt x="328" y="410"/>
                </a:cubicBezTo>
                <a:cubicBezTo>
                  <a:pt x="329" y="408"/>
                  <a:pt x="329" y="405"/>
                  <a:pt x="327" y="403"/>
                </a:cubicBezTo>
                <a:cubicBezTo>
                  <a:pt x="298" y="378"/>
                  <a:pt x="298" y="378"/>
                  <a:pt x="298" y="378"/>
                </a:cubicBezTo>
                <a:cubicBezTo>
                  <a:pt x="303" y="370"/>
                  <a:pt x="305" y="362"/>
                  <a:pt x="305" y="353"/>
                </a:cubicBezTo>
                <a:cubicBezTo>
                  <a:pt x="305" y="340"/>
                  <a:pt x="299" y="328"/>
                  <a:pt x="291" y="319"/>
                </a:cubicBezTo>
                <a:cubicBezTo>
                  <a:pt x="284" y="312"/>
                  <a:pt x="276" y="308"/>
                  <a:pt x="266" y="306"/>
                </a:cubicBezTo>
                <a:cubicBezTo>
                  <a:pt x="266" y="267"/>
                  <a:pt x="266" y="267"/>
                  <a:pt x="266" y="267"/>
                </a:cubicBezTo>
                <a:cubicBezTo>
                  <a:pt x="266" y="264"/>
                  <a:pt x="264" y="262"/>
                  <a:pt x="262" y="262"/>
                </a:cubicBezTo>
                <a:cubicBezTo>
                  <a:pt x="250" y="262"/>
                  <a:pt x="250" y="262"/>
                  <a:pt x="250" y="262"/>
                </a:cubicBezTo>
                <a:cubicBezTo>
                  <a:pt x="248" y="262"/>
                  <a:pt x="246" y="264"/>
                  <a:pt x="246" y="267"/>
                </a:cubicBezTo>
                <a:lnTo>
                  <a:pt x="246" y="306"/>
                </a:ln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a:spLocks noEditPoints="1"/>
          </p:cNvSpPr>
          <p:nvPr/>
        </p:nvSpPr>
        <p:spPr bwMode="auto">
          <a:xfrm>
            <a:off x="6456845" y="2579426"/>
            <a:ext cx="849708" cy="795023"/>
          </a:xfrm>
          <a:custGeom>
            <a:avLst/>
            <a:gdLst>
              <a:gd name="T0" fmla="*/ 172 w 513"/>
              <a:gd name="T1" fmla="*/ 214 h 480"/>
              <a:gd name="T2" fmla="*/ 327 w 513"/>
              <a:gd name="T3" fmla="*/ 228 h 480"/>
              <a:gd name="T4" fmla="*/ 341 w 513"/>
              <a:gd name="T5" fmla="*/ 184 h 480"/>
              <a:gd name="T6" fmla="*/ 265 w 513"/>
              <a:gd name="T7" fmla="*/ 216 h 480"/>
              <a:gd name="T8" fmla="*/ 261 w 513"/>
              <a:gd name="T9" fmla="*/ 170 h 480"/>
              <a:gd name="T10" fmla="*/ 266 w 513"/>
              <a:gd name="T11" fmla="*/ 159 h 480"/>
              <a:gd name="T12" fmla="*/ 249 w 513"/>
              <a:gd name="T13" fmla="*/ 158 h 480"/>
              <a:gd name="T14" fmla="*/ 248 w 513"/>
              <a:gd name="T15" fmla="*/ 161 h 480"/>
              <a:gd name="T16" fmla="*/ 253 w 513"/>
              <a:gd name="T17" fmla="*/ 173 h 480"/>
              <a:gd name="T18" fmla="*/ 219 w 513"/>
              <a:gd name="T19" fmla="*/ 146 h 480"/>
              <a:gd name="T20" fmla="*/ 449 w 513"/>
              <a:gd name="T21" fmla="*/ 279 h 480"/>
              <a:gd name="T22" fmla="*/ 444 w 513"/>
              <a:gd name="T23" fmla="*/ 311 h 480"/>
              <a:gd name="T24" fmla="*/ 434 w 513"/>
              <a:gd name="T25" fmla="*/ 306 h 480"/>
              <a:gd name="T26" fmla="*/ 429 w 513"/>
              <a:gd name="T27" fmla="*/ 286 h 480"/>
              <a:gd name="T28" fmla="*/ 264 w 513"/>
              <a:gd name="T29" fmla="*/ 306 h 480"/>
              <a:gd name="T30" fmla="*/ 254 w 513"/>
              <a:gd name="T31" fmla="*/ 311 h 480"/>
              <a:gd name="T32" fmla="*/ 249 w 513"/>
              <a:gd name="T33" fmla="*/ 286 h 480"/>
              <a:gd name="T34" fmla="*/ 80 w 513"/>
              <a:gd name="T35" fmla="*/ 290 h 480"/>
              <a:gd name="T36" fmla="*/ 75 w 513"/>
              <a:gd name="T37" fmla="*/ 311 h 480"/>
              <a:gd name="T38" fmla="*/ 65 w 513"/>
              <a:gd name="T39" fmla="*/ 306 h 480"/>
              <a:gd name="T40" fmla="*/ 73 w 513"/>
              <a:gd name="T41" fmla="*/ 270 h 480"/>
              <a:gd name="T42" fmla="*/ 249 w 513"/>
              <a:gd name="T43" fmla="*/ 249 h 480"/>
              <a:gd name="T44" fmla="*/ 260 w 513"/>
              <a:gd name="T45" fmla="*/ 245 h 480"/>
              <a:gd name="T46" fmla="*/ 264 w 513"/>
              <a:gd name="T47" fmla="*/ 270 h 480"/>
              <a:gd name="T48" fmla="*/ 449 w 513"/>
              <a:gd name="T49" fmla="*/ 279 h 480"/>
              <a:gd name="T50" fmla="*/ 397 w 513"/>
              <a:gd name="T51" fmla="*/ 480 h 480"/>
              <a:gd name="T52" fmla="*/ 393 w 513"/>
              <a:gd name="T53" fmla="*/ 460 h 480"/>
              <a:gd name="T54" fmla="*/ 513 w 513"/>
              <a:gd name="T55" fmla="*/ 475 h 480"/>
              <a:gd name="T56" fmla="*/ 312 w 513"/>
              <a:gd name="T57" fmla="*/ 480 h 480"/>
              <a:gd name="T58" fmla="*/ 197 w 513"/>
              <a:gd name="T59" fmla="*/ 475 h 480"/>
              <a:gd name="T60" fmla="*/ 317 w 513"/>
              <a:gd name="T61" fmla="*/ 460 h 480"/>
              <a:gd name="T62" fmla="*/ 312 w 513"/>
              <a:gd name="T63" fmla="*/ 480 h 480"/>
              <a:gd name="T64" fmla="*/ 121 w 513"/>
              <a:gd name="T65" fmla="*/ 460 h 480"/>
              <a:gd name="T66" fmla="*/ 0 w 513"/>
              <a:gd name="T67" fmla="*/ 476 h 480"/>
              <a:gd name="T68" fmla="*/ 116 w 513"/>
              <a:gd name="T69" fmla="*/ 480 h 480"/>
              <a:gd name="T70" fmla="*/ 453 w 513"/>
              <a:gd name="T71" fmla="*/ 420 h 480"/>
              <a:gd name="T72" fmla="*/ 453 w 513"/>
              <a:gd name="T73" fmla="*/ 328 h 480"/>
              <a:gd name="T74" fmla="*/ 453 w 513"/>
              <a:gd name="T75" fmla="*/ 420 h 480"/>
              <a:gd name="T76" fmla="*/ 289 w 513"/>
              <a:gd name="T77" fmla="*/ 374 h 480"/>
              <a:gd name="T78" fmla="*/ 225 w 513"/>
              <a:gd name="T79" fmla="*/ 374 h 480"/>
              <a:gd name="T80" fmla="*/ 61 w 513"/>
              <a:gd name="T81" fmla="*/ 420 h 480"/>
              <a:gd name="T82" fmla="*/ 61 w 513"/>
              <a:gd name="T83" fmla="*/ 328 h 480"/>
              <a:gd name="T84" fmla="*/ 61 w 513"/>
              <a:gd name="T85" fmla="*/ 420 h 480"/>
              <a:gd name="T86" fmla="*/ 226 w 513"/>
              <a:gd name="T87" fmla="*/ 110 h 480"/>
              <a:gd name="T88" fmla="*/ 212 w 513"/>
              <a:gd name="T89" fmla="*/ 68 h 480"/>
              <a:gd name="T90" fmla="*/ 212 w 513"/>
              <a:gd name="T91" fmla="*/ 65 h 480"/>
              <a:gd name="T92" fmla="*/ 301 w 513"/>
              <a:gd name="T93" fmla="*/ 65 h 480"/>
              <a:gd name="T94" fmla="*/ 301 w 513"/>
              <a:gd name="T95" fmla="*/ 68 h 480"/>
              <a:gd name="T96" fmla="*/ 287 w 513"/>
              <a:gd name="T97" fmla="*/ 110 h 480"/>
              <a:gd name="T98" fmla="*/ 231 w 513"/>
              <a:gd name="T99" fmla="*/ 106 h 480"/>
              <a:gd name="T100" fmla="*/ 282 w 513"/>
              <a:gd name="T101" fmla="*/ 106 h 480"/>
              <a:gd name="T102" fmla="*/ 292 w 513"/>
              <a:gd name="T103" fmla="*/ 58 h 480"/>
              <a:gd name="T104" fmla="*/ 289 w 513"/>
              <a:gd name="T105" fmla="*/ 35 h 480"/>
              <a:gd name="T106" fmla="*/ 256 w 513"/>
              <a:gd name="T107" fmla="*/ 37 h 480"/>
              <a:gd name="T108" fmla="*/ 241 w 513"/>
              <a:gd name="T109" fmla="*/ 34 h 480"/>
              <a:gd name="T110" fmla="*/ 222 w 513"/>
              <a:gd name="T111" fmla="*/ 47 h 480"/>
              <a:gd name="T112" fmla="*/ 218 w 513"/>
              <a:gd name="T113" fmla="*/ 6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80">
                <a:moveTo>
                  <a:pt x="172" y="184"/>
                </a:moveTo>
                <a:cubicBezTo>
                  <a:pt x="172" y="194"/>
                  <a:pt x="172" y="204"/>
                  <a:pt x="172" y="214"/>
                </a:cubicBezTo>
                <a:cubicBezTo>
                  <a:pt x="172" y="221"/>
                  <a:pt x="178" y="228"/>
                  <a:pt x="186" y="228"/>
                </a:cubicBezTo>
                <a:cubicBezTo>
                  <a:pt x="233" y="228"/>
                  <a:pt x="280" y="228"/>
                  <a:pt x="327" y="228"/>
                </a:cubicBezTo>
                <a:cubicBezTo>
                  <a:pt x="334" y="228"/>
                  <a:pt x="341" y="221"/>
                  <a:pt x="341" y="214"/>
                </a:cubicBezTo>
                <a:cubicBezTo>
                  <a:pt x="341" y="184"/>
                  <a:pt x="341" y="184"/>
                  <a:pt x="341" y="184"/>
                </a:cubicBezTo>
                <a:cubicBezTo>
                  <a:pt x="341" y="164"/>
                  <a:pt x="320" y="152"/>
                  <a:pt x="294" y="146"/>
                </a:cubicBezTo>
                <a:cubicBezTo>
                  <a:pt x="285" y="179"/>
                  <a:pt x="278" y="190"/>
                  <a:pt x="265" y="216"/>
                </a:cubicBezTo>
                <a:cubicBezTo>
                  <a:pt x="260" y="173"/>
                  <a:pt x="260" y="173"/>
                  <a:pt x="260" y="173"/>
                </a:cubicBezTo>
                <a:cubicBezTo>
                  <a:pt x="260" y="172"/>
                  <a:pt x="260" y="171"/>
                  <a:pt x="261" y="170"/>
                </a:cubicBezTo>
                <a:cubicBezTo>
                  <a:pt x="266" y="161"/>
                  <a:pt x="266" y="161"/>
                  <a:pt x="266" y="161"/>
                </a:cubicBezTo>
                <a:cubicBezTo>
                  <a:pt x="266" y="160"/>
                  <a:pt x="266" y="159"/>
                  <a:pt x="266" y="159"/>
                </a:cubicBezTo>
                <a:cubicBezTo>
                  <a:pt x="265" y="158"/>
                  <a:pt x="265" y="158"/>
                  <a:pt x="264" y="158"/>
                </a:cubicBezTo>
                <a:cubicBezTo>
                  <a:pt x="259" y="158"/>
                  <a:pt x="254" y="158"/>
                  <a:pt x="249" y="158"/>
                </a:cubicBezTo>
                <a:cubicBezTo>
                  <a:pt x="249" y="158"/>
                  <a:pt x="248" y="158"/>
                  <a:pt x="248" y="159"/>
                </a:cubicBezTo>
                <a:cubicBezTo>
                  <a:pt x="247" y="159"/>
                  <a:pt x="247" y="160"/>
                  <a:pt x="248" y="161"/>
                </a:cubicBezTo>
                <a:cubicBezTo>
                  <a:pt x="253" y="170"/>
                  <a:pt x="253" y="170"/>
                  <a:pt x="253" y="170"/>
                </a:cubicBezTo>
                <a:cubicBezTo>
                  <a:pt x="253" y="171"/>
                  <a:pt x="253" y="172"/>
                  <a:pt x="253" y="173"/>
                </a:cubicBezTo>
                <a:cubicBezTo>
                  <a:pt x="249" y="217"/>
                  <a:pt x="249" y="217"/>
                  <a:pt x="249" y="217"/>
                </a:cubicBezTo>
                <a:cubicBezTo>
                  <a:pt x="235" y="191"/>
                  <a:pt x="227" y="179"/>
                  <a:pt x="219" y="146"/>
                </a:cubicBezTo>
                <a:cubicBezTo>
                  <a:pt x="193" y="152"/>
                  <a:pt x="172" y="164"/>
                  <a:pt x="172" y="184"/>
                </a:cubicBezTo>
                <a:close/>
                <a:moveTo>
                  <a:pt x="449" y="279"/>
                </a:moveTo>
                <a:cubicBezTo>
                  <a:pt x="449" y="288"/>
                  <a:pt x="449" y="297"/>
                  <a:pt x="449" y="306"/>
                </a:cubicBezTo>
                <a:cubicBezTo>
                  <a:pt x="449" y="309"/>
                  <a:pt x="447" y="311"/>
                  <a:pt x="444" y="311"/>
                </a:cubicBezTo>
                <a:cubicBezTo>
                  <a:pt x="438" y="311"/>
                  <a:pt x="438" y="311"/>
                  <a:pt x="438" y="311"/>
                </a:cubicBezTo>
                <a:cubicBezTo>
                  <a:pt x="436" y="311"/>
                  <a:pt x="434" y="309"/>
                  <a:pt x="434" y="306"/>
                </a:cubicBezTo>
                <a:cubicBezTo>
                  <a:pt x="434" y="290"/>
                  <a:pt x="434" y="290"/>
                  <a:pt x="434" y="290"/>
                </a:cubicBezTo>
                <a:cubicBezTo>
                  <a:pt x="434" y="288"/>
                  <a:pt x="432" y="286"/>
                  <a:pt x="429" y="286"/>
                </a:cubicBezTo>
                <a:cubicBezTo>
                  <a:pt x="264" y="286"/>
                  <a:pt x="264" y="286"/>
                  <a:pt x="264" y="286"/>
                </a:cubicBezTo>
                <a:cubicBezTo>
                  <a:pt x="264" y="293"/>
                  <a:pt x="264" y="300"/>
                  <a:pt x="264" y="306"/>
                </a:cubicBezTo>
                <a:cubicBezTo>
                  <a:pt x="264" y="309"/>
                  <a:pt x="262" y="311"/>
                  <a:pt x="260" y="311"/>
                </a:cubicBezTo>
                <a:cubicBezTo>
                  <a:pt x="254" y="311"/>
                  <a:pt x="254" y="311"/>
                  <a:pt x="254" y="311"/>
                </a:cubicBezTo>
                <a:cubicBezTo>
                  <a:pt x="251" y="311"/>
                  <a:pt x="249" y="309"/>
                  <a:pt x="249" y="306"/>
                </a:cubicBezTo>
                <a:cubicBezTo>
                  <a:pt x="249" y="286"/>
                  <a:pt x="249" y="286"/>
                  <a:pt x="249" y="286"/>
                </a:cubicBezTo>
                <a:cubicBezTo>
                  <a:pt x="84" y="286"/>
                  <a:pt x="84" y="286"/>
                  <a:pt x="84" y="286"/>
                </a:cubicBezTo>
                <a:cubicBezTo>
                  <a:pt x="82" y="286"/>
                  <a:pt x="80" y="288"/>
                  <a:pt x="80" y="290"/>
                </a:cubicBezTo>
                <a:cubicBezTo>
                  <a:pt x="80" y="306"/>
                  <a:pt x="80" y="306"/>
                  <a:pt x="80" y="306"/>
                </a:cubicBezTo>
                <a:cubicBezTo>
                  <a:pt x="80" y="309"/>
                  <a:pt x="78" y="311"/>
                  <a:pt x="75" y="311"/>
                </a:cubicBezTo>
                <a:cubicBezTo>
                  <a:pt x="69" y="311"/>
                  <a:pt x="69" y="311"/>
                  <a:pt x="69" y="311"/>
                </a:cubicBezTo>
                <a:cubicBezTo>
                  <a:pt x="67" y="311"/>
                  <a:pt x="65" y="309"/>
                  <a:pt x="65" y="306"/>
                </a:cubicBezTo>
                <a:cubicBezTo>
                  <a:pt x="65" y="279"/>
                  <a:pt x="65" y="279"/>
                  <a:pt x="65" y="279"/>
                </a:cubicBezTo>
                <a:cubicBezTo>
                  <a:pt x="65" y="274"/>
                  <a:pt x="69" y="270"/>
                  <a:pt x="73" y="270"/>
                </a:cubicBezTo>
                <a:cubicBezTo>
                  <a:pt x="249" y="270"/>
                  <a:pt x="249" y="270"/>
                  <a:pt x="249" y="270"/>
                </a:cubicBezTo>
                <a:cubicBezTo>
                  <a:pt x="249" y="263"/>
                  <a:pt x="249" y="256"/>
                  <a:pt x="249" y="249"/>
                </a:cubicBezTo>
                <a:cubicBezTo>
                  <a:pt x="249" y="247"/>
                  <a:pt x="251" y="245"/>
                  <a:pt x="254" y="245"/>
                </a:cubicBezTo>
                <a:cubicBezTo>
                  <a:pt x="260" y="245"/>
                  <a:pt x="260" y="245"/>
                  <a:pt x="260" y="245"/>
                </a:cubicBezTo>
                <a:cubicBezTo>
                  <a:pt x="262" y="245"/>
                  <a:pt x="264" y="247"/>
                  <a:pt x="264" y="249"/>
                </a:cubicBezTo>
                <a:cubicBezTo>
                  <a:pt x="264" y="270"/>
                  <a:pt x="264" y="270"/>
                  <a:pt x="264" y="270"/>
                </a:cubicBezTo>
                <a:cubicBezTo>
                  <a:pt x="323" y="270"/>
                  <a:pt x="381" y="270"/>
                  <a:pt x="440" y="270"/>
                </a:cubicBezTo>
                <a:cubicBezTo>
                  <a:pt x="445" y="270"/>
                  <a:pt x="449" y="274"/>
                  <a:pt x="449" y="279"/>
                </a:cubicBezTo>
                <a:close/>
                <a:moveTo>
                  <a:pt x="509" y="480"/>
                </a:moveTo>
                <a:cubicBezTo>
                  <a:pt x="471" y="480"/>
                  <a:pt x="434" y="480"/>
                  <a:pt x="397" y="480"/>
                </a:cubicBezTo>
                <a:cubicBezTo>
                  <a:pt x="395" y="480"/>
                  <a:pt x="393" y="478"/>
                  <a:pt x="393" y="475"/>
                </a:cubicBezTo>
                <a:cubicBezTo>
                  <a:pt x="393" y="460"/>
                  <a:pt x="393" y="460"/>
                  <a:pt x="393" y="460"/>
                </a:cubicBezTo>
                <a:cubicBezTo>
                  <a:pt x="393" y="419"/>
                  <a:pt x="513" y="419"/>
                  <a:pt x="513" y="460"/>
                </a:cubicBezTo>
                <a:cubicBezTo>
                  <a:pt x="513" y="475"/>
                  <a:pt x="513" y="475"/>
                  <a:pt x="513" y="475"/>
                </a:cubicBezTo>
                <a:cubicBezTo>
                  <a:pt x="513" y="478"/>
                  <a:pt x="511" y="480"/>
                  <a:pt x="509" y="480"/>
                </a:cubicBezTo>
                <a:close/>
                <a:moveTo>
                  <a:pt x="312" y="480"/>
                </a:moveTo>
                <a:cubicBezTo>
                  <a:pt x="275" y="480"/>
                  <a:pt x="238" y="480"/>
                  <a:pt x="201" y="480"/>
                </a:cubicBezTo>
                <a:cubicBezTo>
                  <a:pt x="199" y="480"/>
                  <a:pt x="197" y="478"/>
                  <a:pt x="197" y="475"/>
                </a:cubicBezTo>
                <a:cubicBezTo>
                  <a:pt x="197" y="470"/>
                  <a:pt x="197" y="465"/>
                  <a:pt x="197" y="460"/>
                </a:cubicBezTo>
                <a:cubicBezTo>
                  <a:pt x="197" y="419"/>
                  <a:pt x="317" y="419"/>
                  <a:pt x="317" y="460"/>
                </a:cubicBezTo>
                <a:cubicBezTo>
                  <a:pt x="317" y="475"/>
                  <a:pt x="317" y="475"/>
                  <a:pt x="317" y="475"/>
                </a:cubicBezTo>
                <a:cubicBezTo>
                  <a:pt x="317" y="478"/>
                  <a:pt x="315" y="480"/>
                  <a:pt x="312" y="480"/>
                </a:cubicBezTo>
                <a:close/>
                <a:moveTo>
                  <a:pt x="121" y="475"/>
                </a:moveTo>
                <a:cubicBezTo>
                  <a:pt x="121" y="460"/>
                  <a:pt x="121" y="460"/>
                  <a:pt x="121" y="460"/>
                </a:cubicBezTo>
                <a:cubicBezTo>
                  <a:pt x="121" y="419"/>
                  <a:pt x="0" y="419"/>
                  <a:pt x="0" y="460"/>
                </a:cubicBezTo>
                <a:cubicBezTo>
                  <a:pt x="0" y="465"/>
                  <a:pt x="0" y="470"/>
                  <a:pt x="0" y="476"/>
                </a:cubicBezTo>
                <a:cubicBezTo>
                  <a:pt x="0" y="478"/>
                  <a:pt x="2" y="480"/>
                  <a:pt x="5" y="480"/>
                </a:cubicBezTo>
                <a:cubicBezTo>
                  <a:pt x="42" y="480"/>
                  <a:pt x="79" y="480"/>
                  <a:pt x="116" y="480"/>
                </a:cubicBezTo>
                <a:cubicBezTo>
                  <a:pt x="119" y="480"/>
                  <a:pt x="121" y="478"/>
                  <a:pt x="121" y="475"/>
                </a:cubicBezTo>
                <a:close/>
                <a:moveTo>
                  <a:pt x="453" y="420"/>
                </a:moveTo>
                <a:cubicBezTo>
                  <a:pt x="468" y="420"/>
                  <a:pt x="485" y="400"/>
                  <a:pt x="485" y="374"/>
                </a:cubicBezTo>
                <a:cubicBezTo>
                  <a:pt x="485" y="349"/>
                  <a:pt x="489" y="328"/>
                  <a:pt x="453" y="328"/>
                </a:cubicBezTo>
                <a:cubicBezTo>
                  <a:pt x="417" y="328"/>
                  <a:pt x="421" y="349"/>
                  <a:pt x="421" y="374"/>
                </a:cubicBezTo>
                <a:cubicBezTo>
                  <a:pt x="421" y="400"/>
                  <a:pt x="438" y="420"/>
                  <a:pt x="453" y="420"/>
                </a:cubicBezTo>
                <a:close/>
                <a:moveTo>
                  <a:pt x="257" y="420"/>
                </a:moveTo>
                <a:cubicBezTo>
                  <a:pt x="271" y="420"/>
                  <a:pt x="289" y="400"/>
                  <a:pt x="289" y="374"/>
                </a:cubicBezTo>
                <a:cubicBezTo>
                  <a:pt x="289" y="349"/>
                  <a:pt x="293" y="328"/>
                  <a:pt x="257" y="328"/>
                </a:cubicBezTo>
                <a:cubicBezTo>
                  <a:pt x="221" y="328"/>
                  <a:pt x="225" y="349"/>
                  <a:pt x="225" y="374"/>
                </a:cubicBezTo>
                <a:cubicBezTo>
                  <a:pt x="225" y="400"/>
                  <a:pt x="242" y="420"/>
                  <a:pt x="257" y="420"/>
                </a:cubicBezTo>
                <a:close/>
                <a:moveTo>
                  <a:pt x="61" y="420"/>
                </a:moveTo>
                <a:cubicBezTo>
                  <a:pt x="46" y="420"/>
                  <a:pt x="29" y="400"/>
                  <a:pt x="29" y="374"/>
                </a:cubicBezTo>
                <a:cubicBezTo>
                  <a:pt x="29" y="349"/>
                  <a:pt x="25" y="328"/>
                  <a:pt x="61" y="328"/>
                </a:cubicBezTo>
                <a:cubicBezTo>
                  <a:pt x="97" y="328"/>
                  <a:pt x="92" y="349"/>
                  <a:pt x="92" y="374"/>
                </a:cubicBezTo>
                <a:cubicBezTo>
                  <a:pt x="92" y="400"/>
                  <a:pt x="75" y="420"/>
                  <a:pt x="61" y="420"/>
                </a:cubicBezTo>
                <a:close/>
                <a:moveTo>
                  <a:pt x="256" y="129"/>
                </a:moveTo>
                <a:cubicBezTo>
                  <a:pt x="245" y="129"/>
                  <a:pt x="234" y="121"/>
                  <a:pt x="226" y="110"/>
                </a:cubicBezTo>
                <a:cubicBezTo>
                  <a:pt x="217" y="98"/>
                  <a:pt x="212" y="83"/>
                  <a:pt x="212" y="68"/>
                </a:cubicBezTo>
                <a:cubicBezTo>
                  <a:pt x="212" y="68"/>
                  <a:pt x="212" y="68"/>
                  <a:pt x="212" y="68"/>
                </a:cubicBezTo>
                <a:cubicBezTo>
                  <a:pt x="212" y="68"/>
                  <a:pt x="212" y="68"/>
                  <a:pt x="212" y="68"/>
                </a:cubicBezTo>
                <a:cubicBezTo>
                  <a:pt x="212" y="67"/>
                  <a:pt x="212" y="66"/>
                  <a:pt x="212" y="65"/>
                </a:cubicBezTo>
                <a:cubicBezTo>
                  <a:pt x="212" y="29"/>
                  <a:pt x="206" y="0"/>
                  <a:pt x="256" y="0"/>
                </a:cubicBezTo>
                <a:cubicBezTo>
                  <a:pt x="307" y="0"/>
                  <a:pt x="301" y="29"/>
                  <a:pt x="301" y="65"/>
                </a:cubicBezTo>
                <a:cubicBezTo>
                  <a:pt x="301" y="66"/>
                  <a:pt x="301" y="67"/>
                  <a:pt x="301" y="68"/>
                </a:cubicBezTo>
                <a:cubicBezTo>
                  <a:pt x="301" y="68"/>
                  <a:pt x="301" y="68"/>
                  <a:pt x="301" y="68"/>
                </a:cubicBezTo>
                <a:cubicBezTo>
                  <a:pt x="301" y="68"/>
                  <a:pt x="301" y="68"/>
                  <a:pt x="301" y="68"/>
                </a:cubicBezTo>
                <a:cubicBezTo>
                  <a:pt x="301" y="83"/>
                  <a:pt x="296" y="98"/>
                  <a:pt x="287" y="110"/>
                </a:cubicBezTo>
                <a:cubicBezTo>
                  <a:pt x="279" y="121"/>
                  <a:pt x="268" y="129"/>
                  <a:pt x="256" y="129"/>
                </a:cubicBezTo>
                <a:close/>
                <a:moveTo>
                  <a:pt x="231" y="106"/>
                </a:moveTo>
                <a:cubicBezTo>
                  <a:pt x="238" y="116"/>
                  <a:pt x="247" y="123"/>
                  <a:pt x="256" y="123"/>
                </a:cubicBezTo>
                <a:cubicBezTo>
                  <a:pt x="266" y="123"/>
                  <a:pt x="275" y="116"/>
                  <a:pt x="282" y="106"/>
                </a:cubicBezTo>
                <a:cubicBezTo>
                  <a:pt x="290" y="95"/>
                  <a:pt x="295" y="82"/>
                  <a:pt x="295" y="68"/>
                </a:cubicBezTo>
                <a:cubicBezTo>
                  <a:pt x="292" y="58"/>
                  <a:pt x="292" y="58"/>
                  <a:pt x="292" y="58"/>
                </a:cubicBezTo>
                <a:cubicBezTo>
                  <a:pt x="291" y="54"/>
                  <a:pt x="291" y="51"/>
                  <a:pt x="291" y="47"/>
                </a:cubicBezTo>
                <a:cubicBezTo>
                  <a:pt x="291" y="43"/>
                  <a:pt x="291" y="39"/>
                  <a:pt x="289" y="35"/>
                </a:cubicBezTo>
                <a:cubicBezTo>
                  <a:pt x="285" y="30"/>
                  <a:pt x="279" y="32"/>
                  <a:pt x="272" y="34"/>
                </a:cubicBezTo>
                <a:cubicBezTo>
                  <a:pt x="267" y="35"/>
                  <a:pt x="262" y="37"/>
                  <a:pt x="256" y="37"/>
                </a:cubicBezTo>
                <a:cubicBezTo>
                  <a:pt x="251" y="37"/>
                  <a:pt x="246" y="35"/>
                  <a:pt x="241" y="34"/>
                </a:cubicBezTo>
                <a:cubicBezTo>
                  <a:pt x="241" y="34"/>
                  <a:pt x="241" y="34"/>
                  <a:pt x="241" y="34"/>
                </a:cubicBezTo>
                <a:cubicBezTo>
                  <a:pt x="234" y="32"/>
                  <a:pt x="228" y="30"/>
                  <a:pt x="224" y="35"/>
                </a:cubicBezTo>
                <a:cubicBezTo>
                  <a:pt x="222" y="39"/>
                  <a:pt x="222" y="43"/>
                  <a:pt x="222" y="47"/>
                </a:cubicBezTo>
                <a:cubicBezTo>
                  <a:pt x="222" y="51"/>
                  <a:pt x="222" y="54"/>
                  <a:pt x="221" y="58"/>
                </a:cubicBezTo>
                <a:cubicBezTo>
                  <a:pt x="218" y="68"/>
                  <a:pt x="218" y="68"/>
                  <a:pt x="218" y="68"/>
                </a:cubicBezTo>
                <a:cubicBezTo>
                  <a:pt x="218" y="82"/>
                  <a:pt x="223" y="95"/>
                  <a:pt x="231" y="106"/>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TextBox 30"/>
          <p:cNvSpPr txBox="1"/>
          <p:nvPr/>
        </p:nvSpPr>
        <p:spPr>
          <a:xfrm rot="2415123">
            <a:off x="2718661" y="4276902"/>
            <a:ext cx="1047123" cy="307777"/>
          </a:xfrm>
          <a:prstGeom prst="rect">
            <a:avLst/>
          </a:prstGeom>
          <a:noFill/>
        </p:spPr>
        <p:txBody>
          <a:bodyPr wrap="square" rtlCol="0">
            <a:spAutoFit/>
          </a:bodyPr>
          <a:lstStyle/>
          <a:p>
            <a:r>
              <a:rPr lang="en-US" sz="1400" smtClean="0">
                <a:solidFill>
                  <a:schemeClr val="bg1">
                    <a:lumMod val="95000"/>
                  </a:schemeClr>
                </a:solidFill>
                <a:latin typeface="+mj-lt"/>
              </a:rPr>
              <a:t>SAMPLE</a:t>
            </a:r>
            <a:r>
              <a:rPr lang="en-US" sz="1400" smtClean="0">
                <a:solidFill>
                  <a:schemeClr val="tx1">
                    <a:lumMod val="65000"/>
                    <a:lumOff val="35000"/>
                  </a:schemeClr>
                </a:solidFill>
                <a:latin typeface="+mj-lt"/>
              </a:rPr>
              <a:t> </a:t>
            </a:r>
            <a:r>
              <a:rPr lang="en-US" sz="1400" smtClean="0">
                <a:solidFill>
                  <a:srgbClr val="DE6E00"/>
                </a:solidFill>
                <a:latin typeface="+mj-lt"/>
              </a:rPr>
              <a:t>TITLE</a:t>
            </a:r>
            <a:endParaRPr lang="en-US" sz="1400">
              <a:solidFill>
                <a:srgbClr val="DE6E00"/>
              </a:solidFill>
              <a:latin typeface="+mj-lt"/>
            </a:endParaRPr>
          </a:p>
        </p:txBody>
      </p:sp>
      <p:sp>
        <p:nvSpPr>
          <p:cNvPr id="35" name="TextBox 34"/>
          <p:cNvSpPr txBox="1"/>
          <p:nvPr/>
        </p:nvSpPr>
        <p:spPr>
          <a:xfrm rot="2603725">
            <a:off x="5372800" y="1590912"/>
            <a:ext cx="1047123" cy="307777"/>
          </a:xfrm>
          <a:prstGeom prst="rect">
            <a:avLst/>
          </a:prstGeom>
          <a:noFill/>
        </p:spPr>
        <p:txBody>
          <a:bodyPr wrap="square" rtlCol="0">
            <a:spAutoFit/>
          </a:bodyPr>
          <a:lstStyle/>
          <a:p>
            <a:r>
              <a:rPr lang="en-US" sz="1400" smtClean="0">
                <a:solidFill>
                  <a:schemeClr val="bg1">
                    <a:lumMod val="95000"/>
                  </a:schemeClr>
                </a:solidFill>
                <a:latin typeface="+mj-lt"/>
              </a:rPr>
              <a:t>SAMPLE</a:t>
            </a:r>
            <a:r>
              <a:rPr lang="en-US" sz="1400" smtClean="0">
                <a:solidFill>
                  <a:schemeClr val="tx1">
                    <a:lumMod val="65000"/>
                    <a:lumOff val="35000"/>
                  </a:schemeClr>
                </a:solidFill>
                <a:latin typeface="+mj-lt"/>
              </a:rPr>
              <a:t> </a:t>
            </a:r>
            <a:r>
              <a:rPr lang="en-US" sz="1400" smtClean="0">
                <a:solidFill>
                  <a:srgbClr val="F3C301"/>
                </a:solidFill>
                <a:latin typeface="+mj-lt"/>
              </a:rPr>
              <a:t>TITLE</a:t>
            </a:r>
            <a:endParaRPr lang="en-US" sz="1400">
              <a:solidFill>
                <a:srgbClr val="F3C301"/>
              </a:solidFill>
              <a:latin typeface="+mj-lt"/>
            </a:endParaRPr>
          </a:p>
        </p:txBody>
      </p:sp>
      <p:sp>
        <p:nvSpPr>
          <p:cNvPr id="36" name="TextBox 35"/>
          <p:cNvSpPr txBox="1"/>
          <p:nvPr/>
        </p:nvSpPr>
        <p:spPr>
          <a:xfrm rot="18785904">
            <a:off x="2613531" y="1574993"/>
            <a:ext cx="1047123" cy="307777"/>
          </a:xfrm>
          <a:prstGeom prst="rect">
            <a:avLst/>
          </a:prstGeom>
          <a:noFill/>
        </p:spPr>
        <p:txBody>
          <a:bodyPr wrap="square" rtlCol="0">
            <a:spAutoFit/>
          </a:bodyPr>
          <a:lstStyle/>
          <a:p>
            <a:r>
              <a:rPr lang="en-US" sz="1400" smtClean="0">
                <a:solidFill>
                  <a:schemeClr val="bg1">
                    <a:lumMod val="95000"/>
                  </a:schemeClr>
                </a:solidFill>
                <a:latin typeface="+mj-lt"/>
              </a:rPr>
              <a:t>SAMPLE </a:t>
            </a:r>
            <a:r>
              <a:rPr lang="en-US" sz="1400" smtClean="0">
                <a:solidFill>
                  <a:srgbClr val="00C3D9"/>
                </a:solidFill>
                <a:latin typeface="+mj-lt"/>
              </a:rPr>
              <a:t>TITLE</a:t>
            </a:r>
            <a:endParaRPr lang="en-US" sz="1400">
              <a:solidFill>
                <a:srgbClr val="00C3D9"/>
              </a:solidFill>
              <a:latin typeface="+mj-lt"/>
            </a:endParaRPr>
          </a:p>
        </p:txBody>
      </p:sp>
      <p:sp>
        <p:nvSpPr>
          <p:cNvPr id="37" name="TextBox 36"/>
          <p:cNvSpPr txBox="1"/>
          <p:nvPr/>
        </p:nvSpPr>
        <p:spPr>
          <a:xfrm rot="18785904">
            <a:off x="5407146" y="4041573"/>
            <a:ext cx="1047123" cy="307777"/>
          </a:xfrm>
          <a:prstGeom prst="rect">
            <a:avLst/>
          </a:prstGeom>
          <a:noFill/>
        </p:spPr>
        <p:txBody>
          <a:bodyPr wrap="square" rtlCol="0">
            <a:spAutoFit/>
          </a:bodyPr>
          <a:lstStyle/>
          <a:p>
            <a:r>
              <a:rPr lang="en-US" sz="1400" smtClean="0">
                <a:solidFill>
                  <a:schemeClr val="bg1">
                    <a:lumMod val="95000"/>
                  </a:schemeClr>
                </a:solidFill>
                <a:latin typeface="+mj-lt"/>
              </a:rPr>
              <a:t>SAMPLE</a:t>
            </a:r>
            <a:r>
              <a:rPr lang="en-US" sz="1400" smtClean="0">
                <a:solidFill>
                  <a:schemeClr val="tx1">
                    <a:lumMod val="65000"/>
                    <a:lumOff val="35000"/>
                  </a:schemeClr>
                </a:solidFill>
                <a:latin typeface="+mj-lt"/>
              </a:rPr>
              <a:t> </a:t>
            </a:r>
            <a:r>
              <a:rPr lang="en-US" sz="1400" smtClean="0">
                <a:solidFill>
                  <a:srgbClr val="1FD89C"/>
                </a:solidFill>
                <a:latin typeface="+mj-lt"/>
              </a:rPr>
              <a:t>TITLE</a:t>
            </a:r>
            <a:endParaRPr lang="en-US" sz="1400">
              <a:solidFill>
                <a:srgbClr val="1FD89C"/>
              </a:solidFill>
              <a:latin typeface="+mj-lt"/>
            </a:endParaRPr>
          </a:p>
        </p:txBody>
      </p:sp>
      <p:sp>
        <p:nvSpPr>
          <p:cNvPr id="38" name="TextBox 3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0" name="TextBox 3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anim calcmode="lin" valueType="num">
                                      <p:cBhvr>
                                        <p:cTn id="8" dur="500" fill="hold"/>
                                        <p:tgtEl>
                                          <p:spTgt spid="24"/>
                                        </p:tgtEl>
                                        <p:attrNameLst>
                                          <p:attrName>ppt_x</p:attrName>
                                        </p:attrNameLst>
                                      </p:cBhvr>
                                      <p:tavLst>
                                        <p:tav tm="0">
                                          <p:val>
                                            <p:strVal val="#ppt_x"/>
                                          </p:val>
                                        </p:tav>
                                        <p:tav tm="100000">
                                          <p:val>
                                            <p:strVal val="#ppt_x"/>
                                          </p:val>
                                        </p:tav>
                                      </p:tavLst>
                                    </p:anim>
                                    <p:anim calcmode="lin" valueType="num">
                                      <p:cBhvr>
                                        <p:cTn id="9" dur="5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500"/>
                                        <p:tgtEl>
                                          <p:spTgt spid="2"/>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250" fill="hold"/>
                                        <p:tgtEl>
                                          <p:spTgt spid="36"/>
                                        </p:tgtEl>
                                        <p:attrNameLst>
                                          <p:attrName>ppt_x</p:attrName>
                                        </p:attrNameLst>
                                      </p:cBhvr>
                                      <p:tavLst>
                                        <p:tav tm="0">
                                          <p:val>
                                            <p:strVal val="#ppt_x"/>
                                          </p:val>
                                        </p:tav>
                                        <p:tav tm="100000">
                                          <p:val>
                                            <p:strVal val="#ppt_x"/>
                                          </p:val>
                                        </p:tav>
                                      </p:tavLst>
                                    </p:anim>
                                    <p:anim calcmode="lin" valueType="num">
                                      <p:cBhvr additive="base">
                                        <p:cTn id="30" dur="250" fill="hold"/>
                                        <p:tgtEl>
                                          <p:spTgt spid="36"/>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250" fill="hold"/>
                                        <p:tgtEl>
                                          <p:spTgt spid="31"/>
                                        </p:tgtEl>
                                        <p:attrNameLst>
                                          <p:attrName>ppt_x</p:attrName>
                                        </p:attrNameLst>
                                      </p:cBhvr>
                                      <p:tavLst>
                                        <p:tav tm="0">
                                          <p:val>
                                            <p:strVal val="#ppt_x"/>
                                          </p:val>
                                        </p:tav>
                                        <p:tav tm="100000">
                                          <p:val>
                                            <p:strVal val="#ppt_x"/>
                                          </p:val>
                                        </p:tav>
                                      </p:tavLst>
                                    </p:anim>
                                    <p:anim calcmode="lin" valueType="num">
                                      <p:cBhvr additive="base">
                                        <p:cTn id="35" dur="25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250" fill="hold"/>
                                        <p:tgtEl>
                                          <p:spTgt spid="37"/>
                                        </p:tgtEl>
                                        <p:attrNameLst>
                                          <p:attrName>ppt_x</p:attrName>
                                        </p:attrNameLst>
                                      </p:cBhvr>
                                      <p:tavLst>
                                        <p:tav tm="0">
                                          <p:val>
                                            <p:strVal val="#ppt_x"/>
                                          </p:val>
                                        </p:tav>
                                        <p:tav tm="100000">
                                          <p:val>
                                            <p:strVal val="#ppt_x"/>
                                          </p:val>
                                        </p:tav>
                                      </p:tavLst>
                                    </p:anim>
                                    <p:anim calcmode="lin" valueType="num">
                                      <p:cBhvr additive="base">
                                        <p:cTn id="40" dur="25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additive="base">
                                        <p:cTn id="44" dur="250" fill="hold"/>
                                        <p:tgtEl>
                                          <p:spTgt spid="35"/>
                                        </p:tgtEl>
                                        <p:attrNameLst>
                                          <p:attrName>ppt_x</p:attrName>
                                        </p:attrNameLst>
                                      </p:cBhvr>
                                      <p:tavLst>
                                        <p:tav tm="0">
                                          <p:val>
                                            <p:strVal val="#ppt_x"/>
                                          </p:val>
                                        </p:tav>
                                        <p:tav tm="100000">
                                          <p:val>
                                            <p:strVal val="#ppt_x"/>
                                          </p:val>
                                        </p:tav>
                                      </p:tavLst>
                                    </p:anim>
                                    <p:anim calcmode="lin" valueType="num">
                                      <p:cBhvr additive="base">
                                        <p:cTn id="45" dur="250" fill="hold"/>
                                        <p:tgtEl>
                                          <p:spTgt spid="35"/>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p:cTn id="49" dur="500" fill="hold"/>
                                        <p:tgtEl>
                                          <p:spTgt spid="27"/>
                                        </p:tgtEl>
                                        <p:attrNameLst>
                                          <p:attrName>ppt_w</p:attrName>
                                        </p:attrNameLst>
                                      </p:cBhvr>
                                      <p:tavLst>
                                        <p:tav tm="0">
                                          <p:val>
                                            <p:fltVal val="0"/>
                                          </p:val>
                                        </p:tav>
                                        <p:tav tm="100000">
                                          <p:val>
                                            <p:strVal val="#ppt_w"/>
                                          </p:val>
                                        </p:tav>
                                      </p:tavLst>
                                    </p:anim>
                                    <p:anim calcmode="lin" valueType="num">
                                      <p:cBhvr>
                                        <p:cTn id="50" dur="500" fill="hold"/>
                                        <p:tgtEl>
                                          <p:spTgt spid="27"/>
                                        </p:tgtEl>
                                        <p:attrNameLst>
                                          <p:attrName>ppt_h</p:attrName>
                                        </p:attrNameLst>
                                      </p:cBhvr>
                                      <p:tavLst>
                                        <p:tav tm="0">
                                          <p:val>
                                            <p:fltVal val="0"/>
                                          </p:val>
                                        </p:tav>
                                        <p:tav tm="100000">
                                          <p:val>
                                            <p:strVal val="#ppt_h"/>
                                          </p:val>
                                        </p:tav>
                                      </p:tavLst>
                                    </p:anim>
                                    <p:animEffect transition="in" filter="fade">
                                      <p:cBhvr>
                                        <p:cTn id="51" dur="500"/>
                                        <p:tgtEl>
                                          <p:spTgt spid="27"/>
                                        </p:tgtEl>
                                      </p:cBhvr>
                                    </p:animEffect>
                                  </p:childTnLst>
                                </p:cTn>
                              </p:par>
                            </p:childTnLst>
                          </p:cTn>
                        </p:par>
                        <p:par>
                          <p:cTn id="52" fill="hold">
                            <p:stCondLst>
                              <p:cond delay="5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p:cTn id="61" dur="500" fill="hold"/>
                                        <p:tgtEl>
                                          <p:spTgt spid="29"/>
                                        </p:tgtEl>
                                        <p:attrNameLst>
                                          <p:attrName>ppt_w</p:attrName>
                                        </p:attrNameLst>
                                      </p:cBhvr>
                                      <p:tavLst>
                                        <p:tav tm="0">
                                          <p:val>
                                            <p:fltVal val="0"/>
                                          </p:val>
                                        </p:tav>
                                        <p:tav tm="100000">
                                          <p:val>
                                            <p:strVal val="#ppt_w"/>
                                          </p:val>
                                        </p:tav>
                                      </p:tavLst>
                                    </p:anim>
                                    <p:anim calcmode="lin" valueType="num">
                                      <p:cBhvr>
                                        <p:cTn id="62" dur="500" fill="hold"/>
                                        <p:tgtEl>
                                          <p:spTgt spid="29"/>
                                        </p:tgtEl>
                                        <p:attrNameLst>
                                          <p:attrName>ppt_h</p:attrName>
                                        </p:attrNameLst>
                                      </p:cBhvr>
                                      <p:tavLst>
                                        <p:tav tm="0">
                                          <p:val>
                                            <p:fltVal val="0"/>
                                          </p:val>
                                        </p:tav>
                                        <p:tav tm="100000">
                                          <p:val>
                                            <p:strVal val="#ppt_h"/>
                                          </p:val>
                                        </p:tav>
                                      </p:tavLst>
                                    </p:anim>
                                    <p:animEffect transition="in" filter="fade">
                                      <p:cBhvr>
                                        <p:cTn id="63" dur="500"/>
                                        <p:tgtEl>
                                          <p:spTgt spid="29"/>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 calcmode="lin" valueType="num">
                                      <p:cBhvr>
                                        <p:cTn id="73" dur="500" fill="hold"/>
                                        <p:tgtEl>
                                          <p:spTgt spid="34"/>
                                        </p:tgtEl>
                                        <p:attrNameLst>
                                          <p:attrName>ppt_w</p:attrName>
                                        </p:attrNameLst>
                                      </p:cBhvr>
                                      <p:tavLst>
                                        <p:tav tm="0">
                                          <p:val>
                                            <p:fltVal val="0"/>
                                          </p:val>
                                        </p:tav>
                                        <p:tav tm="100000">
                                          <p:val>
                                            <p:strVal val="#ppt_w"/>
                                          </p:val>
                                        </p:tav>
                                      </p:tavLst>
                                    </p:anim>
                                    <p:anim calcmode="lin" valueType="num">
                                      <p:cBhvr>
                                        <p:cTn id="74" dur="500" fill="hold"/>
                                        <p:tgtEl>
                                          <p:spTgt spid="34"/>
                                        </p:tgtEl>
                                        <p:attrNameLst>
                                          <p:attrName>ppt_h</p:attrName>
                                        </p:attrNameLst>
                                      </p:cBhvr>
                                      <p:tavLst>
                                        <p:tav tm="0">
                                          <p:val>
                                            <p:fltVal val="0"/>
                                          </p:val>
                                        </p:tav>
                                        <p:tav tm="100000">
                                          <p:val>
                                            <p:strVal val="#ppt_h"/>
                                          </p:val>
                                        </p:tav>
                                      </p:tavLst>
                                    </p:anim>
                                    <p:animEffect transition="in" filter="fade">
                                      <p:cBhvr>
                                        <p:cTn id="75" dur="500"/>
                                        <p:tgtEl>
                                          <p:spTgt spid="34"/>
                                        </p:tgtEl>
                                      </p:cBhvr>
                                    </p:animEffect>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33"/>
                                        </p:tgtEl>
                                        <p:attrNameLst>
                                          <p:attrName>style.visibility</p:attrName>
                                        </p:attrNameLst>
                                      </p:cBhvr>
                                      <p:to>
                                        <p:strVal val="visible"/>
                                      </p:to>
                                    </p:set>
                                    <p:anim calcmode="lin" valueType="num">
                                      <p:cBhvr>
                                        <p:cTn id="79" dur="500" fill="hold"/>
                                        <p:tgtEl>
                                          <p:spTgt spid="33"/>
                                        </p:tgtEl>
                                        <p:attrNameLst>
                                          <p:attrName>ppt_w</p:attrName>
                                        </p:attrNameLst>
                                      </p:cBhvr>
                                      <p:tavLst>
                                        <p:tav tm="0">
                                          <p:val>
                                            <p:fltVal val="0"/>
                                          </p:val>
                                        </p:tav>
                                        <p:tav tm="100000">
                                          <p:val>
                                            <p:strVal val="#ppt_w"/>
                                          </p:val>
                                        </p:tav>
                                      </p:tavLst>
                                    </p:anim>
                                    <p:anim calcmode="lin" valueType="num">
                                      <p:cBhvr>
                                        <p:cTn id="80" dur="500" fill="hold"/>
                                        <p:tgtEl>
                                          <p:spTgt spid="33"/>
                                        </p:tgtEl>
                                        <p:attrNameLst>
                                          <p:attrName>ppt_h</p:attrName>
                                        </p:attrNameLst>
                                      </p:cBhvr>
                                      <p:tavLst>
                                        <p:tav tm="0">
                                          <p:val>
                                            <p:fltVal val="0"/>
                                          </p:val>
                                        </p:tav>
                                        <p:tav tm="100000">
                                          <p:val>
                                            <p:strVal val="#ppt_h"/>
                                          </p:val>
                                        </p:tav>
                                      </p:tavLst>
                                    </p:anim>
                                    <p:animEffect transition="in" filter="fade">
                                      <p:cBhvr>
                                        <p:cTn id="81" dur="500"/>
                                        <p:tgtEl>
                                          <p:spTgt spid="33"/>
                                        </p:tgtEl>
                                      </p:cBhvr>
                                    </p:animEffect>
                                  </p:childTnLst>
                                </p:cTn>
                              </p:par>
                            </p:childTnLst>
                          </p:cTn>
                        </p:par>
                        <p:par>
                          <p:cTn id="82" fill="hold">
                            <p:stCondLst>
                              <p:cond delay="7500"/>
                            </p:stCondLst>
                            <p:childTnLst>
                              <p:par>
                                <p:cTn id="83" presetID="10" presetClass="entr" presetSubtype="0" fill="hold" grpId="0" nodeType="after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fade">
                                      <p:cBhvr>
                                        <p:cTn id="85" dur="500"/>
                                        <p:tgtEl>
                                          <p:spTgt spid="23"/>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500"/>
                                        <p:tgtEl>
                                          <p:spTgt spid="30"/>
                                        </p:tgtEl>
                                      </p:cBhvr>
                                    </p:animEffect>
                                  </p:childTnLst>
                                </p:cTn>
                              </p:par>
                            </p:childTnLst>
                          </p:cTn>
                        </p:par>
                        <p:par>
                          <p:cTn id="90" fill="hold">
                            <p:stCondLst>
                              <p:cond delay="8500"/>
                            </p:stCondLst>
                            <p:childTnLst>
                              <p:par>
                                <p:cTn id="91" presetID="37" presetClass="entr" presetSubtype="0" fill="hold" grpId="0" nodeType="afterEffect">
                                  <p:stCondLst>
                                    <p:cond delay="0"/>
                                  </p:stCondLst>
                                  <p:childTnLst>
                                    <p:set>
                                      <p:cBhvr>
                                        <p:cTn id="92" dur="1" fill="hold">
                                          <p:stCondLst>
                                            <p:cond delay="0"/>
                                          </p:stCondLst>
                                        </p:cTn>
                                        <p:tgtEl>
                                          <p:spTgt spid="38"/>
                                        </p:tgtEl>
                                        <p:attrNameLst>
                                          <p:attrName>style.visibility</p:attrName>
                                        </p:attrNameLst>
                                      </p:cBhvr>
                                      <p:to>
                                        <p:strVal val="visible"/>
                                      </p:to>
                                    </p:set>
                                    <p:animEffect transition="in" filter="fade">
                                      <p:cBhvr>
                                        <p:cTn id="93" dur="750"/>
                                        <p:tgtEl>
                                          <p:spTgt spid="38"/>
                                        </p:tgtEl>
                                      </p:cBhvr>
                                    </p:animEffect>
                                    <p:anim calcmode="lin" valueType="num">
                                      <p:cBhvr>
                                        <p:cTn id="94" dur="750" fill="hold"/>
                                        <p:tgtEl>
                                          <p:spTgt spid="38"/>
                                        </p:tgtEl>
                                        <p:attrNameLst>
                                          <p:attrName>ppt_x</p:attrName>
                                        </p:attrNameLst>
                                      </p:cBhvr>
                                      <p:tavLst>
                                        <p:tav tm="0">
                                          <p:val>
                                            <p:strVal val="#ppt_x"/>
                                          </p:val>
                                        </p:tav>
                                        <p:tav tm="100000">
                                          <p:val>
                                            <p:strVal val="#ppt_x"/>
                                          </p:val>
                                        </p:tav>
                                      </p:tavLst>
                                    </p:anim>
                                    <p:anim calcmode="lin" valueType="num">
                                      <p:cBhvr>
                                        <p:cTn id="95" dur="675" decel="100000" fill="hold"/>
                                        <p:tgtEl>
                                          <p:spTgt spid="38"/>
                                        </p:tgtEl>
                                        <p:attrNameLst>
                                          <p:attrName>ppt_y</p:attrName>
                                        </p:attrNameLst>
                                      </p:cBhvr>
                                      <p:tavLst>
                                        <p:tav tm="0">
                                          <p:val>
                                            <p:strVal val="#ppt_y+1"/>
                                          </p:val>
                                        </p:tav>
                                        <p:tav tm="100000">
                                          <p:val>
                                            <p:strVal val="#ppt_y-.03"/>
                                          </p:val>
                                        </p:tav>
                                      </p:tavLst>
                                    </p:anim>
                                    <p:anim calcmode="lin" valueType="num">
                                      <p:cBhvr>
                                        <p:cTn id="96" dur="75" accel="100000" fill="hold">
                                          <p:stCondLst>
                                            <p:cond delay="675"/>
                                          </p:stCondLst>
                                        </p:cTn>
                                        <p:tgtEl>
                                          <p:spTgt spid="38"/>
                                        </p:tgtEl>
                                        <p:attrNameLst>
                                          <p:attrName>ppt_y</p:attrName>
                                        </p:attrNameLst>
                                      </p:cBhvr>
                                      <p:tavLst>
                                        <p:tav tm="0">
                                          <p:val>
                                            <p:strVal val="#ppt_y-.03"/>
                                          </p:val>
                                        </p:tav>
                                        <p:tav tm="100000">
                                          <p:val>
                                            <p:strVal val="#ppt_y"/>
                                          </p:val>
                                        </p:tav>
                                      </p:tavLst>
                                    </p:anim>
                                  </p:childTnLst>
                                </p:cTn>
                              </p:par>
                            </p:childTnLst>
                          </p:cTn>
                        </p:par>
                        <p:par>
                          <p:cTn id="97" fill="hold">
                            <p:stCondLst>
                              <p:cond delay="9500"/>
                            </p:stCondLst>
                            <p:childTnLst>
                              <p:par>
                                <p:cTn id="98" presetID="10" presetClass="entr" presetSubtype="0" fill="hold" grpId="0" nodeType="afterEffect">
                                  <p:stCondLst>
                                    <p:cond delay="0"/>
                                  </p:stCondLst>
                                  <p:childTnLst>
                                    <p:set>
                                      <p:cBhvr>
                                        <p:cTn id="99" dur="1" fill="hold">
                                          <p:stCondLst>
                                            <p:cond delay="0"/>
                                          </p:stCondLst>
                                        </p:cTn>
                                        <p:tgtEl>
                                          <p:spTgt spid="40"/>
                                        </p:tgtEl>
                                        <p:attrNameLst>
                                          <p:attrName>style.visibility</p:attrName>
                                        </p:attrNameLst>
                                      </p:cBhvr>
                                      <p:to>
                                        <p:strVal val="visible"/>
                                      </p:to>
                                    </p:set>
                                    <p:animEffect transition="in" filter="fade">
                                      <p:cBhvr>
                                        <p:cTn id="10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Graphic spid="27" grpId="0">
        <p:bldAsOne/>
      </p:bldGraphic>
      <p:bldGraphic spid="28" grpId="0">
        <p:bldAsOne/>
      </p:bldGraphic>
      <p:bldGraphic spid="29" grpId="0">
        <p:bldAsOne/>
      </p:bldGraphic>
      <p:bldGraphic spid="32" grpId="0">
        <p:bldAsOne/>
      </p:bldGraphic>
      <p:bldGraphic spid="33" grpId="0">
        <p:bldAsOne/>
      </p:bldGraphic>
      <p:bldGraphic spid="34" grpId="0">
        <p:bldAsOne/>
      </p:bldGraphic>
      <p:bldP spid="23" grpId="0" animBg="1"/>
      <p:bldP spid="30" grpId="0" animBg="1"/>
      <p:bldP spid="31" grpId="0"/>
      <p:bldP spid="35" grpId="0"/>
      <p:bldP spid="36" grpId="0"/>
      <p:bldP spid="37" grpId="0"/>
      <p:bldP spid="38" grpId="0"/>
      <p:bldP spid="4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10" name="Freeform 5"/>
          <p:cNvSpPr/>
          <p:nvPr/>
        </p:nvSpPr>
        <p:spPr bwMode="auto">
          <a:xfrm>
            <a:off x="609600" y="1885950"/>
            <a:ext cx="2276607" cy="2286000"/>
          </a:xfrm>
          <a:custGeom>
            <a:avLst/>
            <a:gdLst>
              <a:gd name="T0" fmla="*/ 200 w 261"/>
              <a:gd name="T1" fmla="*/ 122 h 262"/>
              <a:gd name="T2" fmla="*/ 128 w 261"/>
              <a:gd name="T3" fmla="*/ 50 h 262"/>
              <a:gd name="T4" fmla="*/ 147 w 261"/>
              <a:gd name="T5" fmla="*/ 1 h 262"/>
              <a:gd name="T6" fmla="*/ 131 w 261"/>
              <a:gd name="T7" fmla="*/ 0 h 262"/>
              <a:gd name="T8" fmla="*/ 0 w 261"/>
              <a:gd name="T9" fmla="*/ 131 h 262"/>
              <a:gd name="T10" fmla="*/ 131 w 261"/>
              <a:gd name="T11" fmla="*/ 262 h 262"/>
              <a:gd name="T12" fmla="*/ 261 w 261"/>
              <a:gd name="T13" fmla="*/ 131 h 262"/>
              <a:gd name="T14" fmla="*/ 256 w 261"/>
              <a:gd name="T15" fmla="*/ 96 h 262"/>
              <a:gd name="T16" fmla="*/ 200 w 261"/>
              <a:gd name="T17"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23CADC"/>
          </a:solidFill>
          <a:ln>
            <a:noFill/>
          </a:ln>
        </p:spPr>
        <p:txBody>
          <a:bodyPr vert="horz" wrap="square" lIns="91440" tIns="45720" rIns="91440" bIns="45720" numCol="1" anchor="t" anchorCtr="0" compatLnSpc="1"/>
          <a:lstStyle/>
          <a:p>
            <a:endParaRPr lang="en-US"/>
          </a:p>
        </p:txBody>
      </p:sp>
      <p:graphicFrame>
        <p:nvGraphicFramePr>
          <p:cNvPr id="11" name="Diagram 10"/>
          <p:cNvGraphicFramePr/>
          <p:nvPr/>
        </p:nvGraphicFramePr>
        <p:xfrm>
          <a:off x="1865503" y="1771406"/>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2" name="Freeform 5"/>
          <p:cNvSpPr/>
          <p:nvPr/>
        </p:nvSpPr>
        <p:spPr bwMode="auto">
          <a:xfrm>
            <a:off x="3468497" y="1885950"/>
            <a:ext cx="2276607" cy="2286000"/>
          </a:xfrm>
          <a:custGeom>
            <a:avLst/>
            <a:gdLst>
              <a:gd name="T0" fmla="*/ 200 w 261"/>
              <a:gd name="T1" fmla="*/ 122 h 262"/>
              <a:gd name="T2" fmla="*/ 128 w 261"/>
              <a:gd name="T3" fmla="*/ 50 h 262"/>
              <a:gd name="T4" fmla="*/ 147 w 261"/>
              <a:gd name="T5" fmla="*/ 1 h 262"/>
              <a:gd name="T6" fmla="*/ 131 w 261"/>
              <a:gd name="T7" fmla="*/ 0 h 262"/>
              <a:gd name="T8" fmla="*/ 0 w 261"/>
              <a:gd name="T9" fmla="*/ 131 h 262"/>
              <a:gd name="T10" fmla="*/ 131 w 261"/>
              <a:gd name="T11" fmla="*/ 262 h 262"/>
              <a:gd name="T12" fmla="*/ 261 w 261"/>
              <a:gd name="T13" fmla="*/ 131 h 262"/>
              <a:gd name="T14" fmla="*/ 256 w 261"/>
              <a:gd name="T15" fmla="*/ 96 h 262"/>
              <a:gd name="T16" fmla="*/ 200 w 261"/>
              <a:gd name="T17"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DF7307"/>
          </a:solidFill>
          <a:ln>
            <a:noFill/>
          </a:ln>
        </p:spPr>
        <p:txBody>
          <a:bodyPr vert="horz" wrap="square" lIns="91440" tIns="45720" rIns="91440" bIns="45720" numCol="1" anchor="t" anchorCtr="0" compatLnSpc="1"/>
          <a:lstStyle/>
          <a:p>
            <a:endParaRPr lang="en-US"/>
          </a:p>
        </p:txBody>
      </p:sp>
      <p:graphicFrame>
        <p:nvGraphicFramePr>
          <p:cNvPr id="13" name="Diagram 12"/>
          <p:cNvGraphicFramePr/>
          <p:nvPr/>
        </p:nvGraphicFramePr>
        <p:xfrm>
          <a:off x="4724400" y="1771406"/>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4" name="Freeform 5"/>
          <p:cNvSpPr/>
          <p:nvPr/>
        </p:nvSpPr>
        <p:spPr bwMode="auto">
          <a:xfrm>
            <a:off x="6248400" y="1885950"/>
            <a:ext cx="2276607" cy="2286000"/>
          </a:xfrm>
          <a:custGeom>
            <a:avLst/>
            <a:gdLst>
              <a:gd name="T0" fmla="*/ 200 w 261"/>
              <a:gd name="T1" fmla="*/ 122 h 262"/>
              <a:gd name="T2" fmla="*/ 128 w 261"/>
              <a:gd name="T3" fmla="*/ 50 h 262"/>
              <a:gd name="T4" fmla="*/ 147 w 261"/>
              <a:gd name="T5" fmla="*/ 1 h 262"/>
              <a:gd name="T6" fmla="*/ 131 w 261"/>
              <a:gd name="T7" fmla="*/ 0 h 262"/>
              <a:gd name="T8" fmla="*/ 0 w 261"/>
              <a:gd name="T9" fmla="*/ 131 h 262"/>
              <a:gd name="T10" fmla="*/ 131 w 261"/>
              <a:gd name="T11" fmla="*/ 262 h 262"/>
              <a:gd name="T12" fmla="*/ 261 w 261"/>
              <a:gd name="T13" fmla="*/ 131 h 262"/>
              <a:gd name="T14" fmla="*/ 256 w 261"/>
              <a:gd name="T15" fmla="*/ 96 h 262"/>
              <a:gd name="T16" fmla="*/ 200 w 261"/>
              <a:gd name="T17"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1FD89C"/>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7504303" y="1771406"/>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6" name="TextBox 15"/>
          <p:cNvSpPr txBox="1"/>
          <p:nvPr/>
        </p:nvSpPr>
        <p:spPr>
          <a:xfrm>
            <a:off x="1224342" y="3053245"/>
            <a:ext cx="1047123" cy="338554"/>
          </a:xfrm>
          <a:prstGeom prst="rect">
            <a:avLst/>
          </a:prstGeom>
          <a:noFill/>
        </p:spPr>
        <p:txBody>
          <a:bodyPr wrap="square" rtlCol="0">
            <a:spAutoFit/>
          </a:bodyPr>
          <a:lstStyle/>
          <a:p>
            <a:r>
              <a:rPr lang="en-US" sz="1600" smtClean="0">
                <a:solidFill>
                  <a:schemeClr val="bg1"/>
                </a:solidFill>
                <a:latin typeface="+mj-lt"/>
              </a:rPr>
              <a:t>SAMPLE TITLE</a:t>
            </a:r>
            <a:endParaRPr lang="en-US" sz="1600">
              <a:solidFill>
                <a:schemeClr val="bg1"/>
              </a:solidFill>
              <a:latin typeface="+mj-lt"/>
            </a:endParaRPr>
          </a:p>
        </p:txBody>
      </p:sp>
      <p:grpSp>
        <p:nvGrpSpPr>
          <p:cNvPr id="17" name="Group 16"/>
          <p:cNvGrpSpPr/>
          <p:nvPr/>
        </p:nvGrpSpPr>
        <p:grpSpPr>
          <a:xfrm>
            <a:off x="1066800" y="2476170"/>
            <a:ext cx="457200" cy="472277"/>
            <a:chOff x="8188325" y="3233738"/>
            <a:chExt cx="506413" cy="500062"/>
          </a:xfrm>
          <a:solidFill>
            <a:schemeClr val="bg1"/>
          </a:solidFill>
        </p:grpSpPr>
        <p:sp>
          <p:nvSpPr>
            <p:cNvPr id="18" name="Freeform 17"/>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 name="Group 28"/>
          <p:cNvGrpSpPr/>
          <p:nvPr/>
        </p:nvGrpSpPr>
        <p:grpSpPr>
          <a:xfrm>
            <a:off x="3886200" y="2476170"/>
            <a:ext cx="503088" cy="457200"/>
            <a:chOff x="5191125" y="2239963"/>
            <a:chExt cx="487363" cy="442912"/>
          </a:xfrm>
          <a:solidFill>
            <a:schemeClr val="bg1"/>
          </a:solidFill>
        </p:grpSpPr>
        <p:sp>
          <p:nvSpPr>
            <p:cNvPr id="30" name="Freeform 29"/>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3" name="Group 32"/>
          <p:cNvGrpSpPr/>
          <p:nvPr/>
        </p:nvGrpSpPr>
        <p:grpSpPr>
          <a:xfrm>
            <a:off x="6629400" y="2476170"/>
            <a:ext cx="489285" cy="457200"/>
            <a:chOff x="2163763" y="828675"/>
            <a:chExt cx="484187" cy="452438"/>
          </a:xfrm>
          <a:solidFill>
            <a:schemeClr val="bg1"/>
          </a:solidFill>
        </p:grpSpPr>
        <p:sp>
          <p:nvSpPr>
            <p:cNvPr id="34" name="Freeform 33"/>
            <p:cNvSpPr>
              <a:spLocks noEditPoints="1"/>
            </p:cNvSpPr>
            <p:nvPr/>
          </p:nvSpPr>
          <p:spPr bwMode="auto">
            <a:xfrm>
              <a:off x="2163763" y="981075"/>
              <a:ext cx="484187" cy="300038"/>
            </a:xfrm>
            <a:custGeom>
              <a:avLst/>
              <a:gdLst>
                <a:gd name="T0" fmla="*/ 115 w 129"/>
                <a:gd name="T1" fmla="*/ 0 h 80"/>
                <a:gd name="T2" fmla="*/ 14 w 129"/>
                <a:gd name="T3" fmla="*/ 0 h 80"/>
                <a:gd name="T4" fmla="*/ 0 w 129"/>
                <a:gd name="T5" fmla="*/ 14 h 80"/>
                <a:gd name="T6" fmla="*/ 0 w 129"/>
                <a:gd name="T7" fmla="*/ 66 h 80"/>
                <a:gd name="T8" fmla="*/ 14 w 129"/>
                <a:gd name="T9" fmla="*/ 80 h 80"/>
                <a:gd name="T10" fmla="*/ 115 w 129"/>
                <a:gd name="T11" fmla="*/ 80 h 80"/>
                <a:gd name="T12" fmla="*/ 129 w 129"/>
                <a:gd name="T13" fmla="*/ 66 h 80"/>
                <a:gd name="T14" fmla="*/ 129 w 129"/>
                <a:gd name="T15" fmla="*/ 14 h 80"/>
                <a:gd name="T16" fmla="*/ 115 w 129"/>
                <a:gd name="T17" fmla="*/ 0 h 80"/>
                <a:gd name="T18" fmla="*/ 121 w 129"/>
                <a:gd name="T19" fmla="*/ 66 h 80"/>
                <a:gd name="T20" fmla="*/ 113 w 129"/>
                <a:gd name="T21" fmla="*/ 74 h 80"/>
                <a:gd name="T22" fmla="*/ 17 w 129"/>
                <a:gd name="T23" fmla="*/ 74 h 80"/>
                <a:gd name="T24" fmla="*/ 9 w 129"/>
                <a:gd name="T25" fmla="*/ 66 h 80"/>
                <a:gd name="T26" fmla="*/ 9 w 129"/>
                <a:gd name="T27" fmla="*/ 14 h 80"/>
                <a:gd name="T28" fmla="*/ 17 w 129"/>
                <a:gd name="T29" fmla="*/ 6 h 80"/>
                <a:gd name="T30" fmla="*/ 113 w 129"/>
                <a:gd name="T31" fmla="*/ 6 h 80"/>
                <a:gd name="T32" fmla="*/ 121 w 129"/>
                <a:gd name="T33" fmla="*/ 14 h 80"/>
                <a:gd name="T34" fmla="*/ 121 w 129"/>
                <a:gd name="T35"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80">
                  <a:moveTo>
                    <a:pt x="115" y="0"/>
                  </a:moveTo>
                  <a:cubicBezTo>
                    <a:pt x="14" y="0"/>
                    <a:pt x="14" y="0"/>
                    <a:pt x="14" y="0"/>
                  </a:cubicBezTo>
                  <a:cubicBezTo>
                    <a:pt x="6" y="0"/>
                    <a:pt x="0" y="6"/>
                    <a:pt x="0" y="14"/>
                  </a:cubicBezTo>
                  <a:cubicBezTo>
                    <a:pt x="0" y="66"/>
                    <a:pt x="0" y="66"/>
                    <a:pt x="0" y="66"/>
                  </a:cubicBezTo>
                  <a:cubicBezTo>
                    <a:pt x="0" y="74"/>
                    <a:pt x="6" y="80"/>
                    <a:pt x="14" y="80"/>
                  </a:cubicBezTo>
                  <a:cubicBezTo>
                    <a:pt x="115" y="80"/>
                    <a:pt x="115" y="80"/>
                    <a:pt x="115" y="80"/>
                  </a:cubicBezTo>
                  <a:cubicBezTo>
                    <a:pt x="123" y="80"/>
                    <a:pt x="129" y="74"/>
                    <a:pt x="129" y="66"/>
                  </a:cubicBezTo>
                  <a:cubicBezTo>
                    <a:pt x="129" y="14"/>
                    <a:pt x="129" y="14"/>
                    <a:pt x="129" y="14"/>
                  </a:cubicBezTo>
                  <a:cubicBezTo>
                    <a:pt x="129" y="6"/>
                    <a:pt x="123" y="0"/>
                    <a:pt x="115" y="0"/>
                  </a:cubicBezTo>
                  <a:close/>
                  <a:moveTo>
                    <a:pt x="121" y="66"/>
                  </a:moveTo>
                  <a:cubicBezTo>
                    <a:pt x="121" y="70"/>
                    <a:pt x="117" y="74"/>
                    <a:pt x="113" y="74"/>
                  </a:cubicBezTo>
                  <a:cubicBezTo>
                    <a:pt x="17" y="74"/>
                    <a:pt x="17" y="74"/>
                    <a:pt x="17" y="74"/>
                  </a:cubicBezTo>
                  <a:cubicBezTo>
                    <a:pt x="12" y="74"/>
                    <a:pt x="9" y="70"/>
                    <a:pt x="9" y="66"/>
                  </a:cubicBezTo>
                  <a:cubicBezTo>
                    <a:pt x="9" y="14"/>
                    <a:pt x="9" y="14"/>
                    <a:pt x="9" y="14"/>
                  </a:cubicBezTo>
                  <a:cubicBezTo>
                    <a:pt x="9" y="10"/>
                    <a:pt x="12" y="6"/>
                    <a:pt x="17" y="6"/>
                  </a:cubicBezTo>
                  <a:cubicBezTo>
                    <a:pt x="113" y="6"/>
                    <a:pt x="113" y="6"/>
                    <a:pt x="113" y="6"/>
                  </a:cubicBezTo>
                  <a:cubicBezTo>
                    <a:pt x="117" y="6"/>
                    <a:pt x="121" y="10"/>
                    <a:pt x="121" y="14"/>
                  </a:cubicBezTo>
                  <a:lnTo>
                    <a:pt x="121"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2295525" y="1176338"/>
              <a:ext cx="220662" cy="66675"/>
            </a:xfrm>
            <a:custGeom>
              <a:avLst/>
              <a:gdLst>
                <a:gd name="T0" fmla="*/ 55 w 59"/>
                <a:gd name="T1" fmla="*/ 0 h 18"/>
                <a:gd name="T2" fmla="*/ 4 w 59"/>
                <a:gd name="T3" fmla="*/ 0 h 18"/>
                <a:gd name="T4" fmla="*/ 0 w 59"/>
                <a:gd name="T5" fmla="*/ 4 h 18"/>
                <a:gd name="T6" fmla="*/ 0 w 59"/>
                <a:gd name="T7" fmla="*/ 14 h 18"/>
                <a:gd name="T8" fmla="*/ 4 w 59"/>
                <a:gd name="T9" fmla="*/ 18 h 18"/>
                <a:gd name="T10" fmla="*/ 55 w 59"/>
                <a:gd name="T11" fmla="*/ 18 h 18"/>
                <a:gd name="T12" fmla="*/ 59 w 59"/>
                <a:gd name="T13" fmla="*/ 14 h 18"/>
                <a:gd name="T14" fmla="*/ 59 w 59"/>
                <a:gd name="T15" fmla="*/ 4 h 18"/>
                <a:gd name="T16" fmla="*/ 55 w 5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8">
                  <a:moveTo>
                    <a:pt x="55" y="0"/>
                  </a:moveTo>
                  <a:cubicBezTo>
                    <a:pt x="4" y="0"/>
                    <a:pt x="4" y="0"/>
                    <a:pt x="4" y="0"/>
                  </a:cubicBezTo>
                  <a:cubicBezTo>
                    <a:pt x="2" y="0"/>
                    <a:pt x="0" y="2"/>
                    <a:pt x="0" y="4"/>
                  </a:cubicBezTo>
                  <a:cubicBezTo>
                    <a:pt x="0" y="14"/>
                    <a:pt x="0" y="14"/>
                    <a:pt x="0" y="14"/>
                  </a:cubicBezTo>
                  <a:cubicBezTo>
                    <a:pt x="0" y="16"/>
                    <a:pt x="2" y="18"/>
                    <a:pt x="4" y="18"/>
                  </a:cubicBezTo>
                  <a:cubicBezTo>
                    <a:pt x="55" y="18"/>
                    <a:pt x="55" y="18"/>
                    <a:pt x="55" y="18"/>
                  </a:cubicBezTo>
                  <a:cubicBezTo>
                    <a:pt x="58" y="18"/>
                    <a:pt x="59" y="16"/>
                    <a:pt x="59" y="14"/>
                  </a:cubicBezTo>
                  <a:cubicBezTo>
                    <a:pt x="59" y="4"/>
                    <a:pt x="59" y="4"/>
                    <a:pt x="59" y="4"/>
                  </a:cubicBezTo>
                  <a:cubicBezTo>
                    <a:pt x="59" y="2"/>
                    <a:pt x="58" y="0"/>
                    <a:pt x="5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2216150" y="1096963"/>
              <a:ext cx="104775" cy="68263"/>
            </a:xfrm>
            <a:custGeom>
              <a:avLst/>
              <a:gdLst>
                <a:gd name="T0" fmla="*/ 4 w 28"/>
                <a:gd name="T1" fmla="*/ 18 h 18"/>
                <a:gd name="T2" fmla="*/ 24 w 28"/>
                <a:gd name="T3" fmla="*/ 18 h 18"/>
                <a:gd name="T4" fmla="*/ 28 w 28"/>
                <a:gd name="T5" fmla="*/ 14 h 18"/>
                <a:gd name="T6" fmla="*/ 28 w 28"/>
                <a:gd name="T7" fmla="*/ 4 h 18"/>
                <a:gd name="T8" fmla="*/ 24 w 28"/>
                <a:gd name="T9" fmla="*/ 0 h 18"/>
                <a:gd name="T10" fmla="*/ 4 w 28"/>
                <a:gd name="T11" fmla="*/ 0 h 18"/>
                <a:gd name="T12" fmla="*/ 0 w 28"/>
                <a:gd name="T13" fmla="*/ 4 h 18"/>
                <a:gd name="T14" fmla="*/ 0 w 28"/>
                <a:gd name="T15" fmla="*/ 14 h 18"/>
                <a:gd name="T16" fmla="*/ 4 w 28"/>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4" y="18"/>
                  </a:moveTo>
                  <a:cubicBezTo>
                    <a:pt x="24" y="18"/>
                    <a:pt x="24" y="18"/>
                    <a:pt x="24" y="18"/>
                  </a:cubicBezTo>
                  <a:cubicBezTo>
                    <a:pt x="26" y="18"/>
                    <a:pt x="28" y="16"/>
                    <a:pt x="28" y="14"/>
                  </a:cubicBezTo>
                  <a:cubicBezTo>
                    <a:pt x="28" y="4"/>
                    <a:pt x="28" y="4"/>
                    <a:pt x="28" y="4"/>
                  </a:cubicBezTo>
                  <a:cubicBezTo>
                    <a:pt x="28" y="2"/>
                    <a:pt x="26" y="0"/>
                    <a:pt x="2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2532063" y="1176338"/>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2216150" y="1176338"/>
              <a:ext cx="63500" cy="66675"/>
            </a:xfrm>
            <a:custGeom>
              <a:avLst/>
              <a:gdLst>
                <a:gd name="T0" fmla="*/ 14 w 17"/>
                <a:gd name="T1" fmla="*/ 0 h 18"/>
                <a:gd name="T2" fmla="*/ 4 w 17"/>
                <a:gd name="T3" fmla="*/ 0 h 18"/>
                <a:gd name="T4" fmla="*/ 0 w 17"/>
                <a:gd name="T5" fmla="*/ 4 h 18"/>
                <a:gd name="T6" fmla="*/ 0 w 17"/>
                <a:gd name="T7" fmla="*/ 14 h 18"/>
                <a:gd name="T8" fmla="*/ 4 w 17"/>
                <a:gd name="T9" fmla="*/ 18 h 18"/>
                <a:gd name="T10" fmla="*/ 14 w 17"/>
                <a:gd name="T11" fmla="*/ 18 h 18"/>
                <a:gd name="T12" fmla="*/ 17 w 17"/>
                <a:gd name="T13" fmla="*/ 14 h 18"/>
                <a:gd name="T14" fmla="*/ 17 w 17"/>
                <a:gd name="T15" fmla="*/ 4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4" y="0"/>
                    <a:pt x="4" y="0"/>
                    <a:pt x="4" y="0"/>
                  </a:cubicBezTo>
                  <a:cubicBezTo>
                    <a:pt x="2" y="0"/>
                    <a:pt x="0" y="2"/>
                    <a:pt x="0" y="4"/>
                  </a:cubicBezTo>
                  <a:cubicBezTo>
                    <a:pt x="0" y="14"/>
                    <a:pt x="0" y="14"/>
                    <a:pt x="0" y="14"/>
                  </a:cubicBezTo>
                  <a:cubicBezTo>
                    <a:pt x="0" y="16"/>
                    <a:pt x="2" y="18"/>
                    <a:pt x="4" y="18"/>
                  </a:cubicBezTo>
                  <a:cubicBezTo>
                    <a:pt x="14" y="18"/>
                    <a:pt x="14" y="18"/>
                    <a:pt x="14" y="18"/>
                  </a:cubicBezTo>
                  <a:cubicBezTo>
                    <a:pt x="16" y="18"/>
                    <a:pt x="17" y="16"/>
                    <a:pt x="17" y="14"/>
                  </a:cubicBezTo>
                  <a:cubicBezTo>
                    <a:pt x="17" y="4"/>
                    <a:pt x="17" y="4"/>
                    <a:pt x="17" y="4"/>
                  </a:cubicBezTo>
                  <a:cubicBezTo>
                    <a:pt x="17" y="2"/>
                    <a:pt x="16"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2336800" y="1096963"/>
              <a:ext cx="63500"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2493963" y="1096963"/>
              <a:ext cx="101600" cy="68263"/>
            </a:xfrm>
            <a:custGeom>
              <a:avLst/>
              <a:gdLst>
                <a:gd name="T0" fmla="*/ 23 w 27"/>
                <a:gd name="T1" fmla="*/ 0 h 18"/>
                <a:gd name="T2" fmla="*/ 3 w 27"/>
                <a:gd name="T3" fmla="*/ 0 h 18"/>
                <a:gd name="T4" fmla="*/ 0 w 27"/>
                <a:gd name="T5" fmla="*/ 4 h 18"/>
                <a:gd name="T6" fmla="*/ 0 w 27"/>
                <a:gd name="T7" fmla="*/ 14 h 18"/>
                <a:gd name="T8" fmla="*/ 3 w 27"/>
                <a:gd name="T9" fmla="*/ 18 h 18"/>
                <a:gd name="T10" fmla="*/ 23 w 27"/>
                <a:gd name="T11" fmla="*/ 18 h 18"/>
                <a:gd name="T12" fmla="*/ 27 w 27"/>
                <a:gd name="T13" fmla="*/ 14 h 18"/>
                <a:gd name="T14" fmla="*/ 27 w 27"/>
                <a:gd name="T15" fmla="*/ 4 h 18"/>
                <a:gd name="T16" fmla="*/ 23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3" y="0"/>
                  </a:moveTo>
                  <a:cubicBezTo>
                    <a:pt x="3" y="0"/>
                    <a:pt x="3" y="0"/>
                    <a:pt x="3" y="0"/>
                  </a:cubicBezTo>
                  <a:cubicBezTo>
                    <a:pt x="1" y="0"/>
                    <a:pt x="0" y="2"/>
                    <a:pt x="0" y="4"/>
                  </a:cubicBezTo>
                  <a:cubicBezTo>
                    <a:pt x="0" y="14"/>
                    <a:pt x="0" y="14"/>
                    <a:pt x="0" y="14"/>
                  </a:cubicBezTo>
                  <a:cubicBezTo>
                    <a:pt x="0" y="16"/>
                    <a:pt x="1" y="18"/>
                    <a:pt x="3" y="18"/>
                  </a:cubicBezTo>
                  <a:cubicBezTo>
                    <a:pt x="23" y="18"/>
                    <a:pt x="23" y="18"/>
                    <a:pt x="23" y="18"/>
                  </a:cubicBezTo>
                  <a:cubicBezTo>
                    <a:pt x="26" y="18"/>
                    <a:pt x="27" y="16"/>
                    <a:pt x="27" y="14"/>
                  </a:cubicBezTo>
                  <a:cubicBezTo>
                    <a:pt x="27" y="4"/>
                    <a:pt x="27" y="4"/>
                    <a:pt x="27" y="4"/>
                  </a:cubicBezTo>
                  <a:cubicBezTo>
                    <a:pt x="27" y="2"/>
                    <a:pt x="26"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2414588" y="1096963"/>
              <a:ext cx="65087"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2216150" y="1019175"/>
              <a:ext cx="63500" cy="66675"/>
            </a:xfrm>
            <a:custGeom>
              <a:avLst/>
              <a:gdLst>
                <a:gd name="T0" fmla="*/ 4 w 17"/>
                <a:gd name="T1" fmla="*/ 18 h 18"/>
                <a:gd name="T2" fmla="*/ 14 w 17"/>
                <a:gd name="T3" fmla="*/ 18 h 18"/>
                <a:gd name="T4" fmla="*/ 17 w 17"/>
                <a:gd name="T5" fmla="*/ 14 h 18"/>
                <a:gd name="T6" fmla="*/ 17 w 17"/>
                <a:gd name="T7" fmla="*/ 4 h 18"/>
                <a:gd name="T8" fmla="*/ 14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4" y="18"/>
                    <a:pt x="14" y="18"/>
                    <a:pt x="14" y="18"/>
                  </a:cubicBezTo>
                  <a:cubicBezTo>
                    <a:pt x="16" y="18"/>
                    <a:pt x="17" y="16"/>
                    <a:pt x="17" y="14"/>
                  </a:cubicBezTo>
                  <a:cubicBezTo>
                    <a:pt x="17" y="4"/>
                    <a:pt x="17" y="4"/>
                    <a:pt x="17" y="4"/>
                  </a:cubicBezTo>
                  <a:cubicBezTo>
                    <a:pt x="17" y="2"/>
                    <a:pt x="16" y="0"/>
                    <a:pt x="1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2295525"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2373313" y="1019175"/>
              <a:ext cx="65087"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2452688"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2532063" y="1019175"/>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2378075" y="865188"/>
              <a:ext cx="250825" cy="131763"/>
            </a:xfrm>
            <a:custGeom>
              <a:avLst/>
              <a:gdLst>
                <a:gd name="T0" fmla="*/ 11 w 67"/>
                <a:gd name="T1" fmla="*/ 35 h 35"/>
                <a:gd name="T2" fmla="*/ 5 w 67"/>
                <a:gd name="T3" fmla="*/ 35 h 35"/>
                <a:gd name="T4" fmla="*/ 24 w 67"/>
                <a:gd name="T5" fmla="*/ 16 h 35"/>
                <a:gd name="T6" fmla="*/ 48 w 67"/>
                <a:gd name="T7" fmla="*/ 16 h 35"/>
                <a:gd name="T8" fmla="*/ 61 w 67"/>
                <a:gd name="T9" fmla="*/ 11 h 35"/>
                <a:gd name="T10" fmla="*/ 48 w 67"/>
                <a:gd name="T11" fmla="*/ 6 h 35"/>
                <a:gd name="T12" fmla="*/ 0 w 67"/>
                <a:gd name="T13" fmla="*/ 6 h 35"/>
                <a:gd name="T14" fmla="*/ 0 w 67"/>
                <a:gd name="T15" fmla="*/ 0 h 35"/>
                <a:gd name="T16" fmla="*/ 48 w 67"/>
                <a:gd name="T17" fmla="*/ 0 h 35"/>
                <a:gd name="T18" fmla="*/ 67 w 67"/>
                <a:gd name="T19" fmla="*/ 11 h 35"/>
                <a:gd name="T20" fmla="*/ 48 w 67"/>
                <a:gd name="T21" fmla="*/ 22 h 35"/>
                <a:gd name="T22" fmla="*/ 24 w 67"/>
                <a:gd name="T23" fmla="*/ 22 h 35"/>
                <a:gd name="T24" fmla="*/ 11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11" y="35"/>
                  </a:moveTo>
                  <a:cubicBezTo>
                    <a:pt x="5" y="35"/>
                    <a:pt x="5" y="35"/>
                    <a:pt x="5" y="35"/>
                  </a:cubicBezTo>
                  <a:cubicBezTo>
                    <a:pt x="5" y="28"/>
                    <a:pt x="9" y="16"/>
                    <a:pt x="24" y="16"/>
                  </a:cubicBezTo>
                  <a:cubicBezTo>
                    <a:pt x="48" y="16"/>
                    <a:pt x="48" y="16"/>
                    <a:pt x="48" y="16"/>
                  </a:cubicBezTo>
                  <a:cubicBezTo>
                    <a:pt x="52" y="16"/>
                    <a:pt x="61" y="15"/>
                    <a:pt x="61" y="11"/>
                  </a:cubicBezTo>
                  <a:cubicBezTo>
                    <a:pt x="61" y="7"/>
                    <a:pt x="58" y="6"/>
                    <a:pt x="48" y="6"/>
                  </a:cubicBezTo>
                  <a:cubicBezTo>
                    <a:pt x="0" y="6"/>
                    <a:pt x="0" y="6"/>
                    <a:pt x="0" y="6"/>
                  </a:cubicBezTo>
                  <a:cubicBezTo>
                    <a:pt x="0" y="0"/>
                    <a:pt x="0" y="0"/>
                    <a:pt x="0" y="0"/>
                  </a:cubicBezTo>
                  <a:cubicBezTo>
                    <a:pt x="48" y="0"/>
                    <a:pt x="48" y="0"/>
                    <a:pt x="48" y="0"/>
                  </a:cubicBezTo>
                  <a:cubicBezTo>
                    <a:pt x="56" y="0"/>
                    <a:pt x="67" y="0"/>
                    <a:pt x="67" y="11"/>
                  </a:cubicBezTo>
                  <a:cubicBezTo>
                    <a:pt x="67" y="22"/>
                    <a:pt x="50" y="22"/>
                    <a:pt x="48" y="22"/>
                  </a:cubicBezTo>
                  <a:cubicBezTo>
                    <a:pt x="24" y="22"/>
                    <a:pt x="24" y="22"/>
                    <a:pt x="24" y="22"/>
                  </a:cubicBezTo>
                  <a:cubicBezTo>
                    <a:pt x="11" y="22"/>
                    <a:pt x="11" y="35"/>
                    <a:pt x="1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2257425" y="828675"/>
              <a:ext cx="120650" cy="92075"/>
            </a:xfrm>
            <a:custGeom>
              <a:avLst/>
              <a:gdLst>
                <a:gd name="T0" fmla="*/ 11 w 32"/>
                <a:gd name="T1" fmla="*/ 6 h 25"/>
                <a:gd name="T2" fmla="*/ 0 w 32"/>
                <a:gd name="T3" fmla="*/ 6 h 25"/>
                <a:gd name="T4" fmla="*/ 0 w 32"/>
                <a:gd name="T5" fmla="*/ 19 h 25"/>
                <a:gd name="T6" fmla="*/ 11 w 32"/>
                <a:gd name="T7" fmla="*/ 19 h 25"/>
                <a:gd name="T8" fmla="*/ 11 w 32"/>
                <a:gd name="T9" fmla="*/ 25 h 25"/>
                <a:gd name="T10" fmla="*/ 28 w 32"/>
                <a:gd name="T11" fmla="*/ 25 h 25"/>
                <a:gd name="T12" fmla="*/ 32 w 32"/>
                <a:gd name="T13" fmla="*/ 21 h 25"/>
                <a:gd name="T14" fmla="*/ 32 w 32"/>
                <a:gd name="T15" fmla="*/ 4 h 25"/>
                <a:gd name="T16" fmla="*/ 28 w 32"/>
                <a:gd name="T17" fmla="*/ 0 h 25"/>
                <a:gd name="T18" fmla="*/ 11 w 32"/>
                <a:gd name="T19" fmla="*/ 0 h 25"/>
                <a:gd name="T20" fmla="*/ 11 w 32"/>
                <a:gd name="T21" fmla="*/ 6 h 25"/>
                <a:gd name="T22" fmla="*/ 5 w 32"/>
                <a:gd name="T23" fmla="*/ 11 h 25"/>
                <a:gd name="T24" fmla="*/ 5 w 32"/>
                <a:gd name="T25" fmla="*/ 8 h 25"/>
                <a:gd name="T26" fmla="*/ 8 w 32"/>
                <a:gd name="T27" fmla="*/ 8 h 25"/>
                <a:gd name="T28" fmla="*/ 8 w 32"/>
                <a:gd name="T29" fmla="*/ 11 h 25"/>
                <a:gd name="T30" fmla="*/ 5 w 32"/>
                <a:gd name="T31" fmla="*/ 11 h 25"/>
                <a:gd name="T32" fmla="*/ 5 w 32"/>
                <a:gd name="T33" fmla="*/ 17 h 25"/>
                <a:gd name="T34" fmla="*/ 5 w 32"/>
                <a:gd name="T35" fmla="*/ 14 h 25"/>
                <a:gd name="T36" fmla="*/ 8 w 32"/>
                <a:gd name="T37" fmla="*/ 14 h 25"/>
                <a:gd name="T38" fmla="*/ 8 w 32"/>
                <a:gd name="T39" fmla="*/ 17 h 25"/>
                <a:gd name="T40" fmla="*/ 5 w 32"/>
                <a:gd name="T4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11" y="6"/>
                  </a:moveTo>
                  <a:cubicBezTo>
                    <a:pt x="0" y="6"/>
                    <a:pt x="0" y="6"/>
                    <a:pt x="0" y="6"/>
                  </a:cubicBezTo>
                  <a:cubicBezTo>
                    <a:pt x="0" y="19"/>
                    <a:pt x="0" y="19"/>
                    <a:pt x="0" y="19"/>
                  </a:cubicBezTo>
                  <a:cubicBezTo>
                    <a:pt x="11" y="19"/>
                    <a:pt x="11" y="19"/>
                    <a:pt x="11" y="19"/>
                  </a:cubicBezTo>
                  <a:cubicBezTo>
                    <a:pt x="11" y="25"/>
                    <a:pt x="11" y="25"/>
                    <a:pt x="11" y="25"/>
                  </a:cubicBezTo>
                  <a:cubicBezTo>
                    <a:pt x="28" y="25"/>
                    <a:pt x="28" y="25"/>
                    <a:pt x="28" y="25"/>
                  </a:cubicBezTo>
                  <a:cubicBezTo>
                    <a:pt x="30" y="25"/>
                    <a:pt x="32" y="23"/>
                    <a:pt x="32" y="21"/>
                  </a:cubicBezTo>
                  <a:cubicBezTo>
                    <a:pt x="32" y="4"/>
                    <a:pt x="32" y="4"/>
                    <a:pt x="32" y="4"/>
                  </a:cubicBezTo>
                  <a:cubicBezTo>
                    <a:pt x="32" y="2"/>
                    <a:pt x="30" y="0"/>
                    <a:pt x="28" y="0"/>
                  </a:cubicBezTo>
                  <a:cubicBezTo>
                    <a:pt x="11" y="0"/>
                    <a:pt x="11" y="0"/>
                    <a:pt x="11" y="0"/>
                  </a:cubicBezTo>
                  <a:lnTo>
                    <a:pt x="11" y="6"/>
                  </a:lnTo>
                  <a:close/>
                  <a:moveTo>
                    <a:pt x="5" y="11"/>
                  </a:moveTo>
                  <a:cubicBezTo>
                    <a:pt x="5" y="8"/>
                    <a:pt x="5" y="8"/>
                    <a:pt x="5" y="8"/>
                  </a:cubicBezTo>
                  <a:cubicBezTo>
                    <a:pt x="8" y="8"/>
                    <a:pt x="8" y="8"/>
                    <a:pt x="8" y="8"/>
                  </a:cubicBezTo>
                  <a:cubicBezTo>
                    <a:pt x="8" y="11"/>
                    <a:pt x="8" y="11"/>
                    <a:pt x="8" y="11"/>
                  </a:cubicBezTo>
                  <a:lnTo>
                    <a:pt x="5" y="11"/>
                  </a:lnTo>
                  <a:close/>
                  <a:moveTo>
                    <a:pt x="5" y="17"/>
                  </a:moveTo>
                  <a:cubicBezTo>
                    <a:pt x="5" y="14"/>
                    <a:pt x="5" y="14"/>
                    <a:pt x="5" y="14"/>
                  </a:cubicBezTo>
                  <a:cubicBezTo>
                    <a:pt x="8" y="14"/>
                    <a:pt x="8" y="14"/>
                    <a:pt x="8" y="14"/>
                  </a:cubicBezTo>
                  <a:cubicBezTo>
                    <a:pt x="8" y="17"/>
                    <a:pt x="8" y="17"/>
                    <a:pt x="8" y="17"/>
                  </a:cubicBezTo>
                  <a:lnTo>
                    <a:pt x="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9" name="TextBox 48"/>
          <p:cNvSpPr txBox="1"/>
          <p:nvPr/>
        </p:nvSpPr>
        <p:spPr>
          <a:xfrm>
            <a:off x="4083239" y="3053245"/>
            <a:ext cx="1047123" cy="338554"/>
          </a:xfrm>
          <a:prstGeom prst="rect">
            <a:avLst/>
          </a:prstGeom>
          <a:noFill/>
        </p:spPr>
        <p:txBody>
          <a:bodyPr wrap="square" rtlCol="0">
            <a:spAutoFit/>
          </a:bodyPr>
          <a:lstStyle/>
          <a:p>
            <a:r>
              <a:rPr lang="en-US" sz="1600" smtClean="0">
                <a:solidFill>
                  <a:schemeClr val="bg1"/>
                </a:solidFill>
                <a:latin typeface="+mj-lt"/>
              </a:rPr>
              <a:t>SAMPLE TITLE</a:t>
            </a:r>
            <a:endParaRPr lang="en-US" sz="1600">
              <a:solidFill>
                <a:schemeClr val="bg1"/>
              </a:solidFill>
              <a:latin typeface="+mj-lt"/>
            </a:endParaRPr>
          </a:p>
        </p:txBody>
      </p:sp>
      <p:sp>
        <p:nvSpPr>
          <p:cNvPr id="50" name="TextBox 49"/>
          <p:cNvSpPr txBox="1"/>
          <p:nvPr/>
        </p:nvSpPr>
        <p:spPr>
          <a:xfrm>
            <a:off x="6863142" y="3053245"/>
            <a:ext cx="1047123" cy="338554"/>
          </a:xfrm>
          <a:prstGeom prst="rect">
            <a:avLst/>
          </a:prstGeom>
          <a:noFill/>
        </p:spPr>
        <p:txBody>
          <a:bodyPr wrap="square" rtlCol="0">
            <a:spAutoFit/>
          </a:bodyPr>
          <a:lstStyle/>
          <a:p>
            <a:r>
              <a:rPr lang="en-US" sz="1600" smtClean="0">
                <a:solidFill>
                  <a:schemeClr val="bg1"/>
                </a:solidFill>
                <a:latin typeface="+mj-lt"/>
              </a:rPr>
              <a:t>SAMPLE TITLE</a:t>
            </a:r>
            <a:endParaRPr lang="en-US" sz="1600">
              <a:solidFill>
                <a:schemeClr val="bg1"/>
              </a:solidFill>
              <a:latin typeface="+mj-lt"/>
            </a:endParaRPr>
          </a:p>
        </p:txBody>
      </p:sp>
      <p:sp>
        <p:nvSpPr>
          <p:cNvPr id="51" name="Rectangle 50"/>
          <p:cNvSpPr/>
          <p:nvPr/>
        </p:nvSpPr>
        <p:spPr>
          <a:xfrm>
            <a:off x="993304" y="3269723"/>
            <a:ext cx="150919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52" name="Rectangle 51"/>
          <p:cNvSpPr/>
          <p:nvPr/>
        </p:nvSpPr>
        <p:spPr>
          <a:xfrm>
            <a:off x="3852201" y="3269723"/>
            <a:ext cx="150919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53" name="Rectangle 52"/>
          <p:cNvSpPr/>
          <p:nvPr/>
        </p:nvSpPr>
        <p:spPr>
          <a:xfrm>
            <a:off x="6632104" y="3269723"/>
            <a:ext cx="150919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54" name="TextBox 5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anim calcmode="lin" valueType="num">
                                      <p:cBhvr>
                                        <p:cTn id="8" dur="750" fill="hold"/>
                                        <p:tgtEl>
                                          <p:spTgt spid="8"/>
                                        </p:tgtEl>
                                        <p:attrNameLst>
                                          <p:attrName>ppt_x</p:attrName>
                                        </p:attrNameLst>
                                      </p:cBhvr>
                                      <p:tavLst>
                                        <p:tav tm="0">
                                          <p:val>
                                            <p:strVal val="#ppt_x"/>
                                          </p:val>
                                        </p:tav>
                                        <p:tav tm="100000">
                                          <p:val>
                                            <p:strVal val="#ppt_x"/>
                                          </p:val>
                                        </p:tav>
                                      </p:tavLst>
                                    </p:anim>
                                    <p:anim calcmode="lin" valueType="num">
                                      <p:cBhvr>
                                        <p:cTn id="9" dur="675" decel="100000" fill="hold"/>
                                        <p:tgtEl>
                                          <p:spTgt spid="8"/>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750"/>
                                        <p:tgtEl>
                                          <p:spTgt spid="17"/>
                                        </p:tgtEl>
                                      </p:cBhvr>
                                    </p:animEffect>
                                    <p:anim calcmode="lin" valueType="num">
                                      <p:cBhvr>
                                        <p:cTn id="25" dur="750" fill="hold"/>
                                        <p:tgtEl>
                                          <p:spTgt spid="17"/>
                                        </p:tgtEl>
                                        <p:attrNameLst>
                                          <p:attrName>ppt_x</p:attrName>
                                        </p:attrNameLst>
                                      </p:cBhvr>
                                      <p:tavLst>
                                        <p:tav tm="0">
                                          <p:val>
                                            <p:strVal val="#ppt_x"/>
                                          </p:val>
                                        </p:tav>
                                        <p:tav tm="100000">
                                          <p:val>
                                            <p:strVal val="#ppt_x"/>
                                          </p:val>
                                        </p:tav>
                                      </p:tavLst>
                                    </p:anim>
                                    <p:anim calcmode="lin" valueType="num">
                                      <p:cBhvr>
                                        <p:cTn id="26" dur="750" fill="hold"/>
                                        <p:tgtEl>
                                          <p:spTgt spid="17"/>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25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fade">
                                      <p:cBhvr>
                                        <p:cTn id="33" dur="500"/>
                                        <p:tgtEl>
                                          <p:spTgt spid="51"/>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up)">
                                      <p:cBhvr>
                                        <p:cTn id="43" dur="500"/>
                                        <p:tgtEl>
                                          <p:spTgt spid="12"/>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anim calcmode="lin" valueType="num">
                                      <p:cBhvr>
                                        <p:cTn id="48" dur="500" fill="hold"/>
                                        <p:tgtEl>
                                          <p:spTgt spid="29"/>
                                        </p:tgtEl>
                                        <p:attrNameLst>
                                          <p:attrName>ppt_x</p:attrName>
                                        </p:attrNameLst>
                                      </p:cBhvr>
                                      <p:tavLst>
                                        <p:tav tm="0">
                                          <p:val>
                                            <p:strVal val="#ppt_x"/>
                                          </p:val>
                                        </p:tav>
                                        <p:tav tm="100000">
                                          <p:val>
                                            <p:strVal val="#ppt_x"/>
                                          </p:val>
                                        </p:tav>
                                      </p:tavLst>
                                    </p:anim>
                                    <p:anim calcmode="lin" valueType="num">
                                      <p:cBhvr>
                                        <p:cTn id="49" dur="500" fill="hold"/>
                                        <p:tgtEl>
                                          <p:spTgt spid="29"/>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49"/>
                                        </p:tgtEl>
                                        <p:attrNameLst>
                                          <p:attrName>style.visibility</p:attrName>
                                        </p:attrNameLst>
                                      </p:cBhvr>
                                      <p:to>
                                        <p:strVal val="visible"/>
                                      </p:to>
                                    </p:set>
                                    <p:animEffect transition="in" filter="wipe(left)">
                                      <p:cBhvr>
                                        <p:cTn id="53" dur="250"/>
                                        <p:tgtEl>
                                          <p:spTgt spid="4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childTnLst>
                                </p:cTn>
                              </p:par>
                            </p:childTnLst>
                          </p:cTn>
                        </p:par>
                        <p:par>
                          <p:cTn id="57" fill="hold">
                            <p:stCondLst>
                              <p:cond delay="5500"/>
                            </p:stCondLst>
                            <p:childTnLst>
                              <p:par>
                                <p:cTn id="58" presetID="53" presetClass="entr" presetSubtype="16"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ppt_w</p:attrName>
                                        </p:attrNameLst>
                                      </p:cBhvr>
                                      <p:tavLst>
                                        <p:tav tm="0">
                                          <p:val>
                                            <p:fltVal val="0"/>
                                          </p:val>
                                        </p:tav>
                                        <p:tav tm="100000">
                                          <p:val>
                                            <p:strVal val="#ppt_w"/>
                                          </p:val>
                                        </p:tav>
                                      </p:tavLst>
                                    </p:anim>
                                    <p:anim calcmode="lin" valueType="num">
                                      <p:cBhvr>
                                        <p:cTn id="61" dur="500" fill="hold"/>
                                        <p:tgtEl>
                                          <p:spTgt spid="15"/>
                                        </p:tgtEl>
                                        <p:attrNameLst>
                                          <p:attrName>ppt_h</p:attrName>
                                        </p:attrNameLst>
                                      </p:cBhvr>
                                      <p:tavLst>
                                        <p:tav tm="0">
                                          <p:val>
                                            <p:fltVal val="0"/>
                                          </p:val>
                                        </p:tav>
                                        <p:tav tm="100000">
                                          <p:val>
                                            <p:strVal val="#ppt_h"/>
                                          </p:val>
                                        </p:tav>
                                      </p:tavLst>
                                    </p:anim>
                                    <p:animEffect transition="in" filter="fade">
                                      <p:cBhvr>
                                        <p:cTn id="62" dur="500"/>
                                        <p:tgtEl>
                                          <p:spTgt spid="15"/>
                                        </p:tgtEl>
                                      </p:cBhvr>
                                    </p:animEffect>
                                  </p:childTnLst>
                                </p:cTn>
                              </p:par>
                            </p:childTnLst>
                          </p:cTn>
                        </p:par>
                        <p:par>
                          <p:cTn id="63" fill="hold">
                            <p:stCondLst>
                              <p:cond delay="6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6500"/>
                            </p:stCondLst>
                            <p:childTnLst>
                              <p:par>
                                <p:cTn id="68" presetID="42" presetClass="entr" presetSubtype="0" fill="hold"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fade">
                                      <p:cBhvr>
                                        <p:cTn id="70" dur="500"/>
                                        <p:tgtEl>
                                          <p:spTgt spid="33"/>
                                        </p:tgtEl>
                                      </p:cBhvr>
                                    </p:animEffect>
                                    <p:anim calcmode="lin" valueType="num">
                                      <p:cBhvr>
                                        <p:cTn id="71" dur="500" fill="hold"/>
                                        <p:tgtEl>
                                          <p:spTgt spid="33"/>
                                        </p:tgtEl>
                                        <p:attrNameLst>
                                          <p:attrName>ppt_x</p:attrName>
                                        </p:attrNameLst>
                                      </p:cBhvr>
                                      <p:tavLst>
                                        <p:tav tm="0">
                                          <p:val>
                                            <p:strVal val="#ppt_x"/>
                                          </p:val>
                                        </p:tav>
                                        <p:tav tm="100000">
                                          <p:val>
                                            <p:strVal val="#ppt_x"/>
                                          </p:val>
                                        </p:tav>
                                      </p:tavLst>
                                    </p:anim>
                                    <p:anim calcmode="lin" valueType="num">
                                      <p:cBhvr>
                                        <p:cTn id="72" dur="500" fill="hold"/>
                                        <p:tgtEl>
                                          <p:spTgt spid="33"/>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250"/>
                                        <p:tgtEl>
                                          <p:spTgt spid="50"/>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3"/>
                                        </p:tgtEl>
                                        <p:attrNameLst>
                                          <p:attrName>style.visibility</p:attrName>
                                        </p:attrNameLst>
                                      </p:cBhvr>
                                      <p:to>
                                        <p:strVal val="visible"/>
                                      </p:to>
                                    </p:set>
                                    <p:animEffect transition="in" filter="fade">
                                      <p:cBhvr>
                                        <p:cTn id="79" dur="500"/>
                                        <p:tgtEl>
                                          <p:spTgt spid="53"/>
                                        </p:tgtEl>
                                      </p:cBhvr>
                                    </p:animEffect>
                                  </p:childTnLst>
                                </p:cTn>
                              </p:par>
                            </p:childTnLst>
                          </p:cTn>
                        </p:par>
                        <p:par>
                          <p:cTn id="80" fill="hold">
                            <p:stCondLst>
                              <p:cond delay="7500"/>
                            </p:stCondLst>
                            <p:childTnLst>
                              <p:par>
                                <p:cTn id="81" presetID="10" presetClass="entr" presetSubtype="0"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fade">
                                      <p:cBhvr>
                                        <p:cTn id="8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animBg="1"/>
      <p:bldGraphic spid="11" grpId="0">
        <p:bldAsOne/>
      </p:bldGraphic>
      <p:bldP spid="12" grpId="0" animBg="1"/>
      <p:bldGraphic spid="13" grpId="0">
        <p:bldAsOne/>
      </p:bldGraphic>
      <p:bldP spid="14" grpId="0" animBg="1"/>
      <p:bldGraphic spid="15" grpId="0">
        <p:bldAsOne/>
      </p:bldGraphic>
      <p:bldP spid="16" grpId="0"/>
      <p:bldP spid="49" grpId="0"/>
      <p:bldP spid="50" grpId="0"/>
      <p:bldP spid="51" grpId="0"/>
      <p:bldP spid="52" grpId="0"/>
      <p:bldP spid="53" grpId="0"/>
      <p:bldP spid="5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flipH="1">
            <a:off x="5270891" y="1999643"/>
            <a:ext cx="3099915" cy="0"/>
          </a:xfrm>
          <a:prstGeom prst="line">
            <a:avLst/>
          </a:prstGeom>
          <a:ln w="19050">
            <a:solidFill>
              <a:srgbClr val="DE6E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783168" y="3890559"/>
            <a:ext cx="2819400" cy="0"/>
          </a:xfrm>
          <a:prstGeom prst="line">
            <a:avLst/>
          </a:prstGeom>
          <a:ln w="19050">
            <a:solidFill>
              <a:srgbClr val="F3C30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5270891" y="3890559"/>
            <a:ext cx="3099915" cy="0"/>
          </a:xfrm>
          <a:prstGeom prst="line">
            <a:avLst/>
          </a:prstGeom>
          <a:ln w="19050">
            <a:solidFill>
              <a:srgbClr val="1FD89C"/>
            </a:solidFill>
          </a:ln>
        </p:spPr>
        <p:style>
          <a:lnRef idx="1">
            <a:schemeClr val="accent1"/>
          </a:lnRef>
          <a:fillRef idx="0">
            <a:schemeClr val="accent1"/>
          </a:fillRef>
          <a:effectRef idx="0">
            <a:schemeClr val="accent1"/>
          </a:effectRef>
          <a:fontRef idx="minor">
            <a:schemeClr val="tx1"/>
          </a:fontRef>
        </p:style>
      </p:cxnSp>
      <p:sp>
        <p:nvSpPr>
          <p:cNvPr id="10" name="Freeform 18"/>
          <p:cNvSpPr/>
          <p:nvPr/>
        </p:nvSpPr>
        <p:spPr bwMode="auto">
          <a:xfrm>
            <a:off x="3073938" y="1504950"/>
            <a:ext cx="1463040" cy="1670960"/>
          </a:xfrm>
          <a:custGeom>
            <a:avLst/>
            <a:gdLst>
              <a:gd name="T0" fmla="*/ 112 w 121"/>
              <a:gd name="T1" fmla="*/ 37 h 138"/>
              <a:gd name="T2" fmla="*/ 119 w 121"/>
              <a:gd name="T3" fmla="*/ 40 h 138"/>
              <a:gd name="T4" fmla="*/ 119 w 121"/>
              <a:gd name="T5" fmla="*/ 40 h 138"/>
              <a:gd name="T6" fmla="*/ 121 w 121"/>
              <a:gd name="T7" fmla="*/ 40 h 138"/>
              <a:gd name="T8" fmla="*/ 121 w 121"/>
              <a:gd name="T9" fmla="*/ 7 h 138"/>
              <a:gd name="T10" fmla="*/ 113 w 121"/>
              <a:gd name="T11" fmla="*/ 0 h 138"/>
              <a:gd name="T12" fmla="*/ 0 w 121"/>
              <a:gd name="T13" fmla="*/ 115 h 138"/>
              <a:gd name="T14" fmla="*/ 7 w 121"/>
              <a:gd name="T15" fmla="*/ 122 h 138"/>
              <a:gd name="T16" fmla="*/ 44 w 121"/>
              <a:gd name="T17" fmla="*/ 122 h 138"/>
              <a:gd name="T18" fmla="*/ 44 w 121"/>
              <a:gd name="T19" fmla="*/ 128 h 138"/>
              <a:gd name="T20" fmla="*/ 43 w 121"/>
              <a:gd name="T21" fmla="*/ 130 h 138"/>
              <a:gd name="T22" fmla="*/ 40 w 121"/>
              <a:gd name="T23" fmla="*/ 134 h 138"/>
              <a:gd name="T24" fmla="*/ 45 w 121"/>
              <a:gd name="T25" fmla="*/ 138 h 138"/>
              <a:gd name="T26" fmla="*/ 46 w 121"/>
              <a:gd name="T27" fmla="*/ 138 h 138"/>
              <a:gd name="T28" fmla="*/ 51 w 121"/>
              <a:gd name="T29" fmla="*/ 134 h 138"/>
              <a:gd name="T30" fmla="*/ 49 w 121"/>
              <a:gd name="T31" fmla="*/ 130 h 138"/>
              <a:gd name="T32" fmla="*/ 48 w 121"/>
              <a:gd name="T33" fmla="*/ 128 h 138"/>
              <a:gd name="T34" fmla="*/ 48 w 121"/>
              <a:gd name="T35" fmla="*/ 122 h 138"/>
              <a:gd name="T36" fmla="*/ 74 w 121"/>
              <a:gd name="T37" fmla="*/ 122 h 138"/>
              <a:gd name="T38" fmla="*/ 81 w 121"/>
              <a:gd name="T39" fmla="*/ 116 h 138"/>
              <a:gd name="T40" fmla="*/ 115 w 121"/>
              <a:gd name="T41" fmla="*/ 81 h 138"/>
              <a:gd name="T42" fmla="*/ 121 w 121"/>
              <a:gd name="T43" fmla="*/ 74 h 138"/>
              <a:gd name="T44" fmla="*/ 121 w 121"/>
              <a:gd name="T45" fmla="*/ 50 h 138"/>
              <a:gd name="T46" fmla="*/ 119 w 121"/>
              <a:gd name="T47" fmla="*/ 50 h 138"/>
              <a:gd name="T48" fmla="*/ 119 w 121"/>
              <a:gd name="T49" fmla="*/ 50 h 138"/>
              <a:gd name="T50" fmla="*/ 113 w 121"/>
              <a:gd name="T51" fmla="*/ 53 h 138"/>
              <a:gd name="T52" fmla="*/ 112 w 121"/>
              <a:gd name="T53" fmla="*/ 53 h 138"/>
              <a:gd name="T54" fmla="*/ 105 w 121"/>
              <a:gd name="T55" fmla="*/ 46 h 138"/>
              <a:gd name="T56" fmla="*/ 105 w 121"/>
              <a:gd name="T57" fmla="*/ 44 h 138"/>
              <a:gd name="T58" fmla="*/ 112 w 121"/>
              <a:gd name="T5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138">
                <a:moveTo>
                  <a:pt x="112" y="37"/>
                </a:moveTo>
                <a:cubicBezTo>
                  <a:pt x="115" y="37"/>
                  <a:pt x="117" y="38"/>
                  <a:pt x="119" y="40"/>
                </a:cubicBezTo>
                <a:cubicBezTo>
                  <a:pt x="119" y="40"/>
                  <a:pt x="119" y="40"/>
                  <a:pt x="119" y="40"/>
                </a:cubicBezTo>
                <a:cubicBezTo>
                  <a:pt x="121" y="40"/>
                  <a:pt x="121" y="40"/>
                  <a:pt x="121" y="40"/>
                </a:cubicBezTo>
                <a:cubicBezTo>
                  <a:pt x="121" y="7"/>
                  <a:pt x="121" y="7"/>
                  <a:pt x="121" y="7"/>
                </a:cubicBezTo>
                <a:cubicBezTo>
                  <a:pt x="121" y="3"/>
                  <a:pt x="117" y="0"/>
                  <a:pt x="113" y="0"/>
                </a:cubicBezTo>
                <a:cubicBezTo>
                  <a:pt x="52" y="4"/>
                  <a:pt x="4" y="54"/>
                  <a:pt x="0" y="115"/>
                </a:cubicBezTo>
                <a:cubicBezTo>
                  <a:pt x="0" y="119"/>
                  <a:pt x="3" y="122"/>
                  <a:pt x="7" y="122"/>
                </a:cubicBezTo>
                <a:cubicBezTo>
                  <a:pt x="44" y="122"/>
                  <a:pt x="44" y="122"/>
                  <a:pt x="44" y="122"/>
                </a:cubicBezTo>
                <a:cubicBezTo>
                  <a:pt x="44" y="125"/>
                  <a:pt x="44" y="127"/>
                  <a:pt x="44" y="128"/>
                </a:cubicBezTo>
                <a:cubicBezTo>
                  <a:pt x="44" y="130"/>
                  <a:pt x="43" y="130"/>
                  <a:pt x="43" y="130"/>
                </a:cubicBezTo>
                <a:cubicBezTo>
                  <a:pt x="41" y="131"/>
                  <a:pt x="40" y="132"/>
                  <a:pt x="40" y="134"/>
                </a:cubicBezTo>
                <a:cubicBezTo>
                  <a:pt x="40" y="136"/>
                  <a:pt x="42" y="138"/>
                  <a:pt x="45" y="138"/>
                </a:cubicBezTo>
                <a:cubicBezTo>
                  <a:pt x="46" y="138"/>
                  <a:pt x="46" y="138"/>
                  <a:pt x="46" y="138"/>
                </a:cubicBezTo>
                <a:cubicBezTo>
                  <a:pt x="49" y="138"/>
                  <a:pt x="51" y="136"/>
                  <a:pt x="51" y="134"/>
                </a:cubicBezTo>
                <a:cubicBezTo>
                  <a:pt x="51" y="134"/>
                  <a:pt x="51" y="131"/>
                  <a:pt x="49" y="130"/>
                </a:cubicBezTo>
                <a:cubicBezTo>
                  <a:pt x="49" y="130"/>
                  <a:pt x="48" y="129"/>
                  <a:pt x="48" y="128"/>
                </a:cubicBezTo>
                <a:cubicBezTo>
                  <a:pt x="48" y="127"/>
                  <a:pt x="48" y="125"/>
                  <a:pt x="48" y="122"/>
                </a:cubicBezTo>
                <a:cubicBezTo>
                  <a:pt x="74" y="122"/>
                  <a:pt x="74" y="122"/>
                  <a:pt x="74" y="122"/>
                </a:cubicBezTo>
                <a:cubicBezTo>
                  <a:pt x="78" y="122"/>
                  <a:pt x="80" y="119"/>
                  <a:pt x="81" y="116"/>
                </a:cubicBezTo>
                <a:cubicBezTo>
                  <a:pt x="84" y="98"/>
                  <a:pt x="97" y="84"/>
                  <a:pt x="115" y="81"/>
                </a:cubicBezTo>
                <a:cubicBezTo>
                  <a:pt x="118" y="80"/>
                  <a:pt x="121" y="77"/>
                  <a:pt x="121" y="74"/>
                </a:cubicBezTo>
                <a:cubicBezTo>
                  <a:pt x="121" y="50"/>
                  <a:pt x="121" y="50"/>
                  <a:pt x="121" y="50"/>
                </a:cubicBezTo>
                <a:cubicBezTo>
                  <a:pt x="119" y="50"/>
                  <a:pt x="119" y="50"/>
                  <a:pt x="119" y="50"/>
                </a:cubicBezTo>
                <a:cubicBezTo>
                  <a:pt x="119" y="50"/>
                  <a:pt x="119" y="50"/>
                  <a:pt x="119" y="50"/>
                </a:cubicBezTo>
                <a:cubicBezTo>
                  <a:pt x="117" y="52"/>
                  <a:pt x="115" y="53"/>
                  <a:pt x="113" y="53"/>
                </a:cubicBezTo>
                <a:cubicBezTo>
                  <a:pt x="112" y="53"/>
                  <a:pt x="112" y="53"/>
                  <a:pt x="112" y="53"/>
                </a:cubicBezTo>
                <a:cubicBezTo>
                  <a:pt x="108" y="53"/>
                  <a:pt x="105" y="50"/>
                  <a:pt x="105" y="46"/>
                </a:cubicBezTo>
                <a:cubicBezTo>
                  <a:pt x="105" y="44"/>
                  <a:pt x="105" y="44"/>
                  <a:pt x="105" y="44"/>
                </a:cubicBezTo>
                <a:cubicBezTo>
                  <a:pt x="105" y="40"/>
                  <a:pt x="108" y="37"/>
                  <a:pt x="112" y="37"/>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19"/>
          <p:cNvSpPr/>
          <p:nvPr/>
        </p:nvSpPr>
        <p:spPr bwMode="auto">
          <a:xfrm>
            <a:off x="4379770" y="1504950"/>
            <a:ext cx="1658281" cy="1478254"/>
          </a:xfrm>
          <a:custGeom>
            <a:avLst/>
            <a:gdLst>
              <a:gd name="T0" fmla="*/ 24 w 137"/>
              <a:gd name="T1" fmla="*/ 0 h 122"/>
              <a:gd name="T2" fmla="*/ 17 w 137"/>
              <a:gd name="T3" fmla="*/ 7 h 122"/>
              <a:gd name="T4" fmla="*/ 17 w 137"/>
              <a:gd name="T5" fmla="*/ 43 h 122"/>
              <a:gd name="T6" fmla="*/ 11 w 137"/>
              <a:gd name="T7" fmla="*/ 43 h 122"/>
              <a:gd name="T8" fmla="*/ 8 w 137"/>
              <a:gd name="T9" fmla="*/ 42 h 122"/>
              <a:gd name="T10" fmla="*/ 4 w 137"/>
              <a:gd name="T11" fmla="*/ 40 h 122"/>
              <a:gd name="T12" fmla="*/ 0 w 137"/>
              <a:gd name="T13" fmla="*/ 44 h 122"/>
              <a:gd name="T14" fmla="*/ 0 w 137"/>
              <a:gd name="T15" fmla="*/ 46 h 122"/>
              <a:gd name="T16" fmla="*/ 4 w 137"/>
              <a:gd name="T17" fmla="*/ 50 h 122"/>
              <a:gd name="T18" fmla="*/ 8 w 137"/>
              <a:gd name="T19" fmla="*/ 48 h 122"/>
              <a:gd name="T20" fmla="*/ 11 w 137"/>
              <a:gd name="T21" fmla="*/ 47 h 122"/>
              <a:gd name="T22" fmla="*/ 17 w 137"/>
              <a:gd name="T23" fmla="*/ 47 h 122"/>
              <a:gd name="T24" fmla="*/ 17 w 137"/>
              <a:gd name="T25" fmla="*/ 74 h 122"/>
              <a:gd name="T26" fmla="*/ 22 w 137"/>
              <a:gd name="T27" fmla="*/ 81 h 122"/>
              <a:gd name="T28" fmla="*/ 56 w 137"/>
              <a:gd name="T29" fmla="*/ 116 h 122"/>
              <a:gd name="T30" fmla="*/ 63 w 137"/>
              <a:gd name="T31" fmla="*/ 122 h 122"/>
              <a:gd name="T32" fmla="*/ 88 w 137"/>
              <a:gd name="T33" fmla="*/ 122 h 122"/>
              <a:gd name="T34" fmla="*/ 88 w 137"/>
              <a:gd name="T35" fmla="*/ 120 h 122"/>
              <a:gd name="T36" fmla="*/ 88 w 137"/>
              <a:gd name="T37" fmla="*/ 120 h 122"/>
              <a:gd name="T38" fmla="*/ 84 w 137"/>
              <a:gd name="T39" fmla="*/ 114 h 122"/>
              <a:gd name="T40" fmla="*/ 84 w 137"/>
              <a:gd name="T41" fmla="*/ 113 h 122"/>
              <a:gd name="T42" fmla="*/ 92 w 137"/>
              <a:gd name="T43" fmla="*/ 106 h 122"/>
              <a:gd name="T44" fmla="*/ 93 w 137"/>
              <a:gd name="T45" fmla="*/ 106 h 122"/>
              <a:gd name="T46" fmla="*/ 100 w 137"/>
              <a:gd name="T47" fmla="*/ 114 h 122"/>
              <a:gd name="T48" fmla="*/ 97 w 137"/>
              <a:gd name="T49" fmla="*/ 120 h 122"/>
              <a:gd name="T50" fmla="*/ 97 w 137"/>
              <a:gd name="T51" fmla="*/ 120 h 122"/>
              <a:gd name="T52" fmla="*/ 97 w 137"/>
              <a:gd name="T53" fmla="*/ 122 h 122"/>
              <a:gd name="T54" fmla="*/ 130 w 137"/>
              <a:gd name="T55" fmla="*/ 122 h 122"/>
              <a:gd name="T56" fmla="*/ 137 w 137"/>
              <a:gd name="T57" fmla="*/ 115 h 122"/>
              <a:gd name="T58" fmla="*/ 24 w 137"/>
              <a:gd name="T5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22">
                <a:moveTo>
                  <a:pt x="24" y="0"/>
                </a:moveTo>
                <a:cubicBezTo>
                  <a:pt x="20" y="0"/>
                  <a:pt x="17" y="3"/>
                  <a:pt x="17" y="7"/>
                </a:cubicBezTo>
                <a:cubicBezTo>
                  <a:pt x="17" y="43"/>
                  <a:pt x="17" y="43"/>
                  <a:pt x="17" y="43"/>
                </a:cubicBezTo>
                <a:cubicBezTo>
                  <a:pt x="13" y="43"/>
                  <a:pt x="11" y="43"/>
                  <a:pt x="11" y="43"/>
                </a:cubicBezTo>
                <a:cubicBezTo>
                  <a:pt x="9" y="43"/>
                  <a:pt x="8" y="42"/>
                  <a:pt x="8" y="42"/>
                </a:cubicBezTo>
                <a:cubicBezTo>
                  <a:pt x="8" y="41"/>
                  <a:pt x="6" y="40"/>
                  <a:pt x="4" y="40"/>
                </a:cubicBezTo>
                <a:cubicBezTo>
                  <a:pt x="2" y="40"/>
                  <a:pt x="0" y="42"/>
                  <a:pt x="0" y="44"/>
                </a:cubicBezTo>
                <a:cubicBezTo>
                  <a:pt x="0" y="46"/>
                  <a:pt x="0" y="46"/>
                  <a:pt x="0" y="46"/>
                </a:cubicBezTo>
                <a:cubicBezTo>
                  <a:pt x="0" y="48"/>
                  <a:pt x="2" y="50"/>
                  <a:pt x="4" y="50"/>
                </a:cubicBezTo>
                <a:cubicBezTo>
                  <a:pt x="4" y="50"/>
                  <a:pt x="7" y="51"/>
                  <a:pt x="8" y="48"/>
                </a:cubicBezTo>
                <a:cubicBezTo>
                  <a:pt x="8" y="48"/>
                  <a:pt x="9" y="47"/>
                  <a:pt x="11" y="47"/>
                </a:cubicBezTo>
                <a:cubicBezTo>
                  <a:pt x="11" y="47"/>
                  <a:pt x="13" y="47"/>
                  <a:pt x="17" y="47"/>
                </a:cubicBezTo>
                <a:cubicBezTo>
                  <a:pt x="17" y="74"/>
                  <a:pt x="17" y="74"/>
                  <a:pt x="17" y="74"/>
                </a:cubicBezTo>
                <a:cubicBezTo>
                  <a:pt x="17" y="77"/>
                  <a:pt x="19" y="80"/>
                  <a:pt x="22" y="81"/>
                </a:cubicBezTo>
                <a:cubicBezTo>
                  <a:pt x="40" y="84"/>
                  <a:pt x="54" y="98"/>
                  <a:pt x="56" y="116"/>
                </a:cubicBezTo>
                <a:cubicBezTo>
                  <a:pt x="57" y="119"/>
                  <a:pt x="60" y="122"/>
                  <a:pt x="63" y="122"/>
                </a:cubicBezTo>
                <a:cubicBezTo>
                  <a:pt x="88" y="122"/>
                  <a:pt x="88" y="122"/>
                  <a:pt x="88" y="122"/>
                </a:cubicBezTo>
                <a:cubicBezTo>
                  <a:pt x="88" y="120"/>
                  <a:pt x="88" y="120"/>
                  <a:pt x="88" y="120"/>
                </a:cubicBezTo>
                <a:cubicBezTo>
                  <a:pt x="88" y="120"/>
                  <a:pt x="88" y="120"/>
                  <a:pt x="88" y="120"/>
                </a:cubicBezTo>
                <a:cubicBezTo>
                  <a:pt x="86" y="119"/>
                  <a:pt x="84" y="116"/>
                  <a:pt x="84" y="114"/>
                </a:cubicBezTo>
                <a:cubicBezTo>
                  <a:pt x="84" y="113"/>
                  <a:pt x="84" y="113"/>
                  <a:pt x="84" y="113"/>
                </a:cubicBezTo>
                <a:cubicBezTo>
                  <a:pt x="84" y="110"/>
                  <a:pt x="88" y="106"/>
                  <a:pt x="92" y="106"/>
                </a:cubicBezTo>
                <a:cubicBezTo>
                  <a:pt x="93" y="106"/>
                  <a:pt x="93" y="106"/>
                  <a:pt x="93" y="106"/>
                </a:cubicBezTo>
                <a:cubicBezTo>
                  <a:pt x="97" y="106"/>
                  <a:pt x="100" y="110"/>
                  <a:pt x="100" y="114"/>
                </a:cubicBezTo>
                <a:cubicBezTo>
                  <a:pt x="100" y="116"/>
                  <a:pt x="99" y="118"/>
                  <a:pt x="97" y="120"/>
                </a:cubicBezTo>
                <a:cubicBezTo>
                  <a:pt x="97" y="120"/>
                  <a:pt x="97" y="120"/>
                  <a:pt x="97" y="120"/>
                </a:cubicBezTo>
                <a:cubicBezTo>
                  <a:pt x="97" y="122"/>
                  <a:pt x="97" y="122"/>
                  <a:pt x="97" y="122"/>
                </a:cubicBezTo>
                <a:cubicBezTo>
                  <a:pt x="130" y="122"/>
                  <a:pt x="130" y="122"/>
                  <a:pt x="130" y="122"/>
                </a:cubicBezTo>
                <a:cubicBezTo>
                  <a:pt x="134" y="122"/>
                  <a:pt x="137" y="119"/>
                  <a:pt x="137" y="115"/>
                </a:cubicBezTo>
                <a:cubicBezTo>
                  <a:pt x="133" y="54"/>
                  <a:pt x="85" y="4"/>
                  <a:pt x="24" y="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 name="Freeform 20"/>
          <p:cNvSpPr/>
          <p:nvPr/>
        </p:nvSpPr>
        <p:spPr bwMode="auto">
          <a:xfrm>
            <a:off x="4585154" y="2825995"/>
            <a:ext cx="1452898" cy="1645604"/>
          </a:xfrm>
          <a:custGeom>
            <a:avLst/>
            <a:gdLst>
              <a:gd name="T0" fmla="*/ 113 w 120"/>
              <a:gd name="T1" fmla="*/ 17 h 136"/>
              <a:gd name="T2" fmla="*/ 77 w 120"/>
              <a:gd name="T3" fmla="*/ 17 h 136"/>
              <a:gd name="T4" fmla="*/ 77 w 120"/>
              <a:gd name="T5" fmla="*/ 11 h 136"/>
              <a:gd name="T6" fmla="*/ 78 w 120"/>
              <a:gd name="T7" fmla="*/ 8 h 136"/>
              <a:gd name="T8" fmla="*/ 81 w 120"/>
              <a:gd name="T9" fmla="*/ 5 h 136"/>
              <a:gd name="T10" fmla="*/ 76 w 120"/>
              <a:gd name="T11" fmla="*/ 0 h 136"/>
              <a:gd name="T12" fmla="*/ 75 w 120"/>
              <a:gd name="T13" fmla="*/ 0 h 136"/>
              <a:gd name="T14" fmla="*/ 70 w 120"/>
              <a:gd name="T15" fmla="*/ 5 h 136"/>
              <a:gd name="T16" fmla="*/ 72 w 120"/>
              <a:gd name="T17" fmla="*/ 8 h 136"/>
              <a:gd name="T18" fmla="*/ 73 w 120"/>
              <a:gd name="T19" fmla="*/ 11 h 136"/>
              <a:gd name="T20" fmla="*/ 73 w 120"/>
              <a:gd name="T21" fmla="*/ 17 h 136"/>
              <a:gd name="T22" fmla="*/ 45 w 120"/>
              <a:gd name="T23" fmla="*/ 17 h 136"/>
              <a:gd name="T24" fmla="*/ 39 w 120"/>
              <a:gd name="T25" fmla="*/ 22 h 136"/>
              <a:gd name="T26" fmla="*/ 5 w 120"/>
              <a:gd name="T27" fmla="*/ 54 h 136"/>
              <a:gd name="T28" fmla="*/ 0 w 120"/>
              <a:gd name="T29" fmla="*/ 61 h 136"/>
              <a:gd name="T30" fmla="*/ 0 w 120"/>
              <a:gd name="T31" fmla="*/ 86 h 136"/>
              <a:gd name="T32" fmla="*/ 1 w 120"/>
              <a:gd name="T33" fmla="*/ 86 h 136"/>
              <a:gd name="T34" fmla="*/ 2 w 120"/>
              <a:gd name="T35" fmla="*/ 86 h 136"/>
              <a:gd name="T36" fmla="*/ 7 w 120"/>
              <a:gd name="T37" fmla="*/ 82 h 136"/>
              <a:gd name="T38" fmla="*/ 8 w 120"/>
              <a:gd name="T39" fmla="*/ 82 h 136"/>
              <a:gd name="T40" fmla="*/ 15 w 120"/>
              <a:gd name="T41" fmla="*/ 90 h 136"/>
              <a:gd name="T42" fmla="*/ 15 w 120"/>
              <a:gd name="T43" fmla="*/ 91 h 136"/>
              <a:gd name="T44" fmla="*/ 8 w 120"/>
              <a:gd name="T45" fmla="*/ 98 h 136"/>
              <a:gd name="T46" fmla="*/ 2 w 120"/>
              <a:gd name="T47" fmla="*/ 95 h 136"/>
              <a:gd name="T48" fmla="*/ 1 w 120"/>
              <a:gd name="T49" fmla="*/ 95 h 136"/>
              <a:gd name="T50" fmla="*/ 0 w 120"/>
              <a:gd name="T51" fmla="*/ 95 h 136"/>
              <a:gd name="T52" fmla="*/ 0 w 120"/>
              <a:gd name="T53" fmla="*/ 128 h 136"/>
              <a:gd name="T54" fmla="*/ 7 w 120"/>
              <a:gd name="T55" fmla="*/ 135 h 136"/>
              <a:gd name="T56" fmla="*/ 120 w 120"/>
              <a:gd name="T57" fmla="*/ 24 h 136"/>
              <a:gd name="T58" fmla="*/ 113 w 120"/>
              <a:gd name="T59" fmla="*/ 1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136">
                <a:moveTo>
                  <a:pt x="113" y="17"/>
                </a:moveTo>
                <a:cubicBezTo>
                  <a:pt x="77" y="17"/>
                  <a:pt x="77" y="17"/>
                  <a:pt x="77" y="17"/>
                </a:cubicBezTo>
                <a:cubicBezTo>
                  <a:pt x="77" y="14"/>
                  <a:pt x="77" y="11"/>
                  <a:pt x="77" y="11"/>
                </a:cubicBezTo>
                <a:cubicBezTo>
                  <a:pt x="77" y="9"/>
                  <a:pt x="78" y="8"/>
                  <a:pt x="78" y="8"/>
                </a:cubicBezTo>
                <a:cubicBezTo>
                  <a:pt x="80" y="8"/>
                  <a:pt x="81" y="6"/>
                  <a:pt x="81" y="5"/>
                </a:cubicBezTo>
                <a:cubicBezTo>
                  <a:pt x="81" y="2"/>
                  <a:pt x="79" y="0"/>
                  <a:pt x="76" y="0"/>
                </a:cubicBezTo>
                <a:cubicBezTo>
                  <a:pt x="75" y="0"/>
                  <a:pt x="75" y="0"/>
                  <a:pt x="75" y="0"/>
                </a:cubicBezTo>
                <a:cubicBezTo>
                  <a:pt x="72" y="0"/>
                  <a:pt x="70" y="2"/>
                  <a:pt x="70" y="5"/>
                </a:cubicBezTo>
                <a:cubicBezTo>
                  <a:pt x="70" y="5"/>
                  <a:pt x="70" y="7"/>
                  <a:pt x="72" y="8"/>
                </a:cubicBezTo>
                <a:cubicBezTo>
                  <a:pt x="72" y="8"/>
                  <a:pt x="73" y="9"/>
                  <a:pt x="73" y="11"/>
                </a:cubicBezTo>
                <a:cubicBezTo>
                  <a:pt x="73" y="11"/>
                  <a:pt x="73" y="14"/>
                  <a:pt x="73" y="17"/>
                </a:cubicBezTo>
                <a:cubicBezTo>
                  <a:pt x="45" y="17"/>
                  <a:pt x="45" y="17"/>
                  <a:pt x="45" y="17"/>
                </a:cubicBezTo>
                <a:cubicBezTo>
                  <a:pt x="42" y="17"/>
                  <a:pt x="39" y="19"/>
                  <a:pt x="39" y="22"/>
                </a:cubicBezTo>
                <a:cubicBezTo>
                  <a:pt x="35" y="39"/>
                  <a:pt x="22" y="51"/>
                  <a:pt x="5" y="54"/>
                </a:cubicBezTo>
                <a:cubicBezTo>
                  <a:pt x="2" y="55"/>
                  <a:pt x="0" y="58"/>
                  <a:pt x="0" y="61"/>
                </a:cubicBezTo>
                <a:cubicBezTo>
                  <a:pt x="0" y="86"/>
                  <a:pt x="0" y="86"/>
                  <a:pt x="0" y="86"/>
                </a:cubicBezTo>
                <a:cubicBezTo>
                  <a:pt x="1" y="86"/>
                  <a:pt x="1" y="86"/>
                  <a:pt x="1" y="86"/>
                </a:cubicBezTo>
                <a:cubicBezTo>
                  <a:pt x="2" y="86"/>
                  <a:pt x="2" y="86"/>
                  <a:pt x="2" y="86"/>
                </a:cubicBezTo>
                <a:cubicBezTo>
                  <a:pt x="3" y="84"/>
                  <a:pt x="5" y="82"/>
                  <a:pt x="7" y="82"/>
                </a:cubicBezTo>
                <a:cubicBezTo>
                  <a:pt x="8" y="82"/>
                  <a:pt x="8" y="82"/>
                  <a:pt x="8" y="82"/>
                </a:cubicBezTo>
                <a:cubicBezTo>
                  <a:pt x="12" y="82"/>
                  <a:pt x="15" y="86"/>
                  <a:pt x="15" y="90"/>
                </a:cubicBezTo>
                <a:cubicBezTo>
                  <a:pt x="15" y="91"/>
                  <a:pt x="15" y="91"/>
                  <a:pt x="15" y="91"/>
                </a:cubicBezTo>
                <a:cubicBezTo>
                  <a:pt x="15" y="95"/>
                  <a:pt x="12" y="98"/>
                  <a:pt x="8" y="98"/>
                </a:cubicBezTo>
                <a:cubicBezTo>
                  <a:pt x="5" y="98"/>
                  <a:pt x="3" y="97"/>
                  <a:pt x="2" y="95"/>
                </a:cubicBezTo>
                <a:cubicBezTo>
                  <a:pt x="1" y="95"/>
                  <a:pt x="1" y="95"/>
                  <a:pt x="1" y="95"/>
                </a:cubicBezTo>
                <a:cubicBezTo>
                  <a:pt x="0" y="95"/>
                  <a:pt x="0" y="95"/>
                  <a:pt x="0" y="95"/>
                </a:cubicBezTo>
                <a:cubicBezTo>
                  <a:pt x="0" y="128"/>
                  <a:pt x="0" y="128"/>
                  <a:pt x="0" y="128"/>
                </a:cubicBezTo>
                <a:cubicBezTo>
                  <a:pt x="0" y="132"/>
                  <a:pt x="3" y="136"/>
                  <a:pt x="7" y="135"/>
                </a:cubicBezTo>
                <a:cubicBezTo>
                  <a:pt x="66" y="131"/>
                  <a:pt x="114" y="84"/>
                  <a:pt x="120" y="24"/>
                </a:cubicBezTo>
                <a:cubicBezTo>
                  <a:pt x="120" y="20"/>
                  <a:pt x="117" y="17"/>
                  <a:pt x="113" y="17"/>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21"/>
          <p:cNvSpPr/>
          <p:nvPr/>
        </p:nvSpPr>
        <p:spPr bwMode="auto">
          <a:xfrm>
            <a:off x="3084080" y="3031380"/>
            <a:ext cx="1658281" cy="1440219"/>
          </a:xfrm>
          <a:custGeom>
            <a:avLst/>
            <a:gdLst>
              <a:gd name="T0" fmla="*/ 132 w 137"/>
              <a:gd name="T1" fmla="*/ 68 h 119"/>
              <a:gd name="T2" fmla="*/ 128 w 137"/>
              <a:gd name="T3" fmla="*/ 70 h 119"/>
              <a:gd name="T4" fmla="*/ 126 w 137"/>
              <a:gd name="T5" fmla="*/ 72 h 119"/>
              <a:gd name="T6" fmla="*/ 120 w 137"/>
              <a:gd name="T7" fmla="*/ 72 h 119"/>
              <a:gd name="T8" fmla="*/ 120 w 137"/>
              <a:gd name="T9" fmla="*/ 44 h 119"/>
              <a:gd name="T10" fmla="*/ 115 w 137"/>
              <a:gd name="T11" fmla="*/ 38 h 119"/>
              <a:gd name="T12" fmla="*/ 81 w 137"/>
              <a:gd name="T13" fmla="*/ 6 h 119"/>
              <a:gd name="T14" fmla="*/ 75 w 137"/>
              <a:gd name="T15" fmla="*/ 0 h 119"/>
              <a:gd name="T16" fmla="*/ 50 w 137"/>
              <a:gd name="T17" fmla="*/ 0 h 119"/>
              <a:gd name="T18" fmla="*/ 50 w 137"/>
              <a:gd name="T19" fmla="*/ 2 h 119"/>
              <a:gd name="T20" fmla="*/ 50 w 137"/>
              <a:gd name="T21" fmla="*/ 2 h 119"/>
              <a:gd name="T22" fmla="*/ 54 w 137"/>
              <a:gd name="T23" fmla="*/ 8 h 119"/>
              <a:gd name="T24" fmla="*/ 54 w 137"/>
              <a:gd name="T25" fmla="*/ 8 h 119"/>
              <a:gd name="T26" fmla="*/ 46 w 137"/>
              <a:gd name="T27" fmla="*/ 16 h 119"/>
              <a:gd name="T28" fmla="*/ 45 w 137"/>
              <a:gd name="T29" fmla="*/ 16 h 119"/>
              <a:gd name="T30" fmla="*/ 38 w 137"/>
              <a:gd name="T31" fmla="*/ 8 h 119"/>
              <a:gd name="T32" fmla="*/ 41 w 137"/>
              <a:gd name="T33" fmla="*/ 2 h 119"/>
              <a:gd name="T34" fmla="*/ 41 w 137"/>
              <a:gd name="T35" fmla="*/ 2 h 119"/>
              <a:gd name="T36" fmla="*/ 41 w 137"/>
              <a:gd name="T37" fmla="*/ 0 h 119"/>
              <a:gd name="T38" fmla="*/ 7 w 137"/>
              <a:gd name="T39" fmla="*/ 0 h 119"/>
              <a:gd name="T40" fmla="*/ 1 w 137"/>
              <a:gd name="T41" fmla="*/ 8 h 119"/>
              <a:gd name="T42" fmla="*/ 113 w 137"/>
              <a:gd name="T43" fmla="*/ 118 h 119"/>
              <a:gd name="T44" fmla="*/ 120 w 137"/>
              <a:gd name="T45" fmla="*/ 111 h 119"/>
              <a:gd name="T46" fmla="*/ 120 w 137"/>
              <a:gd name="T47" fmla="*/ 75 h 119"/>
              <a:gd name="T48" fmla="*/ 126 w 137"/>
              <a:gd name="T49" fmla="*/ 75 h 119"/>
              <a:gd name="T50" fmla="*/ 128 w 137"/>
              <a:gd name="T51" fmla="*/ 77 h 119"/>
              <a:gd name="T52" fmla="*/ 132 w 137"/>
              <a:gd name="T53" fmla="*/ 79 h 119"/>
              <a:gd name="T54" fmla="*/ 137 w 137"/>
              <a:gd name="T55" fmla="*/ 74 h 119"/>
              <a:gd name="T56" fmla="*/ 137 w 137"/>
              <a:gd name="T57" fmla="*/ 73 h 119"/>
              <a:gd name="T58" fmla="*/ 132 w 137"/>
              <a:gd name="T59" fmla="*/ 6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19">
                <a:moveTo>
                  <a:pt x="132" y="68"/>
                </a:moveTo>
                <a:cubicBezTo>
                  <a:pt x="132" y="68"/>
                  <a:pt x="130" y="68"/>
                  <a:pt x="128" y="70"/>
                </a:cubicBezTo>
                <a:cubicBezTo>
                  <a:pt x="128" y="70"/>
                  <a:pt x="128" y="72"/>
                  <a:pt x="126" y="72"/>
                </a:cubicBezTo>
                <a:cubicBezTo>
                  <a:pt x="126" y="72"/>
                  <a:pt x="123" y="72"/>
                  <a:pt x="120" y="72"/>
                </a:cubicBezTo>
                <a:cubicBezTo>
                  <a:pt x="120" y="44"/>
                  <a:pt x="120" y="44"/>
                  <a:pt x="120" y="44"/>
                </a:cubicBezTo>
                <a:cubicBezTo>
                  <a:pt x="120" y="41"/>
                  <a:pt x="118" y="38"/>
                  <a:pt x="115" y="38"/>
                </a:cubicBezTo>
                <a:cubicBezTo>
                  <a:pt x="98" y="35"/>
                  <a:pt x="85" y="22"/>
                  <a:pt x="81" y="6"/>
                </a:cubicBezTo>
                <a:cubicBezTo>
                  <a:pt x="81" y="3"/>
                  <a:pt x="78" y="0"/>
                  <a:pt x="75" y="0"/>
                </a:cubicBezTo>
                <a:cubicBezTo>
                  <a:pt x="50" y="0"/>
                  <a:pt x="50" y="0"/>
                  <a:pt x="50" y="0"/>
                </a:cubicBezTo>
                <a:cubicBezTo>
                  <a:pt x="50" y="2"/>
                  <a:pt x="50" y="2"/>
                  <a:pt x="50" y="2"/>
                </a:cubicBezTo>
                <a:cubicBezTo>
                  <a:pt x="50" y="2"/>
                  <a:pt x="50" y="2"/>
                  <a:pt x="50" y="2"/>
                </a:cubicBezTo>
                <a:cubicBezTo>
                  <a:pt x="52" y="3"/>
                  <a:pt x="54" y="6"/>
                  <a:pt x="54" y="8"/>
                </a:cubicBezTo>
                <a:cubicBezTo>
                  <a:pt x="54" y="8"/>
                  <a:pt x="54" y="8"/>
                  <a:pt x="54" y="8"/>
                </a:cubicBezTo>
                <a:cubicBezTo>
                  <a:pt x="53" y="12"/>
                  <a:pt x="50" y="16"/>
                  <a:pt x="46" y="16"/>
                </a:cubicBezTo>
                <a:cubicBezTo>
                  <a:pt x="45" y="16"/>
                  <a:pt x="45" y="16"/>
                  <a:pt x="45" y="16"/>
                </a:cubicBezTo>
                <a:cubicBezTo>
                  <a:pt x="41" y="16"/>
                  <a:pt x="38" y="12"/>
                  <a:pt x="38" y="8"/>
                </a:cubicBezTo>
                <a:cubicBezTo>
                  <a:pt x="38" y="6"/>
                  <a:pt x="39" y="4"/>
                  <a:pt x="41" y="2"/>
                </a:cubicBezTo>
                <a:cubicBezTo>
                  <a:pt x="41" y="2"/>
                  <a:pt x="41" y="2"/>
                  <a:pt x="41" y="2"/>
                </a:cubicBezTo>
                <a:cubicBezTo>
                  <a:pt x="41" y="0"/>
                  <a:pt x="41" y="0"/>
                  <a:pt x="41" y="0"/>
                </a:cubicBezTo>
                <a:cubicBezTo>
                  <a:pt x="7" y="0"/>
                  <a:pt x="7" y="0"/>
                  <a:pt x="7" y="0"/>
                </a:cubicBezTo>
                <a:cubicBezTo>
                  <a:pt x="3" y="0"/>
                  <a:pt x="0" y="4"/>
                  <a:pt x="1" y="8"/>
                </a:cubicBezTo>
                <a:cubicBezTo>
                  <a:pt x="6" y="67"/>
                  <a:pt x="54" y="114"/>
                  <a:pt x="113" y="118"/>
                </a:cubicBezTo>
                <a:cubicBezTo>
                  <a:pt x="117" y="119"/>
                  <a:pt x="120" y="115"/>
                  <a:pt x="120" y="111"/>
                </a:cubicBezTo>
                <a:cubicBezTo>
                  <a:pt x="120" y="75"/>
                  <a:pt x="120" y="75"/>
                  <a:pt x="120" y="75"/>
                </a:cubicBezTo>
                <a:cubicBezTo>
                  <a:pt x="123" y="75"/>
                  <a:pt x="126" y="75"/>
                  <a:pt x="126" y="75"/>
                </a:cubicBezTo>
                <a:cubicBezTo>
                  <a:pt x="128" y="75"/>
                  <a:pt x="128" y="77"/>
                  <a:pt x="128" y="77"/>
                </a:cubicBezTo>
                <a:cubicBezTo>
                  <a:pt x="129" y="78"/>
                  <a:pt x="131" y="79"/>
                  <a:pt x="132" y="79"/>
                </a:cubicBezTo>
                <a:cubicBezTo>
                  <a:pt x="135" y="79"/>
                  <a:pt x="137" y="77"/>
                  <a:pt x="137" y="74"/>
                </a:cubicBezTo>
                <a:cubicBezTo>
                  <a:pt x="137" y="73"/>
                  <a:pt x="137" y="73"/>
                  <a:pt x="137" y="73"/>
                </a:cubicBezTo>
                <a:cubicBezTo>
                  <a:pt x="137" y="70"/>
                  <a:pt x="135" y="68"/>
                  <a:pt x="132" y="68"/>
                </a:cubicBezTo>
                <a:close/>
              </a:path>
            </a:pathLst>
          </a:custGeom>
          <a:solidFill>
            <a:srgbClr val="F3C301"/>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4233789" y="2635796"/>
            <a:ext cx="644412" cy="704956"/>
            <a:chOff x="7364413" y="4678362"/>
            <a:chExt cx="473075" cy="517526"/>
          </a:xfrm>
          <a:solidFill>
            <a:schemeClr val="bg1"/>
          </a:solidFill>
        </p:grpSpPr>
        <p:sp>
          <p:nvSpPr>
            <p:cNvPr id="16" name="Freeform 15"/>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8" name="Group 17"/>
          <p:cNvGrpSpPr/>
          <p:nvPr/>
        </p:nvGrpSpPr>
        <p:grpSpPr>
          <a:xfrm>
            <a:off x="3602568" y="2137620"/>
            <a:ext cx="405779" cy="360377"/>
            <a:chOff x="2913063" y="1471613"/>
            <a:chExt cx="1816100" cy="1612900"/>
          </a:xfrm>
          <a:solidFill>
            <a:schemeClr val="bg1"/>
          </a:solidFill>
        </p:grpSpPr>
        <p:sp>
          <p:nvSpPr>
            <p:cNvPr id="19" name="Freeform 18"/>
            <p:cNvSpPr>
              <a:spLocks noEditPoints="1"/>
            </p:cNvSpPr>
            <p:nvPr/>
          </p:nvSpPr>
          <p:spPr bwMode="auto">
            <a:xfrm>
              <a:off x="2913063" y="1471613"/>
              <a:ext cx="1816100" cy="1612900"/>
            </a:xfrm>
            <a:custGeom>
              <a:avLst/>
              <a:gdLst>
                <a:gd name="T0" fmla="*/ 468 w 484"/>
                <a:gd name="T1" fmla="*/ 0 h 430"/>
                <a:gd name="T2" fmla="*/ 16 w 484"/>
                <a:gd name="T3" fmla="*/ 0 h 430"/>
                <a:gd name="T4" fmla="*/ 0 w 484"/>
                <a:gd name="T5" fmla="*/ 16 h 430"/>
                <a:gd name="T6" fmla="*/ 0 w 484"/>
                <a:gd name="T7" fmla="*/ 415 h 430"/>
                <a:gd name="T8" fmla="*/ 16 w 484"/>
                <a:gd name="T9" fmla="*/ 430 h 430"/>
                <a:gd name="T10" fmla="*/ 468 w 484"/>
                <a:gd name="T11" fmla="*/ 430 h 430"/>
                <a:gd name="T12" fmla="*/ 484 w 484"/>
                <a:gd name="T13" fmla="*/ 415 h 430"/>
                <a:gd name="T14" fmla="*/ 484 w 484"/>
                <a:gd name="T15" fmla="*/ 16 h 430"/>
                <a:gd name="T16" fmla="*/ 468 w 484"/>
                <a:gd name="T17" fmla="*/ 0 h 430"/>
                <a:gd name="T18" fmla="*/ 372 w 484"/>
                <a:gd name="T19" fmla="*/ 34 h 430"/>
                <a:gd name="T20" fmla="*/ 393 w 484"/>
                <a:gd name="T21" fmla="*/ 54 h 430"/>
                <a:gd name="T22" fmla="*/ 372 w 484"/>
                <a:gd name="T23" fmla="*/ 75 h 430"/>
                <a:gd name="T24" fmla="*/ 352 w 484"/>
                <a:gd name="T25" fmla="*/ 54 h 430"/>
                <a:gd name="T26" fmla="*/ 372 w 484"/>
                <a:gd name="T27" fmla="*/ 34 h 430"/>
                <a:gd name="T28" fmla="*/ 312 w 484"/>
                <a:gd name="T29" fmla="*/ 34 h 430"/>
                <a:gd name="T30" fmla="*/ 333 w 484"/>
                <a:gd name="T31" fmla="*/ 54 h 430"/>
                <a:gd name="T32" fmla="*/ 312 w 484"/>
                <a:gd name="T33" fmla="*/ 75 h 430"/>
                <a:gd name="T34" fmla="*/ 292 w 484"/>
                <a:gd name="T35" fmla="*/ 54 h 430"/>
                <a:gd name="T36" fmla="*/ 312 w 484"/>
                <a:gd name="T37" fmla="*/ 34 h 430"/>
                <a:gd name="T38" fmla="*/ 453 w 484"/>
                <a:gd name="T39" fmla="*/ 399 h 430"/>
                <a:gd name="T40" fmla="*/ 31 w 484"/>
                <a:gd name="T41" fmla="*/ 399 h 430"/>
                <a:gd name="T42" fmla="*/ 31 w 484"/>
                <a:gd name="T43" fmla="*/ 108 h 430"/>
                <a:gd name="T44" fmla="*/ 453 w 484"/>
                <a:gd name="T45" fmla="*/ 108 h 430"/>
                <a:gd name="T46" fmla="*/ 453 w 484"/>
                <a:gd name="T47" fmla="*/ 399 h 430"/>
                <a:gd name="T48" fmla="*/ 432 w 484"/>
                <a:gd name="T49" fmla="*/ 75 h 430"/>
                <a:gd name="T50" fmla="*/ 412 w 484"/>
                <a:gd name="T51" fmla="*/ 54 h 430"/>
                <a:gd name="T52" fmla="*/ 432 w 484"/>
                <a:gd name="T53" fmla="*/ 34 h 430"/>
                <a:gd name="T54" fmla="*/ 453 w 484"/>
                <a:gd name="T55" fmla="*/ 54 h 430"/>
                <a:gd name="T56" fmla="*/ 432 w 484"/>
                <a:gd name="T57" fmla="*/ 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4" h="430">
                  <a:moveTo>
                    <a:pt x="468" y="0"/>
                  </a:moveTo>
                  <a:cubicBezTo>
                    <a:pt x="16" y="0"/>
                    <a:pt x="16" y="0"/>
                    <a:pt x="16" y="0"/>
                  </a:cubicBezTo>
                  <a:cubicBezTo>
                    <a:pt x="7" y="0"/>
                    <a:pt x="0" y="7"/>
                    <a:pt x="0" y="16"/>
                  </a:cubicBezTo>
                  <a:cubicBezTo>
                    <a:pt x="0" y="415"/>
                    <a:pt x="0" y="415"/>
                    <a:pt x="0" y="415"/>
                  </a:cubicBezTo>
                  <a:cubicBezTo>
                    <a:pt x="0" y="423"/>
                    <a:pt x="7" y="430"/>
                    <a:pt x="16" y="430"/>
                  </a:cubicBezTo>
                  <a:cubicBezTo>
                    <a:pt x="468" y="430"/>
                    <a:pt x="468" y="430"/>
                    <a:pt x="468" y="430"/>
                  </a:cubicBezTo>
                  <a:cubicBezTo>
                    <a:pt x="477" y="430"/>
                    <a:pt x="484" y="423"/>
                    <a:pt x="484" y="415"/>
                  </a:cubicBezTo>
                  <a:cubicBezTo>
                    <a:pt x="484" y="16"/>
                    <a:pt x="484" y="16"/>
                    <a:pt x="484" y="16"/>
                  </a:cubicBezTo>
                  <a:cubicBezTo>
                    <a:pt x="484" y="7"/>
                    <a:pt x="477" y="0"/>
                    <a:pt x="468" y="0"/>
                  </a:cubicBezTo>
                  <a:close/>
                  <a:moveTo>
                    <a:pt x="372" y="34"/>
                  </a:moveTo>
                  <a:cubicBezTo>
                    <a:pt x="384" y="34"/>
                    <a:pt x="393" y="43"/>
                    <a:pt x="393" y="54"/>
                  </a:cubicBezTo>
                  <a:cubicBezTo>
                    <a:pt x="393" y="65"/>
                    <a:pt x="384" y="75"/>
                    <a:pt x="372" y="75"/>
                  </a:cubicBezTo>
                  <a:cubicBezTo>
                    <a:pt x="361" y="75"/>
                    <a:pt x="352" y="65"/>
                    <a:pt x="352" y="54"/>
                  </a:cubicBezTo>
                  <a:cubicBezTo>
                    <a:pt x="352" y="43"/>
                    <a:pt x="361" y="34"/>
                    <a:pt x="372" y="34"/>
                  </a:cubicBezTo>
                  <a:close/>
                  <a:moveTo>
                    <a:pt x="312" y="34"/>
                  </a:moveTo>
                  <a:cubicBezTo>
                    <a:pt x="324" y="34"/>
                    <a:pt x="333" y="43"/>
                    <a:pt x="333" y="54"/>
                  </a:cubicBezTo>
                  <a:cubicBezTo>
                    <a:pt x="333" y="65"/>
                    <a:pt x="324" y="75"/>
                    <a:pt x="312" y="75"/>
                  </a:cubicBezTo>
                  <a:cubicBezTo>
                    <a:pt x="301" y="75"/>
                    <a:pt x="292" y="65"/>
                    <a:pt x="292" y="54"/>
                  </a:cubicBezTo>
                  <a:cubicBezTo>
                    <a:pt x="292" y="43"/>
                    <a:pt x="301" y="34"/>
                    <a:pt x="312" y="34"/>
                  </a:cubicBezTo>
                  <a:close/>
                  <a:moveTo>
                    <a:pt x="453" y="399"/>
                  </a:moveTo>
                  <a:cubicBezTo>
                    <a:pt x="31" y="399"/>
                    <a:pt x="31" y="399"/>
                    <a:pt x="31" y="399"/>
                  </a:cubicBezTo>
                  <a:cubicBezTo>
                    <a:pt x="31" y="108"/>
                    <a:pt x="31" y="108"/>
                    <a:pt x="31" y="108"/>
                  </a:cubicBezTo>
                  <a:cubicBezTo>
                    <a:pt x="453" y="108"/>
                    <a:pt x="453" y="108"/>
                    <a:pt x="453" y="108"/>
                  </a:cubicBezTo>
                  <a:lnTo>
                    <a:pt x="453" y="399"/>
                  </a:lnTo>
                  <a:close/>
                  <a:moveTo>
                    <a:pt x="432" y="75"/>
                  </a:moveTo>
                  <a:cubicBezTo>
                    <a:pt x="421" y="75"/>
                    <a:pt x="412" y="65"/>
                    <a:pt x="412" y="54"/>
                  </a:cubicBezTo>
                  <a:cubicBezTo>
                    <a:pt x="412" y="43"/>
                    <a:pt x="421" y="34"/>
                    <a:pt x="432" y="34"/>
                  </a:cubicBezTo>
                  <a:cubicBezTo>
                    <a:pt x="444" y="34"/>
                    <a:pt x="453" y="43"/>
                    <a:pt x="453" y="54"/>
                  </a:cubicBezTo>
                  <a:cubicBezTo>
                    <a:pt x="453" y="65"/>
                    <a:pt x="444" y="75"/>
                    <a:pt x="43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4065588" y="1955801"/>
              <a:ext cx="168275" cy="146050"/>
            </a:xfrm>
            <a:custGeom>
              <a:avLst/>
              <a:gdLst>
                <a:gd name="T0" fmla="*/ 45 w 45"/>
                <a:gd name="T1" fmla="*/ 31 h 39"/>
                <a:gd name="T2" fmla="*/ 38 w 45"/>
                <a:gd name="T3" fmla="*/ 39 h 39"/>
                <a:gd name="T4" fmla="*/ 7 w 45"/>
                <a:gd name="T5" fmla="*/ 39 h 39"/>
                <a:gd name="T6" fmla="*/ 0 w 45"/>
                <a:gd name="T7" fmla="*/ 31 h 39"/>
                <a:gd name="T8" fmla="*/ 0 w 45"/>
                <a:gd name="T9" fmla="*/ 8 h 39"/>
                <a:gd name="T10" fmla="*/ 7 w 45"/>
                <a:gd name="T11" fmla="*/ 0 h 39"/>
                <a:gd name="T12" fmla="*/ 38 w 45"/>
                <a:gd name="T13" fmla="*/ 0 h 39"/>
                <a:gd name="T14" fmla="*/ 45 w 45"/>
                <a:gd name="T15" fmla="*/ 8 h 39"/>
                <a:gd name="T16" fmla="*/ 45 w 45"/>
                <a:gd name="T1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9">
                  <a:moveTo>
                    <a:pt x="45" y="31"/>
                  </a:moveTo>
                  <a:cubicBezTo>
                    <a:pt x="45" y="35"/>
                    <a:pt x="42" y="39"/>
                    <a:pt x="38" y="39"/>
                  </a:cubicBezTo>
                  <a:cubicBezTo>
                    <a:pt x="7" y="39"/>
                    <a:pt x="7" y="39"/>
                    <a:pt x="7" y="39"/>
                  </a:cubicBezTo>
                  <a:cubicBezTo>
                    <a:pt x="3" y="39"/>
                    <a:pt x="0" y="35"/>
                    <a:pt x="0" y="31"/>
                  </a:cubicBezTo>
                  <a:cubicBezTo>
                    <a:pt x="0" y="8"/>
                    <a:pt x="0" y="8"/>
                    <a:pt x="0" y="8"/>
                  </a:cubicBezTo>
                  <a:cubicBezTo>
                    <a:pt x="0" y="4"/>
                    <a:pt x="3" y="0"/>
                    <a:pt x="7" y="0"/>
                  </a:cubicBezTo>
                  <a:cubicBezTo>
                    <a:pt x="38" y="0"/>
                    <a:pt x="38" y="0"/>
                    <a:pt x="38" y="0"/>
                  </a:cubicBezTo>
                  <a:cubicBezTo>
                    <a:pt x="42" y="0"/>
                    <a:pt x="45" y="4"/>
                    <a:pt x="45" y="8"/>
                  </a:cubicBezTo>
                  <a:lnTo>
                    <a:pt x="45"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3798888" y="2082801"/>
              <a:ext cx="198438" cy="206375"/>
            </a:xfrm>
            <a:custGeom>
              <a:avLst/>
              <a:gdLst>
                <a:gd name="T0" fmla="*/ 48 w 53"/>
                <a:gd name="T1" fmla="*/ 14 h 55"/>
                <a:gd name="T2" fmla="*/ 51 w 53"/>
                <a:gd name="T3" fmla="*/ 24 h 55"/>
                <a:gd name="T4" fmla="*/ 35 w 53"/>
                <a:gd name="T5" fmla="*/ 50 h 55"/>
                <a:gd name="T6" fmla="*/ 25 w 53"/>
                <a:gd name="T7" fmla="*/ 53 h 55"/>
                <a:gd name="T8" fmla="*/ 5 w 53"/>
                <a:gd name="T9" fmla="*/ 41 h 55"/>
                <a:gd name="T10" fmla="*/ 2 w 53"/>
                <a:gd name="T11" fmla="*/ 31 h 55"/>
                <a:gd name="T12" fmla="*/ 18 w 53"/>
                <a:gd name="T13" fmla="*/ 5 h 55"/>
                <a:gd name="T14" fmla="*/ 28 w 53"/>
                <a:gd name="T15" fmla="*/ 2 h 55"/>
                <a:gd name="T16" fmla="*/ 48 w 53"/>
                <a:gd name="T17"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48" y="14"/>
                  </a:moveTo>
                  <a:cubicBezTo>
                    <a:pt x="52" y="16"/>
                    <a:pt x="53" y="20"/>
                    <a:pt x="51" y="24"/>
                  </a:cubicBezTo>
                  <a:cubicBezTo>
                    <a:pt x="35" y="50"/>
                    <a:pt x="35" y="50"/>
                    <a:pt x="35" y="50"/>
                  </a:cubicBezTo>
                  <a:cubicBezTo>
                    <a:pt x="33" y="54"/>
                    <a:pt x="29" y="55"/>
                    <a:pt x="25" y="53"/>
                  </a:cubicBezTo>
                  <a:cubicBezTo>
                    <a:pt x="5" y="41"/>
                    <a:pt x="5" y="41"/>
                    <a:pt x="5" y="41"/>
                  </a:cubicBezTo>
                  <a:cubicBezTo>
                    <a:pt x="2" y="39"/>
                    <a:pt x="0" y="35"/>
                    <a:pt x="2" y="31"/>
                  </a:cubicBezTo>
                  <a:cubicBezTo>
                    <a:pt x="18" y="5"/>
                    <a:pt x="18" y="5"/>
                    <a:pt x="18" y="5"/>
                  </a:cubicBezTo>
                  <a:cubicBezTo>
                    <a:pt x="20" y="1"/>
                    <a:pt x="24" y="0"/>
                    <a:pt x="28" y="2"/>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3810001" y="2379663"/>
              <a:ext cx="198438" cy="206375"/>
            </a:xfrm>
            <a:custGeom>
              <a:avLst/>
              <a:gdLst>
                <a:gd name="T0" fmla="*/ 25 w 53"/>
                <a:gd name="T1" fmla="*/ 2 h 55"/>
                <a:gd name="T2" fmla="*/ 35 w 53"/>
                <a:gd name="T3" fmla="*/ 4 h 55"/>
                <a:gd name="T4" fmla="*/ 51 w 53"/>
                <a:gd name="T5" fmla="*/ 31 h 55"/>
                <a:gd name="T6" fmla="*/ 48 w 53"/>
                <a:gd name="T7" fmla="*/ 41 h 55"/>
                <a:gd name="T8" fmla="*/ 28 w 53"/>
                <a:gd name="T9" fmla="*/ 53 h 55"/>
                <a:gd name="T10" fmla="*/ 18 w 53"/>
                <a:gd name="T11" fmla="*/ 50 h 55"/>
                <a:gd name="T12" fmla="*/ 2 w 53"/>
                <a:gd name="T13" fmla="*/ 23 h 55"/>
                <a:gd name="T14" fmla="*/ 5 w 53"/>
                <a:gd name="T15" fmla="*/ 14 h 55"/>
                <a:gd name="T16" fmla="*/ 25 w 53"/>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25" y="2"/>
                  </a:moveTo>
                  <a:cubicBezTo>
                    <a:pt x="29" y="0"/>
                    <a:pt x="33" y="1"/>
                    <a:pt x="35" y="4"/>
                  </a:cubicBezTo>
                  <a:cubicBezTo>
                    <a:pt x="51" y="31"/>
                    <a:pt x="51" y="31"/>
                    <a:pt x="51" y="31"/>
                  </a:cubicBezTo>
                  <a:cubicBezTo>
                    <a:pt x="53" y="35"/>
                    <a:pt x="51" y="39"/>
                    <a:pt x="48" y="41"/>
                  </a:cubicBezTo>
                  <a:cubicBezTo>
                    <a:pt x="28" y="53"/>
                    <a:pt x="28" y="53"/>
                    <a:pt x="28" y="53"/>
                  </a:cubicBezTo>
                  <a:cubicBezTo>
                    <a:pt x="24" y="55"/>
                    <a:pt x="20" y="54"/>
                    <a:pt x="18" y="50"/>
                  </a:cubicBezTo>
                  <a:cubicBezTo>
                    <a:pt x="2" y="23"/>
                    <a:pt x="2" y="23"/>
                    <a:pt x="2" y="23"/>
                  </a:cubicBezTo>
                  <a:cubicBezTo>
                    <a:pt x="0" y="20"/>
                    <a:pt x="1" y="16"/>
                    <a:pt x="5" y="14"/>
                  </a:cubicBezTo>
                  <a:lnTo>
                    <a:pt x="2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4083051" y="2547938"/>
              <a:ext cx="173038" cy="142875"/>
            </a:xfrm>
            <a:custGeom>
              <a:avLst/>
              <a:gdLst>
                <a:gd name="T0" fmla="*/ 0 w 46"/>
                <a:gd name="T1" fmla="*/ 7 h 38"/>
                <a:gd name="T2" fmla="*/ 8 w 46"/>
                <a:gd name="T3" fmla="*/ 0 h 38"/>
                <a:gd name="T4" fmla="*/ 39 w 46"/>
                <a:gd name="T5" fmla="*/ 0 h 38"/>
                <a:gd name="T6" fmla="*/ 46 w 46"/>
                <a:gd name="T7" fmla="*/ 7 h 38"/>
                <a:gd name="T8" fmla="*/ 46 w 46"/>
                <a:gd name="T9" fmla="*/ 31 h 38"/>
                <a:gd name="T10" fmla="*/ 39 w 46"/>
                <a:gd name="T11" fmla="*/ 38 h 38"/>
                <a:gd name="T12" fmla="*/ 8 w 46"/>
                <a:gd name="T13" fmla="*/ 38 h 38"/>
                <a:gd name="T14" fmla="*/ 0 w 46"/>
                <a:gd name="T15" fmla="*/ 31 h 38"/>
                <a:gd name="T16" fmla="*/ 0 w 46"/>
                <a:gd name="T17"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0" y="7"/>
                  </a:moveTo>
                  <a:cubicBezTo>
                    <a:pt x="0" y="3"/>
                    <a:pt x="4" y="0"/>
                    <a:pt x="8" y="0"/>
                  </a:cubicBezTo>
                  <a:cubicBezTo>
                    <a:pt x="39" y="0"/>
                    <a:pt x="39" y="0"/>
                    <a:pt x="39" y="0"/>
                  </a:cubicBezTo>
                  <a:cubicBezTo>
                    <a:pt x="43" y="0"/>
                    <a:pt x="46" y="3"/>
                    <a:pt x="46" y="7"/>
                  </a:cubicBezTo>
                  <a:cubicBezTo>
                    <a:pt x="46" y="31"/>
                    <a:pt x="46" y="31"/>
                    <a:pt x="46" y="31"/>
                  </a:cubicBezTo>
                  <a:cubicBezTo>
                    <a:pt x="46" y="35"/>
                    <a:pt x="43" y="38"/>
                    <a:pt x="39" y="38"/>
                  </a:cubicBezTo>
                  <a:cubicBezTo>
                    <a:pt x="8" y="38"/>
                    <a:pt x="8" y="38"/>
                    <a:pt x="8" y="38"/>
                  </a:cubicBezTo>
                  <a:cubicBezTo>
                    <a:pt x="4" y="38"/>
                    <a:pt x="0" y="35"/>
                    <a:pt x="0" y="31"/>
                  </a:cubicBez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4324351" y="2360613"/>
              <a:ext cx="193675" cy="206375"/>
            </a:xfrm>
            <a:custGeom>
              <a:avLst/>
              <a:gdLst>
                <a:gd name="T0" fmla="*/ 4 w 52"/>
                <a:gd name="T1" fmla="*/ 41 h 55"/>
                <a:gd name="T2" fmla="*/ 2 w 52"/>
                <a:gd name="T3" fmla="*/ 31 h 55"/>
                <a:gd name="T4" fmla="*/ 17 w 52"/>
                <a:gd name="T5" fmla="*/ 4 h 55"/>
                <a:gd name="T6" fmla="*/ 27 w 52"/>
                <a:gd name="T7" fmla="*/ 2 h 55"/>
                <a:gd name="T8" fmla="*/ 48 w 52"/>
                <a:gd name="T9" fmla="*/ 14 h 55"/>
                <a:gd name="T10" fmla="*/ 50 w 52"/>
                <a:gd name="T11" fmla="*/ 24 h 55"/>
                <a:gd name="T12" fmla="*/ 35 w 52"/>
                <a:gd name="T13" fmla="*/ 50 h 55"/>
                <a:gd name="T14" fmla="*/ 25 w 52"/>
                <a:gd name="T15" fmla="*/ 53 h 55"/>
                <a:gd name="T16" fmla="*/ 4 w 52"/>
                <a:gd name="T1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4" y="41"/>
                  </a:moveTo>
                  <a:cubicBezTo>
                    <a:pt x="1" y="39"/>
                    <a:pt x="0" y="35"/>
                    <a:pt x="2" y="31"/>
                  </a:cubicBezTo>
                  <a:cubicBezTo>
                    <a:pt x="17" y="4"/>
                    <a:pt x="17" y="4"/>
                    <a:pt x="17" y="4"/>
                  </a:cubicBezTo>
                  <a:cubicBezTo>
                    <a:pt x="19" y="1"/>
                    <a:pt x="24" y="0"/>
                    <a:pt x="27" y="2"/>
                  </a:cubicBezTo>
                  <a:cubicBezTo>
                    <a:pt x="48" y="14"/>
                    <a:pt x="48" y="14"/>
                    <a:pt x="48" y="14"/>
                  </a:cubicBezTo>
                  <a:cubicBezTo>
                    <a:pt x="51" y="16"/>
                    <a:pt x="52" y="20"/>
                    <a:pt x="50" y="24"/>
                  </a:cubicBezTo>
                  <a:cubicBezTo>
                    <a:pt x="35" y="50"/>
                    <a:pt x="35" y="50"/>
                    <a:pt x="35" y="50"/>
                  </a:cubicBezTo>
                  <a:cubicBezTo>
                    <a:pt x="33" y="54"/>
                    <a:pt x="28" y="55"/>
                    <a:pt x="25" y="53"/>
                  </a:cubicBezTo>
                  <a:lnTo>
                    <a:pt x="4"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4311651" y="2063751"/>
              <a:ext cx="195263" cy="206375"/>
            </a:xfrm>
            <a:custGeom>
              <a:avLst/>
              <a:gdLst>
                <a:gd name="T0" fmla="*/ 27 w 52"/>
                <a:gd name="T1" fmla="*/ 53 h 55"/>
                <a:gd name="T2" fmla="*/ 17 w 52"/>
                <a:gd name="T3" fmla="*/ 50 h 55"/>
                <a:gd name="T4" fmla="*/ 2 w 52"/>
                <a:gd name="T5" fmla="*/ 24 h 55"/>
                <a:gd name="T6" fmla="*/ 5 w 52"/>
                <a:gd name="T7" fmla="*/ 14 h 55"/>
                <a:gd name="T8" fmla="*/ 25 w 52"/>
                <a:gd name="T9" fmla="*/ 2 h 55"/>
                <a:gd name="T10" fmla="*/ 35 w 52"/>
                <a:gd name="T11" fmla="*/ 5 h 55"/>
                <a:gd name="T12" fmla="*/ 50 w 52"/>
                <a:gd name="T13" fmla="*/ 31 h 55"/>
                <a:gd name="T14" fmla="*/ 48 w 52"/>
                <a:gd name="T15" fmla="*/ 41 h 55"/>
                <a:gd name="T16" fmla="*/ 27 w 52"/>
                <a:gd name="T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27" y="53"/>
                  </a:moveTo>
                  <a:cubicBezTo>
                    <a:pt x="24" y="55"/>
                    <a:pt x="19" y="54"/>
                    <a:pt x="17" y="50"/>
                  </a:cubicBezTo>
                  <a:cubicBezTo>
                    <a:pt x="2" y="24"/>
                    <a:pt x="2" y="24"/>
                    <a:pt x="2" y="24"/>
                  </a:cubicBezTo>
                  <a:cubicBezTo>
                    <a:pt x="0" y="20"/>
                    <a:pt x="1" y="16"/>
                    <a:pt x="5" y="14"/>
                  </a:cubicBezTo>
                  <a:cubicBezTo>
                    <a:pt x="25" y="2"/>
                    <a:pt x="25" y="2"/>
                    <a:pt x="25" y="2"/>
                  </a:cubicBezTo>
                  <a:cubicBezTo>
                    <a:pt x="28" y="0"/>
                    <a:pt x="33" y="1"/>
                    <a:pt x="35" y="5"/>
                  </a:cubicBezTo>
                  <a:cubicBezTo>
                    <a:pt x="50" y="31"/>
                    <a:pt x="50" y="31"/>
                    <a:pt x="50" y="31"/>
                  </a:cubicBezTo>
                  <a:cubicBezTo>
                    <a:pt x="52" y="35"/>
                    <a:pt x="51" y="39"/>
                    <a:pt x="48" y="41"/>
                  </a:cubicBezTo>
                  <a:lnTo>
                    <a:pt x="27"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3895726" y="2060576"/>
              <a:ext cx="528638" cy="528638"/>
            </a:xfrm>
            <a:custGeom>
              <a:avLst/>
              <a:gdLst>
                <a:gd name="T0" fmla="*/ 70 w 141"/>
                <a:gd name="T1" fmla="*/ 0 h 141"/>
                <a:gd name="T2" fmla="*/ 0 w 141"/>
                <a:gd name="T3" fmla="*/ 70 h 141"/>
                <a:gd name="T4" fmla="*/ 70 w 141"/>
                <a:gd name="T5" fmla="*/ 141 h 141"/>
                <a:gd name="T6" fmla="*/ 141 w 141"/>
                <a:gd name="T7" fmla="*/ 70 h 141"/>
                <a:gd name="T8" fmla="*/ 70 w 141"/>
                <a:gd name="T9" fmla="*/ 0 h 141"/>
                <a:gd name="T10" fmla="*/ 70 w 141"/>
                <a:gd name="T11" fmla="*/ 104 h 141"/>
                <a:gd name="T12" fmla="*/ 37 w 141"/>
                <a:gd name="T13" fmla="*/ 70 h 141"/>
                <a:gd name="T14" fmla="*/ 70 w 141"/>
                <a:gd name="T15" fmla="*/ 37 h 141"/>
                <a:gd name="T16" fmla="*/ 104 w 141"/>
                <a:gd name="T17" fmla="*/ 70 h 141"/>
                <a:gd name="T18" fmla="*/ 70 w 141"/>
                <a:gd name="T19"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1">
                  <a:moveTo>
                    <a:pt x="70" y="0"/>
                  </a:moveTo>
                  <a:cubicBezTo>
                    <a:pt x="31" y="0"/>
                    <a:pt x="0" y="31"/>
                    <a:pt x="0" y="70"/>
                  </a:cubicBezTo>
                  <a:cubicBezTo>
                    <a:pt x="0" y="109"/>
                    <a:pt x="31" y="141"/>
                    <a:pt x="70" y="141"/>
                  </a:cubicBezTo>
                  <a:cubicBezTo>
                    <a:pt x="109" y="141"/>
                    <a:pt x="141" y="109"/>
                    <a:pt x="141" y="70"/>
                  </a:cubicBezTo>
                  <a:cubicBezTo>
                    <a:pt x="141" y="31"/>
                    <a:pt x="109" y="0"/>
                    <a:pt x="70" y="0"/>
                  </a:cubicBezTo>
                  <a:close/>
                  <a:moveTo>
                    <a:pt x="70" y="104"/>
                  </a:moveTo>
                  <a:cubicBezTo>
                    <a:pt x="52" y="104"/>
                    <a:pt x="37" y="89"/>
                    <a:pt x="37" y="70"/>
                  </a:cubicBezTo>
                  <a:cubicBezTo>
                    <a:pt x="37" y="52"/>
                    <a:pt x="52" y="37"/>
                    <a:pt x="70" y="37"/>
                  </a:cubicBezTo>
                  <a:cubicBezTo>
                    <a:pt x="89" y="37"/>
                    <a:pt x="104" y="52"/>
                    <a:pt x="104" y="70"/>
                  </a:cubicBezTo>
                  <a:cubicBezTo>
                    <a:pt x="104" y="89"/>
                    <a:pt x="89" y="104"/>
                    <a:pt x="7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3017838" y="2016126"/>
              <a:ext cx="776288" cy="966788"/>
            </a:xfrm>
            <a:custGeom>
              <a:avLst/>
              <a:gdLst>
                <a:gd name="T0" fmla="*/ 197 w 207"/>
                <a:gd name="T1" fmla="*/ 158 h 258"/>
                <a:gd name="T2" fmla="*/ 174 w 207"/>
                <a:gd name="T3" fmla="*/ 158 h 258"/>
                <a:gd name="T4" fmla="*/ 167 w 207"/>
                <a:gd name="T5" fmla="*/ 134 h 258"/>
                <a:gd name="T6" fmla="*/ 187 w 207"/>
                <a:gd name="T7" fmla="*/ 123 h 258"/>
                <a:gd name="T8" fmla="*/ 190 w 207"/>
                <a:gd name="T9" fmla="*/ 110 h 258"/>
                <a:gd name="T10" fmla="*/ 171 w 207"/>
                <a:gd name="T11" fmla="*/ 76 h 258"/>
                <a:gd name="T12" fmla="*/ 157 w 207"/>
                <a:gd name="T13" fmla="*/ 73 h 258"/>
                <a:gd name="T14" fmla="*/ 137 w 207"/>
                <a:gd name="T15" fmla="*/ 84 h 258"/>
                <a:gd name="T16" fmla="*/ 120 w 207"/>
                <a:gd name="T17" fmla="*/ 67 h 258"/>
                <a:gd name="T18" fmla="*/ 131 w 207"/>
                <a:gd name="T19" fmla="*/ 47 h 258"/>
                <a:gd name="T20" fmla="*/ 127 w 207"/>
                <a:gd name="T21" fmla="*/ 34 h 258"/>
                <a:gd name="T22" fmla="*/ 93 w 207"/>
                <a:gd name="T23" fmla="*/ 15 h 258"/>
                <a:gd name="T24" fmla="*/ 80 w 207"/>
                <a:gd name="T25" fmla="*/ 18 h 258"/>
                <a:gd name="T26" fmla="*/ 69 w 207"/>
                <a:gd name="T27" fmla="*/ 38 h 258"/>
                <a:gd name="T28" fmla="*/ 44 w 207"/>
                <a:gd name="T29" fmla="*/ 32 h 258"/>
                <a:gd name="T30" fmla="*/ 44 w 207"/>
                <a:gd name="T31" fmla="*/ 10 h 258"/>
                <a:gd name="T32" fmla="*/ 35 w 207"/>
                <a:gd name="T33" fmla="*/ 0 h 258"/>
                <a:gd name="T34" fmla="*/ 0 w 207"/>
                <a:gd name="T35" fmla="*/ 0 h 258"/>
                <a:gd name="T36" fmla="*/ 0 w 207"/>
                <a:gd name="T37" fmla="*/ 71 h 258"/>
                <a:gd name="T38" fmla="*/ 17 w 207"/>
                <a:gd name="T39" fmla="*/ 70 h 258"/>
                <a:gd name="T40" fmla="*/ 138 w 207"/>
                <a:gd name="T41" fmla="*/ 190 h 258"/>
                <a:gd name="T42" fmla="*/ 116 w 207"/>
                <a:gd name="T43" fmla="*/ 258 h 258"/>
                <a:gd name="T44" fmla="*/ 194 w 207"/>
                <a:gd name="T45" fmla="*/ 258 h 258"/>
                <a:gd name="T46" fmla="*/ 189 w 207"/>
                <a:gd name="T47" fmla="*/ 252 h 258"/>
                <a:gd name="T48" fmla="*/ 169 w 207"/>
                <a:gd name="T49" fmla="*/ 241 h 258"/>
                <a:gd name="T50" fmla="*/ 175 w 207"/>
                <a:gd name="T51" fmla="*/ 217 h 258"/>
                <a:gd name="T52" fmla="*/ 197 w 207"/>
                <a:gd name="T53" fmla="*/ 217 h 258"/>
                <a:gd name="T54" fmla="*/ 207 w 207"/>
                <a:gd name="T55" fmla="*/ 207 h 258"/>
                <a:gd name="T56" fmla="*/ 207 w 207"/>
                <a:gd name="T57" fmla="*/ 168 h 258"/>
                <a:gd name="T58" fmla="*/ 197 w 207"/>
                <a:gd name="T59" fmla="*/ 1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258">
                  <a:moveTo>
                    <a:pt x="197" y="158"/>
                  </a:moveTo>
                  <a:cubicBezTo>
                    <a:pt x="174" y="158"/>
                    <a:pt x="174" y="158"/>
                    <a:pt x="174" y="158"/>
                  </a:cubicBezTo>
                  <a:cubicBezTo>
                    <a:pt x="172" y="150"/>
                    <a:pt x="170" y="142"/>
                    <a:pt x="167" y="134"/>
                  </a:cubicBezTo>
                  <a:cubicBezTo>
                    <a:pt x="187" y="123"/>
                    <a:pt x="187" y="123"/>
                    <a:pt x="187" y="123"/>
                  </a:cubicBezTo>
                  <a:cubicBezTo>
                    <a:pt x="191" y="121"/>
                    <a:pt x="193" y="115"/>
                    <a:pt x="190" y="110"/>
                  </a:cubicBezTo>
                  <a:cubicBezTo>
                    <a:pt x="171" y="76"/>
                    <a:pt x="171" y="76"/>
                    <a:pt x="171" y="76"/>
                  </a:cubicBezTo>
                  <a:cubicBezTo>
                    <a:pt x="168" y="71"/>
                    <a:pt x="162" y="70"/>
                    <a:pt x="157" y="73"/>
                  </a:cubicBezTo>
                  <a:cubicBezTo>
                    <a:pt x="137" y="84"/>
                    <a:pt x="137" y="84"/>
                    <a:pt x="137" y="84"/>
                  </a:cubicBezTo>
                  <a:cubicBezTo>
                    <a:pt x="132" y="78"/>
                    <a:pt x="126" y="72"/>
                    <a:pt x="120" y="67"/>
                  </a:cubicBezTo>
                  <a:cubicBezTo>
                    <a:pt x="131" y="47"/>
                    <a:pt x="131" y="47"/>
                    <a:pt x="131" y="47"/>
                  </a:cubicBezTo>
                  <a:cubicBezTo>
                    <a:pt x="134" y="43"/>
                    <a:pt x="132" y="37"/>
                    <a:pt x="127" y="34"/>
                  </a:cubicBezTo>
                  <a:cubicBezTo>
                    <a:pt x="93" y="15"/>
                    <a:pt x="93" y="15"/>
                    <a:pt x="93" y="15"/>
                  </a:cubicBezTo>
                  <a:cubicBezTo>
                    <a:pt x="89" y="12"/>
                    <a:pt x="83" y="13"/>
                    <a:pt x="80" y="18"/>
                  </a:cubicBezTo>
                  <a:cubicBezTo>
                    <a:pt x="69" y="38"/>
                    <a:pt x="69" y="38"/>
                    <a:pt x="69" y="38"/>
                  </a:cubicBezTo>
                  <a:cubicBezTo>
                    <a:pt x="61" y="36"/>
                    <a:pt x="53" y="34"/>
                    <a:pt x="44" y="32"/>
                  </a:cubicBezTo>
                  <a:cubicBezTo>
                    <a:pt x="44" y="10"/>
                    <a:pt x="44" y="10"/>
                    <a:pt x="44" y="10"/>
                  </a:cubicBezTo>
                  <a:cubicBezTo>
                    <a:pt x="44" y="4"/>
                    <a:pt x="40" y="0"/>
                    <a:pt x="35" y="0"/>
                  </a:cubicBezTo>
                  <a:cubicBezTo>
                    <a:pt x="0" y="0"/>
                    <a:pt x="0" y="0"/>
                    <a:pt x="0" y="0"/>
                  </a:cubicBezTo>
                  <a:cubicBezTo>
                    <a:pt x="0" y="71"/>
                    <a:pt x="0" y="71"/>
                    <a:pt x="0" y="71"/>
                  </a:cubicBezTo>
                  <a:cubicBezTo>
                    <a:pt x="5" y="70"/>
                    <a:pt x="11" y="70"/>
                    <a:pt x="17" y="70"/>
                  </a:cubicBezTo>
                  <a:cubicBezTo>
                    <a:pt x="84" y="70"/>
                    <a:pt x="138" y="123"/>
                    <a:pt x="138" y="190"/>
                  </a:cubicBezTo>
                  <a:cubicBezTo>
                    <a:pt x="138" y="215"/>
                    <a:pt x="130" y="239"/>
                    <a:pt x="116" y="258"/>
                  </a:cubicBezTo>
                  <a:cubicBezTo>
                    <a:pt x="194" y="258"/>
                    <a:pt x="194" y="258"/>
                    <a:pt x="194" y="258"/>
                  </a:cubicBezTo>
                  <a:cubicBezTo>
                    <a:pt x="193" y="256"/>
                    <a:pt x="191" y="254"/>
                    <a:pt x="189" y="252"/>
                  </a:cubicBezTo>
                  <a:cubicBezTo>
                    <a:pt x="169" y="241"/>
                    <a:pt x="169" y="241"/>
                    <a:pt x="169" y="241"/>
                  </a:cubicBezTo>
                  <a:cubicBezTo>
                    <a:pt x="171" y="233"/>
                    <a:pt x="173" y="225"/>
                    <a:pt x="175" y="217"/>
                  </a:cubicBezTo>
                  <a:cubicBezTo>
                    <a:pt x="197" y="217"/>
                    <a:pt x="197" y="217"/>
                    <a:pt x="197" y="217"/>
                  </a:cubicBezTo>
                  <a:cubicBezTo>
                    <a:pt x="203" y="217"/>
                    <a:pt x="207" y="212"/>
                    <a:pt x="207" y="207"/>
                  </a:cubicBezTo>
                  <a:cubicBezTo>
                    <a:pt x="207" y="168"/>
                    <a:pt x="207" y="168"/>
                    <a:pt x="207" y="168"/>
                  </a:cubicBezTo>
                  <a:cubicBezTo>
                    <a:pt x="207" y="163"/>
                    <a:pt x="203" y="158"/>
                    <a:pt x="197"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8" name="Group 27"/>
          <p:cNvGrpSpPr/>
          <p:nvPr/>
        </p:nvGrpSpPr>
        <p:grpSpPr>
          <a:xfrm>
            <a:off x="5089395" y="2134344"/>
            <a:ext cx="501732" cy="362339"/>
            <a:chOff x="5197475" y="3336925"/>
            <a:chExt cx="1954213" cy="1411288"/>
          </a:xfrm>
          <a:solidFill>
            <a:schemeClr val="bg1"/>
          </a:solidFill>
        </p:grpSpPr>
        <p:sp>
          <p:nvSpPr>
            <p:cNvPr id="29" name="Freeform 28"/>
            <p:cNvSpPr>
              <a:spLocks noEditPoints="1"/>
            </p:cNvSpPr>
            <p:nvPr/>
          </p:nvSpPr>
          <p:spPr bwMode="auto">
            <a:xfrm>
              <a:off x="5197475" y="3336925"/>
              <a:ext cx="1590675" cy="1411288"/>
            </a:xfrm>
            <a:custGeom>
              <a:avLst/>
              <a:gdLst>
                <a:gd name="T0" fmla="*/ 410 w 424"/>
                <a:gd name="T1" fmla="*/ 0 h 376"/>
                <a:gd name="T2" fmla="*/ 13 w 424"/>
                <a:gd name="T3" fmla="*/ 0 h 376"/>
                <a:gd name="T4" fmla="*/ 0 w 424"/>
                <a:gd name="T5" fmla="*/ 13 h 376"/>
                <a:gd name="T6" fmla="*/ 0 w 424"/>
                <a:gd name="T7" fmla="*/ 363 h 376"/>
                <a:gd name="T8" fmla="*/ 13 w 424"/>
                <a:gd name="T9" fmla="*/ 376 h 376"/>
                <a:gd name="T10" fmla="*/ 410 w 424"/>
                <a:gd name="T11" fmla="*/ 376 h 376"/>
                <a:gd name="T12" fmla="*/ 424 w 424"/>
                <a:gd name="T13" fmla="*/ 363 h 376"/>
                <a:gd name="T14" fmla="*/ 424 w 424"/>
                <a:gd name="T15" fmla="*/ 13 h 376"/>
                <a:gd name="T16" fmla="*/ 410 w 424"/>
                <a:gd name="T17" fmla="*/ 0 h 376"/>
                <a:gd name="T18" fmla="*/ 326 w 424"/>
                <a:gd name="T19" fmla="*/ 29 h 376"/>
                <a:gd name="T20" fmla="*/ 344 w 424"/>
                <a:gd name="T21" fmla="*/ 47 h 376"/>
                <a:gd name="T22" fmla="*/ 326 w 424"/>
                <a:gd name="T23" fmla="*/ 65 h 376"/>
                <a:gd name="T24" fmla="*/ 308 w 424"/>
                <a:gd name="T25" fmla="*/ 47 h 376"/>
                <a:gd name="T26" fmla="*/ 326 w 424"/>
                <a:gd name="T27" fmla="*/ 29 h 376"/>
                <a:gd name="T28" fmla="*/ 273 w 424"/>
                <a:gd name="T29" fmla="*/ 29 h 376"/>
                <a:gd name="T30" fmla="*/ 291 w 424"/>
                <a:gd name="T31" fmla="*/ 47 h 376"/>
                <a:gd name="T32" fmla="*/ 273 w 424"/>
                <a:gd name="T33" fmla="*/ 65 h 376"/>
                <a:gd name="T34" fmla="*/ 255 w 424"/>
                <a:gd name="T35" fmla="*/ 47 h 376"/>
                <a:gd name="T36" fmla="*/ 273 w 424"/>
                <a:gd name="T37" fmla="*/ 29 h 376"/>
                <a:gd name="T38" fmla="*/ 397 w 424"/>
                <a:gd name="T39" fmla="*/ 349 h 376"/>
                <a:gd name="T40" fmla="*/ 27 w 424"/>
                <a:gd name="T41" fmla="*/ 349 h 376"/>
                <a:gd name="T42" fmla="*/ 27 w 424"/>
                <a:gd name="T43" fmla="*/ 94 h 376"/>
                <a:gd name="T44" fmla="*/ 397 w 424"/>
                <a:gd name="T45" fmla="*/ 94 h 376"/>
                <a:gd name="T46" fmla="*/ 397 w 424"/>
                <a:gd name="T47" fmla="*/ 349 h 376"/>
                <a:gd name="T48" fmla="*/ 379 w 424"/>
                <a:gd name="T49" fmla="*/ 65 h 376"/>
                <a:gd name="T50" fmla="*/ 361 w 424"/>
                <a:gd name="T51" fmla="*/ 47 h 376"/>
                <a:gd name="T52" fmla="*/ 379 w 424"/>
                <a:gd name="T53" fmla="*/ 29 h 376"/>
                <a:gd name="T54" fmla="*/ 397 w 424"/>
                <a:gd name="T55" fmla="*/ 47 h 376"/>
                <a:gd name="T56" fmla="*/ 379 w 424"/>
                <a:gd name="T57" fmla="*/ 6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4" h="376">
                  <a:moveTo>
                    <a:pt x="410" y="0"/>
                  </a:moveTo>
                  <a:cubicBezTo>
                    <a:pt x="13" y="0"/>
                    <a:pt x="13" y="0"/>
                    <a:pt x="13" y="0"/>
                  </a:cubicBezTo>
                  <a:cubicBezTo>
                    <a:pt x="6" y="0"/>
                    <a:pt x="0" y="6"/>
                    <a:pt x="0" y="13"/>
                  </a:cubicBezTo>
                  <a:cubicBezTo>
                    <a:pt x="0" y="363"/>
                    <a:pt x="0" y="363"/>
                    <a:pt x="0" y="363"/>
                  </a:cubicBezTo>
                  <a:cubicBezTo>
                    <a:pt x="0" y="370"/>
                    <a:pt x="6" y="376"/>
                    <a:pt x="13" y="376"/>
                  </a:cubicBezTo>
                  <a:cubicBezTo>
                    <a:pt x="410" y="376"/>
                    <a:pt x="410" y="376"/>
                    <a:pt x="410" y="376"/>
                  </a:cubicBezTo>
                  <a:cubicBezTo>
                    <a:pt x="417" y="376"/>
                    <a:pt x="424" y="370"/>
                    <a:pt x="424" y="363"/>
                  </a:cubicBezTo>
                  <a:cubicBezTo>
                    <a:pt x="424" y="13"/>
                    <a:pt x="424" y="13"/>
                    <a:pt x="424" y="13"/>
                  </a:cubicBezTo>
                  <a:cubicBezTo>
                    <a:pt x="424" y="6"/>
                    <a:pt x="417" y="0"/>
                    <a:pt x="410" y="0"/>
                  </a:cubicBezTo>
                  <a:close/>
                  <a:moveTo>
                    <a:pt x="326" y="29"/>
                  </a:moveTo>
                  <a:cubicBezTo>
                    <a:pt x="336" y="29"/>
                    <a:pt x="344" y="37"/>
                    <a:pt x="344" y="47"/>
                  </a:cubicBezTo>
                  <a:cubicBezTo>
                    <a:pt x="344" y="57"/>
                    <a:pt x="336" y="65"/>
                    <a:pt x="326" y="65"/>
                  </a:cubicBezTo>
                  <a:cubicBezTo>
                    <a:pt x="316" y="65"/>
                    <a:pt x="308" y="57"/>
                    <a:pt x="308" y="47"/>
                  </a:cubicBezTo>
                  <a:cubicBezTo>
                    <a:pt x="308" y="37"/>
                    <a:pt x="316" y="29"/>
                    <a:pt x="326" y="29"/>
                  </a:cubicBezTo>
                  <a:close/>
                  <a:moveTo>
                    <a:pt x="273" y="29"/>
                  </a:moveTo>
                  <a:cubicBezTo>
                    <a:pt x="283" y="29"/>
                    <a:pt x="291" y="37"/>
                    <a:pt x="291" y="47"/>
                  </a:cubicBezTo>
                  <a:cubicBezTo>
                    <a:pt x="291" y="57"/>
                    <a:pt x="283" y="65"/>
                    <a:pt x="273" y="65"/>
                  </a:cubicBezTo>
                  <a:cubicBezTo>
                    <a:pt x="263" y="65"/>
                    <a:pt x="255" y="57"/>
                    <a:pt x="255" y="47"/>
                  </a:cubicBezTo>
                  <a:cubicBezTo>
                    <a:pt x="255" y="37"/>
                    <a:pt x="263" y="29"/>
                    <a:pt x="273" y="29"/>
                  </a:cubicBezTo>
                  <a:close/>
                  <a:moveTo>
                    <a:pt x="397" y="349"/>
                  </a:moveTo>
                  <a:cubicBezTo>
                    <a:pt x="27" y="349"/>
                    <a:pt x="27" y="349"/>
                    <a:pt x="27" y="349"/>
                  </a:cubicBezTo>
                  <a:cubicBezTo>
                    <a:pt x="27" y="94"/>
                    <a:pt x="27" y="94"/>
                    <a:pt x="27" y="94"/>
                  </a:cubicBezTo>
                  <a:cubicBezTo>
                    <a:pt x="397" y="94"/>
                    <a:pt x="397" y="94"/>
                    <a:pt x="397" y="94"/>
                  </a:cubicBezTo>
                  <a:lnTo>
                    <a:pt x="397" y="349"/>
                  </a:lnTo>
                  <a:close/>
                  <a:moveTo>
                    <a:pt x="379" y="65"/>
                  </a:moveTo>
                  <a:cubicBezTo>
                    <a:pt x="369" y="65"/>
                    <a:pt x="361" y="57"/>
                    <a:pt x="361" y="47"/>
                  </a:cubicBezTo>
                  <a:cubicBezTo>
                    <a:pt x="361" y="37"/>
                    <a:pt x="369" y="29"/>
                    <a:pt x="379" y="29"/>
                  </a:cubicBezTo>
                  <a:cubicBezTo>
                    <a:pt x="389" y="29"/>
                    <a:pt x="397" y="37"/>
                    <a:pt x="397" y="47"/>
                  </a:cubicBezTo>
                  <a:cubicBezTo>
                    <a:pt x="397" y="57"/>
                    <a:pt x="389" y="65"/>
                    <a:pt x="37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6278563" y="4289425"/>
              <a:ext cx="149225" cy="150813"/>
            </a:xfrm>
            <a:custGeom>
              <a:avLst/>
              <a:gdLst>
                <a:gd name="T0" fmla="*/ 28 w 94"/>
                <a:gd name="T1" fmla="*/ 0 h 95"/>
                <a:gd name="T2" fmla="*/ 26 w 94"/>
                <a:gd name="T3" fmla="*/ 7 h 95"/>
                <a:gd name="T4" fmla="*/ 0 w 94"/>
                <a:gd name="T5" fmla="*/ 95 h 95"/>
                <a:gd name="T6" fmla="*/ 87 w 94"/>
                <a:gd name="T7" fmla="*/ 69 h 95"/>
                <a:gd name="T8" fmla="*/ 94 w 94"/>
                <a:gd name="T9" fmla="*/ 67 h 95"/>
                <a:gd name="T10" fmla="*/ 28 w 94"/>
                <a:gd name="T11" fmla="*/ 0 h 95"/>
              </a:gdLst>
              <a:ahLst/>
              <a:cxnLst>
                <a:cxn ang="0">
                  <a:pos x="T0" y="T1"/>
                </a:cxn>
                <a:cxn ang="0">
                  <a:pos x="T2" y="T3"/>
                </a:cxn>
                <a:cxn ang="0">
                  <a:pos x="T4" y="T5"/>
                </a:cxn>
                <a:cxn ang="0">
                  <a:pos x="T6" y="T7"/>
                </a:cxn>
                <a:cxn ang="0">
                  <a:pos x="T8" y="T9"/>
                </a:cxn>
                <a:cxn ang="0">
                  <a:pos x="T10" y="T11"/>
                </a:cxn>
              </a:cxnLst>
              <a:rect l="0" t="0" r="r" b="b"/>
              <a:pathLst>
                <a:path w="94" h="95">
                  <a:moveTo>
                    <a:pt x="28" y="0"/>
                  </a:moveTo>
                  <a:lnTo>
                    <a:pt x="26" y="7"/>
                  </a:lnTo>
                  <a:lnTo>
                    <a:pt x="0" y="95"/>
                  </a:lnTo>
                  <a:lnTo>
                    <a:pt x="87" y="69"/>
                  </a:lnTo>
                  <a:lnTo>
                    <a:pt x="94" y="67"/>
                  </a:lnTo>
                  <a:lnTo>
                    <a:pt x="2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6870700" y="3562350"/>
              <a:ext cx="280988" cy="280988"/>
            </a:xfrm>
            <a:custGeom>
              <a:avLst/>
              <a:gdLst>
                <a:gd name="T0" fmla="*/ 56 w 75"/>
                <a:gd name="T1" fmla="*/ 75 h 75"/>
                <a:gd name="T2" fmla="*/ 70 w 75"/>
                <a:gd name="T3" fmla="*/ 61 h 75"/>
                <a:gd name="T4" fmla="*/ 70 w 75"/>
                <a:gd name="T5" fmla="*/ 43 h 75"/>
                <a:gd name="T6" fmla="*/ 33 w 75"/>
                <a:gd name="T7" fmla="*/ 5 h 75"/>
                <a:gd name="T8" fmla="*/ 15 w 75"/>
                <a:gd name="T9" fmla="*/ 5 h 75"/>
                <a:gd name="T10" fmla="*/ 0 w 75"/>
                <a:gd name="T11" fmla="*/ 20 h 75"/>
                <a:gd name="T12" fmla="*/ 56 w 7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56" y="75"/>
                  </a:moveTo>
                  <a:cubicBezTo>
                    <a:pt x="70" y="61"/>
                    <a:pt x="70" y="61"/>
                    <a:pt x="70" y="61"/>
                  </a:cubicBezTo>
                  <a:cubicBezTo>
                    <a:pt x="75" y="56"/>
                    <a:pt x="75" y="48"/>
                    <a:pt x="70" y="43"/>
                  </a:cubicBezTo>
                  <a:cubicBezTo>
                    <a:pt x="33" y="5"/>
                    <a:pt x="33" y="5"/>
                    <a:pt x="33" y="5"/>
                  </a:cubicBezTo>
                  <a:cubicBezTo>
                    <a:pt x="28" y="0"/>
                    <a:pt x="20" y="0"/>
                    <a:pt x="15" y="5"/>
                  </a:cubicBezTo>
                  <a:cubicBezTo>
                    <a:pt x="0" y="20"/>
                    <a:pt x="0" y="20"/>
                    <a:pt x="0" y="20"/>
                  </a:cubicBezTo>
                  <a:lnTo>
                    <a:pt x="56"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6389688" y="3660775"/>
              <a:ext cx="668338" cy="663575"/>
            </a:xfrm>
            <a:custGeom>
              <a:avLst/>
              <a:gdLst>
                <a:gd name="T0" fmla="*/ 122 w 178"/>
                <a:gd name="T1" fmla="*/ 0 h 177"/>
                <a:gd name="T2" fmla="*/ 121 w 178"/>
                <a:gd name="T3" fmla="*/ 1 h 177"/>
                <a:gd name="T4" fmla="*/ 6 w 178"/>
                <a:gd name="T5" fmla="*/ 116 h 177"/>
                <a:gd name="T6" fmla="*/ 6 w 178"/>
                <a:gd name="T7" fmla="*/ 135 h 177"/>
                <a:gd name="T8" fmla="*/ 7 w 178"/>
                <a:gd name="T9" fmla="*/ 137 h 177"/>
                <a:gd name="T10" fmla="*/ 20 w 178"/>
                <a:gd name="T11" fmla="*/ 140 h 177"/>
                <a:gd name="T12" fmla="*/ 24 w 178"/>
                <a:gd name="T13" fmla="*/ 153 h 177"/>
                <a:gd name="T14" fmla="*/ 25 w 178"/>
                <a:gd name="T15" fmla="*/ 154 h 177"/>
                <a:gd name="T16" fmla="*/ 38 w 178"/>
                <a:gd name="T17" fmla="*/ 158 h 177"/>
                <a:gd name="T18" fmla="*/ 41 w 178"/>
                <a:gd name="T19" fmla="*/ 171 h 177"/>
                <a:gd name="T20" fmla="*/ 43 w 178"/>
                <a:gd name="T21" fmla="*/ 172 h 177"/>
                <a:gd name="T22" fmla="*/ 62 w 178"/>
                <a:gd name="T23" fmla="*/ 172 h 177"/>
                <a:gd name="T24" fmla="*/ 177 w 178"/>
                <a:gd name="T25" fmla="*/ 57 h 177"/>
                <a:gd name="T26" fmla="*/ 178 w 178"/>
                <a:gd name="T27" fmla="*/ 55 h 177"/>
                <a:gd name="T28" fmla="*/ 122 w 178"/>
                <a:gd name="T2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77">
                  <a:moveTo>
                    <a:pt x="122" y="0"/>
                  </a:moveTo>
                  <a:cubicBezTo>
                    <a:pt x="122" y="0"/>
                    <a:pt x="121" y="1"/>
                    <a:pt x="121" y="1"/>
                  </a:cubicBezTo>
                  <a:cubicBezTo>
                    <a:pt x="6" y="116"/>
                    <a:pt x="6" y="116"/>
                    <a:pt x="6" y="116"/>
                  </a:cubicBezTo>
                  <a:cubicBezTo>
                    <a:pt x="0" y="122"/>
                    <a:pt x="0" y="130"/>
                    <a:pt x="6" y="135"/>
                  </a:cubicBezTo>
                  <a:cubicBezTo>
                    <a:pt x="7" y="137"/>
                    <a:pt x="7" y="137"/>
                    <a:pt x="7" y="137"/>
                  </a:cubicBezTo>
                  <a:cubicBezTo>
                    <a:pt x="11" y="140"/>
                    <a:pt x="16" y="141"/>
                    <a:pt x="20" y="140"/>
                  </a:cubicBezTo>
                  <a:cubicBezTo>
                    <a:pt x="19" y="144"/>
                    <a:pt x="20" y="149"/>
                    <a:pt x="24" y="153"/>
                  </a:cubicBezTo>
                  <a:cubicBezTo>
                    <a:pt x="25" y="154"/>
                    <a:pt x="25" y="154"/>
                    <a:pt x="25" y="154"/>
                  </a:cubicBezTo>
                  <a:cubicBezTo>
                    <a:pt x="28" y="158"/>
                    <a:pt x="34" y="159"/>
                    <a:pt x="38" y="158"/>
                  </a:cubicBezTo>
                  <a:cubicBezTo>
                    <a:pt x="37" y="162"/>
                    <a:pt x="38" y="167"/>
                    <a:pt x="41" y="171"/>
                  </a:cubicBezTo>
                  <a:cubicBezTo>
                    <a:pt x="43" y="172"/>
                    <a:pt x="43" y="172"/>
                    <a:pt x="43" y="172"/>
                  </a:cubicBezTo>
                  <a:cubicBezTo>
                    <a:pt x="48" y="177"/>
                    <a:pt x="56" y="177"/>
                    <a:pt x="62" y="172"/>
                  </a:cubicBezTo>
                  <a:cubicBezTo>
                    <a:pt x="177" y="57"/>
                    <a:pt x="177" y="57"/>
                    <a:pt x="177" y="57"/>
                  </a:cubicBezTo>
                  <a:cubicBezTo>
                    <a:pt x="177" y="56"/>
                    <a:pt x="177" y="56"/>
                    <a:pt x="178" y="55"/>
                  </a:cubicBezTo>
                  <a:lnTo>
                    <a:pt x="1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Rectangle 32"/>
            <p:cNvSpPr>
              <a:spLocks noChangeArrowheads="1"/>
            </p:cNvSpPr>
            <p:nvPr/>
          </p:nvSpPr>
          <p:spPr bwMode="auto">
            <a:xfrm>
              <a:off x="5411788" y="3881438"/>
              <a:ext cx="5095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Rectangle 33"/>
            <p:cNvSpPr>
              <a:spLocks noChangeArrowheads="1"/>
            </p:cNvSpPr>
            <p:nvPr/>
          </p:nvSpPr>
          <p:spPr bwMode="auto">
            <a:xfrm>
              <a:off x="5411788" y="4049713"/>
              <a:ext cx="8143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Rectangle 34"/>
            <p:cNvSpPr>
              <a:spLocks noChangeArrowheads="1"/>
            </p:cNvSpPr>
            <p:nvPr/>
          </p:nvSpPr>
          <p:spPr bwMode="auto">
            <a:xfrm>
              <a:off x="5411788" y="4217988"/>
              <a:ext cx="8143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Rectangle 35"/>
            <p:cNvSpPr>
              <a:spLocks noChangeArrowheads="1"/>
            </p:cNvSpPr>
            <p:nvPr/>
          </p:nvSpPr>
          <p:spPr bwMode="auto">
            <a:xfrm>
              <a:off x="5411788" y="4387850"/>
              <a:ext cx="8143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7" name="Group 36"/>
          <p:cNvGrpSpPr/>
          <p:nvPr/>
        </p:nvGrpSpPr>
        <p:grpSpPr>
          <a:xfrm>
            <a:off x="3634870" y="3504725"/>
            <a:ext cx="405779" cy="385834"/>
            <a:chOff x="6207125" y="3249613"/>
            <a:chExt cx="1873250" cy="1781175"/>
          </a:xfrm>
          <a:solidFill>
            <a:schemeClr val="bg1"/>
          </a:solidFill>
        </p:grpSpPr>
        <p:sp>
          <p:nvSpPr>
            <p:cNvPr id="38" name="Freeform 37"/>
            <p:cNvSpPr>
              <a:spLocks noEditPoints="1"/>
            </p:cNvSpPr>
            <p:nvPr/>
          </p:nvSpPr>
          <p:spPr bwMode="auto">
            <a:xfrm>
              <a:off x="6207125" y="3249613"/>
              <a:ext cx="1873250" cy="1781175"/>
            </a:xfrm>
            <a:custGeom>
              <a:avLst/>
              <a:gdLst>
                <a:gd name="T0" fmla="*/ 484 w 500"/>
                <a:gd name="T1" fmla="*/ 0 h 475"/>
                <a:gd name="T2" fmla="*/ 15 w 500"/>
                <a:gd name="T3" fmla="*/ 0 h 475"/>
                <a:gd name="T4" fmla="*/ 0 w 500"/>
                <a:gd name="T5" fmla="*/ 16 h 475"/>
                <a:gd name="T6" fmla="*/ 0 w 500"/>
                <a:gd name="T7" fmla="*/ 458 h 475"/>
                <a:gd name="T8" fmla="*/ 15 w 500"/>
                <a:gd name="T9" fmla="*/ 475 h 475"/>
                <a:gd name="T10" fmla="*/ 484 w 500"/>
                <a:gd name="T11" fmla="*/ 475 h 475"/>
                <a:gd name="T12" fmla="*/ 500 w 500"/>
                <a:gd name="T13" fmla="*/ 458 h 475"/>
                <a:gd name="T14" fmla="*/ 500 w 500"/>
                <a:gd name="T15" fmla="*/ 16 h 475"/>
                <a:gd name="T16" fmla="*/ 484 w 500"/>
                <a:gd name="T17" fmla="*/ 0 h 475"/>
                <a:gd name="T18" fmla="*/ 385 w 500"/>
                <a:gd name="T19" fmla="*/ 36 h 475"/>
                <a:gd name="T20" fmla="*/ 406 w 500"/>
                <a:gd name="T21" fmla="*/ 59 h 475"/>
                <a:gd name="T22" fmla="*/ 385 w 500"/>
                <a:gd name="T23" fmla="*/ 82 h 475"/>
                <a:gd name="T24" fmla="*/ 364 w 500"/>
                <a:gd name="T25" fmla="*/ 59 h 475"/>
                <a:gd name="T26" fmla="*/ 385 w 500"/>
                <a:gd name="T27" fmla="*/ 36 h 475"/>
                <a:gd name="T28" fmla="*/ 323 w 500"/>
                <a:gd name="T29" fmla="*/ 36 h 475"/>
                <a:gd name="T30" fmla="*/ 344 w 500"/>
                <a:gd name="T31" fmla="*/ 59 h 475"/>
                <a:gd name="T32" fmla="*/ 323 w 500"/>
                <a:gd name="T33" fmla="*/ 82 h 475"/>
                <a:gd name="T34" fmla="*/ 302 w 500"/>
                <a:gd name="T35" fmla="*/ 59 h 475"/>
                <a:gd name="T36" fmla="*/ 323 w 500"/>
                <a:gd name="T37" fmla="*/ 36 h 475"/>
                <a:gd name="T38" fmla="*/ 468 w 500"/>
                <a:gd name="T39" fmla="*/ 441 h 475"/>
                <a:gd name="T40" fmla="*/ 31 w 500"/>
                <a:gd name="T41" fmla="*/ 441 h 475"/>
                <a:gd name="T42" fmla="*/ 31 w 500"/>
                <a:gd name="T43" fmla="*/ 118 h 475"/>
                <a:gd name="T44" fmla="*/ 468 w 500"/>
                <a:gd name="T45" fmla="*/ 118 h 475"/>
                <a:gd name="T46" fmla="*/ 468 w 500"/>
                <a:gd name="T47" fmla="*/ 441 h 475"/>
                <a:gd name="T48" fmla="*/ 447 w 500"/>
                <a:gd name="T49" fmla="*/ 82 h 475"/>
                <a:gd name="T50" fmla="*/ 426 w 500"/>
                <a:gd name="T51" fmla="*/ 59 h 475"/>
                <a:gd name="T52" fmla="*/ 447 w 500"/>
                <a:gd name="T53" fmla="*/ 36 h 475"/>
                <a:gd name="T54" fmla="*/ 468 w 500"/>
                <a:gd name="T55" fmla="*/ 59 h 475"/>
                <a:gd name="T56" fmla="*/ 447 w 500"/>
                <a:gd name="T57" fmla="*/ 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475">
                  <a:moveTo>
                    <a:pt x="484" y="0"/>
                  </a:moveTo>
                  <a:cubicBezTo>
                    <a:pt x="15" y="0"/>
                    <a:pt x="15" y="0"/>
                    <a:pt x="15" y="0"/>
                  </a:cubicBezTo>
                  <a:cubicBezTo>
                    <a:pt x="7" y="0"/>
                    <a:pt x="0" y="7"/>
                    <a:pt x="0" y="16"/>
                  </a:cubicBezTo>
                  <a:cubicBezTo>
                    <a:pt x="0" y="458"/>
                    <a:pt x="0" y="458"/>
                    <a:pt x="0" y="458"/>
                  </a:cubicBezTo>
                  <a:cubicBezTo>
                    <a:pt x="0" y="467"/>
                    <a:pt x="7" y="475"/>
                    <a:pt x="15" y="475"/>
                  </a:cubicBezTo>
                  <a:cubicBezTo>
                    <a:pt x="484" y="475"/>
                    <a:pt x="484" y="475"/>
                    <a:pt x="484" y="475"/>
                  </a:cubicBezTo>
                  <a:cubicBezTo>
                    <a:pt x="493" y="475"/>
                    <a:pt x="500" y="467"/>
                    <a:pt x="500" y="458"/>
                  </a:cubicBezTo>
                  <a:cubicBezTo>
                    <a:pt x="500" y="16"/>
                    <a:pt x="500" y="16"/>
                    <a:pt x="500" y="16"/>
                  </a:cubicBezTo>
                  <a:cubicBezTo>
                    <a:pt x="500" y="7"/>
                    <a:pt x="493" y="0"/>
                    <a:pt x="484" y="0"/>
                  </a:cubicBezTo>
                  <a:close/>
                  <a:moveTo>
                    <a:pt x="385" y="36"/>
                  </a:moveTo>
                  <a:cubicBezTo>
                    <a:pt x="397" y="36"/>
                    <a:pt x="406" y="46"/>
                    <a:pt x="406" y="59"/>
                  </a:cubicBezTo>
                  <a:cubicBezTo>
                    <a:pt x="406" y="71"/>
                    <a:pt x="397" y="82"/>
                    <a:pt x="385" y="82"/>
                  </a:cubicBezTo>
                  <a:cubicBezTo>
                    <a:pt x="373" y="82"/>
                    <a:pt x="364" y="71"/>
                    <a:pt x="364" y="59"/>
                  </a:cubicBezTo>
                  <a:cubicBezTo>
                    <a:pt x="364" y="46"/>
                    <a:pt x="373" y="36"/>
                    <a:pt x="385" y="36"/>
                  </a:cubicBezTo>
                  <a:close/>
                  <a:moveTo>
                    <a:pt x="323" y="36"/>
                  </a:moveTo>
                  <a:cubicBezTo>
                    <a:pt x="334" y="36"/>
                    <a:pt x="344" y="46"/>
                    <a:pt x="344" y="59"/>
                  </a:cubicBezTo>
                  <a:cubicBezTo>
                    <a:pt x="344" y="71"/>
                    <a:pt x="334" y="82"/>
                    <a:pt x="323" y="82"/>
                  </a:cubicBezTo>
                  <a:cubicBezTo>
                    <a:pt x="311" y="82"/>
                    <a:pt x="302" y="71"/>
                    <a:pt x="302" y="59"/>
                  </a:cubicBezTo>
                  <a:cubicBezTo>
                    <a:pt x="302" y="46"/>
                    <a:pt x="311" y="36"/>
                    <a:pt x="323" y="36"/>
                  </a:cubicBezTo>
                  <a:close/>
                  <a:moveTo>
                    <a:pt x="468" y="441"/>
                  </a:moveTo>
                  <a:cubicBezTo>
                    <a:pt x="31" y="441"/>
                    <a:pt x="31" y="441"/>
                    <a:pt x="31" y="441"/>
                  </a:cubicBezTo>
                  <a:cubicBezTo>
                    <a:pt x="31" y="118"/>
                    <a:pt x="31" y="118"/>
                    <a:pt x="31" y="118"/>
                  </a:cubicBezTo>
                  <a:cubicBezTo>
                    <a:pt x="468" y="118"/>
                    <a:pt x="468" y="118"/>
                    <a:pt x="468" y="118"/>
                  </a:cubicBezTo>
                  <a:lnTo>
                    <a:pt x="468" y="441"/>
                  </a:lnTo>
                  <a:close/>
                  <a:moveTo>
                    <a:pt x="447" y="82"/>
                  </a:moveTo>
                  <a:cubicBezTo>
                    <a:pt x="436" y="82"/>
                    <a:pt x="426" y="71"/>
                    <a:pt x="426" y="59"/>
                  </a:cubicBezTo>
                  <a:cubicBezTo>
                    <a:pt x="426" y="46"/>
                    <a:pt x="436" y="36"/>
                    <a:pt x="447" y="36"/>
                  </a:cubicBezTo>
                  <a:cubicBezTo>
                    <a:pt x="459" y="36"/>
                    <a:pt x="468" y="46"/>
                    <a:pt x="468" y="59"/>
                  </a:cubicBezTo>
                  <a:cubicBezTo>
                    <a:pt x="468" y="71"/>
                    <a:pt x="459" y="82"/>
                    <a:pt x="447"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7394575" y="3789363"/>
              <a:ext cx="176213" cy="157163"/>
            </a:xfrm>
            <a:custGeom>
              <a:avLst/>
              <a:gdLst>
                <a:gd name="T0" fmla="*/ 47 w 47"/>
                <a:gd name="T1" fmla="*/ 34 h 42"/>
                <a:gd name="T2" fmla="*/ 40 w 47"/>
                <a:gd name="T3" fmla="*/ 42 h 42"/>
                <a:gd name="T4" fmla="*/ 8 w 47"/>
                <a:gd name="T5" fmla="*/ 42 h 42"/>
                <a:gd name="T6" fmla="*/ 0 w 47"/>
                <a:gd name="T7" fmla="*/ 34 h 42"/>
                <a:gd name="T8" fmla="*/ 0 w 47"/>
                <a:gd name="T9" fmla="*/ 8 h 42"/>
                <a:gd name="T10" fmla="*/ 8 w 47"/>
                <a:gd name="T11" fmla="*/ 0 h 42"/>
                <a:gd name="T12" fmla="*/ 40 w 47"/>
                <a:gd name="T13" fmla="*/ 0 h 42"/>
                <a:gd name="T14" fmla="*/ 47 w 47"/>
                <a:gd name="T15" fmla="*/ 8 h 42"/>
                <a:gd name="T16" fmla="*/ 47 w 47"/>
                <a:gd name="T17"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47" y="34"/>
                  </a:moveTo>
                  <a:cubicBezTo>
                    <a:pt x="47" y="38"/>
                    <a:pt x="44" y="42"/>
                    <a:pt x="40" y="42"/>
                  </a:cubicBezTo>
                  <a:cubicBezTo>
                    <a:pt x="8" y="42"/>
                    <a:pt x="8" y="42"/>
                    <a:pt x="8" y="42"/>
                  </a:cubicBezTo>
                  <a:cubicBezTo>
                    <a:pt x="4" y="42"/>
                    <a:pt x="0" y="38"/>
                    <a:pt x="0" y="34"/>
                  </a:cubicBezTo>
                  <a:cubicBezTo>
                    <a:pt x="0" y="8"/>
                    <a:pt x="0" y="8"/>
                    <a:pt x="0" y="8"/>
                  </a:cubicBezTo>
                  <a:cubicBezTo>
                    <a:pt x="0" y="3"/>
                    <a:pt x="4" y="0"/>
                    <a:pt x="8" y="0"/>
                  </a:cubicBezTo>
                  <a:cubicBezTo>
                    <a:pt x="40" y="0"/>
                    <a:pt x="40" y="0"/>
                    <a:pt x="40" y="0"/>
                  </a:cubicBezTo>
                  <a:cubicBezTo>
                    <a:pt x="44" y="0"/>
                    <a:pt x="47" y="3"/>
                    <a:pt x="47" y="8"/>
                  </a:cubicBezTo>
                  <a:lnTo>
                    <a:pt x="47"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7121525" y="3929063"/>
              <a:ext cx="206375" cy="228600"/>
            </a:xfrm>
            <a:custGeom>
              <a:avLst/>
              <a:gdLst>
                <a:gd name="T0" fmla="*/ 50 w 55"/>
                <a:gd name="T1" fmla="*/ 15 h 61"/>
                <a:gd name="T2" fmla="*/ 53 w 55"/>
                <a:gd name="T3" fmla="*/ 26 h 61"/>
                <a:gd name="T4" fmla="*/ 37 w 55"/>
                <a:gd name="T5" fmla="*/ 55 h 61"/>
                <a:gd name="T6" fmla="*/ 26 w 55"/>
                <a:gd name="T7" fmla="*/ 58 h 61"/>
                <a:gd name="T8" fmla="*/ 5 w 55"/>
                <a:gd name="T9" fmla="*/ 45 h 61"/>
                <a:gd name="T10" fmla="*/ 2 w 55"/>
                <a:gd name="T11" fmla="*/ 34 h 61"/>
                <a:gd name="T12" fmla="*/ 18 w 55"/>
                <a:gd name="T13" fmla="*/ 5 h 61"/>
                <a:gd name="T14" fmla="*/ 29 w 55"/>
                <a:gd name="T15" fmla="*/ 2 h 61"/>
                <a:gd name="T16" fmla="*/ 50 w 55"/>
                <a:gd name="T1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50" y="15"/>
                  </a:moveTo>
                  <a:cubicBezTo>
                    <a:pt x="53" y="17"/>
                    <a:pt x="55" y="22"/>
                    <a:pt x="53" y="26"/>
                  </a:cubicBezTo>
                  <a:cubicBezTo>
                    <a:pt x="37" y="55"/>
                    <a:pt x="37" y="55"/>
                    <a:pt x="37" y="55"/>
                  </a:cubicBezTo>
                  <a:cubicBezTo>
                    <a:pt x="34" y="59"/>
                    <a:pt x="30" y="61"/>
                    <a:pt x="26" y="58"/>
                  </a:cubicBezTo>
                  <a:cubicBezTo>
                    <a:pt x="5" y="45"/>
                    <a:pt x="5" y="45"/>
                    <a:pt x="5" y="45"/>
                  </a:cubicBezTo>
                  <a:cubicBezTo>
                    <a:pt x="1" y="43"/>
                    <a:pt x="0" y="38"/>
                    <a:pt x="2" y="34"/>
                  </a:cubicBezTo>
                  <a:cubicBezTo>
                    <a:pt x="18" y="5"/>
                    <a:pt x="18" y="5"/>
                    <a:pt x="18" y="5"/>
                  </a:cubicBezTo>
                  <a:cubicBezTo>
                    <a:pt x="20" y="1"/>
                    <a:pt x="25" y="0"/>
                    <a:pt x="29" y="2"/>
                  </a:cubicBezTo>
                  <a:lnTo>
                    <a:pt x="5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7132638" y="4254501"/>
              <a:ext cx="206375" cy="228600"/>
            </a:xfrm>
            <a:custGeom>
              <a:avLst/>
              <a:gdLst>
                <a:gd name="T0" fmla="*/ 26 w 55"/>
                <a:gd name="T1" fmla="*/ 2 h 61"/>
                <a:gd name="T2" fmla="*/ 37 w 55"/>
                <a:gd name="T3" fmla="*/ 5 h 61"/>
                <a:gd name="T4" fmla="*/ 52 w 55"/>
                <a:gd name="T5" fmla="*/ 35 h 61"/>
                <a:gd name="T6" fmla="*/ 50 w 55"/>
                <a:gd name="T7" fmla="*/ 46 h 61"/>
                <a:gd name="T8" fmla="*/ 29 w 55"/>
                <a:gd name="T9" fmla="*/ 59 h 61"/>
                <a:gd name="T10" fmla="*/ 18 w 55"/>
                <a:gd name="T11" fmla="*/ 56 h 61"/>
                <a:gd name="T12" fmla="*/ 2 w 55"/>
                <a:gd name="T13" fmla="*/ 26 h 61"/>
                <a:gd name="T14" fmla="*/ 5 w 55"/>
                <a:gd name="T15" fmla="*/ 15 h 61"/>
                <a:gd name="T16" fmla="*/ 26 w 55"/>
                <a:gd name="T17"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26" y="2"/>
                  </a:moveTo>
                  <a:cubicBezTo>
                    <a:pt x="30" y="0"/>
                    <a:pt x="34" y="1"/>
                    <a:pt x="37" y="5"/>
                  </a:cubicBezTo>
                  <a:cubicBezTo>
                    <a:pt x="52" y="35"/>
                    <a:pt x="52" y="35"/>
                    <a:pt x="52" y="35"/>
                  </a:cubicBezTo>
                  <a:cubicBezTo>
                    <a:pt x="55" y="38"/>
                    <a:pt x="53" y="43"/>
                    <a:pt x="50" y="46"/>
                  </a:cubicBezTo>
                  <a:cubicBezTo>
                    <a:pt x="29" y="59"/>
                    <a:pt x="29" y="59"/>
                    <a:pt x="29" y="59"/>
                  </a:cubicBezTo>
                  <a:cubicBezTo>
                    <a:pt x="25" y="61"/>
                    <a:pt x="20" y="60"/>
                    <a:pt x="18" y="56"/>
                  </a:cubicBezTo>
                  <a:cubicBezTo>
                    <a:pt x="2" y="26"/>
                    <a:pt x="2" y="26"/>
                    <a:pt x="2" y="26"/>
                  </a:cubicBezTo>
                  <a:cubicBezTo>
                    <a:pt x="0" y="22"/>
                    <a:pt x="1" y="17"/>
                    <a:pt x="5" y="15"/>
                  </a:cubicBezTo>
                  <a:lnTo>
                    <a:pt x="2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7416800" y="4441826"/>
              <a:ext cx="176213" cy="158750"/>
            </a:xfrm>
            <a:custGeom>
              <a:avLst/>
              <a:gdLst>
                <a:gd name="T0" fmla="*/ 0 w 47"/>
                <a:gd name="T1" fmla="*/ 8 h 42"/>
                <a:gd name="T2" fmla="*/ 8 w 47"/>
                <a:gd name="T3" fmla="*/ 0 h 42"/>
                <a:gd name="T4" fmla="*/ 40 w 47"/>
                <a:gd name="T5" fmla="*/ 0 h 42"/>
                <a:gd name="T6" fmla="*/ 47 w 47"/>
                <a:gd name="T7" fmla="*/ 8 h 42"/>
                <a:gd name="T8" fmla="*/ 47 w 47"/>
                <a:gd name="T9" fmla="*/ 34 h 42"/>
                <a:gd name="T10" fmla="*/ 40 w 47"/>
                <a:gd name="T11" fmla="*/ 42 h 42"/>
                <a:gd name="T12" fmla="*/ 8 w 47"/>
                <a:gd name="T13" fmla="*/ 42 h 42"/>
                <a:gd name="T14" fmla="*/ 0 w 47"/>
                <a:gd name="T15" fmla="*/ 34 h 42"/>
                <a:gd name="T16" fmla="*/ 0 w 47"/>
                <a:gd name="T1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0" y="8"/>
                  </a:moveTo>
                  <a:cubicBezTo>
                    <a:pt x="0" y="4"/>
                    <a:pt x="3" y="0"/>
                    <a:pt x="8" y="0"/>
                  </a:cubicBezTo>
                  <a:cubicBezTo>
                    <a:pt x="40" y="0"/>
                    <a:pt x="40" y="0"/>
                    <a:pt x="40" y="0"/>
                  </a:cubicBezTo>
                  <a:cubicBezTo>
                    <a:pt x="44" y="0"/>
                    <a:pt x="47" y="4"/>
                    <a:pt x="47" y="8"/>
                  </a:cubicBezTo>
                  <a:cubicBezTo>
                    <a:pt x="47" y="34"/>
                    <a:pt x="47" y="34"/>
                    <a:pt x="47" y="34"/>
                  </a:cubicBezTo>
                  <a:cubicBezTo>
                    <a:pt x="47" y="39"/>
                    <a:pt x="44" y="42"/>
                    <a:pt x="40" y="42"/>
                  </a:cubicBezTo>
                  <a:cubicBezTo>
                    <a:pt x="8" y="42"/>
                    <a:pt x="8" y="42"/>
                    <a:pt x="8" y="42"/>
                  </a:cubicBezTo>
                  <a:cubicBezTo>
                    <a:pt x="3" y="42"/>
                    <a:pt x="0" y="39"/>
                    <a:pt x="0" y="34"/>
                  </a:cubicBez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7664450" y="4232276"/>
              <a:ext cx="203200" cy="228600"/>
            </a:xfrm>
            <a:custGeom>
              <a:avLst/>
              <a:gdLst>
                <a:gd name="T0" fmla="*/ 5 w 54"/>
                <a:gd name="T1" fmla="*/ 46 h 61"/>
                <a:gd name="T2" fmla="*/ 2 w 54"/>
                <a:gd name="T3" fmla="*/ 35 h 61"/>
                <a:gd name="T4" fmla="*/ 18 w 54"/>
                <a:gd name="T5" fmla="*/ 6 h 61"/>
                <a:gd name="T6" fmla="*/ 28 w 54"/>
                <a:gd name="T7" fmla="*/ 3 h 61"/>
                <a:gd name="T8" fmla="*/ 49 w 54"/>
                <a:gd name="T9" fmla="*/ 16 h 61"/>
                <a:gd name="T10" fmla="*/ 52 w 54"/>
                <a:gd name="T11" fmla="*/ 27 h 61"/>
                <a:gd name="T12" fmla="*/ 36 w 54"/>
                <a:gd name="T13" fmla="*/ 56 h 61"/>
                <a:gd name="T14" fmla="*/ 26 w 54"/>
                <a:gd name="T15" fmla="*/ 59 h 61"/>
                <a:gd name="T16" fmla="*/ 5 w 54"/>
                <a:gd name="T17"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1">
                  <a:moveTo>
                    <a:pt x="5" y="46"/>
                  </a:moveTo>
                  <a:cubicBezTo>
                    <a:pt x="1" y="44"/>
                    <a:pt x="0" y="39"/>
                    <a:pt x="2" y="35"/>
                  </a:cubicBezTo>
                  <a:cubicBezTo>
                    <a:pt x="18" y="6"/>
                    <a:pt x="18" y="6"/>
                    <a:pt x="18" y="6"/>
                  </a:cubicBezTo>
                  <a:cubicBezTo>
                    <a:pt x="20" y="2"/>
                    <a:pt x="24" y="0"/>
                    <a:pt x="28" y="3"/>
                  </a:cubicBezTo>
                  <a:cubicBezTo>
                    <a:pt x="49" y="16"/>
                    <a:pt x="49" y="16"/>
                    <a:pt x="49" y="16"/>
                  </a:cubicBezTo>
                  <a:cubicBezTo>
                    <a:pt x="53" y="18"/>
                    <a:pt x="54" y="23"/>
                    <a:pt x="52" y="27"/>
                  </a:cubicBezTo>
                  <a:cubicBezTo>
                    <a:pt x="36" y="56"/>
                    <a:pt x="36" y="56"/>
                    <a:pt x="36" y="56"/>
                  </a:cubicBezTo>
                  <a:cubicBezTo>
                    <a:pt x="34" y="60"/>
                    <a:pt x="29" y="61"/>
                    <a:pt x="26" y="59"/>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7653338" y="3906838"/>
              <a:ext cx="203200" cy="228600"/>
            </a:xfrm>
            <a:custGeom>
              <a:avLst/>
              <a:gdLst>
                <a:gd name="T0" fmla="*/ 28 w 54"/>
                <a:gd name="T1" fmla="*/ 59 h 61"/>
                <a:gd name="T2" fmla="*/ 18 w 54"/>
                <a:gd name="T3" fmla="*/ 56 h 61"/>
                <a:gd name="T4" fmla="*/ 2 w 54"/>
                <a:gd name="T5" fmla="*/ 26 h 61"/>
                <a:gd name="T6" fmla="*/ 5 w 54"/>
                <a:gd name="T7" fmla="*/ 15 h 61"/>
                <a:gd name="T8" fmla="*/ 26 w 54"/>
                <a:gd name="T9" fmla="*/ 2 h 61"/>
                <a:gd name="T10" fmla="*/ 36 w 54"/>
                <a:gd name="T11" fmla="*/ 5 h 61"/>
                <a:gd name="T12" fmla="*/ 52 w 54"/>
                <a:gd name="T13" fmla="*/ 35 h 61"/>
                <a:gd name="T14" fmla="*/ 49 w 54"/>
                <a:gd name="T15" fmla="*/ 46 h 61"/>
                <a:gd name="T16" fmla="*/ 28 w 54"/>
                <a:gd name="T17"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1">
                  <a:moveTo>
                    <a:pt x="28" y="59"/>
                  </a:moveTo>
                  <a:cubicBezTo>
                    <a:pt x="24" y="61"/>
                    <a:pt x="20" y="60"/>
                    <a:pt x="18" y="56"/>
                  </a:cubicBezTo>
                  <a:cubicBezTo>
                    <a:pt x="2" y="26"/>
                    <a:pt x="2" y="26"/>
                    <a:pt x="2" y="26"/>
                  </a:cubicBezTo>
                  <a:cubicBezTo>
                    <a:pt x="0" y="23"/>
                    <a:pt x="1" y="18"/>
                    <a:pt x="5" y="15"/>
                  </a:cubicBezTo>
                  <a:cubicBezTo>
                    <a:pt x="26" y="2"/>
                    <a:pt x="26" y="2"/>
                    <a:pt x="26" y="2"/>
                  </a:cubicBezTo>
                  <a:cubicBezTo>
                    <a:pt x="29" y="0"/>
                    <a:pt x="34" y="1"/>
                    <a:pt x="36" y="5"/>
                  </a:cubicBezTo>
                  <a:cubicBezTo>
                    <a:pt x="52" y="35"/>
                    <a:pt x="52" y="35"/>
                    <a:pt x="52" y="35"/>
                  </a:cubicBezTo>
                  <a:cubicBezTo>
                    <a:pt x="54" y="39"/>
                    <a:pt x="53" y="44"/>
                    <a:pt x="49" y="46"/>
                  </a:cubicBezTo>
                  <a:lnTo>
                    <a:pt x="28"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7218363" y="3902076"/>
              <a:ext cx="550863" cy="585788"/>
            </a:xfrm>
            <a:custGeom>
              <a:avLst/>
              <a:gdLst>
                <a:gd name="T0" fmla="*/ 74 w 147"/>
                <a:gd name="T1" fmla="*/ 0 h 156"/>
                <a:gd name="T2" fmla="*/ 0 w 147"/>
                <a:gd name="T3" fmla="*/ 78 h 156"/>
                <a:gd name="T4" fmla="*/ 74 w 147"/>
                <a:gd name="T5" fmla="*/ 156 h 156"/>
                <a:gd name="T6" fmla="*/ 147 w 147"/>
                <a:gd name="T7" fmla="*/ 78 h 156"/>
                <a:gd name="T8" fmla="*/ 74 w 147"/>
                <a:gd name="T9" fmla="*/ 0 h 156"/>
                <a:gd name="T10" fmla="*/ 74 w 147"/>
                <a:gd name="T11" fmla="*/ 115 h 156"/>
                <a:gd name="T12" fmla="*/ 39 w 147"/>
                <a:gd name="T13" fmla="*/ 78 h 156"/>
                <a:gd name="T14" fmla="*/ 74 w 147"/>
                <a:gd name="T15" fmla="*/ 41 h 156"/>
                <a:gd name="T16" fmla="*/ 109 w 147"/>
                <a:gd name="T17" fmla="*/ 78 h 156"/>
                <a:gd name="T18" fmla="*/ 74 w 147"/>
                <a:gd name="T19" fmla="*/ 11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56">
                  <a:moveTo>
                    <a:pt x="74" y="0"/>
                  </a:moveTo>
                  <a:cubicBezTo>
                    <a:pt x="33" y="0"/>
                    <a:pt x="0" y="35"/>
                    <a:pt x="0" y="78"/>
                  </a:cubicBezTo>
                  <a:cubicBezTo>
                    <a:pt x="0" y="121"/>
                    <a:pt x="33" y="156"/>
                    <a:pt x="74" y="156"/>
                  </a:cubicBezTo>
                  <a:cubicBezTo>
                    <a:pt x="114" y="156"/>
                    <a:pt x="147" y="121"/>
                    <a:pt x="147" y="78"/>
                  </a:cubicBezTo>
                  <a:cubicBezTo>
                    <a:pt x="147" y="35"/>
                    <a:pt x="114" y="0"/>
                    <a:pt x="74" y="0"/>
                  </a:cubicBezTo>
                  <a:close/>
                  <a:moveTo>
                    <a:pt x="74" y="115"/>
                  </a:moveTo>
                  <a:cubicBezTo>
                    <a:pt x="54" y="115"/>
                    <a:pt x="39" y="99"/>
                    <a:pt x="39" y="78"/>
                  </a:cubicBezTo>
                  <a:cubicBezTo>
                    <a:pt x="39" y="57"/>
                    <a:pt x="54" y="41"/>
                    <a:pt x="74" y="41"/>
                  </a:cubicBezTo>
                  <a:cubicBezTo>
                    <a:pt x="93" y="41"/>
                    <a:pt x="109" y="57"/>
                    <a:pt x="109" y="78"/>
                  </a:cubicBezTo>
                  <a:cubicBezTo>
                    <a:pt x="109" y="99"/>
                    <a:pt x="93" y="115"/>
                    <a:pt x="74"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6427788" y="3819526"/>
              <a:ext cx="688975" cy="930275"/>
            </a:xfrm>
            <a:custGeom>
              <a:avLst/>
              <a:gdLst>
                <a:gd name="T0" fmla="*/ 79 w 184"/>
                <a:gd name="T1" fmla="*/ 244 h 248"/>
                <a:gd name="T2" fmla="*/ 81 w 184"/>
                <a:gd name="T3" fmla="*/ 246 h 248"/>
                <a:gd name="T4" fmla="*/ 83 w 184"/>
                <a:gd name="T5" fmla="*/ 246 h 248"/>
                <a:gd name="T6" fmla="*/ 85 w 184"/>
                <a:gd name="T7" fmla="*/ 247 h 248"/>
                <a:gd name="T8" fmla="*/ 86 w 184"/>
                <a:gd name="T9" fmla="*/ 248 h 248"/>
                <a:gd name="T10" fmla="*/ 90 w 184"/>
                <a:gd name="T11" fmla="*/ 248 h 248"/>
                <a:gd name="T12" fmla="*/ 90 w 184"/>
                <a:gd name="T13" fmla="*/ 248 h 248"/>
                <a:gd name="T14" fmla="*/ 91 w 184"/>
                <a:gd name="T15" fmla="*/ 248 h 248"/>
                <a:gd name="T16" fmla="*/ 94 w 184"/>
                <a:gd name="T17" fmla="*/ 248 h 248"/>
                <a:gd name="T18" fmla="*/ 96 w 184"/>
                <a:gd name="T19" fmla="*/ 247 h 248"/>
                <a:gd name="T20" fmla="*/ 98 w 184"/>
                <a:gd name="T21" fmla="*/ 246 h 248"/>
                <a:gd name="T22" fmla="*/ 100 w 184"/>
                <a:gd name="T23" fmla="*/ 246 h 248"/>
                <a:gd name="T24" fmla="*/ 102 w 184"/>
                <a:gd name="T25" fmla="*/ 244 h 248"/>
                <a:gd name="T26" fmla="*/ 103 w 184"/>
                <a:gd name="T27" fmla="*/ 244 h 248"/>
                <a:gd name="T28" fmla="*/ 104 w 184"/>
                <a:gd name="T29" fmla="*/ 243 h 248"/>
                <a:gd name="T30" fmla="*/ 172 w 184"/>
                <a:gd name="T31" fmla="*/ 190 h 248"/>
                <a:gd name="T32" fmla="*/ 177 w 184"/>
                <a:gd name="T33" fmla="*/ 157 h 248"/>
                <a:gd name="T34" fmla="*/ 146 w 184"/>
                <a:gd name="T35" fmla="*/ 152 h 248"/>
                <a:gd name="T36" fmla="*/ 113 w 184"/>
                <a:gd name="T37" fmla="*/ 177 h 248"/>
                <a:gd name="T38" fmla="*/ 113 w 184"/>
                <a:gd name="T39" fmla="*/ 24 h 248"/>
                <a:gd name="T40" fmla="*/ 90 w 184"/>
                <a:gd name="T41" fmla="*/ 0 h 248"/>
                <a:gd name="T42" fmla="*/ 68 w 184"/>
                <a:gd name="T43" fmla="*/ 24 h 248"/>
                <a:gd name="T44" fmla="*/ 68 w 184"/>
                <a:gd name="T45" fmla="*/ 177 h 248"/>
                <a:gd name="T46" fmla="*/ 35 w 184"/>
                <a:gd name="T47" fmla="*/ 152 h 248"/>
                <a:gd name="T48" fmla="*/ 4 w 184"/>
                <a:gd name="T49" fmla="*/ 157 h 248"/>
                <a:gd name="T50" fmla="*/ 0 w 184"/>
                <a:gd name="T51" fmla="*/ 171 h 248"/>
                <a:gd name="T52" fmla="*/ 9 w 184"/>
                <a:gd name="T53" fmla="*/ 190 h 248"/>
                <a:gd name="T54" fmla="*/ 77 w 184"/>
                <a:gd name="T55" fmla="*/ 243 h 248"/>
                <a:gd name="T56" fmla="*/ 78 w 184"/>
                <a:gd name="T57" fmla="*/ 244 h 248"/>
                <a:gd name="T58" fmla="*/ 79 w 184"/>
                <a:gd name="T59" fmla="*/ 24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248">
                  <a:moveTo>
                    <a:pt x="79" y="244"/>
                  </a:moveTo>
                  <a:cubicBezTo>
                    <a:pt x="80" y="245"/>
                    <a:pt x="80" y="245"/>
                    <a:pt x="81" y="246"/>
                  </a:cubicBezTo>
                  <a:cubicBezTo>
                    <a:pt x="82" y="246"/>
                    <a:pt x="82" y="246"/>
                    <a:pt x="83" y="246"/>
                  </a:cubicBezTo>
                  <a:cubicBezTo>
                    <a:pt x="83" y="247"/>
                    <a:pt x="84" y="247"/>
                    <a:pt x="85" y="247"/>
                  </a:cubicBezTo>
                  <a:cubicBezTo>
                    <a:pt x="86" y="247"/>
                    <a:pt x="86" y="248"/>
                    <a:pt x="86" y="248"/>
                  </a:cubicBezTo>
                  <a:cubicBezTo>
                    <a:pt x="88" y="248"/>
                    <a:pt x="89" y="248"/>
                    <a:pt x="90" y="248"/>
                  </a:cubicBezTo>
                  <a:cubicBezTo>
                    <a:pt x="90" y="248"/>
                    <a:pt x="90" y="248"/>
                    <a:pt x="90" y="248"/>
                  </a:cubicBezTo>
                  <a:cubicBezTo>
                    <a:pt x="90" y="248"/>
                    <a:pt x="90" y="248"/>
                    <a:pt x="91" y="248"/>
                  </a:cubicBezTo>
                  <a:cubicBezTo>
                    <a:pt x="92" y="248"/>
                    <a:pt x="93" y="248"/>
                    <a:pt x="94" y="248"/>
                  </a:cubicBezTo>
                  <a:cubicBezTo>
                    <a:pt x="95" y="248"/>
                    <a:pt x="95" y="247"/>
                    <a:pt x="96" y="247"/>
                  </a:cubicBezTo>
                  <a:cubicBezTo>
                    <a:pt x="97" y="247"/>
                    <a:pt x="97" y="247"/>
                    <a:pt x="98" y="246"/>
                  </a:cubicBezTo>
                  <a:cubicBezTo>
                    <a:pt x="99" y="246"/>
                    <a:pt x="99" y="246"/>
                    <a:pt x="100" y="246"/>
                  </a:cubicBezTo>
                  <a:cubicBezTo>
                    <a:pt x="101" y="245"/>
                    <a:pt x="101" y="245"/>
                    <a:pt x="102" y="244"/>
                  </a:cubicBezTo>
                  <a:cubicBezTo>
                    <a:pt x="102" y="244"/>
                    <a:pt x="103" y="244"/>
                    <a:pt x="103" y="244"/>
                  </a:cubicBezTo>
                  <a:cubicBezTo>
                    <a:pt x="103" y="244"/>
                    <a:pt x="103" y="244"/>
                    <a:pt x="104" y="243"/>
                  </a:cubicBezTo>
                  <a:cubicBezTo>
                    <a:pt x="172" y="190"/>
                    <a:pt x="172" y="190"/>
                    <a:pt x="172" y="190"/>
                  </a:cubicBezTo>
                  <a:cubicBezTo>
                    <a:pt x="182" y="183"/>
                    <a:pt x="184" y="168"/>
                    <a:pt x="177" y="157"/>
                  </a:cubicBezTo>
                  <a:cubicBezTo>
                    <a:pt x="170" y="146"/>
                    <a:pt x="156" y="144"/>
                    <a:pt x="146" y="152"/>
                  </a:cubicBezTo>
                  <a:cubicBezTo>
                    <a:pt x="113" y="177"/>
                    <a:pt x="113" y="177"/>
                    <a:pt x="113" y="177"/>
                  </a:cubicBezTo>
                  <a:cubicBezTo>
                    <a:pt x="113" y="24"/>
                    <a:pt x="113" y="24"/>
                    <a:pt x="113" y="24"/>
                  </a:cubicBezTo>
                  <a:cubicBezTo>
                    <a:pt x="113" y="11"/>
                    <a:pt x="103" y="0"/>
                    <a:pt x="90" y="0"/>
                  </a:cubicBezTo>
                  <a:cubicBezTo>
                    <a:pt x="78" y="0"/>
                    <a:pt x="68" y="11"/>
                    <a:pt x="68" y="24"/>
                  </a:cubicBezTo>
                  <a:cubicBezTo>
                    <a:pt x="68" y="177"/>
                    <a:pt x="68" y="177"/>
                    <a:pt x="68" y="177"/>
                  </a:cubicBezTo>
                  <a:cubicBezTo>
                    <a:pt x="35" y="152"/>
                    <a:pt x="35" y="152"/>
                    <a:pt x="35" y="152"/>
                  </a:cubicBezTo>
                  <a:cubicBezTo>
                    <a:pt x="25" y="144"/>
                    <a:pt x="11" y="146"/>
                    <a:pt x="4" y="157"/>
                  </a:cubicBezTo>
                  <a:cubicBezTo>
                    <a:pt x="1" y="161"/>
                    <a:pt x="0" y="166"/>
                    <a:pt x="0" y="171"/>
                  </a:cubicBezTo>
                  <a:cubicBezTo>
                    <a:pt x="0" y="178"/>
                    <a:pt x="3" y="186"/>
                    <a:pt x="9" y="190"/>
                  </a:cubicBezTo>
                  <a:cubicBezTo>
                    <a:pt x="77" y="243"/>
                    <a:pt x="77" y="243"/>
                    <a:pt x="77" y="243"/>
                  </a:cubicBezTo>
                  <a:cubicBezTo>
                    <a:pt x="77" y="244"/>
                    <a:pt x="78" y="244"/>
                    <a:pt x="78" y="244"/>
                  </a:cubicBezTo>
                  <a:cubicBezTo>
                    <a:pt x="78" y="244"/>
                    <a:pt x="78" y="244"/>
                    <a:pt x="79"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7" name="Group 46"/>
          <p:cNvGrpSpPr/>
          <p:nvPr/>
        </p:nvGrpSpPr>
        <p:grpSpPr>
          <a:xfrm>
            <a:off x="5092760" y="3520711"/>
            <a:ext cx="417834" cy="347040"/>
            <a:chOff x="4578350" y="3367088"/>
            <a:chExt cx="2014538" cy="1673226"/>
          </a:xfrm>
          <a:solidFill>
            <a:schemeClr val="bg1"/>
          </a:solidFill>
        </p:grpSpPr>
        <p:sp>
          <p:nvSpPr>
            <p:cNvPr id="48" name="Rectangle 47"/>
            <p:cNvSpPr>
              <a:spLocks noChangeArrowheads="1"/>
            </p:cNvSpPr>
            <p:nvPr/>
          </p:nvSpPr>
          <p:spPr bwMode="auto">
            <a:xfrm>
              <a:off x="5321300" y="4859338"/>
              <a:ext cx="53181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4578350" y="3367088"/>
              <a:ext cx="2014538" cy="1458913"/>
            </a:xfrm>
            <a:custGeom>
              <a:avLst/>
              <a:gdLst>
                <a:gd name="T0" fmla="*/ 524 w 537"/>
                <a:gd name="T1" fmla="*/ 0 h 389"/>
                <a:gd name="T2" fmla="*/ 14 w 537"/>
                <a:gd name="T3" fmla="*/ 0 h 389"/>
                <a:gd name="T4" fmla="*/ 0 w 537"/>
                <a:gd name="T5" fmla="*/ 13 h 389"/>
                <a:gd name="T6" fmla="*/ 0 w 537"/>
                <a:gd name="T7" fmla="*/ 376 h 389"/>
                <a:gd name="T8" fmla="*/ 14 w 537"/>
                <a:gd name="T9" fmla="*/ 389 h 389"/>
                <a:gd name="T10" fmla="*/ 524 w 537"/>
                <a:gd name="T11" fmla="*/ 389 h 389"/>
                <a:gd name="T12" fmla="*/ 537 w 537"/>
                <a:gd name="T13" fmla="*/ 376 h 389"/>
                <a:gd name="T14" fmla="*/ 537 w 537"/>
                <a:gd name="T15" fmla="*/ 13 h 389"/>
                <a:gd name="T16" fmla="*/ 524 w 537"/>
                <a:gd name="T17" fmla="*/ 0 h 389"/>
                <a:gd name="T18" fmla="*/ 504 w 537"/>
                <a:gd name="T19" fmla="*/ 304 h 389"/>
                <a:gd name="T20" fmla="*/ 34 w 537"/>
                <a:gd name="T21" fmla="*/ 304 h 389"/>
                <a:gd name="T22" fmla="*/ 34 w 537"/>
                <a:gd name="T23" fmla="*/ 32 h 389"/>
                <a:gd name="T24" fmla="*/ 504 w 537"/>
                <a:gd name="T25" fmla="*/ 32 h 389"/>
                <a:gd name="T26" fmla="*/ 504 w 537"/>
                <a:gd name="T27" fmla="*/ 30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89">
                  <a:moveTo>
                    <a:pt x="524" y="0"/>
                  </a:moveTo>
                  <a:cubicBezTo>
                    <a:pt x="14" y="0"/>
                    <a:pt x="14" y="0"/>
                    <a:pt x="14" y="0"/>
                  </a:cubicBezTo>
                  <a:cubicBezTo>
                    <a:pt x="6" y="0"/>
                    <a:pt x="0" y="6"/>
                    <a:pt x="0" y="13"/>
                  </a:cubicBezTo>
                  <a:cubicBezTo>
                    <a:pt x="0" y="376"/>
                    <a:pt x="0" y="376"/>
                    <a:pt x="0" y="376"/>
                  </a:cubicBezTo>
                  <a:cubicBezTo>
                    <a:pt x="0" y="383"/>
                    <a:pt x="6" y="389"/>
                    <a:pt x="14" y="389"/>
                  </a:cubicBezTo>
                  <a:cubicBezTo>
                    <a:pt x="524" y="389"/>
                    <a:pt x="524" y="389"/>
                    <a:pt x="524" y="389"/>
                  </a:cubicBezTo>
                  <a:cubicBezTo>
                    <a:pt x="531" y="389"/>
                    <a:pt x="537" y="383"/>
                    <a:pt x="537" y="376"/>
                  </a:cubicBezTo>
                  <a:cubicBezTo>
                    <a:pt x="537" y="13"/>
                    <a:pt x="537" y="13"/>
                    <a:pt x="537" y="13"/>
                  </a:cubicBezTo>
                  <a:cubicBezTo>
                    <a:pt x="537" y="6"/>
                    <a:pt x="531" y="0"/>
                    <a:pt x="524" y="0"/>
                  </a:cubicBezTo>
                  <a:close/>
                  <a:moveTo>
                    <a:pt x="504" y="304"/>
                  </a:moveTo>
                  <a:cubicBezTo>
                    <a:pt x="34" y="304"/>
                    <a:pt x="34" y="304"/>
                    <a:pt x="34" y="304"/>
                  </a:cubicBezTo>
                  <a:cubicBezTo>
                    <a:pt x="34" y="32"/>
                    <a:pt x="34" y="32"/>
                    <a:pt x="34" y="32"/>
                  </a:cubicBezTo>
                  <a:cubicBezTo>
                    <a:pt x="504" y="32"/>
                    <a:pt x="504" y="32"/>
                    <a:pt x="504" y="32"/>
                  </a:cubicBezTo>
                  <a:lnTo>
                    <a:pt x="504" y="3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5156200" y="4991101"/>
              <a:ext cx="858838" cy="49213"/>
            </a:xfrm>
            <a:custGeom>
              <a:avLst/>
              <a:gdLst>
                <a:gd name="T0" fmla="*/ 219 w 229"/>
                <a:gd name="T1" fmla="*/ 0 h 13"/>
                <a:gd name="T2" fmla="*/ 10 w 229"/>
                <a:gd name="T3" fmla="*/ 0 h 13"/>
                <a:gd name="T4" fmla="*/ 0 w 229"/>
                <a:gd name="T5" fmla="*/ 10 h 13"/>
                <a:gd name="T6" fmla="*/ 0 w 229"/>
                <a:gd name="T7" fmla="*/ 13 h 13"/>
                <a:gd name="T8" fmla="*/ 229 w 229"/>
                <a:gd name="T9" fmla="*/ 13 h 13"/>
                <a:gd name="T10" fmla="*/ 229 w 229"/>
                <a:gd name="T11" fmla="*/ 10 h 13"/>
                <a:gd name="T12" fmla="*/ 219 w 22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9" h="13">
                  <a:moveTo>
                    <a:pt x="219" y="0"/>
                  </a:moveTo>
                  <a:cubicBezTo>
                    <a:pt x="10" y="0"/>
                    <a:pt x="10" y="0"/>
                    <a:pt x="10" y="0"/>
                  </a:cubicBezTo>
                  <a:cubicBezTo>
                    <a:pt x="5" y="0"/>
                    <a:pt x="0" y="4"/>
                    <a:pt x="0" y="10"/>
                  </a:cubicBezTo>
                  <a:cubicBezTo>
                    <a:pt x="0" y="13"/>
                    <a:pt x="0" y="13"/>
                    <a:pt x="0" y="13"/>
                  </a:cubicBezTo>
                  <a:cubicBezTo>
                    <a:pt x="229" y="13"/>
                    <a:pt x="229" y="13"/>
                    <a:pt x="229" y="13"/>
                  </a:cubicBezTo>
                  <a:cubicBezTo>
                    <a:pt x="229" y="10"/>
                    <a:pt x="229" y="10"/>
                    <a:pt x="229" y="10"/>
                  </a:cubicBezTo>
                  <a:cubicBezTo>
                    <a:pt x="229" y="4"/>
                    <a:pt x="225"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5054600" y="3598863"/>
              <a:ext cx="382588" cy="769938"/>
            </a:xfrm>
            <a:custGeom>
              <a:avLst/>
              <a:gdLst>
                <a:gd name="T0" fmla="*/ 28 w 102"/>
                <a:gd name="T1" fmla="*/ 133 h 205"/>
                <a:gd name="T2" fmla="*/ 51 w 102"/>
                <a:gd name="T3" fmla="*/ 158 h 205"/>
                <a:gd name="T4" fmla="*/ 73 w 102"/>
                <a:gd name="T5" fmla="*/ 137 h 205"/>
                <a:gd name="T6" fmla="*/ 49 w 102"/>
                <a:gd name="T7" fmla="*/ 114 h 205"/>
                <a:gd name="T8" fmla="*/ 17 w 102"/>
                <a:gd name="T9" fmla="*/ 101 h 205"/>
                <a:gd name="T10" fmla="*/ 0 w 102"/>
                <a:gd name="T11" fmla="*/ 66 h 205"/>
                <a:gd name="T12" fmla="*/ 38 w 102"/>
                <a:gd name="T13" fmla="*/ 23 h 205"/>
                <a:gd name="T14" fmla="*/ 38 w 102"/>
                <a:gd name="T15" fmla="*/ 0 h 205"/>
                <a:gd name="T16" fmla="*/ 61 w 102"/>
                <a:gd name="T17" fmla="*/ 0 h 205"/>
                <a:gd name="T18" fmla="*/ 61 w 102"/>
                <a:gd name="T19" fmla="*/ 26 h 205"/>
                <a:gd name="T20" fmla="*/ 74 w 102"/>
                <a:gd name="T21" fmla="*/ 34 h 205"/>
                <a:gd name="T22" fmla="*/ 74 w 102"/>
                <a:gd name="T23" fmla="*/ 24 h 205"/>
                <a:gd name="T24" fmla="*/ 94 w 102"/>
                <a:gd name="T25" fmla="*/ 24 h 205"/>
                <a:gd name="T26" fmla="*/ 94 w 102"/>
                <a:gd name="T27" fmla="*/ 67 h 205"/>
                <a:gd name="T28" fmla="*/ 70 w 102"/>
                <a:gd name="T29" fmla="*/ 67 h 205"/>
                <a:gd name="T30" fmla="*/ 49 w 102"/>
                <a:gd name="T31" fmla="*/ 47 h 205"/>
                <a:gd name="T32" fmla="*/ 29 w 102"/>
                <a:gd name="T33" fmla="*/ 66 h 205"/>
                <a:gd name="T34" fmla="*/ 50 w 102"/>
                <a:gd name="T35" fmla="*/ 86 h 205"/>
                <a:gd name="T36" fmla="*/ 84 w 102"/>
                <a:gd name="T37" fmla="*/ 99 h 205"/>
                <a:gd name="T38" fmla="*/ 102 w 102"/>
                <a:gd name="T39" fmla="*/ 135 h 205"/>
                <a:gd name="T40" fmla="*/ 61 w 102"/>
                <a:gd name="T41" fmla="*/ 183 h 205"/>
                <a:gd name="T42" fmla="*/ 61 w 102"/>
                <a:gd name="T43" fmla="*/ 205 h 205"/>
                <a:gd name="T44" fmla="*/ 38 w 102"/>
                <a:gd name="T45" fmla="*/ 205 h 205"/>
                <a:gd name="T46" fmla="*/ 38 w 102"/>
                <a:gd name="T47" fmla="*/ 179 h 205"/>
                <a:gd name="T48" fmla="*/ 37 w 102"/>
                <a:gd name="T49" fmla="*/ 179 h 205"/>
                <a:gd name="T50" fmla="*/ 24 w 102"/>
                <a:gd name="T51" fmla="*/ 170 h 205"/>
                <a:gd name="T52" fmla="*/ 24 w 102"/>
                <a:gd name="T53" fmla="*/ 179 h 205"/>
                <a:gd name="T54" fmla="*/ 2 w 102"/>
                <a:gd name="T55" fmla="*/ 179 h 205"/>
                <a:gd name="T56" fmla="*/ 2 w 102"/>
                <a:gd name="T57" fmla="*/ 133 h 205"/>
                <a:gd name="T58" fmla="*/ 28 w 102"/>
                <a:gd name="T59" fmla="*/ 13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205">
                  <a:moveTo>
                    <a:pt x="28" y="133"/>
                  </a:moveTo>
                  <a:cubicBezTo>
                    <a:pt x="27" y="147"/>
                    <a:pt x="37" y="158"/>
                    <a:pt x="51" y="158"/>
                  </a:cubicBezTo>
                  <a:cubicBezTo>
                    <a:pt x="63" y="158"/>
                    <a:pt x="73" y="149"/>
                    <a:pt x="73" y="137"/>
                  </a:cubicBezTo>
                  <a:cubicBezTo>
                    <a:pt x="73" y="122"/>
                    <a:pt x="61" y="117"/>
                    <a:pt x="49" y="114"/>
                  </a:cubicBezTo>
                  <a:cubicBezTo>
                    <a:pt x="39" y="111"/>
                    <a:pt x="26" y="108"/>
                    <a:pt x="17" y="101"/>
                  </a:cubicBezTo>
                  <a:cubicBezTo>
                    <a:pt x="6" y="93"/>
                    <a:pt x="0" y="80"/>
                    <a:pt x="0" y="66"/>
                  </a:cubicBezTo>
                  <a:cubicBezTo>
                    <a:pt x="0" y="45"/>
                    <a:pt x="17" y="26"/>
                    <a:pt x="38" y="23"/>
                  </a:cubicBezTo>
                  <a:cubicBezTo>
                    <a:pt x="38" y="0"/>
                    <a:pt x="38" y="0"/>
                    <a:pt x="38" y="0"/>
                  </a:cubicBezTo>
                  <a:cubicBezTo>
                    <a:pt x="61" y="0"/>
                    <a:pt x="61" y="0"/>
                    <a:pt x="61" y="0"/>
                  </a:cubicBezTo>
                  <a:cubicBezTo>
                    <a:pt x="61" y="26"/>
                    <a:pt x="61" y="26"/>
                    <a:pt x="61" y="26"/>
                  </a:cubicBezTo>
                  <a:cubicBezTo>
                    <a:pt x="66" y="26"/>
                    <a:pt x="70" y="29"/>
                    <a:pt x="74" y="34"/>
                  </a:cubicBezTo>
                  <a:cubicBezTo>
                    <a:pt x="74" y="24"/>
                    <a:pt x="74" y="24"/>
                    <a:pt x="74" y="24"/>
                  </a:cubicBezTo>
                  <a:cubicBezTo>
                    <a:pt x="94" y="24"/>
                    <a:pt x="94" y="24"/>
                    <a:pt x="94" y="24"/>
                  </a:cubicBezTo>
                  <a:cubicBezTo>
                    <a:pt x="94" y="67"/>
                    <a:pt x="94" y="67"/>
                    <a:pt x="94" y="67"/>
                  </a:cubicBezTo>
                  <a:cubicBezTo>
                    <a:pt x="70" y="67"/>
                    <a:pt x="70" y="67"/>
                    <a:pt x="70" y="67"/>
                  </a:cubicBezTo>
                  <a:cubicBezTo>
                    <a:pt x="69" y="55"/>
                    <a:pt x="61" y="47"/>
                    <a:pt x="49" y="47"/>
                  </a:cubicBezTo>
                  <a:cubicBezTo>
                    <a:pt x="38" y="47"/>
                    <a:pt x="29" y="54"/>
                    <a:pt x="29" y="66"/>
                  </a:cubicBezTo>
                  <a:cubicBezTo>
                    <a:pt x="29" y="79"/>
                    <a:pt x="39" y="83"/>
                    <a:pt x="50" y="86"/>
                  </a:cubicBezTo>
                  <a:cubicBezTo>
                    <a:pt x="61" y="89"/>
                    <a:pt x="74" y="93"/>
                    <a:pt x="84" y="99"/>
                  </a:cubicBezTo>
                  <a:cubicBezTo>
                    <a:pt x="96" y="108"/>
                    <a:pt x="102" y="120"/>
                    <a:pt x="102" y="135"/>
                  </a:cubicBezTo>
                  <a:cubicBezTo>
                    <a:pt x="102" y="160"/>
                    <a:pt x="85" y="179"/>
                    <a:pt x="61" y="183"/>
                  </a:cubicBezTo>
                  <a:cubicBezTo>
                    <a:pt x="61" y="205"/>
                    <a:pt x="61" y="205"/>
                    <a:pt x="61" y="205"/>
                  </a:cubicBezTo>
                  <a:cubicBezTo>
                    <a:pt x="38" y="205"/>
                    <a:pt x="38" y="205"/>
                    <a:pt x="38" y="205"/>
                  </a:cubicBezTo>
                  <a:cubicBezTo>
                    <a:pt x="38" y="179"/>
                    <a:pt x="38" y="179"/>
                    <a:pt x="38" y="179"/>
                  </a:cubicBezTo>
                  <a:cubicBezTo>
                    <a:pt x="37" y="179"/>
                    <a:pt x="37" y="179"/>
                    <a:pt x="37" y="179"/>
                  </a:cubicBezTo>
                  <a:cubicBezTo>
                    <a:pt x="30" y="176"/>
                    <a:pt x="28" y="175"/>
                    <a:pt x="24" y="170"/>
                  </a:cubicBezTo>
                  <a:cubicBezTo>
                    <a:pt x="24" y="179"/>
                    <a:pt x="24" y="179"/>
                    <a:pt x="24" y="179"/>
                  </a:cubicBezTo>
                  <a:cubicBezTo>
                    <a:pt x="2" y="179"/>
                    <a:pt x="2" y="179"/>
                    <a:pt x="2" y="179"/>
                  </a:cubicBezTo>
                  <a:cubicBezTo>
                    <a:pt x="2" y="133"/>
                    <a:pt x="2" y="133"/>
                    <a:pt x="2" y="133"/>
                  </a:cubicBezTo>
                  <a:lnTo>
                    <a:pt x="28" y="1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p:nvPr/>
          </p:nvSpPr>
          <p:spPr bwMode="auto">
            <a:xfrm>
              <a:off x="5662613" y="3749676"/>
              <a:ext cx="550863" cy="550863"/>
            </a:xfrm>
            <a:custGeom>
              <a:avLst/>
              <a:gdLst>
                <a:gd name="T0" fmla="*/ 345 w 347"/>
                <a:gd name="T1" fmla="*/ 260 h 347"/>
                <a:gd name="T2" fmla="*/ 260 w 347"/>
                <a:gd name="T3" fmla="*/ 345 h 347"/>
                <a:gd name="T4" fmla="*/ 151 w 347"/>
                <a:gd name="T5" fmla="*/ 236 h 347"/>
                <a:gd name="T6" fmla="*/ 90 w 347"/>
                <a:gd name="T7" fmla="*/ 347 h 347"/>
                <a:gd name="T8" fmla="*/ 0 w 347"/>
                <a:gd name="T9" fmla="*/ 0 h 347"/>
                <a:gd name="T10" fmla="*/ 347 w 347"/>
                <a:gd name="T11" fmla="*/ 90 h 347"/>
                <a:gd name="T12" fmla="*/ 236 w 347"/>
                <a:gd name="T13" fmla="*/ 151 h 347"/>
                <a:gd name="T14" fmla="*/ 345 w 347"/>
                <a:gd name="T15" fmla="*/ 26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47">
                  <a:moveTo>
                    <a:pt x="345" y="260"/>
                  </a:moveTo>
                  <a:lnTo>
                    <a:pt x="260" y="345"/>
                  </a:lnTo>
                  <a:lnTo>
                    <a:pt x="151" y="236"/>
                  </a:lnTo>
                  <a:lnTo>
                    <a:pt x="90" y="347"/>
                  </a:lnTo>
                  <a:lnTo>
                    <a:pt x="0" y="0"/>
                  </a:lnTo>
                  <a:lnTo>
                    <a:pt x="347" y="90"/>
                  </a:lnTo>
                  <a:lnTo>
                    <a:pt x="236" y="151"/>
                  </a:lnTo>
                  <a:lnTo>
                    <a:pt x="345"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cxnSp>
        <p:nvCxnSpPr>
          <p:cNvPr id="53" name="Straight Connector 52"/>
          <p:cNvCxnSpPr/>
          <p:nvPr/>
        </p:nvCxnSpPr>
        <p:spPr>
          <a:xfrm flipH="1">
            <a:off x="783168" y="1999643"/>
            <a:ext cx="2819400" cy="0"/>
          </a:xfrm>
          <a:prstGeom prst="line">
            <a:avLst/>
          </a:prstGeom>
          <a:ln w="19050">
            <a:solidFill>
              <a:srgbClr val="00C3D9"/>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701638" y="1632287"/>
            <a:ext cx="1390643" cy="369332"/>
          </a:xfrm>
          <a:prstGeom prst="rect">
            <a:avLst/>
          </a:prstGeom>
          <a:noFill/>
        </p:spPr>
        <p:txBody>
          <a:bodyPr wrap="square" rtlCol="0">
            <a:spAutoFit/>
          </a:bodyPr>
          <a:lstStyle/>
          <a:p>
            <a:r>
              <a:rPr lang="en-US" smtClean="0">
                <a:solidFill>
                  <a:schemeClr val="bg1">
                    <a:lumMod val="95000"/>
                  </a:schemeClr>
                </a:solidFill>
                <a:latin typeface="+mj-lt"/>
              </a:rPr>
              <a:t>MARKETING</a:t>
            </a:r>
            <a:r>
              <a:rPr lang="en-US" smtClean="0">
                <a:solidFill>
                  <a:schemeClr val="tx1">
                    <a:lumMod val="65000"/>
                    <a:lumOff val="35000"/>
                  </a:schemeClr>
                </a:solidFill>
                <a:latin typeface="+mj-lt"/>
              </a:rPr>
              <a:t> </a:t>
            </a:r>
            <a:r>
              <a:rPr lang="en-US" smtClean="0">
                <a:solidFill>
                  <a:srgbClr val="00C3D9"/>
                </a:solidFill>
                <a:latin typeface="+mj-lt"/>
              </a:rPr>
              <a:t>PLAN</a:t>
            </a:r>
            <a:endParaRPr lang="en-US">
              <a:solidFill>
                <a:srgbClr val="00C3D9"/>
              </a:solidFill>
              <a:latin typeface="+mj-lt"/>
            </a:endParaRPr>
          </a:p>
        </p:txBody>
      </p:sp>
      <p:sp>
        <p:nvSpPr>
          <p:cNvPr id="58" name="Rectangle 57"/>
          <p:cNvSpPr/>
          <p:nvPr/>
        </p:nvSpPr>
        <p:spPr>
          <a:xfrm>
            <a:off x="685800" y="2017264"/>
            <a:ext cx="206221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9" name="TextBox 58"/>
          <p:cNvSpPr txBox="1"/>
          <p:nvPr/>
        </p:nvSpPr>
        <p:spPr>
          <a:xfrm>
            <a:off x="710851" y="3520711"/>
            <a:ext cx="1390643" cy="369332"/>
          </a:xfrm>
          <a:prstGeom prst="rect">
            <a:avLst/>
          </a:prstGeom>
          <a:noFill/>
        </p:spPr>
        <p:txBody>
          <a:bodyPr wrap="square" rtlCol="0">
            <a:spAutoFit/>
          </a:bodyPr>
          <a:lstStyle/>
          <a:p>
            <a:r>
              <a:rPr lang="en-US" smtClean="0">
                <a:solidFill>
                  <a:schemeClr val="bg1">
                    <a:lumMod val="95000"/>
                  </a:schemeClr>
                </a:solidFill>
                <a:latin typeface="+mj-lt"/>
              </a:rPr>
              <a:t>MARKETING </a:t>
            </a:r>
            <a:r>
              <a:rPr lang="en-US" smtClean="0">
                <a:solidFill>
                  <a:srgbClr val="F3C301"/>
                </a:solidFill>
                <a:latin typeface="+mj-lt"/>
              </a:rPr>
              <a:t>PLAN</a:t>
            </a:r>
            <a:endParaRPr lang="en-US">
              <a:solidFill>
                <a:srgbClr val="F3C301"/>
              </a:solidFill>
              <a:latin typeface="+mj-lt"/>
            </a:endParaRPr>
          </a:p>
        </p:txBody>
      </p:sp>
      <p:sp>
        <p:nvSpPr>
          <p:cNvPr id="60" name="Rectangle 59"/>
          <p:cNvSpPr/>
          <p:nvPr/>
        </p:nvSpPr>
        <p:spPr>
          <a:xfrm>
            <a:off x="695013" y="3905688"/>
            <a:ext cx="206221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1" name="TextBox 60"/>
          <p:cNvSpPr txBox="1"/>
          <p:nvPr/>
        </p:nvSpPr>
        <p:spPr>
          <a:xfrm>
            <a:off x="6386609" y="1632287"/>
            <a:ext cx="1390643" cy="369332"/>
          </a:xfrm>
          <a:prstGeom prst="rect">
            <a:avLst/>
          </a:prstGeom>
          <a:noFill/>
        </p:spPr>
        <p:txBody>
          <a:bodyPr wrap="square" rtlCol="0">
            <a:spAutoFit/>
          </a:bodyPr>
          <a:lstStyle/>
          <a:p>
            <a:r>
              <a:rPr lang="en-US" smtClean="0">
                <a:solidFill>
                  <a:schemeClr val="bg1">
                    <a:lumMod val="95000"/>
                  </a:schemeClr>
                </a:solidFill>
                <a:latin typeface="+mj-lt"/>
              </a:rPr>
              <a:t>MARKETING</a:t>
            </a:r>
            <a:r>
              <a:rPr lang="en-US" smtClean="0">
                <a:solidFill>
                  <a:schemeClr val="tx1">
                    <a:lumMod val="65000"/>
                    <a:lumOff val="35000"/>
                  </a:schemeClr>
                </a:solidFill>
                <a:latin typeface="+mj-lt"/>
              </a:rPr>
              <a:t> </a:t>
            </a:r>
            <a:r>
              <a:rPr lang="en-US" smtClean="0">
                <a:solidFill>
                  <a:srgbClr val="DE6E00"/>
                </a:solidFill>
                <a:latin typeface="+mj-lt"/>
              </a:rPr>
              <a:t>PLAN</a:t>
            </a:r>
            <a:endParaRPr lang="en-US">
              <a:solidFill>
                <a:srgbClr val="DE6E00"/>
              </a:solidFill>
              <a:latin typeface="+mj-lt"/>
            </a:endParaRPr>
          </a:p>
        </p:txBody>
      </p:sp>
      <p:sp>
        <p:nvSpPr>
          <p:cNvPr id="62" name="Rectangle 61"/>
          <p:cNvSpPr/>
          <p:nvPr/>
        </p:nvSpPr>
        <p:spPr>
          <a:xfrm>
            <a:off x="6370771" y="2017264"/>
            <a:ext cx="206221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3" name="TextBox 62"/>
          <p:cNvSpPr txBox="1"/>
          <p:nvPr/>
        </p:nvSpPr>
        <p:spPr>
          <a:xfrm>
            <a:off x="6395822" y="3520711"/>
            <a:ext cx="1390643" cy="369332"/>
          </a:xfrm>
          <a:prstGeom prst="rect">
            <a:avLst/>
          </a:prstGeom>
          <a:noFill/>
        </p:spPr>
        <p:txBody>
          <a:bodyPr wrap="square" rtlCol="0">
            <a:spAutoFit/>
          </a:bodyPr>
          <a:lstStyle/>
          <a:p>
            <a:r>
              <a:rPr lang="en-US" smtClean="0">
                <a:solidFill>
                  <a:schemeClr val="bg1">
                    <a:lumMod val="95000"/>
                  </a:schemeClr>
                </a:solidFill>
                <a:latin typeface="+mj-lt"/>
              </a:rPr>
              <a:t>MARKETING </a:t>
            </a:r>
            <a:r>
              <a:rPr lang="en-US" smtClean="0">
                <a:solidFill>
                  <a:srgbClr val="1FD89C"/>
                </a:solidFill>
                <a:latin typeface="+mj-lt"/>
              </a:rPr>
              <a:t>PLAN</a:t>
            </a:r>
            <a:endParaRPr lang="en-US">
              <a:solidFill>
                <a:srgbClr val="1FD89C"/>
              </a:solidFill>
              <a:latin typeface="+mj-lt"/>
            </a:endParaRPr>
          </a:p>
        </p:txBody>
      </p:sp>
      <p:sp>
        <p:nvSpPr>
          <p:cNvPr id="64" name="Rectangle 63"/>
          <p:cNvSpPr/>
          <p:nvPr/>
        </p:nvSpPr>
        <p:spPr>
          <a:xfrm>
            <a:off x="6379984" y="3905688"/>
            <a:ext cx="206221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5" name="TextBox 6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7" name="TextBox 6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right)">
                                      <p:cBhvr>
                                        <p:cTn id="13" dur="5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up)">
                                      <p:cBhvr>
                                        <p:cTn id="20" dur="500"/>
                                        <p:tgtEl>
                                          <p:spTgt spid="13"/>
                                        </p:tgtEl>
                                      </p:cBhvr>
                                    </p:animEffect>
                                  </p:childTnLst>
                                </p:cTn>
                              </p:par>
                              <p:par>
                                <p:cTn id="21" presetID="10" presetClass="entr" presetSubtype="0"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par>
                                <p:cTn id="28" presetID="10" presetClass="entr" presetSubtype="0" fill="hold"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par>
                          <p:cTn id="31" fill="hold">
                            <p:stCondLst>
                              <p:cond delay="2000"/>
                            </p:stCondLst>
                            <p:childTnLst>
                              <p:par>
                                <p:cTn id="32" presetID="22" presetClass="entr" presetSubtype="4"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down)">
                                      <p:cBhvr>
                                        <p:cTn id="34" dur="500"/>
                                        <p:tgtEl>
                                          <p:spTgt spid="11"/>
                                        </p:tgtEl>
                                      </p:cBhvr>
                                    </p:animEffect>
                                  </p:childTnLst>
                                </p:cTn>
                              </p:par>
                              <p:par>
                                <p:cTn id="35" presetID="10" presetClass="entr" presetSubtype="0"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childTnLst>
                          </p:cTn>
                        </p:par>
                        <p:par>
                          <p:cTn id="38" fill="hold">
                            <p:stCondLst>
                              <p:cond delay="2500"/>
                            </p:stCondLst>
                            <p:childTnLst>
                              <p:par>
                                <p:cTn id="39" presetID="22" presetClass="entr" presetSubtype="2"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Effect transition="in" filter="wipe(right)">
                                      <p:cBhvr>
                                        <p:cTn id="41" dur="500"/>
                                        <p:tgtEl>
                                          <p:spTgt spid="53"/>
                                        </p:tgtEl>
                                      </p:cBhvr>
                                    </p:animEffect>
                                  </p:childTnLst>
                                </p:cTn>
                              </p:par>
                            </p:childTnLst>
                          </p:cTn>
                        </p:par>
                        <p:par>
                          <p:cTn id="42" fill="hold">
                            <p:stCondLst>
                              <p:cond delay="3000"/>
                            </p:stCondLst>
                            <p:childTnLst>
                              <p:par>
                                <p:cTn id="43" presetID="2" presetClass="entr" presetSubtype="4" fill="hold" grpId="0" nodeType="afterEffect">
                                  <p:stCondLst>
                                    <p:cond delay="0"/>
                                  </p:stCondLst>
                                  <p:childTnLst>
                                    <p:set>
                                      <p:cBhvr>
                                        <p:cTn id="44" dur="1" fill="hold">
                                          <p:stCondLst>
                                            <p:cond delay="0"/>
                                          </p:stCondLst>
                                        </p:cTn>
                                        <p:tgtEl>
                                          <p:spTgt spid="57"/>
                                        </p:tgtEl>
                                        <p:attrNameLst>
                                          <p:attrName>style.visibility</p:attrName>
                                        </p:attrNameLst>
                                      </p:cBhvr>
                                      <p:to>
                                        <p:strVal val="visible"/>
                                      </p:to>
                                    </p:set>
                                    <p:anim calcmode="lin" valueType="num">
                                      <p:cBhvr additive="base">
                                        <p:cTn id="45" dur="500" fill="hold"/>
                                        <p:tgtEl>
                                          <p:spTgt spid="57"/>
                                        </p:tgtEl>
                                        <p:attrNameLst>
                                          <p:attrName>ppt_x</p:attrName>
                                        </p:attrNameLst>
                                      </p:cBhvr>
                                      <p:tavLst>
                                        <p:tav tm="0">
                                          <p:val>
                                            <p:strVal val="#ppt_x"/>
                                          </p:val>
                                        </p:tav>
                                        <p:tav tm="100000">
                                          <p:val>
                                            <p:strVal val="#ppt_x"/>
                                          </p:val>
                                        </p:tav>
                                      </p:tavLst>
                                    </p:anim>
                                    <p:anim calcmode="lin" valueType="num">
                                      <p:cBhvr additive="base">
                                        <p:cTn id="46" dur="500" fill="hold"/>
                                        <p:tgtEl>
                                          <p:spTgt spid="57"/>
                                        </p:tgtEl>
                                        <p:attrNameLst>
                                          <p:attrName>ppt_y</p:attrName>
                                        </p:attrNameLst>
                                      </p:cBhvr>
                                      <p:tavLst>
                                        <p:tav tm="0">
                                          <p:val>
                                            <p:strVal val="1+#ppt_h/2"/>
                                          </p:val>
                                        </p:tav>
                                        <p:tav tm="100000">
                                          <p:val>
                                            <p:strVal val="#ppt_y"/>
                                          </p:val>
                                        </p:tav>
                                      </p:tavLst>
                                    </p:anim>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58"/>
                                        </p:tgtEl>
                                        <p:attrNameLst>
                                          <p:attrName>style.visibility</p:attrName>
                                        </p:attrNameLst>
                                      </p:cBhvr>
                                      <p:to>
                                        <p:strVal val="visible"/>
                                      </p:to>
                                    </p:set>
                                    <p:animEffect transition="in" filter="fade">
                                      <p:cBhvr>
                                        <p:cTn id="50" dur="500"/>
                                        <p:tgtEl>
                                          <p:spTgt spid="58"/>
                                        </p:tgtEl>
                                      </p:cBhvr>
                                    </p:animEffect>
                                  </p:childTnLst>
                                </p:cTn>
                              </p:par>
                            </p:childTnLst>
                          </p:cTn>
                        </p:par>
                        <p:par>
                          <p:cTn id="51" fill="hold">
                            <p:stCondLst>
                              <p:cond delay="4000"/>
                            </p:stCondLst>
                            <p:childTnLst>
                              <p:par>
                                <p:cTn id="52" presetID="22" presetClass="entr" presetSubtype="2" fill="hold" nodeType="after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wipe(right)">
                                      <p:cBhvr>
                                        <p:cTn id="54" dur="500"/>
                                        <p:tgtEl>
                                          <p:spTgt spid="55"/>
                                        </p:tgtEl>
                                      </p:cBhvr>
                                    </p:animEffect>
                                  </p:childTnLst>
                                </p:cTn>
                              </p:par>
                            </p:childTnLst>
                          </p:cTn>
                        </p:par>
                        <p:par>
                          <p:cTn id="55" fill="hold">
                            <p:stCondLst>
                              <p:cond delay="4500"/>
                            </p:stCondLst>
                            <p:childTnLst>
                              <p:par>
                                <p:cTn id="56" presetID="2" presetClass="entr" presetSubtype="4" fill="hold" grpId="0" nodeType="afterEffect">
                                  <p:stCondLst>
                                    <p:cond delay="0"/>
                                  </p:stCondLst>
                                  <p:childTnLst>
                                    <p:set>
                                      <p:cBhvr>
                                        <p:cTn id="57" dur="1" fill="hold">
                                          <p:stCondLst>
                                            <p:cond delay="0"/>
                                          </p:stCondLst>
                                        </p:cTn>
                                        <p:tgtEl>
                                          <p:spTgt spid="59"/>
                                        </p:tgtEl>
                                        <p:attrNameLst>
                                          <p:attrName>style.visibility</p:attrName>
                                        </p:attrNameLst>
                                      </p:cBhvr>
                                      <p:to>
                                        <p:strVal val="visible"/>
                                      </p:to>
                                    </p:set>
                                    <p:anim calcmode="lin" valueType="num">
                                      <p:cBhvr additive="base">
                                        <p:cTn id="58" dur="500" fill="hold"/>
                                        <p:tgtEl>
                                          <p:spTgt spid="59"/>
                                        </p:tgtEl>
                                        <p:attrNameLst>
                                          <p:attrName>ppt_x</p:attrName>
                                        </p:attrNameLst>
                                      </p:cBhvr>
                                      <p:tavLst>
                                        <p:tav tm="0">
                                          <p:val>
                                            <p:strVal val="#ppt_x"/>
                                          </p:val>
                                        </p:tav>
                                        <p:tav tm="100000">
                                          <p:val>
                                            <p:strVal val="#ppt_x"/>
                                          </p:val>
                                        </p:tav>
                                      </p:tavLst>
                                    </p:anim>
                                    <p:anim calcmode="lin" valueType="num">
                                      <p:cBhvr additive="base">
                                        <p:cTn id="59" dur="500" fill="hold"/>
                                        <p:tgtEl>
                                          <p:spTgt spid="59"/>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60"/>
                                        </p:tgtEl>
                                        <p:attrNameLst>
                                          <p:attrName>style.visibility</p:attrName>
                                        </p:attrNameLst>
                                      </p:cBhvr>
                                      <p:to>
                                        <p:strVal val="visible"/>
                                      </p:to>
                                    </p:set>
                                    <p:animEffect transition="in" filter="fade">
                                      <p:cBhvr>
                                        <p:cTn id="63" dur="500"/>
                                        <p:tgtEl>
                                          <p:spTgt spid="60"/>
                                        </p:tgtEl>
                                      </p:cBhvr>
                                    </p:animEffect>
                                  </p:childTnLst>
                                </p:cTn>
                              </p:par>
                            </p:childTnLst>
                          </p:cTn>
                        </p:par>
                        <p:par>
                          <p:cTn id="64" fill="hold">
                            <p:stCondLst>
                              <p:cond delay="5500"/>
                            </p:stCondLst>
                            <p:childTnLst>
                              <p:par>
                                <p:cTn id="65" presetID="22" presetClass="entr" presetSubtype="8" fill="hold"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par>
                          <p:cTn id="68" fill="hold">
                            <p:stCondLst>
                              <p:cond delay="6000"/>
                            </p:stCondLst>
                            <p:childTnLst>
                              <p:par>
                                <p:cTn id="69" presetID="2" presetClass="entr" presetSubtype="4" fill="hold" grpId="0" nodeType="afterEffect">
                                  <p:stCondLst>
                                    <p:cond delay="0"/>
                                  </p:stCondLst>
                                  <p:childTnLst>
                                    <p:set>
                                      <p:cBhvr>
                                        <p:cTn id="70" dur="1" fill="hold">
                                          <p:stCondLst>
                                            <p:cond delay="0"/>
                                          </p:stCondLst>
                                        </p:cTn>
                                        <p:tgtEl>
                                          <p:spTgt spid="61"/>
                                        </p:tgtEl>
                                        <p:attrNameLst>
                                          <p:attrName>style.visibility</p:attrName>
                                        </p:attrNameLst>
                                      </p:cBhvr>
                                      <p:to>
                                        <p:strVal val="visible"/>
                                      </p:to>
                                    </p:set>
                                    <p:anim calcmode="lin" valueType="num">
                                      <p:cBhvr additive="base">
                                        <p:cTn id="71" dur="500" fill="hold"/>
                                        <p:tgtEl>
                                          <p:spTgt spid="61"/>
                                        </p:tgtEl>
                                        <p:attrNameLst>
                                          <p:attrName>ppt_x</p:attrName>
                                        </p:attrNameLst>
                                      </p:cBhvr>
                                      <p:tavLst>
                                        <p:tav tm="0">
                                          <p:val>
                                            <p:strVal val="#ppt_x"/>
                                          </p:val>
                                        </p:tav>
                                        <p:tav tm="100000">
                                          <p:val>
                                            <p:strVal val="#ppt_x"/>
                                          </p:val>
                                        </p:tav>
                                      </p:tavLst>
                                    </p:anim>
                                    <p:anim calcmode="lin" valueType="num">
                                      <p:cBhvr additive="base">
                                        <p:cTn id="72" dur="500" fill="hold"/>
                                        <p:tgtEl>
                                          <p:spTgt spid="61"/>
                                        </p:tgtEl>
                                        <p:attrNameLst>
                                          <p:attrName>ppt_y</p:attrName>
                                        </p:attrNameLst>
                                      </p:cBhvr>
                                      <p:tavLst>
                                        <p:tav tm="0">
                                          <p:val>
                                            <p:strVal val="1+#ppt_h/2"/>
                                          </p:val>
                                        </p:tav>
                                        <p:tav tm="100000">
                                          <p:val>
                                            <p:strVal val="#ppt_y"/>
                                          </p:val>
                                        </p:tav>
                                      </p:tavLst>
                                    </p:anim>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62"/>
                                        </p:tgtEl>
                                        <p:attrNameLst>
                                          <p:attrName>style.visibility</p:attrName>
                                        </p:attrNameLst>
                                      </p:cBhvr>
                                      <p:to>
                                        <p:strVal val="visible"/>
                                      </p:to>
                                    </p:set>
                                    <p:animEffect transition="in" filter="fade">
                                      <p:cBhvr>
                                        <p:cTn id="76" dur="500"/>
                                        <p:tgtEl>
                                          <p:spTgt spid="62"/>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Effect transition="in" filter="wipe(left)">
                                      <p:cBhvr>
                                        <p:cTn id="80" dur="500"/>
                                        <p:tgtEl>
                                          <p:spTgt spid="56"/>
                                        </p:tgtEl>
                                      </p:cBhvr>
                                    </p:animEffect>
                                  </p:childTnLst>
                                </p:cTn>
                              </p:par>
                            </p:childTnLst>
                          </p:cTn>
                        </p:par>
                        <p:par>
                          <p:cTn id="81" fill="hold">
                            <p:stCondLst>
                              <p:cond delay="7500"/>
                            </p:stCondLst>
                            <p:childTnLst>
                              <p:par>
                                <p:cTn id="82" presetID="2" presetClass="entr" presetSubtype="4" fill="hold" grpId="0" nodeType="afterEffect">
                                  <p:stCondLst>
                                    <p:cond delay="0"/>
                                  </p:stCondLst>
                                  <p:childTnLst>
                                    <p:set>
                                      <p:cBhvr>
                                        <p:cTn id="83" dur="1" fill="hold">
                                          <p:stCondLst>
                                            <p:cond delay="0"/>
                                          </p:stCondLst>
                                        </p:cTn>
                                        <p:tgtEl>
                                          <p:spTgt spid="63"/>
                                        </p:tgtEl>
                                        <p:attrNameLst>
                                          <p:attrName>style.visibility</p:attrName>
                                        </p:attrNameLst>
                                      </p:cBhvr>
                                      <p:to>
                                        <p:strVal val="visible"/>
                                      </p:to>
                                    </p:set>
                                    <p:anim calcmode="lin" valueType="num">
                                      <p:cBhvr additive="base">
                                        <p:cTn id="84" dur="500" fill="hold"/>
                                        <p:tgtEl>
                                          <p:spTgt spid="63"/>
                                        </p:tgtEl>
                                        <p:attrNameLst>
                                          <p:attrName>ppt_x</p:attrName>
                                        </p:attrNameLst>
                                      </p:cBhvr>
                                      <p:tavLst>
                                        <p:tav tm="0">
                                          <p:val>
                                            <p:strVal val="#ppt_x"/>
                                          </p:val>
                                        </p:tav>
                                        <p:tav tm="100000">
                                          <p:val>
                                            <p:strVal val="#ppt_x"/>
                                          </p:val>
                                        </p:tav>
                                      </p:tavLst>
                                    </p:anim>
                                    <p:anim calcmode="lin" valueType="num">
                                      <p:cBhvr additive="base">
                                        <p:cTn id="85" dur="500" fill="hold"/>
                                        <p:tgtEl>
                                          <p:spTgt spid="63"/>
                                        </p:tgtEl>
                                        <p:attrNameLst>
                                          <p:attrName>ppt_y</p:attrName>
                                        </p:attrNameLst>
                                      </p:cBhvr>
                                      <p:tavLst>
                                        <p:tav tm="0">
                                          <p:val>
                                            <p:strVal val="1+#ppt_h/2"/>
                                          </p:val>
                                        </p:tav>
                                        <p:tav tm="100000">
                                          <p:val>
                                            <p:strVal val="#ppt_y"/>
                                          </p:val>
                                        </p:tav>
                                      </p:tavLst>
                                    </p:anim>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64"/>
                                        </p:tgtEl>
                                        <p:attrNameLst>
                                          <p:attrName>style.visibility</p:attrName>
                                        </p:attrNameLst>
                                      </p:cBhvr>
                                      <p:to>
                                        <p:strVal val="visible"/>
                                      </p:to>
                                    </p:set>
                                    <p:animEffect transition="in" filter="fade">
                                      <p:cBhvr>
                                        <p:cTn id="89" dur="500"/>
                                        <p:tgtEl>
                                          <p:spTgt spid="64"/>
                                        </p:tgtEl>
                                      </p:cBhvr>
                                    </p:animEffect>
                                  </p:childTnLst>
                                </p:cTn>
                              </p:par>
                            </p:childTnLst>
                          </p:cTn>
                        </p:par>
                        <p:par>
                          <p:cTn id="90" fill="hold">
                            <p:stCondLst>
                              <p:cond delay="8500"/>
                            </p:stCondLst>
                            <p:childTnLst>
                              <p:par>
                                <p:cTn id="91" presetID="37" presetClass="entr" presetSubtype="0" fill="hold" grpId="0" nodeType="afterEffect">
                                  <p:stCondLst>
                                    <p:cond delay="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750"/>
                                        <p:tgtEl>
                                          <p:spTgt spid="65"/>
                                        </p:tgtEl>
                                      </p:cBhvr>
                                    </p:animEffect>
                                    <p:anim calcmode="lin" valueType="num">
                                      <p:cBhvr>
                                        <p:cTn id="94" dur="750" fill="hold"/>
                                        <p:tgtEl>
                                          <p:spTgt spid="65"/>
                                        </p:tgtEl>
                                        <p:attrNameLst>
                                          <p:attrName>ppt_x</p:attrName>
                                        </p:attrNameLst>
                                      </p:cBhvr>
                                      <p:tavLst>
                                        <p:tav tm="0">
                                          <p:val>
                                            <p:strVal val="#ppt_x"/>
                                          </p:val>
                                        </p:tav>
                                        <p:tav tm="100000">
                                          <p:val>
                                            <p:strVal val="#ppt_x"/>
                                          </p:val>
                                        </p:tav>
                                      </p:tavLst>
                                    </p:anim>
                                    <p:anim calcmode="lin" valueType="num">
                                      <p:cBhvr>
                                        <p:cTn id="95" dur="675" decel="100000" fill="hold"/>
                                        <p:tgtEl>
                                          <p:spTgt spid="65"/>
                                        </p:tgtEl>
                                        <p:attrNameLst>
                                          <p:attrName>ppt_y</p:attrName>
                                        </p:attrNameLst>
                                      </p:cBhvr>
                                      <p:tavLst>
                                        <p:tav tm="0">
                                          <p:val>
                                            <p:strVal val="#ppt_y+1"/>
                                          </p:val>
                                        </p:tav>
                                        <p:tav tm="100000">
                                          <p:val>
                                            <p:strVal val="#ppt_y-.03"/>
                                          </p:val>
                                        </p:tav>
                                      </p:tavLst>
                                    </p:anim>
                                    <p:anim calcmode="lin" valueType="num">
                                      <p:cBhvr>
                                        <p:cTn id="96" dur="75" accel="100000" fill="hold">
                                          <p:stCondLst>
                                            <p:cond delay="675"/>
                                          </p:stCondLst>
                                        </p:cTn>
                                        <p:tgtEl>
                                          <p:spTgt spid="65"/>
                                        </p:tgtEl>
                                        <p:attrNameLst>
                                          <p:attrName>ppt_y</p:attrName>
                                        </p:attrNameLst>
                                      </p:cBhvr>
                                      <p:tavLst>
                                        <p:tav tm="0">
                                          <p:val>
                                            <p:strVal val="#ppt_y-.03"/>
                                          </p:val>
                                        </p:tav>
                                        <p:tav tm="100000">
                                          <p:val>
                                            <p:strVal val="#ppt_y"/>
                                          </p:val>
                                        </p:tav>
                                      </p:tavLst>
                                    </p:anim>
                                  </p:childTnLst>
                                </p:cTn>
                              </p:par>
                            </p:childTnLst>
                          </p:cTn>
                        </p:par>
                        <p:par>
                          <p:cTn id="97" fill="hold">
                            <p:stCondLst>
                              <p:cond delay="9500"/>
                            </p:stCondLst>
                            <p:childTnLst>
                              <p:par>
                                <p:cTn id="98" presetID="10" presetClass="entr" presetSubtype="0" fill="hold" grpId="0" nodeType="afterEffect">
                                  <p:stCondLst>
                                    <p:cond delay="0"/>
                                  </p:stCondLst>
                                  <p:childTnLst>
                                    <p:set>
                                      <p:cBhvr>
                                        <p:cTn id="99" dur="1" fill="hold">
                                          <p:stCondLst>
                                            <p:cond delay="0"/>
                                          </p:stCondLst>
                                        </p:cTn>
                                        <p:tgtEl>
                                          <p:spTgt spid="67"/>
                                        </p:tgtEl>
                                        <p:attrNameLst>
                                          <p:attrName>style.visibility</p:attrName>
                                        </p:attrNameLst>
                                      </p:cBhvr>
                                      <p:to>
                                        <p:strVal val="visible"/>
                                      </p:to>
                                    </p:set>
                                    <p:animEffect transition="in" filter="fade">
                                      <p:cBhvr>
                                        <p:cTn id="10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57" grpId="0"/>
      <p:bldP spid="58" grpId="0"/>
      <p:bldP spid="59" grpId="0"/>
      <p:bldP spid="60" grpId="0"/>
      <p:bldP spid="61" grpId="0"/>
      <p:bldP spid="62" grpId="0"/>
      <p:bldP spid="63" grpId="0"/>
      <p:bldP spid="64" grpId="0"/>
      <p:bldP spid="65" grpId="0"/>
      <p:bldP spid="6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5"/>
          <p:cNvSpPr/>
          <p:nvPr/>
        </p:nvSpPr>
        <p:spPr bwMode="auto">
          <a:xfrm>
            <a:off x="3201246" y="3009031"/>
            <a:ext cx="1051545" cy="1543919"/>
          </a:xfrm>
          <a:custGeom>
            <a:avLst/>
            <a:gdLst>
              <a:gd name="T0" fmla="*/ 0 w 551"/>
              <a:gd name="T1" fmla="*/ 809 h 809"/>
              <a:gd name="T2" fmla="*/ 551 w 551"/>
              <a:gd name="T3" fmla="*/ 0 h 809"/>
              <a:gd name="T4" fmla="*/ 0 w 551"/>
              <a:gd name="T5" fmla="*/ 531 h 809"/>
              <a:gd name="T6" fmla="*/ 0 w 551"/>
              <a:gd name="T7" fmla="*/ 809 h 809"/>
            </a:gdLst>
            <a:ahLst/>
            <a:cxnLst>
              <a:cxn ang="0">
                <a:pos x="T0" y="T1"/>
              </a:cxn>
              <a:cxn ang="0">
                <a:pos x="T2" y="T3"/>
              </a:cxn>
              <a:cxn ang="0">
                <a:pos x="T4" y="T5"/>
              </a:cxn>
              <a:cxn ang="0">
                <a:pos x="T6" y="T7"/>
              </a:cxn>
            </a:cxnLst>
            <a:rect l="0" t="0" r="r" b="b"/>
            <a:pathLst>
              <a:path w="551" h="809">
                <a:moveTo>
                  <a:pt x="0" y="809"/>
                </a:moveTo>
                <a:lnTo>
                  <a:pt x="551" y="0"/>
                </a:lnTo>
                <a:lnTo>
                  <a:pt x="0" y="531"/>
                </a:lnTo>
                <a:lnTo>
                  <a:pt x="0" y="809"/>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2" name="Freeform 6"/>
          <p:cNvSpPr/>
          <p:nvPr/>
        </p:nvSpPr>
        <p:spPr bwMode="auto">
          <a:xfrm>
            <a:off x="3201246" y="3009031"/>
            <a:ext cx="1051545" cy="921772"/>
          </a:xfrm>
          <a:custGeom>
            <a:avLst/>
            <a:gdLst>
              <a:gd name="T0" fmla="*/ 0 w 551"/>
              <a:gd name="T1" fmla="*/ 483 h 483"/>
              <a:gd name="T2" fmla="*/ 551 w 551"/>
              <a:gd name="T3" fmla="*/ 0 h 483"/>
              <a:gd name="T4" fmla="*/ 0 w 551"/>
              <a:gd name="T5" fmla="*/ 205 h 483"/>
              <a:gd name="T6" fmla="*/ 0 w 551"/>
              <a:gd name="T7" fmla="*/ 483 h 483"/>
            </a:gdLst>
            <a:ahLst/>
            <a:cxnLst>
              <a:cxn ang="0">
                <a:pos x="T0" y="T1"/>
              </a:cxn>
              <a:cxn ang="0">
                <a:pos x="T2" y="T3"/>
              </a:cxn>
              <a:cxn ang="0">
                <a:pos x="T4" y="T5"/>
              </a:cxn>
              <a:cxn ang="0">
                <a:pos x="T6" y="T7"/>
              </a:cxn>
            </a:cxnLst>
            <a:rect l="0" t="0" r="r" b="b"/>
            <a:pathLst>
              <a:path w="551" h="483">
                <a:moveTo>
                  <a:pt x="0" y="483"/>
                </a:moveTo>
                <a:lnTo>
                  <a:pt x="551" y="0"/>
                </a:lnTo>
                <a:lnTo>
                  <a:pt x="0" y="205"/>
                </a:lnTo>
                <a:lnTo>
                  <a:pt x="0" y="483"/>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3" name="Freeform 7"/>
          <p:cNvSpPr/>
          <p:nvPr/>
        </p:nvSpPr>
        <p:spPr bwMode="auto">
          <a:xfrm>
            <a:off x="3201246" y="2778110"/>
            <a:ext cx="1051545" cy="528635"/>
          </a:xfrm>
          <a:custGeom>
            <a:avLst/>
            <a:gdLst>
              <a:gd name="T0" fmla="*/ 0 w 551"/>
              <a:gd name="T1" fmla="*/ 277 h 277"/>
              <a:gd name="T2" fmla="*/ 551 w 551"/>
              <a:gd name="T3" fmla="*/ 121 h 277"/>
              <a:gd name="T4" fmla="*/ 0 w 551"/>
              <a:gd name="T5" fmla="*/ 0 h 277"/>
              <a:gd name="T6" fmla="*/ 0 w 551"/>
              <a:gd name="T7" fmla="*/ 277 h 277"/>
            </a:gdLst>
            <a:ahLst/>
            <a:cxnLst>
              <a:cxn ang="0">
                <a:pos x="T0" y="T1"/>
              </a:cxn>
              <a:cxn ang="0">
                <a:pos x="T2" y="T3"/>
              </a:cxn>
              <a:cxn ang="0">
                <a:pos x="T4" y="T5"/>
              </a:cxn>
              <a:cxn ang="0">
                <a:pos x="T6" y="T7"/>
              </a:cxn>
            </a:cxnLst>
            <a:rect l="0" t="0" r="r" b="b"/>
            <a:pathLst>
              <a:path w="551" h="277">
                <a:moveTo>
                  <a:pt x="0" y="277"/>
                </a:moveTo>
                <a:lnTo>
                  <a:pt x="551" y="121"/>
                </a:lnTo>
                <a:lnTo>
                  <a:pt x="0" y="0"/>
                </a:lnTo>
                <a:lnTo>
                  <a:pt x="0" y="277"/>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4" name="Freeform 8"/>
          <p:cNvSpPr/>
          <p:nvPr/>
        </p:nvSpPr>
        <p:spPr bwMode="auto">
          <a:xfrm>
            <a:off x="3201246" y="2154055"/>
            <a:ext cx="1051545" cy="854976"/>
          </a:xfrm>
          <a:custGeom>
            <a:avLst/>
            <a:gdLst>
              <a:gd name="T0" fmla="*/ 0 w 551"/>
              <a:gd name="T1" fmla="*/ 278 h 448"/>
              <a:gd name="T2" fmla="*/ 551 w 551"/>
              <a:gd name="T3" fmla="*/ 448 h 448"/>
              <a:gd name="T4" fmla="*/ 0 w 551"/>
              <a:gd name="T5" fmla="*/ 0 h 448"/>
              <a:gd name="T6" fmla="*/ 0 w 551"/>
              <a:gd name="T7" fmla="*/ 278 h 448"/>
            </a:gdLst>
            <a:ahLst/>
            <a:cxnLst>
              <a:cxn ang="0">
                <a:pos x="T0" y="T1"/>
              </a:cxn>
              <a:cxn ang="0">
                <a:pos x="T2" y="T3"/>
              </a:cxn>
              <a:cxn ang="0">
                <a:pos x="T4" y="T5"/>
              </a:cxn>
              <a:cxn ang="0">
                <a:pos x="T6" y="T7"/>
              </a:cxn>
            </a:cxnLst>
            <a:rect l="0" t="0" r="r" b="b"/>
            <a:pathLst>
              <a:path w="551" h="448">
                <a:moveTo>
                  <a:pt x="0" y="278"/>
                </a:moveTo>
                <a:lnTo>
                  <a:pt x="551" y="448"/>
                </a:lnTo>
                <a:lnTo>
                  <a:pt x="0" y="0"/>
                </a:lnTo>
                <a:lnTo>
                  <a:pt x="0" y="27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5" name="Freeform 9"/>
          <p:cNvSpPr/>
          <p:nvPr/>
        </p:nvSpPr>
        <p:spPr bwMode="auto">
          <a:xfrm>
            <a:off x="3201246" y="1531907"/>
            <a:ext cx="1051545" cy="1477124"/>
          </a:xfrm>
          <a:custGeom>
            <a:avLst/>
            <a:gdLst>
              <a:gd name="T0" fmla="*/ 551 w 551"/>
              <a:gd name="T1" fmla="*/ 774 h 774"/>
              <a:gd name="T2" fmla="*/ 0 w 551"/>
              <a:gd name="T3" fmla="*/ 273 h 774"/>
              <a:gd name="T4" fmla="*/ 0 w 551"/>
              <a:gd name="T5" fmla="*/ 0 h 774"/>
              <a:gd name="T6" fmla="*/ 551 w 551"/>
              <a:gd name="T7" fmla="*/ 774 h 774"/>
            </a:gdLst>
            <a:ahLst/>
            <a:cxnLst>
              <a:cxn ang="0">
                <a:pos x="T0" y="T1"/>
              </a:cxn>
              <a:cxn ang="0">
                <a:pos x="T2" y="T3"/>
              </a:cxn>
              <a:cxn ang="0">
                <a:pos x="T4" y="T5"/>
              </a:cxn>
              <a:cxn ang="0">
                <a:pos x="T6" y="T7"/>
              </a:cxn>
            </a:cxnLst>
            <a:rect l="0" t="0" r="r" b="b"/>
            <a:pathLst>
              <a:path w="551" h="774">
                <a:moveTo>
                  <a:pt x="551" y="774"/>
                </a:moveTo>
                <a:lnTo>
                  <a:pt x="0" y="273"/>
                </a:lnTo>
                <a:lnTo>
                  <a:pt x="0" y="0"/>
                </a:lnTo>
                <a:lnTo>
                  <a:pt x="551" y="77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6" name="Freeform 10"/>
          <p:cNvSpPr/>
          <p:nvPr/>
        </p:nvSpPr>
        <p:spPr bwMode="auto">
          <a:xfrm>
            <a:off x="619143" y="1531907"/>
            <a:ext cx="2582105" cy="521002"/>
          </a:xfrm>
          <a:custGeom>
            <a:avLst/>
            <a:gdLst>
              <a:gd name="T0" fmla="*/ 1353 w 1353"/>
              <a:gd name="T1" fmla="*/ 273 h 273"/>
              <a:gd name="T2" fmla="*/ 1353 w 1353"/>
              <a:gd name="T3" fmla="*/ 0 h 273"/>
              <a:gd name="T4" fmla="*/ 954 w 1353"/>
              <a:gd name="T5" fmla="*/ 0 h 273"/>
              <a:gd name="T6" fmla="*/ 954 w 1353"/>
              <a:gd name="T7" fmla="*/ 0 h 273"/>
              <a:gd name="T8" fmla="*/ 126 w 1353"/>
              <a:gd name="T9" fmla="*/ 0 h 273"/>
              <a:gd name="T10" fmla="*/ 126 w 1353"/>
              <a:gd name="T11" fmla="*/ 0 h 273"/>
              <a:gd name="T12" fmla="*/ 73 w 1353"/>
              <a:gd name="T13" fmla="*/ 0 h 273"/>
              <a:gd name="T14" fmla="*/ 0 w 1353"/>
              <a:gd name="T15" fmla="*/ 34 h 273"/>
              <a:gd name="T16" fmla="*/ 9 w 1353"/>
              <a:gd name="T17" fmla="*/ 83 h 273"/>
              <a:gd name="T18" fmla="*/ 63 w 1353"/>
              <a:gd name="T19" fmla="*/ 54 h 273"/>
              <a:gd name="T20" fmla="*/ 63 w 1353"/>
              <a:gd name="T21" fmla="*/ 54 h 273"/>
              <a:gd name="T22" fmla="*/ 63 w 1353"/>
              <a:gd name="T23" fmla="*/ 273 h 273"/>
              <a:gd name="T24" fmla="*/ 126 w 1353"/>
              <a:gd name="T25" fmla="*/ 273 h 273"/>
              <a:gd name="T26" fmla="*/ 126 w 1353"/>
              <a:gd name="T27" fmla="*/ 273 h 273"/>
              <a:gd name="T28" fmla="*/ 131 w 1353"/>
              <a:gd name="T29" fmla="*/ 273 h 273"/>
              <a:gd name="T30" fmla="*/ 131 w 1353"/>
              <a:gd name="T31" fmla="*/ 273 h 273"/>
              <a:gd name="T32" fmla="*/ 1353 w 1353"/>
              <a:gd name="T33"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3" h="273">
                <a:moveTo>
                  <a:pt x="1353" y="273"/>
                </a:moveTo>
                <a:lnTo>
                  <a:pt x="1353" y="0"/>
                </a:lnTo>
                <a:lnTo>
                  <a:pt x="954" y="0"/>
                </a:lnTo>
                <a:lnTo>
                  <a:pt x="954" y="0"/>
                </a:lnTo>
                <a:lnTo>
                  <a:pt x="126" y="0"/>
                </a:lnTo>
                <a:lnTo>
                  <a:pt x="126" y="0"/>
                </a:lnTo>
                <a:lnTo>
                  <a:pt x="73" y="0"/>
                </a:lnTo>
                <a:lnTo>
                  <a:pt x="0" y="34"/>
                </a:lnTo>
                <a:lnTo>
                  <a:pt x="9" y="83"/>
                </a:lnTo>
                <a:lnTo>
                  <a:pt x="63" y="54"/>
                </a:lnTo>
                <a:lnTo>
                  <a:pt x="63" y="54"/>
                </a:lnTo>
                <a:lnTo>
                  <a:pt x="63" y="273"/>
                </a:lnTo>
                <a:lnTo>
                  <a:pt x="126" y="273"/>
                </a:lnTo>
                <a:lnTo>
                  <a:pt x="126" y="273"/>
                </a:lnTo>
                <a:lnTo>
                  <a:pt x="131" y="273"/>
                </a:lnTo>
                <a:lnTo>
                  <a:pt x="131" y="273"/>
                </a:lnTo>
                <a:lnTo>
                  <a:pt x="1353" y="273"/>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27" name="Freeform 11"/>
          <p:cNvSpPr>
            <a:spLocks noEditPoints="1"/>
          </p:cNvSpPr>
          <p:nvPr/>
        </p:nvSpPr>
        <p:spPr bwMode="auto">
          <a:xfrm>
            <a:off x="628684" y="2154055"/>
            <a:ext cx="2572562" cy="530543"/>
          </a:xfrm>
          <a:custGeom>
            <a:avLst/>
            <a:gdLst>
              <a:gd name="T0" fmla="*/ 196 w 277"/>
              <a:gd name="T1" fmla="*/ 0 h 57"/>
              <a:gd name="T2" fmla="*/ 196 w 277"/>
              <a:gd name="T3" fmla="*/ 0 h 57"/>
              <a:gd name="T4" fmla="*/ 25 w 277"/>
              <a:gd name="T5" fmla="*/ 0 h 57"/>
              <a:gd name="T6" fmla="*/ 25 w 277"/>
              <a:gd name="T7" fmla="*/ 1 h 57"/>
              <a:gd name="T8" fmla="*/ 19 w 277"/>
              <a:gd name="T9" fmla="*/ 0 h 57"/>
              <a:gd name="T10" fmla="*/ 1 w 277"/>
              <a:gd name="T11" fmla="*/ 6 h 57"/>
              <a:gd name="T12" fmla="*/ 4 w 277"/>
              <a:gd name="T13" fmla="*/ 15 h 57"/>
              <a:gd name="T14" fmla="*/ 16 w 277"/>
              <a:gd name="T15" fmla="*/ 10 h 57"/>
              <a:gd name="T16" fmla="*/ 25 w 277"/>
              <a:gd name="T17" fmla="*/ 17 h 57"/>
              <a:gd name="T18" fmla="*/ 25 w 277"/>
              <a:gd name="T19" fmla="*/ 20 h 57"/>
              <a:gd name="T20" fmla="*/ 7 w 277"/>
              <a:gd name="T21" fmla="*/ 42 h 57"/>
              <a:gd name="T22" fmla="*/ 0 w 277"/>
              <a:gd name="T23" fmla="*/ 49 h 57"/>
              <a:gd name="T24" fmla="*/ 0 w 277"/>
              <a:gd name="T25" fmla="*/ 57 h 57"/>
              <a:gd name="T26" fmla="*/ 25 w 277"/>
              <a:gd name="T27" fmla="*/ 57 h 57"/>
              <a:gd name="T28" fmla="*/ 26 w 277"/>
              <a:gd name="T29" fmla="*/ 57 h 57"/>
              <a:gd name="T30" fmla="*/ 277 w 277"/>
              <a:gd name="T31" fmla="*/ 57 h 57"/>
              <a:gd name="T32" fmla="*/ 277 w 277"/>
              <a:gd name="T33" fmla="*/ 0 h 57"/>
              <a:gd name="T34" fmla="*/ 196 w 277"/>
              <a:gd name="T35" fmla="*/ 0 h 57"/>
              <a:gd name="T36" fmla="*/ 25 w 277"/>
              <a:gd name="T37" fmla="*/ 46 h 57"/>
              <a:gd name="T38" fmla="*/ 18 w 277"/>
              <a:gd name="T39" fmla="*/ 46 h 57"/>
              <a:gd name="T40" fmla="*/ 18 w 277"/>
              <a:gd name="T41" fmla="*/ 46 h 57"/>
              <a:gd name="T42" fmla="*/ 24 w 277"/>
              <a:gd name="T43" fmla="*/ 41 h 57"/>
              <a:gd name="T44" fmla="*/ 25 w 277"/>
              <a:gd name="T45" fmla="*/ 40 h 57"/>
              <a:gd name="T46" fmla="*/ 25 w 277"/>
              <a:gd name="T4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57">
                <a:moveTo>
                  <a:pt x="196" y="0"/>
                </a:moveTo>
                <a:cubicBezTo>
                  <a:pt x="196" y="0"/>
                  <a:pt x="196" y="0"/>
                  <a:pt x="196" y="0"/>
                </a:cubicBezTo>
                <a:cubicBezTo>
                  <a:pt x="25" y="0"/>
                  <a:pt x="25" y="0"/>
                  <a:pt x="25" y="0"/>
                </a:cubicBezTo>
                <a:cubicBezTo>
                  <a:pt x="25" y="1"/>
                  <a:pt x="25" y="1"/>
                  <a:pt x="25" y="1"/>
                </a:cubicBezTo>
                <a:cubicBezTo>
                  <a:pt x="23" y="0"/>
                  <a:pt x="21" y="0"/>
                  <a:pt x="19" y="0"/>
                </a:cubicBezTo>
                <a:cubicBezTo>
                  <a:pt x="11" y="0"/>
                  <a:pt x="5" y="3"/>
                  <a:pt x="1" y="6"/>
                </a:cubicBezTo>
                <a:cubicBezTo>
                  <a:pt x="4" y="15"/>
                  <a:pt x="4" y="15"/>
                  <a:pt x="4" y="15"/>
                </a:cubicBezTo>
                <a:cubicBezTo>
                  <a:pt x="7" y="13"/>
                  <a:pt x="12" y="10"/>
                  <a:pt x="16" y="10"/>
                </a:cubicBezTo>
                <a:cubicBezTo>
                  <a:pt x="22" y="10"/>
                  <a:pt x="25" y="13"/>
                  <a:pt x="25" y="17"/>
                </a:cubicBezTo>
                <a:cubicBezTo>
                  <a:pt x="25" y="20"/>
                  <a:pt x="25" y="20"/>
                  <a:pt x="25" y="20"/>
                </a:cubicBezTo>
                <a:cubicBezTo>
                  <a:pt x="24" y="26"/>
                  <a:pt x="19" y="32"/>
                  <a:pt x="7" y="42"/>
                </a:cubicBezTo>
                <a:cubicBezTo>
                  <a:pt x="0" y="49"/>
                  <a:pt x="0" y="49"/>
                  <a:pt x="0" y="49"/>
                </a:cubicBezTo>
                <a:cubicBezTo>
                  <a:pt x="0" y="57"/>
                  <a:pt x="0" y="57"/>
                  <a:pt x="0" y="57"/>
                </a:cubicBezTo>
                <a:cubicBezTo>
                  <a:pt x="25" y="57"/>
                  <a:pt x="25" y="57"/>
                  <a:pt x="25" y="57"/>
                </a:cubicBezTo>
                <a:cubicBezTo>
                  <a:pt x="26" y="57"/>
                  <a:pt x="26" y="57"/>
                  <a:pt x="26" y="57"/>
                </a:cubicBezTo>
                <a:cubicBezTo>
                  <a:pt x="277" y="57"/>
                  <a:pt x="277" y="57"/>
                  <a:pt x="277" y="57"/>
                </a:cubicBezTo>
                <a:cubicBezTo>
                  <a:pt x="277" y="0"/>
                  <a:pt x="277" y="0"/>
                  <a:pt x="277" y="0"/>
                </a:cubicBezTo>
                <a:lnTo>
                  <a:pt x="196" y="0"/>
                </a:lnTo>
                <a:close/>
                <a:moveTo>
                  <a:pt x="25" y="46"/>
                </a:moveTo>
                <a:cubicBezTo>
                  <a:pt x="18" y="46"/>
                  <a:pt x="18" y="46"/>
                  <a:pt x="18" y="46"/>
                </a:cubicBezTo>
                <a:cubicBezTo>
                  <a:pt x="18" y="46"/>
                  <a:pt x="18" y="46"/>
                  <a:pt x="18" y="46"/>
                </a:cubicBezTo>
                <a:cubicBezTo>
                  <a:pt x="24" y="41"/>
                  <a:pt x="24" y="41"/>
                  <a:pt x="24" y="41"/>
                </a:cubicBezTo>
                <a:cubicBezTo>
                  <a:pt x="24" y="41"/>
                  <a:pt x="25" y="40"/>
                  <a:pt x="25" y="40"/>
                </a:cubicBezTo>
                <a:lnTo>
                  <a:pt x="25" y="46"/>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8" name="Freeform 12"/>
          <p:cNvSpPr>
            <a:spLocks noEditPoints="1"/>
          </p:cNvSpPr>
          <p:nvPr/>
        </p:nvSpPr>
        <p:spPr bwMode="auto">
          <a:xfrm>
            <a:off x="609600" y="3400258"/>
            <a:ext cx="2591646" cy="530543"/>
          </a:xfrm>
          <a:custGeom>
            <a:avLst/>
            <a:gdLst>
              <a:gd name="T0" fmla="*/ 205 w 279"/>
              <a:gd name="T1" fmla="*/ 0 h 57"/>
              <a:gd name="T2" fmla="*/ 205 w 279"/>
              <a:gd name="T3" fmla="*/ 0 h 57"/>
              <a:gd name="T4" fmla="*/ 39 w 279"/>
              <a:gd name="T5" fmla="*/ 0 h 57"/>
              <a:gd name="T6" fmla="*/ 35 w 279"/>
              <a:gd name="T7" fmla="*/ 0 h 57"/>
              <a:gd name="T8" fmla="*/ 22 w 279"/>
              <a:gd name="T9" fmla="*/ 0 h 57"/>
              <a:gd name="T10" fmla="*/ 0 w 279"/>
              <a:gd name="T11" fmla="*/ 35 h 57"/>
              <a:gd name="T12" fmla="*/ 0 w 279"/>
              <a:gd name="T13" fmla="*/ 44 h 57"/>
              <a:gd name="T14" fmla="*/ 26 w 279"/>
              <a:gd name="T15" fmla="*/ 44 h 57"/>
              <a:gd name="T16" fmla="*/ 26 w 279"/>
              <a:gd name="T17" fmla="*/ 56 h 57"/>
              <a:gd name="T18" fmla="*/ 28 w 279"/>
              <a:gd name="T19" fmla="*/ 56 h 57"/>
              <a:gd name="T20" fmla="*/ 28 w 279"/>
              <a:gd name="T21" fmla="*/ 57 h 57"/>
              <a:gd name="T22" fmla="*/ 279 w 279"/>
              <a:gd name="T23" fmla="*/ 57 h 57"/>
              <a:gd name="T24" fmla="*/ 279 w 279"/>
              <a:gd name="T25" fmla="*/ 0 h 57"/>
              <a:gd name="T26" fmla="*/ 205 w 279"/>
              <a:gd name="T27" fmla="*/ 0 h 57"/>
              <a:gd name="T28" fmla="*/ 26 w 279"/>
              <a:gd name="T29" fmla="*/ 21 h 57"/>
              <a:gd name="T30" fmla="*/ 26 w 279"/>
              <a:gd name="T31" fmla="*/ 34 h 57"/>
              <a:gd name="T32" fmla="*/ 13 w 279"/>
              <a:gd name="T33" fmla="*/ 34 h 57"/>
              <a:gd name="T34" fmla="*/ 13 w 279"/>
              <a:gd name="T35" fmla="*/ 34 h 57"/>
              <a:gd name="T36" fmla="*/ 21 w 279"/>
              <a:gd name="T37" fmla="*/ 21 h 57"/>
              <a:gd name="T38" fmla="*/ 26 w 279"/>
              <a:gd name="T39" fmla="*/ 10 h 57"/>
              <a:gd name="T40" fmla="*/ 26 w 279"/>
              <a:gd name="T41" fmla="*/ 10 h 57"/>
              <a:gd name="T42" fmla="*/ 26 w 279"/>
              <a:gd name="T4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57">
                <a:moveTo>
                  <a:pt x="205" y="0"/>
                </a:moveTo>
                <a:cubicBezTo>
                  <a:pt x="205" y="0"/>
                  <a:pt x="205" y="0"/>
                  <a:pt x="205" y="0"/>
                </a:cubicBezTo>
                <a:cubicBezTo>
                  <a:pt x="39" y="0"/>
                  <a:pt x="39" y="0"/>
                  <a:pt x="39" y="0"/>
                </a:cubicBezTo>
                <a:cubicBezTo>
                  <a:pt x="35" y="0"/>
                  <a:pt x="35" y="0"/>
                  <a:pt x="35" y="0"/>
                </a:cubicBezTo>
                <a:cubicBezTo>
                  <a:pt x="22" y="0"/>
                  <a:pt x="22" y="0"/>
                  <a:pt x="22" y="0"/>
                </a:cubicBezTo>
                <a:cubicBezTo>
                  <a:pt x="0" y="35"/>
                  <a:pt x="0" y="35"/>
                  <a:pt x="0" y="35"/>
                </a:cubicBezTo>
                <a:cubicBezTo>
                  <a:pt x="0" y="44"/>
                  <a:pt x="0" y="44"/>
                  <a:pt x="0" y="44"/>
                </a:cubicBezTo>
                <a:cubicBezTo>
                  <a:pt x="26" y="44"/>
                  <a:pt x="26" y="44"/>
                  <a:pt x="26" y="44"/>
                </a:cubicBezTo>
                <a:cubicBezTo>
                  <a:pt x="26" y="56"/>
                  <a:pt x="26" y="56"/>
                  <a:pt x="26" y="56"/>
                </a:cubicBezTo>
                <a:cubicBezTo>
                  <a:pt x="28" y="56"/>
                  <a:pt x="28" y="56"/>
                  <a:pt x="28" y="56"/>
                </a:cubicBezTo>
                <a:cubicBezTo>
                  <a:pt x="28" y="57"/>
                  <a:pt x="28" y="57"/>
                  <a:pt x="28" y="57"/>
                </a:cubicBezTo>
                <a:cubicBezTo>
                  <a:pt x="279" y="57"/>
                  <a:pt x="279" y="57"/>
                  <a:pt x="279" y="57"/>
                </a:cubicBezTo>
                <a:cubicBezTo>
                  <a:pt x="279" y="0"/>
                  <a:pt x="279" y="0"/>
                  <a:pt x="279" y="0"/>
                </a:cubicBezTo>
                <a:lnTo>
                  <a:pt x="205" y="0"/>
                </a:lnTo>
                <a:close/>
                <a:moveTo>
                  <a:pt x="26" y="21"/>
                </a:moveTo>
                <a:cubicBezTo>
                  <a:pt x="26" y="34"/>
                  <a:pt x="26" y="34"/>
                  <a:pt x="26" y="34"/>
                </a:cubicBezTo>
                <a:cubicBezTo>
                  <a:pt x="13" y="34"/>
                  <a:pt x="13" y="34"/>
                  <a:pt x="13" y="34"/>
                </a:cubicBezTo>
                <a:cubicBezTo>
                  <a:pt x="13" y="34"/>
                  <a:pt x="13" y="34"/>
                  <a:pt x="13" y="34"/>
                </a:cubicBezTo>
                <a:cubicBezTo>
                  <a:pt x="21" y="21"/>
                  <a:pt x="21" y="21"/>
                  <a:pt x="21" y="21"/>
                </a:cubicBezTo>
                <a:cubicBezTo>
                  <a:pt x="22" y="18"/>
                  <a:pt x="24" y="14"/>
                  <a:pt x="26" y="10"/>
                </a:cubicBezTo>
                <a:cubicBezTo>
                  <a:pt x="26" y="10"/>
                  <a:pt x="26" y="10"/>
                  <a:pt x="26" y="10"/>
                </a:cubicBezTo>
                <a:cubicBezTo>
                  <a:pt x="26" y="14"/>
                  <a:pt x="26" y="18"/>
                  <a:pt x="26" y="21"/>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9" name="Freeform 13"/>
          <p:cNvSpPr>
            <a:spLocks noEditPoints="1"/>
          </p:cNvSpPr>
          <p:nvPr/>
        </p:nvSpPr>
        <p:spPr bwMode="auto">
          <a:xfrm>
            <a:off x="609600" y="4022406"/>
            <a:ext cx="2591646" cy="530543"/>
          </a:xfrm>
          <a:custGeom>
            <a:avLst/>
            <a:gdLst>
              <a:gd name="T0" fmla="*/ 198 w 279"/>
              <a:gd name="T1" fmla="*/ 0 h 57"/>
              <a:gd name="T2" fmla="*/ 198 w 279"/>
              <a:gd name="T3" fmla="*/ 0 h 57"/>
              <a:gd name="T4" fmla="*/ 25 w 279"/>
              <a:gd name="T5" fmla="*/ 0 h 57"/>
              <a:gd name="T6" fmla="*/ 25 w 279"/>
              <a:gd name="T7" fmla="*/ 0 h 57"/>
              <a:gd name="T8" fmla="*/ 7 w 279"/>
              <a:gd name="T9" fmla="*/ 0 h 57"/>
              <a:gd name="T10" fmla="*/ 3 w 279"/>
              <a:gd name="T11" fmla="*/ 29 h 57"/>
              <a:gd name="T12" fmla="*/ 10 w 279"/>
              <a:gd name="T13" fmla="*/ 29 h 57"/>
              <a:gd name="T14" fmla="*/ 25 w 279"/>
              <a:gd name="T15" fmla="*/ 34 h 57"/>
              <a:gd name="T16" fmla="*/ 25 w 279"/>
              <a:gd name="T17" fmla="*/ 42 h 57"/>
              <a:gd name="T18" fmla="*/ 15 w 279"/>
              <a:gd name="T19" fmla="*/ 47 h 57"/>
              <a:gd name="T20" fmla="*/ 2 w 279"/>
              <a:gd name="T21" fmla="*/ 44 h 57"/>
              <a:gd name="T22" fmla="*/ 0 w 279"/>
              <a:gd name="T23" fmla="*/ 54 h 57"/>
              <a:gd name="T24" fmla="*/ 16 w 279"/>
              <a:gd name="T25" fmla="*/ 57 h 57"/>
              <a:gd name="T26" fmla="*/ 25 w 279"/>
              <a:gd name="T27" fmla="*/ 55 h 57"/>
              <a:gd name="T28" fmla="*/ 25 w 279"/>
              <a:gd name="T29" fmla="*/ 57 h 57"/>
              <a:gd name="T30" fmla="*/ 28 w 279"/>
              <a:gd name="T31" fmla="*/ 57 h 57"/>
              <a:gd name="T32" fmla="*/ 198 w 279"/>
              <a:gd name="T33" fmla="*/ 57 h 57"/>
              <a:gd name="T34" fmla="*/ 279 w 279"/>
              <a:gd name="T35" fmla="*/ 57 h 57"/>
              <a:gd name="T36" fmla="*/ 279 w 279"/>
              <a:gd name="T37" fmla="*/ 0 h 57"/>
              <a:gd name="T38" fmla="*/ 198 w 279"/>
              <a:gd name="T39" fmla="*/ 0 h 57"/>
              <a:gd name="T40" fmla="*/ 25 w 279"/>
              <a:gd name="T41" fmla="*/ 20 h 57"/>
              <a:gd name="T42" fmla="*/ 18 w 279"/>
              <a:gd name="T43" fmla="*/ 19 h 57"/>
              <a:gd name="T44" fmla="*/ 15 w 279"/>
              <a:gd name="T45" fmla="*/ 20 h 57"/>
              <a:gd name="T46" fmla="*/ 16 w 279"/>
              <a:gd name="T47" fmla="*/ 11 h 57"/>
              <a:gd name="T48" fmla="*/ 25 w 279"/>
              <a:gd name="T49" fmla="*/ 11 h 57"/>
              <a:gd name="T50" fmla="*/ 25 w 279"/>
              <a:gd name="T5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9" h="57">
                <a:moveTo>
                  <a:pt x="198" y="0"/>
                </a:moveTo>
                <a:cubicBezTo>
                  <a:pt x="198" y="0"/>
                  <a:pt x="198" y="0"/>
                  <a:pt x="198" y="0"/>
                </a:cubicBezTo>
                <a:cubicBezTo>
                  <a:pt x="25" y="0"/>
                  <a:pt x="25" y="0"/>
                  <a:pt x="25" y="0"/>
                </a:cubicBezTo>
                <a:cubicBezTo>
                  <a:pt x="25" y="0"/>
                  <a:pt x="25" y="0"/>
                  <a:pt x="25" y="0"/>
                </a:cubicBezTo>
                <a:cubicBezTo>
                  <a:pt x="7" y="0"/>
                  <a:pt x="7" y="0"/>
                  <a:pt x="7" y="0"/>
                </a:cubicBezTo>
                <a:cubicBezTo>
                  <a:pt x="3" y="29"/>
                  <a:pt x="3" y="29"/>
                  <a:pt x="3" y="29"/>
                </a:cubicBezTo>
                <a:cubicBezTo>
                  <a:pt x="5" y="29"/>
                  <a:pt x="7" y="29"/>
                  <a:pt x="10" y="29"/>
                </a:cubicBezTo>
                <a:cubicBezTo>
                  <a:pt x="19" y="29"/>
                  <a:pt x="24" y="31"/>
                  <a:pt x="25" y="34"/>
                </a:cubicBezTo>
                <a:cubicBezTo>
                  <a:pt x="25" y="42"/>
                  <a:pt x="25" y="42"/>
                  <a:pt x="25" y="42"/>
                </a:cubicBezTo>
                <a:cubicBezTo>
                  <a:pt x="24" y="45"/>
                  <a:pt x="19" y="47"/>
                  <a:pt x="15" y="47"/>
                </a:cubicBezTo>
                <a:cubicBezTo>
                  <a:pt x="10" y="47"/>
                  <a:pt x="5" y="45"/>
                  <a:pt x="2" y="44"/>
                </a:cubicBezTo>
                <a:cubicBezTo>
                  <a:pt x="0" y="54"/>
                  <a:pt x="0" y="54"/>
                  <a:pt x="0" y="54"/>
                </a:cubicBezTo>
                <a:cubicBezTo>
                  <a:pt x="3" y="55"/>
                  <a:pt x="9" y="57"/>
                  <a:pt x="16" y="57"/>
                </a:cubicBezTo>
                <a:cubicBezTo>
                  <a:pt x="19" y="57"/>
                  <a:pt x="23" y="56"/>
                  <a:pt x="25" y="55"/>
                </a:cubicBezTo>
                <a:cubicBezTo>
                  <a:pt x="25" y="57"/>
                  <a:pt x="25" y="57"/>
                  <a:pt x="25" y="57"/>
                </a:cubicBezTo>
                <a:cubicBezTo>
                  <a:pt x="28" y="57"/>
                  <a:pt x="28" y="57"/>
                  <a:pt x="28" y="57"/>
                </a:cubicBezTo>
                <a:cubicBezTo>
                  <a:pt x="198" y="57"/>
                  <a:pt x="198" y="57"/>
                  <a:pt x="198" y="57"/>
                </a:cubicBezTo>
                <a:cubicBezTo>
                  <a:pt x="279" y="57"/>
                  <a:pt x="279" y="57"/>
                  <a:pt x="279" y="57"/>
                </a:cubicBezTo>
                <a:cubicBezTo>
                  <a:pt x="279" y="0"/>
                  <a:pt x="279" y="0"/>
                  <a:pt x="279" y="0"/>
                </a:cubicBezTo>
                <a:lnTo>
                  <a:pt x="198" y="0"/>
                </a:lnTo>
                <a:close/>
                <a:moveTo>
                  <a:pt x="25" y="20"/>
                </a:moveTo>
                <a:cubicBezTo>
                  <a:pt x="23" y="20"/>
                  <a:pt x="21" y="19"/>
                  <a:pt x="18" y="19"/>
                </a:cubicBezTo>
                <a:cubicBezTo>
                  <a:pt x="17" y="19"/>
                  <a:pt x="16" y="19"/>
                  <a:pt x="15" y="20"/>
                </a:cubicBezTo>
                <a:cubicBezTo>
                  <a:pt x="16" y="11"/>
                  <a:pt x="16" y="11"/>
                  <a:pt x="16" y="11"/>
                </a:cubicBezTo>
                <a:cubicBezTo>
                  <a:pt x="25" y="11"/>
                  <a:pt x="25" y="11"/>
                  <a:pt x="25" y="11"/>
                </a:cubicBezTo>
                <a:lnTo>
                  <a:pt x="25" y="20"/>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30" name="Freeform 14"/>
          <p:cNvSpPr/>
          <p:nvPr/>
        </p:nvSpPr>
        <p:spPr bwMode="auto">
          <a:xfrm>
            <a:off x="645861" y="2778110"/>
            <a:ext cx="2555387" cy="528635"/>
          </a:xfrm>
          <a:custGeom>
            <a:avLst/>
            <a:gdLst>
              <a:gd name="T0" fmla="*/ 275 w 275"/>
              <a:gd name="T1" fmla="*/ 0 h 57"/>
              <a:gd name="T2" fmla="*/ 193 w 275"/>
              <a:gd name="T3" fmla="*/ 0 h 57"/>
              <a:gd name="T4" fmla="*/ 24 w 275"/>
              <a:gd name="T5" fmla="*/ 0 h 57"/>
              <a:gd name="T6" fmla="*/ 24 w 275"/>
              <a:gd name="T7" fmla="*/ 0 h 57"/>
              <a:gd name="T8" fmla="*/ 24 w 275"/>
              <a:gd name="T9" fmla="*/ 1 h 57"/>
              <a:gd name="T10" fmla="*/ 18 w 275"/>
              <a:gd name="T11" fmla="*/ 0 h 57"/>
              <a:gd name="T12" fmla="*/ 1 w 275"/>
              <a:gd name="T13" fmla="*/ 4 h 57"/>
              <a:gd name="T14" fmla="*/ 4 w 275"/>
              <a:gd name="T15" fmla="*/ 13 h 57"/>
              <a:gd name="T16" fmla="*/ 15 w 275"/>
              <a:gd name="T17" fmla="*/ 10 h 57"/>
              <a:gd name="T18" fmla="*/ 23 w 275"/>
              <a:gd name="T19" fmla="*/ 16 h 57"/>
              <a:gd name="T20" fmla="*/ 14 w 275"/>
              <a:gd name="T21" fmla="*/ 22 h 57"/>
              <a:gd name="T22" fmla="*/ 9 w 275"/>
              <a:gd name="T23" fmla="*/ 22 h 57"/>
              <a:gd name="T24" fmla="*/ 9 w 275"/>
              <a:gd name="T25" fmla="*/ 31 h 57"/>
              <a:gd name="T26" fmla="*/ 14 w 275"/>
              <a:gd name="T27" fmla="*/ 31 h 57"/>
              <a:gd name="T28" fmla="*/ 24 w 275"/>
              <a:gd name="T29" fmla="*/ 36 h 57"/>
              <a:gd name="T30" fmla="*/ 24 w 275"/>
              <a:gd name="T31" fmla="*/ 42 h 57"/>
              <a:gd name="T32" fmla="*/ 15 w 275"/>
              <a:gd name="T33" fmla="*/ 46 h 57"/>
              <a:gd name="T34" fmla="*/ 2 w 275"/>
              <a:gd name="T35" fmla="*/ 43 h 57"/>
              <a:gd name="T36" fmla="*/ 0 w 275"/>
              <a:gd name="T37" fmla="*/ 53 h 57"/>
              <a:gd name="T38" fmla="*/ 16 w 275"/>
              <a:gd name="T39" fmla="*/ 56 h 57"/>
              <a:gd name="T40" fmla="*/ 24 w 275"/>
              <a:gd name="T41" fmla="*/ 55 h 57"/>
              <a:gd name="T42" fmla="*/ 24 w 275"/>
              <a:gd name="T43" fmla="*/ 57 h 57"/>
              <a:gd name="T44" fmla="*/ 193 w 275"/>
              <a:gd name="T45" fmla="*/ 57 h 57"/>
              <a:gd name="T46" fmla="*/ 193 w 275"/>
              <a:gd name="T47" fmla="*/ 57 h 57"/>
              <a:gd name="T48" fmla="*/ 275 w 275"/>
              <a:gd name="T49" fmla="*/ 57 h 57"/>
              <a:gd name="T50" fmla="*/ 275 w 275"/>
              <a:gd name="T5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5" h="57">
                <a:moveTo>
                  <a:pt x="275" y="0"/>
                </a:moveTo>
                <a:cubicBezTo>
                  <a:pt x="193" y="0"/>
                  <a:pt x="193" y="0"/>
                  <a:pt x="193" y="0"/>
                </a:cubicBezTo>
                <a:cubicBezTo>
                  <a:pt x="24" y="0"/>
                  <a:pt x="24" y="0"/>
                  <a:pt x="24" y="0"/>
                </a:cubicBezTo>
                <a:cubicBezTo>
                  <a:pt x="24" y="0"/>
                  <a:pt x="24" y="0"/>
                  <a:pt x="24" y="0"/>
                </a:cubicBezTo>
                <a:cubicBezTo>
                  <a:pt x="24" y="1"/>
                  <a:pt x="24" y="1"/>
                  <a:pt x="24" y="1"/>
                </a:cubicBezTo>
                <a:cubicBezTo>
                  <a:pt x="22" y="0"/>
                  <a:pt x="20" y="0"/>
                  <a:pt x="18" y="0"/>
                </a:cubicBezTo>
                <a:cubicBezTo>
                  <a:pt x="11" y="0"/>
                  <a:pt x="5" y="2"/>
                  <a:pt x="1" y="4"/>
                </a:cubicBezTo>
                <a:cubicBezTo>
                  <a:pt x="4" y="13"/>
                  <a:pt x="4" y="13"/>
                  <a:pt x="4" y="13"/>
                </a:cubicBezTo>
                <a:cubicBezTo>
                  <a:pt x="6" y="12"/>
                  <a:pt x="11" y="10"/>
                  <a:pt x="15" y="10"/>
                </a:cubicBezTo>
                <a:cubicBezTo>
                  <a:pt x="21" y="10"/>
                  <a:pt x="23" y="13"/>
                  <a:pt x="23" y="16"/>
                </a:cubicBezTo>
                <a:cubicBezTo>
                  <a:pt x="23" y="20"/>
                  <a:pt x="18" y="22"/>
                  <a:pt x="14" y="22"/>
                </a:cubicBezTo>
                <a:cubicBezTo>
                  <a:pt x="9" y="22"/>
                  <a:pt x="9" y="22"/>
                  <a:pt x="9" y="22"/>
                </a:cubicBezTo>
                <a:cubicBezTo>
                  <a:pt x="9" y="31"/>
                  <a:pt x="9" y="31"/>
                  <a:pt x="9" y="31"/>
                </a:cubicBezTo>
                <a:cubicBezTo>
                  <a:pt x="14" y="31"/>
                  <a:pt x="14" y="31"/>
                  <a:pt x="14" y="31"/>
                </a:cubicBezTo>
                <a:cubicBezTo>
                  <a:pt x="18" y="31"/>
                  <a:pt x="22" y="33"/>
                  <a:pt x="24" y="36"/>
                </a:cubicBezTo>
                <a:cubicBezTo>
                  <a:pt x="24" y="42"/>
                  <a:pt x="24" y="42"/>
                  <a:pt x="24" y="42"/>
                </a:cubicBezTo>
                <a:cubicBezTo>
                  <a:pt x="22" y="45"/>
                  <a:pt x="19" y="46"/>
                  <a:pt x="15" y="46"/>
                </a:cubicBezTo>
                <a:cubicBezTo>
                  <a:pt x="10" y="46"/>
                  <a:pt x="4" y="44"/>
                  <a:pt x="2" y="43"/>
                </a:cubicBezTo>
                <a:cubicBezTo>
                  <a:pt x="0" y="53"/>
                  <a:pt x="0" y="53"/>
                  <a:pt x="0" y="53"/>
                </a:cubicBezTo>
                <a:cubicBezTo>
                  <a:pt x="3" y="54"/>
                  <a:pt x="9" y="56"/>
                  <a:pt x="16" y="56"/>
                </a:cubicBezTo>
                <a:cubicBezTo>
                  <a:pt x="19" y="56"/>
                  <a:pt x="21" y="56"/>
                  <a:pt x="24" y="55"/>
                </a:cubicBezTo>
                <a:cubicBezTo>
                  <a:pt x="24" y="57"/>
                  <a:pt x="24" y="57"/>
                  <a:pt x="24" y="57"/>
                </a:cubicBezTo>
                <a:cubicBezTo>
                  <a:pt x="193" y="57"/>
                  <a:pt x="193" y="57"/>
                  <a:pt x="193" y="57"/>
                </a:cubicBezTo>
                <a:cubicBezTo>
                  <a:pt x="193" y="57"/>
                  <a:pt x="193" y="57"/>
                  <a:pt x="193" y="57"/>
                </a:cubicBezTo>
                <a:cubicBezTo>
                  <a:pt x="275" y="57"/>
                  <a:pt x="275" y="57"/>
                  <a:pt x="275" y="57"/>
                </a:cubicBezTo>
                <a:lnTo>
                  <a:pt x="275"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31" name="Freeform 26"/>
          <p:cNvSpPr/>
          <p:nvPr/>
        </p:nvSpPr>
        <p:spPr bwMode="auto">
          <a:xfrm>
            <a:off x="4492450" y="37212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47F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TextBox 32"/>
          <p:cNvSpPr txBox="1"/>
          <p:nvPr/>
        </p:nvSpPr>
        <p:spPr>
          <a:xfrm>
            <a:off x="1066800" y="1607742"/>
            <a:ext cx="1143000" cy="369332"/>
          </a:xfrm>
          <a:prstGeom prst="rect">
            <a:avLst/>
          </a:prstGeom>
          <a:noFill/>
        </p:spPr>
        <p:txBody>
          <a:bodyPr wrap="square" rtlCol="0">
            <a:spAutoFit/>
          </a:bodyPr>
          <a:lstStyle/>
          <a:p>
            <a:r>
              <a:rPr lang="en-US" smtClean="0">
                <a:solidFill>
                  <a:schemeClr val="bg1"/>
                </a:solidFill>
                <a:latin typeface="+mj-lt"/>
              </a:rPr>
              <a:t>SAMPLE TITLE</a:t>
            </a:r>
            <a:endParaRPr lang="en-US">
              <a:solidFill>
                <a:schemeClr val="bg1"/>
              </a:solidFill>
              <a:latin typeface="+mj-lt"/>
            </a:endParaRPr>
          </a:p>
        </p:txBody>
      </p:sp>
      <p:sp>
        <p:nvSpPr>
          <p:cNvPr id="34" name="TextBox 33"/>
          <p:cNvSpPr txBox="1"/>
          <p:nvPr/>
        </p:nvSpPr>
        <p:spPr>
          <a:xfrm>
            <a:off x="1066800" y="2234660"/>
            <a:ext cx="1143000" cy="369332"/>
          </a:xfrm>
          <a:prstGeom prst="rect">
            <a:avLst/>
          </a:prstGeom>
          <a:noFill/>
        </p:spPr>
        <p:txBody>
          <a:bodyPr wrap="square" rtlCol="0">
            <a:spAutoFit/>
          </a:bodyPr>
          <a:lstStyle/>
          <a:p>
            <a:r>
              <a:rPr lang="en-US" smtClean="0">
                <a:solidFill>
                  <a:schemeClr val="bg1"/>
                </a:solidFill>
                <a:latin typeface="+mj-lt"/>
              </a:rPr>
              <a:t>SAMPLE TITLE</a:t>
            </a:r>
            <a:endParaRPr lang="en-US">
              <a:solidFill>
                <a:schemeClr val="bg1"/>
              </a:solidFill>
              <a:latin typeface="+mj-lt"/>
            </a:endParaRPr>
          </a:p>
        </p:txBody>
      </p:sp>
      <p:sp>
        <p:nvSpPr>
          <p:cNvPr id="35" name="TextBox 34"/>
          <p:cNvSpPr txBox="1"/>
          <p:nvPr/>
        </p:nvSpPr>
        <p:spPr>
          <a:xfrm>
            <a:off x="1066800" y="2858715"/>
            <a:ext cx="1143000" cy="369332"/>
          </a:xfrm>
          <a:prstGeom prst="rect">
            <a:avLst/>
          </a:prstGeom>
          <a:noFill/>
        </p:spPr>
        <p:txBody>
          <a:bodyPr wrap="square" rtlCol="0">
            <a:spAutoFit/>
          </a:bodyPr>
          <a:lstStyle/>
          <a:p>
            <a:r>
              <a:rPr lang="en-US" smtClean="0">
                <a:solidFill>
                  <a:schemeClr val="bg1"/>
                </a:solidFill>
                <a:latin typeface="+mj-lt"/>
              </a:rPr>
              <a:t>SAMPLE TITLE</a:t>
            </a:r>
            <a:endParaRPr lang="en-US">
              <a:solidFill>
                <a:schemeClr val="bg1"/>
              </a:solidFill>
              <a:latin typeface="+mj-lt"/>
            </a:endParaRPr>
          </a:p>
        </p:txBody>
      </p:sp>
      <p:sp>
        <p:nvSpPr>
          <p:cNvPr id="36" name="TextBox 35"/>
          <p:cNvSpPr txBox="1"/>
          <p:nvPr/>
        </p:nvSpPr>
        <p:spPr>
          <a:xfrm>
            <a:off x="1066800" y="3482770"/>
            <a:ext cx="1143000" cy="369332"/>
          </a:xfrm>
          <a:prstGeom prst="rect">
            <a:avLst/>
          </a:prstGeom>
          <a:noFill/>
        </p:spPr>
        <p:txBody>
          <a:bodyPr wrap="square" rtlCol="0">
            <a:spAutoFit/>
          </a:bodyPr>
          <a:lstStyle/>
          <a:p>
            <a:r>
              <a:rPr lang="en-US" smtClean="0">
                <a:solidFill>
                  <a:schemeClr val="bg1"/>
                </a:solidFill>
                <a:latin typeface="+mj-lt"/>
              </a:rPr>
              <a:t>SAMPLE TITLE</a:t>
            </a:r>
            <a:endParaRPr lang="en-US">
              <a:solidFill>
                <a:schemeClr val="bg1"/>
              </a:solidFill>
              <a:latin typeface="+mj-lt"/>
            </a:endParaRPr>
          </a:p>
        </p:txBody>
      </p:sp>
      <p:sp>
        <p:nvSpPr>
          <p:cNvPr id="37" name="TextBox 36"/>
          <p:cNvSpPr txBox="1"/>
          <p:nvPr/>
        </p:nvSpPr>
        <p:spPr>
          <a:xfrm>
            <a:off x="1066800" y="4106825"/>
            <a:ext cx="1143000" cy="369332"/>
          </a:xfrm>
          <a:prstGeom prst="rect">
            <a:avLst/>
          </a:prstGeom>
          <a:noFill/>
        </p:spPr>
        <p:txBody>
          <a:bodyPr wrap="square" rtlCol="0">
            <a:spAutoFit/>
          </a:bodyPr>
          <a:lstStyle/>
          <a:p>
            <a:r>
              <a:rPr lang="en-US" smtClean="0">
                <a:solidFill>
                  <a:schemeClr val="bg1"/>
                </a:solidFill>
                <a:latin typeface="+mj-lt"/>
              </a:rPr>
              <a:t>SAMPLE TITLE</a:t>
            </a:r>
            <a:endParaRPr lang="en-US">
              <a:solidFill>
                <a:schemeClr val="bg1"/>
              </a:solidFill>
              <a:latin typeface="+mj-lt"/>
            </a:endParaRPr>
          </a:p>
        </p:txBody>
      </p:sp>
      <p:graphicFrame>
        <p:nvGraphicFramePr>
          <p:cNvPr id="38" name="Diagram 37"/>
          <p:cNvGraphicFramePr/>
          <p:nvPr/>
        </p:nvGraphicFramePr>
        <p:xfrm>
          <a:off x="4460804" y="3031254"/>
          <a:ext cx="2036798" cy="137998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39" name="Diagram 38"/>
          <p:cNvGraphicFramePr/>
          <p:nvPr/>
        </p:nvGraphicFramePr>
        <p:xfrm>
          <a:off x="6421402" y="3031254"/>
          <a:ext cx="2036798" cy="137998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40" name="Diagram 39"/>
          <p:cNvGraphicFramePr/>
          <p:nvPr/>
        </p:nvGraphicFramePr>
        <p:xfrm>
          <a:off x="5448928" y="1644297"/>
          <a:ext cx="2036798" cy="137998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32" name="TextBox 3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2" name="TextBox 4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left)">
                                      <p:cBhvr>
                                        <p:cTn id="11" dur="500"/>
                                        <p:tgtEl>
                                          <p:spTgt spid="25"/>
                                        </p:tgtEl>
                                      </p:cBhvr>
                                    </p:animEffect>
                                  </p:childTnLst>
                                </p:cTn>
                              </p:par>
                            </p:childTnLst>
                          </p:cTn>
                        </p:par>
                        <p:par>
                          <p:cTn id="12" fill="hold">
                            <p:stCondLst>
                              <p:cond delay="1000"/>
                            </p:stCondLst>
                            <p:childTnLst>
                              <p:par>
                                <p:cTn id="13" presetID="2" presetClass="entr" presetSubtype="4"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additive="base">
                                        <p:cTn id="28" dur="500" fill="hold"/>
                                        <p:tgtEl>
                                          <p:spTgt spid="34"/>
                                        </p:tgtEl>
                                        <p:attrNameLst>
                                          <p:attrName>ppt_x</p:attrName>
                                        </p:attrNameLst>
                                      </p:cBhvr>
                                      <p:tavLst>
                                        <p:tav tm="0">
                                          <p:val>
                                            <p:strVal val="#ppt_x"/>
                                          </p:val>
                                        </p:tav>
                                        <p:tav tm="100000">
                                          <p:val>
                                            <p:strVal val="#ppt_x"/>
                                          </p:val>
                                        </p:tav>
                                      </p:tavLst>
                                    </p:anim>
                                    <p:anim calcmode="lin" valueType="num">
                                      <p:cBhvr additive="base">
                                        <p:cTn id="29" dur="500" fill="hold"/>
                                        <p:tgtEl>
                                          <p:spTgt spid="34"/>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left)">
                                      <p:cBhvr>
                                        <p:cTn id="33" dur="500"/>
                                        <p:tgtEl>
                                          <p:spTgt spid="30"/>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left)">
                                      <p:cBhvr>
                                        <p:cTn id="37" dur="500"/>
                                        <p:tgtEl>
                                          <p:spTgt spid="23"/>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additive="base">
                                        <p:cTn id="41" dur="500" fill="hold"/>
                                        <p:tgtEl>
                                          <p:spTgt spid="35"/>
                                        </p:tgtEl>
                                        <p:attrNameLst>
                                          <p:attrName>ppt_x</p:attrName>
                                        </p:attrNameLst>
                                      </p:cBhvr>
                                      <p:tavLst>
                                        <p:tav tm="0">
                                          <p:val>
                                            <p:strVal val="#ppt_x"/>
                                          </p:val>
                                        </p:tav>
                                        <p:tav tm="100000">
                                          <p:val>
                                            <p:strVal val="#ppt_x"/>
                                          </p:val>
                                        </p:tav>
                                      </p:tavLst>
                                    </p:anim>
                                    <p:anim calcmode="lin" valueType="num">
                                      <p:cBhvr additive="base">
                                        <p:cTn id="42" dur="500" fill="hold"/>
                                        <p:tgtEl>
                                          <p:spTgt spid="35"/>
                                        </p:tgtEl>
                                        <p:attrNameLst>
                                          <p:attrName>ppt_y</p:attrName>
                                        </p:attrNameLst>
                                      </p:cBhvr>
                                      <p:tavLst>
                                        <p:tav tm="0">
                                          <p:val>
                                            <p:strVal val="1+#ppt_h/2"/>
                                          </p:val>
                                        </p:tav>
                                        <p:tav tm="100000">
                                          <p:val>
                                            <p:strVal val="#ppt_y"/>
                                          </p:val>
                                        </p:tav>
                                      </p:tavLst>
                                    </p:anim>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par>
                          <p:cTn id="47" fill="hold">
                            <p:stCondLst>
                              <p:cond delay="5000"/>
                            </p:stCondLst>
                            <p:childTnLst>
                              <p:par>
                                <p:cTn id="48" presetID="22" presetClass="entr" presetSubtype="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left)">
                                      <p:cBhvr>
                                        <p:cTn id="50" dur="500"/>
                                        <p:tgtEl>
                                          <p:spTgt spid="22"/>
                                        </p:tgtEl>
                                      </p:cBhvr>
                                    </p:animEffect>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500"/>
                                        <p:tgtEl>
                                          <p:spTgt spid="29"/>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wipe(left)">
                                      <p:cBhvr>
                                        <p:cTn id="63" dur="500"/>
                                        <p:tgtEl>
                                          <p:spTgt spid="21"/>
                                        </p:tgtEl>
                                      </p:cBhvr>
                                    </p:animEffect>
                                  </p:childTnLst>
                                </p:cTn>
                              </p:par>
                            </p:childTnLst>
                          </p:cTn>
                        </p:par>
                        <p:par>
                          <p:cTn id="64" fill="hold">
                            <p:stCondLst>
                              <p:cond delay="7000"/>
                            </p:stCondLst>
                            <p:childTnLst>
                              <p:par>
                                <p:cTn id="65" presetID="2" presetClass="entr" presetSubtype="4" fill="hold" grpId="0" nodeType="after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500" fill="hold"/>
                                        <p:tgtEl>
                                          <p:spTgt spid="37"/>
                                        </p:tgtEl>
                                        <p:attrNameLst>
                                          <p:attrName>ppt_x</p:attrName>
                                        </p:attrNameLst>
                                      </p:cBhvr>
                                      <p:tavLst>
                                        <p:tav tm="0">
                                          <p:val>
                                            <p:strVal val="#ppt_x"/>
                                          </p:val>
                                        </p:tav>
                                        <p:tav tm="100000">
                                          <p:val>
                                            <p:strVal val="#ppt_x"/>
                                          </p:val>
                                        </p:tav>
                                      </p:tavLst>
                                    </p:anim>
                                    <p:anim calcmode="lin" valueType="num">
                                      <p:cBhvr additive="base">
                                        <p:cTn id="68" dur="500" fill="hold"/>
                                        <p:tgtEl>
                                          <p:spTgt spid="37"/>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p:cTn id="72" dur="500" fill="hold"/>
                                        <p:tgtEl>
                                          <p:spTgt spid="40"/>
                                        </p:tgtEl>
                                        <p:attrNameLst>
                                          <p:attrName>ppt_w</p:attrName>
                                        </p:attrNameLst>
                                      </p:cBhvr>
                                      <p:tavLst>
                                        <p:tav tm="0">
                                          <p:val>
                                            <p:fltVal val="0"/>
                                          </p:val>
                                        </p:tav>
                                        <p:tav tm="100000">
                                          <p:val>
                                            <p:strVal val="#ppt_w"/>
                                          </p:val>
                                        </p:tav>
                                      </p:tavLst>
                                    </p:anim>
                                    <p:anim calcmode="lin" valueType="num">
                                      <p:cBhvr>
                                        <p:cTn id="73" dur="500" fill="hold"/>
                                        <p:tgtEl>
                                          <p:spTgt spid="40"/>
                                        </p:tgtEl>
                                        <p:attrNameLst>
                                          <p:attrName>ppt_h</p:attrName>
                                        </p:attrNameLst>
                                      </p:cBhvr>
                                      <p:tavLst>
                                        <p:tav tm="0">
                                          <p:val>
                                            <p:fltVal val="0"/>
                                          </p:val>
                                        </p:tav>
                                        <p:tav tm="100000">
                                          <p:val>
                                            <p:strVal val="#ppt_h"/>
                                          </p:val>
                                        </p:tav>
                                      </p:tavLst>
                                    </p:anim>
                                    <p:animEffect transition="in" filter="fade">
                                      <p:cBhvr>
                                        <p:cTn id="74" dur="500"/>
                                        <p:tgtEl>
                                          <p:spTgt spid="40"/>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53" presetClass="entr" presetSubtype="16"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childTnLst>
                                </p:cTn>
                              </p:par>
                            </p:childTnLst>
                          </p:cTn>
                        </p:par>
                        <p:par>
                          <p:cTn id="87" fill="hold">
                            <p:stCondLst>
                              <p:cond delay="9000"/>
                            </p:stCondLst>
                            <p:childTnLst>
                              <p:par>
                                <p:cTn id="88" presetID="37" presetClass="entr" presetSubtype="0" fill="hold" grpId="0" nodeType="afterEffect">
                                  <p:stCondLst>
                                    <p:cond delay="0"/>
                                  </p:stCondLst>
                                  <p:childTnLst>
                                    <p:set>
                                      <p:cBhvr>
                                        <p:cTn id="89" dur="1" fill="hold">
                                          <p:stCondLst>
                                            <p:cond delay="0"/>
                                          </p:stCondLst>
                                        </p:cTn>
                                        <p:tgtEl>
                                          <p:spTgt spid="32"/>
                                        </p:tgtEl>
                                        <p:attrNameLst>
                                          <p:attrName>style.visibility</p:attrName>
                                        </p:attrNameLst>
                                      </p:cBhvr>
                                      <p:to>
                                        <p:strVal val="visible"/>
                                      </p:to>
                                    </p:set>
                                    <p:animEffect transition="in" filter="fade">
                                      <p:cBhvr>
                                        <p:cTn id="90" dur="750"/>
                                        <p:tgtEl>
                                          <p:spTgt spid="32"/>
                                        </p:tgtEl>
                                      </p:cBhvr>
                                    </p:animEffect>
                                    <p:anim calcmode="lin" valueType="num">
                                      <p:cBhvr>
                                        <p:cTn id="91" dur="750" fill="hold"/>
                                        <p:tgtEl>
                                          <p:spTgt spid="32"/>
                                        </p:tgtEl>
                                        <p:attrNameLst>
                                          <p:attrName>ppt_x</p:attrName>
                                        </p:attrNameLst>
                                      </p:cBhvr>
                                      <p:tavLst>
                                        <p:tav tm="0">
                                          <p:val>
                                            <p:strVal val="#ppt_x"/>
                                          </p:val>
                                        </p:tav>
                                        <p:tav tm="100000">
                                          <p:val>
                                            <p:strVal val="#ppt_x"/>
                                          </p:val>
                                        </p:tav>
                                      </p:tavLst>
                                    </p:anim>
                                    <p:anim calcmode="lin" valueType="num">
                                      <p:cBhvr>
                                        <p:cTn id="92" dur="675" decel="100000" fill="hold"/>
                                        <p:tgtEl>
                                          <p:spTgt spid="32"/>
                                        </p:tgtEl>
                                        <p:attrNameLst>
                                          <p:attrName>ppt_y</p:attrName>
                                        </p:attrNameLst>
                                      </p:cBhvr>
                                      <p:tavLst>
                                        <p:tav tm="0">
                                          <p:val>
                                            <p:strVal val="#ppt_y+1"/>
                                          </p:val>
                                        </p:tav>
                                        <p:tav tm="100000">
                                          <p:val>
                                            <p:strVal val="#ppt_y-.03"/>
                                          </p:val>
                                        </p:tav>
                                      </p:tavLst>
                                    </p:anim>
                                    <p:anim calcmode="lin" valueType="num">
                                      <p:cBhvr>
                                        <p:cTn id="93" dur="75" accel="100000" fill="hold">
                                          <p:stCondLst>
                                            <p:cond delay="675"/>
                                          </p:stCondLst>
                                        </p:cTn>
                                        <p:tgtEl>
                                          <p:spTgt spid="32"/>
                                        </p:tgtEl>
                                        <p:attrNameLst>
                                          <p:attrName>ppt_y</p:attrName>
                                        </p:attrNameLst>
                                      </p:cBhvr>
                                      <p:tavLst>
                                        <p:tav tm="0">
                                          <p:val>
                                            <p:strVal val="#ppt_y-.03"/>
                                          </p:val>
                                        </p:tav>
                                        <p:tav tm="100000">
                                          <p:val>
                                            <p:strVal val="#ppt_y"/>
                                          </p:val>
                                        </p:tav>
                                      </p:tavLst>
                                    </p:anim>
                                  </p:childTnLst>
                                </p:cTn>
                              </p:par>
                            </p:childTnLst>
                          </p:cTn>
                        </p:par>
                        <p:par>
                          <p:cTn id="94" fill="hold">
                            <p:stCondLst>
                              <p:cond delay="10000"/>
                            </p:stCondLst>
                            <p:childTnLst>
                              <p:par>
                                <p:cTn id="95" presetID="10" presetClass="entr" presetSubtype="0" fill="hold" grpId="0" nodeType="afterEffect">
                                  <p:stCondLst>
                                    <p:cond delay="0"/>
                                  </p:stCondLst>
                                  <p:childTnLst>
                                    <p:set>
                                      <p:cBhvr>
                                        <p:cTn id="96" dur="1" fill="hold">
                                          <p:stCondLst>
                                            <p:cond delay="0"/>
                                          </p:stCondLst>
                                        </p:cTn>
                                        <p:tgtEl>
                                          <p:spTgt spid="42"/>
                                        </p:tgtEl>
                                        <p:attrNameLst>
                                          <p:attrName>style.visibility</p:attrName>
                                        </p:attrNameLst>
                                      </p:cBhvr>
                                      <p:to>
                                        <p:strVal val="visible"/>
                                      </p:to>
                                    </p:set>
                                    <p:animEffect transition="in" filter="fade">
                                      <p:cBhvr>
                                        <p:cTn id="9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3" grpId="0"/>
      <p:bldP spid="34" grpId="0"/>
      <p:bldP spid="35" grpId="0"/>
      <p:bldP spid="36" grpId="0"/>
      <p:bldP spid="37" grpId="0"/>
      <p:bldGraphic spid="38" grpId="0">
        <p:bldAsOne/>
      </p:bldGraphic>
      <p:bldGraphic spid="39" grpId="0">
        <p:bldAsOne/>
      </p:bldGraphic>
      <p:bldGraphic spid="40" grpId="0">
        <p:bldAsOne/>
      </p:bldGraphic>
      <p:bldP spid="32" grpId="0"/>
      <p:bldP spid="4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582745" y="1444968"/>
            <a:ext cx="2492111" cy="2492111"/>
          </a:xfrm>
          <a:custGeom>
            <a:avLst/>
            <a:gdLst>
              <a:gd name="T0" fmla="*/ 192 w 202"/>
              <a:gd name="T1" fmla="*/ 118 h 202"/>
              <a:gd name="T2" fmla="*/ 202 w 202"/>
              <a:gd name="T3" fmla="*/ 108 h 202"/>
              <a:gd name="T4" fmla="*/ 202 w 202"/>
              <a:gd name="T5" fmla="*/ 93 h 202"/>
              <a:gd name="T6" fmla="*/ 192 w 202"/>
              <a:gd name="T7" fmla="*/ 83 h 202"/>
              <a:gd name="T8" fmla="*/ 184 w 202"/>
              <a:gd name="T9" fmla="*/ 83 h 202"/>
              <a:gd name="T10" fmla="*/ 172 w 202"/>
              <a:gd name="T11" fmla="*/ 75 h 202"/>
              <a:gd name="T12" fmla="*/ 172 w 202"/>
              <a:gd name="T13" fmla="*/ 54 h 202"/>
              <a:gd name="T14" fmla="*/ 177 w 202"/>
              <a:gd name="T15" fmla="*/ 49 h 202"/>
              <a:gd name="T16" fmla="*/ 177 w 202"/>
              <a:gd name="T17" fmla="*/ 35 h 202"/>
              <a:gd name="T18" fmla="*/ 167 w 202"/>
              <a:gd name="T19" fmla="*/ 24 h 202"/>
              <a:gd name="T20" fmla="*/ 152 w 202"/>
              <a:gd name="T21" fmla="*/ 24 h 202"/>
              <a:gd name="T22" fmla="*/ 147 w 202"/>
              <a:gd name="T23" fmla="*/ 29 h 202"/>
              <a:gd name="T24" fmla="*/ 133 w 202"/>
              <a:gd name="T25" fmla="*/ 32 h 202"/>
              <a:gd name="T26" fmla="*/ 118 w 202"/>
              <a:gd name="T27" fmla="*/ 17 h 202"/>
              <a:gd name="T28" fmla="*/ 118 w 202"/>
              <a:gd name="T29" fmla="*/ 10 h 202"/>
              <a:gd name="T30" fmla="*/ 108 w 202"/>
              <a:gd name="T31" fmla="*/ 0 h 202"/>
              <a:gd name="T32" fmla="*/ 93 w 202"/>
              <a:gd name="T33" fmla="*/ 0 h 202"/>
              <a:gd name="T34" fmla="*/ 83 w 202"/>
              <a:gd name="T35" fmla="*/ 10 h 202"/>
              <a:gd name="T36" fmla="*/ 83 w 202"/>
              <a:gd name="T37" fmla="*/ 17 h 202"/>
              <a:gd name="T38" fmla="*/ 75 w 202"/>
              <a:gd name="T39" fmla="*/ 29 h 202"/>
              <a:gd name="T40" fmla="*/ 54 w 202"/>
              <a:gd name="T41" fmla="*/ 29 h 202"/>
              <a:gd name="T42" fmla="*/ 49 w 202"/>
              <a:gd name="T43" fmla="*/ 24 h 202"/>
              <a:gd name="T44" fmla="*/ 35 w 202"/>
              <a:gd name="T45" fmla="*/ 24 h 202"/>
              <a:gd name="T46" fmla="*/ 24 w 202"/>
              <a:gd name="T47" fmla="*/ 35 h 202"/>
              <a:gd name="T48" fmla="*/ 24 w 202"/>
              <a:gd name="T49" fmla="*/ 49 h 202"/>
              <a:gd name="T50" fmla="*/ 29 w 202"/>
              <a:gd name="T51" fmla="*/ 54 h 202"/>
              <a:gd name="T52" fmla="*/ 33 w 202"/>
              <a:gd name="T53" fmla="*/ 68 h 202"/>
              <a:gd name="T54" fmla="*/ 17 w 202"/>
              <a:gd name="T55" fmla="*/ 83 h 202"/>
              <a:gd name="T56" fmla="*/ 10 w 202"/>
              <a:gd name="T57" fmla="*/ 83 h 202"/>
              <a:gd name="T58" fmla="*/ 0 w 202"/>
              <a:gd name="T59" fmla="*/ 93 h 202"/>
              <a:gd name="T60" fmla="*/ 0 w 202"/>
              <a:gd name="T61" fmla="*/ 108 h 202"/>
              <a:gd name="T62" fmla="*/ 10 w 202"/>
              <a:gd name="T63" fmla="*/ 118 h 202"/>
              <a:gd name="T64" fmla="*/ 17 w 202"/>
              <a:gd name="T65" fmla="*/ 118 h 202"/>
              <a:gd name="T66" fmla="*/ 30 w 202"/>
              <a:gd name="T67" fmla="*/ 126 h 202"/>
              <a:gd name="T68" fmla="*/ 29 w 202"/>
              <a:gd name="T69" fmla="*/ 147 h 202"/>
              <a:gd name="T70" fmla="*/ 24 w 202"/>
              <a:gd name="T71" fmla="*/ 152 h 202"/>
              <a:gd name="T72" fmla="*/ 24 w 202"/>
              <a:gd name="T73" fmla="*/ 167 h 202"/>
              <a:gd name="T74" fmla="*/ 35 w 202"/>
              <a:gd name="T75" fmla="*/ 177 h 202"/>
              <a:gd name="T76" fmla="*/ 49 w 202"/>
              <a:gd name="T77" fmla="*/ 177 h 202"/>
              <a:gd name="T78" fmla="*/ 54 w 202"/>
              <a:gd name="T79" fmla="*/ 172 h 202"/>
              <a:gd name="T80" fmla="*/ 68 w 202"/>
              <a:gd name="T81" fmla="*/ 169 h 202"/>
              <a:gd name="T82" fmla="*/ 83 w 202"/>
              <a:gd name="T83" fmla="*/ 184 h 202"/>
              <a:gd name="T84" fmla="*/ 83 w 202"/>
              <a:gd name="T85" fmla="*/ 191 h 202"/>
              <a:gd name="T86" fmla="*/ 93 w 202"/>
              <a:gd name="T87" fmla="*/ 202 h 202"/>
              <a:gd name="T88" fmla="*/ 108 w 202"/>
              <a:gd name="T89" fmla="*/ 202 h 202"/>
              <a:gd name="T90" fmla="*/ 118 w 202"/>
              <a:gd name="T91" fmla="*/ 191 h 202"/>
              <a:gd name="T92" fmla="*/ 118 w 202"/>
              <a:gd name="T93" fmla="*/ 184 h 202"/>
              <a:gd name="T94" fmla="*/ 126 w 202"/>
              <a:gd name="T95" fmla="*/ 172 h 202"/>
              <a:gd name="T96" fmla="*/ 147 w 202"/>
              <a:gd name="T97" fmla="*/ 172 h 202"/>
              <a:gd name="T98" fmla="*/ 152 w 202"/>
              <a:gd name="T99" fmla="*/ 177 h 202"/>
              <a:gd name="T100" fmla="*/ 167 w 202"/>
              <a:gd name="T101" fmla="*/ 177 h 202"/>
              <a:gd name="T102" fmla="*/ 177 w 202"/>
              <a:gd name="T103" fmla="*/ 167 h 202"/>
              <a:gd name="T104" fmla="*/ 177 w 202"/>
              <a:gd name="T105" fmla="*/ 152 h 202"/>
              <a:gd name="T106" fmla="*/ 172 w 202"/>
              <a:gd name="T107" fmla="*/ 147 h 202"/>
              <a:gd name="T108" fmla="*/ 169 w 202"/>
              <a:gd name="T109" fmla="*/ 133 h 202"/>
              <a:gd name="T110" fmla="*/ 184 w 202"/>
              <a:gd name="T111" fmla="*/ 118 h 202"/>
              <a:gd name="T112" fmla="*/ 192 w 202"/>
              <a:gd name="T113" fmla="*/ 118 h 202"/>
              <a:gd name="T114" fmla="*/ 101 w 202"/>
              <a:gd name="T115" fmla="*/ 151 h 202"/>
              <a:gd name="T116" fmla="*/ 50 w 202"/>
              <a:gd name="T117" fmla="*/ 101 h 202"/>
              <a:gd name="T118" fmla="*/ 101 w 202"/>
              <a:gd name="T119" fmla="*/ 50 h 202"/>
              <a:gd name="T120" fmla="*/ 151 w 202"/>
              <a:gd name="T121" fmla="*/ 101 h 202"/>
              <a:gd name="T122" fmla="*/ 101 w 202"/>
              <a:gd name="T123"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DF7307"/>
          </a:solidFill>
          <a:ln>
            <a:noFill/>
          </a:ln>
        </p:spPr>
        <p:txBody>
          <a:bodyPr vert="horz" wrap="square" lIns="91440" tIns="45720" rIns="91440" bIns="45720" numCol="1" anchor="t" anchorCtr="0" compatLnSpc="1"/>
          <a:lstStyle/>
          <a:p>
            <a:endParaRPr lang="en-US"/>
          </a:p>
        </p:txBody>
      </p:sp>
      <p:graphicFrame>
        <p:nvGraphicFramePr>
          <p:cNvPr id="11" name="Diagram 10"/>
          <p:cNvGraphicFramePr/>
          <p:nvPr/>
        </p:nvGraphicFramePr>
        <p:xfrm>
          <a:off x="1314328" y="2176551"/>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2" name="Freeform 5"/>
          <p:cNvSpPr>
            <a:spLocks noEditPoints="1"/>
          </p:cNvSpPr>
          <p:nvPr/>
        </p:nvSpPr>
        <p:spPr bwMode="auto">
          <a:xfrm>
            <a:off x="1927489" y="3790950"/>
            <a:ext cx="2492111" cy="2492111"/>
          </a:xfrm>
          <a:custGeom>
            <a:avLst/>
            <a:gdLst>
              <a:gd name="T0" fmla="*/ 192 w 202"/>
              <a:gd name="T1" fmla="*/ 118 h 202"/>
              <a:gd name="T2" fmla="*/ 202 w 202"/>
              <a:gd name="T3" fmla="*/ 108 h 202"/>
              <a:gd name="T4" fmla="*/ 202 w 202"/>
              <a:gd name="T5" fmla="*/ 93 h 202"/>
              <a:gd name="T6" fmla="*/ 192 w 202"/>
              <a:gd name="T7" fmla="*/ 83 h 202"/>
              <a:gd name="T8" fmla="*/ 184 w 202"/>
              <a:gd name="T9" fmla="*/ 83 h 202"/>
              <a:gd name="T10" fmla="*/ 172 w 202"/>
              <a:gd name="T11" fmla="*/ 75 h 202"/>
              <a:gd name="T12" fmla="*/ 172 w 202"/>
              <a:gd name="T13" fmla="*/ 54 h 202"/>
              <a:gd name="T14" fmla="*/ 177 w 202"/>
              <a:gd name="T15" fmla="*/ 49 h 202"/>
              <a:gd name="T16" fmla="*/ 177 w 202"/>
              <a:gd name="T17" fmla="*/ 35 h 202"/>
              <a:gd name="T18" fmla="*/ 167 w 202"/>
              <a:gd name="T19" fmla="*/ 24 h 202"/>
              <a:gd name="T20" fmla="*/ 152 w 202"/>
              <a:gd name="T21" fmla="*/ 24 h 202"/>
              <a:gd name="T22" fmla="*/ 147 w 202"/>
              <a:gd name="T23" fmla="*/ 29 h 202"/>
              <a:gd name="T24" fmla="*/ 133 w 202"/>
              <a:gd name="T25" fmla="*/ 32 h 202"/>
              <a:gd name="T26" fmla="*/ 118 w 202"/>
              <a:gd name="T27" fmla="*/ 17 h 202"/>
              <a:gd name="T28" fmla="*/ 118 w 202"/>
              <a:gd name="T29" fmla="*/ 10 h 202"/>
              <a:gd name="T30" fmla="*/ 108 w 202"/>
              <a:gd name="T31" fmla="*/ 0 h 202"/>
              <a:gd name="T32" fmla="*/ 93 w 202"/>
              <a:gd name="T33" fmla="*/ 0 h 202"/>
              <a:gd name="T34" fmla="*/ 83 w 202"/>
              <a:gd name="T35" fmla="*/ 10 h 202"/>
              <a:gd name="T36" fmla="*/ 83 w 202"/>
              <a:gd name="T37" fmla="*/ 17 h 202"/>
              <a:gd name="T38" fmla="*/ 75 w 202"/>
              <a:gd name="T39" fmla="*/ 29 h 202"/>
              <a:gd name="T40" fmla="*/ 54 w 202"/>
              <a:gd name="T41" fmla="*/ 29 h 202"/>
              <a:gd name="T42" fmla="*/ 49 w 202"/>
              <a:gd name="T43" fmla="*/ 24 h 202"/>
              <a:gd name="T44" fmla="*/ 35 w 202"/>
              <a:gd name="T45" fmla="*/ 24 h 202"/>
              <a:gd name="T46" fmla="*/ 24 w 202"/>
              <a:gd name="T47" fmla="*/ 35 h 202"/>
              <a:gd name="T48" fmla="*/ 24 w 202"/>
              <a:gd name="T49" fmla="*/ 49 h 202"/>
              <a:gd name="T50" fmla="*/ 29 w 202"/>
              <a:gd name="T51" fmla="*/ 54 h 202"/>
              <a:gd name="T52" fmla="*/ 33 w 202"/>
              <a:gd name="T53" fmla="*/ 68 h 202"/>
              <a:gd name="T54" fmla="*/ 17 w 202"/>
              <a:gd name="T55" fmla="*/ 83 h 202"/>
              <a:gd name="T56" fmla="*/ 10 w 202"/>
              <a:gd name="T57" fmla="*/ 83 h 202"/>
              <a:gd name="T58" fmla="*/ 0 w 202"/>
              <a:gd name="T59" fmla="*/ 93 h 202"/>
              <a:gd name="T60" fmla="*/ 0 w 202"/>
              <a:gd name="T61" fmla="*/ 108 h 202"/>
              <a:gd name="T62" fmla="*/ 10 w 202"/>
              <a:gd name="T63" fmla="*/ 118 h 202"/>
              <a:gd name="T64" fmla="*/ 17 w 202"/>
              <a:gd name="T65" fmla="*/ 118 h 202"/>
              <a:gd name="T66" fmla="*/ 30 w 202"/>
              <a:gd name="T67" fmla="*/ 126 h 202"/>
              <a:gd name="T68" fmla="*/ 29 w 202"/>
              <a:gd name="T69" fmla="*/ 147 h 202"/>
              <a:gd name="T70" fmla="*/ 24 w 202"/>
              <a:gd name="T71" fmla="*/ 152 h 202"/>
              <a:gd name="T72" fmla="*/ 24 w 202"/>
              <a:gd name="T73" fmla="*/ 167 h 202"/>
              <a:gd name="T74" fmla="*/ 35 w 202"/>
              <a:gd name="T75" fmla="*/ 177 h 202"/>
              <a:gd name="T76" fmla="*/ 49 w 202"/>
              <a:gd name="T77" fmla="*/ 177 h 202"/>
              <a:gd name="T78" fmla="*/ 54 w 202"/>
              <a:gd name="T79" fmla="*/ 172 h 202"/>
              <a:gd name="T80" fmla="*/ 68 w 202"/>
              <a:gd name="T81" fmla="*/ 169 h 202"/>
              <a:gd name="T82" fmla="*/ 83 w 202"/>
              <a:gd name="T83" fmla="*/ 184 h 202"/>
              <a:gd name="T84" fmla="*/ 83 w 202"/>
              <a:gd name="T85" fmla="*/ 191 h 202"/>
              <a:gd name="T86" fmla="*/ 93 w 202"/>
              <a:gd name="T87" fmla="*/ 202 h 202"/>
              <a:gd name="T88" fmla="*/ 108 w 202"/>
              <a:gd name="T89" fmla="*/ 202 h 202"/>
              <a:gd name="T90" fmla="*/ 118 w 202"/>
              <a:gd name="T91" fmla="*/ 191 h 202"/>
              <a:gd name="T92" fmla="*/ 118 w 202"/>
              <a:gd name="T93" fmla="*/ 184 h 202"/>
              <a:gd name="T94" fmla="*/ 126 w 202"/>
              <a:gd name="T95" fmla="*/ 172 h 202"/>
              <a:gd name="T96" fmla="*/ 147 w 202"/>
              <a:gd name="T97" fmla="*/ 172 h 202"/>
              <a:gd name="T98" fmla="*/ 152 w 202"/>
              <a:gd name="T99" fmla="*/ 177 h 202"/>
              <a:gd name="T100" fmla="*/ 167 w 202"/>
              <a:gd name="T101" fmla="*/ 177 h 202"/>
              <a:gd name="T102" fmla="*/ 177 w 202"/>
              <a:gd name="T103" fmla="*/ 167 h 202"/>
              <a:gd name="T104" fmla="*/ 177 w 202"/>
              <a:gd name="T105" fmla="*/ 152 h 202"/>
              <a:gd name="T106" fmla="*/ 172 w 202"/>
              <a:gd name="T107" fmla="*/ 147 h 202"/>
              <a:gd name="T108" fmla="*/ 169 w 202"/>
              <a:gd name="T109" fmla="*/ 133 h 202"/>
              <a:gd name="T110" fmla="*/ 184 w 202"/>
              <a:gd name="T111" fmla="*/ 118 h 202"/>
              <a:gd name="T112" fmla="*/ 192 w 202"/>
              <a:gd name="T113" fmla="*/ 118 h 202"/>
              <a:gd name="T114" fmla="*/ 101 w 202"/>
              <a:gd name="T115" fmla="*/ 151 h 202"/>
              <a:gd name="T116" fmla="*/ 50 w 202"/>
              <a:gd name="T117" fmla="*/ 101 h 202"/>
              <a:gd name="T118" fmla="*/ 101 w 202"/>
              <a:gd name="T119" fmla="*/ 50 h 202"/>
              <a:gd name="T120" fmla="*/ 151 w 202"/>
              <a:gd name="T121" fmla="*/ 101 h 202"/>
              <a:gd name="T122" fmla="*/ 101 w 202"/>
              <a:gd name="T123"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13" name="Diagram 12"/>
          <p:cNvGraphicFramePr/>
          <p:nvPr/>
        </p:nvGraphicFramePr>
        <p:xfrm>
          <a:off x="4055469" y="2176551"/>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4" name="Freeform 5"/>
          <p:cNvSpPr>
            <a:spLocks noEditPoints="1"/>
          </p:cNvSpPr>
          <p:nvPr/>
        </p:nvSpPr>
        <p:spPr bwMode="auto">
          <a:xfrm>
            <a:off x="6069145" y="1444968"/>
            <a:ext cx="2492111" cy="2492111"/>
          </a:xfrm>
          <a:custGeom>
            <a:avLst/>
            <a:gdLst>
              <a:gd name="T0" fmla="*/ 192 w 202"/>
              <a:gd name="T1" fmla="*/ 118 h 202"/>
              <a:gd name="T2" fmla="*/ 202 w 202"/>
              <a:gd name="T3" fmla="*/ 108 h 202"/>
              <a:gd name="T4" fmla="*/ 202 w 202"/>
              <a:gd name="T5" fmla="*/ 93 h 202"/>
              <a:gd name="T6" fmla="*/ 192 w 202"/>
              <a:gd name="T7" fmla="*/ 83 h 202"/>
              <a:gd name="T8" fmla="*/ 184 w 202"/>
              <a:gd name="T9" fmla="*/ 83 h 202"/>
              <a:gd name="T10" fmla="*/ 172 w 202"/>
              <a:gd name="T11" fmla="*/ 75 h 202"/>
              <a:gd name="T12" fmla="*/ 172 w 202"/>
              <a:gd name="T13" fmla="*/ 54 h 202"/>
              <a:gd name="T14" fmla="*/ 177 w 202"/>
              <a:gd name="T15" fmla="*/ 49 h 202"/>
              <a:gd name="T16" fmla="*/ 177 w 202"/>
              <a:gd name="T17" fmla="*/ 35 h 202"/>
              <a:gd name="T18" fmla="*/ 167 w 202"/>
              <a:gd name="T19" fmla="*/ 24 h 202"/>
              <a:gd name="T20" fmla="*/ 152 w 202"/>
              <a:gd name="T21" fmla="*/ 24 h 202"/>
              <a:gd name="T22" fmla="*/ 147 w 202"/>
              <a:gd name="T23" fmla="*/ 29 h 202"/>
              <a:gd name="T24" fmla="*/ 133 w 202"/>
              <a:gd name="T25" fmla="*/ 32 h 202"/>
              <a:gd name="T26" fmla="*/ 118 w 202"/>
              <a:gd name="T27" fmla="*/ 17 h 202"/>
              <a:gd name="T28" fmla="*/ 118 w 202"/>
              <a:gd name="T29" fmla="*/ 10 h 202"/>
              <a:gd name="T30" fmla="*/ 108 w 202"/>
              <a:gd name="T31" fmla="*/ 0 h 202"/>
              <a:gd name="T32" fmla="*/ 93 w 202"/>
              <a:gd name="T33" fmla="*/ 0 h 202"/>
              <a:gd name="T34" fmla="*/ 83 w 202"/>
              <a:gd name="T35" fmla="*/ 10 h 202"/>
              <a:gd name="T36" fmla="*/ 83 w 202"/>
              <a:gd name="T37" fmla="*/ 17 h 202"/>
              <a:gd name="T38" fmla="*/ 75 w 202"/>
              <a:gd name="T39" fmla="*/ 29 h 202"/>
              <a:gd name="T40" fmla="*/ 54 w 202"/>
              <a:gd name="T41" fmla="*/ 29 h 202"/>
              <a:gd name="T42" fmla="*/ 49 w 202"/>
              <a:gd name="T43" fmla="*/ 24 h 202"/>
              <a:gd name="T44" fmla="*/ 35 w 202"/>
              <a:gd name="T45" fmla="*/ 24 h 202"/>
              <a:gd name="T46" fmla="*/ 24 w 202"/>
              <a:gd name="T47" fmla="*/ 35 h 202"/>
              <a:gd name="T48" fmla="*/ 24 w 202"/>
              <a:gd name="T49" fmla="*/ 49 h 202"/>
              <a:gd name="T50" fmla="*/ 29 w 202"/>
              <a:gd name="T51" fmla="*/ 54 h 202"/>
              <a:gd name="T52" fmla="*/ 33 w 202"/>
              <a:gd name="T53" fmla="*/ 68 h 202"/>
              <a:gd name="T54" fmla="*/ 17 w 202"/>
              <a:gd name="T55" fmla="*/ 83 h 202"/>
              <a:gd name="T56" fmla="*/ 10 w 202"/>
              <a:gd name="T57" fmla="*/ 83 h 202"/>
              <a:gd name="T58" fmla="*/ 0 w 202"/>
              <a:gd name="T59" fmla="*/ 93 h 202"/>
              <a:gd name="T60" fmla="*/ 0 w 202"/>
              <a:gd name="T61" fmla="*/ 108 h 202"/>
              <a:gd name="T62" fmla="*/ 10 w 202"/>
              <a:gd name="T63" fmla="*/ 118 h 202"/>
              <a:gd name="T64" fmla="*/ 17 w 202"/>
              <a:gd name="T65" fmla="*/ 118 h 202"/>
              <a:gd name="T66" fmla="*/ 30 w 202"/>
              <a:gd name="T67" fmla="*/ 126 h 202"/>
              <a:gd name="T68" fmla="*/ 29 w 202"/>
              <a:gd name="T69" fmla="*/ 147 h 202"/>
              <a:gd name="T70" fmla="*/ 24 w 202"/>
              <a:gd name="T71" fmla="*/ 152 h 202"/>
              <a:gd name="T72" fmla="*/ 24 w 202"/>
              <a:gd name="T73" fmla="*/ 167 h 202"/>
              <a:gd name="T74" fmla="*/ 35 w 202"/>
              <a:gd name="T75" fmla="*/ 177 h 202"/>
              <a:gd name="T76" fmla="*/ 49 w 202"/>
              <a:gd name="T77" fmla="*/ 177 h 202"/>
              <a:gd name="T78" fmla="*/ 54 w 202"/>
              <a:gd name="T79" fmla="*/ 172 h 202"/>
              <a:gd name="T80" fmla="*/ 68 w 202"/>
              <a:gd name="T81" fmla="*/ 169 h 202"/>
              <a:gd name="T82" fmla="*/ 83 w 202"/>
              <a:gd name="T83" fmla="*/ 184 h 202"/>
              <a:gd name="T84" fmla="*/ 83 w 202"/>
              <a:gd name="T85" fmla="*/ 191 h 202"/>
              <a:gd name="T86" fmla="*/ 93 w 202"/>
              <a:gd name="T87" fmla="*/ 202 h 202"/>
              <a:gd name="T88" fmla="*/ 108 w 202"/>
              <a:gd name="T89" fmla="*/ 202 h 202"/>
              <a:gd name="T90" fmla="*/ 118 w 202"/>
              <a:gd name="T91" fmla="*/ 191 h 202"/>
              <a:gd name="T92" fmla="*/ 118 w 202"/>
              <a:gd name="T93" fmla="*/ 184 h 202"/>
              <a:gd name="T94" fmla="*/ 126 w 202"/>
              <a:gd name="T95" fmla="*/ 172 h 202"/>
              <a:gd name="T96" fmla="*/ 147 w 202"/>
              <a:gd name="T97" fmla="*/ 172 h 202"/>
              <a:gd name="T98" fmla="*/ 152 w 202"/>
              <a:gd name="T99" fmla="*/ 177 h 202"/>
              <a:gd name="T100" fmla="*/ 167 w 202"/>
              <a:gd name="T101" fmla="*/ 177 h 202"/>
              <a:gd name="T102" fmla="*/ 177 w 202"/>
              <a:gd name="T103" fmla="*/ 167 h 202"/>
              <a:gd name="T104" fmla="*/ 177 w 202"/>
              <a:gd name="T105" fmla="*/ 152 h 202"/>
              <a:gd name="T106" fmla="*/ 172 w 202"/>
              <a:gd name="T107" fmla="*/ 147 h 202"/>
              <a:gd name="T108" fmla="*/ 169 w 202"/>
              <a:gd name="T109" fmla="*/ 133 h 202"/>
              <a:gd name="T110" fmla="*/ 184 w 202"/>
              <a:gd name="T111" fmla="*/ 118 h 202"/>
              <a:gd name="T112" fmla="*/ 192 w 202"/>
              <a:gd name="T113" fmla="*/ 118 h 202"/>
              <a:gd name="T114" fmla="*/ 101 w 202"/>
              <a:gd name="T115" fmla="*/ 151 h 202"/>
              <a:gd name="T116" fmla="*/ 50 w 202"/>
              <a:gd name="T117" fmla="*/ 101 h 202"/>
              <a:gd name="T118" fmla="*/ 101 w 202"/>
              <a:gd name="T119" fmla="*/ 50 h 202"/>
              <a:gd name="T120" fmla="*/ 151 w 202"/>
              <a:gd name="T121" fmla="*/ 101 h 202"/>
              <a:gd name="T122" fmla="*/ 101 w 202"/>
              <a:gd name="T123"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F4C60E"/>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6800728" y="2176551"/>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7" name="Freeform 5"/>
          <p:cNvSpPr>
            <a:spLocks noEditPoints="1"/>
          </p:cNvSpPr>
          <p:nvPr/>
        </p:nvSpPr>
        <p:spPr bwMode="auto">
          <a:xfrm>
            <a:off x="3323886" y="1444968"/>
            <a:ext cx="2492111" cy="2492111"/>
          </a:xfrm>
          <a:custGeom>
            <a:avLst/>
            <a:gdLst>
              <a:gd name="T0" fmla="*/ 192 w 202"/>
              <a:gd name="T1" fmla="*/ 118 h 202"/>
              <a:gd name="T2" fmla="*/ 202 w 202"/>
              <a:gd name="T3" fmla="*/ 108 h 202"/>
              <a:gd name="T4" fmla="*/ 202 w 202"/>
              <a:gd name="T5" fmla="*/ 93 h 202"/>
              <a:gd name="T6" fmla="*/ 192 w 202"/>
              <a:gd name="T7" fmla="*/ 83 h 202"/>
              <a:gd name="T8" fmla="*/ 184 w 202"/>
              <a:gd name="T9" fmla="*/ 83 h 202"/>
              <a:gd name="T10" fmla="*/ 172 w 202"/>
              <a:gd name="T11" fmla="*/ 75 h 202"/>
              <a:gd name="T12" fmla="*/ 172 w 202"/>
              <a:gd name="T13" fmla="*/ 54 h 202"/>
              <a:gd name="T14" fmla="*/ 177 w 202"/>
              <a:gd name="T15" fmla="*/ 49 h 202"/>
              <a:gd name="T16" fmla="*/ 177 w 202"/>
              <a:gd name="T17" fmla="*/ 35 h 202"/>
              <a:gd name="T18" fmla="*/ 167 w 202"/>
              <a:gd name="T19" fmla="*/ 24 h 202"/>
              <a:gd name="T20" fmla="*/ 152 w 202"/>
              <a:gd name="T21" fmla="*/ 24 h 202"/>
              <a:gd name="T22" fmla="*/ 147 w 202"/>
              <a:gd name="T23" fmla="*/ 29 h 202"/>
              <a:gd name="T24" fmla="*/ 133 w 202"/>
              <a:gd name="T25" fmla="*/ 32 h 202"/>
              <a:gd name="T26" fmla="*/ 118 w 202"/>
              <a:gd name="T27" fmla="*/ 17 h 202"/>
              <a:gd name="T28" fmla="*/ 118 w 202"/>
              <a:gd name="T29" fmla="*/ 10 h 202"/>
              <a:gd name="T30" fmla="*/ 108 w 202"/>
              <a:gd name="T31" fmla="*/ 0 h 202"/>
              <a:gd name="T32" fmla="*/ 93 w 202"/>
              <a:gd name="T33" fmla="*/ 0 h 202"/>
              <a:gd name="T34" fmla="*/ 83 w 202"/>
              <a:gd name="T35" fmla="*/ 10 h 202"/>
              <a:gd name="T36" fmla="*/ 83 w 202"/>
              <a:gd name="T37" fmla="*/ 17 h 202"/>
              <a:gd name="T38" fmla="*/ 75 w 202"/>
              <a:gd name="T39" fmla="*/ 29 h 202"/>
              <a:gd name="T40" fmla="*/ 54 w 202"/>
              <a:gd name="T41" fmla="*/ 29 h 202"/>
              <a:gd name="T42" fmla="*/ 49 w 202"/>
              <a:gd name="T43" fmla="*/ 24 h 202"/>
              <a:gd name="T44" fmla="*/ 35 w 202"/>
              <a:gd name="T45" fmla="*/ 24 h 202"/>
              <a:gd name="T46" fmla="*/ 24 w 202"/>
              <a:gd name="T47" fmla="*/ 35 h 202"/>
              <a:gd name="T48" fmla="*/ 24 w 202"/>
              <a:gd name="T49" fmla="*/ 49 h 202"/>
              <a:gd name="T50" fmla="*/ 29 w 202"/>
              <a:gd name="T51" fmla="*/ 54 h 202"/>
              <a:gd name="T52" fmla="*/ 33 w 202"/>
              <a:gd name="T53" fmla="*/ 68 h 202"/>
              <a:gd name="T54" fmla="*/ 17 w 202"/>
              <a:gd name="T55" fmla="*/ 83 h 202"/>
              <a:gd name="T56" fmla="*/ 10 w 202"/>
              <a:gd name="T57" fmla="*/ 83 h 202"/>
              <a:gd name="T58" fmla="*/ 0 w 202"/>
              <a:gd name="T59" fmla="*/ 93 h 202"/>
              <a:gd name="T60" fmla="*/ 0 w 202"/>
              <a:gd name="T61" fmla="*/ 108 h 202"/>
              <a:gd name="T62" fmla="*/ 10 w 202"/>
              <a:gd name="T63" fmla="*/ 118 h 202"/>
              <a:gd name="T64" fmla="*/ 17 w 202"/>
              <a:gd name="T65" fmla="*/ 118 h 202"/>
              <a:gd name="T66" fmla="*/ 30 w 202"/>
              <a:gd name="T67" fmla="*/ 126 h 202"/>
              <a:gd name="T68" fmla="*/ 29 w 202"/>
              <a:gd name="T69" fmla="*/ 147 h 202"/>
              <a:gd name="T70" fmla="*/ 24 w 202"/>
              <a:gd name="T71" fmla="*/ 152 h 202"/>
              <a:gd name="T72" fmla="*/ 24 w 202"/>
              <a:gd name="T73" fmla="*/ 167 h 202"/>
              <a:gd name="T74" fmla="*/ 35 w 202"/>
              <a:gd name="T75" fmla="*/ 177 h 202"/>
              <a:gd name="T76" fmla="*/ 49 w 202"/>
              <a:gd name="T77" fmla="*/ 177 h 202"/>
              <a:gd name="T78" fmla="*/ 54 w 202"/>
              <a:gd name="T79" fmla="*/ 172 h 202"/>
              <a:gd name="T80" fmla="*/ 68 w 202"/>
              <a:gd name="T81" fmla="*/ 169 h 202"/>
              <a:gd name="T82" fmla="*/ 83 w 202"/>
              <a:gd name="T83" fmla="*/ 184 h 202"/>
              <a:gd name="T84" fmla="*/ 83 w 202"/>
              <a:gd name="T85" fmla="*/ 191 h 202"/>
              <a:gd name="T86" fmla="*/ 93 w 202"/>
              <a:gd name="T87" fmla="*/ 202 h 202"/>
              <a:gd name="T88" fmla="*/ 108 w 202"/>
              <a:gd name="T89" fmla="*/ 202 h 202"/>
              <a:gd name="T90" fmla="*/ 118 w 202"/>
              <a:gd name="T91" fmla="*/ 191 h 202"/>
              <a:gd name="T92" fmla="*/ 118 w 202"/>
              <a:gd name="T93" fmla="*/ 184 h 202"/>
              <a:gd name="T94" fmla="*/ 126 w 202"/>
              <a:gd name="T95" fmla="*/ 172 h 202"/>
              <a:gd name="T96" fmla="*/ 147 w 202"/>
              <a:gd name="T97" fmla="*/ 172 h 202"/>
              <a:gd name="T98" fmla="*/ 152 w 202"/>
              <a:gd name="T99" fmla="*/ 177 h 202"/>
              <a:gd name="T100" fmla="*/ 167 w 202"/>
              <a:gd name="T101" fmla="*/ 177 h 202"/>
              <a:gd name="T102" fmla="*/ 177 w 202"/>
              <a:gd name="T103" fmla="*/ 167 h 202"/>
              <a:gd name="T104" fmla="*/ 177 w 202"/>
              <a:gd name="T105" fmla="*/ 152 h 202"/>
              <a:gd name="T106" fmla="*/ 172 w 202"/>
              <a:gd name="T107" fmla="*/ 147 h 202"/>
              <a:gd name="T108" fmla="*/ 169 w 202"/>
              <a:gd name="T109" fmla="*/ 133 h 202"/>
              <a:gd name="T110" fmla="*/ 184 w 202"/>
              <a:gd name="T111" fmla="*/ 118 h 202"/>
              <a:gd name="T112" fmla="*/ 192 w 202"/>
              <a:gd name="T113" fmla="*/ 118 h 202"/>
              <a:gd name="T114" fmla="*/ 101 w 202"/>
              <a:gd name="T115" fmla="*/ 151 h 202"/>
              <a:gd name="T116" fmla="*/ 50 w 202"/>
              <a:gd name="T117" fmla="*/ 101 h 202"/>
              <a:gd name="T118" fmla="*/ 101 w 202"/>
              <a:gd name="T119" fmla="*/ 50 h 202"/>
              <a:gd name="T120" fmla="*/ 151 w 202"/>
              <a:gd name="T121" fmla="*/ 101 h 202"/>
              <a:gd name="T122" fmla="*/ 101 w 202"/>
              <a:gd name="T123"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Freeform 5"/>
          <p:cNvSpPr>
            <a:spLocks noEditPoints="1"/>
          </p:cNvSpPr>
          <p:nvPr/>
        </p:nvSpPr>
        <p:spPr bwMode="auto">
          <a:xfrm>
            <a:off x="4890886" y="3790950"/>
            <a:ext cx="2492111" cy="2492111"/>
          </a:xfrm>
          <a:custGeom>
            <a:avLst/>
            <a:gdLst>
              <a:gd name="T0" fmla="*/ 192 w 202"/>
              <a:gd name="T1" fmla="*/ 118 h 202"/>
              <a:gd name="T2" fmla="*/ 202 w 202"/>
              <a:gd name="T3" fmla="*/ 108 h 202"/>
              <a:gd name="T4" fmla="*/ 202 w 202"/>
              <a:gd name="T5" fmla="*/ 93 h 202"/>
              <a:gd name="T6" fmla="*/ 192 w 202"/>
              <a:gd name="T7" fmla="*/ 83 h 202"/>
              <a:gd name="T8" fmla="*/ 184 w 202"/>
              <a:gd name="T9" fmla="*/ 83 h 202"/>
              <a:gd name="T10" fmla="*/ 172 w 202"/>
              <a:gd name="T11" fmla="*/ 75 h 202"/>
              <a:gd name="T12" fmla="*/ 172 w 202"/>
              <a:gd name="T13" fmla="*/ 54 h 202"/>
              <a:gd name="T14" fmla="*/ 177 w 202"/>
              <a:gd name="T15" fmla="*/ 49 h 202"/>
              <a:gd name="T16" fmla="*/ 177 w 202"/>
              <a:gd name="T17" fmla="*/ 35 h 202"/>
              <a:gd name="T18" fmla="*/ 167 w 202"/>
              <a:gd name="T19" fmla="*/ 24 h 202"/>
              <a:gd name="T20" fmla="*/ 152 w 202"/>
              <a:gd name="T21" fmla="*/ 24 h 202"/>
              <a:gd name="T22" fmla="*/ 147 w 202"/>
              <a:gd name="T23" fmla="*/ 29 h 202"/>
              <a:gd name="T24" fmla="*/ 133 w 202"/>
              <a:gd name="T25" fmla="*/ 32 h 202"/>
              <a:gd name="T26" fmla="*/ 118 w 202"/>
              <a:gd name="T27" fmla="*/ 17 h 202"/>
              <a:gd name="T28" fmla="*/ 118 w 202"/>
              <a:gd name="T29" fmla="*/ 10 h 202"/>
              <a:gd name="T30" fmla="*/ 108 w 202"/>
              <a:gd name="T31" fmla="*/ 0 h 202"/>
              <a:gd name="T32" fmla="*/ 93 w 202"/>
              <a:gd name="T33" fmla="*/ 0 h 202"/>
              <a:gd name="T34" fmla="*/ 83 w 202"/>
              <a:gd name="T35" fmla="*/ 10 h 202"/>
              <a:gd name="T36" fmla="*/ 83 w 202"/>
              <a:gd name="T37" fmla="*/ 17 h 202"/>
              <a:gd name="T38" fmla="*/ 75 w 202"/>
              <a:gd name="T39" fmla="*/ 29 h 202"/>
              <a:gd name="T40" fmla="*/ 54 w 202"/>
              <a:gd name="T41" fmla="*/ 29 h 202"/>
              <a:gd name="T42" fmla="*/ 49 w 202"/>
              <a:gd name="T43" fmla="*/ 24 h 202"/>
              <a:gd name="T44" fmla="*/ 35 w 202"/>
              <a:gd name="T45" fmla="*/ 24 h 202"/>
              <a:gd name="T46" fmla="*/ 24 w 202"/>
              <a:gd name="T47" fmla="*/ 35 h 202"/>
              <a:gd name="T48" fmla="*/ 24 w 202"/>
              <a:gd name="T49" fmla="*/ 49 h 202"/>
              <a:gd name="T50" fmla="*/ 29 w 202"/>
              <a:gd name="T51" fmla="*/ 54 h 202"/>
              <a:gd name="T52" fmla="*/ 33 w 202"/>
              <a:gd name="T53" fmla="*/ 68 h 202"/>
              <a:gd name="T54" fmla="*/ 17 w 202"/>
              <a:gd name="T55" fmla="*/ 83 h 202"/>
              <a:gd name="T56" fmla="*/ 10 w 202"/>
              <a:gd name="T57" fmla="*/ 83 h 202"/>
              <a:gd name="T58" fmla="*/ 0 w 202"/>
              <a:gd name="T59" fmla="*/ 93 h 202"/>
              <a:gd name="T60" fmla="*/ 0 w 202"/>
              <a:gd name="T61" fmla="*/ 108 h 202"/>
              <a:gd name="T62" fmla="*/ 10 w 202"/>
              <a:gd name="T63" fmla="*/ 118 h 202"/>
              <a:gd name="T64" fmla="*/ 17 w 202"/>
              <a:gd name="T65" fmla="*/ 118 h 202"/>
              <a:gd name="T66" fmla="*/ 30 w 202"/>
              <a:gd name="T67" fmla="*/ 126 h 202"/>
              <a:gd name="T68" fmla="*/ 29 w 202"/>
              <a:gd name="T69" fmla="*/ 147 h 202"/>
              <a:gd name="T70" fmla="*/ 24 w 202"/>
              <a:gd name="T71" fmla="*/ 152 h 202"/>
              <a:gd name="T72" fmla="*/ 24 w 202"/>
              <a:gd name="T73" fmla="*/ 167 h 202"/>
              <a:gd name="T74" fmla="*/ 35 w 202"/>
              <a:gd name="T75" fmla="*/ 177 h 202"/>
              <a:gd name="T76" fmla="*/ 49 w 202"/>
              <a:gd name="T77" fmla="*/ 177 h 202"/>
              <a:gd name="T78" fmla="*/ 54 w 202"/>
              <a:gd name="T79" fmla="*/ 172 h 202"/>
              <a:gd name="T80" fmla="*/ 68 w 202"/>
              <a:gd name="T81" fmla="*/ 169 h 202"/>
              <a:gd name="T82" fmla="*/ 83 w 202"/>
              <a:gd name="T83" fmla="*/ 184 h 202"/>
              <a:gd name="T84" fmla="*/ 83 w 202"/>
              <a:gd name="T85" fmla="*/ 191 h 202"/>
              <a:gd name="T86" fmla="*/ 93 w 202"/>
              <a:gd name="T87" fmla="*/ 202 h 202"/>
              <a:gd name="T88" fmla="*/ 108 w 202"/>
              <a:gd name="T89" fmla="*/ 202 h 202"/>
              <a:gd name="T90" fmla="*/ 118 w 202"/>
              <a:gd name="T91" fmla="*/ 191 h 202"/>
              <a:gd name="T92" fmla="*/ 118 w 202"/>
              <a:gd name="T93" fmla="*/ 184 h 202"/>
              <a:gd name="T94" fmla="*/ 126 w 202"/>
              <a:gd name="T95" fmla="*/ 172 h 202"/>
              <a:gd name="T96" fmla="*/ 147 w 202"/>
              <a:gd name="T97" fmla="*/ 172 h 202"/>
              <a:gd name="T98" fmla="*/ 152 w 202"/>
              <a:gd name="T99" fmla="*/ 177 h 202"/>
              <a:gd name="T100" fmla="*/ 167 w 202"/>
              <a:gd name="T101" fmla="*/ 177 h 202"/>
              <a:gd name="T102" fmla="*/ 177 w 202"/>
              <a:gd name="T103" fmla="*/ 167 h 202"/>
              <a:gd name="T104" fmla="*/ 177 w 202"/>
              <a:gd name="T105" fmla="*/ 152 h 202"/>
              <a:gd name="T106" fmla="*/ 172 w 202"/>
              <a:gd name="T107" fmla="*/ 147 h 202"/>
              <a:gd name="T108" fmla="*/ 169 w 202"/>
              <a:gd name="T109" fmla="*/ 133 h 202"/>
              <a:gd name="T110" fmla="*/ 184 w 202"/>
              <a:gd name="T111" fmla="*/ 118 h 202"/>
              <a:gd name="T112" fmla="*/ 192 w 202"/>
              <a:gd name="T113" fmla="*/ 118 h 202"/>
              <a:gd name="T114" fmla="*/ 101 w 202"/>
              <a:gd name="T115" fmla="*/ 151 h 202"/>
              <a:gd name="T116" fmla="*/ 50 w 202"/>
              <a:gd name="T117" fmla="*/ 101 h 202"/>
              <a:gd name="T118" fmla="*/ 101 w 202"/>
              <a:gd name="T119" fmla="*/ 50 h 202"/>
              <a:gd name="T120" fmla="*/ 151 w 202"/>
              <a:gd name="T121" fmla="*/ 101 h 202"/>
              <a:gd name="T122" fmla="*/ 101 w 202"/>
              <a:gd name="T123"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9" name="TextBox 18"/>
          <p:cNvSpPr txBox="1"/>
          <p:nvPr/>
        </p:nvSpPr>
        <p:spPr>
          <a:xfrm>
            <a:off x="2748444" y="4640818"/>
            <a:ext cx="939420" cy="369332"/>
          </a:xfrm>
          <a:prstGeom prst="rect">
            <a:avLst/>
          </a:prstGeom>
          <a:noFill/>
        </p:spPr>
        <p:txBody>
          <a:bodyPr wrap="square" rtlCol="0">
            <a:spAutoFit/>
          </a:bodyPr>
          <a:lstStyle/>
          <a:p>
            <a:r>
              <a:rPr lang="en-US" smtClean="0">
                <a:solidFill>
                  <a:schemeClr val="bg1">
                    <a:lumMod val="95000"/>
                  </a:schemeClr>
                </a:solidFill>
                <a:latin typeface="+mj-lt"/>
              </a:rPr>
              <a:t>CONTENT</a:t>
            </a:r>
            <a:endParaRPr lang="en-US">
              <a:solidFill>
                <a:schemeClr val="bg1">
                  <a:lumMod val="95000"/>
                </a:schemeClr>
              </a:solidFill>
              <a:latin typeface="+mj-lt"/>
            </a:endParaRPr>
          </a:p>
        </p:txBody>
      </p:sp>
      <p:sp>
        <p:nvSpPr>
          <p:cNvPr id="20" name="TextBox 19"/>
          <p:cNvSpPr txBox="1"/>
          <p:nvPr/>
        </p:nvSpPr>
        <p:spPr>
          <a:xfrm>
            <a:off x="5715000" y="4640818"/>
            <a:ext cx="939420" cy="369332"/>
          </a:xfrm>
          <a:prstGeom prst="rect">
            <a:avLst/>
          </a:prstGeom>
          <a:noFill/>
        </p:spPr>
        <p:txBody>
          <a:bodyPr wrap="square" rtlCol="0">
            <a:spAutoFit/>
          </a:bodyPr>
          <a:lstStyle/>
          <a:p>
            <a:r>
              <a:rPr lang="en-US" smtClean="0">
                <a:solidFill>
                  <a:schemeClr val="bg1">
                    <a:lumMod val="95000"/>
                  </a:schemeClr>
                </a:solidFill>
                <a:latin typeface="+mj-lt"/>
              </a:rPr>
              <a:t>CONTENT</a:t>
            </a:r>
            <a:endParaRPr lang="en-US">
              <a:solidFill>
                <a:schemeClr val="bg1">
                  <a:lumMod val="95000"/>
                </a:schemeClr>
              </a:solidFill>
              <a:latin typeface="+mj-lt"/>
            </a:endParaRPr>
          </a:p>
        </p:txBody>
      </p:sp>
      <p:sp>
        <p:nvSpPr>
          <p:cNvPr id="16" name="TextBox 15"/>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22" name="TextBox 2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16" presetClass="entr" presetSubtype="21"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Effect transition="in" filter="fade">
                                      <p:cBhvr>
                                        <p:cTn id="23" dur="500"/>
                                        <p:tgtEl>
                                          <p:spTgt spid="13"/>
                                        </p:tgtEl>
                                      </p:cBhvr>
                                    </p:animEffect>
                                  </p:childTnLst>
                                </p:cTn>
                              </p:par>
                            </p:childTnLst>
                          </p:cTn>
                        </p:par>
                        <p:par>
                          <p:cTn id="24" fill="hold">
                            <p:stCondLst>
                              <p:cond delay="2000"/>
                            </p:stCondLst>
                            <p:childTnLst>
                              <p:par>
                                <p:cTn id="25" presetID="16" presetClass="entr" presetSubtype="21"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3000"/>
                            </p:stCondLst>
                            <p:childTnLst>
                              <p:par>
                                <p:cTn id="35" presetID="16" presetClass="entr" presetSubtype="21"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arn(inVertical)">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childTnLst>
                          </p:cTn>
                        </p:par>
                        <p:par>
                          <p:cTn id="42" fill="hold">
                            <p:stCondLst>
                              <p:cond delay="4000"/>
                            </p:stCondLst>
                            <p:childTnLst>
                              <p:par>
                                <p:cTn id="43" presetID="16" presetClass="entr" presetSubtype="21"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par>
                          <p:cTn id="50" fill="hold">
                            <p:stCondLst>
                              <p:cond delay="5000"/>
                            </p:stCondLst>
                            <p:childTnLst>
                              <p:par>
                                <p:cTn id="51" presetID="37" presetClass="entr" presetSubtype="0" fill="hold" grpId="0"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750"/>
                                        <p:tgtEl>
                                          <p:spTgt spid="16"/>
                                        </p:tgtEl>
                                      </p:cBhvr>
                                    </p:animEffect>
                                    <p:anim calcmode="lin" valueType="num">
                                      <p:cBhvr>
                                        <p:cTn id="54" dur="750" fill="hold"/>
                                        <p:tgtEl>
                                          <p:spTgt spid="16"/>
                                        </p:tgtEl>
                                        <p:attrNameLst>
                                          <p:attrName>ppt_x</p:attrName>
                                        </p:attrNameLst>
                                      </p:cBhvr>
                                      <p:tavLst>
                                        <p:tav tm="0">
                                          <p:val>
                                            <p:strVal val="#ppt_x"/>
                                          </p:val>
                                        </p:tav>
                                        <p:tav tm="100000">
                                          <p:val>
                                            <p:strVal val="#ppt_x"/>
                                          </p:val>
                                        </p:tav>
                                      </p:tavLst>
                                    </p:anim>
                                    <p:anim calcmode="lin" valueType="num">
                                      <p:cBhvr>
                                        <p:cTn id="55" dur="675" decel="100000" fill="hold"/>
                                        <p:tgtEl>
                                          <p:spTgt spid="16"/>
                                        </p:tgtEl>
                                        <p:attrNameLst>
                                          <p:attrName>ppt_y</p:attrName>
                                        </p:attrNameLst>
                                      </p:cBhvr>
                                      <p:tavLst>
                                        <p:tav tm="0">
                                          <p:val>
                                            <p:strVal val="#ppt_y+1"/>
                                          </p:val>
                                        </p:tav>
                                        <p:tav tm="100000">
                                          <p:val>
                                            <p:strVal val="#ppt_y-.03"/>
                                          </p:val>
                                        </p:tav>
                                      </p:tavLst>
                                    </p:anim>
                                    <p:anim calcmode="lin" valueType="num">
                                      <p:cBhvr>
                                        <p:cTn id="56" dur="75" accel="100000" fill="hold">
                                          <p:stCondLst>
                                            <p:cond delay="675"/>
                                          </p:stCondLst>
                                        </p:cTn>
                                        <p:tgtEl>
                                          <p:spTgt spid="16"/>
                                        </p:tgtEl>
                                        <p:attrNameLst>
                                          <p:attrName>ppt_y</p:attrName>
                                        </p:attrNameLst>
                                      </p:cBhvr>
                                      <p:tavLst>
                                        <p:tav tm="0">
                                          <p:val>
                                            <p:strVal val="#ppt_y-.03"/>
                                          </p:val>
                                        </p:tav>
                                        <p:tav tm="100000">
                                          <p:val>
                                            <p:strVal val="#ppt_y"/>
                                          </p:val>
                                        </p:tav>
                                      </p:tavLst>
                                    </p:anim>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Graphic spid="11" grpId="0">
        <p:bldAsOne/>
      </p:bldGraphic>
      <p:bldP spid="12" grpId="0" animBg="1"/>
      <p:bldGraphic spid="13" grpId="0">
        <p:bldAsOne/>
      </p:bldGraphic>
      <p:bldP spid="14" grpId="0" animBg="1"/>
      <p:bldGraphic spid="15" grpId="0">
        <p:bldAsOne/>
      </p:bldGraphic>
      <p:bldP spid="17" grpId="0" animBg="1"/>
      <p:bldP spid="18" grpId="0" animBg="1"/>
      <p:bldP spid="19" grpId="0"/>
      <p:bldP spid="20" grpId="0"/>
      <p:bldP spid="16" grpId="0"/>
      <p:bldP spid="2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p:cNvSpPr/>
          <p:nvPr/>
        </p:nvSpPr>
        <p:spPr bwMode="auto">
          <a:xfrm>
            <a:off x="4358978" y="1584591"/>
            <a:ext cx="976165" cy="957483"/>
          </a:xfrm>
          <a:custGeom>
            <a:avLst/>
            <a:gdLst>
              <a:gd name="T0" fmla="*/ 12 w 88"/>
              <a:gd name="T1" fmla="*/ 86 h 86"/>
              <a:gd name="T2" fmla="*/ 11 w 88"/>
              <a:gd name="T3" fmla="*/ 32 h 86"/>
              <a:gd name="T4" fmla="*/ 88 w 88"/>
              <a:gd name="T5" fmla="*/ 0 h 86"/>
              <a:gd name="T6" fmla="*/ 84 w 88"/>
              <a:gd name="T7" fmla="*/ 55 h 86"/>
              <a:gd name="T8" fmla="*/ 12 w 88"/>
              <a:gd name="T9" fmla="*/ 86 h 86"/>
            </a:gdLst>
            <a:ahLst/>
            <a:cxnLst>
              <a:cxn ang="0">
                <a:pos x="T0" y="T1"/>
              </a:cxn>
              <a:cxn ang="0">
                <a:pos x="T2" y="T3"/>
              </a:cxn>
              <a:cxn ang="0">
                <a:pos x="T4" y="T5"/>
              </a:cxn>
              <a:cxn ang="0">
                <a:pos x="T6" y="T7"/>
              </a:cxn>
              <a:cxn ang="0">
                <a:pos x="T8" y="T9"/>
              </a:cxn>
            </a:cxnLst>
            <a:rect l="0" t="0" r="r" b="b"/>
            <a:pathLst>
              <a:path w="88" h="86">
                <a:moveTo>
                  <a:pt x="12" y="86"/>
                </a:moveTo>
                <a:cubicBezTo>
                  <a:pt x="12" y="86"/>
                  <a:pt x="0" y="63"/>
                  <a:pt x="11" y="32"/>
                </a:cubicBezTo>
                <a:cubicBezTo>
                  <a:pt x="43" y="15"/>
                  <a:pt x="69" y="4"/>
                  <a:pt x="88" y="0"/>
                </a:cubicBezTo>
                <a:cubicBezTo>
                  <a:pt x="78" y="19"/>
                  <a:pt x="76" y="36"/>
                  <a:pt x="84" y="55"/>
                </a:cubicBezTo>
                <a:cubicBezTo>
                  <a:pt x="52" y="64"/>
                  <a:pt x="33" y="73"/>
                  <a:pt x="12" y="86"/>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3761137" y="3518236"/>
            <a:ext cx="976165" cy="938800"/>
          </a:xfrm>
          <a:custGeom>
            <a:avLst/>
            <a:gdLst>
              <a:gd name="T0" fmla="*/ 76 w 88"/>
              <a:gd name="T1" fmla="*/ 0 h 85"/>
              <a:gd name="T2" fmla="*/ 77 w 88"/>
              <a:gd name="T3" fmla="*/ 54 h 85"/>
              <a:gd name="T4" fmla="*/ 0 w 88"/>
              <a:gd name="T5" fmla="*/ 85 h 85"/>
              <a:gd name="T6" fmla="*/ 4 w 88"/>
              <a:gd name="T7" fmla="*/ 31 h 85"/>
              <a:gd name="T8" fmla="*/ 76 w 88"/>
              <a:gd name="T9" fmla="*/ 0 h 85"/>
            </a:gdLst>
            <a:ahLst/>
            <a:cxnLst>
              <a:cxn ang="0">
                <a:pos x="T0" y="T1"/>
              </a:cxn>
              <a:cxn ang="0">
                <a:pos x="T2" y="T3"/>
              </a:cxn>
              <a:cxn ang="0">
                <a:pos x="T4" y="T5"/>
              </a:cxn>
              <a:cxn ang="0">
                <a:pos x="T6" y="T7"/>
              </a:cxn>
              <a:cxn ang="0">
                <a:pos x="T8" y="T9"/>
              </a:cxn>
            </a:cxnLst>
            <a:rect l="0" t="0" r="r" b="b"/>
            <a:pathLst>
              <a:path w="88" h="85">
                <a:moveTo>
                  <a:pt x="76" y="0"/>
                </a:moveTo>
                <a:cubicBezTo>
                  <a:pt x="76" y="0"/>
                  <a:pt x="88" y="23"/>
                  <a:pt x="77" y="54"/>
                </a:cubicBezTo>
                <a:cubicBezTo>
                  <a:pt x="45" y="70"/>
                  <a:pt x="18" y="81"/>
                  <a:pt x="0" y="85"/>
                </a:cubicBezTo>
                <a:cubicBezTo>
                  <a:pt x="10" y="66"/>
                  <a:pt x="12" y="49"/>
                  <a:pt x="4" y="31"/>
                </a:cubicBezTo>
                <a:cubicBezTo>
                  <a:pt x="36" y="21"/>
                  <a:pt x="54" y="12"/>
                  <a:pt x="76" y="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4858738" y="2205788"/>
            <a:ext cx="1265745" cy="756644"/>
          </a:xfrm>
          <a:custGeom>
            <a:avLst/>
            <a:gdLst>
              <a:gd name="T0" fmla="*/ 0 w 114"/>
              <a:gd name="T1" fmla="*/ 39 h 68"/>
              <a:gd name="T2" fmla="*/ 37 w 114"/>
              <a:gd name="T3" fmla="*/ 0 h 68"/>
              <a:gd name="T4" fmla="*/ 114 w 114"/>
              <a:gd name="T5" fmla="*/ 33 h 68"/>
              <a:gd name="T6" fmla="*/ 72 w 114"/>
              <a:gd name="T7" fmla="*/ 68 h 68"/>
              <a:gd name="T8" fmla="*/ 0 w 114"/>
              <a:gd name="T9" fmla="*/ 39 h 68"/>
            </a:gdLst>
            <a:ahLst/>
            <a:cxnLst>
              <a:cxn ang="0">
                <a:pos x="T0" y="T1"/>
              </a:cxn>
              <a:cxn ang="0">
                <a:pos x="T2" y="T3"/>
              </a:cxn>
              <a:cxn ang="0">
                <a:pos x="T4" y="T5"/>
              </a:cxn>
              <a:cxn ang="0">
                <a:pos x="T6" y="T7"/>
              </a:cxn>
              <a:cxn ang="0">
                <a:pos x="T8" y="T9"/>
              </a:cxn>
            </a:cxnLst>
            <a:rect l="0" t="0" r="r" b="b"/>
            <a:pathLst>
              <a:path w="114" h="68">
                <a:moveTo>
                  <a:pt x="0" y="39"/>
                </a:moveTo>
                <a:cubicBezTo>
                  <a:pt x="0" y="39"/>
                  <a:pt x="7" y="14"/>
                  <a:pt x="37" y="0"/>
                </a:cubicBezTo>
                <a:cubicBezTo>
                  <a:pt x="71" y="11"/>
                  <a:pt x="98" y="22"/>
                  <a:pt x="114" y="33"/>
                </a:cubicBezTo>
                <a:cubicBezTo>
                  <a:pt x="94" y="39"/>
                  <a:pt x="80" y="49"/>
                  <a:pt x="72" y="68"/>
                </a:cubicBezTo>
                <a:cubicBezTo>
                  <a:pt x="43" y="52"/>
                  <a:pt x="23" y="46"/>
                  <a:pt x="0" y="39"/>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2971800" y="3093209"/>
            <a:ext cx="1265745" cy="742633"/>
          </a:xfrm>
          <a:custGeom>
            <a:avLst/>
            <a:gdLst>
              <a:gd name="T0" fmla="*/ 114 w 114"/>
              <a:gd name="T1" fmla="*/ 28 h 67"/>
              <a:gd name="T2" fmla="*/ 77 w 114"/>
              <a:gd name="T3" fmla="*/ 67 h 67"/>
              <a:gd name="T4" fmla="*/ 0 w 114"/>
              <a:gd name="T5" fmla="*/ 35 h 67"/>
              <a:gd name="T6" fmla="*/ 42 w 114"/>
              <a:gd name="T7" fmla="*/ 0 h 67"/>
              <a:gd name="T8" fmla="*/ 114 w 114"/>
              <a:gd name="T9" fmla="*/ 28 h 67"/>
            </a:gdLst>
            <a:ahLst/>
            <a:cxnLst>
              <a:cxn ang="0">
                <a:pos x="T0" y="T1"/>
              </a:cxn>
              <a:cxn ang="0">
                <a:pos x="T2" y="T3"/>
              </a:cxn>
              <a:cxn ang="0">
                <a:pos x="T4" y="T5"/>
              </a:cxn>
              <a:cxn ang="0">
                <a:pos x="T6" y="T7"/>
              </a:cxn>
              <a:cxn ang="0">
                <a:pos x="T8" y="T9"/>
              </a:cxn>
            </a:cxnLst>
            <a:rect l="0" t="0" r="r" b="b"/>
            <a:pathLst>
              <a:path w="114" h="67">
                <a:moveTo>
                  <a:pt x="114" y="28"/>
                </a:moveTo>
                <a:cubicBezTo>
                  <a:pt x="114" y="28"/>
                  <a:pt x="107" y="53"/>
                  <a:pt x="77" y="67"/>
                </a:cubicBezTo>
                <a:cubicBezTo>
                  <a:pt x="43" y="57"/>
                  <a:pt x="16" y="45"/>
                  <a:pt x="0" y="35"/>
                </a:cubicBezTo>
                <a:cubicBezTo>
                  <a:pt x="20" y="29"/>
                  <a:pt x="34" y="18"/>
                  <a:pt x="42" y="0"/>
                </a:cubicBezTo>
                <a:cubicBezTo>
                  <a:pt x="71" y="16"/>
                  <a:pt x="91" y="22"/>
                  <a:pt x="114" y="28"/>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3116588" y="2229139"/>
            <a:ext cx="943469" cy="985507"/>
          </a:xfrm>
          <a:custGeom>
            <a:avLst/>
            <a:gdLst>
              <a:gd name="T0" fmla="*/ 85 w 85"/>
              <a:gd name="T1" fmla="*/ 76 h 89"/>
              <a:gd name="T2" fmla="*/ 31 w 85"/>
              <a:gd name="T3" fmla="*/ 77 h 89"/>
              <a:gd name="T4" fmla="*/ 0 w 85"/>
              <a:gd name="T5" fmla="*/ 0 h 89"/>
              <a:gd name="T6" fmla="*/ 54 w 85"/>
              <a:gd name="T7" fmla="*/ 5 h 89"/>
              <a:gd name="T8" fmla="*/ 85 w 85"/>
              <a:gd name="T9" fmla="*/ 76 h 89"/>
            </a:gdLst>
            <a:ahLst/>
            <a:cxnLst>
              <a:cxn ang="0">
                <a:pos x="T0" y="T1"/>
              </a:cxn>
              <a:cxn ang="0">
                <a:pos x="T2" y="T3"/>
              </a:cxn>
              <a:cxn ang="0">
                <a:pos x="T4" y="T5"/>
              </a:cxn>
              <a:cxn ang="0">
                <a:pos x="T6" y="T7"/>
              </a:cxn>
              <a:cxn ang="0">
                <a:pos x="T8" y="T9"/>
              </a:cxn>
            </a:cxnLst>
            <a:rect l="0" t="0" r="r" b="b"/>
            <a:pathLst>
              <a:path w="85" h="89">
                <a:moveTo>
                  <a:pt x="85" y="76"/>
                </a:moveTo>
                <a:cubicBezTo>
                  <a:pt x="85" y="76"/>
                  <a:pt x="62" y="89"/>
                  <a:pt x="31" y="77"/>
                </a:cubicBezTo>
                <a:cubicBezTo>
                  <a:pt x="14" y="46"/>
                  <a:pt x="3" y="19"/>
                  <a:pt x="0" y="0"/>
                </a:cubicBezTo>
                <a:cubicBezTo>
                  <a:pt x="18" y="10"/>
                  <a:pt x="35" y="13"/>
                  <a:pt x="54" y="5"/>
                </a:cubicBezTo>
                <a:cubicBezTo>
                  <a:pt x="63" y="37"/>
                  <a:pt x="73" y="55"/>
                  <a:pt x="85" y="76"/>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5036223" y="2826981"/>
            <a:ext cx="943469" cy="990176"/>
          </a:xfrm>
          <a:custGeom>
            <a:avLst/>
            <a:gdLst>
              <a:gd name="T0" fmla="*/ 0 w 85"/>
              <a:gd name="T1" fmla="*/ 13 h 89"/>
              <a:gd name="T2" fmla="*/ 54 w 85"/>
              <a:gd name="T3" fmla="*/ 12 h 89"/>
              <a:gd name="T4" fmla="*/ 85 w 85"/>
              <a:gd name="T5" fmla="*/ 89 h 89"/>
              <a:gd name="T6" fmla="*/ 31 w 85"/>
              <a:gd name="T7" fmla="*/ 84 h 89"/>
              <a:gd name="T8" fmla="*/ 0 w 85"/>
              <a:gd name="T9" fmla="*/ 13 h 89"/>
            </a:gdLst>
            <a:ahLst/>
            <a:cxnLst>
              <a:cxn ang="0">
                <a:pos x="T0" y="T1"/>
              </a:cxn>
              <a:cxn ang="0">
                <a:pos x="T2" y="T3"/>
              </a:cxn>
              <a:cxn ang="0">
                <a:pos x="T4" y="T5"/>
              </a:cxn>
              <a:cxn ang="0">
                <a:pos x="T6" y="T7"/>
              </a:cxn>
              <a:cxn ang="0">
                <a:pos x="T8" y="T9"/>
              </a:cxn>
            </a:cxnLst>
            <a:rect l="0" t="0" r="r" b="b"/>
            <a:pathLst>
              <a:path w="85" h="89">
                <a:moveTo>
                  <a:pt x="0" y="13"/>
                </a:moveTo>
                <a:cubicBezTo>
                  <a:pt x="0" y="13"/>
                  <a:pt x="23" y="0"/>
                  <a:pt x="54" y="12"/>
                </a:cubicBezTo>
                <a:cubicBezTo>
                  <a:pt x="71" y="43"/>
                  <a:pt x="81" y="70"/>
                  <a:pt x="85" y="89"/>
                </a:cubicBezTo>
                <a:cubicBezTo>
                  <a:pt x="67" y="79"/>
                  <a:pt x="49" y="76"/>
                  <a:pt x="31" y="84"/>
                </a:cubicBezTo>
                <a:cubicBezTo>
                  <a:pt x="22" y="52"/>
                  <a:pt x="12" y="34"/>
                  <a:pt x="0" y="13"/>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3737785" y="1453813"/>
            <a:ext cx="742633" cy="1265745"/>
          </a:xfrm>
          <a:custGeom>
            <a:avLst/>
            <a:gdLst>
              <a:gd name="T0" fmla="*/ 39 w 67"/>
              <a:gd name="T1" fmla="*/ 114 h 114"/>
              <a:gd name="T2" fmla="*/ 0 w 67"/>
              <a:gd name="T3" fmla="*/ 76 h 114"/>
              <a:gd name="T4" fmla="*/ 32 w 67"/>
              <a:gd name="T5" fmla="*/ 0 h 114"/>
              <a:gd name="T6" fmla="*/ 67 w 67"/>
              <a:gd name="T7" fmla="*/ 41 h 114"/>
              <a:gd name="T8" fmla="*/ 39 w 67"/>
              <a:gd name="T9" fmla="*/ 114 h 114"/>
            </a:gdLst>
            <a:ahLst/>
            <a:cxnLst>
              <a:cxn ang="0">
                <a:pos x="T0" y="T1"/>
              </a:cxn>
              <a:cxn ang="0">
                <a:pos x="T2" y="T3"/>
              </a:cxn>
              <a:cxn ang="0">
                <a:pos x="T4" y="T5"/>
              </a:cxn>
              <a:cxn ang="0">
                <a:pos x="T6" y="T7"/>
              </a:cxn>
              <a:cxn ang="0">
                <a:pos x="T8" y="T9"/>
              </a:cxn>
            </a:cxnLst>
            <a:rect l="0" t="0" r="r" b="b"/>
            <a:pathLst>
              <a:path w="67" h="114">
                <a:moveTo>
                  <a:pt x="39" y="114"/>
                </a:moveTo>
                <a:cubicBezTo>
                  <a:pt x="39" y="114"/>
                  <a:pt x="13" y="106"/>
                  <a:pt x="0" y="76"/>
                </a:cubicBezTo>
                <a:cubicBezTo>
                  <a:pt x="10" y="42"/>
                  <a:pt x="21" y="16"/>
                  <a:pt x="32" y="0"/>
                </a:cubicBezTo>
                <a:cubicBezTo>
                  <a:pt x="38" y="20"/>
                  <a:pt x="48" y="34"/>
                  <a:pt x="67" y="41"/>
                </a:cubicBezTo>
                <a:cubicBezTo>
                  <a:pt x="51" y="71"/>
                  <a:pt x="45" y="90"/>
                  <a:pt x="39" y="114"/>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4615865" y="3326741"/>
            <a:ext cx="742633" cy="1265745"/>
          </a:xfrm>
          <a:custGeom>
            <a:avLst/>
            <a:gdLst>
              <a:gd name="T0" fmla="*/ 28 w 67"/>
              <a:gd name="T1" fmla="*/ 0 h 114"/>
              <a:gd name="T2" fmla="*/ 67 w 67"/>
              <a:gd name="T3" fmla="*/ 38 h 114"/>
              <a:gd name="T4" fmla="*/ 35 w 67"/>
              <a:gd name="T5" fmla="*/ 114 h 114"/>
              <a:gd name="T6" fmla="*/ 0 w 67"/>
              <a:gd name="T7" fmla="*/ 73 h 114"/>
              <a:gd name="T8" fmla="*/ 28 w 67"/>
              <a:gd name="T9" fmla="*/ 0 h 114"/>
            </a:gdLst>
            <a:ahLst/>
            <a:cxnLst>
              <a:cxn ang="0">
                <a:pos x="T0" y="T1"/>
              </a:cxn>
              <a:cxn ang="0">
                <a:pos x="T2" y="T3"/>
              </a:cxn>
              <a:cxn ang="0">
                <a:pos x="T4" y="T5"/>
              </a:cxn>
              <a:cxn ang="0">
                <a:pos x="T6" y="T7"/>
              </a:cxn>
              <a:cxn ang="0">
                <a:pos x="T8" y="T9"/>
              </a:cxn>
            </a:cxnLst>
            <a:rect l="0" t="0" r="r" b="b"/>
            <a:pathLst>
              <a:path w="67" h="114">
                <a:moveTo>
                  <a:pt x="28" y="0"/>
                </a:moveTo>
                <a:cubicBezTo>
                  <a:pt x="28" y="0"/>
                  <a:pt x="53" y="8"/>
                  <a:pt x="67" y="38"/>
                </a:cubicBezTo>
                <a:cubicBezTo>
                  <a:pt x="57" y="72"/>
                  <a:pt x="46" y="98"/>
                  <a:pt x="35" y="114"/>
                </a:cubicBezTo>
                <a:cubicBezTo>
                  <a:pt x="29" y="94"/>
                  <a:pt x="19" y="80"/>
                  <a:pt x="0" y="73"/>
                </a:cubicBezTo>
                <a:cubicBezTo>
                  <a:pt x="16" y="44"/>
                  <a:pt x="22" y="24"/>
                  <a:pt x="28"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9" name="TextBox 18"/>
          <p:cNvSpPr txBox="1"/>
          <p:nvPr/>
        </p:nvSpPr>
        <p:spPr>
          <a:xfrm>
            <a:off x="4163852" y="2835796"/>
            <a:ext cx="939420" cy="369332"/>
          </a:xfrm>
          <a:prstGeom prst="rect">
            <a:avLst/>
          </a:prstGeom>
          <a:noFill/>
        </p:spPr>
        <p:txBody>
          <a:bodyPr wrap="square" rtlCol="0">
            <a:spAutoFit/>
          </a:bodyPr>
          <a:lstStyle/>
          <a:p>
            <a:r>
              <a:rPr lang="en-US" smtClean="0">
                <a:solidFill>
                  <a:schemeClr val="bg1">
                    <a:lumMod val="95000"/>
                  </a:schemeClr>
                </a:solidFill>
                <a:latin typeface="+mj-lt"/>
              </a:rPr>
              <a:t>CONTENT</a:t>
            </a:r>
            <a:endParaRPr lang="en-US">
              <a:solidFill>
                <a:schemeClr val="bg1">
                  <a:lumMod val="95000"/>
                </a:schemeClr>
              </a:solidFill>
              <a:latin typeface="+mj-lt"/>
            </a:endParaRPr>
          </a:p>
        </p:txBody>
      </p:sp>
      <p:sp>
        <p:nvSpPr>
          <p:cNvPr id="20" name="TextBox 19"/>
          <p:cNvSpPr txBox="1"/>
          <p:nvPr/>
        </p:nvSpPr>
        <p:spPr>
          <a:xfrm>
            <a:off x="1150358" y="201337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21" name="Rectangle 20"/>
          <p:cNvSpPr/>
          <p:nvPr/>
        </p:nvSpPr>
        <p:spPr>
          <a:xfrm>
            <a:off x="1026877" y="2274243"/>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pSp>
        <p:nvGrpSpPr>
          <p:cNvPr id="22" name="Group 21"/>
          <p:cNvGrpSpPr/>
          <p:nvPr/>
        </p:nvGrpSpPr>
        <p:grpSpPr>
          <a:xfrm>
            <a:off x="1482369" y="1561609"/>
            <a:ext cx="499449" cy="451035"/>
            <a:chOff x="6334126" y="3989388"/>
            <a:chExt cx="498474" cy="452437"/>
          </a:xfrm>
          <a:solidFill>
            <a:srgbClr val="01D48F"/>
          </a:solidFill>
        </p:grpSpPr>
        <p:sp>
          <p:nvSpPr>
            <p:cNvPr id="23" name="Freeform 22"/>
            <p:cNvSpPr/>
            <p:nvPr/>
          </p:nvSpPr>
          <p:spPr bwMode="auto">
            <a:xfrm>
              <a:off x="6334126" y="4179888"/>
              <a:ext cx="303212" cy="258762"/>
            </a:xfrm>
            <a:custGeom>
              <a:avLst/>
              <a:gdLst>
                <a:gd name="T0" fmla="*/ 22 w 81"/>
                <a:gd name="T1" fmla="*/ 0 h 69"/>
                <a:gd name="T2" fmla="*/ 34 w 81"/>
                <a:gd name="T3" fmla="*/ 0 h 69"/>
                <a:gd name="T4" fmla="*/ 36 w 81"/>
                <a:gd name="T5" fmla="*/ 9 h 69"/>
                <a:gd name="T6" fmla="*/ 34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4" y="0"/>
                    <a:pt x="34" y="0"/>
                    <a:pt x="34" y="0"/>
                  </a:cubicBezTo>
                  <a:cubicBezTo>
                    <a:pt x="33" y="1"/>
                    <a:pt x="33" y="7"/>
                    <a:pt x="36" y="9"/>
                  </a:cubicBezTo>
                  <a:cubicBezTo>
                    <a:pt x="36" y="9"/>
                    <a:pt x="31" y="39"/>
                    <a:pt x="34" y="48"/>
                  </a:cubicBezTo>
                  <a:cubicBezTo>
                    <a:pt x="34" y="52"/>
                    <a:pt x="37" y="62"/>
                    <a:pt x="41" y="62"/>
                  </a:cubicBezTo>
                  <a:cubicBezTo>
                    <a:pt x="45" y="62"/>
                    <a:pt x="47" y="52"/>
                    <a:pt x="48" y="48"/>
                  </a:cubicBezTo>
                  <a:cubicBezTo>
                    <a:pt x="50" y="38"/>
                    <a:pt x="44" y="10"/>
                    <a:pt x="44" y="10"/>
                  </a:cubicBezTo>
                  <a:cubicBezTo>
                    <a:pt x="45" y="9"/>
                    <a:pt x="47" y="7"/>
                    <a:pt x="47" y="0"/>
                  </a:cubicBezTo>
                  <a:cubicBezTo>
                    <a:pt x="59" y="0"/>
                    <a:pt x="59" y="0"/>
                    <a:pt x="59" y="0"/>
                  </a:cubicBezTo>
                  <a:cubicBezTo>
                    <a:pt x="59" y="0"/>
                    <a:pt x="59" y="0"/>
                    <a:pt x="59" y="0"/>
                  </a:cubicBezTo>
                  <a:cubicBezTo>
                    <a:pt x="71" y="0"/>
                    <a:pt x="81" y="11"/>
                    <a:pt x="80" y="23"/>
                  </a:cubicBezTo>
                  <a:cubicBezTo>
                    <a:pt x="77" y="47"/>
                    <a:pt x="77" y="47"/>
                    <a:pt x="77" y="47"/>
                  </a:cubicBezTo>
                  <a:cubicBezTo>
                    <a:pt x="75"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Oval 23"/>
            <p:cNvSpPr>
              <a:spLocks noChangeArrowheads="1"/>
            </p:cNvSpPr>
            <p:nvPr/>
          </p:nvSpPr>
          <p:spPr bwMode="auto">
            <a:xfrm>
              <a:off x="6408738" y="3989388"/>
              <a:ext cx="153987" cy="1539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a:spLocks noEditPoints="1"/>
            </p:cNvSpPr>
            <p:nvPr/>
          </p:nvSpPr>
          <p:spPr bwMode="auto">
            <a:xfrm>
              <a:off x="6615113" y="4154488"/>
              <a:ext cx="217487" cy="287337"/>
            </a:xfrm>
            <a:custGeom>
              <a:avLst/>
              <a:gdLst>
                <a:gd name="T0" fmla="*/ 19 w 58"/>
                <a:gd name="T1" fmla="*/ 0 h 77"/>
                <a:gd name="T2" fmla="*/ 0 w 58"/>
                <a:gd name="T3" fmla="*/ 5 h 77"/>
                <a:gd name="T4" fmla="*/ 5 w 58"/>
                <a:gd name="T5" fmla="*/ 9 h 77"/>
                <a:gd name="T6" fmla="*/ 12 w 58"/>
                <a:gd name="T7" fmla="*/ 31 h 77"/>
                <a:gd name="T8" fmla="*/ 12 w 58"/>
                <a:gd name="T9" fmla="*/ 31 h 77"/>
                <a:gd name="T10" fmla="*/ 12 w 58"/>
                <a:gd name="T11" fmla="*/ 31 h 77"/>
                <a:gd name="T12" fmla="*/ 9 w 58"/>
                <a:gd name="T13" fmla="*/ 55 h 77"/>
                <a:gd name="T14" fmla="*/ 9 w 58"/>
                <a:gd name="T15" fmla="*/ 55 h 77"/>
                <a:gd name="T16" fmla="*/ 9 w 58"/>
                <a:gd name="T17" fmla="*/ 55 h 77"/>
                <a:gd name="T18" fmla="*/ 2 w 58"/>
                <a:gd name="T19" fmla="*/ 73 h 77"/>
                <a:gd name="T20" fmla="*/ 19 w 58"/>
                <a:gd name="T21" fmla="*/ 77 h 77"/>
                <a:gd name="T22" fmla="*/ 58 w 58"/>
                <a:gd name="T23" fmla="*/ 38 h 77"/>
                <a:gd name="T24" fmla="*/ 19 w 58"/>
                <a:gd name="T25" fmla="*/ 0 h 77"/>
                <a:gd name="T26" fmla="*/ 20 w 58"/>
                <a:gd name="T27" fmla="*/ 38 h 77"/>
                <a:gd name="T28" fmla="*/ 20 w 58"/>
                <a:gd name="T29" fmla="*/ 9 h 77"/>
                <a:gd name="T30" fmla="*/ 48 w 58"/>
                <a:gd name="T31" fmla="*/ 38 h 77"/>
                <a:gd name="T32" fmla="*/ 20 w 58"/>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77">
                  <a:moveTo>
                    <a:pt x="19" y="0"/>
                  </a:moveTo>
                  <a:cubicBezTo>
                    <a:pt x="12" y="0"/>
                    <a:pt x="6" y="2"/>
                    <a:pt x="0" y="5"/>
                  </a:cubicBezTo>
                  <a:cubicBezTo>
                    <a:pt x="2" y="6"/>
                    <a:pt x="4" y="8"/>
                    <a:pt x="5" y="9"/>
                  </a:cubicBezTo>
                  <a:cubicBezTo>
                    <a:pt x="10" y="15"/>
                    <a:pt x="13" y="23"/>
                    <a:pt x="12" y="31"/>
                  </a:cubicBezTo>
                  <a:cubicBezTo>
                    <a:pt x="12" y="31"/>
                    <a:pt x="12" y="31"/>
                    <a:pt x="12" y="31"/>
                  </a:cubicBezTo>
                  <a:cubicBezTo>
                    <a:pt x="12" y="31"/>
                    <a:pt x="12" y="31"/>
                    <a:pt x="12" y="31"/>
                  </a:cubicBezTo>
                  <a:cubicBezTo>
                    <a:pt x="9" y="55"/>
                    <a:pt x="9" y="55"/>
                    <a:pt x="9" y="55"/>
                  </a:cubicBezTo>
                  <a:cubicBezTo>
                    <a:pt x="9" y="55"/>
                    <a:pt x="9" y="55"/>
                    <a:pt x="9" y="55"/>
                  </a:cubicBezTo>
                  <a:cubicBezTo>
                    <a:pt x="9" y="55"/>
                    <a:pt x="9" y="55"/>
                    <a:pt x="9" y="55"/>
                  </a:cubicBezTo>
                  <a:cubicBezTo>
                    <a:pt x="8" y="62"/>
                    <a:pt x="5" y="68"/>
                    <a:pt x="2" y="73"/>
                  </a:cubicBezTo>
                  <a:cubicBezTo>
                    <a:pt x="7" y="75"/>
                    <a:pt x="13" y="77"/>
                    <a:pt x="19" y="77"/>
                  </a:cubicBezTo>
                  <a:cubicBezTo>
                    <a:pt x="41" y="77"/>
                    <a:pt x="58" y="59"/>
                    <a:pt x="58" y="38"/>
                  </a:cubicBezTo>
                  <a:cubicBezTo>
                    <a:pt x="58" y="17"/>
                    <a:pt x="41" y="0"/>
                    <a:pt x="19" y="0"/>
                  </a:cubicBezTo>
                  <a:close/>
                  <a:moveTo>
                    <a:pt x="20" y="38"/>
                  </a:moveTo>
                  <a:cubicBezTo>
                    <a:pt x="20" y="9"/>
                    <a:pt x="20" y="9"/>
                    <a:pt x="20" y="9"/>
                  </a:cubicBezTo>
                  <a:cubicBezTo>
                    <a:pt x="36" y="9"/>
                    <a:pt x="48" y="22"/>
                    <a:pt x="48" y="38"/>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6642100" y="4071938"/>
              <a:ext cx="96837" cy="66675"/>
            </a:xfrm>
            <a:custGeom>
              <a:avLst/>
              <a:gdLst>
                <a:gd name="T0" fmla="*/ 4 w 26"/>
                <a:gd name="T1" fmla="*/ 11 h 18"/>
                <a:gd name="T2" fmla="*/ 8 w 26"/>
                <a:gd name="T3" fmla="*/ 11 h 18"/>
                <a:gd name="T4" fmla="*/ 8 w 26"/>
                <a:gd name="T5" fmla="*/ 18 h 18"/>
                <a:gd name="T6" fmla="*/ 13 w 26"/>
                <a:gd name="T7" fmla="*/ 17 h 18"/>
                <a:gd name="T8" fmla="*/ 18 w 26"/>
                <a:gd name="T9" fmla="*/ 18 h 18"/>
                <a:gd name="T10" fmla="*/ 18 w 26"/>
                <a:gd name="T11" fmla="*/ 11 h 18"/>
                <a:gd name="T12" fmla="*/ 22 w 26"/>
                <a:gd name="T13" fmla="*/ 11 h 18"/>
                <a:gd name="T14" fmla="*/ 26 w 26"/>
                <a:gd name="T15" fmla="*/ 7 h 18"/>
                <a:gd name="T16" fmla="*/ 26 w 26"/>
                <a:gd name="T17" fmla="*/ 4 h 18"/>
                <a:gd name="T18" fmla="*/ 22 w 26"/>
                <a:gd name="T19" fmla="*/ 0 h 18"/>
                <a:gd name="T20" fmla="*/ 4 w 26"/>
                <a:gd name="T21" fmla="*/ 0 h 18"/>
                <a:gd name="T22" fmla="*/ 0 w 26"/>
                <a:gd name="T23" fmla="*/ 4 h 18"/>
                <a:gd name="T24" fmla="*/ 0 w 26"/>
                <a:gd name="T25" fmla="*/ 7 h 18"/>
                <a:gd name="T26" fmla="*/ 4 w 26"/>
                <a:gd name="T2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8">
                  <a:moveTo>
                    <a:pt x="4" y="11"/>
                  </a:moveTo>
                  <a:cubicBezTo>
                    <a:pt x="8" y="11"/>
                    <a:pt x="8" y="11"/>
                    <a:pt x="8" y="11"/>
                  </a:cubicBezTo>
                  <a:cubicBezTo>
                    <a:pt x="8" y="18"/>
                    <a:pt x="8" y="18"/>
                    <a:pt x="8" y="18"/>
                  </a:cubicBezTo>
                  <a:cubicBezTo>
                    <a:pt x="9" y="17"/>
                    <a:pt x="11" y="17"/>
                    <a:pt x="13" y="17"/>
                  </a:cubicBezTo>
                  <a:cubicBezTo>
                    <a:pt x="15" y="17"/>
                    <a:pt x="17" y="17"/>
                    <a:pt x="18" y="18"/>
                  </a:cubicBezTo>
                  <a:cubicBezTo>
                    <a:pt x="18" y="11"/>
                    <a:pt x="18" y="11"/>
                    <a:pt x="18" y="11"/>
                  </a:cubicBezTo>
                  <a:cubicBezTo>
                    <a:pt x="22" y="11"/>
                    <a:pt x="22" y="11"/>
                    <a:pt x="22" y="11"/>
                  </a:cubicBezTo>
                  <a:cubicBezTo>
                    <a:pt x="24" y="11"/>
                    <a:pt x="26" y="9"/>
                    <a:pt x="26" y="7"/>
                  </a:cubicBezTo>
                  <a:cubicBezTo>
                    <a:pt x="26" y="4"/>
                    <a:pt x="26" y="4"/>
                    <a:pt x="26" y="4"/>
                  </a:cubicBezTo>
                  <a:cubicBezTo>
                    <a:pt x="26" y="2"/>
                    <a:pt x="24" y="0"/>
                    <a:pt x="22" y="0"/>
                  </a:cubicBezTo>
                  <a:cubicBezTo>
                    <a:pt x="4" y="0"/>
                    <a:pt x="4" y="0"/>
                    <a:pt x="4" y="0"/>
                  </a:cubicBezTo>
                  <a:cubicBezTo>
                    <a:pt x="1" y="0"/>
                    <a:pt x="0" y="2"/>
                    <a:pt x="0" y="4"/>
                  </a:cubicBezTo>
                  <a:cubicBezTo>
                    <a:pt x="0" y="7"/>
                    <a:pt x="0" y="7"/>
                    <a:pt x="0" y="7"/>
                  </a:cubicBezTo>
                  <a:cubicBezTo>
                    <a:pt x="0" y="9"/>
                    <a:pt x="1"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6780213" y="4143375"/>
              <a:ext cx="52387" cy="52387"/>
            </a:xfrm>
            <a:custGeom>
              <a:avLst/>
              <a:gdLst>
                <a:gd name="T0" fmla="*/ 8 w 14"/>
                <a:gd name="T1" fmla="*/ 14 h 14"/>
                <a:gd name="T2" fmla="*/ 12 w 14"/>
                <a:gd name="T3" fmla="*/ 10 h 14"/>
                <a:gd name="T4" fmla="*/ 13 w 14"/>
                <a:gd name="T5" fmla="*/ 4 h 14"/>
                <a:gd name="T6" fmla="*/ 11 w 14"/>
                <a:gd name="T7" fmla="*/ 2 h 14"/>
                <a:gd name="T8" fmla="*/ 6 w 14"/>
                <a:gd name="T9" fmla="*/ 2 h 14"/>
                <a:gd name="T10" fmla="*/ 0 w 14"/>
                <a:gd name="T11" fmla="*/ 6 h 14"/>
                <a:gd name="T12" fmla="*/ 8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8" y="14"/>
                  </a:moveTo>
                  <a:cubicBezTo>
                    <a:pt x="12" y="10"/>
                    <a:pt x="12" y="10"/>
                    <a:pt x="12" y="10"/>
                  </a:cubicBezTo>
                  <a:cubicBezTo>
                    <a:pt x="14" y="8"/>
                    <a:pt x="14" y="6"/>
                    <a:pt x="13" y="4"/>
                  </a:cubicBezTo>
                  <a:cubicBezTo>
                    <a:pt x="11" y="2"/>
                    <a:pt x="11" y="2"/>
                    <a:pt x="11" y="2"/>
                  </a:cubicBezTo>
                  <a:cubicBezTo>
                    <a:pt x="10" y="0"/>
                    <a:pt x="7" y="0"/>
                    <a:pt x="6" y="2"/>
                  </a:cubicBezTo>
                  <a:cubicBezTo>
                    <a:pt x="0" y="6"/>
                    <a:pt x="0" y="6"/>
                    <a:pt x="0" y="6"/>
                  </a:cubicBezTo>
                  <a:cubicBezTo>
                    <a:pt x="3" y="8"/>
                    <a:pt x="5" y="11"/>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8" name="Group 27"/>
          <p:cNvGrpSpPr/>
          <p:nvPr/>
        </p:nvGrpSpPr>
        <p:grpSpPr>
          <a:xfrm>
            <a:off x="1481158" y="3229129"/>
            <a:ext cx="513143" cy="462791"/>
            <a:chOff x="7240587" y="3470275"/>
            <a:chExt cx="492126" cy="446088"/>
          </a:xfrm>
          <a:solidFill>
            <a:srgbClr val="F4C60E"/>
          </a:solidFill>
        </p:grpSpPr>
        <p:sp>
          <p:nvSpPr>
            <p:cNvPr id="29" name="Freeform 28"/>
            <p:cNvSpPr/>
            <p:nvPr/>
          </p:nvSpPr>
          <p:spPr bwMode="auto">
            <a:xfrm>
              <a:off x="7240587" y="3657600"/>
              <a:ext cx="300038" cy="258763"/>
            </a:xfrm>
            <a:custGeom>
              <a:avLst/>
              <a:gdLst>
                <a:gd name="T0" fmla="*/ 22 w 80"/>
                <a:gd name="T1" fmla="*/ 0 h 69"/>
                <a:gd name="T2" fmla="*/ 33 w 80"/>
                <a:gd name="T3" fmla="*/ 0 h 69"/>
                <a:gd name="T4" fmla="*/ 36 w 80"/>
                <a:gd name="T5" fmla="*/ 9 h 69"/>
                <a:gd name="T6" fmla="*/ 33 w 80"/>
                <a:gd name="T7" fmla="*/ 47 h 69"/>
                <a:gd name="T8" fmla="*/ 40 w 80"/>
                <a:gd name="T9" fmla="*/ 61 h 69"/>
                <a:gd name="T10" fmla="*/ 47 w 80"/>
                <a:gd name="T11" fmla="*/ 47 h 69"/>
                <a:gd name="T12" fmla="*/ 43 w 80"/>
                <a:gd name="T13" fmla="*/ 9 h 69"/>
                <a:gd name="T14" fmla="*/ 46 w 80"/>
                <a:gd name="T15" fmla="*/ 0 h 69"/>
                <a:gd name="T16" fmla="*/ 58 w 80"/>
                <a:gd name="T17" fmla="*/ 0 h 69"/>
                <a:gd name="T18" fmla="*/ 58 w 80"/>
                <a:gd name="T19" fmla="*/ 0 h 69"/>
                <a:gd name="T20" fmla="*/ 79 w 80"/>
                <a:gd name="T21" fmla="*/ 23 h 69"/>
                <a:gd name="T22" fmla="*/ 76 w 80"/>
                <a:gd name="T23" fmla="*/ 46 h 69"/>
                <a:gd name="T24" fmla="*/ 56 w 80"/>
                <a:gd name="T25" fmla="*/ 69 h 69"/>
                <a:gd name="T26" fmla="*/ 25 w 80"/>
                <a:gd name="T27" fmla="*/ 69 h 69"/>
                <a:gd name="T28" fmla="*/ 5 w 80"/>
                <a:gd name="T29" fmla="*/ 46 h 69"/>
                <a:gd name="T30" fmla="*/ 2 w 80"/>
                <a:gd name="T31" fmla="*/ 23 h 69"/>
                <a:gd name="T32" fmla="*/ 22 w 80"/>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69">
                  <a:moveTo>
                    <a:pt x="22" y="0"/>
                  </a:moveTo>
                  <a:cubicBezTo>
                    <a:pt x="33" y="0"/>
                    <a:pt x="33" y="0"/>
                    <a:pt x="33" y="0"/>
                  </a:cubicBezTo>
                  <a:cubicBezTo>
                    <a:pt x="33" y="1"/>
                    <a:pt x="33" y="7"/>
                    <a:pt x="36" y="9"/>
                  </a:cubicBezTo>
                  <a:cubicBezTo>
                    <a:pt x="36" y="9"/>
                    <a:pt x="31" y="38"/>
                    <a:pt x="33" y="47"/>
                  </a:cubicBezTo>
                  <a:cubicBezTo>
                    <a:pt x="34" y="51"/>
                    <a:pt x="37" y="61"/>
                    <a:pt x="40" y="61"/>
                  </a:cubicBezTo>
                  <a:cubicBezTo>
                    <a:pt x="44" y="61"/>
                    <a:pt x="47" y="51"/>
                    <a:pt x="47" y="47"/>
                  </a:cubicBezTo>
                  <a:cubicBezTo>
                    <a:pt x="49" y="38"/>
                    <a:pt x="43" y="9"/>
                    <a:pt x="43" y="9"/>
                  </a:cubicBezTo>
                  <a:cubicBezTo>
                    <a:pt x="44" y="9"/>
                    <a:pt x="46" y="7"/>
                    <a:pt x="46" y="0"/>
                  </a:cubicBezTo>
                  <a:cubicBezTo>
                    <a:pt x="58" y="0"/>
                    <a:pt x="58" y="0"/>
                    <a:pt x="58" y="0"/>
                  </a:cubicBezTo>
                  <a:cubicBezTo>
                    <a:pt x="58" y="0"/>
                    <a:pt x="58" y="0"/>
                    <a:pt x="58" y="0"/>
                  </a:cubicBezTo>
                  <a:cubicBezTo>
                    <a:pt x="70" y="0"/>
                    <a:pt x="80" y="10"/>
                    <a:pt x="79" y="23"/>
                  </a:cubicBezTo>
                  <a:cubicBezTo>
                    <a:pt x="76" y="46"/>
                    <a:pt x="76" y="46"/>
                    <a:pt x="76" y="46"/>
                  </a:cubicBezTo>
                  <a:cubicBezTo>
                    <a:pt x="74" y="59"/>
                    <a:pt x="67" y="69"/>
                    <a:pt x="56" y="69"/>
                  </a:cubicBezTo>
                  <a:cubicBezTo>
                    <a:pt x="25" y="69"/>
                    <a:pt x="25" y="69"/>
                    <a:pt x="25" y="69"/>
                  </a:cubicBezTo>
                  <a:cubicBezTo>
                    <a:pt x="14" y="69"/>
                    <a:pt x="7" y="58"/>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Oval 29"/>
            <p:cNvSpPr>
              <a:spLocks noChangeArrowheads="1"/>
            </p:cNvSpPr>
            <p:nvPr/>
          </p:nvSpPr>
          <p:spPr bwMode="auto">
            <a:xfrm>
              <a:off x="7316788" y="3470275"/>
              <a:ext cx="149225" cy="1508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7458075" y="3549650"/>
              <a:ext cx="274638" cy="358775"/>
            </a:xfrm>
            <a:custGeom>
              <a:avLst/>
              <a:gdLst>
                <a:gd name="T0" fmla="*/ 14 w 73"/>
                <a:gd name="T1" fmla="*/ 0 h 96"/>
                <a:gd name="T2" fmla="*/ 0 w 73"/>
                <a:gd name="T3" fmla="*/ 22 h 96"/>
                <a:gd name="T4" fmla="*/ 24 w 73"/>
                <a:gd name="T5" fmla="*/ 32 h 96"/>
                <a:gd name="T6" fmla="*/ 30 w 73"/>
                <a:gd name="T7" fmla="*/ 51 h 96"/>
                <a:gd name="T8" fmla="*/ 27 w 73"/>
                <a:gd name="T9" fmla="*/ 75 h 96"/>
                <a:gd name="T10" fmla="*/ 64 w 73"/>
                <a:gd name="T11" fmla="*/ 96 h 96"/>
                <a:gd name="T12" fmla="*/ 73 w 73"/>
                <a:gd name="T13" fmla="*/ 10 h 96"/>
                <a:gd name="T14" fmla="*/ 61 w 73"/>
                <a:gd name="T15" fmla="*/ 16 h 96"/>
                <a:gd name="T16" fmla="*/ 58 w 73"/>
                <a:gd name="T17" fmla="*/ 15 h 96"/>
                <a:gd name="T18" fmla="*/ 54 w 73"/>
                <a:gd name="T19" fmla="*/ 12 h 96"/>
                <a:gd name="T20" fmla="*/ 56 w 73"/>
                <a:gd name="T21" fmla="*/ 9 h 96"/>
                <a:gd name="T22" fmla="*/ 62 w 73"/>
                <a:gd name="T23" fmla="*/ 9 h 96"/>
                <a:gd name="T24" fmla="*/ 61 w 73"/>
                <a:gd name="T25" fmla="*/ 12 h 96"/>
                <a:gd name="T26" fmla="*/ 59 w 73"/>
                <a:gd name="T27" fmla="*/ 10 h 96"/>
                <a:gd name="T28" fmla="*/ 57 w 73"/>
                <a:gd name="T29" fmla="*/ 12 h 96"/>
                <a:gd name="T30" fmla="*/ 59 w 73"/>
                <a:gd name="T31" fmla="*/ 13 h 96"/>
                <a:gd name="T32" fmla="*/ 63 w 73"/>
                <a:gd name="T33" fmla="*/ 15 h 96"/>
                <a:gd name="T34" fmla="*/ 63 w 73"/>
                <a:gd name="T35" fmla="*/ 19 h 96"/>
                <a:gd name="T36" fmla="*/ 59 w 73"/>
                <a:gd name="T37" fmla="*/ 21 h 96"/>
                <a:gd name="T38" fmla="*/ 54 w 73"/>
                <a:gd name="T39" fmla="*/ 17 h 96"/>
                <a:gd name="T40" fmla="*/ 57 w 73"/>
                <a:gd name="T41" fmla="*/ 18 h 96"/>
                <a:gd name="T42" fmla="*/ 61 w 73"/>
                <a:gd name="T43" fmla="*/ 18 h 96"/>
                <a:gd name="T44" fmla="*/ 61 w 73"/>
                <a:gd name="T45" fmla="*/ 16 h 96"/>
                <a:gd name="T46" fmla="*/ 42 w 73"/>
                <a:gd name="T47" fmla="*/ 17 h 96"/>
                <a:gd name="T48" fmla="*/ 47 w 73"/>
                <a:gd name="T49" fmla="*/ 8 h 96"/>
                <a:gd name="T50" fmla="*/ 51 w 73"/>
                <a:gd name="T51" fmla="*/ 8 h 96"/>
                <a:gd name="T52" fmla="*/ 50 w 73"/>
                <a:gd name="T53" fmla="*/ 21 h 96"/>
                <a:gd name="T54" fmla="*/ 45 w 73"/>
                <a:gd name="T55" fmla="*/ 12 h 96"/>
                <a:gd name="T56" fmla="*/ 40 w 73"/>
                <a:gd name="T57" fmla="*/ 21 h 96"/>
                <a:gd name="T58" fmla="*/ 40 w 73"/>
                <a:gd name="T59" fmla="*/ 8 h 96"/>
                <a:gd name="T60" fmla="*/ 23 w 73"/>
                <a:gd name="T61" fmla="*/ 21 h 96"/>
                <a:gd name="T62" fmla="*/ 18 w 73"/>
                <a:gd name="T63" fmla="*/ 21 h 96"/>
                <a:gd name="T64" fmla="*/ 16 w 73"/>
                <a:gd name="T65" fmla="*/ 8 h 96"/>
                <a:gd name="T66" fmla="*/ 23 w 73"/>
                <a:gd name="T67" fmla="*/ 17 h 96"/>
                <a:gd name="T68" fmla="*/ 25 w 73"/>
                <a:gd name="T69" fmla="*/ 8 h 96"/>
                <a:gd name="T70" fmla="*/ 28 w 73"/>
                <a:gd name="T71" fmla="*/ 21 h 96"/>
                <a:gd name="T72" fmla="*/ 37 w 73"/>
                <a:gd name="T73" fmla="*/ 8 h 96"/>
                <a:gd name="T74" fmla="*/ 30 w 73"/>
                <a:gd name="T75" fmla="*/ 11 h 96"/>
                <a:gd name="T76" fmla="*/ 36 w 73"/>
                <a:gd name="T77" fmla="*/ 13 h 96"/>
                <a:gd name="T78" fmla="*/ 30 w 73"/>
                <a:gd name="T79" fmla="*/ 15 h 96"/>
                <a:gd name="T80" fmla="*/ 37 w 73"/>
                <a:gd name="T81" fmla="*/ 19 h 96"/>
                <a:gd name="T82" fmla="*/ 28 w 73"/>
                <a:gd name="T83" fmla="*/ 21 h 96"/>
                <a:gd name="T84" fmla="*/ 32 w 73"/>
                <a:gd name="T85" fmla="*/ 83 h 96"/>
                <a:gd name="T86" fmla="*/ 64 w 73"/>
                <a:gd name="T87" fmla="*/ 80 h 96"/>
                <a:gd name="T88" fmla="*/ 64 w 73"/>
                <a:gd name="T89" fmla="*/ 71 h 96"/>
                <a:gd name="T90" fmla="*/ 36 w 73"/>
                <a:gd name="T91" fmla="*/ 68 h 96"/>
                <a:gd name="T92" fmla="*/ 64 w 73"/>
                <a:gd name="T93" fmla="*/ 71 h 96"/>
                <a:gd name="T94" fmla="*/ 40 w 73"/>
                <a:gd name="T95" fmla="*/ 59 h 96"/>
                <a:gd name="T96" fmla="*/ 64 w 73"/>
                <a:gd name="T97"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96">
                  <a:moveTo>
                    <a:pt x="64" y="0"/>
                  </a:moveTo>
                  <a:cubicBezTo>
                    <a:pt x="14" y="0"/>
                    <a:pt x="14" y="0"/>
                    <a:pt x="14" y="0"/>
                  </a:cubicBezTo>
                  <a:cubicBezTo>
                    <a:pt x="13" y="8"/>
                    <a:pt x="9" y="15"/>
                    <a:pt x="4" y="19"/>
                  </a:cubicBezTo>
                  <a:cubicBezTo>
                    <a:pt x="3" y="20"/>
                    <a:pt x="1" y="21"/>
                    <a:pt x="0" y="22"/>
                  </a:cubicBezTo>
                  <a:cubicBezTo>
                    <a:pt x="0" y="22"/>
                    <a:pt x="4" y="22"/>
                    <a:pt x="5" y="22"/>
                  </a:cubicBezTo>
                  <a:cubicBezTo>
                    <a:pt x="17" y="23"/>
                    <a:pt x="24" y="32"/>
                    <a:pt x="24" y="32"/>
                  </a:cubicBezTo>
                  <a:cubicBezTo>
                    <a:pt x="28" y="38"/>
                    <a:pt x="31" y="44"/>
                    <a:pt x="30" y="51"/>
                  </a:cubicBezTo>
                  <a:cubicBezTo>
                    <a:pt x="30" y="51"/>
                    <a:pt x="30" y="51"/>
                    <a:pt x="30" y="51"/>
                  </a:cubicBezTo>
                  <a:cubicBezTo>
                    <a:pt x="27" y="75"/>
                    <a:pt x="27" y="75"/>
                    <a:pt x="27" y="75"/>
                  </a:cubicBezTo>
                  <a:cubicBezTo>
                    <a:pt x="27" y="75"/>
                    <a:pt x="27" y="75"/>
                    <a:pt x="27" y="75"/>
                  </a:cubicBezTo>
                  <a:cubicBezTo>
                    <a:pt x="25" y="84"/>
                    <a:pt x="24" y="92"/>
                    <a:pt x="18" y="96"/>
                  </a:cubicBezTo>
                  <a:cubicBezTo>
                    <a:pt x="64" y="96"/>
                    <a:pt x="64" y="96"/>
                    <a:pt x="64" y="96"/>
                  </a:cubicBezTo>
                  <a:cubicBezTo>
                    <a:pt x="69" y="96"/>
                    <a:pt x="73" y="92"/>
                    <a:pt x="73" y="87"/>
                  </a:cubicBezTo>
                  <a:cubicBezTo>
                    <a:pt x="73" y="10"/>
                    <a:pt x="73" y="10"/>
                    <a:pt x="73" y="10"/>
                  </a:cubicBezTo>
                  <a:cubicBezTo>
                    <a:pt x="73" y="5"/>
                    <a:pt x="69" y="0"/>
                    <a:pt x="64" y="0"/>
                  </a:cubicBezTo>
                  <a:close/>
                  <a:moveTo>
                    <a:pt x="61" y="16"/>
                  </a:moveTo>
                  <a:cubicBezTo>
                    <a:pt x="61" y="16"/>
                    <a:pt x="60" y="16"/>
                    <a:pt x="60" y="16"/>
                  </a:cubicBezTo>
                  <a:cubicBezTo>
                    <a:pt x="60" y="16"/>
                    <a:pt x="59" y="16"/>
                    <a:pt x="58" y="15"/>
                  </a:cubicBezTo>
                  <a:cubicBezTo>
                    <a:pt x="57" y="15"/>
                    <a:pt x="56" y="15"/>
                    <a:pt x="55" y="14"/>
                  </a:cubicBezTo>
                  <a:cubicBezTo>
                    <a:pt x="55" y="14"/>
                    <a:pt x="54" y="13"/>
                    <a:pt x="54" y="12"/>
                  </a:cubicBezTo>
                  <a:cubicBezTo>
                    <a:pt x="54" y="11"/>
                    <a:pt x="54" y="10"/>
                    <a:pt x="55" y="10"/>
                  </a:cubicBezTo>
                  <a:cubicBezTo>
                    <a:pt x="55" y="9"/>
                    <a:pt x="56" y="9"/>
                    <a:pt x="56" y="9"/>
                  </a:cubicBezTo>
                  <a:cubicBezTo>
                    <a:pt x="57" y="8"/>
                    <a:pt x="58" y="8"/>
                    <a:pt x="59" y="8"/>
                  </a:cubicBezTo>
                  <a:cubicBezTo>
                    <a:pt x="60" y="8"/>
                    <a:pt x="61" y="9"/>
                    <a:pt x="62" y="9"/>
                  </a:cubicBezTo>
                  <a:cubicBezTo>
                    <a:pt x="63" y="10"/>
                    <a:pt x="63" y="11"/>
                    <a:pt x="63" y="12"/>
                  </a:cubicBezTo>
                  <a:cubicBezTo>
                    <a:pt x="61" y="12"/>
                    <a:pt x="61" y="12"/>
                    <a:pt x="61" y="12"/>
                  </a:cubicBezTo>
                  <a:cubicBezTo>
                    <a:pt x="61" y="11"/>
                    <a:pt x="60" y="11"/>
                    <a:pt x="60" y="11"/>
                  </a:cubicBezTo>
                  <a:cubicBezTo>
                    <a:pt x="60" y="10"/>
                    <a:pt x="59" y="10"/>
                    <a:pt x="59" y="10"/>
                  </a:cubicBezTo>
                  <a:cubicBezTo>
                    <a:pt x="58" y="10"/>
                    <a:pt x="57" y="10"/>
                    <a:pt x="57" y="11"/>
                  </a:cubicBezTo>
                  <a:cubicBezTo>
                    <a:pt x="57" y="11"/>
                    <a:pt x="57" y="11"/>
                    <a:pt x="57" y="12"/>
                  </a:cubicBezTo>
                  <a:cubicBezTo>
                    <a:pt x="57" y="12"/>
                    <a:pt x="57" y="12"/>
                    <a:pt x="57" y="12"/>
                  </a:cubicBezTo>
                  <a:cubicBezTo>
                    <a:pt x="57" y="13"/>
                    <a:pt x="58" y="13"/>
                    <a:pt x="59" y="13"/>
                  </a:cubicBezTo>
                  <a:cubicBezTo>
                    <a:pt x="60" y="13"/>
                    <a:pt x="61" y="14"/>
                    <a:pt x="62" y="14"/>
                  </a:cubicBezTo>
                  <a:cubicBezTo>
                    <a:pt x="62" y="14"/>
                    <a:pt x="63" y="15"/>
                    <a:pt x="63" y="15"/>
                  </a:cubicBezTo>
                  <a:cubicBezTo>
                    <a:pt x="63" y="16"/>
                    <a:pt x="64" y="16"/>
                    <a:pt x="64" y="17"/>
                  </a:cubicBezTo>
                  <a:cubicBezTo>
                    <a:pt x="64" y="18"/>
                    <a:pt x="63" y="19"/>
                    <a:pt x="63" y="19"/>
                  </a:cubicBezTo>
                  <a:cubicBezTo>
                    <a:pt x="63" y="20"/>
                    <a:pt x="62" y="20"/>
                    <a:pt x="61" y="21"/>
                  </a:cubicBezTo>
                  <a:cubicBezTo>
                    <a:pt x="61" y="21"/>
                    <a:pt x="60" y="21"/>
                    <a:pt x="59" y="21"/>
                  </a:cubicBezTo>
                  <a:cubicBezTo>
                    <a:pt x="57" y="21"/>
                    <a:pt x="56" y="21"/>
                    <a:pt x="55" y="20"/>
                  </a:cubicBezTo>
                  <a:cubicBezTo>
                    <a:pt x="54" y="19"/>
                    <a:pt x="54" y="18"/>
                    <a:pt x="54" y="17"/>
                  </a:cubicBezTo>
                  <a:cubicBezTo>
                    <a:pt x="56" y="17"/>
                    <a:pt x="56" y="17"/>
                    <a:pt x="56" y="17"/>
                  </a:cubicBezTo>
                  <a:cubicBezTo>
                    <a:pt x="56" y="17"/>
                    <a:pt x="57" y="18"/>
                    <a:pt x="57" y="18"/>
                  </a:cubicBezTo>
                  <a:cubicBezTo>
                    <a:pt x="57" y="19"/>
                    <a:pt x="58" y="19"/>
                    <a:pt x="59" y="19"/>
                  </a:cubicBezTo>
                  <a:cubicBezTo>
                    <a:pt x="60" y="19"/>
                    <a:pt x="60" y="19"/>
                    <a:pt x="61" y="18"/>
                  </a:cubicBezTo>
                  <a:cubicBezTo>
                    <a:pt x="61" y="18"/>
                    <a:pt x="61" y="18"/>
                    <a:pt x="61" y="17"/>
                  </a:cubicBezTo>
                  <a:cubicBezTo>
                    <a:pt x="61" y="17"/>
                    <a:pt x="61" y="17"/>
                    <a:pt x="61" y="16"/>
                  </a:cubicBezTo>
                  <a:close/>
                  <a:moveTo>
                    <a:pt x="40" y="8"/>
                  </a:moveTo>
                  <a:cubicBezTo>
                    <a:pt x="42" y="17"/>
                    <a:pt x="42" y="17"/>
                    <a:pt x="42" y="17"/>
                  </a:cubicBezTo>
                  <a:cubicBezTo>
                    <a:pt x="44" y="8"/>
                    <a:pt x="44" y="8"/>
                    <a:pt x="44" y="8"/>
                  </a:cubicBezTo>
                  <a:cubicBezTo>
                    <a:pt x="47" y="8"/>
                    <a:pt x="47" y="8"/>
                    <a:pt x="47" y="8"/>
                  </a:cubicBezTo>
                  <a:cubicBezTo>
                    <a:pt x="49" y="17"/>
                    <a:pt x="49" y="17"/>
                    <a:pt x="49" y="17"/>
                  </a:cubicBezTo>
                  <a:cubicBezTo>
                    <a:pt x="51" y="8"/>
                    <a:pt x="51" y="8"/>
                    <a:pt x="51" y="8"/>
                  </a:cubicBezTo>
                  <a:cubicBezTo>
                    <a:pt x="53" y="8"/>
                    <a:pt x="53" y="8"/>
                    <a:pt x="53" y="8"/>
                  </a:cubicBezTo>
                  <a:cubicBezTo>
                    <a:pt x="50" y="21"/>
                    <a:pt x="50" y="21"/>
                    <a:pt x="50" y="21"/>
                  </a:cubicBezTo>
                  <a:cubicBezTo>
                    <a:pt x="48" y="21"/>
                    <a:pt x="48" y="21"/>
                    <a:pt x="48" y="21"/>
                  </a:cubicBezTo>
                  <a:cubicBezTo>
                    <a:pt x="45" y="12"/>
                    <a:pt x="45" y="12"/>
                    <a:pt x="45" y="12"/>
                  </a:cubicBezTo>
                  <a:cubicBezTo>
                    <a:pt x="43" y="21"/>
                    <a:pt x="43" y="21"/>
                    <a:pt x="43" y="21"/>
                  </a:cubicBezTo>
                  <a:cubicBezTo>
                    <a:pt x="40" y="21"/>
                    <a:pt x="40" y="21"/>
                    <a:pt x="40" y="21"/>
                  </a:cubicBezTo>
                  <a:cubicBezTo>
                    <a:pt x="38" y="8"/>
                    <a:pt x="38" y="8"/>
                    <a:pt x="38" y="8"/>
                  </a:cubicBezTo>
                  <a:lnTo>
                    <a:pt x="40" y="8"/>
                  </a:lnTo>
                  <a:close/>
                  <a:moveTo>
                    <a:pt x="25" y="21"/>
                  </a:moveTo>
                  <a:cubicBezTo>
                    <a:pt x="23" y="21"/>
                    <a:pt x="23" y="21"/>
                    <a:pt x="23" y="21"/>
                  </a:cubicBezTo>
                  <a:cubicBezTo>
                    <a:pt x="18" y="13"/>
                    <a:pt x="18" y="13"/>
                    <a:pt x="18" y="13"/>
                  </a:cubicBezTo>
                  <a:cubicBezTo>
                    <a:pt x="18" y="21"/>
                    <a:pt x="18" y="21"/>
                    <a:pt x="18" y="21"/>
                  </a:cubicBezTo>
                  <a:cubicBezTo>
                    <a:pt x="16" y="21"/>
                    <a:pt x="16" y="21"/>
                    <a:pt x="16" y="21"/>
                  </a:cubicBezTo>
                  <a:cubicBezTo>
                    <a:pt x="16" y="8"/>
                    <a:pt x="16" y="8"/>
                    <a:pt x="16" y="8"/>
                  </a:cubicBezTo>
                  <a:cubicBezTo>
                    <a:pt x="18" y="8"/>
                    <a:pt x="18" y="8"/>
                    <a:pt x="18" y="8"/>
                  </a:cubicBezTo>
                  <a:cubicBezTo>
                    <a:pt x="23" y="17"/>
                    <a:pt x="23" y="17"/>
                    <a:pt x="23" y="17"/>
                  </a:cubicBezTo>
                  <a:cubicBezTo>
                    <a:pt x="23" y="8"/>
                    <a:pt x="23" y="8"/>
                    <a:pt x="23" y="8"/>
                  </a:cubicBezTo>
                  <a:cubicBezTo>
                    <a:pt x="25" y="8"/>
                    <a:pt x="25" y="8"/>
                    <a:pt x="25" y="8"/>
                  </a:cubicBezTo>
                  <a:lnTo>
                    <a:pt x="25" y="21"/>
                  </a:lnTo>
                  <a:close/>
                  <a:moveTo>
                    <a:pt x="28" y="21"/>
                  </a:moveTo>
                  <a:cubicBezTo>
                    <a:pt x="28" y="8"/>
                    <a:pt x="28" y="8"/>
                    <a:pt x="28" y="8"/>
                  </a:cubicBezTo>
                  <a:cubicBezTo>
                    <a:pt x="37" y="8"/>
                    <a:pt x="37" y="8"/>
                    <a:pt x="37" y="8"/>
                  </a:cubicBezTo>
                  <a:cubicBezTo>
                    <a:pt x="37" y="11"/>
                    <a:pt x="37" y="11"/>
                    <a:pt x="37" y="11"/>
                  </a:cubicBezTo>
                  <a:cubicBezTo>
                    <a:pt x="30" y="11"/>
                    <a:pt x="30" y="11"/>
                    <a:pt x="30" y="11"/>
                  </a:cubicBezTo>
                  <a:cubicBezTo>
                    <a:pt x="30" y="13"/>
                    <a:pt x="30" y="13"/>
                    <a:pt x="30" y="13"/>
                  </a:cubicBezTo>
                  <a:cubicBezTo>
                    <a:pt x="36" y="13"/>
                    <a:pt x="36" y="13"/>
                    <a:pt x="36" y="13"/>
                  </a:cubicBezTo>
                  <a:cubicBezTo>
                    <a:pt x="36" y="15"/>
                    <a:pt x="36" y="15"/>
                    <a:pt x="36" y="15"/>
                  </a:cubicBezTo>
                  <a:cubicBezTo>
                    <a:pt x="30" y="15"/>
                    <a:pt x="30" y="15"/>
                    <a:pt x="30" y="15"/>
                  </a:cubicBezTo>
                  <a:cubicBezTo>
                    <a:pt x="30" y="19"/>
                    <a:pt x="30" y="19"/>
                    <a:pt x="30" y="19"/>
                  </a:cubicBezTo>
                  <a:cubicBezTo>
                    <a:pt x="37" y="19"/>
                    <a:pt x="37" y="19"/>
                    <a:pt x="37" y="19"/>
                  </a:cubicBezTo>
                  <a:cubicBezTo>
                    <a:pt x="37" y="21"/>
                    <a:pt x="37" y="21"/>
                    <a:pt x="37" y="21"/>
                  </a:cubicBezTo>
                  <a:lnTo>
                    <a:pt x="28" y="21"/>
                  </a:lnTo>
                  <a:close/>
                  <a:moveTo>
                    <a:pt x="64" y="83"/>
                  </a:moveTo>
                  <a:cubicBezTo>
                    <a:pt x="32" y="83"/>
                    <a:pt x="32" y="83"/>
                    <a:pt x="32" y="83"/>
                  </a:cubicBezTo>
                  <a:cubicBezTo>
                    <a:pt x="32" y="80"/>
                    <a:pt x="32" y="80"/>
                    <a:pt x="32" y="80"/>
                  </a:cubicBezTo>
                  <a:cubicBezTo>
                    <a:pt x="64" y="80"/>
                    <a:pt x="64" y="80"/>
                    <a:pt x="64" y="80"/>
                  </a:cubicBezTo>
                  <a:lnTo>
                    <a:pt x="64" y="83"/>
                  </a:lnTo>
                  <a:close/>
                  <a:moveTo>
                    <a:pt x="64" y="71"/>
                  </a:moveTo>
                  <a:cubicBezTo>
                    <a:pt x="36" y="71"/>
                    <a:pt x="36" y="71"/>
                    <a:pt x="36" y="71"/>
                  </a:cubicBezTo>
                  <a:cubicBezTo>
                    <a:pt x="36" y="68"/>
                    <a:pt x="36" y="68"/>
                    <a:pt x="36" y="68"/>
                  </a:cubicBezTo>
                  <a:cubicBezTo>
                    <a:pt x="64" y="68"/>
                    <a:pt x="64" y="68"/>
                    <a:pt x="64" y="68"/>
                  </a:cubicBezTo>
                  <a:lnTo>
                    <a:pt x="64" y="71"/>
                  </a:lnTo>
                  <a:close/>
                  <a:moveTo>
                    <a:pt x="64" y="59"/>
                  </a:moveTo>
                  <a:cubicBezTo>
                    <a:pt x="40" y="59"/>
                    <a:pt x="40" y="59"/>
                    <a:pt x="40" y="59"/>
                  </a:cubicBezTo>
                  <a:cubicBezTo>
                    <a:pt x="40" y="30"/>
                    <a:pt x="40" y="30"/>
                    <a:pt x="40" y="30"/>
                  </a:cubicBezTo>
                  <a:cubicBezTo>
                    <a:pt x="64" y="30"/>
                    <a:pt x="64" y="30"/>
                    <a:pt x="64" y="30"/>
                  </a:cubicBezTo>
                  <a:lnTo>
                    <a:pt x="64"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2" name="TextBox 31"/>
          <p:cNvSpPr txBox="1"/>
          <p:nvPr/>
        </p:nvSpPr>
        <p:spPr>
          <a:xfrm>
            <a:off x="1148763" y="369192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3" name="Rectangle 32"/>
          <p:cNvSpPr/>
          <p:nvPr/>
        </p:nvSpPr>
        <p:spPr>
          <a:xfrm>
            <a:off x="1054201" y="3952786"/>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pSp>
        <p:nvGrpSpPr>
          <p:cNvPr id="36" name="Group 35"/>
          <p:cNvGrpSpPr/>
          <p:nvPr/>
        </p:nvGrpSpPr>
        <p:grpSpPr>
          <a:xfrm>
            <a:off x="7172487" y="1556514"/>
            <a:ext cx="501426" cy="452965"/>
            <a:chOff x="9204326" y="3648075"/>
            <a:chExt cx="500062" cy="454026"/>
          </a:xfrm>
          <a:solidFill>
            <a:srgbClr val="00C3D9"/>
          </a:solidFill>
        </p:grpSpPr>
        <p:sp>
          <p:nvSpPr>
            <p:cNvPr id="37" name="Freeform 36"/>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Oval 37"/>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5" name="TextBox 44"/>
          <p:cNvSpPr txBox="1"/>
          <p:nvPr/>
        </p:nvSpPr>
        <p:spPr>
          <a:xfrm>
            <a:off x="6816482" y="201552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6" name="Rectangle 45"/>
          <p:cNvSpPr/>
          <p:nvPr/>
        </p:nvSpPr>
        <p:spPr>
          <a:xfrm>
            <a:off x="6693001" y="2276386"/>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9" name="TextBox 48"/>
          <p:cNvSpPr txBox="1"/>
          <p:nvPr/>
        </p:nvSpPr>
        <p:spPr>
          <a:xfrm>
            <a:off x="6816482" y="37147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50" name="Rectangle 49"/>
          <p:cNvSpPr/>
          <p:nvPr/>
        </p:nvSpPr>
        <p:spPr>
          <a:xfrm>
            <a:off x="6693001" y="3975616"/>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pSp>
        <p:nvGrpSpPr>
          <p:cNvPr id="51" name="Group 50"/>
          <p:cNvGrpSpPr/>
          <p:nvPr/>
        </p:nvGrpSpPr>
        <p:grpSpPr>
          <a:xfrm>
            <a:off x="7172487" y="3256304"/>
            <a:ext cx="501426" cy="458446"/>
            <a:chOff x="8428038" y="4618038"/>
            <a:chExt cx="469900" cy="431801"/>
          </a:xfrm>
          <a:solidFill>
            <a:srgbClr val="DF7307"/>
          </a:solidFill>
        </p:grpSpPr>
        <p:sp>
          <p:nvSpPr>
            <p:cNvPr id="52" name="Freeform 51"/>
            <p:cNvSpPr/>
            <p:nvPr/>
          </p:nvSpPr>
          <p:spPr bwMode="auto">
            <a:xfrm>
              <a:off x="8428038" y="4802188"/>
              <a:ext cx="288925" cy="247650"/>
            </a:xfrm>
            <a:custGeom>
              <a:avLst/>
              <a:gdLst>
                <a:gd name="T0" fmla="*/ 21 w 77"/>
                <a:gd name="T1" fmla="*/ 0 h 66"/>
                <a:gd name="T2" fmla="*/ 32 w 77"/>
                <a:gd name="T3" fmla="*/ 0 h 66"/>
                <a:gd name="T4" fmla="*/ 34 w 77"/>
                <a:gd name="T5" fmla="*/ 9 h 66"/>
                <a:gd name="T6" fmla="*/ 32 w 77"/>
                <a:gd name="T7" fmla="*/ 45 h 66"/>
                <a:gd name="T8" fmla="*/ 39 w 77"/>
                <a:gd name="T9" fmla="*/ 58 h 66"/>
                <a:gd name="T10" fmla="*/ 46 w 77"/>
                <a:gd name="T11" fmla="*/ 45 h 66"/>
                <a:gd name="T12" fmla="*/ 42 w 77"/>
                <a:gd name="T13" fmla="*/ 9 h 66"/>
                <a:gd name="T14" fmla="*/ 45 w 77"/>
                <a:gd name="T15" fmla="*/ 0 h 66"/>
                <a:gd name="T16" fmla="*/ 56 w 77"/>
                <a:gd name="T17" fmla="*/ 0 h 66"/>
                <a:gd name="T18" fmla="*/ 56 w 77"/>
                <a:gd name="T19" fmla="*/ 0 h 66"/>
                <a:gd name="T20" fmla="*/ 76 w 77"/>
                <a:gd name="T21" fmla="*/ 22 h 66"/>
                <a:gd name="T22" fmla="*/ 73 w 77"/>
                <a:gd name="T23" fmla="*/ 44 h 66"/>
                <a:gd name="T24" fmla="*/ 54 w 77"/>
                <a:gd name="T25" fmla="*/ 66 h 66"/>
                <a:gd name="T26" fmla="*/ 24 w 77"/>
                <a:gd name="T27" fmla="*/ 66 h 66"/>
                <a:gd name="T28" fmla="*/ 4 w 77"/>
                <a:gd name="T29" fmla="*/ 44 h 66"/>
                <a:gd name="T30" fmla="*/ 1 w 77"/>
                <a:gd name="T31" fmla="*/ 21 h 66"/>
                <a:gd name="T32" fmla="*/ 21 w 77"/>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66">
                  <a:moveTo>
                    <a:pt x="21" y="0"/>
                  </a:moveTo>
                  <a:cubicBezTo>
                    <a:pt x="32" y="0"/>
                    <a:pt x="32" y="0"/>
                    <a:pt x="32" y="0"/>
                  </a:cubicBezTo>
                  <a:cubicBezTo>
                    <a:pt x="32" y="1"/>
                    <a:pt x="31" y="6"/>
                    <a:pt x="34" y="9"/>
                  </a:cubicBezTo>
                  <a:cubicBezTo>
                    <a:pt x="34" y="9"/>
                    <a:pt x="30" y="36"/>
                    <a:pt x="32" y="45"/>
                  </a:cubicBezTo>
                  <a:cubicBezTo>
                    <a:pt x="32" y="49"/>
                    <a:pt x="35" y="59"/>
                    <a:pt x="39" y="58"/>
                  </a:cubicBezTo>
                  <a:cubicBezTo>
                    <a:pt x="42" y="58"/>
                    <a:pt x="45" y="49"/>
                    <a:pt x="46" y="45"/>
                  </a:cubicBezTo>
                  <a:cubicBezTo>
                    <a:pt x="47" y="36"/>
                    <a:pt x="42" y="9"/>
                    <a:pt x="42" y="9"/>
                  </a:cubicBezTo>
                  <a:cubicBezTo>
                    <a:pt x="43" y="8"/>
                    <a:pt x="44" y="7"/>
                    <a:pt x="45" y="0"/>
                  </a:cubicBezTo>
                  <a:cubicBezTo>
                    <a:pt x="56" y="0"/>
                    <a:pt x="56" y="0"/>
                    <a:pt x="56" y="0"/>
                  </a:cubicBezTo>
                  <a:cubicBezTo>
                    <a:pt x="56" y="0"/>
                    <a:pt x="56" y="0"/>
                    <a:pt x="56" y="0"/>
                  </a:cubicBezTo>
                  <a:cubicBezTo>
                    <a:pt x="67" y="0"/>
                    <a:pt x="77" y="10"/>
                    <a:pt x="76" y="22"/>
                  </a:cubicBezTo>
                  <a:cubicBezTo>
                    <a:pt x="73" y="44"/>
                    <a:pt x="73" y="44"/>
                    <a:pt x="73" y="44"/>
                  </a:cubicBezTo>
                  <a:cubicBezTo>
                    <a:pt x="71" y="56"/>
                    <a:pt x="64" y="66"/>
                    <a:pt x="54" y="66"/>
                  </a:cubicBezTo>
                  <a:cubicBezTo>
                    <a:pt x="24" y="66"/>
                    <a:pt x="24" y="66"/>
                    <a:pt x="24" y="66"/>
                  </a:cubicBezTo>
                  <a:cubicBezTo>
                    <a:pt x="13" y="66"/>
                    <a:pt x="6" y="56"/>
                    <a:pt x="4" y="44"/>
                  </a:cubicBezTo>
                  <a:cubicBezTo>
                    <a:pt x="1" y="21"/>
                    <a:pt x="1" y="21"/>
                    <a:pt x="1" y="21"/>
                  </a:cubicBezTo>
                  <a:cubicBezTo>
                    <a:pt x="0" y="10"/>
                    <a:pt x="10"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Oval 52"/>
            <p:cNvSpPr>
              <a:spLocks noChangeArrowheads="1"/>
            </p:cNvSpPr>
            <p:nvPr/>
          </p:nvSpPr>
          <p:spPr bwMode="auto">
            <a:xfrm>
              <a:off x="8499476" y="4618038"/>
              <a:ext cx="146050" cy="146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p:nvPr/>
          </p:nvSpPr>
          <p:spPr bwMode="auto">
            <a:xfrm>
              <a:off x="8713788" y="4813301"/>
              <a:ext cx="184150" cy="236538"/>
            </a:xfrm>
            <a:custGeom>
              <a:avLst/>
              <a:gdLst>
                <a:gd name="T0" fmla="*/ 18 w 49"/>
                <a:gd name="T1" fmla="*/ 0 h 63"/>
                <a:gd name="T2" fmla="*/ 4 w 49"/>
                <a:gd name="T3" fmla="*/ 3 h 63"/>
                <a:gd name="T4" fmla="*/ 7 w 49"/>
                <a:gd name="T5" fmla="*/ 9 h 63"/>
                <a:gd name="T6" fmla="*/ 18 w 49"/>
                <a:gd name="T7" fmla="*/ 6 h 63"/>
                <a:gd name="T8" fmla="*/ 44 w 49"/>
                <a:gd name="T9" fmla="*/ 32 h 63"/>
                <a:gd name="T10" fmla="*/ 18 w 49"/>
                <a:gd name="T11" fmla="*/ 57 h 63"/>
                <a:gd name="T12" fmla="*/ 2 w 49"/>
                <a:gd name="T13" fmla="*/ 51 h 63"/>
                <a:gd name="T14" fmla="*/ 0 w 49"/>
                <a:gd name="T15" fmla="*/ 57 h 63"/>
                <a:gd name="T16" fmla="*/ 18 w 49"/>
                <a:gd name="T17" fmla="*/ 63 h 63"/>
                <a:gd name="T18" fmla="*/ 49 w 49"/>
                <a:gd name="T19" fmla="*/ 32 h 63"/>
                <a:gd name="T20" fmla="*/ 18 w 4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63">
                  <a:moveTo>
                    <a:pt x="18" y="0"/>
                  </a:moveTo>
                  <a:cubicBezTo>
                    <a:pt x="13" y="0"/>
                    <a:pt x="9" y="1"/>
                    <a:pt x="4" y="3"/>
                  </a:cubicBezTo>
                  <a:cubicBezTo>
                    <a:pt x="5" y="5"/>
                    <a:pt x="6" y="7"/>
                    <a:pt x="7" y="9"/>
                  </a:cubicBezTo>
                  <a:cubicBezTo>
                    <a:pt x="10" y="7"/>
                    <a:pt x="14" y="6"/>
                    <a:pt x="18" y="6"/>
                  </a:cubicBezTo>
                  <a:cubicBezTo>
                    <a:pt x="32" y="6"/>
                    <a:pt x="44" y="18"/>
                    <a:pt x="44" y="32"/>
                  </a:cubicBezTo>
                  <a:cubicBezTo>
                    <a:pt x="44" y="46"/>
                    <a:pt x="32" y="57"/>
                    <a:pt x="18" y="57"/>
                  </a:cubicBezTo>
                  <a:cubicBezTo>
                    <a:pt x="12" y="57"/>
                    <a:pt x="7" y="55"/>
                    <a:pt x="2" y="51"/>
                  </a:cubicBezTo>
                  <a:cubicBezTo>
                    <a:pt x="2" y="53"/>
                    <a:pt x="1" y="55"/>
                    <a:pt x="0" y="57"/>
                  </a:cubicBezTo>
                  <a:cubicBezTo>
                    <a:pt x="5" y="61"/>
                    <a:pt x="11" y="63"/>
                    <a:pt x="18" y="63"/>
                  </a:cubicBezTo>
                  <a:cubicBezTo>
                    <a:pt x="35" y="63"/>
                    <a:pt x="49" y="49"/>
                    <a:pt x="49" y="32"/>
                  </a:cubicBezTo>
                  <a:cubicBezTo>
                    <a:pt x="49" y="14"/>
                    <a:pt x="35"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p:nvPr/>
          </p:nvSpPr>
          <p:spPr bwMode="auto">
            <a:xfrm>
              <a:off x="8739188" y="4857751"/>
              <a:ext cx="82550" cy="146050"/>
            </a:xfrm>
            <a:custGeom>
              <a:avLst/>
              <a:gdLst>
                <a:gd name="T0" fmla="*/ 0 w 22"/>
                <a:gd name="T1" fmla="*/ 13 h 39"/>
                <a:gd name="T2" fmla="*/ 9 w 22"/>
                <a:gd name="T3" fmla="*/ 22 h 39"/>
                <a:gd name="T4" fmla="*/ 15 w 22"/>
                <a:gd name="T5" fmla="*/ 27 h 39"/>
                <a:gd name="T6" fmla="*/ 10 w 22"/>
                <a:gd name="T7" fmla="*/ 30 h 39"/>
                <a:gd name="T8" fmla="*/ 1 w 22"/>
                <a:gd name="T9" fmla="*/ 28 h 39"/>
                <a:gd name="T10" fmla="*/ 0 w 22"/>
                <a:gd name="T11" fmla="*/ 33 h 39"/>
                <a:gd name="T12" fmla="*/ 8 w 22"/>
                <a:gd name="T13" fmla="*/ 36 h 39"/>
                <a:gd name="T14" fmla="*/ 8 w 22"/>
                <a:gd name="T15" fmla="*/ 36 h 39"/>
                <a:gd name="T16" fmla="*/ 8 w 22"/>
                <a:gd name="T17" fmla="*/ 36 h 39"/>
                <a:gd name="T18" fmla="*/ 8 w 22"/>
                <a:gd name="T19" fmla="*/ 37 h 39"/>
                <a:gd name="T20" fmla="*/ 11 w 22"/>
                <a:gd name="T21" fmla="*/ 39 h 39"/>
                <a:gd name="T22" fmla="*/ 13 w 22"/>
                <a:gd name="T23" fmla="*/ 37 h 39"/>
                <a:gd name="T24" fmla="*/ 13 w 22"/>
                <a:gd name="T25" fmla="*/ 36 h 39"/>
                <a:gd name="T26" fmla="*/ 13 w 22"/>
                <a:gd name="T27" fmla="*/ 36 h 39"/>
                <a:gd name="T28" fmla="*/ 13 w 22"/>
                <a:gd name="T29" fmla="*/ 35 h 39"/>
                <a:gd name="T30" fmla="*/ 22 w 22"/>
                <a:gd name="T31" fmla="*/ 26 h 39"/>
                <a:gd name="T32" fmla="*/ 14 w 22"/>
                <a:gd name="T33" fmla="*/ 16 h 39"/>
                <a:gd name="T34" fmla="*/ 8 w 22"/>
                <a:gd name="T35" fmla="*/ 12 h 39"/>
                <a:gd name="T36" fmla="*/ 12 w 22"/>
                <a:gd name="T37" fmla="*/ 9 h 39"/>
                <a:gd name="T38" fmla="*/ 19 w 22"/>
                <a:gd name="T39" fmla="*/ 11 h 39"/>
                <a:gd name="T40" fmla="*/ 21 w 22"/>
                <a:gd name="T41" fmla="*/ 5 h 39"/>
                <a:gd name="T42" fmla="*/ 14 w 22"/>
                <a:gd name="T43" fmla="*/ 4 h 39"/>
                <a:gd name="T44" fmla="*/ 14 w 22"/>
                <a:gd name="T45" fmla="*/ 3 h 39"/>
                <a:gd name="T46" fmla="*/ 14 w 22"/>
                <a:gd name="T47" fmla="*/ 3 h 39"/>
                <a:gd name="T48" fmla="*/ 14 w 22"/>
                <a:gd name="T49" fmla="*/ 2 h 39"/>
                <a:gd name="T50" fmla="*/ 11 w 22"/>
                <a:gd name="T51" fmla="*/ 0 h 39"/>
                <a:gd name="T52" fmla="*/ 9 w 22"/>
                <a:gd name="T53" fmla="*/ 2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4"/>
                    <a:pt x="15" y="25"/>
                    <a:pt x="15" y="27"/>
                  </a:cubicBezTo>
                  <a:cubicBezTo>
                    <a:pt x="15" y="29"/>
                    <a:pt x="13" y="30"/>
                    <a:pt x="10" y="30"/>
                  </a:cubicBezTo>
                  <a:cubicBezTo>
                    <a:pt x="7" y="30"/>
                    <a:pt x="4" y="29"/>
                    <a:pt x="1" y="28"/>
                  </a:cubicBezTo>
                  <a:cubicBezTo>
                    <a:pt x="0" y="33"/>
                    <a:pt x="0" y="33"/>
                    <a:pt x="0" y="33"/>
                  </a:cubicBezTo>
                  <a:cubicBezTo>
                    <a:pt x="2" y="35"/>
                    <a:pt x="5" y="35"/>
                    <a:pt x="8" y="36"/>
                  </a:cubicBezTo>
                  <a:cubicBezTo>
                    <a:pt x="8" y="36"/>
                    <a:pt x="8" y="36"/>
                    <a:pt x="8" y="36"/>
                  </a:cubicBezTo>
                  <a:cubicBezTo>
                    <a:pt x="8" y="36"/>
                    <a:pt x="8" y="36"/>
                    <a:pt x="8" y="36"/>
                  </a:cubicBezTo>
                  <a:cubicBezTo>
                    <a:pt x="8" y="37"/>
                    <a:pt x="8" y="37"/>
                    <a:pt x="8" y="37"/>
                  </a:cubicBezTo>
                  <a:cubicBezTo>
                    <a:pt x="8" y="38"/>
                    <a:pt x="10" y="39"/>
                    <a:pt x="11" y="39"/>
                  </a:cubicBezTo>
                  <a:cubicBezTo>
                    <a:pt x="12" y="39"/>
                    <a:pt x="13" y="38"/>
                    <a:pt x="13" y="37"/>
                  </a:cubicBezTo>
                  <a:cubicBezTo>
                    <a:pt x="13" y="36"/>
                    <a:pt x="13" y="36"/>
                    <a:pt x="13" y="36"/>
                  </a:cubicBezTo>
                  <a:cubicBezTo>
                    <a:pt x="13" y="36"/>
                    <a:pt x="13" y="36"/>
                    <a:pt x="13" y="36"/>
                  </a:cubicBezTo>
                  <a:cubicBezTo>
                    <a:pt x="13" y="35"/>
                    <a:pt x="13" y="35"/>
                    <a:pt x="13"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0"/>
                    <a:pt x="19" y="11"/>
                  </a:cubicBezTo>
                  <a:cubicBezTo>
                    <a:pt x="21" y="5"/>
                    <a:pt x="21" y="5"/>
                    <a:pt x="21" y="5"/>
                  </a:cubicBezTo>
                  <a:cubicBezTo>
                    <a:pt x="19" y="4"/>
                    <a:pt x="17" y="4"/>
                    <a:pt x="14" y="4"/>
                  </a:cubicBezTo>
                  <a:cubicBezTo>
                    <a:pt x="14" y="3"/>
                    <a:pt x="14" y="3"/>
                    <a:pt x="14" y="3"/>
                  </a:cubicBezTo>
                  <a:cubicBezTo>
                    <a:pt x="14" y="3"/>
                    <a:pt x="14" y="3"/>
                    <a:pt x="14" y="3"/>
                  </a:cubicBezTo>
                  <a:cubicBezTo>
                    <a:pt x="14" y="2"/>
                    <a:pt x="14" y="2"/>
                    <a:pt x="14" y="2"/>
                  </a:cubicBezTo>
                  <a:cubicBezTo>
                    <a:pt x="14" y="1"/>
                    <a:pt x="12" y="0"/>
                    <a:pt x="11" y="0"/>
                  </a:cubicBezTo>
                  <a:cubicBezTo>
                    <a:pt x="10" y="0"/>
                    <a:pt x="9" y="1"/>
                    <a:pt x="9" y="2"/>
                  </a:cubicBezTo>
                  <a:cubicBezTo>
                    <a:pt x="9" y="3"/>
                    <a:pt x="9" y="3"/>
                    <a:pt x="9" y="3"/>
                  </a:cubicBezTo>
                  <a:cubicBezTo>
                    <a:pt x="9" y="3"/>
                    <a:pt x="9" y="4"/>
                    <a:pt x="9" y="4"/>
                  </a:cubicBezTo>
                  <a:cubicBezTo>
                    <a:pt x="9" y="4"/>
                    <a:pt x="9" y="4"/>
                    <a:pt x="9" y="4"/>
                  </a:cubicBezTo>
                  <a:cubicBezTo>
                    <a:pt x="3"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7" name="TextBox 4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6" name="TextBox 5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down)">
                                      <p:cBhvr>
                                        <p:cTn id="17" dur="500"/>
                                        <p:tgtEl>
                                          <p:spTgt spid="16"/>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up)">
                                      <p:cBhvr>
                                        <p:cTn id="29" dur="500"/>
                                        <p:tgtEl>
                                          <p:spTgt spid="1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wipe(up)">
                                      <p:cBhvr>
                                        <p:cTn id="33" dur="500"/>
                                        <p:tgtEl>
                                          <p:spTgt spid="17"/>
                                        </p:tgtEl>
                                      </p:cBhvr>
                                    </p:animEffect>
                                  </p:childTnLst>
                                </p:cTn>
                              </p:par>
                            </p:childTnLst>
                          </p:cTn>
                        </p:par>
                        <p:par>
                          <p:cTn id="34" fill="hold">
                            <p:stCondLst>
                              <p:cond delay="3500"/>
                            </p:stCondLst>
                            <p:childTnLst>
                              <p:par>
                                <p:cTn id="35" presetID="22" presetClass="entr" presetSubtype="2"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right)">
                                      <p:cBhvr>
                                        <p:cTn id="37" dur="500"/>
                                        <p:tgtEl>
                                          <p:spTgt spid="11"/>
                                        </p:tgtEl>
                                      </p:cBhvr>
                                    </p:animEffect>
                                  </p:childTnLst>
                                </p:cTn>
                              </p:par>
                            </p:childTnLst>
                          </p:cTn>
                        </p:par>
                        <p:par>
                          <p:cTn id="38" fill="hold">
                            <p:stCondLst>
                              <p:cond delay="4000"/>
                            </p:stCondLst>
                            <p:childTnLst>
                              <p:par>
                                <p:cTn id="39" presetID="22" presetClass="entr" presetSubtype="2"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wipe(right)">
                                      <p:cBhvr>
                                        <p:cTn id="41" dur="500"/>
                                        <p:tgtEl>
                                          <p:spTgt spid="13"/>
                                        </p:tgtEl>
                                      </p:cBhvr>
                                    </p:animEffect>
                                  </p:childTnLst>
                                </p:cTn>
                              </p:par>
                            </p:childTnLst>
                          </p:cTn>
                        </p:par>
                        <p:par>
                          <p:cTn id="42" fill="hold">
                            <p:stCondLst>
                              <p:cond delay="4500"/>
                            </p:stCondLst>
                            <p:childTnLst>
                              <p:par>
                                <p:cTn id="43" presetID="42"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anim calcmode="lin" valueType="num">
                                      <p:cBhvr>
                                        <p:cTn id="46" dur="500" fill="hold"/>
                                        <p:tgtEl>
                                          <p:spTgt spid="22"/>
                                        </p:tgtEl>
                                        <p:attrNameLst>
                                          <p:attrName>ppt_x</p:attrName>
                                        </p:attrNameLst>
                                      </p:cBhvr>
                                      <p:tavLst>
                                        <p:tav tm="0">
                                          <p:val>
                                            <p:strVal val="#ppt_x"/>
                                          </p:val>
                                        </p:tav>
                                        <p:tav tm="100000">
                                          <p:val>
                                            <p:strVal val="#ppt_x"/>
                                          </p:val>
                                        </p:tav>
                                      </p:tavLst>
                                    </p:anim>
                                    <p:anim calcmode="lin" valueType="num">
                                      <p:cBhvr>
                                        <p:cTn id="47" dur="500" fill="hold"/>
                                        <p:tgtEl>
                                          <p:spTgt spid="22"/>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left)">
                                      <p:cBhvr>
                                        <p:cTn id="51" dur="250"/>
                                        <p:tgtEl>
                                          <p:spTgt spid="2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500"/>
                                        <p:tgtEl>
                                          <p:spTgt spid="21"/>
                                        </p:tgtEl>
                                      </p:cBhvr>
                                    </p:animEffect>
                                  </p:childTnLst>
                                </p:cTn>
                              </p:par>
                            </p:childTnLst>
                          </p:cTn>
                        </p:par>
                        <p:par>
                          <p:cTn id="55" fill="hold">
                            <p:stCondLst>
                              <p:cond delay="5500"/>
                            </p:stCondLst>
                            <p:childTnLst>
                              <p:par>
                                <p:cTn id="56" presetID="42" presetClass="entr" presetSubtype="0" fill="hold" nodeType="after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500"/>
                                        <p:tgtEl>
                                          <p:spTgt spid="28"/>
                                        </p:tgtEl>
                                      </p:cBhvr>
                                    </p:animEffect>
                                    <p:anim calcmode="lin" valueType="num">
                                      <p:cBhvr>
                                        <p:cTn id="59" dur="500" fill="hold"/>
                                        <p:tgtEl>
                                          <p:spTgt spid="28"/>
                                        </p:tgtEl>
                                        <p:attrNameLst>
                                          <p:attrName>ppt_x</p:attrName>
                                        </p:attrNameLst>
                                      </p:cBhvr>
                                      <p:tavLst>
                                        <p:tav tm="0">
                                          <p:val>
                                            <p:strVal val="#ppt_x"/>
                                          </p:val>
                                        </p:tav>
                                        <p:tav tm="100000">
                                          <p:val>
                                            <p:strVal val="#ppt_x"/>
                                          </p:val>
                                        </p:tav>
                                      </p:tavLst>
                                    </p:anim>
                                    <p:anim calcmode="lin" valueType="num">
                                      <p:cBhvr>
                                        <p:cTn id="60" dur="500" fill="hold"/>
                                        <p:tgtEl>
                                          <p:spTgt spid="28"/>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22" presetClass="entr" presetSubtype="8"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wipe(left)">
                                      <p:cBhvr>
                                        <p:cTn id="64" dur="250"/>
                                        <p:tgtEl>
                                          <p:spTgt spid="3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childTnLst>
                          </p:cTn>
                        </p:par>
                        <p:par>
                          <p:cTn id="68" fill="hold">
                            <p:stCondLst>
                              <p:cond delay="6500"/>
                            </p:stCondLst>
                            <p:childTnLst>
                              <p:par>
                                <p:cTn id="69" presetID="42" presetClass="entr" presetSubtype="0" fill="hold" nodeType="afterEffect">
                                  <p:stCondLst>
                                    <p:cond delay="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500"/>
                                        <p:tgtEl>
                                          <p:spTgt spid="36"/>
                                        </p:tgtEl>
                                      </p:cBhvr>
                                    </p:animEffect>
                                    <p:anim calcmode="lin" valueType="num">
                                      <p:cBhvr>
                                        <p:cTn id="72" dur="500" fill="hold"/>
                                        <p:tgtEl>
                                          <p:spTgt spid="36"/>
                                        </p:tgtEl>
                                        <p:attrNameLst>
                                          <p:attrName>ppt_x</p:attrName>
                                        </p:attrNameLst>
                                      </p:cBhvr>
                                      <p:tavLst>
                                        <p:tav tm="0">
                                          <p:val>
                                            <p:strVal val="#ppt_x"/>
                                          </p:val>
                                        </p:tav>
                                        <p:tav tm="100000">
                                          <p:val>
                                            <p:strVal val="#ppt_x"/>
                                          </p:val>
                                        </p:tav>
                                      </p:tavLst>
                                    </p:anim>
                                    <p:anim calcmode="lin" valueType="num">
                                      <p:cBhvr>
                                        <p:cTn id="73" dur="500" fill="hold"/>
                                        <p:tgtEl>
                                          <p:spTgt spid="36"/>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22" presetClass="entr" presetSubtype="8" fill="hold" grpId="0" nodeType="after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250"/>
                                        <p:tgtEl>
                                          <p:spTgt spid="4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6"/>
                                        </p:tgtEl>
                                        <p:attrNameLst>
                                          <p:attrName>style.visibility</p:attrName>
                                        </p:attrNameLst>
                                      </p:cBhvr>
                                      <p:to>
                                        <p:strVal val="visible"/>
                                      </p:to>
                                    </p:set>
                                    <p:animEffect transition="in" filter="fade">
                                      <p:cBhvr>
                                        <p:cTn id="80" dur="500"/>
                                        <p:tgtEl>
                                          <p:spTgt spid="46"/>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fade">
                                      <p:cBhvr>
                                        <p:cTn id="84" dur="500"/>
                                        <p:tgtEl>
                                          <p:spTgt spid="51"/>
                                        </p:tgtEl>
                                      </p:cBhvr>
                                    </p:animEffect>
                                    <p:anim calcmode="lin" valueType="num">
                                      <p:cBhvr>
                                        <p:cTn id="85" dur="500" fill="hold"/>
                                        <p:tgtEl>
                                          <p:spTgt spid="51"/>
                                        </p:tgtEl>
                                        <p:attrNameLst>
                                          <p:attrName>ppt_x</p:attrName>
                                        </p:attrNameLst>
                                      </p:cBhvr>
                                      <p:tavLst>
                                        <p:tav tm="0">
                                          <p:val>
                                            <p:strVal val="#ppt_x"/>
                                          </p:val>
                                        </p:tav>
                                        <p:tav tm="100000">
                                          <p:val>
                                            <p:strVal val="#ppt_x"/>
                                          </p:val>
                                        </p:tav>
                                      </p:tavLst>
                                    </p:anim>
                                    <p:anim calcmode="lin" valueType="num">
                                      <p:cBhvr>
                                        <p:cTn id="86" dur="500" fill="hold"/>
                                        <p:tgtEl>
                                          <p:spTgt spid="51"/>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wipe(left)">
                                      <p:cBhvr>
                                        <p:cTn id="90" dur="250"/>
                                        <p:tgtEl>
                                          <p:spTgt spid="4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0"/>
                                        </p:tgtEl>
                                        <p:attrNameLst>
                                          <p:attrName>style.visibility</p:attrName>
                                        </p:attrNameLst>
                                      </p:cBhvr>
                                      <p:to>
                                        <p:strVal val="visible"/>
                                      </p:to>
                                    </p:set>
                                    <p:animEffect transition="in" filter="fade">
                                      <p:cBhvr>
                                        <p:cTn id="93" dur="500"/>
                                        <p:tgtEl>
                                          <p:spTgt spid="50"/>
                                        </p:tgtEl>
                                      </p:cBhvr>
                                    </p:animEffect>
                                  </p:childTnLst>
                                </p:cTn>
                              </p:par>
                            </p:childTnLst>
                          </p:cTn>
                        </p:par>
                        <p:par>
                          <p:cTn id="94" fill="hold">
                            <p:stCondLst>
                              <p:cond delay="8500"/>
                            </p:stCondLst>
                            <p:childTnLst>
                              <p:par>
                                <p:cTn id="95" presetID="37" presetClass="entr" presetSubtype="0" fill="hold" grpId="0"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fade">
                                      <p:cBhvr>
                                        <p:cTn id="97" dur="750"/>
                                        <p:tgtEl>
                                          <p:spTgt spid="47"/>
                                        </p:tgtEl>
                                      </p:cBhvr>
                                    </p:animEffect>
                                    <p:anim calcmode="lin" valueType="num">
                                      <p:cBhvr>
                                        <p:cTn id="98" dur="750" fill="hold"/>
                                        <p:tgtEl>
                                          <p:spTgt spid="47"/>
                                        </p:tgtEl>
                                        <p:attrNameLst>
                                          <p:attrName>ppt_x</p:attrName>
                                        </p:attrNameLst>
                                      </p:cBhvr>
                                      <p:tavLst>
                                        <p:tav tm="0">
                                          <p:val>
                                            <p:strVal val="#ppt_x"/>
                                          </p:val>
                                        </p:tav>
                                        <p:tav tm="100000">
                                          <p:val>
                                            <p:strVal val="#ppt_x"/>
                                          </p:val>
                                        </p:tav>
                                      </p:tavLst>
                                    </p:anim>
                                    <p:anim calcmode="lin" valueType="num">
                                      <p:cBhvr>
                                        <p:cTn id="99" dur="675" decel="100000" fill="hold"/>
                                        <p:tgtEl>
                                          <p:spTgt spid="47"/>
                                        </p:tgtEl>
                                        <p:attrNameLst>
                                          <p:attrName>ppt_y</p:attrName>
                                        </p:attrNameLst>
                                      </p:cBhvr>
                                      <p:tavLst>
                                        <p:tav tm="0">
                                          <p:val>
                                            <p:strVal val="#ppt_y+1"/>
                                          </p:val>
                                        </p:tav>
                                        <p:tav tm="100000">
                                          <p:val>
                                            <p:strVal val="#ppt_y-.03"/>
                                          </p:val>
                                        </p:tav>
                                      </p:tavLst>
                                    </p:anim>
                                    <p:anim calcmode="lin" valueType="num">
                                      <p:cBhvr>
                                        <p:cTn id="100"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101" fill="hold">
                            <p:stCondLst>
                              <p:cond delay="9500"/>
                            </p:stCondLst>
                            <p:childTnLst>
                              <p:par>
                                <p:cTn id="102" presetID="10" presetClass="entr" presetSubtype="0" fill="hold" grpId="0" nodeType="afterEffect">
                                  <p:stCondLst>
                                    <p:cond delay="0"/>
                                  </p:stCondLst>
                                  <p:childTnLst>
                                    <p:set>
                                      <p:cBhvr>
                                        <p:cTn id="103" dur="1" fill="hold">
                                          <p:stCondLst>
                                            <p:cond delay="0"/>
                                          </p:stCondLst>
                                        </p:cTn>
                                        <p:tgtEl>
                                          <p:spTgt spid="56"/>
                                        </p:tgtEl>
                                        <p:attrNameLst>
                                          <p:attrName>style.visibility</p:attrName>
                                        </p:attrNameLst>
                                      </p:cBhvr>
                                      <p:to>
                                        <p:strVal val="visible"/>
                                      </p:to>
                                    </p:set>
                                    <p:animEffect transition="in" filter="fade">
                                      <p:cBhvr>
                                        <p:cTn id="10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9" grpId="0"/>
      <p:bldP spid="20" grpId="0"/>
      <p:bldP spid="21" grpId="0"/>
      <p:bldP spid="32" grpId="0"/>
      <p:bldP spid="33" grpId="0"/>
      <p:bldP spid="45" grpId="0"/>
      <p:bldP spid="46" grpId="0"/>
      <p:bldP spid="49" grpId="0"/>
      <p:bldP spid="50" grpId="0"/>
      <p:bldP spid="47" grpId="0"/>
      <p:bldP spid="5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7"/>
          <p:cNvSpPr/>
          <p:nvPr/>
        </p:nvSpPr>
        <p:spPr bwMode="auto">
          <a:xfrm>
            <a:off x="4280671" y="1461429"/>
            <a:ext cx="1350399" cy="582660"/>
          </a:xfrm>
          <a:custGeom>
            <a:avLst/>
            <a:gdLst>
              <a:gd name="T0" fmla="*/ 139 w 139"/>
              <a:gd name="T1" fmla="*/ 60 h 60"/>
              <a:gd name="T2" fmla="*/ 30 w 139"/>
              <a:gd name="T3" fmla="*/ 60 h 60"/>
              <a:gd name="T4" fmla="*/ 0 w 139"/>
              <a:gd name="T5" fmla="*/ 30 h 60"/>
              <a:gd name="T6" fmla="*/ 0 w 139"/>
              <a:gd name="T7" fmla="*/ 30 h 60"/>
              <a:gd name="T8" fmla="*/ 30 w 139"/>
              <a:gd name="T9" fmla="*/ 0 h 60"/>
              <a:gd name="T10" fmla="*/ 139 w 139"/>
              <a:gd name="T11" fmla="*/ 0 h 60"/>
              <a:gd name="T12" fmla="*/ 139 w 13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39" h="60">
                <a:moveTo>
                  <a:pt x="139" y="60"/>
                </a:moveTo>
                <a:cubicBezTo>
                  <a:pt x="30" y="60"/>
                  <a:pt x="30" y="60"/>
                  <a:pt x="30" y="60"/>
                </a:cubicBezTo>
                <a:cubicBezTo>
                  <a:pt x="13" y="60"/>
                  <a:pt x="0" y="47"/>
                  <a:pt x="0" y="30"/>
                </a:cubicBezTo>
                <a:cubicBezTo>
                  <a:pt x="0" y="30"/>
                  <a:pt x="0" y="30"/>
                  <a:pt x="0" y="30"/>
                </a:cubicBezTo>
                <a:cubicBezTo>
                  <a:pt x="0" y="14"/>
                  <a:pt x="13" y="0"/>
                  <a:pt x="30" y="0"/>
                </a:cubicBezTo>
                <a:cubicBezTo>
                  <a:pt x="139" y="0"/>
                  <a:pt x="139" y="0"/>
                  <a:pt x="139" y="0"/>
                </a:cubicBezTo>
                <a:lnTo>
                  <a:pt x="139" y="6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68"/>
          <p:cNvSpPr/>
          <p:nvPr/>
        </p:nvSpPr>
        <p:spPr bwMode="auto">
          <a:xfrm>
            <a:off x="3512932" y="2238308"/>
            <a:ext cx="1350399" cy="582660"/>
          </a:xfrm>
          <a:custGeom>
            <a:avLst/>
            <a:gdLst>
              <a:gd name="T0" fmla="*/ 0 w 139"/>
              <a:gd name="T1" fmla="*/ 0 h 60"/>
              <a:gd name="T2" fmla="*/ 109 w 139"/>
              <a:gd name="T3" fmla="*/ 0 h 60"/>
              <a:gd name="T4" fmla="*/ 139 w 139"/>
              <a:gd name="T5" fmla="*/ 30 h 60"/>
              <a:gd name="T6" fmla="*/ 139 w 139"/>
              <a:gd name="T7" fmla="*/ 30 h 60"/>
              <a:gd name="T8" fmla="*/ 109 w 139"/>
              <a:gd name="T9" fmla="*/ 60 h 60"/>
              <a:gd name="T10" fmla="*/ 0 w 139"/>
              <a:gd name="T11" fmla="*/ 60 h 60"/>
              <a:gd name="T12" fmla="*/ 0 w 13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39" h="60">
                <a:moveTo>
                  <a:pt x="0" y="0"/>
                </a:moveTo>
                <a:cubicBezTo>
                  <a:pt x="109" y="0"/>
                  <a:pt x="109" y="0"/>
                  <a:pt x="109" y="0"/>
                </a:cubicBezTo>
                <a:cubicBezTo>
                  <a:pt x="125" y="0"/>
                  <a:pt x="139" y="13"/>
                  <a:pt x="139" y="30"/>
                </a:cubicBezTo>
                <a:cubicBezTo>
                  <a:pt x="139" y="30"/>
                  <a:pt x="139" y="30"/>
                  <a:pt x="139" y="30"/>
                </a:cubicBezTo>
                <a:cubicBezTo>
                  <a:pt x="139" y="47"/>
                  <a:pt x="125" y="60"/>
                  <a:pt x="109" y="60"/>
                </a:cubicBezTo>
                <a:cubicBezTo>
                  <a:pt x="0" y="60"/>
                  <a:pt x="0" y="60"/>
                  <a:pt x="0" y="60"/>
                </a:cubicBez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69"/>
          <p:cNvSpPr/>
          <p:nvPr/>
        </p:nvSpPr>
        <p:spPr bwMode="auto">
          <a:xfrm>
            <a:off x="3512932" y="3785211"/>
            <a:ext cx="1350399" cy="582660"/>
          </a:xfrm>
          <a:custGeom>
            <a:avLst/>
            <a:gdLst>
              <a:gd name="T0" fmla="*/ 0 w 139"/>
              <a:gd name="T1" fmla="*/ 0 h 60"/>
              <a:gd name="T2" fmla="*/ 109 w 139"/>
              <a:gd name="T3" fmla="*/ 0 h 60"/>
              <a:gd name="T4" fmla="*/ 139 w 139"/>
              <a:gd name="T5" fmla="*/ 30 h 60"/>
              <a:gd name="T6" fmla="*/ 139 w 139"/>
              <a:gd name="T7" fmla="*/ 30 h 60"/>
              <a:gd name="T8" fmla="*/ 109 w 139"/>
              <a:gd name="T9" fmla="*/ 60 h 60"/>
              <a:gd name="T10" fmla="*/ 0 w 139"/>
              <a:gd name="T11" fmla="*/ 60 h 60"/>
              <a:gd name="T12" fmla="*/ 0 w 13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39" h="60">
                <a:moveTo>
                  <a:pt x="0" y="0"/>
                </a:moveTo>
                <a:cubicBezTo>
                  <a:pt x="109" y="0"/>
                  <a:pt x="109" y="0"/>
                  <a:pt x="109" y="0"/>
                </a:cubicBezTo>
                <a:cubicBezTo>
                  <a:pt x="125" y="0"/>
                  <a:pt x="139" y="13"/>
                  <a:pt x="139" y="30"/>
                </a:cubicBezTo>
                <a:cubicBezTo>
                  <a:pt x="139" y="30"/>
                  <a:pt x="139" y="30"/>
                  <a:pt x="139" y="30"/>
                </a:cubicBezTo>
                <a:cubicBezTo>
                  <a:pt x="139" y="46"/>
                  <a:pt x="125" y="60"/>
                  <a:pt x="109" y="60"/>
                </a:cubicBezTo>
                <a:cubicBezTo>
                  <a:pt x="0" y="60"/>
                  <a:pt x="0" y="60"/>
                  <a:pt x="0" y="60"/>
                </a:cubicBez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3" name="Freeform 70"/>
          <p:cNvSpPr/>
          <p:nvPr/>
        </p:nvSpPr>
        <p:spPr bwMode="auto">
          <a:xfrm>
            <a:off x="4280671" y="3006047"/>
            <a:ext cx="1341259" cy="584944"/>
          </a:xfrm>
          <a:custGeom>
            <a:avLst/>
            <a:gdLst>
              <a:gd name="T0" fmla="*/ 138 w 138"/>
              <a:gd name="T1" fmla="*/ 60 h 60"/>
              <a:gd name="T2" fmla="*/ 30 w 138"/>
              <a:gd name="T3" fmla="*/ 60 h 60"/>
              <a:gd name="T4" fmla="*/ 0 w 138"/>
              <a:gd name="T5" fmla="*/ 30 h 60"/>
              <a:gd name="T6" fmla="*/ 0 w 138"/>
              <a:gd name="T7" fmla="*/ 30 h 60"/>
              <a:gd name="T8" fmla="*/ 30 w 138"/>
              <a:gd name="T9" fmla="*/ 0 h 60"/>
              <a:gd name="T10" fmla="*/ 138 w 138"/>
              <a:gd name="T11" fmla="*/ 0 h 60"/>
              <a:gd name="T12" fmla="*/ 138 w 138"/>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38" h="60">
                <a:moveTo>
                  <a:pt x="138" y="60"/>
                </a:moveTo>
                <a:cubicBezTo>
                  <a:pt x="30" y="60"/>
                  <a:pt x="30" y="60"/>
                  <a:pt x="30" y="60"/>
                </a:cubicBezTo>
                <a:cubicBezTo>
                  <a:pt x="13" y="60"/>
                  <a:pt x="0" y="47"/>
                  <a:pt x="0" y="30"/>
                </a:cubicBezTo>
                <a:cubicBezTo>
                  <a:pt x="0" y="30"/>
                  <a:pt x="0" y="30"/>
                  <a:pt x="0" y="30"/>
                </a:cubicBezTo>
                <a:cubicBezTo>
                  <a:pt x="0" y="14"/>
                  <a:pt x="13" y="0"/>
                  <a:pt x="30" y="0"/>
                </a:cubicBezTo>
                <a:cubicBezTo>
                  <a:pt x="138" y="0"/>
                  <a:pt x="138" y="0"/>
                  <a:pt x="138" y="0"/>
                </a:cubicBezTo>
                <a:lnTo>
                  <a:pt x="138" y="6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71"/>
          <p:cNvSpPr/>
          <p:nvPr/>
        </p:nvSpPr>
        <p:spPr bwMode="auto">
          <a:xfrm>
            <a:off x="4095590" y="1276350"/>
            <a:ext cx="952820" cy="3276600"/>
          </a:xfrm>
          <a:custGeom>
            <a:avLst/>
            <a:gdLst>
              <a:gd name="T0" fmla="*/ 49 w 98"/>
              <a:gd name="T1" fmla="*/ 238 h 337"/>
              <a:gd name="T2" fmla="*/ 19 w 98"/>
              <a:gd name="T3" fmla="*/ 208 h 337"/>
              <a:gd name="T4" fmla="*/ 49 w 98"/>
              <a:gd name="T5" fmla="*/ 178 h 337"/>
              <a:gd name="T6" fmla="*/ 98 w 98"/>
              <a:gd name="T7" fmla="*/ 129 h 337"/>
              <a:gd name="T8" fmla="*/ 49 w 98"/>
              <a:gd name="T9" fmla="*/ 79 h 337"/>
              <a:gd name="T10" fmla="*/ 49 w 98"/>
              <a:gd name="T11" fmla="*/ 79 h 337"/>
              <a:gd name="T12" fmla="*/ 19 w 98"/>
              <a:gd name="T13" fmla="*/ 49 h 337"/>
              <a:gd name="T14" fmla="*/ 49 w 98"/>
              <a:gd name="T15" fmla="*/ 19 h 337"/>
              <a:gd name="T16" fmla="*/ 49 w 98"/>
              <a:gd name="T17" fmla="*/ 19 h 337"/>
              <a:gd name="T18" fmla="*/ 49 w 98"/>
              <a:gd name="T19" fmla="*/ 0 h 337"/>
              <a:gd name="T20" fmla="*/ 0 w 98"/>
              <a:gd name="T21" fmla="*/ 49 h 337"/>
              <a:gd name="T22" fmla="*/ 48 w 98"/>
              <a:gd name="T23" fmla="*/ 99 h 337"/>
              <a:gd name="T24" fmla="*/ 48 w 98"/>
              <a:gd name="T25" fmla="*/ 99 h 337"/>
              <a:gd name="T26" fmla="*/ 79 w 98"/>
              <a:gd name="T27" fmla="*/ 129 h 337"/>
              <a:gd name="T28" fmla="*/ 49 w 98"/>
              <a:gd name="T29" fmla="*/ 159 h 337"/>
              <a:gd name="T30" fmla="*/ 49 w 98"/>
              <a:gd name="T31" fmla="*/ 159 h 337"/>
              <a:gd name="T32" fmla="*/ 0 w 98"/>
              <a:gd name="T33" fmla="*/ 208 h 337"/>
              <a:gd name="T34" fmla="*/ 49 w 98"/>
              <a:gd name="T35" fmla="*/ 258 h 337"/>
              <a:gd name="T36" fmla="*/ 79 w 98"/>
              <a:gd name="T37" fmla="*/ 288 h 337"/>
              <a:gd name="T38" fmla="*/ 49 w 98"/>
              <a:gd name="T39" fmla="*/ 318 h 337"/>
              <a:gd name="T40" fmla="*/ 48 w 98"/>
              <a:gd name="T41" fmla="*/ 318 h 337"/>
              <a:gd name="T42" fmla="*/ 48 w 98"/>
              <a:gd name="T43" fmla="*/ 337 h 337"/>
              <a:gd name="T44" fmla="*/ 98 w 98"/>
              <a:gd name="T45" fmla="*/ 288 h 337"/>
              <a:gd name="T46" fmla="*/ 49 w 98"/>
              <a:gd name="T47" fmla="*/ 23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37">
                <a:moveTo>
                  <a:pt x="49" y="238"/>
                </a:moveTo>
                <a:cubicBezTo>
                  <a:pt x="32" y="238"/>
                  <a:pt x="19" y="225"/>
                  <a:pt x="19" y="208"/>
                </a:cubicBezTo>
                <a:cubicBezTo>
                  <a:pt x="19" y="192"/>
                  <a:pt x="32" y="178"/>
                  <a:pt x="49" y="178"/>
                </a:cubicBezTo>
                <a:cubicBezTo>
                  <a:pt x="76" y="178"/>
                  <a:pt x="98" y="156"/>
                  <a:pt x="98" y="129"/>
                </a:cubicBezTo>
                <a:cubicBezTo>
                  <a:pt x="98" y="102"/>
                  <a:pt x="76" y="80"/>
                  <a:pt x="49" y="79"/>
                </a:cubicBezTo>
                <a:cubicBezTo>
                  <a:pt x="49" y="79"/>
                  <a:pt x="49" y="79"/>
                  <a:pt x="49" y="79"/>
                </a:cubicBezTo>
                <a:cubicBezTo>
                  <a:pt x="33" y="79"/>
                  <a:pt x="19" y="66"/>
                  <a:pt x="19" y="49"/>
                </a:cubicBezTo>
                <a:cubicBezTo>
                  <a:pt x="19" y="33"/>
                  <a:pt x="32" y="19"/>
                  <a:pt x="49" y="19"/>
                </a:cubicBezTo>
                <a:cubicBezTo>
                  <a:pt x="49" y="19"/>
                  <a:pt x="49" y="19"/>
                  <a:pt x="49" y="19"/>
                </a:cubicBezTo>
                <a:cubicBezTo>
                  <a:pt x="49" y="0"/>
                  <a:pt x="49" y="0"/>
                  <a:pt x="49" y="0"/>
                </a:cubicBezTo>
                <a:cubicBezTo>
                  <a:pt x="22" y="0"/>
                  <a:pt x="0" y="22"/>
                  <a:pt x="0" y="49"/>
                </a:cubicBezTo>
                <a:cubicBezTo>
                  <a:pt x="0" y="76"/>
                  <a:pt x="22" y="98"/>
                  <a:pt x="48" y="99"/>
                </a:cubicBezTo>
                <a:cubicBezTo>
                  <a:pt x="48" y="99"/>
                  <a:pt x="48" y="99"/>
                  <a:pt x="48" y="99"/>
                </a:cubicBezTo>
                <a:cubicBezTo>
                  <a:pt x="65" y="99"/>
                  <a:pt x="79" y="112"/>
                  <a:pt x="79" y="129"/>
                </a:cubicBezTo>
                <a:cubicBezTo>
                  <a:pt x="79" y="145"/>
                  <a:pt x="65" y="159"/>
                  <a:pt x="49" y="159"/>
                </a:cubicBezTo>
                <a:cubicBezTo>
                  <a:pt x="49" y="159"/>
                  <a:pt x="49" y="159"/>
                  <a:pt x="49" y="159"/>
                </a:cubicBezTo>
                <a:cubicBezTo>
                  <a:pt x="22" y="159"/>
                  <a:pt x="0" y="181"/>
                  <a:pt x="0" y="208"/>
                </a:cubicBezTo>
                <a:cubicBezTo>
                  <a:pt x="0" y="235"/>
                  <a:pt x="22" y="258"/>
                  <a:pt x="49" y="258"/>
                </a:cubicBezTo>
                <a:cubicBezTo>
                  <a:pt x="65" y="258"/>
                  <a:pt x="79" y="271"/>
                  <a:pt x="79" y="288"/>
                </a:cubicBezTo>
                <a:cubicBezTo>
                  <a:pt x="79" y="304"/>
                  <a:pt x="65" y="318"/>
                  <a:pt x="49" y="318"/>
                </a:cubicBezTo>
                <a:cubicBezTo>
                  <a:pt x="48" y="318"/>
                  <a:pt x="48" y="318"/>
                  <a:pt x="48" y="318"/>
                </a:cubicBezTo>
                <a:cubicBezTo>
                  <a:pt x="48" y="337"/>
                  <a:pt x="48" y="337"/>
                  <a:pt x="48" y="337"/>
                </a:cubicBezTo>
                <a:cubicBezTo>
                  <a:pt x="75" y="337"/>
                  <a:pt x="98" y="315"/>
                  <a:pt x="98" y="288"/>
                </a:cubicBezTo>
                <a:cubicBezTo>
                  <a:pt x="98" y="260"/>
                  <a:pt x="76" y="238"/>
                  <a:pt x="49" y="238"/>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5" name="Freeform 72"/>
          <p:cNvSpPr/>
          <p:nvPr/>
        </p:nvSpPr>
        <p:spPr bwMode="auto">
          <a:xfrm>
            <a:off x="5631068" y="1605381"/>
            <a:ext cx="146236" cy="292472"/>
          </a:xfrm>
          <a:custGeom>
            <a:avLst/>
            <a:gdLst>
              <a:gd name="T0" fmla="*/ 0 w 64"/>
              <a:gd name="T1" fmla="*/ 0 h 128"/>
              <a:gd name="T2" fmla="*/ 64 w 64"/>
              <a:gd name="T3" fmla="*/ 64 h 128"/>
              <a:gd name="T4" fmla="*/ 0 w 64"/>
              <a:gd name="T5" fmla="*/ 128 h 128"/>
              <a:gd name="T6" fmla="*/ 0 w 64"/>
              <a:gd name="T7" fmla="*/ 0 h 128"/>
            </a:gdLst>
            <a:ahLst/>
            <a:cxnLst>
              <a:cxn ang="0">
                <a:pos x="T0" y="T1"/>
              </a:cxn>
              <a:cxn ang="0">
                <a:pos x="T2" y="T3"/>
              </a:cxn>
              <a:cxn ang="0">
                <a:pos x="T4" y="T5"/>
              </a:cxn>
              <a:cxn ang="0">
                <a:pos x="T6" y="T7"/>
              </a:cxn>
            </a:cxnLst>
            <a:rect l="0" t="0" r="r" b="b"/>
            <a:pathLst>
              <a:path w="64" h="128">
                <a:moveTo>
                  <a:pt x="0" y="0"/>
                </a:moveTo>
                <a:lnTo>
                  <a:pt x="64" y="64"/>
                </a:lnTo>
                <a:lnTo>
                  <a:pt x="0" y="128"/>
                </a:ln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73"/>
          <p:cNvSpPr/>
          <p:nvPr/>
        </p:nvSpPr>
        <p:spPr bwMode="auto">
          <a:xfrm>
            <a:off x="3366696" y="2375404"/>
            <a:ext cx="146236" cy="290188"/>
          </a:xfrm>
          <a:custGeom>
            <a:avLst/>
            <a:gdLst>
              <a:gd name="T0" fmla="*/ 64 w 64"/>
              <a:gd name="T1" fmla="*/ 127 h 127"/>
              <a:gd name="T2" fmla="*/ 0 w 64"/>
              <a:gd name="T3" fmla="*/ 64 h 127"/>
              <a:gd name="T4" fmla="*/ 64 w 64"/>
              <a:gd name="T5" fmla="*/ 0 h 127"/>
              <a:gd name="T6" fmla="*/ 64 w 64"/>
              <a:gd name="T7" fmla="*/ 127 h 127"/>
            </a:gdLst>
            <a:ahLst/>
            <a:cxnLst>
              <a:cxn ang="0">
                <a:pos x="T0" y="T1"/>
              </a:cxn>
              <a:cxn ang="0">
                <a:pos x="T2" y="T3"/>
              </a:cxn>
              <a:cxn ang="0">
                <a:pos x="T4" y="T5"/>
              </a:cxn>
              <a:cxn ang="0">
                <a:pos x="T6" y="T7"/>
              </a:cxn>
            </a:cxnLst>
            <a:rect l="0" t="0" r="r" b="b"/>
            <a:pathLst>
              <a:path w="64" h="127">
                <a:moveTo>
                  <a:pt x="64" y="127"/>
                </a:moveTo>
                <a:lnTo>
                  <a:pt x="0" y="64"/>
                </a:lnTo>
                <a:lnTo>
                  <a:pt x="64" y="0"/>
                </a:lnTo>
                <a:lnTo>
                  <a:pt x="64" y="127"/>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7" name="Freeform 74"/>
          <p:cNvSpPr/>
          <p:nvPr/>
        </p:nvSpPr>
        <p:spPr bwMode="auto">
          <a:xfrm>
            <a:off x="5621930" y="3152283"/>
            <a:ext cx="146236" cy="292472"/>
          </a:xfrm>
          <a:custGeom>
            <a:avLst/>
            <a:gdLst>
              <a:gd name="T0" fmla="*/ 0 w 64"/>
              <a:gd name="T1" fmla="*/ 0 h 128"/>
              <a:gd name="T2" fmla="*/ 64 w 64"/>
              <a:gd name="T3" fmla="*/ 64 h 128"/>
              <a:gd name="T4" fmla="*/ 0 w 64"/>
              <a:gd name="T5" fmla="*/ 128 h 128"/>
              <a:gd name="T6" fmla="*/ 0 w 64"/>
              <a:gd name="T7" fmla="*/ 0 h 128"/>
            </a:gdLst>
            <a:ahLst/>
            <a:cxnLst>
              <a:cxn ang="0">
                <a:pos x="T0" y="T1"/>
              </a:cxn>
              <a:cxn ang="0">
                <a:pos x="T2" y="T3"/>
              </a:cxn>
              <a:cxn ang="0">
                <a:pos x="T4" y="T5"/>
              </a:cxn>
              <a:cxn ang="0">
                <a:pos x="T6" y="T7"/>
              </a:cxn>
            </a:cxnLst>
            <a:rect l="0" t="0" r="r" b="b"/>
            <a:pathLst>
              <a:path w="64" h="128">
                <a:moveTo>
                  <a:pt x="0" y="0"/>
                </a:moveTo>
                <a:lnTo>
                  <a:pt x="64" y="64"/>
                </a:lnTo>
                <a:lnTo>
                  <a:pt x="0" y="128"/>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Freeform 75"/>
          <p:cNvSpPr/>
          <p:nvPr/>
        </p:nvSpPr>
        <p:spPr bwMode="auto">
          <a:xfrm>
            <a:off x="3366696" y="3940587"/>
            <a:ext cx="146236" cy="292472"/>
          </a:xfrm>
          <a:custGeom>
            <a:avLst/>
            <a:gdLst>
              <a:gd name="T0" fmla="*/ 64 w 64"/>
              <a:gd name="T1" fmla="*/ 128 h 128"/>
              <a:gd name="T2" fmla="*/ 0 w 64"/>
              <a:gd name="T3" fmla="*/ 64 h 128"/>
              <a:gd name="T4" fmla="*/ 64 w 64"/>
              <a:gd name="T5" fmla="*/ 0 h 128"/>
              <a:gd name="T6" fmla="*/ 64 w 64"/>
              <a:gd name="T7" fmla="*/ 128 h 128"/>
            </a:gdLst>
            <a:ahLst/>
            <a:cxnLst>
              <a:cxn ang="0">
                <a:pos x="T0" y="T1"/>
              </a:cxn>
              <a:cxn ang="0">
                <a:pos x="T2" y="T3"/>
              </a:cxn>
              <a:cxn ang="0">
                <a:pos x="T4" y="T5"/>
              </a:cxn>
              <a:cxn ang="0">
                <a:pos x="T6" y="T7"/>
              </a:cxn>
            </a:cxnLst>
            <a:rect l="0" t="0" r="r" b="b"/>
            <a:pathLst>
              <a:path w="64" h="128">
                <a:moveTo>
                  <a:pt x="64" y="128"/>
                </a:moveTo>
                <a:lnTo>
                  <a:pt x="0" y="64"/>
                </a:lnTo>
                <a:lnTo>
                  <a:pt x="64" y="0"/>
                </a:lnTo>
                <a:lnTo>
                  <a:pt x="64" y="128"/>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0" name="TextBox 19"/>
          <p:cNvSpPr txBox="1"/>
          <p:nvPr/>
        </p:nvSpPr>
        <p:spPr>
          <a:xfrm>
            <a:off x="4553680" y="1586910"/>
            <a:ext cx="1027241"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1" name="TextBox 20"/>
          <p:cNvSpPr txBox="1"/>
          <p:nvPr/>
        </p:nvSpPr>
        <p:spPr>
          <a:xfrm>
            <a:off x="3581400" y="2385596"/>
            <a:ext cx="1027241"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2" name="TextBox 21"/>
          <p:cNvSpPr txBox="1"/>
          <p:nvPr/>
        </p:nvSpPr>
        <p:spPr>
          <a:xfrm>
            <a:off x="4553680" y="3129242"/>
            <a:ext cx="1027241"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3" name="TextBox 22"/>
          <p:cNvSpPr txBox="1"/>
          <p:nvPr/>
        </p:nvSpPr>
        <p:spPr>
          <a:xfrm>
            <a:off x="3581400" y="3909596"/>
            <a:ext cx="1027241"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graphicFrame>
        <p:nvGraphicFramePr>
          <p:cNvPr id="24" name="Diagram 23"/>
          <p:cNvGraphicFramePr/>
          <p:nvPr/>
        </p:nvGraphicFramePr>
        <p:xfrm>
          <a:off x="6057656" y="1204757"/>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5" name="Diagram 24"/>
          <p:cNvGraphicFramePr/>
          <p:nvPr/>
        </p:nvGraphicFramePr>
        <p:xfrm>
          <a:off x="7276856" y="1204757"/>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6" name="Diagram 25"/>
          <p:cNvGraphicFramePr/>
          <p:nvPr/>
        </p:nvGraphicFramePr>
        <p:xfrm>
          <a:off x="6057656" y="2757399"/>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27" name="Diagram 26"/>
          <p:cNvGraphicFramePr/>
          <p:nvPr/>
        </p:nvGraphicFramePr>
        <p:xfrm>
          <a:off x="7276856" y="2757399"/>
          <a:ext cx="1028944" cy="102894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28" name="Diagram 27"/>
          <p:cNvGraphicFramePr/>
          <p:nvPr/>
        </p:nvGraphicFramePr>
        <p:xfrm>
          <a:off x="838200" y="3595599"/>
          <a:ext cx="1028944" cy="1028944"/>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29" name="Diagram 28"/>
          <p:cNvGraphicFramePr/>
          <p:nvPr/>
        </p:nvGraphicFramePr>
        <p:xfrm>
          <a:off x="2057400" y="3595599"/>
          <a:ext cx="1028944" cy="1028944"/>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graphicFrame>
        <p:nvGraphicFramePr>
          <p:cNvPr id="30" name="Diagram 29"/>
          <p:cNvGraphicFramePr/>
          <p:nvPr/>
        </p:nvGraphicFramePr>
        <p:xfrm>
          <a:off x="838200" y="1995399"/>
          <a:ext cx="1028944" cy="1028944"/>
        </p:xfrm>
        <a:graphic>
          <a:graphicData uri="http://schemas.openxmlformats.org/drawingml/2006/diagram">
            <dgm:relIds xmlns:dgm="http://schemas.openxmlformats.org/drawingml/2006/diagram" xmlns:r="http://schemas.openxmlformats.org/officeDocument/2006/relationships" r:dm="rId31" r:lo="rId32" r:qs="rId33" r:cs="rId34"/>
          </a:graphicData>
        </a:graphic>
      </p:graphicFrame>
      <p:graphicFrame>
        <p:nvGraphicFramePr>
          <p:cNvPr id="31" name="Diagram 30"/>
          <p:cNvGraphicFramePr/>
          <p:nvPr/>
        </p:nvGraphicFramePr>
        <p:xfrm>
          <a:off x="2057400" y="1995399"/>
          <a:ext cx="1028944" cy="1028944"/>
        </p:xfrm>
        <a:graphic>
          <a:graphicData uri="http://schemas.openxmlformats.org/drawingml/2006/diagram">
            <dgm:relIds xmlns:dgm="http://schemas.openxmlformats.org/drawingml/2006/diagram" xmlns:r="http://schemas.openxmlformats.org/officeDocument/2006/relationships" r:dm="rId36" r:lo="rId37" r:qs="rId38" r:cs="rId39"/>
          </a:graphicData>
        </a:graphic>
      </p:graphicFrame>
      <p:sp>
        <p:nvSpPr>
          <p:cNvPr id="32" name="TextBox 31"/>
          <p:cNvSpPr txBox="1"/>
          <p:nvPr/>
        </p:nvSpPr>
        <p:spPr>
          <a:xfrm>
            <a:off x="1466802" y="3152283"/>
            <a:ext cx="1052211"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13918D"/>
                </a:solidFill>
                <a:latin typeface="+mj-lt"/>
              </a:rPr>
              <a:t>TEXT</a:t>
            </a:r>
            <a:endParaRPr lang="en-US" sz="1600">
              <a:solidFill>
                <a:srgbClr val="13918D"/>
              </a:solidFill>
              <a:latin typeface="+mj-lt"/>
            </a:endParaRPr>
          </a:p>
        </p:txBody>
      </p:sp>
      <p:sp>
        <p:nvSpPr>
          <p:cNvPr id="33" name="Rectangle 32"/>
          <p:cNvSpPr/>
          <p:nvPr/>
        </p:nvSpPr>
        <p:spPr>
          <a:xfrm>
            <a:off x="6105056" y="3936984"/>
            <a:ext cx="2092072"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Rectangle 33"/>
          <p:cNvSpPr/>
          <p:nvPr/>
        </p:nvSpPr>
        <p:spPr>
          <a:xfrm>
            <a:off x="946872" y="1453813"/>
            <a:ext cx="2092072"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5" name="TextBox 34"/>
          <p:cNvSpPr txBox="1"/>
          <p:nvPr/>
        </p:nvSpPr>
        <p:spPr>
          <a:xfrm>
            <a:off x="6624987" y="2351221"/>
            <a:ext cx="1052211"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13918D"/>
                </a:solidFill>
                <a:latin typeface="+mj-lt"/>
              </a:rPr>
              <a:t>TEXT</a:t>
            </a:r>
            <a:endParaRPr lang="en-US" sz="1600">
              <a:solidFill>
                <a:srgbClr val="13918D"/>
              </a:solidFill>
              <a:latin typeface="+mj-lt"/>
            </a:endParaRPr>
          </a:p>
        </p:txBody>
      </p:sp>
      <p:sp>
        <p:nvSpPr>
          <p:cNvPr id="36" name="TextBox 35"/>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8" name="TextBox 3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250" fill="hold"/>
                                        <p:tgtEl>
                                          <p:spTgt spid="20"/>
                                        </p:tgtEl>
                                        <p:attrNameLst>
                                          <p:attrName>ppt_x</p:attrName>
                                        </p:attrNameLst>
                                      </p:cBhvr>
                                      <p:tavLst>
                                        <p:tav tm="0">
                                          <p:val>
                                            <p:strVal val="#ppt_x"/>
                                          </p:val>
                                        </p:tav>
                                        <p:tav tm="100000">
                                          <p:val>
                                            <p:strVal val="#ppt_x"/>
                                          </p:val>
                                        </p:tav>
                                      </p:tavLst>
                                    </p:anim>
                                    <p:anim calcmode="lin" valueType="num">
                                      <p:cBhvr additive="base">
                                        <p:cTn id="20" dur="250" fill="hold"/>
                                        <p:tgtEl>
                                          <p:spTgt spid="20"/>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2"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right)">
                                      <p:cBhvr>
                                        <p:cTn id="24" dur="500"/>
                                        <p:tgtEl>
                                          <p:spTgt spid="11"/>
                                        </p:tgtEl>
                                      </p:cBhvr>
                                    </p:animEffect>
                                  </p:childTnLst>
                                </p:cTn>
                              </p:par>
                            </p:childTnLst>
                          </p:cTn>
                        </p:par>
                        <p:par>
                          <p:cTn id="25" fill="hold">
                            <p:stCondLst>
                              <p:cond delay="2500"/>
                            </p:stCondLst>
                            <p:childTnLst>
                              <p:par>
                                <p:cTn id="26" presetID="22" presetClass="entr" presetSubtype="2"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right)">
                                      <p:cBhvr>
                                        <p:cTn id="28" dur="500"/>
                                        <p:tgtEl>
                                          <p:spTgt spid="16"/>
                                        </p:tgtEl>
                                      </p:cBhvr>
                                    </p:animEffect>
                                  </p:childTnLst>
                                </p:cTn>
                              </p:par>
                            </p:childTnLst>
                          </p:cTn>
                        </p:par>
                        <p:par>
                          <p:cTn id="29" fill="hold">
                            <p:stCondLst>
                              <p:cond delay="30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500"/>
                                        <p:tgtEl>
                                          <p:spTgt spid="13"/>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left)">
                                      <p:cBhvr>
                                        <p:cTn id="41" dur="500"/>
                                        <p:tgtEl>
                                          <p:spTgt spid="17"/>
                                        </p:tgtEl>
                                      </p:cBhvr>
                                    </p:animEffect>
                                  </p:childTnLst>
                                </p:cTn>
                              </p:par>
                            </p:childTnLst>
                          </p:cTn>
                        </p:par>
                        <p:par>
                          <p:cTn id="42" fill="hold">
                            <p:stCondLst>
                              <p:cond delay="4500"/>
                            </p:stCondLst>
                            <p:childTnLst>
                              <p:par>
                                <p:cTn id="43" presetID="2" presetClass="entr" presetSubtype="4" fill="hold" grpId="0" nodeType="after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22" presetClass="entr" presetSubtype="2"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ipe(right)">
                                      <p:cBhvr>
                                        <p:cTn id="50" dur="500"/>
                                        <p:tgtEl>
                                          <p:spTgt spid="12"/>
                                        </p:tgtEl>
                                      </p:cBhvr>
                                    </p:animEffect>
                                  </p:childTnLst>
                                </p:cTn>
                              </p:par>
                            </p:childTnLst>
                          </p:cTn>
                        </p:par>
                        <p:par>
                          <p:cTn id="51" fill="hold">
                            <p:stCondLst>
                              <p:cond delay="5500"/>
                            </p:stCondLst>
                            <p:childTnLst>
                              <p:par>
                                <p:cTn id="52" presetID="22" presetClass="entr" presetSubtype="2" fill="hold" grpId="0"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wipe(right)">
                                      <p:cBhvr>
                                        <p:cTn id="54" dur="500"/>
                                        <p:tgtEl>
                                          <p:spTgt spid="18"/>
                                        </p:tgtEl>
                                      </p:cBhvr>
                                    </p:animEffect>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additive="base">
                                        <p:cTn id="58" dur="500" fill="hold"/>
                                        <p:tgtEl>
                                          <p:spTgt spid="23"/>
                                        </p:tgtEl>
                                        <p:attrNameLst>
                                          <p:attrName>ppt_x</p:attrName>
                                        </p:attrNameLst>
                                      </p:cBhvr>
                                      <p:tavLst>
                                        <p:tav tm="0">
                                          <p:val>
                                            <p:strVal val="#ppt_x"/>
                                          </p:val>
                                        </p:tav>
                                        <p:tav tm="100000">
                                          <p:val>
                                            <p:strVal val="#ppt_x"/>
                                          </p:val>
                                        </p:tav>
                                      </p:tavLst>
                                    </p:anim>
                                    <p:anim calcmode="lin" valueType="num">
                                      <p:cBhvr additive="base">
                                        <p:cTn id="59" dur="500" fill="hold"/>
                                        <p:tgtEl>
                                          <p:spTgt spid="23"/>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p:cTn id="63" dur="500" fill="hold"/>
                                        <p:tgtEl>
                                          <p:spTgt spid="30"/>
                                        </p:tgtEl>
                                        <p:attrNameLst>
                                          <p:attrName>ppt_w</p:attrName>
                                        </p:attrNameLst>
                                      </p:cBhvr>
                                      <p:tavLst>
                                        <p:tav tm="0">
                                          <p:val>
                                            <p:fltVal val="0"/>
                                          </p:val>
                                        </p:tav>
                                        <p:tav tm="100000">
                                          <p:val>
                                            <p:strVal val="#ppt_w"/>
                                          </p:val>
                                        </p:tav>
                                      </p:tavLst>
                                    </p:anim>
                                    <p:anim calcmode="lin" valueType="num">
                                      <p:cBhvr>
                                        <p:cTn id="64" dur="500" fill="hold"/>
                                        <p:tgtEl>
                                          <p:spTgt spid="30"/>
                                        </p:tgtEl>
                                        <p:attrNameLst>
                                          <p:attrName>ppt_h</p:attrName>
                                        </p:attrNameLst>
                                      </p:cBhvr>
                                      <p:tavLst>
                                        <p:tav tm="0">
                                          <p:val>
                                            <p:fltVal val="0"/>
                                          </p:val>
                                        </p:tav>
                                        <p:tav tm="100000">
                                          <p:val>
                                            <p:strVal val="#ppt_h"/>
                                          </p:val>
                                        </p:tav>
                                      </p:tavLst>
                                    </p:anim>
                                    <p:animEffect transition="in" filter="fade">
                                      <p:cBhvr>
                                        <p:cTn id="65" dur="500"/>
                                        <p:tgtEl>
                                          <p:spTgt spid="30"/>
                                        </p:tgtEl>
                                      </p:cBhvr>
                                    </p:animEffect>
                                  </p:childTnLst>
                                </p:cTn>
                              </p:par>
                            </p:childTnLst>
                          </p:cTn>
                        </p:par>
                        <p:par>
                          <p:cTn id="66" fill="hold">
                            <p:stCondLst>
                              <p:cond delay="7000"/>
                            </p:stCondLst>
                            <p:childTnLst>
                              <p:par>
                                <p:cTn id="67" presetID="53" presetClass="entr" presetSubtype="16" fill="hold" grpId="0" nodeType="afterEffect">
                                  <p:stCondLst>
                                    <p:cond delay="0"/>
                                  </p:stCondLst>
                                  <p:childTnLst>
                                    <p:set>
                                      <p:cBhvr>
                                        <p:cTn id="68" dur="1" fill="hold">
                                          <p:stCondLst>
                                            <p:cond delay="0"/>
                                          </p:stCondLst>
                                        </p:cTn>
                                        <p:tgtEl>
                                          <p:spTgt spid="31"/>
                                        </p:tgtEl>
                                        <p:attrNameLst>
                                          <p:attrName>style.visibility</p:attrName>
                                        </p:attrNameLst>
                                      </p:cBhvr>
                                      <p:to>
                                        <p:strVal val="visible"/>
                                      </p:to>
                                    </p:set>
                                    <p:anim calcmode="lin" valueType="num">
                                      <p:cBhvr>
                                        <p:cTn id="69" dur="500" fill="hold"/>
                                        <p:tgtEl>
                                          <p:spTgt spid="31"/>
                                        </p:tgtEl>
                                        <p:attrNameLst>
                                          <p:attrName>ppt_w</p:attrName>
                                        </p:attrNameLst>
                                      </p:cBhvr>
                                      <p:tavLst>
                                        <p:tav tm="0">
                                          <p:val>
                                            <p:fltVal val="0"/>
                                          </p:val>
                                        </p:tav>
                                        <p:tav tm="100000">
                                          <p:val>
                                            <p:strVal val="#ppt_w"/>
                                          </p:val>
                                        </p:tav>
                                      </p:tavLst>
                                    </p:anim>
                                    <p:anim calcmode="lin" valueType="num">
                                      <p:cBhvr>
                                        <p:cTn id="70" dur="500" fill="hold"/>
                                        <p:tgtEl>
                                          <p:spTgt spid="31"/>
                                        </p:tgtEl>
                                        <p:attrNameLst>
                                          <p:attrName>ppt_h</p:attrName>
                                        </p:attrNameLst>
                                      </p:cBhvr>
                                      <p:tavLst>
                                        <p:tav tm="0">
                                          <p:val>
                                            <p:fltVal val="0"/>
                                          </p:val>
                                        </p:tav>
                                        <p:tav tm="100000">
                                          <p:val>
                                            <p:strVal val="#ppt_h"/>
                                          </p:val>
                                        </p:tav>
                                      </p:tavLst>
                                    </p:anim>
                                    <p:animEffect transition="in" filter="fade">
                                      <p:cBhvr>
                                        <p:cTn id="71" dur="500"/>
                                        <p:tgtEl>
                                          <p:spTgt spid="31"/>
                                        </p:tgtEl>
                                      </p:cBhvr>
                                    </p:animEffect>
                                  </p:childTnLst>
                                </p:cTn>
                              </p:par>
                            </p:childTnLst>
                          </p:cTn>
                        </p:par>
                        <p:par>
                          <p:cTn id="72" fill="hold">
                            <p:stCondLst>
                              <p:cond delay="7500"/>
                            </p:stCondLst>
                            <p:childTnLst>
                              <p:par>
                                <p:cTn id="73" presetID="53" presetClass="entr" presetSubtype="16" fill="hold" grpId="0" nodeType="after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p:cTn id="75" dur="500" fill="hold"/>
                                        <p:tgtEl>
                                          <p:spTgt spid="28"/>
                                        </p:tgtEl>
                                        <p:attrNameLst>
                                          <p:attrName>ppt_w</p:attrName>
                                        </p:attrNameLst>
                                      </p:cBhvr>
                                      <p:tavLst>
                                        <p:tav tm="0">
                                          <p:val>
                                            <p:fltVal val="0"/>
                                          </p:val>
                                        </p:tav>
                                        <p:tav tm="100000">
                                          <p:val>
                                            <p:strVal val="#ppt_w"/>
                                          </p:val>
                                        </p:tav>
                                      </p:tavLst>
                                    </p:anim>
                                    <p:anim calcmode="lin" valueType="num">
                                      <p:cBhvr>
                                        <p:cTn id="76" dur="500" fill="hold"/>
                                        <p:tgtEl>
                                          <p:spTgt spid="28"/>
                                        </p:tgtEl>
                                        <p:attrNameLst>
                                          <p:attrName>ppt_h</p:attrName>
                                        </p:attrNameLst>
                                      </p:cBhvr>
                                      <p:tavLst>
                                        <p:tav tm="0">
                                          <p:val>
                                            <p:fltVal val="0"/>
                                          </p:val>
                                        </p:tav>
                                        <p:tav tm="100000">
                                          <p:val>
                                            <p:strVal val="#ppt_h"/>
                                          </p:val>
                                        </p:tav>
                                      </p:tavLst>
                                    </p:anim>
                                    <p:animEffect transition="in" filter="fade">
                                      <p:cBhvr>
                                        <p:cTn id="77" dur="500"/>
                                        <p:tgtEl>
                                          <p:spTgt spid="28"/>
                                        </p:tgtEl>
                                      </p:cBhvr>
                                    </p:animEffect>
                                  </p:childTnLst>
                                </p:cTn>
                              </p:par>
                            </p:childTnLst>
                          </p:cTn>
                        </p:par>
                        <p:par>
                          <p:cTn id="78" fill="hold">
                            <p:stCondLst>
                              <p:cond delay="8000"/>
                            </p:stCondLst>
                            <p:childTnLst>
                              <p:par>
                                <p:cTn id="79" presetID="53" presetClass="entr" presetSubtype="16" fill="hold" grpId="0" nodeType="afterEffect">
                                  <p:stCondLst>
                                    <p:cond delay="0"/>
                                  </p:stCondLst>
                                  <p:childTnLst>
                                    <p:set>
                                      <p:cBhvr>
                                        <p:cTn id="80" dur="1" fill="hold">
                                          <p:stCondLst>
                                            <p:cond delay="0"/>
                                          </p:stCondLst>
                                        </p:cTn>
                                        <p:tgtEl>
                                          <p:spTgt spid="29"/>
                                        </p:tgtEl>
                                        <p:attrNameLst>
                                          <p:attrName>style.visibility</p:attrName>
                                        </p:attrNameLst>
                                      </p:cBhvr>
                                      <p:to>
                                        <p:strVal val="visible"/>
                                      </p:to>
                                    </p:set>
                                    <p:anim calcmode="lin" valueType="num">
                                      <p:cBhvr>
                                        <p:cTn id="81" dur="500" fill="hold"/>
                                        <p:tgtEl>
                                          <p:spTgt spid="29"/>
                                        </p:tgtEl>
                                        <p:attrNameLst>
                                          <p:attrName>ppt_w</p:attrName>
                                        </p:attrNameLst>
                                      </p:cBhvr>
                                      <p:tavLst>
                                        <p:tav tm="0">
                                          <p:val>
                                            <p:fltVal val="0"/>
                                          </p:val>
                                        </p:tav>
                                        <p:tav tm="100000">
                                          <p:val>
                                            <p:strVal val="#ppt_w"/>
                                          </p:val>
                                        </p:tav>
                                      </p:tavLst>
                                    </p:anim>
                                    <p:anim calcmode="lin" valueType="num">
                                      <p:cBhvr>
                                        <p:cTn id="82" dur="500" fill="hold"/>
                                        <p:tgtEl>
                                          <p:spTgt spid="29"/>
                                        </p:tgtEl>
                                        <p:attrNameLst>
                                          <p:attrName>ppt_h</p:attrName>
                                        </p:attrNameLst>
                                      </p:cBhvr>
                                      <p:tavLst>
                                        <p:tav tm="0">
                                          <p:val>
                                            <p:fltVal val="0"/>
                                          </p:val>
                                        </p:tav>
                                        <p:tav tm="100000">
                                          <p:val>
                                            <p:strVal val="#ppt_h"/>
                                          </p:val>
                                        </p:tav>
                                      </p:tavLst>
                                    </p:anim>
                                    <p:animEffect transition="in" filter="fade">
                                      <p:cBhvr>
                                        <p:cTn id="83" dur="500"/>
                                        <p:tgtEl>
                                          <p:spTgt spid="2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p:cTn id="87" dur="500" fill="hold"/>
                                        <p:tgtEl>
                                          <p:spTgt spid="24"/>
                                        </p:tgtEl>
                                        <p:attrNameLst>
                                          <p:attrName>ppt_w</p:attrName>
                                        </p:attrNameLst>
                                      </p:cBhvr>
                                      <p:tavLst>
                                        <p:tav tm="0">
                                          <p:val>
                                            <p:fltVal val="0"/>
                                          </p:val>
                                        </p:tav>
                                        <p:tav tm="100000">
                                          <p:val>
                                            <p:strVal val="#ppt_w"/>
                                          </p:val>
                                        </p:tav>
                                      </p:tavLst>
                                    </p:anim>
                                    <p:anim calcmode="lin" valueType="num">
                                      <p:cBhvr>
                                        <p:cTn id="88" dur="500" fill="hold"/>
                                        <p:tgtEl>
                                          <p:spTgt spid="24"/>
                                        </p:tgtEl>
                                        <p:attrNameLst>
                                          <p:attrName>ppt_h</p:attrName>
                                        </p:attrNameLst>
                                      </p:cBhvr>
                                      <p:tavLst>
                                        <p:tav tm="0">
                                          <p:val>
                                            <p:fltVal val="0"/>
                                          </p:val>
                                        </p:tav>
                                        <p:tav tm="100000">
                                          <p:val>
                                            <p:strVal val="#ppt_h"/>
                                          </p:val>
                                        </p:tav>
                                      </p:tavLst>
                                    </p:anim>
                                    <p:animEffect transition="in" filter="fade">
                                      <p:cBhvr>
                                        <p:cTn id="89" dur="500"/>
                                        <p:tgtEl>
                                          <p:spTgt spid="24"/>
                                        </p:tgtEl>
                                      </p:cBhvr>
                                    </p:animEffect>
                                  </p:childTnLst>
                                </p:cTn>
                              </p:par>
                            </p:childTnLst>
                          </p:cTn>
                        </p:par>
                        <p:par>
                          <p:cTn id="90" fill="hold">
                            <p:stCondLst>
                              <p:cond delay="9000"/>
                            </p:stCondLst>
                            <p:childTnLst>
                              <p:par>
                                <p:cTn id="91" presetID="53" presetClass="entr" presetSubtype="16" fill="hold" grpId="0" nodeType="afterEffect">
                                  <p:stCondLst>
                                    <p:cond delay="0"/>
                                  </p:stCondLst>
                                  <p:childTnLst>
                                    <p:set>
                                      <p:cBhvr>
                                        <p:cTn id="92" dur="1" fill="hold">
                                          <p:stCondLst>
                                            <p:cond delay="0"/>
                                          </p:stCondLst>
                                        </p:cTn>
                                        <p:tgtEl>
                                          <p:spTgt spid="25"/>
                                        </p:tgtEl>
                                        <p:attrNameLst>
                                          <p:attrName>style.visibility</p:attrName>
                                        </p:attrNameLst>
                                      </p:cBhvr>
                                      <p:to>
                                        <p:strVal val="visible"/>
                                      </p:to>
                                    </p:set>
                                    <p:anim calcmode="lin" valueType="num">
                                      <p:cBhvr>
                                        <p:cTn id="93" dur="500" fill="hold"/>
                                        <p:tgtEl>
                                          <p:spTgt spid="25"/>
                                        </p:tgtEl>
                                        <p:attrNameLst>
                                          <p:attrName>ppt_w</p:attrName>
                                        </p:attrNameLst>
                                      </p:cBhvr>
                                      <p:tavLst>
                                        <p:tav tm="0">
                                          <p:val>
                                            <p:fltVal val="0"/>
                                          </p:val>
                                        </p:tav>
                                        <p:tav tm="100000">
                                          <p:val>
                                            <p:strVal val="#ppt_w"/>
                                          </p:val>
                                        </p:tav>
                                      </p:tavLst>
                                    </p:anim>
                                    <p:anim calcmode="lin" valueType="num">
                                      <p:cBhvr>
                                        <p:cTn id="94" dur="500" fill="hold"/>
                                        <p:tgtEl>
                                          <p:spTgt spid="25"/>
                                        </p:tgtEl>
                                        <p:attrNameLst>
                                          <p:attrName>ppt_h</p:attrName>
                                        </p:attrNameLst>
                                      </p:cBhvr>
                                      <p:tavLst>
                                        <p:tav tm="0">
                                          <p:val>
                                            <p:fltVal val="0"/>
                                          </p:val>
                                        </p:tav>
                                        <p:tav tm="100000">
                                          <p:val>
                                            <p:strVal val="#ppt_h"/>
                                          </p:val>
                                        </p:tav>
                                      </p:tavLst>
                                    </p:anim>
                                    <p:animEffect transition="in" filter="fade">
                                      <p:cBhvr>
                                        <p:cTn id="95" dur="500"/>
                                        <p:tgtEl>
                                          <p:spTgt spid="25"/>
                                        </p:tgtEl>
                                      </p:cBhvr>
                                    </p:animEffect>
                                  </p:childTnLst>
                                </p:cTn>
                              </p:par>
                            </p:childTnLst>
                          </p:cTn>
                        </p:par>
                        <p:par>
                          <p:cTn id="96" fill="hold">
                            <p:stCondLst>
                              <p:cond delay="9500"/>
                            </p:stCondLst>
                            <p:childTnLst>
                              <p:par>
                                <p:cTn id="97" presetID="53" presetClass="entr" presetSubtype="16" fill="hold" grpId="0" nodeType="afterEffect">
                                  <p:stCondLst>
                                    <p:cond delay="0"/>
                                  </p:stCondLst>
                                  <p:childTnLst>
                                    <p:set>
                                      <p:cBhvr>
                                        <p:cTn id="98" dur="1" fill="hold">
                                          <p:stCondLst>
                                            <p:cond delay="0"/>
                                          </p:stCondLst>
                                        </p:cTn>
                                        <p:tgtEl>
                                          <p:spTgt spid="26"/>
                                        </p:tgtEl>
                                        <p:attrNameLst>
                                          <p:attrName>style.visibility</p:attrName>
                                        </p:attrNameLst>
                                      </p:cBhvr>
                                      <p:to>
                                        <p:strVal val="visible"/>
                                      </p:to>
                                    </p:set>
                                    <p:anim calcmode="lin" valueType="num">
                                      <p:cBhvr>
                                        <p:cTn id="99" dur="500" fill="hold"/>
                                        <p:tgtEl>
                                          <p:spTgt spid="26"/>
                                        </p:tgtEl>
                                        <p:attrNameLst>
                                          <p:attrName>ppt_w</p:attrName>
                                        </p:attrNameLst>
                                      </p:cBhvr>
                                      <p:tavLst>
                                        <p:tav tm="0">
                                          <p:val>
                                            <p:fltVal val="0"/>
                                          </p:val>
                                        </p:tav>
                                        <p:tav tm="100000">
                                          <p:val>
                                            <p:strVal val="#ppt_w"/>
                                          </p:val>
                                        </p:tav>
                                      </p:tavLst>
                                    </p:anim>
                                    <p:anim calcmode="lin" valueType="num">
                                      <p:cBhvr>
                                        <p:cTn id="100" dur="500" fill="hold"/>
                                        <p:tgtEl>
                                          <p:spTgt spid="26"/>
                                        </p:tgtEl>
                                        <p:attrNameLst>
                                          <p:attrName>ppt_h</p:attrName>
                                        </p:attrNameLst>
                                      </p:cBhvr>
                                      <p:tavLst>
                                        <p:tav tm="0">
                                          <p:val>
                                            <p:fltVal val="0"/>
                                          </p:val>
                                        </p:tav>
                                        <p:tav tm="100000">
                                          <p:val>
                                            <p:strVal val="#ppt_h"/>
                                          </p:val>
                                        </p:tav>
                                      </p:tavLst>
                                    </p:anim>
                                    <p:animEffect transition="in" filter="fade">
                                      <p:cBhvr>
                                        <p:cTn id="101" dur="500"/>
                                        <p:tgtEl>
                                          <p:spTgt spid="26"/>
                                        </p:tgtEl>
                                      </p:cBhvr>
                                    </p:animEffect>
                                  </p:childTnLst>
                                </p:cTn>
                              </p:par>
                            </p:childTnLst>
                          </p:cTn>
                        </p:par>
                        <p:par>
                          <p:cTn id="102" fill="hold">
                            <p:stCondLst>
                              <p:cond delay="10000"/>
                            </p:stCondLst>
                            <p:childTnLst>
                              <p:par>
                                <p:cTn id="103" presetID="53" presetClass="entr" presetSubtype="16" fill="hold" grpId="0" nodeType="afterEffect">
                                  <p:stCondLst>
                                    <p:cond delay="0"/>
                                  </p:stCondLst>
                                  <p:childTnLst>
                                    <p:set>
                                      <p:cBhvr>
                                        <p:cTn id="104" dur="1" fill="hold">
                                          <p:stCondLst>
                                            <p:cond delay="0"/>
                                          </p:stCondLst>
                                        </p:cTn>
                                        <p:tgtEl>
                                          <p:spTgt spid="27"/>
                                        </p:tgtEl>
                                        <p:attrNameLst>
                                          <p:attrName>style.visibility</p:attrName>
                                        </p:attrNameLst>
                                      </p:cBhvr>
                                      <p:to>
                                        <p:strVal val="visible"/>
                                      </p:to>
                                    </p:set>
                                    <p:anim calcmode="lin" valueType="num">
                                      <p:cBhvr>
                                        <p:cTn id="105" dur="500" fill="hold"/>
                                        <p:tgtEl>
                                          <p:spTgt spid="27"/>
                                        </p:tgtEl>
                                        <p:attrNameLst>
                                          <p:attrName>ppt_w</p:attrName>
                                        </p:attrNameLst>
                                      </p:cBhvr>
                                      <p:tavLst>
                                        <p:tav tm="0">
                                          <p:val>
                                            <p:fltVal val="0"/>
                                          </p:val>
                                        </p:tav>
                                        <p:tav tm="100000">
                                          <p:val>
                                            <p:strVal val="#ppt_w"/>
                                          </p:val>
                                        </p:tav>
                                      </p:tavLst>
                                    </p:anim>
                                    <p:anim calcmode="lin" valueType="num">
                                      <p:cBhvr>
                                        <p:cTn id="106" dur="500" fill="hold"/>
                                        <p:tgtEl>
                                          <p:spTgt spid="27"/>
                                        </p:tgtEl>
                                        <p:attrNameLst>
                                          <p:attrName>ppt_h</p:attrName>
                                        </p:attrNameLst>
                                      </p:cBhvr>
                                      <p:tavLst>
                                        <p:tav tm="0">
                                          <p:val>
                                            <p:fltVal val="0"/>
                                          </p:val>
                                        </p:tav>
                                        <p:tav tm="100000">
                                          <p:val>
                                            <p:strVal val="#ppt_h"/>
                                          </p:val>
                                        </p:tav>
                                      </p:tavLst>
                                    </p:anim>
                                    <p:animEffect transition="in" filter="fade">
                                      <p:cBhvr>
                                        <p:cTn id="107" dur="500"/>
                                        <p:tgtEl>
                                          <p:spTgt spid="27"/>
                                        </p:tgtEl>
                                      </p:cBhvr>
                                    </p:animEffect>
                                  </p:childTnLst>
                                </p:cTn>
                              </p:par>
                            </p:childTnLst>
                          </p:cTn>
                        </p:par>
                        <p:par>
                          <p:cTn id="108" fill="hold">
                            <p:stCondLst>
                              <p:cond delay="10500"/>
                            </p:stCondLst>
                            <p:childTnLst>
                              <p:par>
                                <p:cTn id="109" presetID="2" presetClass="entr" presetSubtype="8" fill="hold" grpId="0" nodeType="afterEffect">
                                  <p:stCondLst>
                                    <p:cond delay="0"/>
                                  </p:stCondLst>
                                  <p:childTnLst>
                                    <p:set>
                                      <p:cBhvr>
                                        <p:cTn id="110" dur="1" fill="hold">
                                          <p:stCondLst>
                                            <p:cond delay="0"/>
                                          </p:stCondLst>
                                        </p:cTn>
                                        <p:tgtEl>
                                          <p:spTgt spid="32"/>
                                        </p:tgtEl>
                                        <p:attrNameLst>
                                          <p:attrName>style.visibility</p:attrName>
                                        </p:attrNameLst>
                                      </p:cBhvr>
                                      <p:to>
                                        <p:strVal val="visible"/>
                                      </p:to>
                                    </p:set>
                                    <p:anim calcmode="lin" valueType="num">
                                      <p:cBhvr additive="base">
                                        <p:cTn id="111" dur="250" fill="hold"/>
                                        <p:tgtEl>
                                          <p:spTgt spid="32"/>
                                        </p:tgtEl>
                                        <p:attrNameLst>
                                          <p:attrName>ppt_x</p:attrName>
                                        </p:attrNameLst>
                                      </p:cBhvr>
                                      <p:tavLst>
                                        <p:tav tm="0">
                                          <p:val>
                                            <p:strVal val="0-#ppt_w/2"/>
                                          </p:val>
                                        </p:tav>
                                        <p:tav tm="100000">
                                          <p:val>
                                            <p:strVal val="#ppt_x"/>
                                          </p:val>
                                        </p:tav>
                                      </p:tavLst>
                                    </p:anim>
                                    <p:anim calcmode="lin" valueType="num">
                                      <p:cBhvr additive="base">
                                        <p:cTn id="112" dur="250" fill="hold"/>
                                        <p:tgtEl>
                                          <p:spTgt spid="32"/>
                                        </p:tgtEl>
                                        <p:attrNameLst>
                                          <p:attrName>ppt_y</p:attrName>
                                        </p:attrNameLst>
                                      </p:cBhvr>
                                      <p:tavLst>
                                        <p:tav tm="0">
                                          <p:val>
                                            <p:strVal val="#ppt_y"/>
                                          </p:val>
                                        </p:tav>
                                        <p:tav tm="100000">
                                          <p:val>
                                            <p:strVal val="#ppt_y"/>
                                          </p:val>
                                        </p:tav>
                                      </p:tavLst>
                                    </p:anim>
                                  </p:childTnLst>
                                </p:cTn>
                              </p:par>
                            </p:childTnLst>
                          </p:cTn>
                        </p:par>
                        <p:par>
                          <p:cTn id="113" fill="hold">
                            <p:stCondLst>
                              <p:cond delay="11000"/>
                            </p:stCondLst>
                            <p:childTnLst>
                              <p:par>
                                <p:cTn id="114" presetID="2" presetClass="entr" presetSubtype="2" fill="hold" grpId="0" nodeType="afterEffect">
                                  <p:stCondLst>
                                    <p:cond delay="0"/>
                                  </p:stCondLst>
                                  <p:childTnLst>
                                    <p:set>
                                      <p:cBhvr>
                                        <p:cTn id="115" dur="1" fill="hold">
                                          <p:stCondLst>
                                            <p:cond delay="0"/>
                                          </p:stCondLst>
                                        </p:cTn>
                                        <p:tgtEl>
                                          <p:spTgt spid="35"/>
                                        </p:tgtEl>
                                        <p:attrNameLst>
                                          <p:attrName>style.visibility</p:attrName>
                                        </p:attrNameLst>
                                      </p:cBhvr>
                                      <p:to>
                                        <p:strVal val="visible"/>
                                      </p:to>
                                    </p:set>
                                    <p:anim calcmode="lin" valueType="num">
                                      <p:cBhvr additive="base">
                                        <p:cTn id="116" dur="250" fill="hold"/>
                                        <p:tgtEl>
                                          <p:spTgt spid="35"/>
                                        </p:tgtEl>
                                        <p:attrNameLst>
                                          <p:attrName>ppt_x</p:attrName>
                                        </p:attrNameLst>
                                      </p:cBhvr>
                                      <p:tavLst>
                                        <p:tav tm="0">
                                          <p:val>
                                            <p:strVal val="1+#ppt_w/2"/>
                                          </p:val>
                                        </p:tav>
                                        <p:tav tm="100000">
                                          <p:val>
                                            <p:strVal val="#ppt_x"/>
                                          </p:val>
                                        </p:tav>
                                      </p:tavLst>
                                    </p:anim>
                                    <p:anim calcmode="lin" valueType="num">
                                      <p:cBhvr additive="base">
                                        <p:cTn id="117" dur="250" fill="hold"/>
                                        <p:tgtEl>
                                          <p:spTgt spid="35"/>
                                        </p:tgtEl>
                                        <p:attrNameLst>
                                          <p:attrName>ppt_y</p:attrName>
                                        </p:attrNameLst>
                                      </p:cBhvr>
                                      <p:tavLst>
                                        <p:tav tm="0">
                                          <p:val>
                                            <p:strVal val="#ppt_y"/>
                                          </p:val>
                                        </p:tav>
                                        <p:tav tm="100000">
                                          <p:val>
                                            <p:strVal val="#ppt_y"/>
                                          </p:val>
                                        </p:tav>
                                      </p:tavLst>
                                    </p:anim>
                                  </p:childTnLst>
                                </p:cTn>
                              </p:par>
                            </p:childTnLst>
                          </p:cTn>
                        </p:par>
                        <p:par>
                          <p:cTn id="118" fill="hold">
                            <p:stCondLst>
                              <p:cond delay="11500"/>
                            </p:stCondLst>
                            <p:childTnLst>
                              <p:par>
                                <p:cTn id="119" presetID="10" presetClass="entr" presetSubtype="0" fill="hold" grpId="0" nodeType="afterEffect">
                                  <p:stCondLst>
                                    <p:cond delay="0"/>
                                  </p:stCondLst>
                                  <p:childTnLst>
                                    <p:set>
                                      <p:cBhvr>
                                        <p:cTn id="120" dur="1" fill="hold">
                                          <p:stCondLst>
                                            <p:cond delay="0"/>
                                          </p:stCondLst>
                                        </p:cTn>
                                        <p:tgtEl>
                                          <p:spTgt spid="34"/>
                                        </p:tgtEl>
                                        <p:attrNameLst>
                                          <p:attrName>style.visibility</p:attrName>
                                        </p:attrNameLst>
                                      </p:cBhvr>
                                      <p:to>
                                        <p:strVal val="visible"/>
                                      </p:to>
                                    </p:set>
                                    <p:animEffect transition="in" filter="fade">
                                      <p:cBhvr>
                                        <p:cTn id="121" dur="500"/>
                                        <p:tgtEl>
                                          <p:spTgt spid="34"/>
                                        </p:tgtEl>
                                      </p:cBhvr>
                                    </p:animEffect>
                                  </p:childTnLst>
                                </p:cTn>
                              </p:par>
                            </p:childTnLst>
                          </p:cTn>
                        </p:par>
                        <p:par>
                          <p:cTn id="122" fill="hold">
                            <p:stCondLst>
                              <p:cond delay="12000"/>
                            </p:stCondLst>
                            <p:childTnLst>
                              <p:par>
                                <p:cTn id="123" presetID="10" presetClass="entr" presetSubtype="0" fill="hold" grpId="0" nodeType="after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500"/>
                                        <p:tgtEl>
                                          <p:spTgt spid="33"/>
                                        </p:tgtEl>
                                      </p:cBhvr>
                                    </p:animEffect>
                                  </p:childTnLst>
                                </p:cTn>
                              </p:par>
                            </p:childTnLst>
                          </p:cTn>
                        </p:par>
                        <p:par>
                          <p:cTn id="126" fill="hold">
                            <p:stCondLst>
                              <p:cond delay="12500"/>
                            </p:stCondLst>
                            <p:childTnLst>
                              <p:par>
                                <p:cTn id="127" presetID="37" presetClass="entr" presetSubtype="0" fill="hold" grpId="0" nodeType="afterEffect">
                                  <p:stCondLst>
                                    <p:cond delay="0"/>
                                  </p:stCondLst>
                                  <p:childTnLst>
                                    <p:set>
                                      <p:cBhvr>
                                        <p:cTn id="128" dur="1" fill="hold">
                                          <p:stCondLst>
                                            <p:cond delay="0"/>
                                          </p:stCondLst>
                                        </p:cTn>
                                        <p:tgtEl>
                                          <p:spTgt spid="36"/>
                                        </p:tgtEl>
                                        <p:attrNameLst>
                                          <p:attrName>style.visibility</p:attrName>
                                        </p:attrNameLst>
                                      </p:cBhvr>
                                      <p:to>
                                        <p:strVal val="visible"/>
                                      </p:to>
                                    </p:set>
                                    <p:animEffect transition="in" filter="fade">
                                      <p:cBhvr>
                                        <p:cTn id="129" dur="750"/>
                                        <p:tgtEl>
                                          <p:spTgt spid="36"/>
                                        </p:tgtEl>
                                      </p:cBhvr>
                                    </p:animEffect>
                                    <p:anim calcmode="lin" valueType="num">
                                      <p:cBhvr>
                                        <p:cTn id="130" dur="750" fill="hold"/>
                                        <p:tgtEl>
                                          <p:spTgt spid="36"/>
                                        </p:tgtEl>
                                        <p:attrNameLst>
                                          <p:attrName>ppt_x</p:attrName>
                                        </p:attrNameLst>
                                      </p:cBhvr>
                                      <p:tavLst>
                                        <p:tav tm="0">
                                          <p:val>
                                            <p:strVal val="#ppt_x"/>
                                          </p:val>
                                        </p:tav>
                                        <p:tav tm="100000">
                                          <p:val>
                                            <p:strVal val="#ppt_x"/>
                                          </p:val>
                                        </p:tav>
                                      </p:tavLst>
                                    </p:anim>
                                    <p:anim calcmode="lin" valueType="num">
                                      <p:cBhvr>
                                        <p:cTn id="131" dur="675" decel="100000" fill="hold"/>
                                        <p:tgtEl>
                                          <p:spTgt spid="36"/>
                                        </p:tgtEl>
                                        <p:attrNameLst>
                                          <p:attrName>ppt_y</p:attrName>
                                        </p:attrNameLst>
                                      </p:cBhvr>
                                      <p:tavLst>
                                        <p:tav tm="0">
                                          <p:val>
                                            <p:strVal val="#ppt_y+1"/>
                                          </p:val>
                                        </p:tav>
                                        <p:tav tm="100000">
                                          <p:val>
                                            <p:strVal val="#ppt_y-.03"/>
                                          </p:val>
                                        </p:tav>
                                      </p:tavLst>
                                    </p:anim>
                                    <p:anim calcmode="lin" valueType="num">
                                      <p:cBhvr>
                                        <p:cTn id="132"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33" fill="hold">
                            <p:stCondLst>
                              <p:cond delay="13500"/>
                            </p:stCondLst>
                            <p:childTnLst>
                              <p:par>
                                <p:cTn id="134" presetID="10" presetClass="entr" presetSubtype="0" fill="hold" grpId="0" nodeType="afterEffect">
                                  <p:stCondLst>
                                    <p:cond delay="0"/>
                                  </p:stCondLst>
                                  <p:childTnLst>
                                    <p:set>
                                      <p:cBhvr>
                                        <p:cTn id="135" dur="1" fill="hold">
                                          <p:stCondLst>
                                            <p:cond delay="0"/>
                                          </p:stCondLst>
                                        </p:cTn>
                                        <p:tgtEl>
                                          <p:spTgt spid="38"/>
                                        </p:tgtEl>
                                        <p:attrNameLst>
                                          <p:attrName>style.visibility</p:attrName>
                                        </p:attrNameLst>
                                      </p:cBhvr>
                                      <p:to>
                                        <p:strVal val="visible"/>
                                      </p:to>
                                    </p:set>
                                    <p:animEffect transition="in" filter="fade">
                                      <p:cBhvr>
                                        <p:cTn id="13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0" grpId="0"/>
      <p:bldP spid="21" grpId="0"/>
      <p:bldP spid="22" grpId="0"/>
      <p:bldP spid="23" grpId="0"/>
      <p:bldGraphic spid="24" grpId="0">
        <p:bldAsOne/>
      </p:bldGraphic>
      <p:bldGraphic spid="25" grpId="0">
        <p:bldAsOne/>
      </p:bldGraphic>
      <p:bldGraphic spid="26" grpId="0">
        <p:bldAsOne/>
      </p:bldGraphic>
      <p:bldGraphic spid="27" grpId="0">
        <p:bldAsOne/>
      </p:bldGraphic>
      <p:bldGraphic spid="28" grpId="0">
        <p:bldAsOne/>
      </p:bldGraphic>
      <p:bldGraphic spid="29" grpId="0">
        <p:bldAsOne/>
      </p:bldGraphic>
      <p:bldGraphic spid="30" grpId="0">
        <p:bldAsOne/>
      </p:bldGraphic>
      <p:bldGraphic spid="31" grpId="0">
        <p:bldAsOne/>
      </p:bldGraphic>
      <p:bldP spid="32" grpId="0"/>
      <p:bldP spid="33" grpId="0"/>
      <p:bldP spid="34" grpId="0"/>
      <p:bldP spid="35" grpId="0"/>
      <p:bldP spid="36" grpId="0"/>
      <p:bldP spid="3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47"/>
          <p:cNvSpPr/>
          <p:nvPr/>
        </p:nvSpPr>
        <p:spPr bwMode="auto">
          <a:xfrm>
            <a:off x="5001967" y="3553932"/>
            <a:ext cx="1234709" cy="985713"/>
          </a:xfrm>
          <a:custGeom>
            <a:avLst/>
            <a:gdLst>
              <a:gd name="T0" fmla="*/ 383 w 481"/>
              <a:gd name="T1" fmla="*/ 98 h 384"/>
              <a:gd name="T2" fmla="*/ 383 w 481"/>
              <a:gd name="T3" fmla="*/ 0 h 384"/>
              <a:gd name="T4" fmla="*/ 0 w 481"/>
              <a:gd name="T5" fmla="*/ 0 h 384"/>
              <a:gd name="T6" fmla="*/ 0 w 481"/>
              <a:gd name="T7" fmla="*/ 384 h 384"/>
              <a:gd name="T8" fmla="*/ 383 w 481"/>
              <a:gd name="T9" fmla="*/ 384 h 384"/>
              <a:gd name="T10" fmla="*/ 383 w 481"/>
              <a:gd name="T11" fmla="*/ 290 h 384"/>
              <a:gd name="T12" fmla="*/ 481 w 481"/>
              <a:gd name="T13" fmla="*/ 192 h 384"/>
              <a:gd name="T14" fmla="*/ 383 w 481"/>
              <a:gd name="T15" fmla="*/ 98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1" h="384">
                <a:moveTo>
                  <a:pt x="383" y="98"/>
                </a:moveTo>
                <a:lnTo>
                  <a:pt x="383" y="0"/>
                </a:lnTo>
                <a:lnTo>
                  <a:pt x="0" y="0"/>
                </a:lnTo>
                <a:lnTo>
                  <a:pt x="0" y="384"/>
                </a:lnTo>
                <a:lnTo>
                  <a:pt x="383" y="384"/>
                </a:lnTo>
                <a:lnTo>
                  <a:pt x="383" y="290"/>
                </a:lnTo>
                <a:lnTo>
                  <a:pt x="481" y="192"/>
                </a:lnTo>
                <a:lnTo>
                  <a:pt x="383" y="98"/>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1" name="Freeform 48"/>
          <p:cNvSpPr/>
          <p:nvPr/>
        </p:nvSpPr>
        <p:spPr bwMode="auto">
          <a:xfrm>
            <a:off x="5001967" y="2539980"/>
            <a:ext cx="983147" cy="1234709"/>
          </a:xfrm>
          <a:custGeom>
            <a:avLst/>
            <a:gdLst>
              <a:gd name="T0" fmla="*/ 290 w 383"/>
              <a:gd name="T1" fmla="*/ 383 h 481"/>
              <a:gd name="T2" fmla="*/ 383 w 383"/>
              <a:gd name="T3" fmla="*/ 383 h 481"/>
              <a:gd name="T4" fmla="*/ 383 w 383"/>
              <a:gd name="T5" fmla="*/ 0 h 481"/>
              <a:gd name="T6" fmla="*/ 0 w 383"/>
              <a:gd name="T7" fmla="*/ 0 h 481"/>
              <a:gd name="T8" fmla="*/ 0 w 383"/>
              <a:gd name="T9" fmla="*/ 383 h 481"/>
              <a:gd name="T10" fmla="*/ 98 w 383"/>
              <a:gd name="T11" fmla="*/ 383 h 481"/>
              <a:gd name="T12" fmla="*/ 192 w 383"/>
              <a:gd name="T13" fmla="*/ 481 h 481"/>
              <a:gd name="T14" fmla="*/ 290 w 383"/>
              <a:gd name="T15" fmla="*/ 383 h 4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481">
                <a:moveTo>
                  <a:pt x="290" y="383"/>
                </a:moveTo>
                <a:lnTo>
                  <a:pt x="383" y="383"/>
                </a:lnTo>
                <a:lnTo>
                  <a:pt x="383" y="0"/>
                </a:lnTo>
                <a:lnTo>
                  <a:pt x="0" y="0"/>
                </a:lnTo>
                <a:lnTo>
                  <a:pt x="0" y="383"/>
                </a:lnTo>
                <a:lnTo>
                  <a:pt x="98" y="383"/>
                </a:lnTo>
                <a:lnTo>
                  <a:pt x="192" y="481"/>
                </a:lnTo>
                <a:lnTo>
                  <a:pt x="290" y="383"/>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49"/>
          <p:cNvSpPr/>
          <p:nvPr/>
        </p:nvSpPr>
        <p:spPr bwMode="auto">
          <a:xfrm>
            <a:off x="3954645" y="2539980"/>
            <a:ext cx="1234709" cy="983147"/>
          </a:xfrm>
          <a:custGeom>
            <a:avLst/>
            <a:gdLst>
              <a:gd name="T0" fmla="*/ 383 w 481"/>
              <a:gd name="T1" fmla="*/ 93 h 383"/>
              <a:gd name="T2" fmla="*/ 383 w 481"/>
              <a:gd name="T3" fmla="*/ 0 h 383"/>
              <a:gd name="T4" fmla="*/ 0 w 481"/>
              <a:gd name="T5" fmla="*/ 0 h 383"/>
              <a:gd name="T6" fmla="*/ 0 w 481"/>
              <a:gd name="T7" fmla="*/ 383 h 383"/>
              <a:gd name="T8" fmla="*/ 383 w 481"/>
              <a:gd name="T9" fmla="*/ 383 h 383"/>
              <a:gd name="T10" fmla="*/ 383 w 481"/>
              <a:gd name="T11" fmla="*/ 289 h 383"/>
              <a:gd name="T12" fmla="*/ 481 w 481"/>
              <a:gd name="T13" fmla="*/ 191 h 383"/>
              <a:gd name="T14" fmla="*/ 383 w 481"/>
              <a:gd name="T15" fmla="*/ 93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1" h="383">
                <a:moveTo>
                  <a:pt x="383" y="93"/>
                </a:moveTo>
                <a:lnTo>
                  <a:pt x="383" y="0"/>
                </a:lnTo>
                <a:lnTo>
                  <a:pt x="0" y="0"/>
                </a:lnTo>
                <a:lnTo>
                  <a:pt x="0" y="383"/>
                </a:lnTo>
                <a:lnTo>
                  <a:pt x="383" y="383"/>
                </a:lnTo>
                <a:lnTo>
                  <a:pt x="383" y="289"/>
                </a:lnTo>
                <a:lnTo>
                  <a:pt x="481" y="191"/>
                </a:lnTo>
                <a:lnTo>
                  <a:pt x="383" y="93"/>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50"/>
          <p:cNvSpPr/>
          <p:nvPr/>
        </p:nvSpPr>
        <p:spPr bwMode="auto">
          <a:xfrm>
            <a:off x="3954645" y="1523463"/>
            <a:ext cx="983147" cy="1234709"/>
          </a:xfrm>
          <a:custGeom>
            <a:avLst/>
            <a:gdLst>
              <a:gd name="T0" fmla="*/ 289 w 383"/>
              <a:gd name="T1" fmla="*/ 383 h 481"/>
              <a:gd name="T2" fmla="*/ 383 w 383"/>
              <a:gd name="T3" fmla="*/ 383 h 481"/>
              <a:gd name="T4" fmla="*/ 383 w 383"/>
              <a:gd name="T5" fmla="*/ 0 h 481"/>
              <a:gd name="T6" fmla="*/ 0 w 383"/>
              <a:gd name="T7" fmla="*/ 0 h 481"/>
              <a:gd name="T8" fmla="*/ 0 w 383"/>
              <a:gd name="T9" fmla="*/ 383 h 481"/>
              <a:gd name="T10" fmla="*/ 98 w 383"/>
              <a:gd name="T11" fmla="*/ 383 h 481"/>
              <a:gd name="T12" fmla="*/ 192 w 383"/>
              <a:gd name="T13" fmla="*/ 481 h 481"/>
              <a:gd name="T14" fmla="*/ 289 w 383"/>
              <a:gd name="T15" fmla="*/ 383 h 4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481">
                <a:moveTo>
                  <a:pt x="289" y="383"/>
                </a:moveTo>
                <a:lnTo>
                  <a:pt x="383" y="383"/>
                </a:lnTo>
                <a:lnTo>
                  <a:pt x="383" y="0"/>
                </a:lnTo>
                <a:lnTo>
                  <a:pt x="0" y="0"/>
                </a:lnTo>
                <a:lnTo>
                  <a:pt x="0" y="383"/>
                </a:lnTo>
                <a:lnTo>
                  <a:pt x="98" y="383"/>
                </a:lnTo>
                <a:lnTo>
                  <a:pt x="192" y="481"/>
                </a:lnTo>
                <a:lnTo>
                  <a:pt x="289" y="383"/>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51"/>
          <p:cNvSpPr/>
          <p:nvPr/>
        </p:nvSpPr>
        <p:spPr bwMode="auto">
          <a:xfrm>
            <a:off x="2907325" y="1523463"/>
            <a:ext cx="1232142" cy="983147"/>
          </a:xfrm>
          <a:custGeom>
            <a:avLst/>
            <a:gdLst>
              <a:gd name="T0" fmla="*/ 383 w 480"/>
              <a:gd name="T1" fmla="*/ 93 h 383"/>
              <a:gd name="T2" fmla="*/ 383 w 480"/>
              <a:gd name="T3" fmla="*/ 0 h 383"/>
              <a:gd name="T4" fmla="*/ 0 w 480"/>
              <a:gd name="T5" fmla="*/ 0 h 383"/>
              <a:gd name="T6" fmla="*/ 0 w 480"/>
              <a:gd name="T7" fmla="*/ 383 h 383"/>
              <a:gd name="T8" fmla="*/ 383 w 480"/>
              <a:gd name="T9" fmla="*/ 383 h 383"/>
              <a:gd name="T10" fmla="*/ 383 w 480"/>
              <a:gd name="T11" fmla="*/ 285 h 383"/>
              <a:gd name="T12" fmla="*/ 480 w 480"/>
              <a:gd name="T13" fmla="*/ 191 h 383"/>
              <a:gd name="T14" fmla="*/ 383 w 480"/>
              <a:gd name="T15" fmla="*/ 93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383">
                <a:moveTo>
                  <a:pt x="383" y="93"/>
                </a:moveTo>
                <a:lnTo>
                  <a:pt x="383" y="0"/>
                </a:lnTo>
                <a:lnTo>
                  <a:pt x="0" y="0"/>
                </a:lnTo>
                <a:lnTo>
                  <a:pt x="0" y="383"/>
                </a:lnTo>
                <a:lnTo>
                  <a:pt x="383" y="383"/>
                </a:lnTo>
                <a:lnTo>
                  <a:pt x="383" y="285"/>
                </a:lnTo>
                <a:lnTo>
                  <a:pt x="480" y="191"/>
                </a:lnTo>
                <a:lnTo>
                  <a:pt x="383" y="93"/>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Rectangle 15"/>
          <p:cNvSpPr/>
          <p:nvPr/>
        </p:nvSpPr>
        <p:spPr>
          <a:xfrm>
            <a:off x="7081677" y="1596154"/>
            <a:ext cx="160377" cy="603449"/>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085626" y="227450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20" name="Rectangle 19"/>
          <p:cNvSpPr/>
          <p:nvPr/>
        </p:nvSpPr>
        <p:spPr>
          <a:xfrm>
            <a:off x="6937254" y="253400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29" name="Diagram 28"/>
          <p:cNvGraphicFramePr/>
          <p:nvPr/>
        </p:nvGraphicFramePr>
        <p:xfrm>
          <a:off x="7124429" y="1504950"/>
          <a:ext cx="1135830" cy="76955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0" name="Rectangle 29"/>
          <p:cNvSpPr/>
          <p:nvPr/>
        </p:nvSpPr>
        <p:spPr>
          <a:xfrm>
            <a:off x="7078623" y="3208492"/>
            <a:ext cx="160377" cy="603449"/>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7082572" y="388684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32" name="Rectangle 31"/>
          <p:cNvSpPr/>
          <p:nvPr/>
        </p:nvSpPr>
        <p:spPr>
          <a:xfrm>
            <a:off x="6934200" y="4146339"/>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33" name="Diagram 32"/>
          <p:cNvGraphicFramePr/>
          <p:nvPr/>
        </p:nvGraphicFramePr>
        <p:xfrm>
          <a:off x="7121375" y="3117288"/>
          <a:ext cx="1135830" cy="76955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35" name="Rectangle 34"/>
          <p:cNvSpPr/>
          <p:nvPr/>
        </p:nvSpPr>
        <p:spPr>
          <a:xfrm>
            <a:off x="1810057" y="1608292"/>
            <a:ext cx="160377" cy="603449"/>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61026" y="228664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7" name="Rectangle 36"/>
          <p:cNvSpPr/>
          <p:nvPr/>
        </p:nvSpPr>
        <p:spPr>
          <a:xfrm>
            <a:off x="612654" y="2546139"/>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38" name="Diagram 37"/>
          <p:cNvGraphicFramePr/>
          <p:nvPr/>
        </p:nvGraphicFramePr>
        <p:xfrm>
          <a:off x="799829" y="1517088"/>
          <a:ext cx="1135830" cy="76955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39" name="Rectangle 38"/>
          <p:cNvSpPr/>
          <p:nvPr/>
        </p:nvSpPr>
        <p:spPr>
          <a:xfrm>
            <a:off x="1807003" y="3220630"/>
            <a:ext cx="160377" cy="603449"/>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757972" y="3898981"/>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1" name="Rectangle 40"/>
          <p:cNvSpPr/>
          <p:nvPr/>
        </p:nvSpPr>
        <p:spPr>
          <a:xfrm>
            <a:off x="609600" y="4158477"/>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42" name="Diagram 41"/>
          <p:cNvGraphicFramePr/>
          <p:nvPr/>
        </p:nvGraphicFramePr>
        <p:xfrm>
          <a:off x="796775" y="3129426"/>
          <a:ext cx="1135830" cy="769555"/>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pSp>
        <p:nvGrpSpPr>
          <p:cNvPr id="46" name="Group 45"/>
          <p:cNvGrpSpPr/>
          <p:nvPr/>
        </p:nvGrpSpPr>
        <p:grpSpPr>
          <a:xfrm>
            <a:off x="3248699" y="1822226"/>
            <a:ext cx="360318" cy="356055"/>
            <a:chOff x="8334375" y="4232275"/>
            <a:chExt cx="466725" cy="463550"/>
          </a:xfrm>
          <a:solidFill>
            <a:schemeClr val="bg1"/>
          </a:solidFill>
        </p:grpSpPr>
        <p:sp>
          <p:nvSpPr>
            <p:cNvPr id="47" name="Freeform 46"/>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 name="Group 51"/>
          <p:cNvGrpSpPr/>
          <p:nvPr/>
        </p:nvGrpSpPr>
        <p:grpSpPr>
          <a:xfrm>
            <a:off x="4283377" y="2894947"/>
            <a:ext cx="325681" cy="325683"/>
            <a:chOff x="8885238" y="3913187"/>
            <a:chExt cx="438149" cy="438151"/>
          </a:xfrm>
          <a:solidFill>
            <a:schemeClr val="bg1"/>
          </a:solidFill>
        </p:grpSpPr>
        <p:sp>
          <p:nvSpPr>
            <p:cNvPr id="53" name="Freeform 52"/>
            <p:cNvSpPr/>
            <p:nvPr/>
          </p:nvSpPr>
          <p:spPr bwMode="auto">
            <a:xfrm>
              <a:off x="8888413" y="4164013"/>
              <a:ext cx="430212" cy="187325"/>
            </a:xfrm>
            <a:custGeom>
              <a:avLst/>
              <a:gdLst>
                <a:gd name="T0" fmla="*/ 59 w 115"/>
                <a:gd name="T1" fmla="*/ 35 h 50"/>
                <a:gd name="T2" fmla="*/ 58 w 115"/>
                <a:gd name="T3" fmla="*/ 35 h 50"/>
                <a:gd name="T4" fmla="*/ 56 w 115"/>
                <a:gd name="T5" fmla="*/ 35 h 50"/>
                <a:gd name="T6" fmla="*/ 0 w 115"/>
                <a:gd name="T7" fmla="*/ 0 h 50"/>
                <a:gd name="T8" fmla="*/ 0 w 115"/>
                <a:gd name="T9" fmla="*/ 31 h 50"/>
                <a:gd name="T10" fmla="*/ 19 w 115"/>
                <a:gd name="T11" fmla="*/ 50 h 50"/>
                <a:gd name="T12" fmla="*/ 96 w 115"/>
                <a:gd name="T13" fmla="*/ 50 h 50"/>
                <a:gd name="T14" fmla="*/ 115 w 115"/>
                <a:gd name="T15" fmla="*/ 31 h 50"/>
                <a:gd name="T16" fmla="*/ 115 w 115"/>
                <a:gd name="T17" fmla="*/ 0 h 50"/>
                <a:gd name="T18" fmla="*/ 59 w 115"/>
                <a:gd name="T1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50">
                  <a:moveTo>
                    <a:pt x="59" y="35"/>
                  </a:moveTo>
                  <a:cubicBezTo>
                    <a:pt x="59" y="35"/>
                    <a:pt x="58" y="35"/>
                    <a:pt x="58" y="35"/>
                  </a:cubicBezTo>
                  <a:cubicBezTo>
                    <a:pt x="57" y="35"/>
                    <a:pt x="56" y="35"/>
                    <a:pt x="56" y="35"/>
                  </a:cubicBezTo>
                  <a:cubicBezTo>
                    <a:pt x="0" y="0"/>
                    <a:pt x="0" y="0"/>
                    <a:pt x="0" y="0"/>
                  </a:cubicBezTo>
                  <a:cubicBezTo>
                    <a:pt x="0" y="31"/>
                    <a:pt x="0" y="31"/>
                    <a:pt x="0" y="31"/>
                  </a:cubicBezTo>
                  <a:cubicBezTo>
                    <a:pt x="0" y="41"/>
                    <a:pt x="8" y="50"/>
                    <a:pt x="19" y="50"/>
                  </a:cubicBezTo>
                  <a:cubicBezTo>
                    <a:pt x="96" y="50"/>
                    <a:pt x="96" y="50"/>
                    <a:pt x="96" y="50"/>
                  </a:cubicBezTo>
                  <a:cubicBezTo>
                    <a:pt x="107" y="50"/>
                    <a:pt x="115" y="41"/>
                    <a:pt x="115" y="31"/>
                  </a:cubicBezTo>
                  <a:cubicBezTo>
                    <a:pt x="115" y="0"/>
                    <a:pt x="115" y="0"/>
                    <a:pt x="115" y="0"/>
                  </a:cubicBezTo>
                  <a:lnTo>
                    <a:pt x="59"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a:spLocks noEditPoints="1"/>
            </p:cNvSpPr>
            <p:nvPr/>
          </p:nvSpPr>
          <p:spPr bwMode="auto">
            <a:xfrm>
              <a:off x="8885238" y="3913187"/>
              <a:ext cx="438149" cy="322263"/>
            </a:xfrm>
            <a:custGeom>
              <a:avLst/>
              <a:gdLst>
                <a:gd name="T0" fmla="*/ 57 w 117"/>
                <a:gd name="T1" fmla="*/ 85 h 86"/>
                <a:gd name="T2" fmla="*/ 59 w 117"/>
                <a:gd name="T3" fmla="*/ 86 h 86"/>
                <a:gd name="T4" fmla="*/ 60 w 117"/>
                <a:gd name="T5" fmla="*/ 85 h 86"/>
                <a:gd name="T6" fmla="*/ 116 w 117"/>
                <a:gd name="T7" fmla="*/ 50 h 86"/>
                <a:gd name="T8" fmla="*/ 112 w 117"/>
                <a:gd name="T9" fmla="*/ 37 h 86"/>
                <a:gd name="T10" fmla="*/ 70 w 117"/>
                <a:gd name="T11" fmla="*/ 6 h 86"/>
                <a:gd name="T12" fmla="*/ 48 w 117"/>
                <a:gd name="T13" fmla="*/ 6 h 86"/>
                <a:gd name="T14" fmla="*/ 5 w 117"/>
                <a:gd name="T15" fmla="*/ 37 h 86"/>
                <a:gd name="T16" fmla="*/ 1 w 117"/>
                <a:gd name="T17" fmla="*/ 50 h 86"/>
                <a:gd name="T18" fmla="*/ 57 w 117"/>
                <a:gd name="T19" fmla="*/ 85 h 86"/>
                <a:gd name="T20" fmla="*/ 60 w 117"/>
                <a:gd name="T21" fmla="*/ 29 h 86"/>
                <a:gd name="T22" fmla="*/ 60 w 117"/>
                <a:gd name="T23" fmla="*/ 22 h 86"/>
                <a:gd name="T24" fmla="*/ 60 w 117"/>
                <a:gd name="T25" fmla="*/ 20 h 86"/>
                <a:gd name="T26" fmla="*/ 63 w 117"/>
                <a:gd name="T27" fmla="*/ 19 h 86"/>
                <a:gd name="T28" fmla="*/ 74 w 117"/>
                <a:gd name="T29" fmla="*/ 29 h 86"/>
                <a:gd name="T30" fmla="*/ 84 w 117"/>
                <a:gd name="T31" fmla="*/ 38 h 86"/>
                <a:gd name="T32" fmla="*/ 84 w 117"/>
                <a:gd name="T33" fmla="*/ 45 h 86"/>
                <a:gd name="T34" fmla="*/ 74 w 117"/>
                <a:gd name="T35" fmla="*/ 55 h 86"/>
                <a:gd name="T36" fmla="*/ 63 w 117"/>
                <a:gd name="T37" fmla="*/ 64 h 86"/>
                <a:gd name="T38" fmla="*/ 63 w 117"/>
                <a:gd name="T39" fmla="*/ 64 h 86"/>
                <a:gd name="T40" fmla="*/ 60 w 117"/>
                <a:gd name="T41" fmla="*/ 63 h 86"/>
                <a:gd name="T42" fmla="*/ 60 w 117"/>
                <a:gd name="T43" fmla="*/ 61 h 86"/>
                <a:gd name="T44" fmla="*/ 60 w 117"/>
                <a:gd name="T45" fmla="*/ 55 h 86"/>
                <a:gd name="T46" fmla="*/ 34 w 117"/>
                <a:gd name="T47" fmla="*/ 65 h 86"/>
                <a:gd name="T48" fmla="*/ 60 w 117"/>
                <a:gd name="T49"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86">
                  <a:moveTo>
                    <a:pt x="57" y="85"/>
                  </a:moveTo>
                  <a:cubicBezTo>
                    <a:pt x="57" y="85"/>
                    <a:pt x="58" y="86"/>
                    <a:pt x="59" y="86"/>
                  </a:cubicBezTo>
                  <a:cubicBezTo>
                    <a:pt x="59" y="86"/>
                    <a:pt x="60" y="85"/>
                    <a:pt x="60" y="85"/>
                  </a:cubicBezTo>
                  <a:cubicBezTo>
                    <a:pt x="116" y="50"/>
                    <a:pt x="116" y="50"/>
                    <a:pt x="116" y="50"/>
                  </a:cubicBezTo>
                  <a:cubicBezTo>
                    <a:pt x="117" y="45"/>
                    <a:pt x="115" y="41"/>
                    <a:pt x="112" y="37"/>
                  </a:cubicBezTo>
                  <a:cubicBezTo>
                    <a:pt x="70" y="6"/>
                    <a:pt x="70" y="6"/>
                    <a:pt x="70" y="6"/>
                  </a:cubicBezTo>
                  <a:cubicBezTo>
                    <a:pt x="64" y="0"/>
                    <a:pt x="54" y="0"/>
                    <a:pt x="48" y="6"/>
                  </a:cubicBezTo>
                  <a:cubicBezTo>
                    <a:pt x="5" y="37"/>
                    <a:pt x="5" y="37"/>
                    <a:pt x="5" y="37"/>
                  </a:cubicBezTo>
                  <a:cubicBezTo>
                    <a:pt x="2" y="41"/>
                    <a:pt x="0" y="45"/>
                    <a:pt x="1" y="50"/>
                  </a:cubicBezTo>
                  <a:lnTo>
                    <a:pt x="57" y="85"/>
                  </a:lnTo>
                  <a:close/>
                  <a:moveTo>
                    <a:pt x="60" y="29"/>
                  </a:moveTo>
                  <a:cubicBezTo>
                    <a:pt x="60" y="22"/>
                    <a:pt x="60" y="22"/>
                    <a:pt x="60" y="22"/>
                  </a:cubicBezTo>
                  <a:cubicBezTo>
                    <a:pt x="60" y="20"/>
                    <a:pt x="60" y="20"/>
                    <a:pt x="60" y="20"/>
                  </a:cubicBezTo>
                  <a:cubicBezTo>
                    <a:pt x="60" y="18"/>
                    <a:pt x="61" y="17"/>
                    <a:pt x="63" y="19"/>
                  </a:cubicBezTo>
                  <a:cubicBezTo>
                    <a:pt x="74" y="29"/>
                    <a:pt x="74" y="29"/>
                    <a:pt x="74" y="29"/>
                  </a:cubicBezTo>
                  <a:cubicBezTo>
                    <a:pt x="84" y="38"/>
                    <a:pt x="84" y="38"/>
                    <a:pt x="84" y="38"/>
                  </a:cubicBezTo>
                  <a:cubicBezTo>
                    <a:pt x="86" y="40"/>
                    <a:pt x="86" y="43"/>
                    <a:pt x="84" y="45"/>
                  </a:cubicBezTo>
                  <a:cubicBezTo>
                    <a:pt x="74" y="55"/>
                    <a:pt x="74" y="55"/>
                    <a:pt x="74" y="55"/>
                  </a:cubicBezTo>
                  <a:cubicBezTo>
                    <a:pt x="63" y="64"/>
                    <a:pt x="63" y="64"/>
                    <a:pt x="63" y="64"/>
                  </a:cubicBezTo>
                  <a:cubicBezTo>
                    <a:pt x="63" y="64"/>
                    <a:pt x="63" y="64"/>
                    <a:pt x="63" y="64"/>
                  </a:cubicBezTo>
                  <a:cubicBezTo>
                    <a:pt x="61" y="66"/>
                    <a:pt x="60" y="65"/>
                    <a:pt x="60" y="63"/>
                  </a:cubicBezTo>
                  <a:cubicBezTo>
                    <a:pt x="60" y="61"/>
                    <a:pt x="60" y="61"/>
                    <a:pt x="60" y="61"/>
                  </a:cubicBezTo>
                  <a:cubicBezTo>
                    <a:pt x="60" y="55"/>
                    <a:pt x="60" y="55"/>
                    <a:pt x="60" y="55"/>
                  </a:cubicBezTo>
                  <a:cubicBezTo>
                    <a:pt x="45" y="55"/>
                    <a:pt x="41" y="56"/>
                    <a:pt x="34" y="65"/>
                  </a:cubicBezTo>
                  <a:cubicBezTo>
                    <a:pt x="34" y="57"/>
                    <a:pt x="36" y="35"/>
                    <a:pt x="6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5" name="Group 54"/>
          <p:cNvGrpSpPr/>
          <p:nvPr/>
        </p:nvGrpSpPr>
        <p:grpSpPr>
          <a:xfrm>
            <a:off x="5308478" y="3901277"/>
            <a:ext cx="370124" cy="367036"/>
            <a:chOff x="8469313" y="3354388"/>
            <a:chExt cx="479426" cy="477837"/>
          </a:xfrm>
          <a:solidFill>
            <a:schemeClr val="bg1"/>
          </a:solidFill>
        </p:grpSpPr>
        <p:sp>
          <p:nvSpPr>
            <p:cNvPr id="56" name="Rectangle 55"/>
            <p:cNvSpPr>
              <a:spLocks noChangeArrowheads="1"/>
            </p:cNvSpPr>
            <p:nvPr/>
          </p:nvSpPr>
          <p:spPr bwMode="auto">
            <a:xfrm>
              <a:off x="8528051" y="3441700"/>
              <a:ext cx="357188" cy="301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p:nvPr/>
          </p:nvSpPr>
          <p:spPr bwMode="auto">
            <a:xfrm>
              <a:off x="8648701" y="3530600"/>
              <a:ext cx="85725" cy="90487"/>
            </a:xfrm>
            <a:custGeom>
              <a:avLst/>
              <a:gdLst>
                <a:gd name="T0" fmla="*/ 3 w 23"/>
                <a:gd name="T1" fmla="*/ 22 h 24"/>
                <a:gd name="T2" fmla="*/ 0 w 23"/>
                <a:gd name="T3" fmla="*/ 21 h 24"/>
                <a:gd name="T4" fmla="*/ 0 w 23"/>
                <a:gd name="T5" fmla="*/ 4 h 24"/>
                <a:gd name="T6" fmla="*/ 4 w 23"/>
                <a:gd name="T7" fmla="*/ 0 h 24"/>
                <a:gd name="T8" fmla="*/ 21 w 23"/>
                <a:gd name="T9" fmla="*/ 0 h 24"/>
                <a:gd name="T10" fmla="*/ 22 w 23"/>
                <a:gd name="T11" fmla="*/ 3 h 24"/>
                <a:gd name="T12" fmla="*/ 3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3" y="22"/>
                  </a:moveTo>
                  <a:cubicBezTo>
                    <a:pt x="1" y="24"/>
                    <a:pt x="0" y="23"/>
                    <a:pt x="0" y="21"/>
                  </a:cubicBezTo>
                  <a:cubicBezTo>
                    <a:pt x="0" y="4"/>
                    <a:pt x="0" y="4"/>
                    <a:pt x="0" y="4"/>
                  </a:cubicBezTo>
                  <a:cubicBezTo>
                    <a:pt x="0" y="2"/>
                    <a:pt x="2" y="0"/>
                    <a:pt x="4" y="0"/>
                  </a:cubicBezTo>
                  <a:cubicBezTo>
                    <a:pt x="21" y="0"/>
                    <a:pt x="21" y="0"/>
                    <a:pt x="21" y="0"/>
                  </a:cubicBezTo>
                  <a:cubicBezTo>
                    <a:pt x="23" y="0"/>
                    <a:pt x="23" y="1"/>
                    <a:pt x="22" y="3"/>
                  </a:cubicBezTo>
                  <a:lnTo>
                    <a:pt x="3"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Freeform 57"/>
            <p:cNvSpPr>
              <a:spLocks noEditPoints="1"/>
            </p:cNvSpPr>
            <p:nvPr/>
          </p:nvSpPr>
          <p:spPr bwMode="auto">
            <a:xfrm>
              <a:off x="8656638" y="3538538"/>
              <a:ext cx="250825" cy="252412"/>
            </a:xfrm>
            <a:custGeom>
              <a:avLst/>
              <a:gdLst>
                <a:gd name="T0" fmla="*/ 61 w 67"/>
                <a:gd name="T1" fmla="*/ 27 h 67"/>
                <a:gd name="T2" fmla="*/ 48 w 67"/>
                <a:gd name="T3" fmla="*/ 27 h 67"/>
                <a:gd name="T4" fmla="*/ 37 w 67"/>
                <a:gd name="T5" fmla="*/ 16 h 67"/>
                <a:gd name="T6" fmla="*/ 37 w 67"/>
                <a:gd name="T7" fmla="*/ 3 h 67"/>
                <a:gd name="T8" fmla="*/ 25 w 67"/>
                <a:gd name="T9" fmla="*/ 4 h 67"/>
                <a:gd name="T10" fmla="*/ 4 w 67"/>
                <a:gd name="T11" fmla="*/ 25 h 67"/>
                <a:gd name="T12" fmla="*/ 2 w 67"/>
                <a:gd name="T13" fmla="*/ 37 h 67"/>
                <a:gd name="T14" fmla="*/ 16 w 67"/>
                <a:gd name="T15" fmla="*/ 37 h 67"/>
                <a:gd name="T16" fmla="*/ 27 w 67"/>
                <a:gd name="T17" fmla="*/ 48 h 67"/>
                <a:gd name="T18" fmla="*/ 27 w 67"/>
                <a:gd name="T19" fmla="*/ 62 h 67"/>
                <a:gd name="T20" fmla="*/ 32 w 67"/>
                <a:gd name="T21" fmla="*/ 67 h 67"/>
                <a:gd name="T22" fmla="*/ 39 w 67"/>
                <a:gd name="T23" fmla="*/ 60 h 67"/>
                <a:gd name="T24" fmla="*/ 60 w 67"/>
                <a:gd name="T25" fmla="*/ 39 h 67"/>
                <a:gd name="T26" fmla="*/ 67 w 67"/>
                <a:gd name="T27" fmla="*/ 32 h 67"/>
                <a:gd name="T28" fmla="*/ 61 w 67"/>
                <a:gd name="T29" fmla="*/ 27 h 67"/>
                <a:gd name="T30" fmla="*/ 43 w 67"/>
                <a:gd name="T31" fmla="*/ 31 h 67"/>
                <a:gd name="T32" fmla="*/ 44 w 67"/>
                <a:gd name="T33" fmla="*/ 44 h 67"/>
                <a:gd name="T34" fmla="*/ 31 w 67"/>
                <a:gd name="T35" fmla="*/ 43 h 67"/>
                <a:gd name="T36" fmla="*/ 21 w 67"/>
                <a:gd name="T37" fmla="*/ 33 h 67"/>
                <a:gd name="T38" fmla="*/ 20 w 67"/>
                <a:gd name="T39" fmla="*/ 20 h 67"/>
                <a:gd name="T40" fmla="*/ 33 w 67"/>
                <a:gd name="T41" fmla="*/ 21 h 67"/>
                <a:gd name="T42" fmla="*/ 43 w 67"/>
                <a:gd name="T4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7">
                  <a:moveTo>
                    <a:pt x="61" y="27"/>
                  </a:moveTo>
                  <a:cubicBezTo>
                    <a:pt x="58" y="31"/>
                    <a:pt x="51" y="31"/>
                    <a:pt x="48" y="27"/>
                  </a:cubicBezTo>
                  <a:cubicBezTo>
                    <a:pt x="37" y="16"/>
                    <a:pt x="37" y="16"/>
                    <a:pt x="37" y="16"/>
                  </a:cubicBezTo>
                  <a:cubicBezTo>
                    <a:pt x="33" y="13"/>
                    <a:pt x="33" y="6"/>
                    <a:pt x="37" y="3"/>
                  </a:cubicBezTo>
                  <a:cubicBezTo>
                    <a:pt x="33" y="0"/>
                    <a:pt x="28" y="1"/>
                    <a:pt x="25" y="4"/>
                  </a:cubicBezTo>
                  <a:cubicBezTo>
                    <a:pt x="4" y="25"/>
                    <a:pt x="4" y="25"/>
                    <a:pt x="4" y="25"/>
                  </a:cubicBezTo>
                  <a:cubicBezTo>
                    <a:pt x="1" y="28"/>
                    <a:pt x="0" y="33"/>
                    <a:pt x="2" y="37"/>
                  </a:cubicBezTo>
                  <a:cubicBezTo>
                    <a:pt x="6" y="33"/>
                    <a:pt x="12" y="34"/>
                    <a:pt x="16" y="37"/>
                  </a:cubicBezTo>
                  <a:cubicBezTo>
                    <a:pt x="27" y="48"/>
                    <a:pt x="27" y="48"/>
                    <a:pt x="27" y="48"/>
                  </a:cubicBezTo>
                  <a:cubicBezTo>
                    <a:pt x="30" y="52"/>
                    <a:pt x="30" y="58"/>
                    <a:pt x="27" y="62"/>
                  </a:cubicBezTo>
                  <a:cubicBezTo>
                    <a:pt x="32" y="67"/>
                    <a:pt x="32" y="67"/>
                    <a:pt x="32" y="67"/>
                  </a:cubicBezTo>
                  <a:cubicBezTo>
                    <a:pt x="39" y="60"/>
                    <a:pt x="39" y="60"/>
                    <a:pt x="39" y="60"/>
                  </a:cubicBezTo>
                  <a:cubicBezTo>
                    <a:pt x="60" y="39"/>
                    <a:pt x="60" y="39"/>
                    <a:pt x="60" y="39"/>
                  </a:cubicBezTo>
                  <a:cubicBezTo>
                    <a:pt x="67" y="32"/>
                    <a:pt x="67" y="32"/>
                    <a:pt x="67" y="32"/>
                  </a:cubicBezTo>
                  <a:lnTo>
                    <a:pt x="61" y="27"/>
                  </a:lnTo>
                  <a:close/>
                  <a:moveTo>
                    <a:pt x="43" y="31"/>
                  </a:moveTo>
                  <a:cubicBezTo>
                    <a:pt x="47" y="35"/>
                    <a:pt x="47" y="41"/>
                    <a:pt x="44" y="44"/>
                  </a:cubicBezTo>
                  <a:cubicBezTo>
                    <a:pt x="41" y="48"/>
                    <a:pt x="35" y="47"/>
                    <a:pt x="31" y="43"/>
                  </a:cubicBezTo>
                  <a:cubicBezTo>
                    <a:pt x="21" y="33"/>
                    <a:pt x="21" y="33"/>
                    <a:pt x="21" y="33"/>
                  </a:cubicBezTo>
                  <a:cubicBezTo>
                    <a:pt x="17" y="29"/>
                    <a:pt x="16" y="23"/>
                    <a:pt x="20" y="20"/>
                  </a:cubicBezTo>
                  <a:cubicBezTo>
                    <a:pt x="23" y="17"/>
                    <a:pt x="29" y="17"/>
                    <a:pt x="33" y="21"/>
                  </a:cubicBezTo>
                  <a:lnTo>
                    <a:pt x="43"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 name="Freeform 58"/>
            <p:cNvSpPr/>
            <p:nvPr/>
          </p:nvSpPr>
          <p:spPr bwMode="auto">
            <a:xfrm>
              <a:off x="8788401" y="3673475"/>
              <a:ext cx="160338" cy="158750"/>
            </a:xfrm>
            <a:custGeom>
              <a:avLst/>
              <a:gdLst>
                <a:gd name="T0" fmla="*/ 35 w 43"/>
                <a:gd name="T1" fmla="*/ 0 h 42"/>
                <a:gd name="T2" fmla="*/ 31 w 43"/>
                <a:gd name="T3" fmla="*/ 4 h 42"/>
                <a:gd name="T4" fmla="*/ 5 w 43"/>
                <a:gd name="T5" fmla="*/ 30 h 42"/>
                <a:gd name="T6" fmla="*/ 0 w 43"/>
                <a:gd name="T7" fmla="*/ 35 h 42"/>
                <a:gd name="T8" fmla="*/ 5 w 43"/>
                <a:gd name="T9" fmla="*/ 40 h 42"/>
                <a:gd name="T10" fmla="*/ 14 w 43"/>
                <a:gd name="T11" fmla="*/ 40 h 42"/>
                <a:gd name="T12" fmla="*/ 41 w 43"/>
                <a:gd name="T13" fmla="*/ 13 h 42"/>
                <a:gd name="T14" fmla="*/ 41 w 43"/>
                <a:gd name="T15" fmla="*/ 5 h 42"/>
                <a:gd name="T16" fmla="*/ 35 w 4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35" y="0"/>
                  </a:moveTo>
                  <a:cubicBezTo>
                    <a:pt x="31" y="4"/>
                    <a:pt x="31" y="4"/>
                    <a:pt x="31" y="4"/>
                  </a:cubicBezTo>
                  <a:cubicBezTo>
                    <a:pt x="5" y="30"/>
                    <a:pt x="5" y="30"/>
                    <a:pt x="5" y="30"/>
                  </a:cubicBezTo>
                  <a:cubicBezTo>
                    <a:pt x="0" y="35"/>
                    <a:pt x="0" y="35"/>
                    <a:pt x="0" y="35"/>
                  </a:cubicBezTo>
                  <a:cubicBezTo>
                    <a:pt x="5" y="40"/>
                    <a:pt x="5" y="40"/>
                    <a:pt x="5" y="40"/>
                  </a:cubicBezTo>
                  <a:cubicBezTo>
                    <a:pt x="8" y="42"/>
                    <a:pt x="12" y="42"/>
                    <a:pt x="14" y="40"/>
                  </a:cubicBezTo>
                  <a:cubicBezTo>
                    <a:pt x="41" y="13"/>
                    <a:pt x="41" y="13"/>
                    <a:pt x="41" y="13"/>
                  </a:cubicBezTo>
                  <a:cubicBezTo>
                    <a:pt x="43" y="11"/>
                    <a:pt x="43" y="7"/>
                    <a:pt x="41" y="5"/>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Rectangle 59"/>
            <p:cNvSpPr>
              <a:spLocks noChangeArrowheads="1"/>
            </p:cNvSpPr>
            <p:nvPr/>
          </p:nvSpPr>
          <p:spPr bwMode="auto">
            <a:xfrm>
              <a:off x="8528051" y="3502025"/>
              <a:ext cx="60325"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Freeform 60"/>
            <p:cNvSpPr>
              <a:spLocks noEditPoints="1"/>
            </p:cNvSpPr>
            <p:nvPr/>
          </p:nvSpPr>
          <p:spPr bwMode="auto">
            <a:xfrm>
              <a:off x="8469313" y="3354388"/>
              <a:ext cx="476250" cy="387350"/>
            </a:xfrm>
            <a:custGeom>
              <a:avLst/>
              <a:gdLst>
                <a:gd name="T0" fmla="*/ 120 w 127"/>
                <a:gd name="T1" fmla="*/ 0 h 103"/>
                <a:gd name="T2" fmla="*/ 7 w 127"/>
                <a:gd name="T3" fmla="*/ 0 h 103"/>
                <a:gd name="T4" fmla="*/ 0 w 127"/>
                <a:gd name="T5" fmla="*/ 6 h 103"/>
                <a:gd name="T6" fmla="*/ 0 w 127"/>
                <a:gd name="T7" fmla="*/ 96 h 103"/>
                <a:gd name="T8" fmla="*/ 7 w 127"/>
                <a:gd name="T9" fmla="*/ 103 h 103"/>
                <a:gd name="T10" fmla="*/ 64 w 127"/>
                <a:gd name="T11" fmla="*/ 103 h 103"/>
                <a:gd name="T12" fmla="*/ 64 w 127"/>
                <a:gd name="T13" fmla="*/ 102 h 103"/>
                <a:gd name="T14" fmla="*/ 56 w 127"/>
                <a:gd name="T15" fmla="*/ 95 h 103"/>
                <a:gd name="T16" fmla="*/ 8 w 127"/>
                <a:gd name="T17" fmla="*/ 95 h 103"/>
                <a:gd name="T18" fmla="*/ 8 w 127"/>
                <a:gd name="T19" fmla="*/ 15 h 103"/>
                <a:gd name="T20" fmla="*/ 119 w 127"/>
                <a:gd name="T21" fmla="*/ 15 h 103"/>
                <a:gd name="T22" fmla="*/ 119 w 127"/>
                <a:gd name="T23" fmla="*/ 73 h 103"/>
                <a:gd name="T24" fmla="*/ 120 w 127"/>
                <a:gd name="T25" fmla="*/ 74 h 103"/>
                <a:gd name="T26" fmla="*/ 120 w 127"/>
                <a:gd name="T27" fmla="*/ 74 h 103"/>
                <a:gd name="T28" fmla="*/ 126 w 127"/>
                <a:gd name="T29" fmla="*/ 79 h 103"/>
                <a:gd name="T30" fmla="*/ 127 w 127"/>
                <a:gd name="T31" fmla="*/ 80 h 103"/>
                <a:gd name="T32" fmla="*/ 127 w 127"/>
                <a:gd name="T33" fmla="*/ 6 h 103"/>
                <a:gd name="T34" fmla="*/ 120 w 127"/>
                <a:gd name="T35" fmla="*/ 0 h 103"/>
                <a:gd name="T36" fmla="*/ 15 w 127"/>
                <a:gd name="T37" fmla="*/ 10 h 103"/>
                <a:gd name="T38" fmla="*/ 8 w 127"/>
                <a:gd name="T39" fmla="*/ 10 h 103"/>
                <a:gd name="T40" fmla="*/ 8 w 127"/>
                <a:gd name="T41" fmla="*/ 5 h 103"/>
                <a:gd name="T42" fmla="*/ 15 w 127"/>
                <a:gd name="T43" fmla="*/ 5 h 103"/>
                <a:gd name="T44" fmla="*/ 15 w 127"/>
                <a:gd name="T45" fmla="*/ 10 h 103"/>
                <a:gd name="T46" fmla="*/ 119 w 127"/>
                <a:gd name="T47" fmla="*/ 10 h 103"/>
                <a:gd name="T48" fmla="*/ 88 w 127"/>
                <a:gd name="T49" fmla="*/ 10 h 103"/>
                <a:gd name="T50" fmla="*/ 88 w 127"/>
                <a:gd name="T51" fmla="*/ 5 h 103"/>
                <a:gd name="T52" fmla="*/ 119 w 127"/>
                <a:gd name="T53" fmla="*/ 5 h 103"/>
                <a:gd name="T54" fmla="*/ 119 w 127"/>
                <a:gd name="T55"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103">
                  <a:moveTo>
                    <a:pt x="120" y="0"/>
                  </a:moveTo>
                  <a:cubicBezTo>
                    <a:pt x="7" y="0"/>
                    <a:pt x="7" y="0"/>
                    <a:pt x="7" y="0"/>
                  </a:cubicBezTo>
                  <a:cubicBezTo>
                    <a:pt x="3" y="0"/>
                    <a:pt x="0" y="3"/>
                    <a:pt x="0" y="6"/>
                  </a:cubicBezTo>
                  <a:cubicBezTo>
                    <a:pt x="0" y="96"/>
                    <a:pt x="0" y="96"/>
                    <a:pt x="0" y="96"/>
                  </a:cubicBezTo>
                  <a:cubicBezTo>
                    <a:pt x="0" y="100"/>
                    <a:pt x="3" y="103"/>
                    <a:pt x="7" y="103"/>
                  </a:cubicBezTo>
                  <a:cubicBezTo>
                    <a:pt x="64" y="103"/>
                    <a:pt x="64" y="103"/>
                    <a:pt x="64" y="103"/>
                  </a:cubicBezTo>
                  <a:cubicBezTo>
                    <a:pt x="64" y="103"/>
                    <a:pt x="64" y="102"/>
                    <a:pt x="64" y="102"/>
                  </a:cubicBezTo>
                  <a:cubicBezTo>
                    <a:pt x="56" y="95"/>
                    <a:pt x="56" y="95"/>
                    <a:pt x="56" y="95"/>
                  </a:cubicBezTo>
                  <a:cubicBezTo>
                    <a:pt x="8" y="95"/>
                    <a:pt x="8" y="95"/>
                    <a:pt x="8" y="95"/>
                  </a:cubicBezTo>
                  <a:cubicBezTo>
                    <a:pt x="8" y="15"/>
                    <a:pt x="8" y="15"/>
                    <a:pt x="8" y="15"/>
                  </a:cubicBezTo>
                  <a:cubicBezTo>
                    <a:pt x="119" y="15"/>
                    <a:pt x="119" y="15"/>
                    <a:pt x="119" y="15"/>
                  </a:cubicBezTo>
                  <a:cubicBezTo>
                    <a:pt x="119" y="73"/>
                    <a:pt x="119" y="73"/>
                    <a:pt x="119" y="73"/>
                  </a:cubicBezTo>
                  <a:cubicBezTo>
                    <a:pt x="120" y="74"/>
                    <a:pt x="120" y="74"/>
                    <a:pt x="120" y="74"/>
                  </a:cubicBezTo>
                  <a:cubicBezTo>
                    <a:pt x="120" y="74"/>
                    <a:pt x="120" y="74"/>
                    <a:pt x="120" y="74"/>
                  </a:cubicBezTo>
                  <a:cubicBezTo>
                    <a:pt x="126" y="79"/>
                    <a:pt x="126" y="79"/>
                    <a:pt x="126" y="79"/>
                  </a:cubicBezTo>
                  <a:cubicBezTo>
                    <a:pt x="127" y="80"/>
                    <a:pt x="127" y="80"/>
                    <a:pt x="127" y="80"/>
                  </a:cubicBezTo>
                  <a:cubicBezTo>
                    <a:pt x="127" y="6"/>
                    <a:pt x="127" y="6"/>
                    <a:pt x="127" y="6"/>
                  </a:cubicBezTo>
                  <a:cubicBezTo>
                    <a:pt x="127" y="3"/>
                    <a:pt x="124" y="0"/>
                    <a:pt x="120" y="0"/>
                  </a:cubicBezTo>
                  <a:close/>
                  <a:moveTo>
                    <a:pt x="15" y="10"/>
                  </a:moveTo>
                  <a:cubicBezTo>
                    <a:pt x="8" y="10"/>
                    <a:pt x="8" y="10"/>
                    <a:pt x="8" y="10"/>
                  </a:cubicBezTo>
                  <a:cubicBezTo>
                    <a:pt x="8" y="5"/>
                    <a:pt x="8" y="5"/>
                    <a:pt x="8" y="5"/>
                  </a:cubicBezTo>
                  <a:cubicBezTo>
                    <a:pt x="15" y="5"/>
                    <a:pt x="15" y="5"/>
                    <a:pt x="15" y="5"/>
                  </a:cubicBezTo>
                  <a:lnTo>
                    <a:pt x="15" y="10"/>
                  </a:lnTo>
                  <a:close/>
                  <a:moveTo>
                    <a:pt x="119" y="10"/>
                  </a:moveTo>
                  <a:cubicBezTo>
                    <a:pt x="88" y="10"/>
                    <a:pt x="88" y="10"/>
                    <a:pt x="88" y="10"/>
                  </a:cubicBezTo>
                  <a:cubicBezTo>
                    <a:pt x="88" y="5"/>
                    <a:pt x="88" y="5"/>
                    <a:pt x="88" y="5"/>
                  </a:cubicBezTo>
                  <a:cubicBezTo>
                    <a:pt x="119" y="5"/>
                    <a:pt x="119" y="5"/>
                    <a:pt x="119" y="5"/>
                  </a:cubicBezTo>
                  <a:lnTo>
                    <a:pt x="11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62" name="TextBox 61"/>
          <p:cNvSpPr txBox="1"/>
          <p:nvPr/>
        </p:nvSpPr>
        <p:spPr>
          <a:xfrm>
            <a:off x="4224032" y="1874828"/>
            <a:ext cx="534643" cy="338554"/>
          </a:xfrm>
          <a:prstGeom prst="rect">
            <a:avLst/>
          </a:prstGeom>
          <a:noFill/>
        </p:spPr>
        <p:txBody>
          <a:bodyPr wrap="square" rtlCol="0">
            <a:spAutoFit/>
          </a:bodyPr>
          <a:lstStyle/>
          <a:p>
            <a:r>
              <a:rPr lang="en-US" sz="1600" smtClean="0">
                <a:solidFill>
                  <a:schemeClr val="bg1"/>
                </a:solidFill>
                <a:latin typeface="+mj-lt"/>
              </a:rPr>
              <a:t>99%</a:t>
            </a:r>
            <a:endParaRPr lang="en-US" sz="1600">
              <a:solidFill>
                <a:schemeClr val="bg1"/>
              </a:solidFill>
              <a:latin typeface="+mj-lt"/>
            </a:endParaRPr>
          </a:p>
        </p:txBody>
      </p:sp>
      <p:sp>
        <p:nvSpPr>
          <p:cNvPr id="63" name="TextBox 62"/>
          <p:cNvSpPr txBox="1"/>
          <p:nvPr/>
        </p:nvSpPr>
        <p:spPr>
          <a:xfrm>
            <a:off x="5290336" y="2876550"/>
            <a:ext cx="534643" cy="338554"/>
          </a:xfrm>
          <a:prstGeom prst="rect">
            <a:avLst/>
          </a:prstGeom>
          <a:noFill/>
        </p:spPr>
        <p:txBody>
          <a:bodyPr wrap="square" rtlCol="0">
            <a:spAutoFit/>
          </a:bodyPr>
          <a:lstStyle/>
          <a:p>
            <a:r>
              <a:rPr lang="en-US" sz="1600" smtClean="0">
                <a:solidFill>
                  <a:schemeClr val="bg1"/>
                </a:solidFill>
                <a:latin typeface="+mj-lt"/>
              </a:rPr>
              <a:t>83K.</a:t>
            </a:r>
            <a:endParaRPr lang="en-US" sz="1600">
              <a:solidFill>
                <a:schemeClr val="bg1"/>
              </a:solidFill>
              <a:latin typeface="+mj-lt"/>
            </a:endParaRPr>
          </a:p>
        </p:txBody>
      </p:sp>
      <p:sp>
        <p:nvSpPr>
          <p:cNvPr id="43" name="TextBox 42"/>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5" name="TextBox 4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up)">
                                      <p:cBhvr>
                                        <p:cTn id="14" dur="500"/>
                                        <p:tgtEl>
                                          <p:spTgt spid="1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par>
                                <p:cTn id="22" presetID="10" presetClass="entr" presetSubtype="0" fill="hold" nodeType="with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fade">
                                      <p:cBhvr>
                                        <p:cTn id="24" dur="500"/>
                                        <p:tgtEl>
                                          <p:spTgt spid="5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childTnLst>
                          </p:cTn>
                        </p:par>
                        <p:par>
                          <p:cTn id="32" fill="hold">
                            <p:stCondLst>
                              <p:cond delay="200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10" presetClass="entr" presetSubtype="0" fill="hold" nodeType="with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fade">
                                      <p:cBhvr>
                                        <p:cTn id="38" dur="500"/>
                                        <p:tgtEl>
                                          <p:spTgt spid="55"/>
                                        </p:tgtEl>
                                      </p:cBhvr>
                                    </p:animEffect>
                                  </p:childTnLst>
                                </p:cTn>
                              </p:par>
                            </p:childTnLst>
                          </p:cTn>
                        </p:par>
                        <p:par>
                          <p:cTn id="39" fill="hold">
                            <p:stCondLst>
                              <p:cond delay="2500"/>
                            </p:stCondLst>
                            <p:childTnLst>
                              <p:par>
                                <p:cTn id="40" presetID="53" presetClass="entr" presetSubtype="16" fill="hold" grpId="0" nodeType="afterEffect">
                                  <p:stCondLst>
                                    <p:cond delay="0"/>
                                  </p:stCondLst>
                                  <p:childTnLst>
                                    <p:set>
                                      <p:cBhvr>
                                        <p:cTn id="41" dur="1" fill="hold">
                                          <p:stCondLst>
                                            <p:cond delay="0"/>
                                          </p:stCondLst>
                                        </p:cTn>
                                        <p:tgtEl>
                                          <p:spTgt spid="38"/>
                                        </p:tgtEl>
                                        <p:attrNameLst>
                                          <p:attrName>style.visibility</p:attrName>
                                        </p:attrNameLst>
                                      </p:cBhvr>
                                      <p:to>
                                        <p:strVal val="visible"/>
                                      </p:to>
                                    </p:set>
                                    <p:anim calcmode="lin" valueType="num">
                                      <p:cBhvr>
                                        <p:cTn id="42" dur="500" fill="hold"/>
                                        <p:tgtEl>
                                          <p:spTgt spid="38"/>
                                        </p:tgtEl>
                                        <p:attrNameLst>
                                          <p:attrName>ppt_w</p:attrName>
                                        </p:attrNameLst>
                                      </p:cBhvr>
                                      <p:tavLst>
                                        <p:tav tm="0">
                                          <p:val>
                                            <p:fltVal val="0"/>
                                          </p:val>
                                        </p:tav>
                                        <p:tav tm="100000">
                                          <p:val>
                                            <p:strVal val="#ppt_w"/>
                                          </p:val>
                                        </p:tav>
                                      </p:tavLst>
                                    </p:anim>
                                    <p:anim calcmode="lin" valueType="num">
                                      <p:cBhvr>
                                        <p:cTn id="43" dur="500" fill="hold"/>
                                        <p:tgtEl>
                                          <p:spTgt spid="38"/>
                                        </p:tgtEl>
                                        <p:attrNameLst>
                                          <p:attrName>ppt_h</p:attrName>
                                        </p:attrNameLst>
                                      </p:cBhvr>
                                      <p:tavLst>
                                        <p:tav tm="0">
                                          <p:val>
                                            <p:fltVal val="0"/>
                                          </p:val>
                                        </p:tav>
                                        <p:tav tm="100000">
                                          <p:val>
                                            <p:strVal val="#ppt_h"/>
                                          </p:val>
                                        </p:tav>
                                      </p:tavLst>
                                    </p:anim>
                                    <p:animEffect transition="in" filter="fade">
                                      <p:cBhvr>
                                        <p:cTn id="44" dur="500"/>
                                        <p:tgtEl>
                                          <p:spTgt spid="38"/>
                                        </p:tgtEl>
                                      </p:cBhvr>
                                    </p:animEffect>
                                  </p:childTnLst>
                                </p:cTn>
                              </p:par>
                            </p:childTnLst>
                          </p:cTn>
                        </p:par>
                        <p:par>
                          <p:cTn id="45" fill="hold">
                            <p:stCondLst>
                              <p:cond delay="3000"/>
                            </p:stCondLst>
                            <p:childTnLst>
                              <p:par>
                                <p:cTn id="46" presetID="16" presetClass="entr" presetSubtype="42"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barn(outHorizontal)">
                                      <p:cBhvr>
                                        <p:cTn id="48" dur="500"/>
                                        <p:tgtEl>
                                          <p:spTgt spid="35"/>
                                        </p:tgtEl>
                                      </p:cBhvr>
                                    </p:animEffect>
                                  </p:childTnLst>
                                </p:cTn>
                              </p:par>
                            </p:childTnLst>
                          </p:cTn>
                        </p:par>
                        <p:par>
                          <p:cTn id="49" fill="hold">
                            <p:stCondLst>
                              <p:cond delay="3500"/>
                            </p:stCondLst>
                            <p:childTnLst>
                              <p:par>
                                <p:cTn id="50" presetID="22" presetClass="entr" presetSubtype="8" fill="hold" grpId="0" nodeType="after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wipe(left)">
                                      <p:cBhvr>
                                        <p:cTn id="52" dur="250"/>
                                        <p:tgtEl>
                                          <p:spTgt spid="3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par>
                          <p:cTn id="56" fill="hold">
                            <p:stCondLst>
                              <p:cond delay="4000"/>
                            </p:stCondLst>
                            <p:childTnLst>
                              <p:par>
                                <p:cTn id="57" presetID="53" presetClass="entr" presetSubtype="16"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 calcmode="lin" valueType="num">
                                      <p:cBhvr>
                                        <p:cTn id="59" dur="500" fill="hold"/>
                                        <p:tgtEl>
                                          <p:spTgt spid="42"/>
                                        </p:tgtEl>
                                        <p:attrNameLst>
                                          <p:attrName>ppt_w</p:attrName>
                                        </p:attrNameLst>
                                      </p:cBhvr>
                                      <p:tavLst>
                                        <p:tav tm="0">
                                          <p:val>
                                            <p:fltVal val="0"/>
                                          </p:val>
                                        </p:tav>
                                        <p:tav tm="100000">
                                          <p:val>
                                            <p:strVal val="#ppt_w"/>
                                          </p:val>
                                        </p:tav>
                                      </p:tavLst>
                                    </p:anim>
                                    <p:anim calcmode="lin" valueType="num">
                                      <p:cBhvr>
                                        <p:cTn id="60" dur="500" fill="hold"/>
                                        <p:tgtEl>
                                          <p:spTgt spid="42"/>
                                        </p:tgtEl>
                                        <p:attrNameLst>
                                          <p:attrName>ppt_h</p:attrName>
                                        </p:attrNameLst>
                                      </p:cBhvr>
                                      <p:tavLst>
                                        <p:tav tm="0">
                                          <p:val>
                                            <p:fltVal val="0"/>
                                          </p:val>
                                        </p:tav>
                                        <p:tav tm="100000">
                                          <p:val>
                                            <p:strVal val="#ppt_h"/>
                                          </p:val>
                                        </p:tav>
                                      </p:tavLst>
                                    </p:anim>
                                    <p:animEffect transition="in" filter="fade">
                                      <p:cBhvr>
                                        <p:cTn id="61" dur="500"/>
                                        <p:tgtEl>
                                          <p:spTgt spid="42"/>
                                        </p:tgtEl>
                                      </p:cBhvr>
                                    </p:animEffect>
                                  </p:childTnLst>
                                </p:cTn>
                              </p:par>
                            </p:childTnLst>
                          </p:cTn>
                        </p:par>
                        <p:par>
                          <p:cTn id="62" fill="hold">
                            <p:stCondLst>
                              <p:cond delay="4500"/>
                            </p:stCondLst>
                            <p:childTnLst>
                              <p:par>
                                <p:cTn id="63" presetID="16" presetClass="entr" presetSubtype="42"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barn(outHorizontal)">
                                      <p:cBhvr>
                                        <p:cTn id="65" dur="500"/>
                                        <p:tgtEl>
                                          <p:spTgt spid="39"/>
                                        </p:tgtEl>
                                      </p:cBhvr>
                                    </p:animEffect>
                                  </p:childTnLst>
                                </p:cTn>
                              </p:par>
                            </p:childTnLst>
                          </p:cTn>
                        </p:par>
                        <p:par>
                          <p:cTn id="66" fill="hold">
                            <p:stCondLst>
                              <p:cond delay="5000"/>
                            </p:stCondLst>
                            <p:childTnLst>
                              <p:par>
                                <p:cTn id="67" presetID="22" presetClass="entr" presetSubtype="8"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wipe(left)">
                                      <p:cBhvr>
                                        <p:cTn id="69" dur="250"/>
                                        <p:tgtEl>
                                          <p:spTgt spid="4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fade">
                                      <p:cBhvr>
                                        <p:cTn id="72" dur="500"/>
                                        <p:tgtEl>
                                          <p:spTgt spid="41"/>
                                        </p:tgtEl>
                                      </p:cBhvr>
                                    </p:animEffect>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6000"/>
                            </p:stCondLst>
                            <p:childTnLst>
                              <p:par>
                                <p:cTn id="80" presetID="16" presetClass="entr" presetSubtype="42"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barn(outHorizontal)">
                                      <p:cBhvr>
                                        <p:cTn id="82" dur="500"/>
                                        <p:tgtEl>
                                          <p:spTgt spid="16"/>
                                        </p:tgtEl>
                                      </p:cBhvr>
                                    </p:animEffect>
                                  </p:childTnLst>
                                </p:cTn>
                              </p:par>
                            </p:childTnLst>
                          </p:cTn>
                        </p:par>
                        <p:par>
                          <p:cTn id="83" fill="hold">
                            <p:stCondLst>
                              <p:cond delay="6500"/>
                            </p:stCondLst>
                            <p:childTnLst>
                              <p:par>
                                <p:cTn id="84" presetID="22" presetClass="entr" presetSubtype="8"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wipe(left)">
                                      <p:cBhvr>
                                        <p:cTn id="86" dur="25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fade">
                                      <p:cBhvr>
                                        <p:cTn id="89" dur="500"/>
                                        <p:tgtEl>
                                          <p:spTgt spid="20"/>
                                        </p:tgtEl>
                                      </p:cBhvr>
                                    </p:animEffect>
                                  </p:childTnLst>
                                </p:cTn>
                              </p:par>
                            </p:childTnLst>
                          </p:cTn>
                        </p:par>
                        <p:par>
                          <p:cTn id="90" fill="hold">
                            <p:stCondLst>
                              <p:cond delay="7000"/>
                            </p:stCondLst>
                            <p:childTnLst>
                              <p:par>
                                <p:cTn id="91" presetID="53" presetClass="entr" presetSubtype="16" fill="hold" grpId="0" nodeType="after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p:cTn id="93" dur="500" fill="hold"/>
                                        <p:tgtEl>
                                          <p:spTgt spid="33"/>
                                        </p:tgtEl>
                                        <p:attrNameLst>
                                          <p:attrName>ppt_w</p:attrName>
                                        </p:attrNameLst>
                                      </p:cBhvr>
                                      <p:tavLst>
                                        <p:tav tm="0">
                                          <p:val>
                                            <p:fltVal val="0"/>
                                          </p:val>
                                        </p:tav>
                                        <p:tav tm="100000">
                                          <p:val>
                                            <p:strVal val="#ppt_w"/>
                                          </p:val>
                                        </p:tav>
                                      </p:tavLst>
                                    </p:anim>
                                    <p:anim calcmode="lin" valueType="num">
                                      <p:cBhvr>
                                        <p:cTn id="94" dur="500" fill="hold"/>
                                        <p:tgtEl>
                                          <p:spTgt spid="33"/>
                                        </p:tgtEl>
                                        <p:attrNameLst>
                                          <p:attrName>ppt_h</p:attrName>
                                        </p:attrNameLst>
                                      </p:cBhvr>
                                      <p:tavLst>
                                        <p:tav tm="0">
                                          <p:val>
                                            <p:fltVal val="0"/>
                                          </p:val>
                                        </p:tav>
                                        <p:tav tm="100000">
                                          <p:val>
                                            <p:strVal val="#ppt_h"/>
                                          </p:val>
                                        </p:tav>
                                      </p:tavLst>
                                    </p:anim>
                                    <p:animEffect transition="in" filter="fade">
                                      <p:cBhvr>
                                        <p:cTn id="95" dur="500"/>
                                        <p:tgtEl>
                                          <p:spTgt spid="33"/>
                                        </p:tgtEl>
                                      </p:cBhvr>
                                    </p:animEffect>
                                  </p:childTnLst>
                                </p:cTn>
                              </p:par>
                            </p:childTnLst>
                          </p:cTn>
                        </p:par>
                        <p:par>
                          <p:cTn id="96" fill="hold">
                            <p:stCondLst>
                              <p:cond delay="7500"/>
                            </p:stCondLst>
                            <p:childTnLst>
                              <p:par>
                                <p:cTn id="97" presetID="16" presetClass="entr" presetSubtype="42" fill="hold" grpId="0" nodeType="afterEffect">
                                  <p:stCondLst>
                                    <p:cond delay="0"/>
                                  </p:stCondLst>
                                  <p:childTnLst>
                                    <p:set>
                                      <p:cBhvr>
                                        <p:cTn id="98" dur="1" fill="hold">
                                          <p:stCondLst>
                                            <p:cond delay="0"/>
                                          </p:stCondLst>
                                        </p:cTn>
                                        <p:tgtEl>
                                          <p:spTgt spid="30"/>
                                        </p:tgtEl>
                                        <p:attrNameLst>
                                          <p:attrName>style.visibility</p:attrName>
                                        </p:attrNameLst>
                                      </p:cBhvr>
                                      <p:to>
                                        <p:strVal val="visible"/>
                                      </p:to>
                                    </p:set>
                                    <p:animEffect transition="in" filter="barn(outHorizontal)">
                                      <p:cBhvr>
                                        <p:cTn id="99" dur="500"/>
                                        <p:tgtEl>
                                          <p:spTgt spid="30"/>
                                        </p:tgtEl>
                                      </p:cBhvr>
                                    </p:animEffect>
                                  </p:childTnLst>
                                </p:cTn>
                              </p:par>
                            </p:childTnLst>
                          </p:cTn>
                        </p:par>
                        <p:par>
                          <p:cTn id="100" fill="hold">
                            <p:stCondLst>
                              <p:cond delay="8000"/>
                            </p:stCondLst>
                            <p:childTnLst>
                              <p:par>
                                <p:cTn id="101" presetID="22" presetClass="entr" presetSubtype="8" fill="hold" grpId="0" nodeType="afterEffect">
                                  <p:stCondLst>
                                    <p:cond delay="0"/>
                                  </p:stCondLst>
                                  <p:childTnLst>
                                    <p:set>
                                      <p:cBhvr>
                                        <p:cTn id="102" dur="1" fill="hold">
                                          <p:stCondLst>
                                            <p:cond delay="0"/>
                                          </p:stCondLst>
                                        </p:cTn>
                                        <p:tgtEl>
                                          <p:spTgt spid="31"/>
                                        </p:tgtEl>
                                        <p:attrNameLst>
                                          <p:attrName>style.visibility</p:attrName>
                                        </p:attrNameLst>
                                      </p:cBhvr>
                                      <p:to>
                                        <p:strVal val="visible"/>
                                      </p:to>
                                    </p:set>
                                    <p:animEffect transition="in" filter="wipe(left)">
                                      <p:cBhvr>
                                        <p:cTn id="103" dur="250"/>
                                        <p:tgtEl>
                                          <p:spTgt spid="3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2"/>
                                        </p:tgtEl>
                                        <p:attrNameLst>
                                          <p:attrName>style.visibility</p:attrName>
                                        </p:attrNameLst>
                                      </p:cBhvr>
                                      <p:to>
                                        <p:strVal val="visible"/>
                                      </p:to>
                                    </p:set>
                                    <p:animEffect transition="in" filter="fade">
                                      <p:cBhvr>
                                        <p:cTn id="106" dur="500"/>
                                        <p:tgtEl>
                                          <p:spTgt spid="32"/>
                                        </p:tgtEl>
                                      </p:cBhvr>
                                    </p:animEffect>
                                  </p:childTnLst>
                                </p:cTn>
                              </p:par>
                            </p:childTnLst>
                          </p:cTn>
                        </p:par>
                        <p:par>
                          <p:cTn id="107" fill="hold">
                            <p:stCondLst>
                              <p:cond delay="8500"/>
                            </p:stCondLst>
                            <p:childTnLst>
                              <p:par>
                                <p:cTn id="108" presetID="37" presetClass="entr" presetSubtype="0" fill="hold" grpId="0" nodeType="after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750"/>
                                        <p:tgtEl>
                                          <p:spTgt spid="43"/>
                                        </p:tgtEl>
                                      </p:cBhvr>
                                    </p:animEffect>
                                    <p:anim calcmode="lin" valueType="num">
                                      <p:cBhvr>
                                        <p:cTn id="111" dur="750" fill="hold"/>
                                        <p:tgtEl>
                                          <p:spTgt spid="43"/>
                                        </p:tgtEl>
                                        <p:attrNameLst>
                                          <p:attrName>ppt_x</p:attrName>
                                        </p:attrNameLst>
                                      </p:cBhvr>
                                      <p:tavLst>
                                        <p:tav tm="0">
                                          <p:val>
                                            <p:strVal val="#ppt_x"/>
                                          </p:val>
                                        </p:tav>
                                        <p:tav tm="100000">
                                          <p:val>
                                            <p:strVal val="#ppt_x"/>
                                          </p:val>
                                        </p:tav>
                                      </p:tavLst>
                                    </p:anim>
                                    <p:anim calcmode="lin" valueType="num">
                                      <p:cBhvr>
                                        <p:cTn id="112" dur="675" decel="100000" fill="hold"/>
                                        <p:tgtEl>
                                          <p:spTgt spid="43"/>
                                        </p:tgtEl>
                                        <p:attrNameLst>
                                          <p:attrName>ppt_y</p:attrName>
                                        </p:attrNameLst>
                                      </p:cBhvr>
                                      <p:tavLst>
                                        <p:tav tm="0">
                                          <p:val>
                                            <p:strVal val="#ppt_y+1"/>
                                          </p:val>
                                        </p:tav>
                                        <p:tav tm="100000">
                                          <p:val>
                                            <p:strVal val="#ppt_y-.03"/>
                                          </p:val>
                                        </p:tav>
                                      </p:tavLst>
                                    </p:anim>
                                    <p:anim calcmode="lin" valueType="num">
                                      <p:cBhvr>
                                        <p:cTn id="113" dur="75" accel="100000" fill="hold">
                                          <p:stCondLst>
                                            <p:cond delay="675"/>
                                          </p:stCondLst>
                                        </p:cTn>
                                        <p:tgtEl>
                                          <p:spTgt spid="43"/>
                                        </p:tgtEl>
                                        <p:attrNameLst>
                                          <p:attrName>ppt_y</p:attrName>
                                        </p:attrNameLst>
                                      </p:cBhvr>
                                      <p:tavLst>
                                        <p:tav tm="0">
                                          <p:val>
                                            <p:strVal val="#ppt_y-.03"/>
                                          </p:val>
                                        </p:tav>
                                        <p:tav tm="100000">
                                          <p:val>
                                            <p:strVal val="#ppt_y"/>
                                          </p:val>
                                        </p:tav>
                                      </p:tavLst>
                                    </p:anim>
                                  </p:childTnLst>
                                </p:cTn>
                              </p:par>
                            </p:childTnLst>
                          </p:cTn>
                        </p:par>
                        <p:par>
                          <p:cTn id="114" fill="hold">
                            <p:stCondLst>
                              <p:cond delay="9500"/>
                            </p:stCondLst>
                            <p:childTnLst>
                              <p:par>
                                <p:cTn id="115" presetID="10" presetClass="entr" presetSubtype="0" fill="hold" grpId="0" nodeType="after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fade">
                                      <p:cBhvr>
                                        <p:cTn id="11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9" grpId="0"/>
      <p:bldP spid="20" grpId="0"/>
      <p:bldGraphic spid="29" grpId="0">
        <p:bldAsOne/>
      </p:bldGraphic>
      <p:bldP spid="30" grpId="0" animBg="1"/>
      <p:bldP spid="31" grpId="0"/>
      <p:bldP spid="32" grpId="0"/>
      <p:bldGraphic spid="33" grpId="0">
        <p:bldAsOne/>
      </p:bldGraphic>
      <p:bldP spid="35" grpId="0" animBg="1"/>
      <p:bldP spid="36" grpId="0"/>
      <p:bldP spid="37" grpId="0"/>
      <p:bldGraphic spid="38" grpId="0">
        <p:bldAsOne/>
      </p:bldGraphic>
      <p:bldP spid="39" grpId="0" animBg="1"/>
      <p:bldP spid="40" grpId="0"/>
      <p:bldP spid="41" grpId="0"/>
      <p:bldGraphic spid="42" grpId="0">
        <p:bldAsOne/>
      </p:bldGraphic>
      <p:bldP spid="62" grpId="0"/>
      <p:bldP spid="63" grpId="0"/>
      <p:bldP spid="43" grpId="0"/>
      <p:bldP spid="4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U-Turn Arrow 11"/>
          <p:cNvSpPr/>
          <p:nvPr/>
        </p:nvSpPr>
        <p:spPr>
          <a:xfrm rot="5400000" flipH="1">
            <a:off x="5829300" y="933450"/>
            <a:ext cx="1600200" cy="3505200"/>
          </a:xfrm>
          <a:prstGeom prst="uturnArrow">
            <a:avLst>
              <a:gd name="adj1" fmla="val 14474"/>
              <a:gd name="adj2" fmla="val 18135"/>
              <a:gd name="adj3" fmla="val 28662"/>
              <a:gd name="adj4" fmla="val 43750"/>
              <a:gd name="adj5" fmla="val 60191"/>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U-Turn Arrow 10"/>
          <p:cNvSpPr/>
          <p:nvPr/>
        </p:nvSpPr>
        <p:spPr>
          <a:xfrm rot="5400000" flipH="1">
            <a:off x="3142565" y="1142315"/>
            <a:ext cx="1600200" cy="3087469"/>
          </a:xfrm>
          <a:prstGeom prst="uturnArrow">
            <a:avLst>
              <a:gd name="adj1" fmla="val 14474"/>
              <a:gd name="adj2" fmla="val 18135"/>
              <a:gd name="adj3" fmla="val 28662"/>
              <a:gd name="adj4" fmla="val 43750"/>
              <a:gd name="adj5" fmla="val 52012"/>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p:cNvSpPr txBox="1"/>
          <p:nvPr/>
        </p:nvSpPr>
        <p:spPr>
          <a:xfrm>
            <a:off x="326104"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10" name="U-Turn Arrow 9"/>
          <p:cNvSpPr/>
          <p:nvPr/>
        </p:nvSpPr>
        <p:spPr>
          <a:xfrm rot="5400000" flipH="1">
            <a:off x="743635" y="1142315"/>
            <a:ext cx="1600200" cy="3087469"/>
          </a:xfrm>
          <a:prstGeom prst="uturnArrow">
            <a:avLst>
              <a:gd name="adj1" fmla="val 14474"/>
              <a:gd name="adj2" fmla="val 18135"/>
              <a:gd name="adj3" fmla="val 28662"/>
              <a:gd name="adj4" fmla="val 43750"/>
              <a:gd name="adj5" fmla="val 52138"/>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 name="Group 12"/>
          <p:cNvGrpSpPr/>
          <p:nvPr/>
        </p:nvGrpSpPr>
        <p:grpSpPr>
          <a:xfrm>
            <a:off x="2089081" y="2548339"/>
            <a:ext cx="425519" cy="426929"/>
            <a:chOff x="7185025" y="5168900"/>
            <a:chExt cx="479425" cy="481013"/>
          </a:xfrm>
          <a:solidFill>
            <a:schemeClr val="bg1">
              <a:lumMod val="95000"/>
            </a:schemeClr>
          </a:solidFill>
        </p:grpSpPr>
        <p:sp>
          <p:nvSpPr>
            <p:cNvPr id="14" name="Freeform 13"/>
            <p:cNvSpPr>
              <a:spLocks noEditPoints="1"/>
            </p:cNvSpPr>
            <p:nvPr/>
          </p:nvSpPr>
          <p:spPr bwMode="auto">
            <a:xfrm>
              <a:off x="7185025" y="5168900"/>
              <a:ext cx="479425" cy="363538"/>
            </a:xfrm>
            <a:custGeom>
              <a:avLst/>
              <a:gdLst>
                <a:gd name="T0" fmla="*/ 107 w 128"/>
                <a:gd name="T1" fmla="*/ 32 h 97"/>
                <a:gd name="T2" fmla="*/ 96 w 128"/>
                <a:gd name="T3" fmla="*/ 32 h 97"/>
                <a:gd name="T4" fmla="*/ 96 w 128"/>
                <a:gd name="T5" fmla="*/ 24 h 97"/>
                <a:gd name="T6" fmla="*/ 116 w 128"/>
                <a:gd name="T7" fmla="*/ 24 h 97"/>
                <a:gd name="T8" fmla="*/ 128 w 128"/>
                <a:gd name="T9" fmla="*/ 12 h 97"/>
                <a:gd name="T10" fmla="*/ 116 w 128"/>
                <a:gd name="T11" fmla="*/ 0 h 97"/>
                <a:gd name="T12" fmla="*/ 60 w 128"/>
                <a:gd name="T13" fmla="*/ 0 h 97"/>
                <a:gd name="T14" fmla="*/ 48 w 128"/>
                <a:gd name="T15" fmla="*/ 12 h 97"/>
                <a:gd name="T16" fmla="*/ 60 w 128"/>
                <a:gd name="T17" fmla="*/ 24 h 97"/>
                <a:gd name="T18" fmla="*/ 80 w 128"/>
                <a:gd name="T19" fmla="*/ 24 h 97"/>
                <a:gd name="T20" fmla="*/ 80 w 128"/>
                <a:gd name="T21" fmla="*/ 32 h 97"/>
                <a:gd name="T22" fmla="*/ 21 w 128"/>
                <a:gd name="T23" fmla="*/ 32 h 97"/>
                <a:gd name="T24" fmla="*/ 0 w 128"/>
                <a:gd name="T25" fmla="*/ 53 h 97"/>
                <a:gd name="T26" fmla="*/ 0 w 128"/>
                <a:gd name="T27" fmla="*/ 75 h 97"/>
                <a:gd name="T28" fmla="*/ 21 w 128"/>
                <a:gd name="T29" fmla="*/ 97 h 97"/>
                <a:gd name="T30" fmla="*/ 107 w 128"/>
                <a:gd name="T31" fmla="*/ 97 h 97"/>
                <a:gd name="T32" fmla="*/ 128 w 128"/>
                <a:gd name="T33" fmla="*/ 75 h 97"/>
                <a:gd name="T34" fmla="*/ 128 w 128"/>
                <a:gd name="T35" fmla="*/ 53 h 97"/>
                <a:gd name="T36" fmla="*/ 107 w 128"/>
                <a:gd name="T37" fmla="*/ 32 h 97"/>
                <a:gd name="T38" fmla="*/ 58 w 128"/>
                <a:gd name="T39" fmla="*/ 19 h 97"/>
                <a:gd name="T40" fmla="*/ 53 w 128"/>
                <a:gd name="T41" fmla="*/ 12 h 97"/>
                <a:gd name="T42" fmla="*/ 58 w 128"/>
                <a:gd name="T43" fmla="*/ 6 h 97"/>
                <a:gd name="T44" fmla="*/ 118 w 128"/>
                <a:gd name="T45" fmla="*/ 6 h 97"/>
                <a:gd name="T46" fmla="*/ 123 w 128"/>
                <a:gd name="T47" fmla="*/ 12 h 97"/>
                <a:gd name="T48" fmla="*/ 118 w 128"/>
                <a:gd name="T49" fmla="*/ 19 h 97"/>
                <a:gd name="T50" fmla="*/ 58 w 128"/>
                <a:gd name="T51" fmla="*/ 19 h 97"/>
                <a:gd name="T52" fmla="*/ 51 w 128"/>
                <a:gd name="T53" fmla="*/ 69 h 97"/>
                <a:gd name="T54" fmla="*/ 41 w 128"/>
                <a:gd name="T55" fmla="*/ 69 h 97"/>
                <a:gd name="T56" fmla="*/ 41 w 128"/>
                <a:gd name="T57" fmla="*/ 79 h 97"/>
                <a:gd name="T58" fmla="*/ 36 w 128"/>
                <a:gd name="T59" fmla="*/ 84 h 97"/>
                <a:gd name="T60" fmla="*/ 31 w 128"/>
                <a:gd name="T61" fmla="*/ 79 h 97"/>
                <a:gd name="T62" fmla="*/ 31 w 128"/>
                <a:gd name="T63" fmla="*/ 69 h 97"/>
                <a:gd name="T64" fmla="*/ 21 w 128"/>
                <a:gd name="T65" fmla="*/ 69 h 97"/>
                <a:gd name="T66" fmla="*/ 16 w 128"/>
                <a:gd name="T67" fmla="*/ 64 h 97"/>
                <a:gd name="T68" fmla="*/ 21 w 128"/>
                <a:gd name="T69" fmla="*/ 59 h 97"/>
                <a:gd name="T70" fmla="*/ 31 w 128"/>
                <a:gd name="T71" fmla="*/ 59 h 97"/>
                <a:gd name="T72" fmla="*/ 31 w 128"/>
                <a:gd name="T73" fmla="*/ 49 h 97"/>
                <a:gd name="T74" fmla="*/ 36 w 128"/>
                <a:gd name="T75" fmla="*/ 44 h 97"/>
                <a:gd name="T76" fmla="*/ 41 w 128"/>
                <a:gd name="T77" fmla="*/ 49 h 97"/>
                <a:gd name="T78" fmla="*/ 41 w 128"/>
                <a:gd name="T79" fmla="*/ 59 h 97"/>
                <a:gd name="T80" fmla="*/ 51 w 128"/>
                <a:gd name="T81" fmla="*/ 59 h 97"/>
                <a:gd name="T82" fmla="*/ 56 w 128"/>
                <a:gd name="T83" fmla="*/ 64 h 97"/>
                <a:gd name="T84" fmla="*/ 51 w 128"/>
                <a:gd name="T85" fmla="*/ 69 h 97"/>
                <a:gd name="T86" fmla="*/ 107 w 128"/>
                <a:gd name="T87" fmla="*/ 69 h 97"/>
                <a:gd name="T88" fmla="*/ 77 w 128"/>
                <a:gd name="T89" fmla="*/ 69 h 97"/>
                <a:gd name="T90" fmla="*/ 72 w 128"/>
                <a:gd name="T91" fmla="*/ 64 h 97"/>
                <a:gd name="T92" fmla="*/ 77 w 128"/>
                <a:gd name="T93" fmla="*/ 59 h 97"/>
                <a:gd name="T94" fmla="*/ 107 w 128"/>
                <a:gd name="T95" fmla="*/ 59 h 97"/>
                <a:gd name="T96" fmla="*/ 112 w 128"/>
                <a:gd name="T97" fmla="*/ 64 h 97"/>
                <a:gd name="T98" fmla="*/ 107 w 128"/>
                <a:gd name="T99" fmla="*/ 6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97">
                  <a:moveTo>
                    <a:pt x="107" y="32"/>
                  </a:moveTo>
                  <a:cubicBezTo>
                    <a:pt x="96" y="32"/>
                    <a:pt x="96" y="32"/>
                    <a:pt x="96" y="32"/>
                  </a:cubicBezTo>
                  <a:cubicBezTo>
                    <a:pt x="96" y="24"/>
                    <a:pt x="96" y="24"/>
                    <a:pt x="96" y="24"/>
                  </a:cubicBezTo>
                  <a:cubicBezTo>
                    <a:pt x="116" y="24"/>
                    <a:pt x="116" y="24"/>
                    <a:pt x="116" y="24"/>
                  </a:cubicBezTo>
                  <a:cubicBezTo>
                    <a:pt x="123" y="24"/>
                    <a:pt x="128" y="19"/>
                    <a:pt x="128" y="12"/>
                  </a:cubicBezTo>
                  <a:cubicBezTo>
                    <a:pt x="128" y="5"/>
                    <a:pt x="123" y="0"/>
                    <a:pt x="116" y="0"/>
                  </a:cubicBezTo>
                  <a:cubicBezTo>
                    <a:pt x="60" y="0"/>
                    <a:pt x="60" y="0"/>
                    <a:pt x="60" y="0"/>
                  </a:cubicBezTo>
                  <a:cubicBezTo>
                    <a:pt x="53" y="0"/>
                    <a:pt x="48" y="5"/>
                    <a:pt x="48" y="12"/>
                  </a:cubicBezTo>
                  <a:cubicBezTo>
                    <a:pt x="48" y="19"/>
                    <a:pt x="53" y="24"/>
                    <a:pt x="60" y="24"/>
                  </a:cubicBezTo>
                  <a:cubicBezTo>
                    <a:pt x="80" y="24"/>
                    <a:pt x="80" y="24"/>
                    <a:pt x="80" y="24"/>
                  </a:cubicBezTo>
                  <a:cubicBezTo>
                    <a:pt x="80" y="32"/>
                    <a:pt x="80" y="32"/>
                    <a:pt x="80" y="32"/>
                  </a:cubicBezTo>
                  <a:cubicBezTo>
                    <a:pt x="21" y="32"/>
                    <a:pt x="21" y="32"/>
                    <a:pt x="21" y="32"/>
                  </a:cubicBezTo>
                  <a:cubicBezTo>
                    <a:pt x="9" y="32"/>
                    <a:pt x="0" y="42"/>
                    <a:pt x="0" y="53"/>
                  </a:cubicBezTo>
                  <a:cubicBezTo>
                    <a:pt x="0" y="75"/>
                    <a:pt x="0" y="75"/>
                    <a:pt x="0" y="75"/>
                  </a:cubicBezTo>
                  <a:cubicBezTo>
                    <a:pt x="0" y="87"/>
                    <a:pt x="9" y="97"/>
                    <a:pt x="21" y="97"/>
                  </a:cubicBezTo>
                  <a:cubicBezTo>
                    <a:pt x="107" y="97"/>
                    <a:pt x="107" y="97"/>
                    <a:pt x="107" y="97"/>
                  </a:cubicBezTo>
                  <a:cubicBezTo>
                    <a:pt x="119" y="97"/>
                    <a:pt x="128" y="87"/>
                    <a:pt x="128" y="75"/>
                  </a:cubicBezTo>
                  <a:cubicBezTo>
                    <a:pt x="128" y="53"/>
                    <a:pt x="128" y="53"/>
                    <a:pt x="128" y="53"/>
                  </a:cubicBezTo>
                  <a:cubicBezTo>
                    <a:pt x="128" y="42"/>
                    <a:pt x="119" y="32"/>
                    <a:pt x="107" y="32"/>
                  </a:cubicBezTo>
                  <a:close/>
                  <a:moveTo>
                    <a:pt x="58" y="19"/>
                  </a:moveTo>
                  <a:cubicBezTo>
                    <a:pt x="56" y="19"/>
                    <a:pt x="53" y="16"/>
                    <a:pt x="53" y="12"/>
                  </a:cubicBezTo>
                  <a:cubicBezTo>
                    <a:pt x="53" y="9"/>
                    <a:pt x="56" y="6"/>
                    <a:pt x="58" y="6"/>
                  </a:cubicBezTo>
                  <a:cubicBezTo>
                    <a:pt x="118" y="6"/>
                    <a:pt x="118" y="6"/>
                    <a:pt x="118" y="6"/>
                  </a:cubicBezTo>
                  <a:cubicBezTo>
                    <a:pt x="120" y="6"/>
                    <a:pt x="123" y="9"/>
                    <a:pt x="123" y="12"/>
                  </a:cubicBezTo>
                  <a:cubicBezTo>
                    <a:pt x="123" y="16"/>
                    <a:pt x="120" y="19"/>
                    <a:pt x="118" y="19"/>
                  </a:cubicBezTo>
                  <a:lnTo>
                    <a:pt x="58" y="19"/>
                  </a:lnTo>
                  <a:close/>
                  <a:moveTo>
                    <a:pt x="51" y="69"/>
                  </a:moveTo>
                  <a:cubicBezTo>
                    <a:pt x="41" y="69"/>
                    <a:pt x="41" y="69"/>
                    <a:pt x="41" y="69"/>
                  </a:cubicBezTo>
                  <a:cubicBezTo>
                    <a:pt x="41" y="79"/>
                    <a:pt x="41" y="79"/>
                    <a:pt x="41" y="79"/>
                  </a:cubicBezTo>
                  <a:cubicBezTo>
                    <a:pt x="41" y="82"/>
                    <a:pt x="39" y="84"/>
                    <a:pt x="36" y="84"/>
                  </a:cubicBezTo>
                  <a:cubicBezTo>
                    <a:pt x="33" y="84"/>
                    <a:pt x="31" y="82"/>
                    <a:pt x="31" y="79"/>
                  </a:cubicBezTo>
                  <a:cubicBezTo>
                    <a:pt x="31" y="69"/>
                    <a:pt x="31" y="69"/>
                    <a:pt x="31" y="69"/>
                  </a:cubicBezTo>
                  <a:cubicBezTo>
                    <a:pt x="21" y="69"/>
                    <a:pt x="21" y="69"/>
                    <a:pt x="21" y="69"/>
                  </a:cubicBezTo>
                  <a:cubicBezTo>
                    <a:pt x="18" y="69"/>
                    <a:pt x="16" y="67"/>
                    <a:pt x="16" y="64"/>
                  </a:cubicBezTo>
                  <a:cubicBezTo>
                    <a:pt x="16" y="62"/>
                    <a:pt x="18" y="59"/>
                    <a:pt x="21" y="59"/>
                  </a:cubicBezTo>
                  <a:cubicBezTo>
                    <a:pt x="31" y="59"/>
                    <a:pt x="31" y="59"/>
                    <a:pt x="31" y="59"/>
                  </a:cubicBezTo>
                  <a:cubicBezTo>
                    <a:pt x="31" y="49"/>
                    <a:pt x="31" y="49"/>
                    <a:pt x="31" y="49"/>
                  </a:cubicBezTo>
                  <a:cubicBezTo>
                    <a:pt x="31" y="47"/>
                    <a:pt x="33" y="44"/>
                    <a:pt x="36" y="44"/>
                  </a:cubicBezTo>
                  <a:cubicBezTo>
                    <a:pt x="39" y="44"/>
                    <a:pt x="41" y="47"/>
                    <a:pt x="41" y="49"/>
                  </a:cubicBezTo>
                  <a:cubicBezTo>
                    <a:pt x="41" y="59"/>
                    <a:pt x="41" y="59"/>
                    <a:pt x="41" y="59"/>
                  </a:cubicBezTo>
                  <a:cubicBezTo>
                    <a:pt x="51" y="59"/>
                    <a:pt x="51" y="59"/>
                    <a:pt x="51" y="59"/>
                  </a:cubicBezTo>
                  <a:cubicBezTo>
                    <a:pt x="54" y="59"/>
                    <a:pt x="56" y="62"/>
                    <a:pt x="56" y="64"/>
                  </a:cubicBezTo>
                  <a:cubicBezTo>
                    <a:pt x="56" y="67"/>
                    <a:pt x="54" y="69"/>
                    <a:pt x="51" y="69"/>
                  </a:cubicBezTo>
                  <a:close/>
                  <a:moveTo>
                    <a:pt x="107" y="69"/>
                  </a:moveTo>
                  <a:cubicBezTo>
                    <a:pt x="77" y="69"/>
                    <a:pt x="77" y="69"/>
                    <a:pt x="77" y="69"/>
                  </a:cubicBezTo>
                  <a:cubicBezTo>
                    <a:pt x="75" y="69"/>
                    <a:pt x="72" y="67"/>
                    <a:pt x="72" y="64"/>
                  </a:cubicBezTo>
                  <a:cubicBezTo>
                    <a:pt x="72" y="62"/>
                    <a:pt x="75" y="59"/>
                    <a:pt x="77" y="59"/>
                  </a:cubicBezTo>
                  <a:cubicBezTo>
                    <a:pt x="107" y="59"/>
                    <a:pt x="107" y="59"/>
                    <a:pt x="107" y="59"/>
                  </a:cubicBezTo>
                  <a:cubicBezTo>
                    <a:pt x="110" y="59"/>
                    <a:pt x="112" y="62"/>
                    <a:pt x="112" y="64"/>
                  </a:cubicBezTo>
                  <a:cubicBezTo>
                    <a:pt x="112" y="67"/>
                    <a:pt x="110" y="69"/>
                    <a:pt x="10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5" name="Freeform 14"/>
            <p:cNvSpPr>
              <a:spLocks noEditPoints="1"/>
            </p:cNvSpPr>
            <p:nvPr/>
          </p:nvSpPr>
          <p:spPr bwMode="auto">
            <a:xfrm>
              <a:off x="7185025" y="5559425"/>
              <a:ext cx="479425" cy="90488"/>
            </a:xfrm>
            <a:custGeom>
              <a:avLst/>
              <a:gdLst>
                <a:gd name="T0" fmla="*/ 128 w 128"/>
                <a:gd name="T1" fmla="*/ 16 h 24"/>
                <a:gd name="T2" fmla="*/ 120 w 128"/>
                <a:gd name="T3" fmla="*/ 24 h 24"/>
                <a:gd name="T4" fmla="*/ 8 w 128"/>
                <a:gd name="T5" fmla="*/ 24 h 24"/>
                <a:gd name="T6" fmla="*/ 0 w 128"/>
                <a:gd name="T7" fmla="*/ 16 h 24"/>
                <a:gd name="T8" fmla="*/ 0 w 128"/>
                <a:gd name="T9" fmla="*/ 8 h 24"/>
                <a:gd name="T10" fmla="*/ 8 w 128"/>
                <a:gd name="T11" fmla="*/ 0 h 24"/>
                <a:gd name="T12" fmla="*/ 120 w 128"/>
                <a:gd name="T13" fmla="*/ 0 h 24"/>
                <a:gd name="T14" fmla="*/ 128 w 128"/>
                <a:gd name="T15" fmla="*/ 8 h 24"/>
                <a:gd name="T16" fmla="*/ 128 w 128"/>
                <a:gd name="T17" fmla="*/ 16 h 24"/>
                <a:gd name="T18" fmla="*/ 64 w 128"/>
                <a:gd name="T19" fmla="*/ 4 h 24"/>
                <a:gd name="T20" fmla="*/ 57 w 128"/>
                <a:gd name="T21" fmla="*/ 12 h 24"/>
                <a:gd name="T22" fmla="*/ 64 w 128"/>
                <a:gd name="T23" fmla="*/ 19 h 24"/>
                <a:gd name="T24" fmla="*/ 72 w 128"/>
                <a:gd name="T25" fmla="*/ 12 h 24"/>
                <a:gd name="T26" fmla="*/ 64 w 128"/>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4">
                  <a:moveTo>
                    <a:pt x="128" y="16"/>
                  </a:moveTo>
                  <a:cubicBezTo>
                    <a:pt x="128" y="20"/>
                    <a:pt x="125" y="24"/>
                    <a:pt x="120" y="24"/>
                  </a:cubicBezTo>
                  <a:cubicBezTo>
                    <a:pt x="8" y="24"/>
                    <a:pt x="8" y="24"/>
                    <a:pt x="8" y="24"/>
                  </a:cubicBezTo>
                  <a:cubicBezTo>
                    <a:pt x="3" y="24"/>
                    <a:pt x="0" y="20"/>
                    <a:pt x="0" y="16"/>
                  </a:cubicBezTo>
                  <a:cubicBezTo>
                    <a:pt x="0" y="8"/>
                    <a:pt x="0" y="8"/>
                    <a:pt x="0" y="8"/>
                  </a:cubicBezTo>
                  <a:cubicBezTo>
                    <a:pt x="0" y="3"/>
                    <a:pt x="3" y="0"/>
                    <a:pt x="8" y="0"/>
                  </a:cubicBezTo>
                  <a:cubicBezTo>
                    <a:pt x="120" y="0"/>
                    <a:pt x="120" y="0"/>
                    <a:pt x="120" y="0"/>
                  </a:cubicBezTo>
                  <a:cubicBezTo>
                    <a:pt x="125" y="0"/>
                    <a:pt x="128" y="3"/>
                    <a:pt x="128" y="8"/>
                  </a:cubicBezTo>
                  <a:lnTo>
                    <a:pt x="128" y="16"/>
                  </a:lnTo>
                  <a:close/>
                  <a:moveTo>
                    <a:pt x="64" y="4"/>
                  </a:moveTo>
                  <a:cubicBezTo>
                    <a:pt x="60" y="4"/>
                    <a:pt x="57" y="7"/>
                    <a:pt x="57" y="12"/>
                  </a:cubicBezTo>
                  <a:cubicBezTo>
                    <a:pt x="57" y="16"/>
                    <a:pt x="60" y="19"/>
                    <a:pt x="64" y="19"/>
                  </a:cubicBezTo>
                  <a:cubicBezTo>
                    <a:pt x="68" y="19"/>
                    <a:pt x="72" y="16"/>
                    <a:pt x="72" y="12"/>
                  </a:cubicBezTo>
                  <a:cubicBezTo>
                    <a:pt x="72" y="7"/>
                    <a:pt x="68" y="4"/>
                    <a:pt x="6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 name="Group 15"/>
          <p:cNvGrpSpPr/>
          <p:nvPr/>
        </p:nvGrpSpPr>
        <p:grpSpPr>
          <a:xfrm>
            <a:off x="4495800" y="2577134"/>
            <a:ext cx="487465" cy="422586"/>
            <a:chOff x="8555038" y="3732213"/>
            <a:chExt cx="441325" cy="382587"/>
          </a:xfrm>
          <a:solidFill>
            <a:schemeClr val="bg1">
              <a:lumMod val="95000"/>
            </a:schemeClr>
          </a:solidFill>
        </p:grpSpPr>
        <p:sp>
          <p:nvSpPr>
            <p:cNvPr id="17" name="Freeform 16"/>
            <p:cNvSpPr>
              <a:spLocks noEditPoints="1"/>
            </p:cNvSpPr>
            <p:nvPr/>
          </p:nvSpPr>
          <p:spPr bwMode="auto">
            <a:xfrm>
              <a:off x="8720138" y="3841750"/>
              <a:ext cx="276225" cy="273050"/>
            </a:xfrm>
            <a:custGeom>
              <a:avLst/>
              <a:gdLst>
                <a:gd name="T0" fmla="*/ 70 w 74"/>
                <a:gd name="T1" fmla="*/ 70 h 73"/>
                <a:gd name="T2" fmla="*/ 64 w 74"/>
                <a:gd name="T3" fmla="*/ 73 h 73"/>
                <a:gd name="T4" fmla="*/ 57 w 74"/>
                <a:gd name="T5" fmla="*/ 70 h 73"/>
                <a:gd name="T6" fmla="*/ 43 w 74"/>
                <a:gd name="T7" fmla="*/ 56 h 73"/>
                <a:gd name="T8" fmla="*/ 30 w 74"/>
                <a:gd name="T9" fmla="*/ 59 h 73"/>
                <a:gd name="T10" fmla="*/ 0 w 74"/>
                <a:gd name="T11" fmla="*/ 30 h 73"/>
                <a:gd name="T12" fmla="*/ 30 w 74"/>
                <a:gd name="T13" fmla="*/ 0 h 73"/>
                <a:gd name="T14" fmla="*/ 59 w 74"/>
                <a:gd name="T15" fmla="*/ 30 h 73"/>
                <a:gd name="T16" fmla="*/ 56 w 74"/>
                <a:gd name="T17" fmla="*/ 43 h 73"/>
                <a:gd name="T18" fmla="*/ 70 w 74"/>
                <a:gd name="T19" fmla="*/ 58 h 73"/>
                <a:gd name="T20" fmla="*/ 70 w 74"/>
                <a:gd name="T21" fmla="*/ 70 h 73"/>
                <a:gd name="T22" fmla="*/ 30 w 74"/>
                <a:gd name="T23" fmla="*/ 47 h 73"/>
                <a:gd name="T24" fmla="*/ 47 w 74"/>
                <a:gd name="T25" fmla="*/ 30 h 73"/>
                <a:gd name="T26" fmla="*/ 30 w 74"/>
                <a:gd name="T27" fmla="*/ 13 h 73"/>
                <a:gd name="T28" fmla="*/ 12 w 74"/>
                <a:gd name="T29" fmla="*/ 30 h 73"/>
                <a:gd name="T30" fmla="*/ 30 w 74"/>
                <a:gd name="T31"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3">
                  <a:moveTo>
                    <a:pt x="70" y="70"/>
                  </a:moveTo>
                  <a:cubicBezTo>
                    <a:pt x="68" y="72"/>
                    <a:pt x="66" y="73"/>
                    <a:pt x="64" y="73"/>
                  </a:cubicBezTo>
                  <a:cubicBezTo>
                    <a:pt x="61" y="73"/>
                    <a:pt x="59" y="72"/>
                    <a:pt x="57" y="70"/>
                  </a:cubicBezTo>
                  <a:cubicBezTo>
                    <a:pt x="43" y="56"/>
                    <a:pt x="43" y="56"/>
                    <a:pt x="43" y="56"/>
                  </a:cubicBezTo>
                  <a:cubicBezTo>
                    <a:pt x="39" y="58"/>
                    <a:pt x="34" y="59"/>
                    <a:pt x="30" y="59"/>
                  </a:cubicBezTo>
                  <a:cubicBezTo>
                    <a:pt x="13" y="59"/>
                    <a:pt x="0" y="46"/>
                    <a:pt x="0" y="30"/>
                  </a:cubicBezTo>
                  <a:cubicBezTo>
                    <a:pt x="0" y="14"/>
                    <a:pt x="13" y="0"/>
                    <a:pt x="30" y="0"/>
                  </a:cubicBezTo>
                  <a:cubicBezTo>
                    <a:pt x="46" y="0"/>
                    <a:pt x="59" y="14"/>
                    <a:pt x="59" y="30"/>
                  </a:cubicBezTo>
                  <a:cubicBezTo>
                    <a:pt x="59" y="35"/>
                    <a:pt x="58" y="39"/>
                    <a:pt x="56" y="43"/>
                  </a:cubicBezTo>
                  <a:cubicBezTo>
                    <a:pt x="70" y="58"/>
                    <a:pt x="70" y="58"/>
                    <a:pt x="70" y="58"/>
                  </a:cubicBezTo>
                  <a:cubicBezTo>
                    <a:pt x="74" y="61"/>
                    <a:pt x="74" y="67"/>
                    <a:pt x="70" y="70"/>
                  </a:cubicBezTo>
                  <a:close/>
                  <a:moveTo>
                    <a:pt x="30" y="47"/>
                  </a:moveTo>
                  <a:cubicBezTo>
                    <a:pt x="39" y="47"/>
                    <a:pt x="47" y="39"/>
                    <a:pt x="47" y="30"/>
                  </a:cubicBezTo>
                  <a:cubicBezTo>
                    <a:pt x="47" y="20"/>
                    <a:pt x="39" y="13"/>
                    <a:pt x="30" y="13"/>
                  </a:cubicBezTo>
                  <a:cubicBezTo>
                    <a:pt x="20" y="13"/>
                    <a:pt x="12" y="20"/>
                    <a:pt x="12" y="30"/>
                  </a:cubicBezTo>
                  <a:cubicBezTo>
                    <a:pt x="12" y="39"/>
                    <a:pt x="20" y="47"/>
                    <a:pt x="30"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8555038" y="3732213"/>
              <a:ext cx="179388" cy="139700"/>
            </a:xfrm>
            <a:custGeom>
              <a:avLst/>
              <a:gdLst>
                <a:gd name="T0" fmla="*/ 7 w 48"/>
                <a:gd name="T1" fmla="*/ 37 h 37"/>
                <a:gd name="T2" fmla="*/ 41 w 48"/>
                <a:gd name="T3" fmla="*/ 37 h 37"/>
                <a:gd name="T4" fmla="*/ 48 w 48"/>
                <a:gd name="T5" fmla="*/ 0 h 37"/>
                <a:gd name="T6" fmla="*/ 26 w 48"/>
                <a:gd name="T7" fmla="*/ 0 h 37"/>
                <a:gd name="T8" fmla="*/ 18 w 48"/>
                <a:gd name="T9" fmla="*/ 7 h 37"/>
                <a:gd name="T10" fmla="*/ 0 w 48"/>
                <a:gd name="T11" fmla="*/ 29 h 37"/>
                <a:gd name="T12" fmla="*/ 7 w 4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8" h="37">
                  <a:moveTo>
                    <a:pt x="7" y="37"/>
                  </a:moveTo>
                  <a:cubicBezTo>
                    <a:pt x="41" y="37"/>
                    <a:pt x="41" y="37"/>
                    <a:pt x="41" y="37"/>
                  </a:cubicBezTo>
                  <a:cubicBezTo>
                    <a:pt x="48" y="0"/>
                    <a:pt x="48" y="0"/>
                    <a:pt x="48" y="0"/>
                  </a:cubicBezTo>
                  <a:cubicBezTo>
                    <a:pt x="26" y="0"/>
                    <a:pt x="26" y="0"/>
                    <a:pt x="26" y="0"/>
                  </a:cubicBezTo>
                  <a:cubicBezTo>
                    <a:pt x="22" y="0"/>
                    <a:pt x="20" y="4"/>
                    <a:pt x="18" y="7"/>
                  </a:cubicBezTo>
                  <a:cubicBezTo>
                    <a:pt x="0" y="29"/>
                    <a:pt x="0" y="29"/>
                    <a:pt x="0" y="29"/>
                  </a:cubicBezTo>
                  <a:cubicBezTo>
                    <a:pt x="0" y="33"/>
                    <a:pt x="3" y="37"/>
                    <a:pt x="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8756651" y="3732213"/>
              <a:ext cx="180975" cy="128587"/>
            </a:xfrm>
            <a:custGeom>
              <a:avLst/>
              <a:gdLst>
                <a:gd name="T0" fmla="*/ 47 w 48"/>
                <a:gd name="T1" fmla="*/ 34 h 34"/>
                <a:gd name="T2" fmla="*/ 48 w 48"/>
                <a:gd name="T3" fmla="*/ 29 h 34"/>
                <a:gd name="T4" fmla="*/ 31 w 48"/>
                <a:gd name="T5" fmla="*/ 7 h 34"/>
                <a:gd name="T6" fmla="*/ 23 w 48"/>
                <a:gd name="T7" fmla="*/ 0 h 34"/>
                <a:gd name="T8" fmla="*/ 0 w 48"/>
                <a:gd name="T9" fmla="*/ 0 h 34"/>
                <a:gd name="T10" fmla="*/ 5 w 48"/>
                <a:gd name="T11" fmla="*/ 25 h 34"/>
                <a:gd name="T12" fmla="*/ 20 w 48"/>
                <a:gd name="T13" fmla="*/ 22 h 34"/>
                <a:gd name="T14" fmla="*/ 47 w 48"/>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4">
                  <a:moveTo>
                    <a:pt x="47" y="34"/>
                  </a:moveTo>
                  <a:cubicBezTo>
                    <a:pt x="48" y="33"/>
                    <a:pt x="48" y="31"/>
                    <a:pt x="48" y="29"/>
                  </a:cubicBezTo>
                  <a:cubicBezTo>
                    <a:pt x="31" y="7"/>
                    <a:pt x="31" y="7"/>
                    <a:pt x="31" y="7"/>
                  </a:cubicBezTo>
                  <a:cubicBezTo>
                    <a:pt x="29" y="4"/>
                    <a:pt x="26" y="0"/>
                    <a:pt x="23" y="0"/>
                  </a:cubicBezTo>
                  <a:cubicBezTo>
                    <a:pt x="0" y="0"/>
                    <a:pt x="0" y="0"/>
                    <a:pt x="0" y="0"/>
                  </a:cubicBezTo>
                  <a:cubicBezTo>
                    <a:pt x="5" y="25"/>
                    <a:pt x="5" y="25"/>
                    <a:pt x="5" y="25"/>
                  </a:cubicBezTo>
                  <a:cubicBezTo>
                    <a:pt x="9" y="23"/>
                    <a:pt x="14" y="22"/>
                    <a:pt x="20" y="22"/>
                  </a:cubicBezTo>
                  <a:cubicBezTo>
                    <a:pt x="30" y="22"/>
                    <a:pt x="40" y="27"/>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8555038" y="3897313"/>
              <a:ext cx="352425" cy="217487"/>
            </a:xfrm>
            <a:custGeom>
              <a:avLst/>
              <a:gdLst>
                <a:gd name="T0" fmla="*/ 74 w 94"/>
                <a:gd name="T1" fmla="*/ 52 h 58"/>
                <a:gd name="T2" fmla="*/ 37 w 94"/>
                <a:gd name="T3" fmla="*/ 15 h 58"/>
                <a:gd name="T4" fmla="*/ 40 w 94"/>
                <a:gd name="T5" fmla="*/ 0 h 58"/>
                <a:gd name="T6" fmla="*/ 7 w 94"/>
                <a:gd name="T7" fmla="*/ 0 h 58"/>
                <a:gd name="T8" fmla="*/ 0 w 94"/>
                <a:gd name="T9" fmla="*/ 7 h 58"/>
                <a:gd name="T10" fmla="*/ 0 w 94"/>
                <a:gd name="T11" fmla="*/ 51 h 58"/>
                <a:gd name="T12" fmla="*/ 7 w 94"/>
                <a:gd name="T13" fmla="*/ 58 h 58"/>
                <a:gd name="T14" fmla="*/ 94 w 94"/>
                <a:gd name="T15" fmla="*/ 58 h 58"/>
                <a:gd name="T16" fmla="*/ 85 w 94"/>
                <a:gd name="T17" fmla="*/ 50 h 58"/>
                <a:gd name="T18" fmla="*/ 74 w 94"/>
                <a:gd name="T19" fmla="*/ 52 h 58"/>
                <a:gd name="T20" fmla="*/ 26 w 94"/>
                <a:gd name="T21" fmla="*/ 42 h 58"/>
                <a:gd name="T22" fmla="*/ 23 w 94"/>
                <a:gd name="T23" fmla="*/ 46 h 58"/>
                <a:gd name="T24" fmla="*/ 16 w 94"/>
                <a:gd name="T25" fmla="*/ 46 h 58"/>
                <a:gd name="T26" fmla="*/ 13 w 94"/>
                <a:gd name="T27" fmla="*/ 42 h 58"/>
                <a:gd name="T28" fmla="*/ 13 w 94"/>
                <a:gd name="T29" fmla="*/ 38 h 58"/>
                <a:gd name="T30" fmla="*/ 16 w 94"/>
                <a:gd name="T31" fmla="*/ 34 h 58"/>
                <a:gd name="T32" fmla="*/ 23 w 94"/>
                <a:gd name="T33" fmla="*/ 34 h 58"/>
                <a:gd name="T34" fmla="*/ 26 w 94"/>
                <a:gd name="T35" fmla="*/ 38 h 58"/>
                <a:gd name="T36" fmla="*/ 26 w 94"/>
                <a:gd name="T3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58">
                  <a:moveTo>
                    <a:pt x="74" y="52"/>
                  </a:moveTo>
                  <a:cubicBezTo>
                    <a:pt x="53" y="52"/>
                    <a:pt x="37" y="35"/>
                    <a:pt x="37" y="15"/>
                  </a:cubicBezTo>
                  <a:cubicBezTo>
                    <a:pt x="37" y="10"/>
                    <a:pt x="38" y="4"/>
                    <a:pt x="40" y="0"/>
                  </a:cubicBezTo>
                  <a:cubicBezTo>
                    <a:pt x="7" y="0"/>
                    <a:pt x="7" y="0"/>
                    <a:pt x="7" y="0"/>
                  </a:cubicBezTo>
                  <a:cubicBezTo>
                    <a:pt x="3" y="0"/>
                    <a:pt x="0" y="3"/>
                    <a:pt x="0" y="7"/>
                  </a:cubicBezTo>
                  <a:cubicBezTo>
                    <a:pt x="0" y="51"/>
                    <a:pt x="0" y="51"/>
                    <a:pt x="0" y="51"/>
                  </a:cubicBezTo>
                  <a:cubicBezTo>
                    <a:pt x="0" y="55"/>
                    <a:pt x="3" y="58"/>
                    <a:pt x="7" y="58"/>
                  </a:cubicBezTo>
                  <a:cubicBezTo>
                    <a:pt x="94" y="58"/>
                    <a:pt x="94" y="58"/>
                    <a:pt x="94" y="58"/>
                  </a:cubicBezTo>
                  <a:cubicBezTo>
                    <a:pt x="85" y="50"/>
                    <a:pt x="85" y="50"/>
                    <a:pt x="85" y="50"/>
                  </a:cubicBezTo>
                  <a:cubicBezTo>
                    <a:pt x="82" y="51"/>
                    <a:pt x="78" y="52"/>
                    <a:pt x="74" y="52"/>
                  </a:cubicBezTo>
                  <a:close/>
                  <a:moveTo>
                    <a:pt x="26" y="42"/>
                  </a:moveTo>
                  <a:cubicBezTo>
                    <a:pt x="26" y="44"/>
                    <a:pt x="25" y="46"/>
                    <a:pt x="23" y="46"/>
                  </a:cubicBezTo>
                  <a:cubicBezTo>
                    <a:pt x="16" y="46"/>
                    <a:pt x="16" y="46"/>
                    <a:pt x="16" y="46"/>
                  </a:cubicBezTo>
                  <a:cubicBezTo>
                    <a:pt x="14" y="46"/>
                    <a:pt x="13" y="44"/>
                    <a:pt x="13" y="42"/>
                  </a:cubicBezTo>
                  <a:cubicBezTo>
                    <a:pt x="13" y="38"/>
                    <a:pt x="13" y="38"/>
                    <a:pt x="13" y="38"/>
                  </a:cubicBezTo>
                  <a:cubicBezTo>
                    <a:pt x="13" y="36"/>
                    <a:pt x="14" y="34"/>
                    <a:pt x="16" y="34"/>
                  </a:cubicBezTo>
                  <a:cubicBezTo>
                    <a:pt x="23" y="34"/>
                    <a:pt x="23" y="34"/>
                    <a:pt x="23" y="34"/>
                  </a:cubicBezTo>
                  <a:cubicBezTo>
                    <a:pt x="25" y="34"/>
                    <a:pt x="26" y="36"/>
                    <a:pt x="26" y="38"/>
                  </a:cubicBezTo>
                  <a:lnTo>
                    <a:pt x="26"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1" name="Group 20"/>
          <p:cNvGrpSpPr/>
          <p:nvPr/>
        </p:nvGrpSpPr>
        <p:grpSpPr>
          <a:xfrm>
            <a:off x="7315200" y="2548339"/>
            <a:ext cx="483509" cy="480176"/>
            <a:chOff x="9569450" y="5030788"/>
            <a:chExt cx="460376" cy="457200"/>
          </a:xfrm>
          <a:solidFill>
            <a:schemeClr val="bg1">
              <a:lumMod val="95000"/>
            </a:schemeClr>
          </a:solidFill>
        </p:grpSpPr>
        <p:sp>
          <p:nvSpPr>
            <p:cNvPr id="22" name="Freeform 21"/>
            <p:cNvSpPr/>
            <p:nvPr/>
          </p:nvSpPr>
          <p:spPr bwMode="auto">
            <a:xfrm>
              <a:off x="9955213" y="5245101"/>
              <a:ext cx="69850" cy="63500"/>
            </a:xfrm>
            <a:custGeom>
              <a:avLst/>
              <a:gdLst>
                <a:gd name="T0" fmla="*/ 16 w 19"/>
                <a:gd name="T1" fmla="*/ 0 h 17"/>
                <a:gd name="T2" fmla="*/ 4 w 19"/>
                <a:gd name="T3" fmla="*/ 0 h 17"/>
                <a:gd name="T4" fmla="*/ 2 w 19"/>
                <a:gd name="T5" fmla="*/ 0 h 17"/>
                <a:gd name="T6" fmla="*/ 1 w 19"/>
                <a:gd name="T7" fmla="*/ 2 h 17"/>
                <a:gd name="T8" fmla="*/ 0 w 19"/>
                <a:gd name="T9" fmla="*/ 10 h 17"/>
                <a:gd name="T10" fmla="*/ 2 w 19"/>
                <a:gd name="T11" fmla="*/ 14 h 17"/>
                <a:gd name="T12" fmla="*/ 15 w 19"/>
                <a:gd name="T13" fmla="*/ 17 h 17"/>
                <a:gd name="T14" fmla="*/ 16 w 19"/>
                <a:gd name="T15" fmla="*/ 17 h 17"/>
                <a:gd name="T16" fmla="*/ 17 w 19"/>
                <a:gd name="T17" fmla="*/ 16 h 17"/>
                <a:gd name="T18" fmla="*/ 18 w 19"/>
                <a:gd name="T19" fmla="*/ 15 h 17"/>
                <a:gd name="T20" fmla="*/ 19 w 19"/>
                <a:gd name="T21" fmla="*/ 2 h 17"/>
                <a:gd name="T22" fmla="*/ 16 w 19"/>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16" y="0"/>
                  </a:moveTo>
                  <a:cubicBezTo>
                    <a:pt x="4" y="0"/>
                    <a:pt x="4" y="0"/>
                    <a:pt x="4" y="0"/>
                  </a:cubicBezTo>
                  <a:cubicBezTo>
                    <a:pt x="3" y="0"/>
                    <a:pt x="2" y="0"/>
                    <a:pt x="2" y="0"/>
                  </a:cubicBezTo>
                  <a:cubicBezTo>
                    <a:pt x="1" y="1"/>
                    <a:pt x="1" y="2"/>
                    <a:pt x="1" y="2"/>
                  </a:cubicBezTo>
                  <a:cubicBezTo>
                    <a:pt x="1" y="5"/>
                    <a:pt x="1" y="8"/>
                    <a:pt x="0" y="10"/>
                  </a:cubicBezTo>
                  <a:cubicBezTo>
                    <a:pt x="0" y="12"/>
                    <a:pt x="1" y="13"/>
                    <a:pt x="2" y="14"/>
                  </a:cubicBezTo>
                  <a:cubicBezTo>
                    <a:pt x="15" y="17"/>
                    <a:pt x="15" y="17"/>
                    <a:pt x="15" y="17"/>
                  </a:cubicBezTo>
                  <a:cubicBezTo>
                    <a:pt x="15" y="17"/>
                    <a:pt x="15" y="17"/>
                    <a:pt x="16" y="17"/>
                  </a:cubicBezTo>
                  <a:cubicBezTo>
                    <a:pt x="16" y="17"/>
                    <a:pt x="17" y="17"/>
                    <a:pt x="17" y="16"/>
                  </a:cubicBezTo>
                  <a:cubicBezTo>
                    <a:pt x="18" y="16"/>
                    <a:pt x="18" y="15"/>
                    <a:pt x="18" y="15"/>
                  </a:cubicBezTo>
                  <a:cubicBezTo>
                    <a:pt x="19" y="11"/>
                    <a:pt x="19" y="6"/>
                    <a:pt x="19" y="2"/>
                  </a:cubicBezTo>
                  <a:cubicBezTo>
                    <a:pt x="19" y="1"/>
                    <a:pt x="18"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9931400" y="5303838"/>
              <a:ext cx="82550" cy="79375"/>
            </a:xfrm>
            <a:custGeom>
              <a:avLst/>
              <a:gdLst>
                <a:gd name="T0" fmla="*/ 20 w 22"/>
                <a:gd name="T1" fmla="*/ 4 h 21"/>
                <a:gd name="T2" fmla="*/ 8 w 22"/>
                <a:gd name="T3" fmla="*/ 1 h 21"/>
                <a:gd name="T4" fmla="*/ 7 w 22"/>
                <a:gd name="T5" fmla="*/ 0 h 21"/>
                <a:gd name="T6" fmla="*/ 4 w 22"/>
                <a:gd name="T7" fmla="*/ 2 h 21"/>
                <a:gd name="T8" fmla="*/ 1 w 22"/>
                <a:gd name="T9" fmla="*/ 10 h 21"/>
                <a:gd name="T10" fmla="*/ 2 w 22"/>
                <a:gd name="T11" fmla="*/ 13 h 21"/>
                <a:gd name="T12" fmla="*/ 12 w 22"/>
                <a:gd name="T13" fmla="*/ 21 h 21"/>
                <a:gd name="T14" fmla="*/ 14 w 22"/>
                <a:gd name="T15" fmla="*/ 21 h 21"/>
                <a:gd name="T16" fmla="*/ 14 w 22"/>
                <a:gd name="T17" fmla="*/ 21 h 21"/>
                <a:gd name="T18" fmla="*/ 16 w 22"/>
                <a:gd name="T19" fmla="*/ 20 h 21"/>
                <a:gd name="T20" fmla="*/ 22 w 22"/>
                <a:gd name="T21" fmla="*/ 7 h 21"/>
                <a:gd name="T22" fmla="*/ 22 w 22"/>
                <a:gd name="T23" fmla="*/ 5 h 21"/>
                <a:gd name="T24" fmla="*/ 20 w 22"/>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0" y="4"/>
                  </a:moveTo>
                  <a:cubicBezTo>
                    <a:pt x="8" y="1"/>
                    <a:pt x="8" y="1"/>
                    <a:pt x="8" y="1"/>
                  </a:cubicBezTo>
                  <a:cubicBezTo>
                    <a:pt x="7" y="0"/>
                    <a:pt x="7" y="0"/>
                    <a:pt x="7" y="0"/>
                  </a:cubicBezTo>
                  <a:cubicBezTo>
                    <a:pt x="6" y="0"/>
                    <a:pt x="5" y="1"/>
                    <a:pt x="4" y="2"/>
                  </a:cubicBezTo>
                  <a:cubicBezTo>
                    <a:pt x="3" y="5"/>
                    <a:pt x="2" y="7"/>
                    <a:pt x="1" y="10"/>
                  </a:cubicBezTo>
                  <a:cubicBezTo>
                    <a:pt x="0" y="11"/>
                    <a:pt x="0" y="13"/>
                    <a:pt x="2" y="13"/>
                  </a:cubicBezTo>
                  <a:cubicBezTo>
                    <a:pt x="12" y="21"/>
                    <a:pt x="12" y="21"/>
                    <a:pt x="12" y="21"/>
                  </a:cubicBezTo>
                  <a:cubicBezTo>
                    <a:pt x="12" y="21"/>
                    <a:pt x="13" y="21"/>
                    <a:pt x="14" y="21"/>
                  </a:cubicBezTo>
                  <a:cubicBezTo>
                    <a:pt x="14" y="21"/>
                    <a:pt x="14" y="21"/>
                    <a:pt x="14" y="21"/>
                  </a:cubicBezTo>
                  <a:cubicBezTo>
                    <a:pt x="15" y="21"/>
                    <a:pt x="16" y="21"/>
                    <a:pt x="16" y="20"/>
                  </a:cubicBezTo>
                  <a:cubicBezTo>
                    <a:pt x="18" y="16"/>
                    <a:pt x="20" y="12"/>
                    <a:pt x="22" y="7"/>
                  </a:cubicBezTo>
                  <a:cubicBezTo>
                    <a:pt x="22" y="7"/>
                    <a:pt x="22" y="6"/>
                    <a:pt x="22" y="5"/>
                  </a:cubicBezTo>
                  <a:cubicBezTo>
                    <a:pt x="21" y="4"/>
                    <a:pt x="21" y="4"/>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9890125" y="5360988"/>
              <a:ext cx="82550" cy="85725"/>
            </a:xfrm>
            <a:custGeom>
              <a:avLst/>
              <a:gdLst>
                <a:gd name="T0" fmla="*/ 21 w 22"/>
                <a:gd name="T1" fmla="*/ 8 h 23"/>
                <a:gd name="T2" fmla="*/ 11 w 22"/>
                <a:gd name="T3" fmla="*/ 1 h 23"/>
                <a:gd name="T4" fmla="*/ 9 w 22"/>
                <a:gd name="T5" fmla="*/ 0 h 23"/>
                <a:gd name="T6" fmla="*/ 7 w 22"/>
                <a:gd name="T7" fmla="*/ 1 h 23"/>
                <a:gd name="T8" fmla="*/ 1 w 22"/>
                <a:gd name="T9" fmla="*/ 7 h 23"/>
                <a:gd name="T10" fmla="*/ 0 w 22"/>
                <a:gd name="T11" fmla="*/ 10 h 23"/>
                <a:gd name="T12" fmla="*/ 7 w 22"/>
                <a:gd name="T13" fmla="*/ 21 h 23"/>
                <a:gd name="T14" fmla="*/ 9 w 22"/>
                <a:gd name="T15" fmla="*/ 23 h 23"/>
                <a:gd name="T16" fmla="*/ 9 w 22"/>
                <a:gd name="T17" fmla="*/ 23 h 23"/>
                <a:gd name="T18" fmla="*/ 11 w 22"/>
                <a:gd name="T19" fmla="*/ 22 h 23"/>
                <a:gd name="T20" fmla="*/ 22 w 22"/>
                <a:gd name="T21" fmla="*/ 12 h 23"/>
                <a:gd name="T22" fmla="*/ 22 w 22"/>
                <a:gd name="T23" fmla="*/ 10 h 23"/>
                <a:gd name="T24" fmla="*/ 21 w 22"/>
                <a:gd name="T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3">
                  <a:moveTo>
                    <a:pt x="21" y="8"/>
                  </a:moveTo>
                  <a:cubicBezTo>
                    <a:pt x="11" y="1"/>
                    <a:pt x="11" y="1"/>
                    <a:pt x="11" y="1"/>
                  </a:cubicBezTo>
                  <a:cubicBezTo>
                    <a:pt x="10" y="0"/>
                    <a:pt x="10" y="0"/>
                    <a:pt x="9" y="0"/>
                  </a:cubicBezTo>
                  <a:cubicBezTo>
                    <a:pt x="8" y="0"/>
                    <a:pt x="8" y="1"/>
                    <a:pt x="7" y="1"/>
                  </a:cubicBezTo>
                  <a:cubicBezTo>
                    <a:pt x="5" y="3"/>
                    <a:pt x="3" y="5"/>
                    <a:pt x="1" y="7"/>
                  </a:cubicBezTo>
                  <a:cubicBezTo>
                    <a:pt x="0" y="8"/>
                    <a:pt x="0" y="9"/>
                    <a:pt x="0" y="10"/>
                  </a:cubicBezTo>
                  <a:cubicBezTo>
                    <a:pt x="7" y="21"/>
                    <a:pt x="7" y="21"/>
                    <a:pt x="7" y="21"/>
                  </a:cubicBezTo>
                  <a:cubicBezTo>
                    <a:pt x="7" y="22"/>
                    <a:pt x="8" y="23"/>
                    <a:pt x="9" y="23"/>
                  </a:cubicBezTo>
                  <a:cubicBezTo>
                    <a:pt x="9" y="23"/>
                    <a:pt x="9" y="23"/>
                    <a:pt x="9" y="23"/>
                  </a:cubicBezTo>
                  <a:cubicBezTo>
                    <a:pt x="10" y="23"/>
                    <a:pt x="10" y="23"/>
                    <a:pt x="11" y="22"/>
                  </a:cubicBezTo>
                  <a:cubicBezTo>
                    <a:pt x="15" y="19"/>
                    <a:pt x="18" y="16"/>
                    <a:pt x="22" y="12"/>
                  </a:cubicBezTo>
                  <a:cubicBezTo>
                    <a:pt x="22" y="12"/>
                    <a:pt x="22" y="11"/>
                    <a:pt x="22" y="10"/>
                  </a:cubicBezTo>
                  <a:cubicBezTo>
                    <a:pt x="22" y="9"/>
                    <a:pt x="22" y="9"/>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9569450" y="5030788"/>
              <a:ext cx="460376" cy="457200"/>
            </a:xfrm>
            <a:custGeom>
              <a:avLst/>
              <a:gdLst>
                <a:gd name="T0" fmla="*/ 84 w 123"/>
                <a:gd name="T1" fmla="*/ 100 h 122"/>
                <a:gd name="T2" fmla="*/ 81 w 123"/>
                <a:gd name="T3" fmla="*/ 99 h 122"/>
                <a:gd name="T4" fmla="*/ 80 w 123"/>
                <a:gd name="T5" fmla="*/ 99 h 122"/>
                <a:gd name="T6" fmla="*/ 61 w 123"/>
                <a:gd name="T7" fmla="*/ 103 h 122"/>
                <a:gd name="T8" fmla="*/ 18 w 123"/>
                <a:gd name="T9" fmla="*/ 61 h 122"/>
                <a:gd name="T10" fmla="*/ 61 w 123"/>
                <a:gd name="T11" fmla="*/ 18 h 122"/>
                <a:gd name="T12" fmla="*/ 90 w 123"/>
                <a:gd name="T13" fmla="*/ 28 h 122"/>
                <a:gd name="T14" fmla="*/ 82 w 123"/>
                <a:gd name="T15" fmla="*/ 36 h 122"/>
                <a:gd name="T16" fmla="*/ 81 w 123"/>
                <a:gd name="T17" fmla="*/ 39 h 122"/>
                <a:gd name="T18" fmla="*/ 83 w 123"/>
                <a:gd name="T19" fmla="*/ 41 h 122"/>
                <a:gd name="T20" fmla="*/ 119 w 123"/>
                <a:gd name="T21" fmla="*/ 47 h 122"/>
                <a:gd name="T22" fmla="*/ 120 w 123"/>
                <a:gd name="T23" fmla="*/ 47 h 122"/>
                <a:gd name="T24" fmla="*/ 122 w 123"/>
                <a:gd name="T25" fmla="*/ 47 h 122"/>
                <a:gd name="T26" fmla="*/ 122 w 123"/>
                <a:gd name="T27" fmla="*/ 44 h 122"/>
                <a:gd name="T28" fmla="*/ 116 w 123"/>
                <a:gd name="T29" fmla="*/ 8 h 122"/>
                <a:gd name="T30" fmla="*/ 114 w 123"/>
                <a:gd name="T31" fmla="*/ 6 h 122"/>
                <a:gd name="T32" fmla="*/ 113 w 123"/>
                <a:gd name="T33" fmla="*/ 6 h 122"/>
                <a:gd name="T34" fmla="*/ 111 w 123"/>
                <a:gd name="T35" fmla="*/ 7 h 122"/>
                <a:gd name="T36" fmla="*/ 103 w 123"/>
                <a:gd name="T37" fmla="*/ 15 h 122"/>
                <a:gd name="T38" fmla="*/ 61 w 123"/>
                <a:gd name="T39" fmla="*/ 0 h 122"/>
                <a:gd name="T40" fmla="*/ 0 w 123"/>
                <a:gd name="T41" fmla="*/ 61 h 122"/>
                <a:gd name="T42" fmla="*/ 61 w 123"/>
                <a:gd name="T43" fmla="*/ 122 h 122"/>
                <a:gd name="T44" fmla="*/ 89 w 123"/>
                <a:gd name="T45" fmla="*/ 115 h 122"/>
                <a:gd name="T46" fmla="*/ 90 w 123"/>
                <a:gd name="T47" fmla="*/ 113 h 122"/>
                <a:gd name="T48" fmla="*/ 90 w 123"/>
                <a:gd name="T49" fmla="*/ 111 h 122"/>
                <a:gd name="T50" fmla="*/ 84 w 123"/>
                <a:gd name="T51" fmla="*/ 10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2">
                  <a:moveTo>
                    <a:pt x="84" y="100"/>
                  </a:moveTo>
                  <a:cubicBezTo>
                    <a:pt x="83" y="99"/>
                    <a:pt x="82" y="99"/>
                    <a:pt x="81" y="99"/>
                  </a:cubicBezTo>
                  <a:cubicBezTo>
                    <a:pt x="81" y="99"/>
                    <a:pt x="81" y="99"/>
                    <a:pt x="80" y="99"/>
                  </a:cubicBezTo>
                  <a:cubicBezTo>
                    <a:pt x="74" y="102"/>
                    <a:pt x="68" y="103"/>
                    <a:pt x="61" y="103"/>
                  </a:cubicBezTo>
                  <a:cubicBezTo>
                    <a:pt x="37" y="103"/>
                    <a:pt x="18" y="84"/>
                    <a:pt x="18" y="61"/>
                  </a:cubicBezTo>
                  <a:cubicBezTo>
                    <a:pt x="18" y="37"/>
                    <a:pt x="37" y="18"/>
                    <a:pt x="61" y="18"/>
                  </a:cubicBezTo>
                  <a:cubicBezTo>
                    <a:pt x="72" y="18"/>
                    <a:pt x="82" y="22"/>
                    <a:pt x="90" y="28"/>
                  </a:cubicBezTo>
                  <a:cubicBezTo>
                    <a:pt x="82" y="36"/>
                    <a:pt x="82" y="36"/>
                    <a:pt x="82" y="36"/>
                  </a:cubicBezTo>
                  <a:cubicBezTo>
                    <a:pt x="81" y="37"/>
                    <a:pt x="81" y="38"/>
                    <a:pt x="81" y="39"/>
                  </a:cubicBezTo>
                  <a:cubicBezTo>
                    <a:pt x="82" y="40"/>
                    <a:pt x="82" y="41"/>
                    <a:pt x="83" y="41"/>
                  </a:cubicBezTo>
                  <a:cubicBezTo>
                    <a:pt x="119" y="47"/>
                    <a:pt x="119" y="47"/>
                    <a:pt x="119" y="47"/>
                  </a:cubicBezTo>
                  <a:cubicBezTo>
                    <a:pt x="119" y="47"/>
                    <a:pt x="120" y="47"/>
                    <a:pt x="120" y="47"/>
                  </a:cubicBezTo>
                  <a:cubicBezTo>
                    <a:pt x="120" y="47"/>
                    <a:pt x="121" y="47"/>
                    <a:pt x="122" y="47"/>
                  </a:cubicBezTo>
                  <a:cubicBezTo>
                    <a:pt x="122" y="46"/>
                    <a:pt x="123" y="45"/>
                    <a:pt x="122" y="44"/>
                  </a:cubicBezTo>
                  <a:cubicBezTo>
                    <a:pt x="116" y="8"/>
                    <a:pt x="116" y="8"/>
                    <a:pt x="116" y="8"/>
                  </a:cubicBezTo>
                  <a:cubicBezTo>
                    <a:pt x="116" y="7"/>
                    <a:pt x="115" y="7"/>
                    <a:pt x="114" y="6"/>
                  </a:cubicBezTo>
                  <a:cubicBezTo>
                    <a:pt x="114" y="6"/>
                    <a:pt x="113" y="6"/>
                    <a:pt x="113" y="6"/>
                  </a:cubicBezTo>
                  <a:cubicBezTo>
                    <a:pt x="112" y="6"/>
                    <a:pt x="112" y="6"/>
                    <a:pt x="111" y="7"/>
                  </a:cubicBezTo>
                  <a:cubicBezTo>
                    <a:pt x="103" y="15"/>
                    <a:pt x="103" y="15"/>
                    <a:pt x="103" y="15"/>
                  </a:cubicBezTo>
                  <a:cubicBezTo>
                    <a:pt x="92" y="5"/>
                    <a:pt x="77" y="0"/>
                    <a:pt x="61" y="0"/>
                  </a:cubicBezTo>
                  <a:cubicBezTo>
                    <a:pt x="27" y="0"/>
                    <a:pt x="0" y="27"/>
                    <a:pt x="0" y="61"/>
                  </a:cubicBezTo>
                  <a:cubicBezTo>
                    <a:pt x="0" y="94"/>
                    <a:pt x="27" y="122"/>
                    <a:pt x="61" y="122"/>
                  </a:cubicBezTo>
                  <a:cubicBezTo>
                    <a:pt x="71" y="122"/>
                    <a:pt x="81" y="119"/>
                    <a:pt x="89" y="115"/>
                  </a:cubicBezTo>
                  <a:cubicBezTo>
                    <a:pt x="90" y="115"/>
                    <a:pt x="90" y="114"/>
                    <a:pt x="90" y="113"/>
                  </a:cubicBezTo>
                  <a:cubicBezTo>
                    <a:pt x="91" y="113"/>
                    <a:pt x="91" y="112"/>
                    <a:pt x="90" y="111"/>
                  </a:cubicBezTo>
                  <a:lnTo>
                    <a:pt x="84"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9702800" y="5203826"/>
              <a:ext cx="87313" cy="123825"/>
            </a:xfrm>
            <a:custGeom>
              <a:avLst/>
              <a:gdLst>
                <a:gd name="T0" fmla="*/ 23 w 23"/>
                <a:gd name="T1" fmla="*/ 33 h 33"/>
                <a:gd name="T2" fmla="*/ 0 w 23"/>
                <a:gd name="T3" fmla="*/ 33 h 33"/>
                <a:gd name="T4" fmla="*/ 0 w 23"/>
                <a:gd name="T5" fmla="*/ 28 h 33"/>
                <a:gd name="T6" fmla="*/ 5 w 23"/>
                <a:gd name="T7" fmla="*/ 23 h 33"/>
                <a:gd name="T8" fmla="*/ 10 w 23"/>
                <a:gd name="T9" fmla="*/ 19 h 33"/>
                <a:gd name="T10" fmla="*/ 13 w 23"/>
                <a:gd name="T11" fmla="*/ 14 h 33"/>
                <a:gd name="T12" fmla="*/ 14 w 23"/>
                <a:gd name="T13" fmla="*/ 11 h 33"/>
                <a:gd name="T14" fmla="*/ 13 w 23"/>
                <a:gd name="T15" fmla="*/ 7 h 33"/>
                <a:gd name="T16" fmla="*/ 9 w 23"/>
                <a:gd name="T17" fmla="*/ 6 h 33"/>
                <a:gd name="T18" fmla="*/ 5 w 23"/>
                <a:gd name="T19" fmla="*/ 7 h 33"/>
                <a:gd name="T20" fmla="*/ 2 w 23"/>
                <a:gd name="T21" fmla="*/ 9 h 33"/>
                <a:gd name="T22" fmla="*/ 1 w 23"/>
                <a:gd name="T23" fmla="*/ 9 h 33"/>
                <a:gd name="T24" fmla="*/ 1 w 23"/>
                <a:gd name="T25" fmla="*/ 2 h 33"/>
                <a:gd name="T26" fmla="*/ 5 w 23"/>
                <a:gd name="T27" fmla="*/ 0 h 33"/>
                <a:gd name="T28" fmla="*/ 11 w 23"/>
                <a:gd name="T29" fmla="*/ 0 h 33"/>
                <a:gd name="T30" fmla="*/ 19 w 23"/>
                <a:gd name="T31" fmla="*/ 2 h 33"/>
                <a:gd name="T32" fmla="*/ 22 w 23"/>
                <a:gd name="T33" fmla="*/ 10 h 33"/>
                <a:gd name="T34" fmla="*/ 20 w 23"/>
                <a:gd name="T35" fmla="*/ 15 h 33"/>
                <a:gd name="T36" fmla="*/ 16 w 23"/>
                <a:gd name="T37" fmla="*/ 21 h 33"/>
                <a:gd name="T38" fmla="*/ 13 w 23"/>
                <a:gd name="T39" fmla="*/ 25 h 33"/>
                <a:gd name="T40" fmla="*/ 10 w 23"/>
                <a:gd name="T41" fmla="*/ 27 h 33"/>
                <a:gd name="T42" fmla="*/ 23 w 23"/>
                <a:gd name="T43" fmla="*/ 27 h 33"/>
                <a:gd name="T44" fmla="*/ 23 w 23"/>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3">
                  <a:moveTo>
                    <a:pt x="23" y="33"/>
                  </a:moveTo>
                  <a:cubicBezTo>
                    <a:pt x="0" y="33"/>
                    <a:pt x="0" y="33"/>
                    <a:pt x="0" y="33"/>
                  </a:cubicBezTo>
                  <a:cubicBezTo>
                    <a:pt x="0" y="28"/>
                    <a:pt x="0" y="28"/>
                    <a:pt x="0" y="28"/>
                  </a:cubicBezTo>
                  <a:cubicBezTo>
                    <a:pt x="2" y="26"/>
                    <a:pt x="4" y="25"/>
                    <a:pt x="5" y="23"/>
                  </a:cubicBezTo>
                  <a:cubicBezTo>
                    <a:pt x="7" y="21"/>
                    <a:pt x="9" y="20"/>
                    <a:pt x="10" y="19"/>
                  </a:cubicBezTo>
                  <a:cubicBezTo>
                    <a:pt x="11" y="17"/>
                    <a:pt x="12" y="16"/>
                    <a:pt x="13" y="14"/>
                  </a:cubicBezTo>
                  <a:cubicBezTo>
                    <a:pt x="14" y="13"/>
                    <a:pt x="14" y="12"/>
                    <a:pt x="14" y="11"/>
                  </a:cubicBezTo>
                  <a:cubicBezTo>
                    <a:pt x="14" y="9"/>
                    <a:pt x="14" y="8"/>
                    <a:pt x="13" y="7"/>
                  </a:cubicBezTo>
                  <a:cubicBezTo>
                    <a:pt x="12" y="6"/>
                    <a:pt x="11" y="6"/>
                    <a:pt x="9" y="6"/>
                  </a:cubicBezTo>
                  <a:cubicBezTo>
                    <a:pt x="8" y="6"/>
                    <a:pt x="7" y="6"/>
                    <a:pt x="5" y="7"/>
                  </a:cubicBezTo>
                  <a:cubicBezTo>
                    <a:pt x="4" y="7"/>
                    <a:pt x="3" y="8"/>
                    <a:pt x="2" y="9"/>
                  </a:cubicBezTo>
                  <a:cubicBezTo>
                    <a:pt x="1" y="9"/>
                    <a:pt x="1" y="9"/>
                    <a:pt x="1" y="9"/>
                  </a:cubicBezTo>
                  <a:cubicBezTo>
                    <a:pt x="1" y="2"/>
                    <a:pt x="1" y="2"/>
                    <a:pt x="1" y="2"/>
                  </a:cubicBezTo>
                  <a:cubicBezTo>
                    <a:pt x="2" y="1"/>
                    <a:pt x="3" y="1"/>
                    <a:pt x="5" y="0"/>
                  </a:cubicBezTo>
                  <a:cubicBezTo>
                    <a:pt x="7" y="0"/>
                    <a:pt x="9" y="0"/>
                    <a:pt x="11" y="0"/>
                  </a:cubicBezTo>
                  <a:cubicBezTo>
                    <a:pt x="14" y="0"/>
                    <a:pt x="17" y="0"/>
                    <a:pt x="19" y="2"/>
                  </a:cubicBezTo>
                  <a:cubicBezTo>
                    <a:pt x="21" y="4"/>
                    <a:pt x="22" y="6"/>
                    <a:pt x="22" y="10"/>
                  </a:cubicBezTo>
                  <a:cubicBezTo>
                    <a:pt x="22" y="12"/>
                    <a:pt x="21" y="14"/>
                    <a:pt x="20" y="15"/>
                  </a:cubicBezTo>
                  <a:cubicBezTo>
                    <a:pt x="19" y="17"/>
                    <a:pt x="18" y="19"/>
                    <a:pt x="16" y="21"/>
                  </a:cubicBezTo>
                  <a:cubicBezTo>
                    <a:pt x="15" y="22"/>
                    <a:pt x="14" y="24"/>
                    <a:pt x="13" y="25"/>
                  </a:cubicBezTo>
                  <a:cubicBezTo>
                    <a:pt x="11" y="26"/>
                    <a:pt x="11" y="26"/>
                    <a:pt x="10" y="27"/>
                  </a:cubicBezTo>
                  <a:cubicBezTo>
                    <a:pt x="23" y="27"/>
                    <a:pt x="23" y="27"/>
                    <a:pt x="23" y="27"/>
                  </a:cubicBezTo>
                  <a:lnTo>
                    <a:pt x="23"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9804400" y="5203826"/>
              <a:ext cx="93663" cy="123825"/>
            </a:xfrm>
            <a:custGeom>
              <a:avLst/>
              <a:gdLst>
                <a:gd name="T0" fmla="*/ 59 w 59"/>
                <a:gd name="T1" fmla="*/ 59 h 78"/>
                <a:gd name="T2" fmla="*/ 50 w 59"/>
                <a:gd name="T3" fmla="*/ 59 h 78"/>
                <a:gd name="T4" fmla="*/ 50 w 59"/>
                <a:gd name="T5" fmla="*/ 78 h 78"/>
                <a:gd name="T6" fmla="*/ 33 w 59"/>
                <a:gd name="T7" fmla="*/ 78 h 78"/>
                <a:gd name="T8" fmla="*/ 33 w 59"/>
                <a:gd name="T9" fmla="*/ 59 h 78"/>
                <a:gd name="T10" fmla="*/ 0 w 59"/>
                <a:gd name="T11" fmla="*/ 59 h 78"/>
                <a:gd name="T12" fmla="*/ 0 w 59"/>
                <a:gd name="T13" fmla="*/ 45 h 78"/>
                <a:gd name="T14" fmla="*/ 31 w 59"/>
                <a:gd name="T15" fmla="*/ 0 h 78"/>
                <a:gd name="T16" fmla="*/ 50 w 59"/>
                <a:gd name="T17" fmla="*/ 0 h 78"/>
                <a:gd name="T18" fmla="*/ 50 w 59"/>
                <a:gd name="T19" fmla="*/ 47 h 78"/>
                <a:gd name="T20" fmla="*/ 59 w 59"/>
                <a:gd name="T21" fmla="*/ 47 h 78"/>
                <a:gd name="T22" fmla="*/ 59 w 59"/>
                <a:gd name="T23" fmla="*/ 59 h 78"/>
                <a:gd name="T24" fmla="*/ 33 w 59"/>
                <a:gd name="T25" fmla="*/ 47 h 78"/>
                <a:gd name="T26" fmla="*/ 33 w 59"/>
                <a:gd name="T27" fmla="*/ 19 h 78"/>
                <a:gd name="T28" fmla="*/ 12 w 59"/>
                <a:gd name="T29" fmla="*/ 47 h 78"/>
                <a:gd name="T30" fmla="*/ 33 w 59"/>
                <a:gd name="T31"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78">
                  <a:moveTo>
                    <a:pt x="59" y="59"/>
                  </a:moveTo>
                  <a:lnTo>
                    <a:pt x="50" y="59"/>
                  </a:lnTo>
                  <a:lnTo>
                    <a:pt x="50" y="78"/>
                  </a:lnTo>
                  <a:lnTo>
                    <a:pt x="33" y="78"/>
                  </a:lnTo>
                  <a:lnTo>
                    <a:pt x="33" y="59"/>
                  </a:lnTo>
                  <a:lnTo>
                    <a:pt x="0" y="59"/>
                  </a:lnTo>
                  <a:lnTo>
                    <a:pt x="0" y="45"/>
                  </a:lnTo>
                  <a:lnTo>
                    <a:pt x="31" y="0"/>
                  </a:lnTo>
                  <a:lnTo>
                    <a:pt x="50" y="0"/>
                  </a:lnTo>
                  <a:lnTo>
                    <a:pt x="50" y="47"/>
                  </a:lnTo>
                  <a:lnTo>
                    <a:pt x="59" y="47"/>
                  </a:lnTo>
                  <a:lnTo>
                    <a:pt x="59" y="59"/>
                  </a:lnTo>
                  <a:close/>
                  <a:moveTo>
                    <a:pt x="33" y="47"/>
                  </a:moveTo>
                  <a:lnTo>
                    <a:pt x="33" y="19"/>
                  </a:lnTo>
                  <a:lnTo>
                    <a:pt x="12" y="47"/>
                  </a:lnTo>
                  <a:lnTo>
                    <a:pt x="3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8" name="TextBox 27"/>
          <p:cNvSpPr txBox="1"/>
          <p:nvPr/>
        </p:nvSpPr>
        <p:spPr>
          <a:xfrm>
            <a:off x="1492742" y="3562350"/>
            <a:ext cx="855195" cy="369332"/>
          </a:xfrm>
          <a:prstGeom prst="rect">
            <a:avLst/>
          </a:prstGeom>
          <a:noFill/>
        </p:spPr>
        <p:txBody>
          <a:bodyPr wrap="square" rtlCol="0">
            <a:spAutoFit/>
          </a:bodyPr>
          <a:lstStyle/>
          <a:p>
            <a:r>
              <a:rPr lang="en-US" smtClean="0">
                <a:solidFill>
                  <a:schemeClr val="bg1">
                    <a:lumMod val="95000"/>
                  </a:schemeClr>
                </a:solidFill>
                <a:latin typeface="+mj-lt"/>
              </a:rPr>
              <a:t>CREATE</a:t>
            </a:r>
            <a:endParaRPr lang="en-US">
              <a:solidFill>
                <a:schemeClr val="bg1">
                  <a:lumMod val="95000"/>
                </a:schemeClr>
              </a:solidFill>
              <a:latin typeface="+mj-lt"/>
            </a:endParaRPr>
          </a:p>
        </p:txBody>
      </p:sp>
      <p:sp>
        <p:nvSpPr>
          <p:cNvPr id="29" name="TextBox 28"/>
          <p:cNvSpPr txBox="1"/>
          <p:nvPr/>
        </p:nvSpPr>
        <p:spPr>
          <a:xfrm>
            <a:off x="3942665" y="3562350"/>
            <a:ext cx="855195" cy="369332"/>
          </a:xfrm>
          <a:prstGeom prst="rect">
            <a:avLst/>
          </a:prstGeom>
          <a:noFill/>
        </p:spPr>
        <p:txBody>
          <a:bodyPr wrap="square" rtlCol="0">
            <a:spAutoFit/>
          </a:bodyPr>
          <a:lstStyle/>
          <a:p>
            <a:r>
              <a:rPr lang="en-US" smtClean="0">
                <a:solidFill>
                  <a:schemeClr val="bg1">
                    <a:lumMod val="95000"/>
                  </a:schemeClr>
                </a:solidFill>
                <a:latin typeface="+mj-lt"/>
              </a:rPr>
              <a:t>START</a:t>
            </a:r>
            <a:endParaRPr lang="en-US">
              <a:solidFill>
                <a:schemeClr val="bg1">
                  <a:lumMod val="95000"/>
                </a:schemeClr>
              </a:solidFill>
              <a:latin typeface="+mj-lt"/>
            </a:endParaRPr>
          </a:p>
        </p:txBody>
      </p:sp>
      <p:sp>
        <p:nvSpPr>
          <p:cNvPr id="30" name="TextBox 29"/>
          <p:cNvSpPr txBox="1"/>
          <p:nvPr/>
        </p:nvSpPr>
        <p:spPr>
          <a:xfrm>
            <a:off x="6705600" y="3562350"/>
            <a:ext cx="855195" cy="369332"/>
          </a:xfrm>
          <a:prstGeom prst="rect">
            <a:avLst/>
          </a:prstGeom>
          <a:noFill/>
        </p:spPr>
        <p:txBody>
          <a:bodyPr wrap="square" rtlCol="0">
            <a:spAutoFit/>
          </a:bodyPr>
          <a:lstStyle/>
          <a:p>
            <a:r>
              <a:rPr lang="en-US" smtClean="0">
                <a:solidFill>
                  <a:schemeClr val="bg1">
                    <a:lumMod val="95000"/>
                  </a:schemeClr>
                </a:solidFill>
                <a:latin typeface="+mj-lt"/>
              </a:rPr>
              <a:t>SUPPORT</a:t>
            </a:r>
            <a:endParaRPr lang="en-US">
              <a:solidFill>
                <a:schemeClr val="bg1">
                  <a:lumMod val="9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450" decel="100000" fill="hold"/>
                                        <p:tgtEl>
                                          <p:spTgt spid="2"/>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250" fill="hold"/>
                                        <p:tgtEl>
                                          <p:spTgt spid="13"/>
                                        </p:tgtEl>
                                        <p:attrNameLst>
                                          <p:attrName>ppt_x</p:attrName>
                                        </p:attrNameLst>
                                      </p:cBhvr>
                                      <p:tavLst>
                                        <p:tav tm="0">
                                          <p:val>
                                            <p:strVal val="0-#ppt_w/2"/>
                                          </p:val>
                                        </p:tav>
                                        <p:tav tm="100000">
                                          <p:val>
                                            <p:strVal val="#ppt_x"/>
                                          </p:val>
                                        </p:tav>
                                      </p:tavLst>
                                    </p:anim>
                                    <p:anim calcmode="lin" valueType="num">
                                      <p:cBhvr additive="base">
                                        <p:cTn id="23" dur="250" fill="hold"/>
                                        <p:tgtEl>
                                          <p:spTgt spid="13"/>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anim calcmode="lin" valueType="num">
                                      <p:cBhvr>
                                        <p:cTn id="28" dur="500" fill="hold"/>
                                        <p:tgtEl>
                                          <p:spTgt spid="28"/>
                                        </p:tgtEl>
                                        <p:attrNameLst>
                                          <p:attrName>ppt_x</p:attrName>
                                        </p:attrNameLst>
                                      </p:cBhvr>
                                      <p:tavLst>
                                        <p:tav tm="0">
                                          <p:val>
                                            <p:strVal val="#ppt_x"/>
                                          </p:val>
                                        </p:tav>
                                        <p:tav tm="100000">
                                          <p:val>
                                            <p:strVal val="#ppt_x"/>
                                          </p:val>
                                        </p:tav>
                                      </p:tavLst>
                                    </p:anim>
                                    <p:anim calcmode="lin" valueType="num">
                                      <p:cBhvr>
                                        <p:cTn id="29" dur="500" fill="hold"/>
                                        <p:tgtEl>
                                          <p:spTgt spid="28"/>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left)">
                                      <p:cBhvr>
                                        <p:cTn id="33" dur="500"/>
                                        <p:tgtEl>
                                          <p:spTgt spid="11"/>
                                        </p:tgtEl>
                                      </p:cBhvr>
                                    </p:animEffect>
                                  </p:childTnLst>
                                </p:cTn>
                              </p:par>
                            </p:childTnLst>
                          </p:cTn>
                        </p:par>
                        <p:par>
                          <p:cTn id="34" fill="hold">
                            <p:stCondLst>
                              <p:cond delay="3000"/>
                            </p:stCondLst>
                            <p:childTnLst>
                              <p:par>
                                <p:cTn id="35" presetID="2" presetClass="entr" presetSubtype="8"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250" fill="hold"/>
                                        <p:tgtEl>
                                          <p:spTgt spid="16"/>
                                        </p:tgtEl>
                                        <p:attrNameLst>
                                          <p:attrName>ppt_x</p:attrName>
                                        </p:attrNameLst>
                                      </p:cBhvr>
                                      <p:tavLst>
                                        <p:tav tm="0">
                                          <p:val>
                                            <p:strVal val="0-#ppt_w/2"/>
                                          </p:val>
                                        </p:tav>
                                        <p:tav tm="100000">
                                          <p:val>
                                            <p:strVal val="#ppt_x"/>
                                          </p:val>
                                        </p:tav>
                                      </p:tavLst>
                                    </p:anim>
                                    <p:anim calcmode="lin" valueType="num">
                                      <p:cBhvr additive="base">
                                        <p:cTn id="38" dur="250" fill="hold"/>
                                        <p:tgtEl>
                                          <p:spTgt spid="1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500"/>
                                        <p:tgtEl>
                                          <p:spTgt spid="29"/>
                                        </p:tgtEl>
                                      </p:cBhvr>
                                    </p:animEffect>
                                    <p:anim calcmode="lin" valueType="num">
                                      <p:cBhvr>
                                        <p:cTn id="43" dur="500" fill="hold"/>
                                        <p:tgtEl>
                                          <p:spTgt spid="29"/>
                                        </p:tgtEl>
                                        <p:attrNameLst>
                                          <p:attrName>ppt_x</p:attrName>
                                        </p:attrNameLst>
                                      </p:cBhvr>
                                      <p:tavLst>
                                        <p:tav tm="0">
                                          <p:val>
                                            <p:strVal val="#ppt_x"/>
                                          </p:val>
                                        </p:tav>
                                        <p:tav tm="100000">
                                          <p:val>
                                            <p:strVal val="#ppt_x"/>
                                          </p:val>
                                        </p:tav>
                                      </p:tavLst>
                                    </p:anim>
                                    <p:anim calcmode="lin" valueType="num">
                                      <p:cBhvr>
                                        <p:cTn id="44" dur="500" fill="hold"/>
                                        <p:tgtEl>
                                          <p:spTgt spid="29"/>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wipe(left)">
                                      <p:cBhvr>
                                        <p:cTn id="48" dur="500"/>
                                        <p:tgtEl>
                                          <p:spTgt spid="12"/>
                                        </p:tgtEl>
                                      </p:cBhvr>
                                    </p:animEffect>
                                  </p:childTnLst>
                                </p:cTn>
                              </p:par>
                            </p:childTnLst>
                          </p:cTn>
                        </p:par>
                        <p:par>
                          <p:cTn id="49" fill="hold">
                            <p:stCondLst>
                              <p:cond delay="4500"/>
                            </p:stCondLst>
                            <p:childTnLst>
                              <p:par>
                                <p:cTn id="50" presetID="2" presetClass="entr" presetSubtype="8" fill="hold" nodeType="afterEffect">
                                  <p:stCondLst>
                                    <p:cond delay="0"/>
                                  </p:stCondLst>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250" fill="hold"/>
                                        <p:tgtEl>
                                          <p:spTgt spid="21"/>
                                        </p:tgtEl>
                                        <p:attrNameLst>
                                          <p:attrName>ppt_x</p:attrName>
                                        </p:attrNameLst>
                                      </p:cBhvr>
                                      <p:tavLst>
                                        <p:tav tm="0">
                                          <p:val>
                                            <p:strVal val="0-#ppt_w/2"/>
                                          </p:val>
                                        </p:tav>
                                        <p:tav tm="100000">
                                          <p:val>
                                            <p:strVal val="#ppt_x"/>
                                          </p:val>
                                        </p:tav>
                                      </p:tavLst>
                                    </p:anim>
                                    <p:anim calcmode="lin" valueType="num">
                                      <p:cBhvr additive="base">
                                        <p:cTn id="53" dur="250" fill="hold"/>
                                        <p:tgtEl>
                                          <p:spTgt spid="21"/>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42"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anim calcmode="lin" valueType="num">
                                      <p:cBhvr>
                                        <p:cTn id="58" dur="500" fill="hold"/>
                                        <p:tgtEl>
                                          <p:spTgt spid="30"/>
                                        </p:tgtEl>
                                        <p:attrNameLst>
                                          <p:attrName>ppt_x</p:attrName>
                                        </p:attrNameLst>
                                      </p:cBhvr>
                                      <p:tavLst>
                                        <p:tav tm="0">
                                          <p:val>
                                            <p:strVal val="#ppt_x"/>
                                          </p:val>
                                        </p:tav>
                                        <p:tav tm="100000">
                                          <p:val>
                                            <p:strVal val="#ppt_x"/>
                                          </p:val>
                                        </p:tav>
                                      </p:tavLst>
                                    </p:anim>
                                    <p:anim calcmode="lin" valueType="num">
                                      <p:cBhvr>
                                        <p:cTn id="5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2" grpId="0"/>
      <p:bldP spid="3" grpId="0"/>
      <p:bldP spid="10" grpId="0" animBg="1"/>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3"/>
          <p:cNvSpPr>
            <a:spLocks noEditPoints="1"/>
          </p:cNvSpPr>
          <p:nvPr/>
        </p:nvSpPr>
        <p:spPr bwMode="auto">
          <a:xfrm>
            <a:off x="3958451" y="2870634"/>
            <a:ext cx="1227097" cy="1758516"/>
          </a:xfrm>
          <a:custGeom>
            <a:avLst/>
            <a:gdLst>
              <a:gd name="T0" fmla="*/ 39 w 148"/>
              <a:gd name="T1" fmla="*/ 70 h 212"/>
              <a:gd name="T2" fmla="*/ 11 w 148"/>
              <a:gd name="T3" fmla="*/ 103 h 212"/>
              <a:gd name="T4" fmla="*/ 1 w 148"/>
              <a:gd name="T5" fmla="*/ 146 h 212"/>
              <a:gd name="T6" fmla="*/ 23 w 148"/>
              <a:gd name="T7" fmla="*/ 190 h 212"/>
              <a:gd name="T8" fmla="*/ 74 w 148"/>
              <a:gd name="T9" fmla="*/ 211 h 212"/>
              <a:gd name="T10" fmla="*/ 125 w 148"/>
              <a:gd name="T11" fmla="*/ 190 h 212"/>
              <a:gd name="T12" fmla="*/ 146 w 148"/>
              <a:gd name="T13" fmla="*/ 146 h 212"/>
              <a:gd name="T14" fmla="*/ 137 w 148"/>
              <a:gd name="T15" fmla="*/ 103 h 212"/>
              <a:gd name="T16" fmla="*/ 109 w 148"/>
              <a:gd name="T17" fmla="*/ 70 h 212"/>
              <a:gd name="T18" fmla="*/ 76 w 148"/>
              <a:gd name="T19" fmla="*/ 21 h 212"/>
              <a:gd name="T20" fmla="*/ 74 w 148"/>
              <a:gd name="T21" fmla="*/ 0 h 212"/>
              <a:gd name="T22" fmla="*/ 72 w 148"/>
              <a:gd name="T23" fmla="*/ 21 h 212"/>
              <a:gd name="T24" fmla="*/ 39 w 148"/>
              <a:gd name="T25" fmla="*/ 70 h 212"/>
              <a:gd name="T26" fmla="*/ 103 w 148"/>
              <a:gd name="T27" fmla="*/ 76 h 212"/>
              <a:gd name="T28" fmla="*/ 125 w 148"/>
              <a:gd name="T29" fmla="*/ 141 h 212"/>
              <a:gd name="T30" fmla="*/ 74 w 148"/>
              <a:gd name="T31" fmla="*/ 187 h 212"/>
              <a:gd name="T32" fmla="*/ 23 w 148"/>
              <a:gd name="T33" fmla="*/ 141 h 212"/>
              <a:gd name="T34" fmla="*/ 45 w 148"/>
              <a:gd name="T35" fmla="*/ 76 h 212"/>
              <a:gd name="T36" fmla="*/ 70 w 148"/>
              <a:gd name="T37" fmla="*/ 31 h 212"/>
              <a:gd name="T38" fmla="*/ 74 w 148"/>
              <a:gd name="T39" fmla="*/ 13 h 212"/>
              <a:gd name="T40" fmla="*/ 77 w 148"/>
              <a:gd name="T41" fmla="*/ 31 h 212"/>
              <a:gd name="T42" fmla="*/ 103 w 148"/>
              <a:gd name="T43" fmla="*/ 7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212">
                <a:moveTo>
                  <a:pt x="39" y="70"/>
                </a:moveTo>
                <a:cubicBezTo>
                  <a:pt x="29" y="80"/>
                  <a:pt x="18" y="90"/>
                  <a:pt x="11" y="103"/>
                </a:cubicBezTo>
                <a:cubicBezTo>
                  <a:pt x="4" y="115"/>
                  <a:pt x="0" y="130"/>
                  <a:pt x="1" y="146"/>
                </a:cubicBezTo>
                <a:cubicBezTo>
                  <a:pt x="3" y="162"/>
                  <a:pt x="10" y="178"/>
                  <a:pt x="23" y="190"/>
                </a:cubicBezTo>
                <a:cubicBezTo>
                  <a:pt x="36" y="203"/>
                  <a:pt x="54" y="212"/>
                  <a:pt x="74" y="211"/>
                </a:cubicBezTo>
                <a:cubicBezTo>
                  <a:pt x="93" y="212"/>
                  <a:pt x="112" y="203"/>
                  <a:pt x="125" y="190"/>
                </a:cubicBezTo>
                <a:cubicBezTo>
                  <a:pt x="138" y="178"/>
                  <a:pt x="145" y="162"/>
                  <a:pt x="146" y="146"/>
                </a:cubicBezTo>
                <a:cubicBezTo>
                  <a:pt x="148" y="130"/>
                  <a:pt x="144" y="115"/>
                  <a:pt x="137" y="103"/>
                </a:cubicBezTo>
                <a:cubicBezTo>
                  <a:pt x="129" y="90"/>
                  <a:pt x="119" y="80"/>
                  <a:pt x="109" y="70"/>
                </a:cubicBezTo>
                <a:cubicBezTo>
                  <a:pt x="89" y="51"/>
                  <a:pt x="79" y="35"/>
                  <a:pt x="76" y="21"/>
                </a:cubicBezTo>
                <a:cubicBezTo>
                  <a:pt x="73" y="8"/>
                  <a:pt x="74" y="0"/>
                  <a:pt x="74" y="0"/>
                </a:cubicBezTo>
                <a:cubicBezTo>
                  <a:pt x="74" y="0"/>
                  <a:pt x="75" y="8"/>
                  <a:pt x="72" y="21"/>
                </a:cubicBezTo>
                <a:cubicBezTo>
                  <a:pt x="69" y="35"/>
                  <a:pt x="59" y="51"/>
                  <a:pt x="39" y="70"/>
                </a:cubicBezTo>
                <a:close/>
                <a:moveTo>
                  <a:pt x="103" y="76"/>
                </a:moveTo>
                <a:cubicBezTo>
                  <a:pt x="116" y="94"/>
                  <a:pt x="129" y="117"/>
                  <a:pt x="125" y="141"/>
                </a:cubicBezTo>
                <a:cubicBezTo>
                  <a:pt x="122" y="164"/>
                  <a:pt x="101" y="188"/>
                  <a:pt x="74" y="187"/>
                </a:cubicBezTo>
                <a:cubicBezTo>
                  <a:pt x="46" y="188"/>
                  <a:pt x="26" y="164"/>
                  <a:pt x="23" y="141"/>
                </a:cubicBezTo>
                <a:cubicBezTo>
                  <a:pt x="19" y="117"/>
                  <a:pt x="32" y="94"/>
                  <a:pt x="45" y="76"/>
                </a:cubicBezTo>
                <a:cubicBezTo>
                  <a:pt x="59" y="58"/>
                  <a:pt x="67" y="43"/>
                  <a:pt x="70" y="31"/>
                </a:cubicBezTo>
                <a:cubicBezTo>
                  <a:pt x="74" y="20"/>
                  <a:pt x="73" y="13"/>
                  <a:pt x="74" y="13"/>
                </a:cubicBezTo>
                <a:cubicBezTo>
                  <a:pt x="75" y="13"/>
                  <a:pt x="74" y="20"/>
                  <a:pt x="77" y="31"/>
                </a:cubicBezTo>
                <a:cubicBezTo>
                  <a:pt x="81" y="43"/>
                  <a:pt x="89" y="58"/>
                  <a:pt x="103" y="76"/>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14"/>
          <p:cNvSpPr>
            <a:spLocks noEditPoints="1"/>
          </p:cNvSpPr>
          <p:nvPr/>
        </p:nvSpPr>
        <p:spPr bwMode="auto">
          <a:xfrm>
            <a:off x="3958451" y="1276375"/>
            <a:ext cx="1227097" cy="1760449"/>
          </a:xfrm>
          <a:custGeom>
            <a:avLst/>
            <a:gdLst>
              <a:gd name="T0" fmla="*/ 72 w 148"/>
              <a:gd name="T1" fmla="*/ 190 h 212"/>
              <a:gd name="T2" fmla="*/ 74 w 148"/>
              <a:gd name="T3" fmla="*/ 212 h 212"/>
              <a:gd name="T4" fmla="*/ 76 w 148"/>
              <a:gd name="T5" fmla="*/ 190 h 212"/>
              <a:gd name="T6" fmla="*/ 109 w 148"/>
              <a:gd name="T7" fmla="*/ 141 h 212"/>
              <a:gd name="T8" fmla="*/ 137 w 148"/>
              <a:gd name="T9" fmla="*/ 109 h 212"/>
              <a:gd name="T10" fmla="*/ 146 w 148"/>
              <a:gd name="T11" fmla="*/ 66 h 212"/>
              <a:gd name="T12" fmla="*/ 125 w 148"/>
              <a:gd name="T13" fmla="*/ 21 h 212"/>
              <a:gd name="T14" fmla="*/ 74 w 148"/>
              <a:gd name="T15" fmla="*/ 0 h 212"/>
              <a:gd name="T16" fmla="*/ 23 w 148"/>
              <a:gd name="T17" fmla="*/ 21 h 212"/>
              <a:gd name="T18" fmla="*/ 1 w 148"/>
              <a:gd name="T19" fmla="*/ 66 h 212"/>
              <a:gd name="T20" fmla="*/ 11 w 148"/>
              <a:gd name="T21" fmla="*/ 109 h 212"/>
              <a:gd name="T22" fmla="*/ 39 w 148"/>
              <a:gd name="T23" fmla="*/ 141 h 212"/>
              <a:gd name="T24" fmla="*/ 72 w 148"/>
              <a:gd name="T25" fmla="*/ 190 h 212"/>
              <a:gd name="T26" fmla="*/ 77 w 148"/>
              <a:gd name="T27" fmla="*/ 180 h 212"/>
              <a:gd name="T28" fmla="*/ 74 w 148"/>
              <a:gd name="T29" fmla="*/ 199 h 212"/>
              <a:gd name="T30" fmla="*/ 70 w 148"/>
              <a:gd name="T31" fmla="*/ 180 h 212"/>
              <a:gd name="T32" fmla="*/ 45 w 148"/>
              <a:gd name="T33" fmla="*/ 135 h 212"/>
              <a:gd name="T34" fmla="*/ 23 w 148"/>
              <a:gd name="T35" fmla="*/ 71 h 212"/>
              <a:gd name="T36" fmla="*/ 74 w 148"/>
              <a:gd name="T37" fmla="*/ 25 h 212"/>
              <a:gd name="T38" fmla="*/ 125 w 148"/>
              <a:gd name="T39" fmla="*/ 71 h 212"/>
              <a:gd name="T40" fmla="*/ 103 w 148"/>
              <a:gd name="T41" fmla="*/ 135 h 212"/>
              <a:gd name="T42" fmla="*/ 77 w 148"/>
              <a:gd name="T43" fmla="*/ 1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212">
                <a:moveTo>
                  <a:pt x="72" y="190"/>
                </a:moveTo>
                <a:cubicBezTo>
                  <a:pt x="75" y="204"/>
                  <a:pt x="74" y="212"/>
                  <a:pt x="74" y="212"/>
                </a:cubicBezTo>
                <a:cubicBezTo>
                  <a:pt x="74" y="212"/>
                  <a:pt x="73" y="204"/>
                  <a:pt x="76" y="190"/>
                </a:cubicBezTo>
                <a:cubicBezTo>
                  <a:pt x="79" y="177"/>
                  <a:pt x="89" y="160"/>
                  <a:pt x="109" y="141"/>
                </a:cubicBezTo>
                <a:cubicBezTo>
                  <a:pt x="119" y="131"/>
                  <a:pt x="129" y="121"/>
                  <a:pt x="137" y="109"/>
                </a:cubicBezTo>
                <a:cubicBezTo>
                  <a:pt x="144" y="96"/>
                  <a:pt x="148" y="81"/>
                  <a:pt x="146" y="66"/>
                </a:cubicBezTo>
                <a:cubicBezTo>
                  <a:pt x="145" y="50"/>
                  <a:pt x="138" y="34"/>
                  <a:pt x="125" y="21"/>
                </a:cubicBezTo>
                <a:cubicBezTo>
                  <a:pt x="112" y="8"/>
                  <a:pt x="93" y="0"/>
                  <a:pt x="74" y="0"/>
                </a:cubicBezTo>
                <a:cubicBezTo>
                  <a:pt x="54" y="0"/>
                  <a:pt x="36" y="8"/>
                  <a:pt x="23" y="21"/>
                </a:cubicBezTo>
                <a:cubicBezTo>
                  <a:pt x="10" y="34"/>
                  <a:pt x="3" y="50"/>
                  <a:pt x="1" y="66"/>
                </a:cubicBezTo>
                <a:cubicBezTo>
                  <a:pt x="0" y="81"/>
                  <a:pt x="4" y="96"/>
                  <a:pt x="11" y="109"/>
                </a:cubicBezTo>
                <a:cubicBezTo>
                  <a:pt x="18" y="121"/>
                  <a:pt x="29" y="131"/>
                  <a:pt x="39" y="141"/>
                </a:cubicBezTo>
                <a:cubicBezTo>
                  <a:pt x="59" y="160"/>
                  <a:pt x="69" y="177"/>
                  <a:pt x="72" y="190"/>
                </a:cubicBezTo>
                <a:close/>
                <a:moveTo>
                  <a:pt x="77" y="180"/>
                </a:moveTo>
                <a:cubicBezTo>
                  <a:pt x="74" y="191"/>
                  <a:pt x="75" y="199"/>
                  <a:pt x="74" y="199"/>
                </a:cubicBezTo>
                <a:cubicBezTo>
                  <a:pt x="73" y="199"/>
                  <a:pt x="74" y="191"/>
                  <a:pt x="70" y="180"/>
                </a:cubicBezTo>
                <a:cubicBezTo>
                  <a:pt x="67" y="169"/>
                  <a:pt x="59" y="154"/>
                  <a:pt x="45" y="135"/>
                </a:cubicBezTo>
                <a:cubicBezTo>
                  <a:pt x="32" y="118"/>
                  <a:pt x="19" y="95"/>
                  <a:pt x="23" y="71"/>
                </a:cubicBezTo>
                <a:cubicBezTo>
                  <a:pt x="26" y="48"/>
                  <a:pt x="46" y="24"/>
                  <a:pt x="74" y="25"/>
                </a:cubicBezTo>
                <a:cubicBezTo>
                  <a:pt x="101" y="24"/>
                  <a:pt x="122" y="48"/>
                  <a:pt x="125" y="71"/>
                </a:cubicBezTo>
                <a:cubicBezTo>
                  <a:pt x="129" y="95"/>
                  <a:pt x="116" y="118"/>
                  <a:pt x="103" y="135"/>
                </a:cubicBezTo>
                <a:cubicBezTo>
                  <a:pt x="89" y="154"/>
                  <a:pt x="81" y="169"/>
                  <a:pt x="77" y="18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15"/>
          <p:cNvSpPr>
            <a:spLocks noEditPoints="1"/>
          </p:cNvSpPr>
          <p:nvPr/>
        </p:nvSpPr>
        <p:spPr bwMode="auto">
          <a:xfrm>
            <a:off x="4497601" y="2886093"/>
            <a:ext cx="1617449" cy="1219367"/>
          </a:xfrm>
          <a:custGeom>
            <a:avLst/>
            <a:gdLst>
              <a:gd name="T0" fmla="*/ 44 w 195"/>
              <a:gd name="T1" fmla="*/ 69 h 147"/>
              <a:gd name="T2" fmla="*/ 58 w 195"/>
              <a:gd name="T3" fmla="*/ 109 h 147"/>
              <a:gd name="T4" fmla="*/ 90 w 195"/>
              <a:gd name="T5" fmla="*/ 139 h 147"/>
              <a:gd name="T6" fmla="*/ 140 w 195"/>
              <a:gd name="T7" fmla="*/ 142 h 147"/>
              <a:gd name="T8" fmla="*/ 183 w 195"/>
              <a:gd name="T9" fmla="*/ 109 h 147"/>
              <a:gd name="T10" fmla="*/ 191 w 195"/>
              <a:gd name="T11" fmla="*/ 54 h 147"/>
              <a:gd name="T12" fmla="*/ 163 w 195"/>
              <a:gd name="T13" fmla="*/ 13 h 147"/>
              <a:gd name="T14" fmla="*/ 121 w 195"/>
              <a:gd name="T15" fmla="*/ 0 h 147"/>
              <a:gd name="T16" fmla="*/ 79 w 195"/>
              <a:gd name="T17" fmla="*/ 7 h 147"/>
              <a:gd name="T18" fmla="*/ 20 w 195"/>
              <a:gd name="T19" fmla="*/ 12 h 147"/>
              <a:gd name="T20" fmla="*/ 0 w 195"/>
              <a:gd name="T21" fmla="*/ 3 h 147"/>
              <a:gd name="T22" fmla="*/ 18 w 195"/>
              <a:gd name="T23" fmla="*/ 15 h 147"/>
              <a:gd name="T24" fmla="*/ 44 w 195"/>
              <a:gd name="T25" fmla="*/ 69 h 147"/>
              <a:gd name="T26" fmla="*/ 81 w 195"/>
              <a:gd name="T27" fmla="*/ 16 h 147"/>
              <a:gd name="T28" fmla="*/ 148 w 195"/>
              <a:gd name="T29" fmla="*/ 29 h 147"/>
              <a:gd name="T30" fmla="*/ 162 w 195"/>
              <a:gd name="T31" fmla="*/ 96 h 147"/>
              <a:gd name="T32" fmla="*/ 97 w 195"/>
              <a:gd name="T33" fmla="*/ 117 h 147"/>
              <a:gd name="T34" fmla="*/ 52 w 195"/>
              <a:gd name="T35" fmla="*/ 66 h 147"/>
              <a:gd name="T36" fmla="*/ 26 w 195"/>
              <a:gd name="T37" fmla="*/ 22 h 147"/>
              <a:gd name="T38" fmla="*/ 12 w 195"/>
              <a:gd name="T39" fmla="*/ 9 h 147"/>
              <a:gd name="T40" fmla="*/ 29 w 195"/>
              <a:gd name="T41" fmla="*/ 15 h 147"/>
              <a:gd name="T42" fmla="*/ 81 w 195"/>
              <a:gd name="T43"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147">
                <a:moveTo>
                  <a:pt x="44" y="69"/>
                </a:moveTo>
                <a:cubicBezTo>
                  <a:pt x="47" y="82"/>
                  <a:pt x="51" y="96"/>
                  <a:pt x="58" y="109"/>
                </a:cubicBezTo>
                <a:cubicBezTo>
                  <a:pt x="65" y="121"/>
                  <a:pt x="76" y="132"/>
                  <a:pt x="90" y="139"/>
                </a:cubicBezTo>
                <a:cubicBezTo>
                  <a:pt x="105" y="145"/>
                  <a:pt x="123" y="147"/>
                  <a:pt x="140" y="142"/>
                </a:cubicBezTo>
                <a:cubicBezTo>
                  <a:pt x="157" y="137"/>
                  <a:pt x="174" y="126"/>
                  <a:pt x="183" y="109"/>
                </a:cubicBezTo>
                <a:cubicBezTo>
                  <a:pt x="194" y="92"/>
                  <a:pt x="195" y="72"/>
                  <a:pt x="191" y="54"/>
                </a:cubicBezTo>
                <a:cubicBezTo>
                  <a:pt x="186" y="37"/>
                  <a:pt x="176" y="22"/>
                  <a:pt x="163" y="13"/>
                </a:cubicBezTo>
                <a:cubicBezTo>
                  <a:pt x="150" y="4"/>
                  <a:pt x="135" y="0"/>
                  <a:pt x="121" y="0"/>
                </a:cubicBezTo>
                <a:cubicBezTo>
                  <a:pt x="106" y="0"/>
                  <a:pt x="92" y="4"/>
                  <a:pt x="79" y="7"/>
                </a:cubicBezTo>
                <a:cubicBezTo>
                  <a:pt x="52" y="16"/>
                  <a:pt x="33" y="16"/>
                  <a:pt x="20" y="12"/>
                </a:cubicBezTo>
                <a:cubicBezTo>
                  <a:pt x="7" y="7"/>
                  <a:pt x="0" y="3"/>
                  <a:pt x="0" y="3"/>
                </a:cubicBezTo>
                <a:cubicBezTo>
                  <a:pt x="0" y="3"/>
                  <a:pt x="7" y="6"/>
                  <a:pt x="18" y="15"/>
                </a:cubicBezTo>
                <a:cubicBezTo>
                  <a:pt x="28" y="25"/>
                  <a:pt x="37" y="42"/>
                  <a:pt x="44" y="69"/>
                </a:cubicBezTo>
                <a:close/>
                <a:moveTo>
                  <a:pt x="81" y="16"/>
                </a:moveTo>
                <a:cubicBezTo>
                  <a:pt x="103" y="13"/>
                  <a:pt x="129" y="13"/>
                  <a:pt x="148" y="29"/>
                </a:cubicBezTo>
                <a:cubicBezTo>
                  <a:pt x="166" y="43"/>
                  <a:pt x="177" y="73"/>
                  <a:pt x="162" y="96"/>
                </a:cubicBezTo>
                <a:cubicBezTo>
                  <a:pt x="149" y="120"/>
                  <a:pt x="118" y="126"/>
                  <a:pt x="97" y="117"/>
                </a:cubicBezTo>
                <a:cubicBezTo>
                  <a:pt x="74" y="109"/>
                  <a:pt x="61" y="86"/>
                  <a:pt x="52" y="66"/>
                </a:cubicBezTo>
                <a:cubicBezTo>
                  <a:pt x="43" y="45"/>
                  <a:pt x="34" y="30"/>
                  <a:pt x="26" y="22"/>
                </a:cubicBezTo>
                <a:cubicBezTo>
                  <a:pt x="18" y="13"/>
                  <a:pt x="11" y="10"/>
                  <a:pt x="12" y="9"/>
                </a:cubicBezTo>
                <a:cubicBezTo>
                  <a:pt x="12" y="9"/>
                  <a:pt x="18" y="13"/>
                  <a:pt x="29" y="15"/>
                </a:cubicBezTo>
                <a:cubicBezTo>
                  <a:pt x="41" y="18"/>
                  <a:pt x="58" y="19"/>
                  <a:pt x="81" y="16"/>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16"/>
          <p:cNvSpPr>
            <a:spLocks noEditPoints="1"/>
          </p:cNvSpPr>
          <p:nvPr/>
        </p:nvSpPr>
        <p:spPr bwMode="auto">
          <a:xfrm>
            <a:off x="3028950" y="1792335"/>
            <a:ext cx="1617449" cy="1227097"/>
          </a:xfrm>
          <a:custGeom>
            <a:avLst/>
            <a:gdLst>
              <a:gd name="T0" fmla="*/ 175 w 195"/>
              <a:gd name="T1" fmla="*/ 136 h 148"/>
              <a:gd name="T2" fmla="*/ 195 w 195"/>
              <a:gd name="T3" fmla="*/ 145 h 148"/>
              <a:gd name="T4" fmla="*/ 177 w 195"/>
              <a:gd name="T5" fmla="*/ 132 h 148"/>
              <a:gd name="T6" fmla="*/ 151 w 195"/>
              <a:gd name="T7" fmla="*/ 79 h 148"/>
              <a:gd name="T8" fmla="*/ 137 w 195"/>
              <a:gd name="T9" fmla="*/ 39 h 148"/>
              <a:gd name="T10" fmla="*/ 104 w 195"/>
              <a:gd name="T11" fmla="*/ 9 h 148"/>
              <a:gd name="T12" fmla="*/ 55 w 195"/>
              <a:gd name="T13" fmla="*/ 5 h 148"/>
              <a:gd name="T14" fmla="*/ 11 w 195"/>
              <a:gd name="T15" fmla="*/ 39 h 148"/>
              <a:gd name="T16" fmla="*/ 4 w 195"/>
              <a:gd name="T17" fmla="*/ 93 h 148"/>
              <a:gd name="T18" fmla="*/ 32 w 195"/>
              <a:gd name="T19" fmla="*/ 135 h 148"/>
              <a:gd name="T20" fmla="*/ 74 w 195"/>
              <a:gd name="T21" fmla="*/ 148 h 148"/>
              <a:gd name="T22" fmla="*/ 116 w 195"/>
              <a:gd name="T23" fmla="*/ 140 h 148"/>
              <a:gd name="T24" fmla="*/ 175 w 195"/>
              <a:gd name="T25" fmla="*/ 136 h 148"/>
              <a:gd name="T26" fmla="*/ 169 w 195"/>
              <a:gd name="T27" fmla="*/ 126 h 148"/>
              <a:gd name="T28" fmla="*/ 183 w 195"/>
              <a:gd name="T29" fmla="*/ 138 h 148"/>
              <a:gd name="T30" fmla="*/ 165 w 195"/>
              <a:gd name="T31" fmla="*/ 132 h 148"/>
              <a:gd name="T32" fmla="*/ 114 w 195"/>
              <a:gd name="T33" fmla="*/ 132 h 148"/>
              <a:gd name="T34" fmla="*/ 47 w 195"/>
              <a:gd name="T35" fmla="*/ 119 h 148"/>
              <a:gd name="T36" fmla="*/ 33 w 195"/>
              <a:gd name="T37" fmla="*/ 51 h 148"/>
              <a:gd name="T38" fmla="*/ 98 w 195"/>
              <a:gd name="T39" fmla="*/ 30 h 148"/>
              <a:gd name="T40" fmla="*/ 143 w 195"/>
              <a:gd name="T41" fmla="*/ 82 h 148"/>
              <a:gd name="T42" fmla="*/ 169 w 195"/>
              <a:gd name="T4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148">
                <a:moveTo>
                  <a:pt x="175" y="136"/>
                </a:moveTo>
                <a:cubicBezTo>
                  <a:pt x="188" y="140"/>
                  <a:pt x="194" y="145"/>
                  <a:pt x="195" y="145"/>
                </a:cubicBezTo>
                <a:cubicBezTo>
                  <a:pt x="195" y="145"/>
                  <a:pt x="187" y="141"/>
                  <a:pt x="177" y="132"/>
                </a:cubicBezTo>
                <a:cubicBezTo>
                  <a:pt x="167" y="123"/>
                  <a:pt x="157" y="106"/>
                  <a:pt x="151" y="79"/>
                </a:cubicBezTo>
                <a:cubicBezTo>
                  <a:pt x="147" y="66"/>
                  <a:pt x="144" y="51"/>
                  <a:pt x="137" y="39"/>
                </a:cubicBezTo>
                <a:cubicBezTo>
                  <a:pt x="130" y="26"/>
                  <a:pt x="119" y="15"/>
                  <a:pt x="104" y="9"/>
                </a:cubicBezTo>
                <a:cubicBezTo>
                  <a:pt x="90" y="2"/>
                  <a:pt x="72" y="0"/>
                  <a:pt x="55" y="5"/>
                </a:cubicBezTo>
                <a:cubicBezTo>
                  <a:pt x="37" y="10"/>
                  <a:pt x="21" y="22"/>
                  <a:pt x="11" y="39"/>
                </a:cubicBezTo>
                <a:cubicBezTo>
                  <a:pt x="1" y="56"/>
                  <a:pt x="0" y="76"/>
                  <a:pt x="4" y="93"/>
                </a:cubicBezTo>
                <a:cubicBezTo>
                  <a:pt x="8" y="111"/>
                  <a:pt x="19" y="125"/>
                  <a:pt x="32" y="135"/>
                </a:cubicBezTo>
                <a:cubicBezTo>
                  <a:pt x="44" y="144"/>
                  <a:pt x="59" y="148"/>
                  <a:pt x="74" y="148"/>
                </a:cubicBezTo>
                <a:cubicBezTo>
                  <a:pt x="88" y="147"/>
                  <a:pt x="102" y="143"/>
                  <a:pt x="116" y="140"/>
                </a:cubicBezTo>
                <a:cubicBezTo>
                  <a:pt x="142" y="132"/>
                  <a:pt x="162" y="131"/>
                  <a:pt x="175" y="136"/>
                </a:cubicBezTo>
                <a:close/>
                <a:moveTo>
                  <a:pt x="169" y="126"/>
                </a:moveTo>
                <a:cubicBezTo>
                  <a:pt x="177" y="135"/>
                  <a:pt x="184" y="138"/>
                  <a:pt x="183" y="138"/>
                </a:cubicBezTo>
                <a:cubicBezTo>
                  <a:pt x="183" y="139"/>
                  <a:pt x="177" y="135"/>
                  <a:pt x="165" y="132"/>
                </a:cubicBezTo>
                <a:cubicBezTo>
                  <a:pt x="154" y="129"/>
                  <a:pt x="137" y="129"/>
                  <a:pt x="114" y="132"/>
                </a:cubicBezTo>
                <a:cubicBezTo>
                  <a:pt x="92" y="134"/>
                  <a:pt x="66" y="134"/>
                  <a:pt x="47" y="119"/>
                </a:cubicBezTo>
                <a:cubicBezTo>
                  <a:pt x="29" y="105"/>
                  <a:pt x="18" y="75"/>
                  <a:pt x="33" y="51"/>
                </a:cubicBezTo>
                <a:cubicBezTo>
                  <a:pt x="46" y="27"/>
                  <a:pt x="77" y="21"/>
                  <a:pt x="98" y="30"/>
                </a:cubicBezTo>
                <a:cubicBezTo>
                  <a:pt x="121" y="38"/>
                  <a:pt x="134" y="61"/>
                  <a:pt x="143" y="82"/>
                </a:cubicBezTo>
                <a:cubicBezTo>
                  <a:pt x="152" y="103"/>
                  <a:pt x="161" y="117"/>
                  <a:pt x="169" y="126"/>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4" name="Freeform 17"/>
          <p:cNvSpPr>
            <a:spLocks noEditPoints="1"/>
          </p:cNvSpPr>
          <p:nvPr/>
        </p:nvSpPr>
        <p:spPr bwMode="auto">
          <a:xfrm>
            <a:off x="4497601" y="1792335"/>
            <a:ext cx="1617449" cy="1227097"/>
          </a:xfrm>
          <a:custGeom>
            <a:avLst/>
            <a:gdLst>
              <a:gd name="T0" fmla="*/ 79 w 195"/>
              <a:gd name="T1" fmla="*/ 140 h 148"/>
              <a:gd name="T2" fmla="*/ 121 w 195"/>
              <a:gd name="T3" fmla="*/ 148 h 148"/>
              <a:gd name="T4" fmla="*/ 163 w 195"/>
              <a:gd name="T5" fmla="*/ 135 h 148"/>
              <a:gd name="T6" fmla="*/ 191 w 195"/>
              <a:gd name="T7" fmla="*/ 93 h 148"/>
              <a:gd name="T8" fmla="*/ 183 w 195"/>
              <a:gd name="T9" fmla="*/ 39 h 148"/>
              <a:gd name="T10" fmla="*/ 140 w 195"/>
              <a:gd name="T11" fmla="*/ 5 h 148"/>
              <a:gd name="T12" fmla="*/ 90 w 195"/>
              <a:gd name="T13" fmla="*/ 9 h 148"/>
              <a:gd name="T14" fmla="*/ 58 w 195"/>
              <a:gd name="T15" fmla="*/ 39 h 148"/>
              <a:gd name="T16" fmla="*/ 44 w 195"/>
              <a:gd name="T17" fmla="*/ 79 h 148"/>
              <a:gd name="T18" fmla="*/ 18 w 195"/>
              <a:gd name="T19" fmla="*/ 132 h 148"/>
              <a:gd name="T20" fmla="*/ 0 w 195"/>
              <a:gd name="T21" fmla="*/ 145 h 148"/>
              <a:gd name="T22" fmla="*/ 20 w 195"/>
              <a:gd name="T23" fmla="*/ 136 h 148"/>
              <a:gd name="T24" fmla="*/ 79 w 195"/>
              <a:gd name="T25" fmla="*/ 140 h 148"/>
              <a:gd name="T26" fmla="*/ 52 w 195"/>
              <a:gd name="T27" fmla="*/ 82 h 148"/>
              <a:gd name="T28" fmla="*/ 97 w 195"/>
              <a:gd name="T29" fmla="*/ 30 h 148"/>
              <a:gd name="T30" fmla="*/ 162 w 195"/>
              <a:gd name="T31" fmla="*/ 51 h 148"/>
              <a:gd name="T32" fmla="*/ 148 w 195"/>
              <a:gd name="T33" fmla="*/ 119 h 148"/>
              <a:gd name="T34" fmla="*/ 81 w 195"/>
              <a:gd name="T35" fmla="*/ 132 h 148"/>
              <a:gd name="T36" fmla="*/ 29 w 195"/>
              <a:gd name="T37" fmla="*/ 132 h 148"/>
              <a:gd name="T38" fmla="*/ 12 w 195"/>
              <a:gd name="T39" fmla="*/ 138 h 148"/>
              <a:gd name="T40" fmla="*/ 26 w 195"/>
              <a:gd name="T41" fmla="*/ 126 h 148"/>
              <a:gd name="T42" fmla="*/ 52 w 195"/>
              <a:gd name="T43" fmla="*/ 8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148">
                <a:moveTo>
                  <a:pt x="79" y="140"/>
                </a:moveTo>
                <a:cubicBezTo>
                  <a:pt x="92" y="143"/>
                  <a:pt x="106" y="147"/>
                  <a:pt x="121" y="148"/>
                </a:cubicBezTo>
                <a:cubicBezTo>
                  <a:pt x="135" y="148"/>
                  <a:pt x="150" y="144"/>
                  <a:pt x="163" y="135"/>
                </a:cubicBezTo>
                <a:cubicBezTo>
                  <a:pt x="176" y="125"/>
                  <a:pt x="186" y="111"/>
                  <a:pt x="191" y="93"/>
                </a:cubicBezTo>
                <a:cubicBezTo>
                  <a:pt x="195" y="76"/>
                  <a:pt x="194" y="56"/>
                  <a:pt x="183" y="39"/>
                </a:cubicBezTo>
                <a:cubicBezTo>
                  <a:pt x="174" y="22"/>
                  <a:pt x="157" y="10"/>
                  <a:pt x="140" y="5"/>
                </a:cubicBezTo>
                <a:cubicBezTo>
                  <a:pt x="123" y="0"/>
                  <a:pt x="105" y="2"/>
                  <a:pt x="90" y="9"/>
                </a:cubicBezTo>
                <a:cubicBezTo>
                  <a:pt x="76" y="15"/>
                  <a:pt x="65" y="26"/>
                  <a:pt x="58" y="39"/>
                </a:cubicBezTo>
                <a:cubicBezTo>
                  <a:pt x="51" y="51"/>
                  <a:pt x="47" y="66"/>
                  <a:pt x="44" y="79"/>
                </a:cubicBezTo>
                <a:cubicBezTo>
                  <a:pt x="37" y="106"/>
                  <a:pt x="28" y="123"/>
                  <a:pt x="18" y="132"/>
                </a:cubicBezTo>
                <a:cubicBezTo>
                  <a:pt x="7" y="141"/>
                  <a:pt x="0" y="145"/>
                  <a:pt x="0" y="145"/>
                </a:cubicBezTo>
                <a:cubicBezTo>
                  <a:pt x="0" y="145"/>
                  <a:pt x="7" y="140"/>
                  <a:pt x="20" y="136"/>
                </a:cubicBezTo>
                <a:cubicBezTo>
                  <a:pt x="33" y="131"/>
                  <a:pt x="52" y="132"/>
                  <a:pt x="79" y="140"/>
                </a:cubicBezTo>
                <a:close/>
                <a:moveTo>
                  <a:pt x="52" y="82"/>
                </a:moveTo>
                <a:cubicBezTo>
                  <a:pt x="61" y="61"/>
                  <a:pt x="74" y="38"/>
                  <a:pt x="97" y="30"/>
                </a:cubicBezTo>
                <a:cubicBezTo>
                  <a:pt x="118" y="21"/>
                  <a:pt x="149" y="27"/>
                  <a:pt x="162" y="51"/>
                </a:cubicBezTo>
                <a:cubicBezTo>
                  <a:pt x="177" y="75"/>
                  <a:pt x="166" y="105"/>
                  <a:pt x="148" y="119"/>
                </a:cubicBezTo>
                <a:cubicBezTo>
                  <a:pt x="129" y="134"/>
                  <a:pt x="103" y="134"/>
                  <a:pt x="81" y="132"/>
                </a:cubicBezTo>
                <a:cubicBezTo>
                  <a:pt x="58" y="129"/>
                  <a:pt x="41" y="129"/>
                  <a:pt x="29" y="132"/>
                </a:cubicBezTo>
                <a:cubicBezTo>
                  <a:pt x="18" y="135"/>
                  <a:pt x="12" y="139"/>
                  <a:pt x="12" y="138"/>
                </a:cubicBezTo>
                <a:cubicBezTo>
                  <a:pt x="11" y="138"/>
                  <a:pt x="18" y="135"/>
                  <a:pt x="26" y="126"/>
                </a:cubicBezTo>
                <a:cubicBezTo>
                  <a:pt x="34" y="117"/>
                  <a:pt x="43" y="103"/>
                  <a:pt x="52" y="82"/>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5" name="Freeform 18"/>
          <p:cNvSpPr>
            <a:spLocks noEditPoints="1"/>
          </p:cNvSpPr>
          <p:nvPr/>
        </p:nvSpPr>
        <p:spPr bwMode="auto">
          <a:xfrm>
            <a:off x="3028950" y="2886093"/>
            <a:ext cx="1617449" cy="1219367"/>
          </a:xfrm>
          <a:custGeom>
            <a:avLst/>
            <a:gdLst>
              <a:gd name="T0" fmla="*/ 177 w 195"/>
              <a:gd name="T1" fmla="*/ 15 h 147"/>
              <a:gd name="T2" fmla="*/ 195 w 195"/>
              <a:gd name="T3" fmla="*/ 3 h 147"/>
              <a:gd name="T4" fmla="*/ 175 w 195"/>
              <a:gd name="T5" fmla="*/ 12 h 147"/>
              <a:gd name="T6" fmla="*/ 116 w 195"/>
              <a:gd name="T7" fmla="*/ 7 h 147"/>
              <a:gd name="T8" fmla="*/ 74 w 195"/>
              <a:gd name="T9" fmla="*/ 0 h 147"/>
              <a:gd name="T10" fmla="*/ 32 w 195"/>
              <a:gd name="T11" fmla="*/ 13 h 147"/>
              <a:gd name="T12" fmla="*/ 4 w 195"/>
              <a:gd name="T13" fmla="*/ 54 h 147"/>
              <a:gd name="T14" fmla="*/ 11 w 195"/>
              <a:gd name="T15" fmla="*/ 109 h 147"/>
              <a:gd name="T16" fmla="*/ 55 w 195"/>
              <a:gd name="T17" fmla="*/ 142 h 147"/>
              <a:gd name="T18" fmla="*/ 104 w 195"/>
              <a:gd name="T19" fmla="*/ 139 h 147"/>
              <a:gd name="T20" fmla="*/ 137 w 195"/>
              <a:gd name="T21" fmla="*/ 109 h 147"/>
              <a:gd name="T22" fmla="*/ 151 w 195"/>
              <a:gd name="T23" fmla="*/ 69 h 147"/>
              <a:gd name="T24" fmla="*/ 177 w 195"/>
              <a:gd name="T25" fmla="*/ 15 h 147"/>
              <a:gd name="T26" fmla="*/ 165 w 195"/>
              <a:gd name="T27" fmla="*/ 15 h 147"/>
              <a:gd name="T28" fmla="*/ 183 w 195"/>
              <a:gd name="T29" fmla="*/ 9 h 147"/>
              <a:gd name="T30" fmla="*/ 169 w 195"/>
              <a:gd name="T31" fmla="*/ 22 h 147"/>
              <a:gd name="T32" fmla="*/ 143 w 195"/>
              <a:gd name="T33" fmla="*/ 66 h 147"/>
              <a:gd name="T34" fmla="*/ 98 w 195"/>
              <a:gd name="T35" fmla="*/ 117 h 147"/>
              <a:gd name="T36" fmla="*/ 33 w 195"/>
              <a:gd name="T37" fmla="*/ 96 h 147"/>
              <a:gd name="T38" fmla="*/ 47 w 195"/>
              <a:gd name="T39" fmla="*/ 29 h 147"/>
              <a:gd name="T40" fmla="*/ 114 w 195"/>
              <a:gd name="T41" fmla="*/ 16 h 147"/>
              <a:gd name="T42" fmla="*/ 165 w 195"/>
              <a:gd name="T43" fmla="*/ 1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147">
                <a:moveTo>
                  <a:pt x="177" y="15"/>
                </a:moveTo>
                <a:cubicBezTo>
                  <a:pt x="187" y="6"/>
                  <a:pt x="195" y="3"/>
                  <a:pt x="195" y="3"/>
                </a:cubicBezTo>
                <a:cubicBezTo>
                  <a:pt x="194" y="3"/>
                  <a:pt x="188" y="7"/>
                  <a:pt x="175" y="12"/>
                </a:cubicBezTo>
                <a:cubicBezTo>
                  <a:pt x="162" y="16"/>
                  <a:pt x="142" y="16"/>
                  <a:pt x="116" y="7"/>
                </a:cubicBezTo>
                <a:cubicBezTo>
                  <a:pt x="102" y="4"/>
                  <a:pt x="88" y="0"/>
                  <a:pt x="74" y="0"/>
                </a:cubicBezTo>
                <a:cubicBezTo>
                  <a:pt x="59" y="0"/>
                  <a:pt x="44" y="4"/>
                  <a:pt x="32" y="13"/>
                </a:cubicBezTo>
                <a:cubicBezTo>
                  <a:pt x="19" y="22"/>
                  <a:pt x="8" y="37"/>
                  <a:pt x="4" y="54"/>
                </a:cubicBezTo>
                <a:cubicBezTo>
                  <a:pt x="0" y="72"/>
                  <a:pt x="1" y="92"/>
                  <a:pt x="11" y="109"/>
                </a:cubicBezTo>
                <a:cubicBezTo>
                  <a:pt x="21" y="126"/>
                  <a:pt x="37" y="137"/>
                  <a:pt x="55" y="142"/>
                </a:cubicBezTo>
                <a:cubicBezTo>
                  <a:pt x="72" y="147"/>
                  <a:pt x="90" y="145"/>
                  <a:pt x="104" y="139"/>
                </a:cubicBezTo>
                <a:cubicBezTo>
                  <a:pt x="119" y="132"/>
                  <a:pt x="130" y="121"/>
                  <a:pt x="137" y="109"/>
                </a:cubicBezTo>
                <a:cubicBezTo>
                  <a:pt x="144" y="96"/>
                  <a:pt x="147" y="82"/>
                  <a:pt x="151" y="69"/>
                </a:cubicBezTo>
                <a:cubicBezTo>
                  <a:pt x="157" y="42"/>
                  <a:pt x="167" y="25"/>
                  <a:pt x="177" y="15"/>
                </a:cubicBezTo>
                <a:close/>
                <a:moveTo>
                  <a:pt x="165" y="15"/>
                </a:moveTo>
                <a:cubicBezTo>
                  <a:pt x="177" y="13"/>
                  <a:pt x="183" y="9"/>
                  <a:pt x="183" y="9"/>
                </a:cubicBezTo>
                <a:cubicBezTo>
                  <a:pt x="184" y="10"/>
                  <a:pt x="177" y="13"/>
                  <a:pt x="169" y="22"/>
                </a:cubicBezTo>
                <a:cubicBezTo>
                  <a:pt x="161" y="30"/>
                  <a:pt x="152" y="45"/>
                  <a:pt x="143" y="66"/>
                </a:cubicBezTo>
                <a:cubicBezTo>
                  <a:pt x="134" y="86"/>
                  <a:pt x="121" y="109"/>
                  <a:pt x="98" y="117"/>
                </a:cubicBezTo>
                <a:cubicBezTo>
                  <a:pt x="77" y="126"/>
                  <a:pt x="46" y="120"/>
                  <a:pt x="33" y="96"/>
                </a:cubicBezTo>
                <a:cubicBezTo>
                  <a:pt x="18" y="73"/>
                  <a:pt x="29" y="43"/>
                  <a:pt x="47" y="29"/>
                </a:cubicBezTo>
                <a:cubicBezTo>
                  <a:pt x="66" y="13"/>
                  <a:pt x="92" y="13"/>
                  <a:pt x="114" y="16"/>
                </a:cubicBezTo>
                <a:cubicBezTo>
                  <a:pt x="137" y="19"/>
                  <a:pt x="154" y="18"/>
                  <a:pt x="165" y="15"/>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7" name="Oval 16"/>
          <p:cNvSpPr/>
          <p:nvPr/>
        </p:nvSpPr>
        <p:spPr>
          <a:xfrm>
            <a:off x="3895933" y="2306016"/>
            <a:ext cx="1289615" cy="1289615"/>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6400800" y="1788167"/>
            <a:ext cx="302785" cy="2470865"/>
            <a:chOff x="5306598" y="1762867"/>
            <a:chExt cx="302785" cy="2470865"/>
          </a:xfrm>
          <a:solidFill>
            <a:schemeClr val="bg1">
              <a:lumMod val="95000"/>
            </a:schemeClr>
          </a:solidFill>
        </p:grpSpPr>
        <p:sp>
          <p:nvSpPr>
            <p:cNvPr id="19" name="Freeform 13"/>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vert="horz" wrap="square" lIns="91440" tIns="45720" rIns="91440" bIns="45720" numCol="1" anchor="t" anchorCtr="0" compatLnSpc="1"/>
            <a:lstStyle/>
            <a:p>
              <a:endParaRPr lang="en-US"/>
            </a:p>
          </p:txBody>
        </p:sp>
        <p:sp>
          <p:nvSpPr>
            <p:cNvPr id="20" name="Oval 14"/>
            <p:cNvSpPr>
              <a:spLocks noChangeArrowheads="1"/>
            </p:cNvSpPr>
            <p:nvPr/>
          </p:nvSpPr>
          <p:spPr bwMode="auto">
            <a:xfrm>
              <a:off x="5306598" y="1762867"/>
              <a:ext cx="97190" cy="100929"/>
            </a:xfrm>
            <a:prstGeom prst="ellipse">
              <a:avLst/>
            </a:prstGeom>
            <a:grpFill/>
            <a:ln>
              <a:noFill/>
            </a:ln>
          </p:spPr>
          <p:txBody>
            <a:bodyPr vert="horz" wrap="square" lIns="91440" tIns="45720" rIns="91440" bIns="45720" numCol="1" anchor="t" anchorCtr="0" compatLnSpc="1"/>
            <a:lstStyle/>
            <a:p>
              <a:endParaRPr lang="en-US"/>
            </a:p>
          </p:txBody>
        </p:sp>
        <p:sp>
          <p:nvSpPr>
            <p:cNvPr id="21" name="Oval 15"/>
            <p:cNvSpPr>
              <a:spLocks noChangeArrowheads="1"/>
            </p:cNvSpPr>
            <p:nvPr/>
          </p:nvSpPr>
          <p:spPr bwMode="auto">
            <a:xfrm>
              <a:off x="5306598" y="4136542"/>
              <a:ext cx="97190" cy="97190"/>
            </a:xfrm>
            <a:prstGeom prst="ellipse">
              <a:avLst/>
            </a:prstGeom>
            <a:grpFill/>
            <a:ln>
              <a:noFill/>
            </a:ln>
          </p:spPr>
          <p:txBody>
            <a:bodyPr vert="horz" wrap="square" lIns="91440" tIns="45720" rIns="91440" bIns="45720" numCol="1" anchor="t" anchorCtr="0" compatLnSpc="1"/>
            <a:lstStyle/>
            <a:p>
              <a:endParaRPr lang="en-US"/>
            </a:p>
          </p:txBody>
        </p:sp>
      </p:grpSp>
      <p:grpSp>
        <p:nvGrpSpPr>
          <p:cNvPr id="22" name="Group 21"/>
          <p:cNvGrpSpPr/>
          <p:nvPr/>
        </p:nvGrpSpPr>
        <p:grpSpPr>
          <a:xfrm rot="10800000">
            <a:off x="2440415" y="1788167"/>
            <a:ext cx="302785" cy="2470865"/>
            <a:chOff x="5306598" y="1762867"/>
            <a:chExt cx="302785" cy="2470865"/>
          </a:xfrm>
          <a:solidFill>
            <a:schemeClr val="bg1">
              <a:lumMod val="95000"/>
            </a:schemeClr>
          </a:solidFill>
        </p:grpSpPr>
        <p:sp>
          <p:nvSpPr>
            <p:cNvPr id="23" name="Freeform 13"/>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vert="horz" wrap="square" lIns="91440" tIns="45720" rIns="91440" bIns="45720" numCol="1" anchor="t" anchorCtr="0" compatLnSpc="1"/>
            <a:lstStyle/>
            <a:p>
              <a:endParaRPr lang="en-US"/>
            </a:p>
          </p:txBody>
        </p:sp>
        <p:sp>
          <p:nvSpPr>
            <p:cNvPr id="24" name="Oval 14"/>
            <p:cNvSpPr>
              <a:spLocks noChangeArrowheads="1"/>
            </p:cNvSpPr>
            <p:nvPr/>
          </p:nvSpPr>
          <p:spPr bwMode="auto">
            <a:xfrm>
              <a:off x="5306598" y="1762867"/>
              <a:ext cx="97190" cy="100929"/>
            </a:xfrm>
            <a:prstGeom prst="ellipse">
              <a:avLst/>
            </a:prstGeom>
            <a:grpFill/>
            <a:ln>
              <a:noFill/>
            </a:ln>
          </p:spPr>
          <p:txBody>
            <a:bodyPr vert="horz" wrap="square" lIns="91440" tIns="45720" rIns="91440" bIns="45720" numCol="1" anchor="t" anchorCtr="0" compatLnSpc="1"/>
            <a:lstStyle/>
            <a:p>
              <a:endParaRPr lang="en-US"/>
            </a:p>
          </p:txBody>
        </p:sp>
        <p:sp>
          <p:nvSpPr>
            <p:cNvPr id="25" name="Oval 15"/>
            <p:cNvSpPr>
              <a:spLocks noChangeArrowheads="1"/>
            </p:cNvSpPr>
            <p:nvPr/>
          </p:nvSpPr>
          <p:spPr bwMode="auto">
            <a:xfrm>
              <a:off x="5306598" y="4136542"/>
              <a:ext cx="97190" cy="97190"/>
            </a:xfrm>
            <a:prstGeom prst="ellipse">
              <a:avLst/>
            </a:prstGeom>
            <a:grpFill/>
            <a:ln>
              <a:noFill/>
            </a:ln>
          </p:spPr>
          <p:txBody>
            <a:bodyPr vert="horz" wrap="square" lIns="91440" tIns="45720" rIns="91440" bIns="45720" numCol="1" anchor="t" anchorCtr="0" compatLnSpc="1"/>
            <a:lstStyle/>
            <a:p>
              <a:endParaRPr lang="en-US"/>
            </a:p>
          </p:txBody>
        </p:sp>
      </p:grpSp>
      <p:graphicFrame>
        <p:nvGraphicFramePr>
          <p:cNvPr id="27" name="Diagram 26"/>
          <p:cNvGraphicFramePr/>
          <p:nvPr/>
        </p:nvGraphicFramePr>
        <p:xfrm>
          <a:off x="801900" y="1645212"/>
          <a:ext cx="1331700" cy="9022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8" name="Diagram 27"/>
          <p:cNvGraphicFramePr/>
          <p:nvPr/>
        </p:nvGraphicFramePr>
        <p:xfrm>
          <a:off x="609600" y="2571750"/>
          <a:ext cx="1331700" cy="9022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9" name="Diagram 28"/>
          <p:cNvGraphicFramePr/>
          <p:nvPr/>
        </p:nvGraphicFramePr>
        <p:xfrm>
          <a:off x="801900" y="3498288"/>
          <a:ext cx="1331700" cy="9022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30" name="Diagram 29"/>
          <p:cNvGraphicFramePr/>
          <p:nvPr/>
        </p:nvGraphicFramePr>
        <p:xfrm>
          <a:off x="7010400" y="1645212"/>
          <a:ext cx="1331700" cy="9022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31" name="Diagram 30"/>
          <p:cNvGraphicFramePr/>
          <p:nvPr/>
        </p:nvGraphicFramePr>
        <p:xfrm>
          <a:off x="7010400" y="3498288"/>
          <a:ext cx="1331700" cy="902262"/>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32" name="Diagram 31"/>
          <p:cNvGraphicFramePr/>
          <p:nvPr/>
        </p:nvGraphicFramePr>
        <p:xfrm>
          <a:off x="7199100" y="2571750"/>
          <a:ext cx="1331700" cy="902262"/>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grpSp>
        <p:nvGrpSpPr>
          <p:cNvPr id="33" name="Group 32"/>
          <p:cNvGrpSpPr/>
          <p:nvPr/>
        </p:nvGrpSpPr>
        <p:grpSpPr>
          <a:xfrm>
            <a:off x="4248159" y="2687127"/>
            <a:ext cx="585163" cy="527393"/>
            <a:chOff x="7318375" y="4537075"/>
            <a:chExt cx="498476" cy="449263"/>
          </a:xfrm>
          <a:solidFill>
            <a:schemeClr val="tx1">
              <a:lumMod val="75000"/>
              <a:lumOff val="25000"/>
            </a:schemeClr>
          </a:solidFill>
        </p:grpSpPr>
        <p:sp>
          <p:nvSpPr>
            <p:cNvPr id="34" name="Freeform 33"/>
            <p:cNvSpPr/>
            <p:nvPr/>
          </p:nvSpPr>
          <p:spPr bwMode="auto">
            <a:xfrm>
              <a:off x="7637463" y="4683125"/>
              <a:ext cx="179388" cy="195263"/>
            </a:xfrm>
            <a:custGeom>
              <a:avLst/>
              <a:gdLst>
                <a:gd name="T0" fmla="*/ 7 w 48"/>
                <a:gd name="T1" fmla="*/ 29 h 52"/>
                <a:gd name="T2" fmla="*/ 2 w 48"/>
                <a:gd name="T3" fmla="*/ 30 h 52"/>
                <a:gd name="T4" fmla="*/ 2 w 48"/>
                <a:gd name="T5" fmla="*/ 36 h 52"/>
                <a:gd name="T6" fmla="*/ 2 w 48"/>
                <a:gd name="T7" fmla="*/ 36 h 52"/>
                <a:gd name="T8" fmla="*/ 2 w 48"/>
                <a:gd name="T9" fmla="*/ 36 h 52"/>
                <a:gd name="T10" fmla="*/ 0 w 48"/>
                <a:gd name="T11" fmla="*/ 50 h 52"/>
                <a:gd name="T12" fmla="*/ 7 w 48"/>
                <a:gd name="T13" fmla="*/ 52 h 52"/>
                <a:gd name="T14" fmla="*/ 18 w 48"/>
                <a:gd name="T15" fmla="*/ 40 h 52"/>
                <a:gd name="T16" fmla="*/ 16 w 48"/>
                <a:gd name="T17" fmla="*/ 34 h 52"/>
                <a:gd name="T18" fmla="*/ 29 w 48"/>
                <a:gd name="T19" fmla="*/ 21 h 52"/>
                <a:gd name="T20" fmla="*/ 37 w 48"/>
                <a:gd name="T21" fmla="*/ 21 h 52"/>
                <a:gd name="T22" fmla="*/ 48 w 48"/>
                <a:gd name="T23" fmla="*/ 10 h 52"/>
                <a:gd name="T24" fmla="*/ 37 w 48"/>
                <a:gd name="T25" fmla="*/ 10 h 52"/>
                <a:gd name="T26" fmla="*/ 37 w 48"/>
                <a:gd name="T27" fmla="*/ 0 h 52"/>
                <a:gd name="T28" fmla="*/ 26 w 48"/>
                <a:gd name="T29" fmla="*/ 10 h 52"/>
                <a:gd name="T30" fmla="*/ 26 w 48"/>
                <a:gd name="T31" fmla="*/ 18 h 52"/>
                <a:gd name="T32" fmla="*/ 13 w 48"/>
                <a:gd name="T33" fmla="*/ 31 h 52"/>
                <a:gd name="T34" fmla="*/ 7 w 48"/>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2">
                  <a:moveTo>
                    <a:pt x="7" y="29"/>
                  </a:moveTo>
                  <a:cubicBezTo>
                    <a:pt x="5" y="29"/>
                    <a:pt x="3" y="29"/>
                    <a:pt x="2" y="30"/>
                  </a:cubicBezTo>
                  <a:cubicBezTo>
                    <a:pt x="2" y="32"/>
                    <a:pt x="2" y="34"/>
                    <a:pt x="2" y="36"/>
                  </a:cubicBezTo>
                  <a:cubicBezTo>
                    <a:pt x="2" y="36"/>
                    <a:pt x="2" y="36"/>
                    <a:pt x="2" y="36"/>
                  </a:cubicBezTo>
                  <a:cubicBezTo>
                    <a:pt x="2" y="36"/>
                    <a:pt x="2" y="36"/>
                    <a:pt x="2" y="36"/>
                  </a:cubicBezTo>
                  <a:cubicBezTo>
                    <a:pt x="0" y="50"/>
                    <a:pt x="0" y="50"/>
                    <a:pt x="0" y="50"/>
                  </a:cubicBezTo>
                  <a:cubicBezTo>
                    <a:pt x="2" y="51"/>
                    <a:pt x="4" y="52"/>
                    <a:pt x="7" y="52"/>
                  </a:cubicBezTo>
                  <a:cubicBezTo>
                    <a:pt x="13" y="52"/>
                    <a:pt x="18" y="47"/>
                    <a:pt x="18" y="40"/>
                  </a:cubicBezTo>
                  <a:cubicBezTo>
                    <a:pt x="18" y="38"/>
                    <a:pt x="17" y="36"/>
                    <a:pt x="16" y="34"/>
                  </a:cubicBezTo>
                  <a:cubicBezTo>
                    <a:pt x="29" y="21"/>
                    <a:pt x="29" y="21"/>
                    <a:pt x="29" y="21"/>
                  </a:cubicBezTo>
                  <a:cubicBezTo>
                    <a:pt x="37" y="21"/>
                    <a:pt x="37" y="21"/>
                    <a:pt x="37" y="21"/>
                  </a:cubicBezTo>
                  <a:cubicBezTo>
                    <a:pt x="48" y="10"/>
                    <a:pt x="48" y="10"/>
                    <a:pt x="48" y="10"/>
                  </a:cubicBezTo>
                  <a:cubicBezTo>
                    <a:pt x="37" y="10"/>
                    <a:pt x="37" y="10"/>
                    <a:pt x="37" y="10"/>
                  </a:cubicBezTo>
                  <a:cubicBezTo>
                    <a:pt x="37" y="0"/>
                    <a:pt x="37" y="0"/>
                    <a:pt x="37" y="0"/>
                  </a:cubicBezTo>
                  <a:cubicBezTo>
                    <a:pt x="26" y="10"/>
                    <a:pt x="26" y="10"/>
                    <a:pt x="26" y="10"/>
                  </a:cubicBezTo>
                  <a:cubicBezTo>
                    <a:pt x="26" y="18"/>
                    <a:pt x="26" y="18"/>
                    <a:pt x="26" y="18"/>
                  </a:cubicBezTo>
                  <a:cubicBezTo>
                    <a:pt x="13" y="31"/>
                    <a:pt x="13" y="31"/>
                    <a:pt x="13" y="31"/>
                  </a:cubicBezTo>
                  <a:cubicBezTo>
                    <a:pt x="11" y="30"/>
                    <a:pt x="9" y="29"/>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7573963" y="4683125"/>
              <a:ext cx="157163" cy="41275"/>
            </a:xfrm>
            <a:custGeom>
              <a:avLst/>
              <a:gdLst>
                <a:gd name="T0" fmla="*/ 38 w 42"/>
                <a:gd name="T1" fmla="*/ 10 h 11"/>
                <a:gd name="T2" fmla="*/ 39 w 42"/>
                <a:gd name="T3" fmla="*/ 7 h 11"/>
                <a:gd name="T4" fmla="*/ 42 w 42"/>
                <a:gd name="T5" fmla="*/ 4 h 11"/>
                <a:gd name="T6" fmla="*/ 24 w 42"/>
                <a:gd name="T7" fmla="*/ 0 h 11"/>
                <a:gd name="T8" fmla="*/ 0 w 42"/>
                <a:gd name="T9" fmla="*/ 7 h 11"/>
                <a:gd name="T10" fmla="*/ 8 w 42"/>
                <a:gd name="T11" fmla="*/ 11 h 11"/>
                <a:gd name="T12" fmla="*/ 24 w 42"/>
                <a:gd name="T13" fmla="*/ 7 h 11"/>
                <a:gd name="T14" fmla="*/ 38 w 42"/>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
                  <a:moveTo>
                    <a:pt x="38" y="10"/>
                  </a:moveTo>
                  <a:cubicBezTo>
                    <a:pt x="38" y="9"/>
                    <a:pt x="38" y="8"/>
                    <a:pt x="39" y="7"/>
                  </a:cubicBezTo>
                  <a:cubicBezTo>
                    <a:pt x="42" y="4"/>
                    <a:pt x="42" y="4"/>
                    <a:pt x="42" y="4"/>
                  </a:cubicBezTo>
                  <a:cubicBezTo>
                    <a:pt x="37" y="1"/>
                    <a:pt x="30" y="0"/>
                    <a:pt x="24" y="0"/>
                  </a:cubicBezTo>
                  <a:cubicBezTo>
                    <a:pt x="15" y="0"/>
                    <a:pt x="7" y="2"/>
                    <a:pt x="0" y="7"/>
                  </a:cubicBezTo>
                  <a:cubicBezTo>
                    <a:pt x="3" y="8"/>
                    <a:pt x="6" y="9"/>
                    <a:pt x="8" y="11"/>
                  </a:cubicBezTo>
                  <a:cubicBezTo>
                    <a:pt x="13" y="9"/>
                    <a:pt x="18" y="7"/>
                    <a:pt x="24" y="7"/>
                  </a:cubicBezTo>
                  <a:cubicBezTo>
                    <a:pt x="29" y="7"/>
                    <a:pt x="33" y="8"/>
                    <a:pt x="3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7604125" y="4765675"/>
              <a:ext cx="212725" cy="220663"/>
            </a:xfrm>
            <a:custGeom>
              <a:avLst/>
              <a:gdLst>
                <a:gd name="T0" fmla="*/ 52 w 57"/>
                <a:gd name="T1" fmla="*/ 0 h 59"/>
                <a:gd name="T2" fmla="*/ 49 w 57"/>
                <a:gd name="T3" fmla="*/ 3 h 59"/>
                <a:gd name="T4" fmla="*/ 46 w 57"/>
                <a:gd name="T5" fmla="*/ 4 h 59"/>
                <a:gd name="T6" fmla="*/ 49 w 57"/>
                <a:gd name="T7" fmla="*/ 18 h 59"/>
                <a:gd name="T8" fmla="*/ 16 w 57"/>
                <a:gd name="T9" fmla="*/ 52 h 59"/>
                <a:gd name="T10" fmla="*/ 4 w 57"/>
                <a:gd name="T11" fmla="*/ 50 h 59"/>
                <a:gd name="T12" fmla="*/ 0 w 57"/>
                <a:gd name="T13" fmla="*/ 56 h 59"/>
                <a:gd name="T14" fmla="*/ 16 w 57"/>
                <a:gd name="T15" fmla="*/ 59 h 59"/>
                <a:gd name="T16" fmla="*/ 57 w 57"/>
                <a:gd name="T17" fmla="*/ 18 h 59"/>
                <a:gd name="T18" fmla="*/ 52 w 5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9">
                  <a:moveTo>
                    <a:pt x="52" y="0"/>
                  </a:moveTo>
                  <a:cubicBezTo>
                    <a:pt x="49" y="3"/>
                    <a:pt x="49" y="3"/>
                    <a:pt x="49" y="3"/>
                  </a:cubicBezTo>
                  <a:cubicBezTo>
                    <a:pt x="48" y="4"/>
                    <a:pt x="47" y="4"/>
                    <a:pt x="46" y="4"/>
                  </a:cubicBezTo>
                  <a:cubicBezTo>
                    <a:pt x="48" y="9"/>
                    <a:pt x="49" y="13"/>
                    <a:pt x="49" y="18"/>
                  </a:cubicBezTo>
                  <a:cubicBezTo>
                    <a:pt x="49" y="37"/>
                    <a:pt x="34" y="52"/>
                    <a:pt x="16" y="52"/>
                  </a:cubicBezTo>
                  <a:cubicBezTo>
                    <a:pt x="12" y="52"/>
                    <a:pt x="8" y="51"/>
                    <a:pt x="4" y="50"/>
                  </a:cubicBezTo>
                  <a:cubicBezTo>
                    <a:pt x="3" y="52"/>
                    <a:pt x="2" y="54"/>
                    <a:pt x="0" y="56"/>
                  </a:cubicBezTo>
                  <a:cubicBezTo>
                    <a:pt x="5" y="58"/>
                    <a:pt x="10" y="59"/>
                    <a:pt x="16" y="59"/>
                  </a:cubicBezTo>
                  <a:cubicBezTo>
                    <a:pt x="38" y="59"/>
                    <a:pt x="57" y="41"/>
                    <a:pt x="57" y="18"/>
                  </a:cubicBezTo>
                  <a:cubicBezTo>
                    <a:pt x="57" y="12"/>
                    <a:pt x="55" y="6"/>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7629525" y="4792663"/>
              <a:ext cx="127000" cy="138113"/>
            </a:xfrm>
            <a:custGeom>
              <a:avLst/>
              <a:gdLst>
                <a:gd name="T0" fmla="*/ 34 w 34"/>
                <a:gd name="T1" fmla="*/ 11 h 37"/>
                <a:gd name="T2" fmla="*/ 31 w 34"/>
                <a:gd name="T3" fmla="*/ 0 h 37"/>
                <a:gd name="T4" fmla="*/ 26 w 34"/>
                <a:gd name="T5" fmla="*/ 5 h 37"/>
                <a:gd name="T6" fmla="*/ 27 w 34"/>
                <a:gd name="T7" fmla="*/ 11 h 37"/>
                <a:gd name="T8" fmla="*/ 9 w 34"/>
                <a:gd name="T9" fmla="*/ 30 h 37"/>
                <a:gd name="T10" fmla="*/ 1 w 34"/>
                <a:gd name="T11" fmla="*/ 28 h 37"/>
                <a:gd name="T12" fmla="*/ 1 w 34"/>
                <a:gd name="T13" fmla="*/ 31 h 37"/>
                <a:gd name="T14" fmla="*/ 1 w 34"/>
                <a:gd name="T15" fmla="*/ 31 h 37"/>
                <a:gd name="T16" fmla="*/ 1 w 34"/>
                <a:gd name="T17" fmla="*/ 31 h 37"/>
                <a:gd name="T18" fmla="*/ 0 w 34"/>
                <a:gd name="T19" fmla="*/ 36 h 37"/>
                <a:gd name="T20" fmla="*/ 9 w 34"/>
                <a:gd name="T21" fmla="*/ 37 h 37"/>
                <a:gd name="T22" fmla="*/ 34 w 34"/>
                <a:gd name="T2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7">
                  <a:moveTo>
                    <a:pt x="34" y="11"/>
                  </a:moveTo>
                  <a:cubicBezTo>
                    <a:pt x="34" y="7"/>
                    <a:pt x="33" y="3"/>
                    <a:pt x="31" y="0"/>
                  </a:cubicBezTo>
                  <a:cubicBezTo>
                    <a:pt x="26" y="5"/>
                    <a:pt x="26" y="5"/>
                    <a:pt x="26" y="5"/>
                  </a:cubicBezTo>
                  <a:cubicBezTo>
                    <a:pt x="27" y="7"/>
                    <a:pt x="27" y="9"/>
                    <a:pt x="27" y="11"/>
                  </a:cubicBezTo>
                  <a:cubicBezTo>
                    <a:pt x="27" y="22"/>
                    <a:pt x="19" y="30"/>
                    <a:pt x="9" y="30"/>
                  </a:cubicBezTo>
                  <a:cubicBezTo>
                    <a:pt x="6" y="30"/>
                    <a:pt x="3" y="29"/>
                    <a:pt x="1" y="28"/>
                  </a:cubicBezTo>
                  <a:cubicBezTo>
                    <a:pt x="1" y="31"/>
                    <a:pt x="1" y="31"/>
                    <a:pt x="1" y="31"/>
                  </a:cubicBezTo>
                  <a:cubicBezTo>
                    <a:pt x="1" y="31"/>
                    <a:pt x="1" y="31"/>
                    <a:pt x="1" y="31"/>
                  </a:cubicBezTo>
                  <a:cubicBezTo>
                    <a:pt x="1" y="31"/>
                    <a:pt x="1" y="31"/>
                    <a:pt x="1" y="31"/>
                  </a:cubicBezTo>
                  <a:cubicBezTo>
                    <a:pt x="0" y="33"/>
                    <a:pt x="0" y="34"/>
                    <a:pt x="0" y="36"/>
                  </a:cubicBezTo>
                  <a:cubicBezTo>
                    <a:pt x="3" y="36"/>
                    <a:pt x="5" y="37"/>
                    <a:pt x="9" y="37"/>
                  </a:cubicBezTo>
                  <a:cubicBezTo>
                    <a:pt x="23" y="37"/>
                    <a:pt x="34" y="26"/>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7626350" y="4740275"/>
              <a:ext cx="77788" cy="28575"/>
            </a:xfrm>
            <a:custGeom>
              <a:avLst/>
              <a:gdLst>
                <a:gd name="T0" fmla="*/ 10 w 21"/>
                <a:gd name="T1" fmla="*/ 7 h 8"/>
                <a:gd name="T2" fmla="*/ 16 w 21"/>
                <a:gd name="T3" fmla="*/ 8 h 8"/>
                <a:gd name="T4" fmla="*/ 21 w 21"/>
                <a:gd name="T5" fmla="*/ 3 h 8"/>
                <a:gd name="T6" fmla="*/ 10 w 21"/>
                <a:gd name="T7" fmla="*/ 0 h 8"/>
                <a:gd name="T8" fmla="*/ 0 w 21"/>
                <a:gd name="T9" fmla="*/ 2 h 8"/>
                <a:gd name="T10" fmla="*/ 3 w 21"/>
                <a:gd name="T11" fmla="*/ 8 h 8"/>
                <a:gd name="T12" fmla="*/ 10 w 2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0" y="7"/>
                  </a:moveTo>
                  <a:cubicBezTo>
                    <a:pt x="12" y="7"/>
                    <a:pt x="14" y="7"/>
                    <a:pt x="16" y="8"/>
                  </a:cubicBezTo>
                  <a:cubicBezTo>
                    <a:pt x="21" y="3"/>
                    <a:pt x="21" y="3"/>
                    <a:pt x="21" y="3"/>
                  </a:cubicBezTo>
                  <a:cubicBezTo>
                    <a:pt x="18" y="1"/>
                    <a:pt x="14" y="0"/>
                    <a:pt x="10" y="0"/>
                  </a:cubicBezTo>
                  <a:cubicBezTo>
                    <a:pt x="6" y="0"/>
                    <a:pt x="3" y="1"/>
                    <a:pt x="0" y="2"/>
                  </a:cubicBezTo>
                  <a:cubicBezTo>
                    <a:pt x="1" y="4"/>
                    <a:pt x="2" y="6"/>
                    <a:pt x="3" y="8"/>
                  </a:cubicBezTo>
                  <a:cubicBezTo>
                    <a:pt x="5" y="7"/>
                    <a:pt x="7"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7318375" y="4729163"/>
              <a:ext cx="303213" cy="257175"/>
            </a:xfrm>
            <a:custGeom>
              <a:avLst/>
              <a:gdLst>
                <a:gd name="T0" fmla="*/ 22 w 81"/>
                <a:gd name="T1" fmla="*/ 0 h 69"/>
                <a:gd name="T2" fmla="*/ 33 w 81"/>
                <a:gd name="T3" fmla="*/ 0 h 69"/>
                <a:gd name="T4" fmla="*/ 36 w 81"/>
                <a:gd name="T5" fmla="*/ 10 h 69"/>
                <a:gd name="T6" fmla="*/ 33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8"/>
                    <a:pt x="44" y="10"/>
                    <a:pt x="44" y="10"/>
                  </a:cubicBezTo>
                  <a:cubicBezTo>
                    <a:pt x="45" y="9"/>
                    <a:pt x="46" y="7"/>
                    <a:pt x="47" y="0"/>
                  </a:cubicBezTo>
                  <a:cubicBezTo>
                    <a:pt x="59" y="0"/>
                    <a:pt x="59" y="0"/>
                    <a:pt x="59" y="0"/>
                  </a:cubicBezTo>
                  <a:cubicBezTo>
                    <a:pt x="59" y="0"/>
                    <a:pt x="59" y="0"/>
                    <a:pt x="59" y="0"/>
                  </a:cubicBezTo>
                  <a:cubicBezTo>
                    <a:pt x="70" y="0"/>
                    <a:pt x="81" y="11"/>
                    <a:pt x="80" y="23"/>
                  </a:cubicBezTo>
                  <a:cubicBezTo>
                    <a:pt x="77" y="47"/>
                    <a:pt x="77" y="47"/>
                    <a:pt x="77" y="47"/>
                  </a:cubicBezTo>
                  <a:cubicBezTo>
                    <a:pt x="74"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Oval 39"/>
            <p:cNvSpPr>
              <a:spLocks noChangeArrowheads="1"/>
            </p:cNvSpPr>
            <p:nvPr/>
          </p:nvSpPr>
          <p:spPr bwMode="auto">
            <a:xfrm>
              <a:off x="7392988" y="4537075"/>
              <a:ext cx="153988" cy="153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1" name="Group 40"/>
          <p:cNvGrpSpPr/>
          <p:nvPr/>
        </p:nvGrpSpPr>
        <p:grpSpPr>
          <a:xfrm>
            <a:off x="4452505" y="1767577"/>
            <a:ext cx="296691" cy="332145"/>
            <a:chOff x="3292475" y="2798763"/>
            <a:chExt cx="452438" cy="484187"/>
          </a:xfrm>
          <a:solidFill>
            <a:srgbClr val="00C3D9"/>
          </a:solidFill>
        </p:grpSpPr>
        <p:sp>
          <p:nvSpPr>
            <p:cNvPr id="42" name="Rectangle 41"/>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Rectangle 42"/>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6" name="Group 45"/>
          <p:cNvGrpSpPr/>
          <p:nvPr/>
        </p:nvGrpSpPr>
        <p:grpSpPr>
          <a:xfrm>
            <a:off x="5306325" y="2293313"/>
            <a:ext cx="294610" cy="302741"/>
            <a:chOff x="5749926" y="4154488"/>
            <a:chExt cx="449261" cy="441326"/>
          </a:xfrm>
          <a:solidFill>
            <a:srgbClr val="F4C60E"/>
          </a:solidFill>
        </p:grpSpPr>
        <p:sp>
          <p:nvSpPr>
            <p:cNvPr id="47" name="Freeform 46"/>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0" name="Group 49"/>
          <p:cNvGrpSpPr/>
          <p:nvPr/>
        </p:nvGrpSpPr>
        <p:grpSpPr>
          <a:xfrm>
            <a:off x="5334000" y="3360708"/>
            <a:ext cx="281169" cy="277842"/>
            <a:chOff x="8334375" y="4232275"/>
            <a:chExt cx="466725" cy="463550"/>
          </a:xfrm>
          <a:solidFill>
            <a:srgbClr val="01D48F"/>
          </a:solidFill>
        </p:grpSpPr>
        <p:sp>
          <p:nvSpPr>
            <p:cNvPr id="51" name="Freeform 50"/>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6" name="Group 55"/>
          <p:cNvGrpSpPr/>
          <p:nvPr/>
        </p:nvGrpSpPr>
        <p:grpSpPr>
          <a:xfrm>
            <a:off x="4389116" y="3809686"/>
            <a:ext cx="365803" cy="362264"/>
            <a:chOff x="7991476" y="1663700"/>
            <a:chExt cx="492124" cy="487363"/>
          </a:xfrm>
          <a:solidFill>
            <a:srgbClr val="DF7307"/>
          </a:solidFill>
        </p:grpSpPr>
        <p:sp>
          <p:nvSpPr>
            <p:cNvPr id="57" name="Freeform 56"/>
            <p:cNvSpPr/>
            <p:nvPr/>
          </p:nvSpPr>
          <p:spPr bwMode="auto">
            <a:xfrm>
              <a:off x="8194675" y="1908175"/>
              <a:ext cx="239712" cy="242888"/>
            </a:xfrm>
            <a:custGeom>
              <a:avLst/>
              <a:gdLst>
                <a:gd name="T0" fmla="*/ 64 w 64"/>
                <a:gd name="T1" fmla="*/ 25 h 65"/>
                <a:gd name="T2" fmla="*/ 61 w 64"/>
                <a:gd name="T3" fmla="*/ 23 h 65"/>
                <a:gd name="T4" fmla="*/ 44 w 64"/>
                <a:gd name="T5" fmla="*/ 20 h 65"/>
                <a:gd name="T6" fmla="*/ 35 w 64"/>
                <a:gd name="T7" fmla="*/ 3 h 65"/>
                <a:gd name="T8" fmla="*/ 32 w 64"/>
                <a:gd name="T9" fmla="*/ 0 h 65"/>
                <a:gd name="T10" fmla="*/ 28 w 64"/>
                <a:gd name="T11" fmla="*/ 3 h 65"/>
                <a:gd name="T12" fmla="*/ 20 w 64"/>
                <a:gd name="T13" fmla="*/ 20 h 65"/>
                <a:gd name="T14" fmla="*/ 3 w 64"/>
                <a:gd name="T15" fmla="*/ 23 h 65"/>
                <a:gd name="T16" fmla="*/ 0 w 64"/>
                <a:gd name="T17" fmla="*/ 25 h 65"/>
                <a:gd name="T18" fmla="*/ 0 w 64"/>
                <a:gd name="T19" fmla="*/ 27 h 65"/>
                <a:gd name="T20" fmla="*/ 1 w 64"/>
                <a:gd name="T21" fmla="*/ 29 h 65"/>
                <a:gd name="T22" fmla="*/ 13 w 64"/>
                <a:gd name="T23" fmla="*/ 42 h 65"/>
                <a:gd name="T24" fmla="*/ 10 w 64"/>
                <a:gd name="T25" fmla="*/ 60 h 65"/>
                <a:gd name="T26" fmla="*/ 11 w 64"/>
                <a:gd name="T27" fmla="*/ 64 h 65"/>
                <a:gd name="T28" fmla="*/ 14 w 64"/>
                <a:gd name="T29" fmla="*/ 65 h 65"/>
                <a:gd name="T30" fmla="*/ 16 w 64"/>
                <a:gd name="T31" fmla="*/ 65 h 65"/>
                <a:gd name="T32" fmla="*/ 32 w 64"/>
                <a:gd name="T33" fmla="*/ 56 h 65"/>
                <a:gd name="T34" fmla="*/ 48 w 64"/>
                <a:gd name="T35" fmla="*/ 65 h 65"/>
                <a:gd name="T36" fmla="*/ 50 w 64"/>
                <a:gd name="T37" fmla="*/ 65 h 65"/>
                <a:gd name="T38" fmla="*/ 52 w 64"/>
                <a:gd name="T39" fmla="*/ 64 h 65"/>
                <a:gd name="T40" fmla="*/ 54 w 64"/>
                <a:gd name="T41" fmla="*/ 60 h 65"/>
                <a:gd name="T42" fmla="*/ 50 w 64"/>
                <a:gd name="T43" fmla="*/ 42 h 65"/>
                <a:gd name="T44" fmla="*/ 63 w 64"/>
                <a:gd name="T45" fmla="*/ 29 h 65"/>
                <a:gd name="T46" fmla="*/ 64 w 64"/>
                <a:gd name="T47" fmla="*/ 27 h 65"/>
                <a:gd name="T48" fmla="*/ 64 w 64"/>
                <a:gd name="T4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5">
                  <a:moveTo>
                    <a:pt x="64" y="25"/>
                  </a:moveTo>
                  <a:cubicBezTo>
                    <a:pt x="64" y="24"/>
                    <a:pt x="62" y="23"/>
                    <a:pt x="61" y="23"/>
                  </a:cubicBezTo>
                  <a:cubicBezTo>
                    <a:pt x="44" y="20"/>
                    <a:pt x="44" y="20"/>
                    <a:pt x="44" y="20"/>
                  </a:cubicBezTo>
                  <a:cubicBezTo>
                    <a:pt x="35" y="3"/>
                    <a:pt x="35" y="3"/>
                    <a:pt x="35" y="3"/>
                  </a:cubicBezTo>
                  <a:cubicBezTo>
                    <a:pt x="35" y="1"/>
                    <a:pt x="33" y="0"/>
                    <a:pt x="32" y="0"/>
                  </a:cubicBezTo>
                  <a:cubicBezTo>
                    <a:pt x="30" y="0"/>
                    <a:pt x="29" y="1"/>
                    <a:pt x="28" y="3"/>
                  </a:cubicBezTo>
                  <a:cubicBezTo>
                    <a:pt x="20" y="20"/>
                    <a:pt x="20" y="20"/>
                    <a:pt x="20" y="20"/>
                  </a:cubicBezTo>
                  <a:cubicBezTo>
                    <a:pt x="3" y="23"/>
                    <a:pt x="3" y="23"/>
                    <a:pt x="3" y="23"/>
                  </a:cubicBezTo>
                  <a:cubicBezTo>
                    <a:pt x="1" y="23"/>
                    <a:pt x="0" y="24"/>
                    <a:pt x="0" y="25"/>
                  </a:cubicBezTo>
                  <a:cubicBezTo>
                    <a:pt x="0" y="26"/>
                    <a:pt x="0" y="26"/>
                    <a:pt x="0" y="27"/>
                  </a:cubicBezTo>
                  <a:cubicBezTo>
                    <a:pt x="0" y="28"/>
                    <a:pt x="0" y="29"/>
                    <a:pt x="1" y="29"/>
                  </a:cubicBezTo>
                  <a:cubicBezTo>
                    <a:pt x="13" y="42"/>
                    <a:pt x="13" y="42"/>
                    <a:pt x="13" y="42"/>
                  </a:cubicBezTo>
                  <a:cubicBezTo>
                    <a:pt x="10" y="60"/>
                    <a:pt x="10" y="60"/>
                    <a:pt x="10" y="60"/>
                  </a:cubicBezTo>
                  <a:cubicBezTo>
                    <a:pt x="9" y="62"/>
                    <a:pt x="10" y="63"/>
                    <a:pt x="11" y="64"/>
                  </a:cubicBezTo>
                  <a:cubicBezTo>
                    <a:pt x="12" y="65"/>
                    <a:pt x="13" y="65"/>
                    <a:pt x="14" y="65"/>
                  </a:cubicBezTo>
                  <a:cubicBezTo>
                    <a:pt x="14" y="65"/>
                    <a:pt x="15" y="65"/>
                    <a:pt x="16" y="65"/>
                  </a:cubicBezTo>
                  <a:cubicBezTo>
                    <a:pt x="32" y="56"/>
                    <a:pt x="32" y="56"/>
                    <a:pt x="32" y="56"/>
                  </a:cubicBezTo>
                  <a:cubicBezTo>
                    <a:pt x="48" y="65"/>
                    <a:pt x="48" y="65"/>
                    <a:pt x="48" y="65"/>
                  </a:cubicBezTo>
                  <a:cubicBezTo>
                    <a:pt x="49" y="65"/>
                    <a:pt x="49" y="65"/>
                    <a:pt x="50" y="65"/>
                  </a:cubicBezTo>
                  <a:cubicBezTo>
                    <a:pt x="51" y="65"/>
                    <a:pt x="52" y="65"/>
                    <a:pt x="52" y="64"/>
                  </a:cubicBezTo>
                  <a:cubicBezTo>
                    <a:pt x="54" y="63"/>
                    <a:pt x="54" y="62"/>
                    <a:pt x="54" y="60"/>
                  </a:cubicBezTo>
                  <a:cubicBezTo>
                    <a:pt x="50" y="42"/>
                    <a:pt x="50" y="42"/>
                    <a:pt x="50" y="42"/>
                  </a:cubicBezTo>
                  <a:cubicBezTo>
                    <a:pt x="63" y="29"/>
                    <a:pt x="63" y="29"/>
                    <a:pt x="63" y="29"/>
                  </a:cubicBezTo>
                  <a:cubicBezTo>
                    <a:pt x="64" y="29"/>
                    <a:pt x="64" y="28"/>
                    <a:pt x="64" y="27"/>
                  </a:cubicBezTo>
                  <a:cubicBezTo>
                    <a:pt x="64" y="26"/>
                    <a:pt x="64" y="26"/>
                    <a:pt x="6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Freeform 57"/>
            <p:cNvSpPr/>
            <p:nvPr/>
          </p:nvSpPr>
          <p:spPr bwMode="auto">
            <a:xfrm>
              <a:off x="7996238" y="1941513"/>
              <a:ext cx="209550" cy="209550"/>
            </a:xfrm>
            <a:custGeom>
              <a:avLst/>
              <a:gdLst>
                <a:gd name="T0" fmla="*/ 54 w 56"/>
                <a:gd name="T1" fmla="*/ 49 h 56"/>
                <a:gd name="T2" fmla="*/ 56 w 56"/>
                <a:gd name="T3" fmla="*/ 36 h 56"/>
                <a:gd name="T4" fmla="*/ 55 w 56"/>
                <a:gd name="T5" fmla="*/ 34 h 56"/>
                <a:gd name="T6" fmla="*/ 0 w 56"/>
                <a:gd name="T7" fmla="*/ 0 h 56"/>
                <a:gd name="T8" fmla="*/ 0 w 56"/>
                <a:gd name="T9" fmla="*/ 35 h 56"/>
                <a:gd name="T10" fmla="*/ 21 w 56"/>
                <a:gd name="T11" fmla="*/ 56 h 56"/>
                <a:gd name="T12" fmla="*/ 54 w 56"/>
                <a:gd name="T13" fmla="*/ 56 h 56"/>
                <a:gd name="T14" fmla="*/ 54 w 56"/>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6">
                  <a:moveTo>
                    <a:pt x="54" y="49"/>
                  </a:moveTo>
                  <a:cubicBezTo>
                    <a:pt x="56" y="36"/>
                    <a:pt x="56" y="36"/>
                    <a:pt x="56" y="36"/>
                  </a:cubicBezTo>
                  <a:cubicBezTo>
                    <a:pt x="55" y="34"/>
                    <a:pt x="55" y="34"/>
                    <a:pt x="55" y="34"/>
                  </a:cubicBezTo>
                  <a:cubicBezTo>
                    <a:pt x="0" y="0"/>
                    <a:pt x="0" y="0"/>
                    <a:pt x="0" y="0"/>
                  </a:cubicBezTo>
                  <a:cubicBezTo>
                    <a:pt x="0" y="35"/>
                    <a:pt x="0" y="35"/>
                    <a:pt x="0" y="35"/>
                  </a:cubicBezTo>
                  <a:cubicBezTo>
                    <a:pt x="0" y="47"/>
                    <a:pt x="9" y="56"/>
                    <a:pt x="21" y="56"/>
                  </a:cubicBezTo>
                  <a:cubicBezTo>
                    <a:pt x="54" y="56"/>
                    <a:pt x="54" y="56"/>
                    <a:pt x="54" y="56"/>
                  </a:cubicBezTo>
                  <a:cubicBezTo>
                    <a:pt x="53" y="54"/>
                    <a:pt x="53" y="52"/>
                    <a:pt x="5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 name="Freeform 58"/>
            <p:cNvSpPr/>
            <p:nvPr/>
          </p:nvSpPr>
          <p:spPr bwMode="auto">
            <a:xfrm>
              <a:off x="8420100" y="1941513"/>
              <a:ext cx="60325" cy="206375"/>
            </a:xfrm>
            <a:custGeom>
              <a:avLst/>
              <a:gdLst>
                <a:gd name="T0" fmla="*/ 7 w 16"/>
                <a:gd name="T1" fmla="*/ 6 h 55"/>
                <a:gd name="T2" fmla="*/ 13 w 16"/>
                <a:gd name="T3" fmla="*/ 14 h 55"/>
                <a:gd name="T4" fmla="*/ 13 w 16"/>
                <a:gd name="T5" fmla="*/ 18 h 55"/>
                <a:gd name="T6" fmla="*/ 9 w 16"/>
                <a:gd name="T7" fmla="*/ 27 h 55"/>
                <a:gd name="T8" fmla="*/ 0 w 16"/>
                <a:gd name="T9" fmla="*/ 36 h 55"/>
                <a:gd name="T10" fmla="*/ 3 w 16"/>
                <a:gd name="T11" fmla="*/ 49 h 55"/>
                <a:gd name="T12" fmla="*/ 3 w 16"/>
                <a:gd name="T13" fmla="*/ 55 h 55"/>
                <a:gd name="T14" fmla="*/ 16 w 16"/>
                <a:gd name="T15" fmla="*/ 35 h 55"/>
                <a:gd name="T16" fmla="*/ 16 w 16"/>
                <a:gd name="T17" fmla="*/ 0 h 55"/>
                <a:gd name="T18" fmla="*/ 7 w 16"/>
                <a:gd name="T19"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5">
                  <a:moveTo>
                    <a:pt x="7" y="6"/>
                  </a:moveTo>
                  <a:cubicBezTo>
                    <a:pt x="9" y="8"/>
                    <a:pt x="12" y="10"/>
                    <a:pt x="13" y="14"/>
                  </a:cubicBezTo>
                  <a:cubicBezTo>
                    <a:pt x="13" y="15"/>
                    <a:pt x="13" y="16"/>
                    <a:pt x="13" y="18"/>
                  </a:cubicBezTo>
                  <a:cubicBezTo>
                    <a:pt x="13" y="21"/>
                    <a:pt x="12" y="24"/>
                    <a:pt x="9" y="27"/>
                  </a:cubicBezTo>
                  <a:cubicBezTo>
                    <a:pt x="0" y="36"/>
                    <a:pt x="0" y="36"/>
                    <a:pt x="0" y="36"/>
                  </a:cubicBezTo>
                  <a:cubicBezTo>
                    <a:pt x="3" y="49"/>
                    <a:pt x="3" y="49"/>
                    <a:pt x="3" y="49"/>
                  </a:cubicBezTo>
                  <a:cubicBezTo>
                    <a:pt x="3" y="51"/>
                    <a:pt x="3" y="53"/>
                    <a:pt x="3" y="55"/>
                  </a:cubicBezTo>
                  <a:cubicBezTo>
                    <a:pt x="11" y="51"/>
                    <a:pt x="16" y="44"/>
                    <a:pt x="16" y="35"/>
                  </a:cubicBezTo>
                  <a:cubicBezTo>
                    <a:pt x="16" y="0"/>
                    <a:pt x="16" y="0"/>
                    <a:pt x="16" y="0"/>
                  </a:cubicBezTo>
                  <a:lnTo>
                    <a:pt x="7"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Freeform 59"/>
            <p:cNvSpPr/>
            <p:nvPr/>
          </p:nvSpPr>
          <p:spPr bwMode="auto">
            <a:xfrm>
              <a:off x="7991476" y="1663700"/>
              <a:ext cx="492124" cy="247650"/>
            </a:xfrm>
            <a:custGeom>
              <a:avLst/>
              <a:gdLst>
                <a:gd name="T0" fmla="*/ 9 w 131"/>
                <a:gd name="T1" fmla="*/ 61 h 66"/>
                <a:gd name="T2" fmla="*/ 17 w 131"/>
                <a:gd name="T3" fmla="*/ 66 h 66"/>
                <a:gd name="T4" fmla="*/ 17 w 131"/>
                <a:gd name="T5" fmla="*/ 33 h 66"/>
                <a:gd name="T6" fmla="*/ 17 w 131"/>
                <a:gd name="T7" fmla="*/ 25 h 66"/>
                <a:gd name="T8" fmla="*/ 28 w 131"/>
                <a:gd name="T9" fmla="*/ 25 h 66"/>
                <a:gd name="T10" fmla="*/ 103 w 131"/>
                <a:gd name="T11" fmla="*/ 25 h 66"/>
                <a:gd name="T12" fmla="*/ 114 w 131"/>
                <a:gd name="T13" fmla="*/ 25 h 66"/>
                <a:gd name="T14" fmla="*/ 114 w 131"/>
                <a:gd name="T15" fmla="*/ 33 h 66"/>
                <a:gd name="T16" fmla="*/ 114 w 131"/>
                <a:gd name="T17" fmla="*/ 66 h 66"/>
                <a:gd name="T18" fmla="*/ 122 w 131"/>
                <a:gd name="T19" fmla="*/ 61 h 66"/>
                <a:gd name="T20" fmla="*/ 130 w 131"/>
                <a:gd name="T21" fmla="*/ 56 h 66"/>
                <a:gd name="T22" fmla="*/ 125 w 131"/>
                <a:gd name="T23" fmla="*/ 41 h 66"/>
                <a:gd name="T24" fmla="*/ 122 w 131"/>
                <a:gd name="T25" fmla="*/ 39 h 66"/>
                <a:gd name="T26" fmla="*/ 122 w 131"/>
                <a:gd name="T27" fmla="*/ 24 h 66"/>
                <a:gd name="T28" fmla="*/ 115 w 131"/>
                <a:gd name="T29" fmla="*/ 17 h 66"/>
                <a:gd name="T30" fmla="*/ 92 w 131"/>
                <a:gd name="T31" fmla="*/ 17 h 66"/>
                <a:gd name="T32" fmla="*/ 78 w 131"/>
                <a:gd name="T33" fmla="*/ 6 h 66"/>
                <a:gd name="T34" fmla="*/ 53 w 131"/>
                <a:gd name="T35" fmla="*/ 6 h 66"/>
                <a:gd name="T36" fmla="*/ 39 w 131"/>
                <a:gd name="T37" fmla="*/ 17 h 66"/>
                <a:gd name="T38" fmla="*/ 16 w 131"/>
                <a:gd name="T39" fmla="*/ 17 h 66"/>
                <a:gd name="T40" fmla="*/ 9 w 131"/>
                <a:gd name="T41" fmla="*/ 24 h 66"/>
                <a:gd name="T42" fmla="*/ 9 w 131"/>
                <a:gd name="T43" fmla="*/ 39 h 66"/>
                <a:gd name="T44" fmla="*/ 6 w 131"/>
                <a:gd name="T45" fmla="*/ 41 h 66"/>
                <a:gd name="T46" fmla="*/ 1 w 131"/>
                <a:gd name="T47" fmla="*/ 56 h 66"/>
                <a:gd name="T48" fmla="*/ 9 w 131"/>
                <a:gd name="T49"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66">
                  <a:moveTo>
                    <a:pt x="9" y="61"/>
                  </a:moveTo>
                  <a:cubicBezTo>
                    <a:pt x="17" y="66"/>
                    <a:pt x="17" y="66"/>
                    <a:pt x="17" y="66"/>
                  </a:cubicBezTo>
                  <a:cubicBezTo>
                    <a:pt x="17" y="33"/>
                    <a:pt x="17" y="33"/>
                    <a:pt x="17" y="33"/>
                  </a:cubicBezTo>
                  <a:cubicBezTo>
                    <a:pt x="17" y="25"/>
                    <a:pt x="17" y="25"/>
                    <a:pt x="17" y="25"/>
                  </a:cubicBezTo>
                  <a:cubicBezTo>
                    <a:pt x="28" y="25"/>
                    <a:pt x="28" y="25"/>
                    <a:pt x="28" y="25"/>
                  </a:cubicBezTo>
                  <a:cubicBezTo>
                    <a:pt x="103" y="25"/>
                    <a:pt x="103" y="25"/>
                    <a:pt x="103" y="25"/>
                  </a:cubicBezTo>
                  <a:cubicBezTo>
                    <a:pt x="114" y="25"/>
                    <a:pt x="114" y="25"/>
                    <a:pt x="114" y="25"/>
                  </a:cubicBezTo>
                  <a:cubicBezTo>
                    <a:pt x="114" y="33"/>
                    <a:pt x="114" y="33"/>
                    <a:pt x="114" y="33"/>
                  </a:cubicBezTo>
                  <a:cubicBezTo>
                    <a:pt x="114" y="66"/>
                    <a:pt x="114" y="66"/>
                    <a:pt x="114" y="66"/>
                  </a:cubicBezTo>
                  <a:cubicBezTo>
                    <a:pt x="122" y="61"/>
                    <a:pt x="122" y="61"/>
                    <a:pt x="122" y="61"/>
                  </a:cubicBezTo>
                  <a:cubicBezTo>
                    <a:pt x="130" y="56"/>
                    <a:pt x="130" y="56"/>
                    <a:pt x="130" y="56"/>
                  </a:cubicBezTo>
                  <a:cubicBezTo>
                    <a:pt x="131" y="50"/>
                    <a:pt x="129" y="45"/>
                    <a:pt x="125" y="41"/>
                  </a:cubicBezTo>
                  <a:cubicBezTo>
                    <a:pt x="122" y="39"/>
                    <a:pt x="122" y="39"/>
                    <a:pt x="122" y="39"/>
                  </a:cubicBezTo>
                  <a:cubicBezTo>
                    <a:pt x="122" y="24"/>
                    <a:pt x="122" y="24"/>
                    <a:pt x="122" y="24"/>
                  </a:cubicBezTo>
                  <a:cubicBezTo>
                    <a:pt x="122" y="20"/>
                    <a:pt x="119" y="17"/>
                    <a:pt x="115" y="17"/>
                  </a:cubicBezTo>
                  <a:cubicBezTo>
                    <a:pt x="92" y="17"/>
                    <a:pt x="92" y="17"/>
                    <a:pt x="92" y="17"/>
                  </a:cubicBezTo>
                  <a:cubicBezTo>
                    <a:pt x="78" y="6"/>
                    <a:pt x="78" y="6"/>
                    <a:pt x="78" y="6"/>
                  </a:cubicBezTo>
                  <a:cubicBezTo>
                    <a:pt x="71" y="0"/>
                    <a:pt x="60" y="0"/>
                    <a:pt x="53" y="6"/>
                  </a:cubicBezTo>
                  <a:cubicBezTo>
                    <a:pt x="39" y="17"/>
                    <a:pt x="39" y="17"/>
                    <a:pt x="39" y="17"/>
                  </a:cubicBezTo>
                  <a:cubicBezTo>
                    <a:pt x="16" y="17"/>
                    <a:pt x="16" y="17"/>
                    <a:pt x="16" y="17"/>
                  </a:cubicBezTo>
                  <a:cubicBezTo>
                    <a:pt x="12" y="17"/>
                    <a:pt x="9" y="20"/>
                    <a:pt x="9" y="24"/>
                  </a:cubicBezTo>
                  <a:cubicBezTo>
                    <a:pt x="9" y="39"/>
                    <a:pt x="9" y="39"/>
                    <a:pt x="9" y="39"/>
                  </a:cubicBezTo>
                  <a:cubicBezTo>
                    <a:pt x="6" y="41"/>
                    <a:pt x="6" y="41"/>
                    <a:pt x="6" y="41"/>
                  </a:cubicBezTo>
                  <a:cubicBezTo>
                    <a:pt x="2" y="45"/>
                    <a:pt x="0" y="50"/>
                    <a:pt x="1" y="56"/>
                  </a:cubicBezTo>
                  <a:lnTo>
                    <a:pt x="9"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Freeform 60"/>
            <p:cNvSpPr/>
            <p:nvPr/>
          </p:nvSpPr>
          <p:spPr bwMode="auto">
            <a:xfrm>
              <a:off x="8115300" y="1878013"/>
              <a:ext cx="180975" cy="30163"/>
            </a:xfrm>
            <a:custGeom>
              <a:avLst/>
              <a:gdLst>
                <a:gd name="T0" fmla="*/ 48 w 48"/>
                <a:gd name="T1" fmla="*/ 0 h 8"/>
                <a:gd name="T2" fmla="*/ 4 w 48"/>
                <a:gd name="T3" fmla="*/ 0 h 8"/>
                <a:gd name="T4" fmla="*/ 0 w 48"/>
                <a:gd name="T5" fmla="*/ 4 h 8"/>
                <a:gd name="T6" fmla="*/ 4 w 48"/>
                <a:gd name="T7" fmla="*/ 8 h 8"/>
                <a:gd name="T8" fmla="*/ 40 w 48"/>
                <a:gd name="T9" fmla="*/ 8 h 8"/>
                <a:gd name="T10" fmla="*/ 41 w 48"/>
                <a:gd name="T11" fmla="*/ 7 h 8"/>
                <a:gd name="T12" fmla="*/ 48 w 4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8" y="0"/>
                  </a:moveTo>
                  <a:cubicBezTo>
                    <a:pt x="4" y="0"/>
                    <a:pt x="4" y="0"/>
                    <a:pt x="4" y="0"/>
                  </a:cubicBezTo>
                  <a:cubicBezTo>
                    <a:pt x="2" y="0"/>
                    <a:pt x="0" y="2"/>
                    <a:pt x="0" y="4"/>
                  </a:cubicBezTo>
                  <a:cubicBezTo>
                    <a:pt x="0" y="6"/>
                    <a:pt x="2" y="8"/>
                    <a:pt x="4" y="8"/>
                  </a:cubicBezTo>
                  <a:cubicBezTo>
                    <a:pt x="40" y="8"/>
                    <a:pt x="40" y="8"/>
                    <a:pt x="40" y="8"/>
                  </a:cubicBezTo>
                  <a:cubicBezTo>
                    <a:pt x="41" y="7"/>
                    <a:pt x="41" y="7"/>
                    <a:pt x="41" y="7"/>
                  </a:cubicBezTo>
                  <a:cubicBezTo>
                    <a:pt x="42" y="4"/>
                    <a:pt x="45" y="1"/>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 name="Freeform 61"/>
            <p:cNvSpPr/>
            <p:nvPr/>
          </p:nvSpPr>
          <p:spPr bwMode="auto">
            <a:xfrm>
              <a:off x="8115300" y="1817688"/>
              <a:ext cx="244475" cy="30163"/>
            </a:xfrm>
            <a:custGeom>
              <a:avLst/>
              <a:gdLst>
                <a:gd name="T0" fmla="*/ 4 w 65"/>
                <a:gd name="T1" fmla="*/ 0 h 8"/>
                <a:gd name="T2" fmla="*/ 0 w 65"/>
                <a:gd name="T3" fmla="*/ 4 h 8"/>
                <a:gd name="T4" fmla="*/ 4 w 65"/>
                <a:gd name="T5" fmla="*/ 8 h 8"/>
                <a:gd name="T6" fmla="*/ 61 w 65"/>
                <a:gd name="T7" fmla="*/ 8 h 8"/>
                <a:gd name="T8" fmla="*/ 65 w 65"/>
                <a:gd name="T9" fmla="*/ 4 h 8"/>
                <a:gd name="T10" fmla="*/ 61 w 65"/>
                <a:gd name="T11" fmla="*/ 0 h 8"/>
                <a:gd name="T12" fmla="*/ 4 w 6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5" h="8">
                  <a:moveTo>
                    <a:pt x="4" y="0"/>
                  </a:moveTo>
                  <a:cubicBezTo>
                    <a:pt x="2" y="0"/>
                    <a:pt x="0" y="2"/>
                    <a:pt x="0" y="4"/>
                  </a:cubicBezTo>
                  <a:cubicBezTo>
                    <a:pt x="0" y="6"/>
                    <a:pt x="2" y="8"/>
                    <a:pt x="4" y="8"/>
                  </a:cubicBezTo>
                  <a:cubicBezTo>
                    <a:pt x="61" y="8"/>
                    <a:pt x="61" y="8"/>
                    <a:pt x="61" y="8"/>
                  </a:cubicBezTo>
                  <a:cubicBezTo>
                    <a:pt x="63" y="8"/>
                    <a:pt x="65" y="6"/>
                    <a:pt x="65" y="4"/>
                  </a:cubicBezTo>
                  <a:cubicBezTo>
                    <a:pt x="65" y="2"/>
                    <a:pt x="63" y="0"/>
                    <a:pt x="61"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3" name="Group 62"/>
          <p:cNvGrpSpPr/>
          <p:nvPr/>
        </p:nvGrpSpPr>
        <p:grpSpPr>
          <a:xfrm>
            <a:off x="3505200" y="3320564"/>
            <a:ext cx="303980" cy="317986"/>
            <a:chOff x="6464300" y="3325813"/>
            <a:chExt cx="463550" cy="463551"/>
          </a:xfrm>
          <a:solidFill>
            <a:srgbClr val="13918D"/>
          </a:solidFill>
        </p:grpSpPr>
        <p:sp>
          <p:nvSpPr>
            <p:cNvPr id="64" name="Freeform 63"/>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 name="Freeform 64"/>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6" name="Freeform 65"/>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7" name="Group 66"/>
          <p:cNvGrpSpPr/>
          <p:nvPr/>
        </p:nvGrpSpPr>
        <p:grpSpPr>
          <a:xfrm>
            <a:off x="3470859" y="2266950"/>
            <a:ext cx="339141" cy="297198"/>
            <a:chOff x="6397625" y="5929313"/>
            <a:chExt cx="449263" cy="393701"/>
          </a:xfrm>
          <a:solidFill>
            <a:schemeClr val="bg1">
              <a:lumMod val="95000"/>
            </a:schemeClr>
          </a:solidFill>
        </p:grpSpPr>
        <p:sp>
          <p:nvSpPr>
            <p:cNvPr id="68" name="Freeform 67"/>
            <p:cNvSpPr/>
            <p:nvPr/>
          </p:nvSpPr>
          <p:spPr bwMode="auto">
            <a:xfrm>
              <a:off x="6397625" y="5929313"/>
              <a:ext cx="449263" cy="212725"/>
            </a:xfrm>
            <a:custGeom>
              <a:avLst/>
              <a:gdLst>
                <a:gd name="T0" fmla="*/ 120 w 120"/>
                <a:gd name="T1" fmla="*/ 42 h 57"/>
                <a:gd name="T2" fmla="*/ 64 w 120"/>
                <a:gd name="T3" fmla="*/ 1 h 57"/>
                <a:gd name="T4" fmla="*/ 60 w 120"/>
                <a:gd name="T5" fmla="*/ 0 h 57"/>
                <a:gd name="T6" fmla="*/ 56 w 120"/>
                <a:gd name="T7" fmla="*/ 1 h 57"/>
                <a:gd name="T8" fmla="*/ 0 w 120"/>
                <a:gd name="T9" fmla="*/ 42 h 57"/>
                <a:gd name="T10" fmla="*/ 0 w 120"/>
                <a:gd name="T11" fmla="*/ 57 h 57"/>
                <a:gd name="T12" fmla="*/ 9 w 120"/>
                <a:gd name="T13" fmla="*/ 57 h 57"/>
                <a:gd name="T14" fmla="*/ 9 w 120"/>
                <a:gd name="T15" fmla="*/ 49 h 57"/>
                <a:gd name="T16" fmla="*/ 60 w 120"/>
                <a:gd name="T17" fmla="*/ 13 h 57"/>
                <a:gd name="T18" fmla="*/ 110 w 120"/>
                <a:gd name="T19" fmla="*/ 49 h 57"/>
                <a:gd name="T20" fmla="*/ 110 w 120"/>
                <a:gd name="T21" fmla="*/ 57 h 57"/>
                <a:gd name="T22" fmla="*/ 120 w 120"/>
                <a:gd name="T23" fmla="*/ 57 h 57"/>
                <a:gd name="T24" fmla="*/ 120 w 120"/>
                <a:gd name="T2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57">
                  <a:moveTo>
                    <a:pt x="120" y="42"/>
                  </a:moveTo>
                  <a:cubicBezTo>
                    <a:pt x="64" y="1"/>
                    <a:pt x="64" y="1"/>
                    <a:pt x="64" y="1"/>
                  </a:cubicBezTo>
                  <a:cubicBezTo>
                    <a:pt x="62" y="1"/>
                    <a:pt x="61" y="0"/>
                    <a:pt x="60" y="0"/>
                  </a:cubicBezTo>
                  <a:cubicBezTo>
                    <a:pt x="59" y="0"/>
                    <a:pt x="57" y="1"/>
                    <a:pt x="56" y="1"/>
                  </a:cubicBezTo>
                  <a:cubicBezTo>
                    <a:pt x="0" y="42"/>
                    <a:pt x="0" y="42"/>
                    <a:pt x="0" y="42"/>
                  </a:cubicBezTo>
                  <a:cubicBezTo>
                    <a:pt x="0" y="57"/>
                    <a:pt x="0" y="57"/>
                    <a:pt x="0" y="57"/>
                  </a:cubicBezTo>
                  <a:cubicBezTo>
                    <a:pt x="9" y="57"/>
                    <a:pt x="9" y="57"/>
                    <a:pt x="9" y="57"/>
                  </a:cubicBezTo>
                  <a:cubicBezTo>
                    <a:pt x="9" y="49"/>
                    <a:pt x="9" y="49"/>
                    <a:pt x="9" y="49"/>
                  </a:cubicBezTo>
                  <a:cubicBezTo>
                    <a:pt x="60" y="13"/>
                    <a:pt x="60" y="13"/>
                    <a:pt x="60" y="13"/>
                  </a:cubicBezTo>
                  <a:cubicBezTo>
                    <a:pt x="110" y="49"/>
                    <a:pt x="110" y="49"/>
                    <a:pt x="110" y="49"/>
                  </a:cubicBezTo>
                  <a:cubicBezTo>
                    <a:pt x="110" y="57"/>
                    <a:pt x="110" y="57"/>
                    <a:pt x="110" y="57"/>
                  </a:cubicBezTo>
                  <a:cubicBezTo>
                    <a:pt x="120" y="57"/>
                    <a:pt x="120" y="57"/>
                    <a:pt x="120" y="57"/>
                  </a:cubicBezTo>
                  <a:lnTo>
                    <a:pt x="12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Freeform 68"/>
            <p:cNvSpPr/>
            <p:nvPr/>
          </p:nvSpPr>
          <p:spPr bwMode="auto">
            <a:xfrm>
              <a:off x="6708775" y="5935663"/>
              <a:ext cx="79375" cy="79375"/>
            </a:xfrm>
            <a:custGeom>
              <a:avLst/>
              <a:gdLst>
                <a:gd name="T0" fmla="*/ 18 w 21"/>
                <a:gd name="T1" fmla="*/ 0 h 21"/>
                <a:gd name="T2" fmla="*/ 3 w 21"/>
                <a:gd name="T3" fmla="*/ 0 h 21"/>
                <a:gd name="T4" fmla="*/ 0 w 21"/>
                <a:gd name="T5" fmla="*/ 3 h 21"/>
                <a:gd name="T6" fmla="*/ 0 w 21"/>
                <a:gd name="T7" fmla="*/ 6 h 21"/>
                <a:gd name="T8" fmla="*/ 21 w 21"/>
                <a:gd name="T9" fmla="*/ 21 h 21"/>
                <a:gd name="T10" fmla="*/ 21 w 21"/>
                <a:gd name="T11" fmla="*/ 3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3" y="0"/>
                    <a:pt x="3" y="0"/>
                    <a:pt x="3" y="0"/>
                  </a:cubicBezTo>
                  <a:cubicBezTo>
                    <a:pt x="2" y="0"/>
                    <a:pt x="0" y="1"/>
                    <a:pt x="0" y="3"/>
                  </a:cubicBezTo>
                  <a:cubicBezTo>
                    <a:pt x="0" y="6"/>
                    <a:pt x="0" y="6"/>
                    <a:pt x="0" y="6"/>
                  </a:cubicBezTo>
                  <a:cubicBezTo>
                    <a:pt x="21" y="21"/>
                    <a:pt x="21" y="21"/>
                    <a:pt x="21" y="21"/>
                  </a:cubicBezTo>
                  <a:cubicBezTo>
                    <a:pt x="21" y="3"/>
                    <a:pt x="21" y="3"/>
                    <a:pt x="21" y="3"/>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Oval 69"/>
            <p:cNvSpPr>
              <a:spLocks noChangeArrowheads="1"/>
            </p:cNvSpPr>
            <p:nvPr/>
          </p:nvSpPr>
          <p:spPr bwMode="auto">
            <a:xfrm>
              <a:off x="6526213" y="6227763"/>
              <a:ext cx="17463" cy="19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1" name="Freeform 70"/>
            <p:cNvSpPr>
              <a:spLocks noEditPoints="1"/>
            </p:cNvSpPr>
            <p:nvPr/>
          </p:nvSpPr>
          <p:spPr bwMode="auto">
            <a:xfrm>
              <a:off x="6432550" y="5962651"/>
              <a:ext cx="381000" cy="360363"/>
            </a:xfrm>
            <a:custGeom>
              <a:avLst/>
              <a:gdLst>
                <a:gd name="T0" fmla="*/ 102 w 102"/>
                <a:gd name="T1" fmla="*/ 35 h 96"/>
                <a:gd name="T2" fmla="*/ 53 w 102"/>
                <a:gd name="T3" fmla="*/ 1 h 96"/>
                <a:gd name="T4" fmla="*/ 51 w 102"/>
                <a:gd name="T5" fmla="*/ 0 h 96"/>
                <a:gd name="T6" fmla="*/ 48 w 102"/>
                <a:gd name="T7" fmla="*/ 1 h 96"/>
                <a:gd name="T8" fmla="*/ 0 w 102"/>
                <a:gd name="T9" fmla="*/ 35 h 96"/>
                <a:gd name="T10" fmla="*/ 0 w 102"/>
                <a:gd name="T11" fmla="*/ 93 h 96"/>
                <a:gd name="T12" fmla="*/ 3 w 102"/>
                <a:gd name="T13" fmla="*/ 96 h 96"/>
                <a:gd name="T14" fmla="*/ 99 w 102"/>
                <a:gd name="T15" fmla="*/ 96 h 96"/>
                <a:gd name="T16" fmla="*/ 102 w 102"/>
                <a:gd name="T17" fmla="*/ 93 h 96"/>
                <a:gd name="T18" fmla="*/ 102 w 102"/>
                <a:gd name="T19" fmla="*/ 35 h 96"/>
                <a:gd name="T20" fmla="*/ 34 w 102"/>
                <a:gd name="T21" fmla="*/ 76 h 96"/>
                <a:gd name="T22" fmla="*/ 31 w 102"/>
                <a:gd name="T23" fmla="*/ 80 h 96"/>
                <a:gd name="T24" fmla="*/ 23 w 102"/>
                <a:gd name="T25" fmla="*/ 80 h 96"/>
                <a:gd name="T26" fmla="*/ 19 w 102"/>
                <a:gd name="T27" fmla="*/ 76 h 96"/>
                <a:gd name="T28" fmla="*/ 19 w 102"/>
                <a:gd name="T29" fmla="*/ 53 h 96"/>
                <a:gd name="T30" fmla="*/ 23 w 102"/>
                <a:gd name="T31" fmla="*/ 50 h 96"/>
                <a:gd name="T32" fmla="*/ 31 w 102"/>
                <a:gd name="T33" fmla="*/ 50 h 96"/>
                <a:gd name="T34" fmla="*/ 34 w 102"/>
                <a:gd name="T35" fmla="*/ 53 h 96"/>
                <a:gd name="T36" fmla="*/ 34 w 102"/>
                <a:gd name="T37" fmla="*/ 76 h 96"/>
                <a:gd name="T38" fmla="*/ 79 w 102"/>
                <a:gd name="T39" fmla="*/ 55 h 96"/>
                <a:gd name="T40" fmla="*/ 77 w 102"/>
                <a:gd name="T41" fmla="*/ 55 h 96"/>
                <a:gd name="T42" fmla="*/ 80 w 102"/>
                <a:gd name="T43" fmla="*/ 58 h 96"/>
                <a:gd name="T44" fmla="*/ 77 w 102"/>
                <a:gd name="T45" fmla="*/ 62 h 96"/>
                <a:gd name="T46" fmla="*/ 75 w 102"/>
                <a:gd name="T47" fmla="*/ 62 h 96"/>
                <a:gd name="T48" fmla="*/ 78 w 102"/>
                <a:gd name="T49" fmla="*/ 66 h 96"/>
                <a:gd name="T50" fmla="*/ 75 w 102"/>
                <a:gd name="T51" fmla="*/ 70 h 96"/>
                <a:gd name="T52" fmla="*/ 73 w 102"/>
                <a:gd name="T53" fmla="*/ 70 h 96"/>
                <a:gd name="T54" fmla="*/ 76 w 102"/>
                <a:gd name="T55" fmla="*/ 74 h 96"/>
                <a:gd name="T56" fmla="*/ 73 w 102"/>
                <a:gd name="T57" fmla="*/ 77 h 96"/>
                <a:gd name="T58" fmla="*/ 73 w 102"/>
                <a:gd name="T59" fmla="*/ 77 h 96"/>
                <a:gd name="T60" fmla="*/ 43 w 102"/>
                <a:gd name="T61" fmla="*/ 76 h 96"/>
                <a:gd name="T62" fmla="*/ 38 w 102"/>
                <a:gd name="T63" fmla="*/ 75 h 96"/>
                <a:gd name="T64" fmla="*/ 38 w 102"/>
                <a:gd name="T65" fmla="*/ 54 h 96"/>
                <a:gd name="T66" fmla="*/ 44 w 102"/>
                <a:gd name="T67" fmla="*/ 49 h 96"/>
                <a:gd name="T68" fmla="*/ 53 w 102"/>
                <a:gd name="T69" fmla="*/ 34 h 96"/>
                <a:gd name="T70" fmla="*/ 53 w 102"/>
                <a:gd name="T71" fmla="*/ 24 h 96"/>
                <a:gd name="T72" fmla="*/ 58 w 102"/>
                <a:gd name="T73" fmla="*/ 23 h 96"/>
                <a:gd name="T74" fmla="*/ 62 w 102"/>
                <a:gd name="T75" fmla="*/ 32 h 96"/>
                <a:gd name="T76" fmla="*/ 59 w 102"/>
                <a:gd name="T77" fmla="*/ 47 h 96"/>
                <a:gd name="T78" fmla="*/ 79 w 102"/>
                <a:gd name="T79" fmla="*/ 47 h 96"/>
                <a:gd name="T80" fmla="*/ 83 w 102"/>
                <a:gd name="T81" fmla="*/ 51 h 96"/>
                <a:gd name="T82" fmla="*/ 79 w 102"/>
                <a:gd name="T83"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6">
                  <a:moveTo>
                    <a:pt x="102" y="35"/>
                  </a:moveTo>
                  <a:cubicBezTo>
                    <a:pt x="53" y="1"/>
                    <a:pt x="53" y="1"/>
                    <a:pt x="53" y="1"/>
                  </a:cubicBezTo>
                  <a:cubicBezTo>
                    <a:pt x="53" y="0"/>
                    <a:pt x="52" y="0"/>
                    <a:pt x="51" y="0"/>
                  </a:cubicBezTo>
                  <a:cubicBezTo>
                    <a:pt x="50" y="0"/>
                    <a:pt x="49" y="0"/>
                    <a:pt x="48" y="1"/>
                  </a:cubicBezTo>
                  <a:cubicBezTo>
                    <a:pt x="0" y="35"/>
                    <a:pt x="0" y="35"/>
                    <a:pt x="0" y="35"/>
                  </a:cubicBezTo>
                  <a:cubicBezTo>
                    <a:pt x="0" y="93"/>
                    <a:pt x="0" y="93"/>
                    <a:pt x="0" y="93"/>
                  </a:cubicBezTo>
                  <a:cubicBezTo>
                    <a:pt x="0" y="94"/>
                    <a:pt x="1" y="96"/>
                    <a:pt x="3" y="96"/>
                  </a:cubicBezTo>
                  <a:cubicBezTo>
                    <a:pt x="99" y="96"/>
                    <a:pt x="99" y="96"/>
                    <a:pt x="99" y="96"/>
                  </a:cubicBezTo>
                  <a:cubicBezTo>
                    <a:pt x="100" y="96"/>
                    <a:pt x="102" y="94"/>
                    <a:pt x="102" y="93"/>
                  </a:cubicBezTo>
                  <a:lnTo>
                    <a:pt x="102" y="35"/>
                  </a:lnTo>
                  <a:close/>
                  <a:moveTo>
                    <a:pt x="34" y="76"/>
                  </a:moveTo>
                  <a:cubicBezTo>
                    <a:pt x="34" y="78"/>
                    <a:pt x="33" y="80"/>
                    <a:pt x="31" y="80"/>
                  </a:cubicBezTo>
                  <a:cubicBezTo>
                    <a:pt x="23" y="80"/>
                    <a:pt x="23" y="80"/>
                    <a:pt x="23" y="80"/>
                  </a:cubicBezTo>
                  <a:cubicBezTo>
                    <a:pt x="21" y="80"/>
                    <a:pt x="19" y="78"/>
                    <a:pt x="19" y="76"/>
                  </a:cubicBezTo>
                  <a:cubicBezTo>
                    <a:pt x="19" y="53"/>
                    <a:pt x="19" y="53"/>
                    <a:pt x="19" y="53"/>
                  </a:cubicBezTo>
                  <a:cubicBezTo>
                    <a:pt x="19" y="51"/>
                    <a:pt x="21" y="50"/>
                    <a:pt x="23" y="50"/>
                  </a:cubicBezTo>
                  <a:cubicBezTo>
                    <a:pt x="31" y="50"/>
                    <a:pt x="31" y="50"/>
                    <a:pt x="31" y="50"/>
                  </a:cubicBezTo>
                  <a:cubicBezTo>
                    <a:pt x="33" y="50"/>
                    <a:pt x="34" y="51"/>
                    <a:pt x="34" y="53"/>
                  </a:cubicBezTo>
                  <a:lnTo>
                    <a:pt x="34" y="76"/>
                  </a:lnTo>
                  <a:close/>
                  <a:moveTo>
                    <a:pt x="79" y="55"/>
                  </a:moveTo>
                  <a:cubicBezTo>
                    <a:pt x="77" y="55"/>
                    <a:pt x="77" y="55"/>
                    <a:pt x="77" y="55"/>
                  </a:cubicBezTo>
                  <a:cubicBezTo>
                    <a:pt x="78" y="55"/>
                    <a:pt x="80" y="56"/>
                    <a:pt x="80" y="58"/>
                  </a:cubicBezTo>
                  <a:cubicBezTo>
                    <a:pt x="80" y="61"/>
                    <a:pt x="78" y="62"/>
                    <a:pt x="77" y="62"/>
                  </a:cubicBezTo>
                  <a:cubicBezTo>
                    <a:pt x="75" y="62"/>
                    <a:pt x="75" y="62"/>
                    <a:pt x="75" y="62"/>
                  </a:cubicBezTo>
                  <a:cubicBezTo>
                    <a:pt x="77" y="62"/>
                    <a:pt x="78" y="64"/>
                    <a:pt x="78" y="66"/>
                  </a:cubicBezTo>
                  <a:cubicBezTo>
                    <a:pt x="78" y="68"/>
                    <a:pt x="77" y="70"/>
                    <a:pt x="75" y="70"/>
                  </a:cubicBezTo>
                  <a:cubicBezTo>
                    <a:pt x="73" y="70"/>
                    <a:pt x="73" y="70"/>
                    <a:pt x="73" y="70"/>
                  </a:cubicBezTo>
                  <a:cubicBezTo>
                    <a:pt x="75" y="70"/>
                    <a:pt x="76" y="72"/>
                    <a:pt x="76" y="74"/>
                  </a:cubicBezTo>
                  <a:cubicBezTo>
                    <a:pt x="76" y="76"/>
                    <a:pt x="75" y="77"/>
                    <a:pt x="73" y="77"/>
                  </a:cubicBezTo>
                  <a:cubicBezTo>
                    <a:pt x="73" y="77"/>
                    <a:pt x="73" y="77"/>
                    <a:pt x="73" y="77"/>
                  </a:cubicBezTo>
                  <a:cubicBezTo>
                    <a:pt x="73" y="77"/>
                    <a:pt x="49" y="79"/>
                    <a:pt x="43" y="76"/>
                  </a:cubicBezTo>
                  <a:cubicBezTo>
                    <a:pt x="41" y="75"/>
                    <a:pt x="38" y="75"/>
                    <a:pt x="38" y="75"/>
                  </a:cubicBezTo>
                  <a:cubicBezTo>
                    <a:pt x="38" y="54"/>
                    <a:pt x="38" y="54"/>
                    <a:pt x="38" y="54"/>
                  </a:cubicBezTo>
                  <a:cubicBezTo>
                    <a:pt x="39" y="54"/>
                    <a:pt x="44" y="51"/>
                    <a:pt x="44" y="49"/>
                  </a:cubicBezTo>
                  <a:cubicBezTo>
                    <a:pt x="44" y="49"/>
                    <a:pt x="52" y="38"/>
                    <a:pt x="53" y="34"/>
                  </a:cubicBezTo>
                  <a:cubicBezTo>
                    <a:pt x="54" y="30"/>
                    <a:pt x="53" y="24"/>
                    <a:pt x="53" y="24"/>
                  </a:cubicBezTo>
                  <a:cubicBezTo>
                    <a:pt x="53" y="24"/>
                    <a:pt x="55" y="20"/>
                    <a:pt x="58" y="23"/>
                  </a:cubicBezTo>
                  <a:cubicBezTo>
                    <a:pt x="60" y="25"/>
                    <a:pt x="61" y="27"/>
                    <a:pt x="62" y="32"/>
                  </a:cubicBezTo>
                  <a:cubicBezTo>
                    <a:pt x="62" y="32"/>
                    <a:pt x="62" y="40"/>
                    <a:pt x="59" y="47"/>
                  </a:cubicBezTo>
                  <a:cubicBezTo>
                    <a:pt x="79" y="47"/>
                    <a:pt x="79" y="47"/>
                    <a:pt x="79" y="47"/>
                  </a:cubicBezTo>
                  <a:cubicBezTo>
                    <a:pt x="81" y="47"/>
                    <a:pt x="83" y="49"/>
                    <a:pt x="83" y="51"/>
                  </a:cubicBezTo>
                  <a:cubicBezTo>
                    <a:pt x="83" y="53"/>
                    <a:pt x="81" y="55"/>
                    <a:pt x="7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72" name="TextBox 7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4" name="TextBox 7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left)">
                                      <p:cBhvr>
                                        <p:cTn id="20" dur="500"/>
                                        <p:tgtEl>
                                          <p:spTgt spid="14"/>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par>
                          <p:cTn id="25" fill="hold">
                            <p:stCondLst>
                              <p:cond delay="2500"/>
                            </p:stCondLst>
                            <p:childTnLst>
                              <p:par>
                                <p:cTn id="26" presetID="22" presetClass="entr" presetSubtype="1"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up)">
                                      <p:cBhvr>
                                        <p:cTn id="28" dur="500"/>
                                        <p:tgtEl>
                                          <p:spTgt spid="10"/>
                                        </p:tgtEl>
                                      </p:cBhvr>
                                    </p:animEffect>
                                  </p:childTnLst>
                                </p:cTn>
                              </p:par>
                            </p:childTnLst>
                          </p:cTn>
                        </p:par>
                        <p:par>
                          <p:cTn id="29" fill="hold">
                            <p:stCondLst>
                              <p:cond delay="3000"/>
                            </p:stCondLst>
                            <p:childTnLst>
                              <p:par>
                                <p:cTn id="30" presetID="22" presetClass="entr" presetSubtype="2"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right)">
                                      <p:cBhvr>
                                        <p:cTn id="32" dur="500"/>
                                        <p:tgtEl>
                                          <p:spTgt spid="15"/>
                                        </p:tgtEl>
                                      </p:cBhvr>
                                    </p:animEffect>
                                  </p:childTnLst>
                                </p:cTn>
                              </p:par>
                            </p:childTnLst>
                          </p:cTn>
                        </p:par>
                        <p:par>
                          <p:cTn id="33" fill="hold">
                            <p:stCondLst>
                              <p:cond delay="3500"/>
                            </p:stCondLst>
                            <p:childTnLst>
                              <p:par>
                                <p:cTn id="34" presetID="22" presetClass="entr" presetSubtype="2"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right)">
                                      <p:cBhvr>
                                        <p:cTn id="36" dur="500"/>
                                        <p:tgtEl>
                                          <p:spTgt spid="1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500"/>
                                        <p:tgtEl>
                                          <p:spTgt spid="46"/>
                                        </p:tgtEl>
                                      </p:cBhvr>
                                    </p:animEffect>
                                  </p:childTnLst>
                                </p:cTn>
                              </p:par>
                            </p:childTnLst>
                          </p:cTn>
                        </p:par>
                        <p:par>
                          <p:cTn id="45" fill="hold">
                            <p:stCondLst>
                              <p:cond delay="5000"/>
                            </p:stCondLst>
                            <p:childTnLst>
                              <p:par>
                                <p:cTn id="46" presetID="10"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fade">
                                      <p:cBhvr>
                                        <p:cTn id="48" dur="500"/>
                                        <p:tgtEl>
                                          <p:spTgt spid="50"/>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nodeType="after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fade">
                                      <p:cBhvr>
                                        <p:cTn id="56" dur="500"/>
                                        <p:tgtEl>
                                          <p:spTgt spid="63"/>
                                        </p:tgtEl>
                                      </p:cBhvr>
                                    </p:animEffect>
                                  </p:childTnLst>
                                </p:cTn>
                              </p:par>
                            </p:childTnLst>
                          </p:cTn>
                        </p:par>
                        <p:par>
                          <p:cTn id="57" fill="hold">
                            <p:stCondLst>
                              <p:cond delay="6500"/>
                            </p:stCondLst>
                            <p:childTnLst>
                              <p:par>
                                <p:cTn id="58" presetID="10" presetClass="entr" presetSubtype="0" fill="hold" nodeType="afterEffect">
                                  <p:stCondLst>
                                    <p:cond delay="0"/>
                                  </p:stCondLst>
                                  <p:childTnLst>
                                    <p:set>
                                      <p:cBhvr>
                                        <p:cTn id="59" dur="1" fill="hold">
                                          <p:stCondLst>
                                            <p:cond delay="0"/>
                                          </p:stCondLst>
                                        </p:cTn>
                                        <p:tgtEl>
                                          <p:spTgt spid="67"/>
                                        </p:tgtEl>
                                        <p:attrNameLst>
                                          <p:attrName>style.visibility</p:attrName>
                                        </p:attrNameLst>
                                      </p:cBhvr>
                                      <p:to>
                                        <p:strVal val="visible"/>
                                      </p:to>
                                    </p:set>
                                    <p:animEffect transition="in" filter="fade">
                                      <p:cBhvr>
                                        <p:cTn id="60" dur="500"/>
                                        <p:tgtEl>
                                          <p:spTgt spid="67"/>
                                        </p:tgtEl>
                                      </p:cBhvr>
                                    </p:animEffect>
                                  </p:childTnLst>
                                </p:cTn>
                              </p:par>
                            </p:childTnLst>
                          </p:cTn>
                        </p:par>
                        <p:par>
                          <p:cTn id="61" fill="hold">
                            <p:stCondLst>
                              <p:cond delay="7000"/>
                            </p:stCondLst>
                            <p:childTnLst>
                              <p:par>
                                <p:cTn id="62" presetID="53" presetClass="entr" presetSubtype="16" fill="hold" grpId="0" nodeType="afterEffect">
                                  <p:stCondLst>
                                    <p:cond delay="0"/>
                                  </p:stCondLst>
                                  <p:childTnLst>
                                    <p:set>
                                      <p:cBhvr>
                                        <p:cTn id="63" dur="1" fill="hold">
                                          <p:stCondLst>
                                            <p:cond delay="0"/>
                                          </p:stCondLst>
                                        </p:cTn>
                                        <p:tgtEl>
                                          <p:spTgt spid="27"/>
                                        </p:tgtEl>
                                        <p:attrNameLst>
                                          <p:attrName>style.visibility</p:attrName>
                                        </p:attrNameLst>
                                      </p:cBhvr>
                                      <p:to>
                                        <p:strVal val="visible"/>
                                      </p:to>
                                    </p:set>
                                    <p:anim calcmode="lin" valueType="num">
                                      <p:cBhvr>
                                        <p:cTn id="64" dur="500" fill="hold"/>
                                        <p:tgtEl>
                                          <p:spTgt spid="27"/>
                                        </p:tgtEl>
                                        <p:attrNameLst>
                                          <p:attrName>ppt_w</p:attrName>
                                        </p:attrNameLst>
                                      </p:cBhvr>
                                      <p:tavLst>
                                        <p:tav tm="0">
                                          <p:val>
                                            <p:fltVal val="0"/>
                                          </p:val>
                                        </p:tav>
                                        <p:tav tm="100000">
                                          <p:val>
                                            <p:strVal val="#ppt_w"/>
                                          </p:val>
                                        </p:tav>
                                      </p:tavLst>
                                    </p:anim>
                                    <p:anim calcmode="lin" valueType="num">
                                      <p:cBhvr>
                                        <p:cTn id="65" dur="500" fill="hold"/>
                                        <p:tgtEl>
                                          <p:spTgt spid="27"/>
                                        </p:tgtEl>
                                        <p:attrNameLst>
                                          <p:attrName>ppt_h</p:attrName>
                                        </p:attrNameLst>
                                      </p:cBhvr>
                                      <p:tavLst>
                                        <p:tav tm="0">
                                          <p:val>
                                            <p:fltVal val="0"/>
                                          </p:val>
                                        </p:tav>
                                        <p:tav tm="100000">
                                          <p:val>
                                            <p:strVal val="#ppt_h"/>
                                          </p:val>
                                        </p:tav>
                                      </p:tavLst>
                                    </p:anim>
                                    <p:animEffect transition="in" filter="fade">
                                      <p:cBhvr>
                                        <p:cTn id="66" dur="500"/>
                                        <p:tgtEl>
                                          <p:spTgt spid="27"/>
                                        </p:tgtEl>
                                      </p:cBhvr>
                                    </p:animEffect>
                                  </p:childTnLst>
                                </p:cTn>
                              </p:par>
                            </p:childTnLst>
                          </p:cTn>
                        </p:par>
                        <p:par>
                          <p:cTn id="67" fill="hold">
                            <p:stCondLst>
                              <p:cond delay="7500"/>
                            </p:stCondLst>
                            <p:childTnLst>
                              <p:par>
                                <p:cTn id="68" presetID="53" presetClass="entr" presetSubtype="16"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 calcmode="lin" valueType="num">
                                      <p:cBhvr>
                                        <p:cTn id="70" dur="500" fill="hold"/>
                                        <p:tgtEl>
                                          <p:spTgt spid="28"/>
                                        </p:tgtEl>
                                        <p:attrNameLst>
                                          <p:attrName>ppt_w</p:attrName>
                                        </p:attrNameLst>
                                      </p:cBhvr>
                                      <p:tavLst>
                                        <p:tav tm="0">
                                          <p:val>
                                            <p:fltVal val="0"/>
                                          </p:val>
                                        </p:tav>
                                        <p:tav tm="100000">
                                          <p:val>
                                            <p:strVal val="#ppt_w"/>
                                          </p:val>
                                        </p:tav>
                                      </p:tavLst>
                                    </p:anim>
                                    <p:anim calcmode="lin" valueType="num">
                                      <p:cBhvr>
                                        <p:cTn id="71" dur="500" fill="hold"/>
                                        <p:tgtEl>
                                          <p:spTgt spid="28"/>
                                        </p:tgtEl>
                                        <p:attrNameLst>
                                          <p:attrName>ppt_h</p:attrName>
                                        </p:attrNameLst>
                                      </p:cBhvr>
                                      <p:tavLst>
                                        <p:tav tm="0">
                                          <p:val>
                                            <p:fltVal val="0"/>
                                          </p:val>
                                        </p:tav>
                                        <p:tav tm="100000">
                                          <p:val>
                                            <p:strVal val="#ppt_h"/>
                                          </p:val>
                                        </p:tav>
                                      </p:tavLst>
                                    </p:anim>
                                    <p:animEffect transition="in" filter="fade">
                                      <p:cBhvr>
                                        <p:cTn id="72" dur="500"/>
                                        <p:tgtEl>
                                          <p:spTgt spid="28"/>
                                        </p:tgtEl>
                                      </p:cBhvr>
                                    </p:animEffect>
                                  </p:childTnLst>
                                </p:cTn>
                              </p:par>
                            </p:childTnLst>
                          </p:cTn>
                        </p:par>
                        <p:par>
                          <p:cTn id="73" fill="hold">
                            <p:stCondLst>
                              <p:cond delay="800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8500"/>
                            </p:stCondLst>
                            <p:childTnLst>
                              <p:par>
                                <p:cTn id="80" presetID="53" presetClass="entr" presetSubtype="16" fill="hold" grpId="0" nodeType="afterEffect">
                                  <p:stCondLst>
                                    <p:cond delay="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Effect transition="in" filter="fade">
                                      <p:cBhvr>
                                        <p:cTn id="84" dur="500"/>
                                        <p:tgtEl>
                                          <p:spTgt spid="30"/>
                                        </p:tgtEl>
                                      </p:cBhvr>
                                    </p:animEffect>
                                  </p:childTnLst>
                                </p:cTn>
                              </p:par>
                            </p:childTnLst>
                          </p:cTn>
                        </p:par>
                        <p:par>
                          <p:cTn id="85" fill="hold">
                            <p:stCondLst>
                              <p:cond delay="9000"/>
                            </p:stCondLst>
                            <p:childTnLst>
                              <p:par>
                                <p:cTn id="86" presetID="53" presetClass="entr" presetSubtype="16"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 calcmode="lin" valueType="num">
                                      <p:cBhvr>
                                        <p:cTn id="88" dur="500" fill="hold"/>
                                        <p:tgtEl>
                                          <p:spTgt spid="32"/>
                                        </p:tgtEl>
                                        <p:attrNameLst>
                                          <p:attrName>ppt_w</p:attrName>
                                        </p:attrNameLst>
                                      </p:cBhvr>
                                      <p:tavLst>
                                        <p:tav tm="0">
                                          <p:val>
                                            <p:fltVal val="0"/>
                                          </p:val>
                                        </p:tav>
                                        <p:tav tm="100000">
                                          <p:val>
                                            <p:strVal val="#ppt_w"/>
                                          </p:val>
                                        </p:tav>
                                      </p:tavLst>
                                    </p:anim>
                                    <p:anim calcmode="lin" valueType="num">
                                      <p:cBhvr>
                                        <p:cTn id="89" dur="500" fill="hold"/>
                                        <p:tgtEl>
                                          <p:spTgt spid="32"/>
                                        </p:tgtEl>
                                        <p:attrNameLst>
                                          <p:attrName>ppt_h</p:attrName>
                                        </p:attrNameLst>
                                      </p:cBhvr>
                                      <p:tavLst>
                                        <p:tav tm="0">
                                          <p:val>
                                            <p:fltVal val="0"/>
                                          </p:val>
                                        </p:tav>
                                        <p:tav tm="100000">
                                          <p:val>
                                            <p:strVal val="#ppt_h"/>
                                          </p:val>
                                        </p:tav>
                                      </p:tavLst>
                                    </p:anim>
                                    <p:animEffect transition="in" filter="fade">
                                      <p:cBhvr>
                                        <p:cTn id="90" dur="500"/>
                                        <p:tgtEl>
                                          <p:spTgt spid="32"/>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31"/>
                                        </p:tgtEl>
                                        <p:attrNameLst>
                                          <p:attrName>style.visibility</p:attrName>
                                        </p:attrNameLst>
                                      </p:cBhvr>
                                      <p:to>
                                        <p:strVal val="visible"/>
                                      </p:to>
                                    </p:set>
                                    <p:anim calcmode="lin" valueType="num">
                                      <p:cBhvr>
                                        <p:cTn id="94" dur="500" fill="hold"/>
                                        <p:tgtEl>
                                          <p:spTgt spid="31"/>
                                        </p:tgtEl>
                                        <p:attrNameLst>
                                          <p:attrName>ppt_w</p:attrName>
                                        </p:attrNameLst>
                                      </p:cBhvr>
                                      <p:tavLst>
                                        <p:tav tm="0">
                                          <p:val>
                                            <p:fltVal val="0"/>
                                          </p:val>
                                        </p:tav>
                                        <p:tav tm="100000">
                                          <p:val>
                                            <p:strVal val="#ppt_w"/>
                                          </p:val>
                                        </p:tav>
                                      </p:tavLst>
                                    </p:anim>
                                    <p:anim calcmode="lin" valueType="num">
                                      <p:cBhvr>
                                        <p:cTn id="95" dur="500" fill="hold"/>
                                        <p:tgtEl>
                                          <p:spTgt spid="31"/>
                                        </p:tgtEl>
                                        <p:attrNameLst>
                                          <p:attrName>ppt_h</p:attrName>
                                        </p:attrNameLst>
                                      </p:cBhvr>
                                      <p:tavLst>
                                        <p:tav tm="0">
                                          <p:val>
                                            <p:fltVal val="0"/>
                                          </p:val>
                                        </p:tav>
                                        <p:tav tm="100000">
                                          <p:val>
                                            <p:strVal val="#ppt_h"/>
                                          </p:val>
                                        </p:tav>
                                      </p:tavLst>
                                    </p:anim>
                                    <p:animEffect transition="in" filter="fade">
                                      <p:cBhvr>
                                        <p:cTn id="96" dur="500"/>
                                        <p:tgtEl>
                                          <p:spTgt spid="31"/>
                                        </p:tgtEl>
                                      </p:cBhvr>
                                    </p:animEffect>
                                  </p:childTnLst>
                                </p:cTn>
                              </p:par>
                            </p:childTnLst>
                          </p:cTn>
                        </p:par>
                        <p:par>
                          <p:cTn id="97" fill="hold">
                            <p:stCondLst>
                              <p:cond delay="10000"/>
                            </p:stCondLst>
                            <p:childTnLst>
                              <p:par>
                                <p:cTn id="98" presetID="16" presetClass="entr" presetSubtype="42" fill="hold" nodeType="afterEffect">
                                  <p:stCondLst>
                                    <p:cond delay="0"/>
                                  </p:stCondLst>
                                  <p:childTnLst>
                                    <p:set>
                                      <p:cBhvr>
                                        <p:cTn id="99" dur="1" fill="hold">
                                          <p:stCondLst>
                                            <p:cond delay="0"/>
                                          </p:stCondLst>
                                        </p:cTn>
                                        <p:tgtEl>
                                          <p:spTgt spid="22"/>
                                        </p:tgtEl>
                                        <p:attrNameLst>
                                          <p:attrName>style.visibility</p:attrName>
                                        </p:attrNameLst>
                                      </p:cBhvr>
                                      <p:to>
                                        <p:strVal val="visible"/>
                                      </p:to>
                                    </p:set>
                                    <p:animEffect transition="in" filter="barn(outHorizontal)">
                                      <p:cBhvr>
                                        <p:cTn id="100" dur="500"/>
                                        <p:tgtEl>
                                          <p:spTgt spid="22"/>
                                        </p:tgtEl>
                                      </p:cBhvr>
                                    </p:animEffect>
                                  </p:childTnLst>
                                </p:cTn>
                              </p:par>
                            </p:childTnLst>
                          </p:cTn>
                        </p:par>
                        <p:par>
                          <p:cTn id="101" fill="hold">
                            <p:stCondLst>
                              <p:cond delay="10500"/>
                            </p:stCondLst>
                            <p:childTnLst>
                              <p:par>
                                <p:cTn id="102" presetID="16" presetClass="entr" presetSubtype="42"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Effect transition="in" filter="barn(outHorizontal)">
                                      <p:cBhvr>
                                        <p:cTn id="104" dur="500"/>
                                        <p:tgtEl>
                                          <p:spTgt spid="18"/>
                                        </p:tgtEl>
                                      </p:cBhvr>
                                    </p:animEffect>
                                  </p:childTnLst>
                                </p:cTn>
                              </p:par>
                            </p:childTnLst>
                          </p:cTn>
                        </p:par>
                        <p:par>
                          <p:cTn id="105" fill="hold">
                            <p:stCondLst>
                              <p:cond delay="11000"/>
                            </p:stCondLst>
                            <p:childTnLst>
                              <p:par>
                                <p:cTn id="106" presetID="37" presetClass="entr" presetSubtype="0" fill="hold" grpId="0" nodeType="afterEffect">
                                  <p:stCondLst>
                                    <p:cond delay="0"/>
                                  </p:stCondLst>
                                  <p:childTnLst>
                                    <p:set>
                                      <p:cBhvr>
                                        <p:cTn id="107" dur="1" fill="hold">
                                          <p:stCondLst>
                                            <p:cond delay="0"/>
                                          </p:stCondLst>
                                        </p:cTn>
                                        <p:tgtEl>
                                          <p:spTgt spid="72"/>
                                        </p:tgtEl>
                                        <p:attrNameLst>
                                          <p:attrName>style.visibility</p:attrName>
                                        </p:attrNameLst>
                                      </p:cBhvr>
                                      <p:to>
                                        <p:strVal val="visible"/>
                                      </p:to>
                                    </p:set>
                                    <p:animEffect transition="in" filter="fade">
                                      <p:cBhvr>
                                        <p:cTn id="108" dur="750"/>
                                        <p:tgtEl>
                                          <p:spTgt spid="72"/>
                                        </p:tgtEl>
                                      </p:cBhvr>
                                    </p:animEffect>
                                    <p:anim calcmode="lin" valueType="num">
                                      <p:cBhvr>
                                        <p:cTn id="109" dur="750" fill="hold"/>
                                        <p:tgtEl>
                                          <p:spTgt spid="72"/>
                                        </p:tgtEl>
                                        <p:attrNameLst>
                                          <p:attrName>ppt_x</p:attrName>
                                        </p:attrNameLst>
                                      </p:cBhvr>
                                      <p:tavLst>
                                        <p:tav tm="0">
                                          <p:val>
                                            <p:strVal val="#ppt_x"/>
                                          </p:val>
                                        </p:tav>
                                        <p:tav tm="100000">
                                          <p:val>
                                            <p:strVal val="#ppt_x"/>
                                          </p:val>
                                        </p:tav>
                                      </p:tavLst>
                                    </p:anim>
                                    <p:anim calcmode="lin" valueType="num">
                                      <p:cBhvr>
                                        <p:cTn id="110" dur="675" decel="100000" fill="hold"/>
                                        <p:tgtEl>
                                          <p:spTgt spid="72"/>
                                        </p:tgtEl>
                                        <p:attrNameLst>
                                          <p:attrName>ppt_y</p:attrName>
                                        </p:attrNameLst>
                                      </p:cBhvr>
                                      <p:tavLst>
                                        <p:tav tm="0">
                                          <p:val>
                                            <p:strVal val="#ppt_y+1"/>
                                          </p:val>
                                        </p:tav>
                                        <p:tav tm="100000">
                                          <p:val>
                                            <p:strVal val="#ppt_y-.03"/>
                                          </p:val>
                                        </p:tav>
                                      </p:tavLst>
                                    </p:anim>
                                    <p:anim calcmode="lin" valueType="num">
                                      <p:cBhvr>
                                        <p:cTn id="111" dur="75" accel="100000" fill="hold">
                                          <p:stCondLst>
                                            <p:cond delay="675"/>
                                          </p:stCondLst>
                                        </p:cTn>
                                        <p:tgtEl>
                                          <p:spTgt spid="72"/>
                                        </p:tgtEl>
                                        <p:attrNameLst>
                                          <p:attrName>ppt_y</p:attrName>
                                        </p:attrNameLst>
                                      </p:cBhvr>
                                      <p:tavLst>
                                        <p:tav tm="0">
                                          <p:val>
                                            <p:strVal val="#ppt_y-.03"/>
                                          </p:val>
                                        </p:tav>
                                        <p:tav tm="100000">
                                          <p:val>
                                            <p:strVal val="#ppt_y"/>
                                          </p:val>
                                        </p:tav>
                                      </p:tavLst>
                                    </p:anim>
                                  </p:childTnLst>
                                </p:cTn>
                              </p:par>
                            </p:childTnLst>
                          </p:cTn>
                        </p:par>
                        <p:par>
                          <p:cTn id="112" fill="hold">
                            <p:stCondLst>
                              <p:cond delay="12000"/>
                            </p:stCondLst>
                            <p:childTnLst>
                              <p:par>
                                <p:cTn id="113" presetID="10" presetClass="entr" presetSubtype="0" fill="hold" grpId="0" nodeType="afterEffect">
                                  <p:stCondLst>
                                    <p:cond delay="0"/>
                                  </p:stCondLst>
                                  <p:childTnLst>
                                    <p:set>
                                      <p:cBhvr>
                                        <p:cTn id="114" dur="1" fill="hold">
                                          <p:stCondLst>
                                            <p:cond delay="0"/>
                                          </p:stCondLst>
                                        </p:cTn>
                                        <p:tgtEl>
                                          <p:spTgt spid="74"/>
                                        </p:tgtEl>
                                        <p:attrNameLst>
                                          <p:attrName>style.visibility</p:attrName>
                                        </p:attrNameLst>
                                      </p:cBhvr>
                                      <p:to>
                                        <p:strVal val="visible"/>
                                      </p:to>
                                    </p:set>
                                    <p:animEffect transition="in" filter="fade">
                                      <p:cBhvr>
                                        <p:cTn id="115"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7" grpId="0" animBg="1"/>
      <p:bldGraphic spid="27" grpId="0">
        <p:bldAsOne/>
      </p:bldGraphic>
      <p:bldGraphic spid="28" grpId="0">
        <p:bldAsOne/>
      </p:bldGraphic>
      <p:bldGraphic spid="29" grpId="0">
        <p:bldAsOne/>
      </p:bldGraphic>
      <p:bldGraphic spid="30" grpId="0">
        <p:bldAsOne/>
      </p:bldGraphic>
      <p:bldGraphic spid="31" grpId="0">
        <p:bldAsOne/>
      </p:bldGraphic>
      <p:bldGraphic spid="32" grpId="0">
        <p:bldAsOne/>
      </p:bldGraphic>
      <p:bldP spid="72" grpId="0"/>
      <p:bldP spid="7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47"/>
          <p:cNvSpPr/>
          <p:nvPr/>
        </p:nvSpPr>
        <p:spPr bwMode="auto">
          <a:xfrm>
            <a:off x="4318481" y="1467007"/>
            <a:ext cx="815098" cy="714027"/>
          </a:xfrm>
          <a:custGeom>
            <a:avLst/>
            <a:gdLst>
              <a:gd name="T0" fmla="*/ 199 w 250"/>
              <a:gd name="T1" fmla="*/ 133 h 219"/>
              <a:gd name="T2" fmla="*/ 224 w 250"/>
              <a:gd name="T3" fmla="*/ 117 h 219"/>
              <a:gd name="T4" fmla="*/ 199 w 250"/>
              <a:gd name="T5" fmla="*/ 107 h 219"/>
              <a:gd name="T6" fmla="*/ 178 w 250"/>
              <a:gd name="T7" fmla="*/ 92 h 219"/>
              <a:gd name="T8" fmla="*/ 127 w 250"/>
              <a:gd name="T9" fmla="*/ 0 h 219"/>
              <a:gd name="T10" fmla="*/ 0 w 250"/>
              <a:gd name="T11" fmla="*/ 219 h 219"/>
              <a:gd name="T12" fmla="*/ 250 w 250"/>
              <a:gd name="T13" fmla="*/ 219 h 219"/>
              <a:gd name="T14" fmla="*/ 199 w 250"/>
              <a:gd name="T15" fmla="*/ 133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19">
                <a:moveTo>
                  <a:pt x="199" y="133"/>
                </a:moveTo>
                <a:lnTo>
                  <a:pt x="224" y="117"/>
                </a:lnTo>
                <a:lnTo>
                  <a:pt x="199" y="107"/>
                </a:lnTo>
                <a:lnTo>
                  <a:pt x="178" y="92"/>
                </a:lnTo>
                <a:lnTo>
                  <a:pt x="127" y="0"/>
                </a:lnTo>
                <a:lnTo>
                  <a:pt x="0" y="219"/>
                </a:lnTo>
                <a:lnTo>
                  <a:pt x="250" y="219"/>
                </a:lnTo>
                <a:lnTo>
                  <a:pt x="199" y="133"/>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1" name="Freeform 48"/>
          <p:cNvSpPr/>
          <p:nvPr/>
        </p:nvSpPr>
        <p:spPr bwMode="auto">
          <a:xfrm>
            <a:off x="3985921" y="2331012"/>
            <a:ext cx="1480218" cy="417330"/>
          </a:xfrm>
          <a:custGeom>
            <a:avLst/>
            <a:gdLst>
              <a:gd name="T0" fmla="*/ 428 w 454"/>
              <a:gd name="T1" fmla="*/ 87 h 128"/>
              <a:gd name="T2" fmla="*/ 454 w 454"/>
              <a:gd name="T3" fmla="*/ 72 h 128"/>
              <a:gd name="T4" fmla="*/ 428 w 454"/>
              <a:gd name="T5" fmla="*/ 57 h 128"/>
              <a:gd name="T6" fmla="*/ 403 w 454"/>
              <a:gd name="T7" fmla="*/ 41 h 128"/>
              <a:gd name="T8" fmla="*/ 403 w 454"/>
              <a:gd name="T9" fmla="*/ 46 h 128"/>
              <a:gd name="T10" fmla="*/ 377 w 454"/>
              <a:gd name="T11" fmla="*/ 0 h 128"/>
              <a:gd name="T12" fmla="*/ 76 w 454"/>
              <a:gd name="T13" fmla="*/ 0 h 128"/>
              <a:gd name="T14" fmla="*/ 0 w 454"/>
              <a:gd name="T15" fmla="*/ 128 h 128"/>
              <a:gd name="T16" fmla="*/ 454 w 454"/>
              <a:gd name="T17" fmla="*/ 128 h 128"/>
              <a:gd name="T18" fmla="*/ 428 w 454"/>
              <a:gd name="T19" fmla="*/ 87 h 128"/>
              <a:gd name="T20" fmla="*/ 428 w 454"/>
              <a:gd name="T21" fmla="*/ 8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128">
                <a:moveTo>
                  <a:pt x="428" y="87"/>
                </a:moveTo>
                <a:lnTo>
                  <a:pt x="454" y="72"/>
                </a:lnTo>
                <a:lnTo>
                  <a:pt x="428" y="57"/>
                </a:lnTo>
                <a:lnTo>
                  <a:pt x="403" y="41"/>
                </a:lnTo>
                <a:lnTo>
                  <a:pt x="403" y="46"/>
                </a:lnTo>
                <a:lnTo>
                  <a:pt x="377" y="0"/>
                </a:lnTo>
                <a:lnTo>
                  <a:pt x="76" y="0"/>
                </a:lnTo>
                <a:lnTo>
                  <a:pt x="0" y="128"/>
                </a:lnTo>
                <a:lnTo>
                  <a:pt x="454" y="128"/>
                </a:lnTo>
                <a:lnTo>
                  <a:pt x="428" y="87"/>
                </a:lnTo>
                <a:lnTo>
                  <a:pt x="428" y="87"/>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49"/>
          <p:cNvSpPr/>
          <p:nvPr/>
        </p:nvSpPr>
        <p:spPr bwMode="auto">
          <a:xfrm>
            <a:off x="3669661" y="2895319"/>
            <a:ext cx="2129037" cy="417330"/>
          </a:xfrm>
          <a:custGeom>
            <a:avLst/>
            <a:gdLst>
              <a:gd name="T0" fmla="*/ 622 w 653"/>
              <a:gd name="T1" fmla="*/ 76 h 128"/>
              <a:gd name="T2" fmla="*/ 643 w 653"/>
              <a:gd name="T3" fmla="*/ 61 h 128"/>
              <a:gd name="T4" fmla="*/ 617 w 653"/>
              <a:gd name="T5" fmla="*/ 46 h 128"/>
              <a:gd name="T6" fmla="*/ 597 w 653"/>
              <a:gd name="T7" fmla="*/ 36 h 128"/>
              <a:gd name="T8" fmla="*/ 592 w 653"/>
              <a:gd name="T9" fmla="*/ 31 h 128"/>
              <a:gd name="T10" fmla="*/ 576 w 653"/>
              <a:gd name="T11" fmla="*/ 0 h 128"/>
              <a:gd name="T12" fmla="*/ 71 w 653"/>
              <a:gd name="T13" fmla="*/ 0 h 128"/>
              <a:gd name="T14" fmla="*/ 56 w 653"/>
              <a:gd name="T15" fmla="*/ 31 h 128"/>
              <a:gd name="T16" fmla="*/ 0 w 653"/>
              <a:gd name="T17" fmla="*/ 128 h 128"/>
              <a:gd name="T18" fmla="*/ 653 w 653"/>
              <a:gd name="T19" fmla="*/ 128 h 128"/>
              <a:gd name="T20" fmla="*/ 622 w 653"/>
              <a:gd name="T21" fmla="*/ 7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3" h="128">
                <a:moveTo>
                  <a:pt x="622" y="76"/>
                </a:moveTo>
                <a:lnTo>
                  <a:pt x="643" y="61"/>
                </a:lnTo>
                <a:lnTo>
                  <a:pt x="617" y="46"/>
                </a:lnTo>
                <a:lnTo>
                  <a:pt x="597" y="36"/>
                </a:lnTo>
                <a:lnTo>
                  <a:pt x="592" y="31"/>
                </a:lnTo>
                <a:lnTo>
                  <a:pt x="576" y="0"/>
                </a:lnTo>
                <a:lnTo>
                  <a:pt x="71" y="0"/>
                </a:lnTo>
                <a:lnTo>
                  <a:pt x="56" y="31"/>
                </a:lnTo>
                <a:lnTo>
                  <a:pt x="0" y="128"/>
                </a:lnTo>
                <a:lnTo>
                  <a:pt x="653" y="128"/>
                </a:lnTo>
                <a:lnTo>
                  <a:pt x="622" y="76"/>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50"/>
          <p:cNvSpPr/>
          <p:nvPr/>
        </p:nvSpPr>
        <p:spPr bwMode="auto">
          <a:xfrm>
            <a:off x="3337101" y="3462367"/>
            <a:ext cx="2777855" cy="417330"/>
          </a:xfrm>
          <a:custGeom>
            <a:avLst/>
            <a:gdLst>
              <a:gd name="T0" fmla="*/ 821 w 852"/>
              <a:gd name="T1" fmla="*/ 77 h 128"/>
              <a:gd name="T2" fmla="*/ 847 w 852"/>
              <a:gd name="T3" fmla="*/ 62 h 128"/>
              <a:gd name="T4" fmla="*/ 821 w 852"/>
              <a:gd name="T5" fmla="*/ 46 h 128"/>
              <a:gd name="T6" fmla="*/ 801 w 852"/>
              <a:gd name="T7" fmla="*/ 36 h 128"/>
              <a:gd name="T8" fmla="*/ 780 w 852"/>
              <a:gd name="T9" fmla="*/ 0 h 128"/>
              <a:gd name="T10" fmla="*/ 76 w 852"/>
              <a:gd name="T11" fmla="*/ 0 h 128"/>
              <a:gd name="T12" fmla="*/ 0 w 852"/>
              <a:gd name="T13" fmla="*/ 128 h 128"/>
              <a:gd name="T14" fmla="*/ 852 w 852"/>
              <a:gd name="T15" fmla="*/ 128 h 128"/>
              <a:gd name="T16" fmla="*/ 821 w 852"/>
              <a:gd name="T17" fmla="*/ 7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28">
                <a:moveTo>
                  <a:pt x="821" y="77"/>
                </a:moveTo>
                <a:lnTo>
                  <a:pt x="847" y="62"/>
                </a:lnTo>
                <a:lnTo>
                  <a:pt x="821" y="46"/>
                </a:lnTo>
                <a:lnTo>
                  <a:pt x="801" y="36"/>
                </a:lnTo>
                <a:lnTo>
                  <a:pt x="780" y="0"/>
                </a:lnTo>
                <a:lnTo>
                  <a:pt x="76" y="0"/>
                </a:lnTo>
                <a:lnTo>
                  <a:pt x="0" y="128"/>
                </a:lnTo>
                <a:lnTo>
                  <a:pt x="852" y="128"/>
                </a:lnTo>
                <a:lnTo>
                  <a:pt x="821" y="77"/>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51"/>
          <p:cNvSpPr/>
          <p:nvPr/>
        </p:nvSpPr>
        <p:spPr bwMode="auto">
          <a:xfrm>
            <a:off x="2968678" y="4029676"/>
            <a:ext cx="3511444" cy="482538"/>
          </a:xfrm>
          <a:custGeom>
            <a:avLst/>
            <a:gdLst>
              <a:gd name="T0" fmla="*/ 1041 w 1077"/>
              <a:gd name="T1" fmla="*/ 87 h 148"/>
              <a:gd name="T2" fmla="*/ 1067 w 1077"/>
              <a:gd name="T3" fmla="*/ 71 h 148"/>
              <a:gd name="T4" fmla="*/ 1041 w 1077"/>
              <a:gd name="T5" fmla="*/ 56 h 148"/>
              <a:gd name="T6" fmla="*/ 1016 w 1077"/>
              <a:gd name="T7" fmla="*/ 41 h 148"/>
              <a:gd name="T8" fmla="*/ 990 w 1077"/>
              <a:gd name="T9" fmla="*/ 0 h 148"/>
              <a:gd name="T10" fmla="*/ 87 w 1077"/>
              <a:gd name="T11" fmla="*/ 0 h 148"/>
              <a:gd name="T12" fmla="*/ 0 w 1077"/>
              <a:gd name="T13" fmla="*/ 148 h 148"/>
              <a:gd name="T14" fmla="*/ 541 w 1077"/>
              <a:gd name="T15" fmla="*/ 148 h 148"/>
              <a:gd name="T16" fmla="*/ 1077 w 1077"/>
              <a:gd name="T17" fmla="*/ 148 h 148"/>
              <a:gd name="T18" fmla="*/ 1041 w 1077"/>
              <a:gd name="T19" fmla="*/ 8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7" h="148">
                <a:moveTo>
                  <a:pt x="1041" y="87"/>
                </a:moveTo>
                <a:lnTo>
                  <a:pt x="1067" y="71"/>
                </a:lnTo>
                <a:lnTo>
                  <a:pt x="1041" y="56"/>
                </a:lnTo>
                <a:lnTo>
                  <a:pt x="1016" y="41"/>
                </a:lnTo>
                <a:lnTo>
                  <a:pt x="990" y="0"/>
                </a:lnTo>
                <a:lnTo>
                  <a:pt x="87" y="0"/>
                </a:lnTo>
                <a:lnTo>
                  <a:pt x="0" y="148"/>
                </a:lnTo>
                <a:lnTo>
                  <a:pt x="541" y="148"/>
                </a:lnTo>
                <a:lnTo>
                  <a:pt x="1077" y="148"/>
                </a:lnTo>
                <a:lnTo>
                  <a:pt x="1041" y="87"/>
                </a:ln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6" name="Diagram 15"/>
          <p:cNvGraphicFramePr/>
          <p:nvPr/>
        </p:nvGraphicFramePr>
        <p:xfrm>
          <a:off x="2286000" y="1428750"/>
          <a:ext cx="1331700" cy="9022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7" name="Diagram 16"/>
          <p:cNvGraphicFramePr/>
          <p:nvPr/>
        </p:nvGraphicFramePr>
        <p:xfrm>
          <a:off x="1484578" y="2523456"/>
          <a:ext cx="1331700" cy="9022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8" name="Diagram 17"/>
          <p:cNvGraphicFramePr/>
          <p:nvPr/>
        </p:nvGraphicFramePr>
        <p:xfrm>
          <a:off x="685800" y="3590256"/>
          <a:ext cx="1331700" cy="9022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9" name="TextBox 18"/>
          <p:cNvSpPr txBox="1"/>
          <p:nvPr/>
        </p:nvSpPr>
        <p:spPr>
          <a:xfrm>
            <a:off x="6939963" y="4101668"/>
            <a:ext cx="1213437"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00C3D9"/>
                </a:solidFill>
                <a:latin typeface="+mj-lt"/>
              </a:rPr>
              <a:t>TEXT</a:t>
            </a:r>
            <a:endParaRPr lang="en-US" sz="1600">
              <a:solidFill>
                <a:srgbClr val="00C3D9"/>
              </a:solidFill>
              <a:latin typeface="+mj-lt"/>
            </a:endParaRPr>
          </a:p>
        </p:txBody>
      </p:sp>
      <p:sp>
        <p:nvSpPr>
          <p:cNvPr id="21" name="TextBox 20"/>
          <p:cNvSpPr txBox="1"/>
          <p:nvPr/>
        </p:nvSpPr>
        <p:spPr>
          <a:xfrm>
            <a:off x="5492163" y="1654743"/>
            <a:ext cx="121343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28985"/>
                </a:solidFill>
                <a:latin typeface="+mj-lt"/>
              </a:rPr>
              <a:t>TEXT</a:t>
            </a:r>
            <a:endParaRPr lang="en-US" sz="1600">
              <a:solidFill>
                <a:srgbClr val="028985"/>
              </a:solidFill>
              <a:latin typeface="+mj-lt"/>
            </a:endParaRPr>
          </a:p>
        </p:txBody>
      </p:sp>
      <p:sp>
        <p:nvSpPr>
          <p:cNvPr id="23" name="TextBox 22"/>
          <p:cNvSpPr txBox="1"/>
          <p:nvPr/>
        </p:nvSpPr>
        <p:spPr>
          <a:xfrm>
            <a:off x="5949363" y="2370400"/>
            <a:ext cx="121343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F3C301"/>
                </a:solidFill>
                <a:latin typeface="+mj-lt"/>
              </a:rPr>
              <a:t>TEXT</a:t>
            </a:r>
            <a:endParaRPr lang="en-US" sz="1600">
              <a:solidFill>
                <a:srgbClr val="F3C301"/>
              </a:solidFill>
              <a:latin typeface="+mj-lt"/>
            </a:endParaRPr>
          </a:p>
        </p:txBody>
      </p:sp>
      <p:sp>
        <p:nvSpPr>
          <p:cNvPr id="24" name="TextBox 23"/>
          <p:cNvSpPr txBox="1"/>
          <p:nvPr/>
        </p:nvSpPr>
        <p:spPr>
          <a:xfrm>
            <a:off x="6254163" y="2934707"/>
            <a:ext cx="1213437"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1FD89C"/>
                </a:solidFill>
                <a:latin typeface="+mj-lt"/>
              </a:rPr>
              <a:t>TEXT</a:t>
            </a:r>
            <a:endParaRPr lang="en-US" sz="1600">
              <a:solidFill>
                <a:srgbClr val="1FD89C"/>
              </a:solidFill>
              <a:latin typeface="+mj-lt"/>
            </a:endParaRPr>
          </a:p>
        </p:txBody>
      </p:sp>
      <p:sp>
        <p:nvSpPr>
          <p:cNvPr id="25" name="TextBox 24"/>
          <p:cNvSpPr txBox="1"/>
          <p:nvPr/>
        </p:nvSpPr>
        <p:spPr>
          <a:xfrm>
            <a:off x="6553200" y="3501755"/>
            <a:ext cx="1213437"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DE6E00"/>
                </a:solidFill>
                <a:latin typeface="+mj-lt"/>
              </a:rPr>
              <a:t>TEXT</a:t>
            </a:r>
            <a:endParaRPr lang="en-US" sz="1600">
              <a:solidFill>
                <a:srgbClr val="DE6E00"/>
              </a:solidFill>
              <a:latin typeface="+mj-lt"/>
            </a:endParaRPr>
          </a:p>
        </p:txBody>
      </p:sp>
      <p:sp>
        <p:nvSpPr>
          <p:cNvPr id="30" name="TextBox 29"/>
          <p:cNvSpPr txBox="1"/>
          <p:nvPr/>
        </p:nvSpPr>
        <p:spPr>
          <a:xfrm>
            <a:off x="3361138" y="4101668"/>
            <a:ext cx="2746081" cy="338554"/>
          </a:xfrm>
          <a:prstGeom prst="rect">
            <a:avLst/>
          </a:prstGeom>
          <a:noFill/>
        </p:spPr>
        <p:txBody>
          <a:bodyPr wrap="square" rtlCol="0">
            <a:spAutoFit/>
          </a:bodyPr>
          <a:lstStyle/>
          <a:p>
            <a:pPr algn="ctr"/>
            <a:r>
              <a:rPr lang="en-US" sz="1600" smtClean="0">
                <a:solidFill>
                  <a:schemeClr val="bg1"/>
                </a:solidFill>
                <a:latin typeface="+mj-lt"/>
              </a:rPr>
              <a:t>International business process</a:t>
            </a:r>
            <a:endParaRPr lang="en-US" sz="1600">
              <a:solidFill>
                <a:schemeClr val="bg1"/>
              </a:solidFill>
              <a:latin typeface="+mj-lt"/>
            </a:endParaRPr>
          </a:p>
        </p:txBody>
      </p:sp>
      <p:sp>
        <p:nvSpPr>
          <p:cNvPr id="26" name="Oval 25"/>
          <p:cNvSpPr/>
          <p:nvPr/>
        </p:nvSpPr>
        <p:spPr>
          <a:xfrm>
            <a:off x="2930165" y="2088683"/>
            <a:ext cx="422635" cy="42263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168165" y="3197118"/>
            <a:ext cx="422635" cy="42263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364766" y="4270945"/>
            <a:ext cx="422635" cy="42263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3803703" y="3501755"/>
            <a:ext cx="1844651" cy="338554"/>
          </a:xfrm>
          <a:prstGeom prst="rect">
            <a:avLst/>
          </a:prstGeom>
          <a:noFill/>
        </p:spPr>
        <p:txBody>
          <a:bodyPr wrap="square" rtlCol="0">
            <a:spAutoFit/>
          </a:bodyPr>
          <a:lstStyle/>
          <a:p>
            <a:pPr algn="ctr"/>
            <a:r>
              <a:rPr lang="en-US" sz="1600" smtClean="0">
                <a:solidFill>
                  <a:schemeClr val="bg1"/>
                </a:solidFill>
                <a:latin typeface="+mj-lt"/>
              </a:rPr>
              <a:t>Social media marketing</a:t>
            </a:r>
            <a:endParaRPr lang="en-US" sz="1600">
              <a:solidFill>
                <a:schemeClr val="bg1"/>
              </a:solidFill>
              <a:latin typeface="+mj-lt"/>
            </a:endParaRPr>
          </a:p>
        </p:txBody>
      </p:sp>
      <p:sp>
        <p:nvSpPr>
          <p:cNvPr id="31" name="TextBox 30"/>
          <p:cNvSpPr txBox="1"/>
          <p:nvPr/>
        </p:nvSpPr>
        <p:spPr>
          <a:xfrm>
            <a:off x="3893098" y="2934707"/>
            <a:ext cx="1682163" cy="338554"/>
          </a:xfrm>
          <a:prstGeom prst="rect">
            <a:avLst/>
          </a:prstGeom>
          <a:noFill/>
        </p:spPr>
        <p:txBody>
          <a:bodyPr wrap="square" rtlCol="0">
            <a:spAutoFit/>
          </a:bodyPr>
          <a:lstStyle/>
          <a:p>
            <a:pPr algn="ctr"/>
            <a:r>
              <a:rPr lang="en-US" sz="1600" smtClean="0">
                <a:solidFill>
                  <a:schemeClr val="bg1"/>
                </a:solidFill>
                <a:latin typeface="+mj-lt"/>
              </a:rPr>
              <a:t>business process</a:t>
            </a:r>
            <a:endParaRPr lang="en-US" sz="1600">
              <a:solidFill>
                <a:schemeClr val="bg1"/>
              </a:solidFill>
              <a:latin typeface="+mj-lt"/>
            </a:endParaRPr>
          </a:p>
        </p:txBody>
      </p:sp>
      <p:sp>
        <p:nvSpPr>
          <p:cNvPr id="32" name="TextBox 31"/>
          <p:cNvSpPr txBox="1"/>
          <p:nvPr/>
        </p:nvSpPr>
        <p:spPr>
          <a:xfrm>
            <a:off x="4332779" y="2370400"/>
            <a:ext cx="786502" cy="338554"/>
          </a:xfrm>
          <a:prstGeom prst="rect">
            <a:avLst/>
          </a:prstGeom>
          <a:noFill/>
        </p:spPr>
        <p:txBody>
          <a:bodyPr wrap="square" rtlCol="0">
            <a:spAutoFit/>
          </a:bodyPr>
          <a:lstStyle/>
          <a:p>
            <a:pPr algn="ctr"/>
            <a:r>
              <a:rPr lang="en-US" sz="1600" smtClean="0">
                <a:solidFill>
                  <a:schemeClr val="bg1"/>
                </a:solidFill>
                <a:latin typeface="+mj-lt"/>
              </a:rPr>
              <a:t>creative</a:t>
            </a:r>
            <a:endParaRPr lang="en-US" sz="1600">
              <a:solidFill>
                <a:schemeClr val="bg1"/>
              </a:solidFill>
              <a:latin typeface="+mj-lt"/>
            </a:endParaRPr>
          </a:p>
        </p:txBody>
      </p:sp>
      <p:sp>
        <p:nvSpPr>
          <p:cNvPr id="33" name="TextBox 32"/>
          <p:cNvSpPr txBox="1"/>
          <p:nvPr/>
        </p:nvSpPr>
        <p:spPr>
          <a:xfrm>
            <a:off x="4521440" y="1836974"/>
            <a:ext cx="405919" cy="338554"/>
          </a:xfrm>
          <a:prstGeom prst="rect">
            <a:avLst/>
          </a:prstGeom>
          <a:noFill/>
        </p:spPr>
        <p:txBody>
          <a:bodyPr wrap="square" rtlCol="0">
            <a:spAutoFit/>
          </a:bodyPr>
          <a:lstStyle/>
          <a:p>
            <a:pPr algn="ctr"/>
            <a:r>
              <a:rPr lang="en-US" sz="1600" smtClean="0">
                <a:solidFill>
                  <a:schemeClr val="bg1"/>
                </a:solidFill>
                <a:latin typeface="+mj-lt"/>
              </a:rPr>
              <a:t>5K.</a:t>
            </a:r>
            <a:endParaRPr lang="en-US" sz="1600">
              <a:solidFill>
                <a:schemeClr val="bg1"/>
              </a:solidFill>
              <a:latin typeface="+mj-lt"/>
            </a:endParaRPr>
          </a:p>
        </p:txBody>
      </p:sp>
      <p:sp>
        <p:nvSpPr>
          <p:cNvPr id="34" name="TextBox 33"/>
          <p:cNvSpPr txBox="1"/>
          <p:nvPr/>
        </p:nvSpPr>
        <p:spPr>
          <a:xfrm>
            <a:off x="2946881" y="2150095"/>
            <a:ext cx="405919" cy="307777"/>
          </a:xfrm>
          <a:prstGeom prst="rect">
            <a:avLst/>
          </a:prstGeom>
          <a:noFill/>
        </p:spPr>
        <p:txBody>
          <a:bodyPr wrap="square" rtlCol="0">
            <a:spAutoFit/>
          </a:bodyPr>
          <a:lstStyle/>
          <a:p>
            <a:pPr algn="ctr"/>
            <a:r>
              <a:rPr lang="en-US" sz="1400" smtClean="0">
                <a:solidFill>
                  <a:schemeClr val="bg1"/>
                </a:solidFill>
                <a:latin typeface="+mj-lt"/>
              </a:rPr>
              <a:t>01.</a:t>
            </a:r>
            <a:endParaRPr lang="en-US" sz="1400">
              <a:solidFill>
                <a:schemeClr val="bg1"/>
              </a:solidFill>
              <a:latin typeface="+mj-lt"/>
            </a:endParaRPr>
          </a:p>
        </p:txBody>
      </p:sp>
      <p:sp>
        <p:nvSpPr>
          <p:cNvPr id="35" name="TextBox 34"/>
          <p:cNvSpPr txBox="1"/>
          <p:nvPr/>
        </p:nvSpPr>
        <p:spPr>
          <a:xfrm>
            <a:off x="2176523" y="3254547"/>
            <a:ext cx="405919" cy="307777"/>
          </a:xfrm>
          <a:prstGeom prst="rect">
            <a:avLst/>
          </a:prstGeom>
          <a:noFill/>
        </p:spPr>
        <p:txBody>
          <a:bodyPr wrap="square" rtlCol="0">
            <a:spAutoFit/>
          </a:bodyPr>
          <a:lstStyle/>
          <a:p>
            <a:pPr algn="ctr"/>
            <a:r>
              <a:rPr lang="en-US" sz="1400" smtClean="0">
                <a:solidFill>
                  <a:schemeClr val="bg1"/>
                </a:solidFill>
                <a:latin typeface="+mj-lt"/>
              </a:rPr>
              <a:t>02.</a:t>
            </a:r>
            <a:endParaRPr lang="en-US" sz="1400">
              <a:solidFill>
                <a:schemeClr val="bg1"/>
              </a:solidFill>
              <a:latin typeface="+mj-lt"/>
            </a:endParaRPr>
          </a:p>
        </p:txBody>
      </p:sp>
      <p:sp>
        <p:nvSpPr>
          <p:cNvPr id="36" name="TextBox 35"/>
          <p:cNvSpPr txBox="1"/>
          <p:nvPr/>
        </p:nvSpPr>
        <p:spPr>
          <a:xfrm>
            <a:off x="1381482" y="4328373"/>
            <a:ext cx="405919" cy="307777"/>
          </a:xfrm>
          <a:prstGeom prst="rect">
            <a:avLst/>
          </a:prstGeom>
          <a:noFill/>
        </p:spPr>
        <p:txBody>
          <a:bodyPr wrap="square" rtlCol="0">
            <a:spAutoFit/>
          </a:bodyPr>
          <a:lstStyle/>
          <a:p>
            <a:pPr algn="ctr"/>
            <a:r>
              <a:rPr lang="en-US" sz="1400" smtClean="0">
                <a:solidFill>
                  <a:schemeClr val="bg1"/>
                </a:solidFill>
                <a:latin typeface="+mj-lt"/>
              </a:rPr>
              <a:t>03.</a:t>
            </a:r>
            <a:endParaRPr lang="en-US" sz="1400">
              <a:solidFill>
                <a:schemeClr val="bg1"/>
              </a:solidFill>
              <a:latin typeface="+mj-lt"/>
            </a:endParaRPr>
          </a:p>
        </p:txBody>
      </p:sp>
      <p:sp>
        <p:nvSpPr>
          <p:cNvPr id="37" name="TextBox 3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9" name="TextBox 3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inVertical)">
                                      <p:cBhvr>
                                        <p:cTn id="11" dur="500"/>
                                        <p:tgtEl>
                                          <p:spTgt spid="13"/>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50" fill="hold"/>
                                        <p:tgtEl>
                                          <p:spTgt spid="30"/>
                                        </p:tgtEl>
                                        <p:attrNameLst>
                                          <p:attrName>ppt_x</p:attrName>
                                        </p:attrNameLst>
                                      </p:cBhvr>
                                      <p:tavLst>
                                        <p:tav tm="0">
                                          <p:val>
                                            <p:strVal val="#ppt_x"/>
                                          </p:val>
                                        </p:tav>
                                        <p:tav tm="100000">
                                          <p:val>
                                            <p:strVal val="#ppt_x"/>
                                          </p:val>
                                        </p:tav>
                                      </p:tavLst>
                                    </p:anim>
                                    <p:anim calcmode="lin" valueType="num">
                                      <p:cBhvr additive="base">
                                        <p:cTn id="28" dur="250" fill="hold"/>
                                        <p:tgtEl>
                                          <p:spTgt spid="30"/>
                                        </p:tgtEl>
                                        <p:attrNameLst>
                                          <p:attrName>ppt_y</p:attrName>
                                        </p:attrNameLst>
                                      </p:cBhvr>
                                      <p:tavLst>
                                        <p:tav tm="0">
                                          <p:val>
                                            <p:strVal val="1+#ppt_h/2"/>
                                          </p:val>
                                        </p:tav>
                                        <p:tav tm="100000">
                                          <p:val>
                                            <p:strVal val="#ppt_y"/>
                                          </p:val>
                                        </p:tav>
                                      </p:tavLst>
                                    </p:anim>
                                  </p:childTnLst>
                                </p:cTn>
                              </p:par>
                            </p:childTnLst>
                          </p:cTn>
                        </p:par>
                        <p:par>
                          <p:cTn id="29" fill="hold">
                            <p:stCondLst>
                              <p:cond delay="3000"/>
                            </p:stCondLst>
                            <p:childTnLst>
                              <p:par>
                                <p:cTn id="30" presetID="2" presetClass="entr" presetSubtype="4" fill="hold" grpId="0" nodeType="after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250" fill="hold"/>
                                        <p:tgtEl>
                                          <p:spTgt spid="29"/>
                                        </p:tgtEl>
                                        <p:attrNameLst>
                                          <p:attrName>ppt_x</p:attrName>
                                        </p:attrNameLst>
                                      </p:cBhvr>
                                      <p:tavLst>
                                        <p:tav tm="0">
                                          <p:val>
                                            <p:strVal val="#ppt_x"/>
                                          </p:val>
                                        </p:tav>
                                        <p:tav tm="100000">
                                          <p:val>
                                            <p:strVal val="#ppt_x"/>
                                          </p:val>
                                        </p:tav>
                                      </p:tavLst>
                                    </p:anim>
                                    <p:anim calcmode="lin" valueType="num">
                                      <p:cBhvr additive="base">
                                        <p:cTn id="33" dur="250" fill="hold"/>
                                        <p:tgtEl>
                                          <p:spTgt spid="29"/>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2" presetClass="entr" presetSubtype="4"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250" fill="hold"/>
                                        <p:tgtEl>
                                          <p:spTgt spid="31"/>
                                        </p:tgtEl>
                                        <p:attrNameLst>
                                          <p:attrName>ppt_x</p:attrName>
                                        </p:attrNameLst>
                                      </p:cBhvr>
                                      <p:tavLst>
                                        <p:tav tm="0">
                                          <p:val>
                                            <p:strVal val="#ppt_x"/>
                                          </p:val>
                                        </p:tav>
                                        <p:tav tm="100000">
                                          <p:val>
                                            <p:strVal val="#ppt_x"/>
                                          </p:val>
                                        </p:tav>
                                      </p:tavLst>
                                    </p:anim>
                                    <p:anim calcmode="lin" valueType="num">
                                      <p:cBhvr additive="base">
                                        <p:cTn id="38" dur="250" fill="hold"/>
                                        <p:tgtEl>
                                          <p:spTgt spid="31"/>
                                        </p:tgtEl>
                                        <p:attrNameLst>
                                          <p:attrName>ppt_y</p:attrName>
                                        </p:attrNameLst>
                                      </p:cBhvr>
                                      <p:tavLst>
                                        <p:tav tm="0">
                                          <p:val>
                                            <p:strVal val="1+#ppt_h/2"/>
                                          </p:val>
                                        </p:tav>
                                        <p:tav tm="100000">
                                          <p:val>
                                            <p:strVal val="#ppt_y"/>
                                          </p:val>
                                        </p:tav>
                                      </p:tavLst>
                                    </p:anim>
                                  </p:childTnLst>
                                </p:cTn>
                              </p:par>
                            </p:childTnLst>
                          </p:cTn>
                        </p:par>
                        <p:par>
                          <p:cTn id="39" fill="hold">
                            <p:stCondLst>
                              <p:cond delay="4000"/>
                            </p:stCondLst>
                            <p:childTnLst>
                              <p:par>
                                <p:cTn id="40" presetID="2" presetClass="entr" presetSubtype="4"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250" fill="hold"/>
                                        <p:tgtEl>
                                          <p:spTgt spid="32"/>
                                        </p:tgtEl>
                                        <p:attrNameLst>
                                          <p:attrName>ppt_x</p:attrName>
                                        </p:attrNameLst>
                                      </p:cBhvr>
                                      <p:tavLst>
                                        <p:tav tm="0">
                                          <p:val>
                                            <p:strVal val="#ppt_x"/>
                                          </p:val>
                                        </p:tav>
                                        <p:tav tm="100000">
                                          <p:val>
                                            <p:strVal val="#ppt_x"/>
                                          </p:val>
                                        </p:tav>
                                      </p:tavLst>
                                    </p:anim>
                                    <p:anim calcmode="lin" valueType="num">
                                      <p:cBhvr additive="base">
                                        <p:cTn id="43" dur="250" fill="hold"/>
                                        <p:tgtEl>
                                          <p:spTgt spid="32"/>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2" presetClass="entr" presetSubtype="4"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additive="base">
                                        <p:cTn id="47" dur="250" fill="hold"/>
                                        <p:tgtEl>
                                          <p:spTgt spid="33"/>
                                        </p:tgtEl>
                                        <p:attrNameLst>
                                          <p:attrName>ppt_x</p:attrName>
                                        </p:attrNameLst>
                                      </p:cBhvr>
                                      <p:tavLst>
                                        <p:tav tm="0">
                                          <p:val>
                                            <p:strVal val="#ppt_x"/>
                                          </p:val>
                                        </p:tav>
                                        <p:tav tm="100000">
                                          <p:val>
                                            <p:strVal val="#ppt_x"/>
                                          </p:val>
                                        </p:tav>
                                      </p:tavLst>
                                    </p:anim>
                                    <p:anim calcmode="lin" valueType="num">
                                      <p:cBhvr additive="base">
                                        <p:cTn id="48" dur="250" fill="hold"/>
                                        <p:tgtEl>
                                          <p:spTgt spid="33"/>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53" presetClass="entr" presetSubtype="16"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p:cTn id="52" dur="500" fill="hold"/>
                                        <p:tgtEl>
                                          <p:spTgt spid="16"/>
                                        </p:tgtEl>
                                        <p:attrNameLst>
                                          <p:attrName>ppt_w</p:attrName>
                                        </p:attrNameLst>
                                      </p:cBhvr>
                                      <p:tavLst>
                                        <p:tav tm="0">
                                          <p:val>
                                            <p:fltVal val="0"/>
                                          </p:val>
                                        </p:tav>
                                        <p:tav tm="100000">
                                          <p:val>
                                            <p:strVal val="#ppt_w"/>
                                          </p:val>
                                        </p:tav>
                                      </p:tavLst>
                                    </p:anim>
                                    <p:anim calcmode="lin" valueType="num">
                                      <p:cBhvr>
                                        <p:cTn id="53" dur="500" fill="hold"/>
                                        <p:tgtEl>
                                          <p:spTgt spid="16"/>
                                        </p:tgtEl>
                                        <p:attrNameLst>
                                          <p:attrName>ppt_h</p:attrName>
                                        </p:attrNameLst>
                                      </p:cBhvr>
                                      <p:tavLst>
                                        <p:tav tm="0">
                                          <p:val>
                                            <p:fltVal val="0"/>
                                          </p:val>
                                        </p:tav>
                                        <p:tav tm="100000">
                                          <p:val>
                                            <p:strVal val="#ppt_h"/>
                                          </p:val>
                                        </p:tav>
                                      </p:tavLst>
                                    </p:anim>
                                    <p:animEffect transition="in" filter="fade">
                                      <p:cBhvr>
                                        <p:cTn id="54" dur="500"/>
                                        <p:tgtEl>
                                          <p:spTgt spid="16"/>
                                        </p:tgtEl>
                                      </p:cBhvr>
                                    </p:animEffect>
                                  </p:childTnLst>
                                </p:cTn>
                              </p:par>
                            </p:childTnLst>
                          </p:cTn>
                        </p:par>
                        <p:par>
                          <p:cTn id="55" fill="hold">
                            <p:stCondLst>
                              <p:cond delay="5500"/>
                            </p:stCondLst>
                            <p:childTnLst>
                              <p:par>
                                <p:cTn id="56" presetID="53" presetClass="entr" presetSubtype="16" fill="hold" grpId="0" nodeType="afterEffect">
                                  <p:stCondLst>
                                    <p:cond delay="0"/>
                                  </p:stCondLst>
                                  <p:childTnLst>
                                    <p:set>
                                      <p:cBhvr>
                                        <p:cTn id="57" dur="1" fill="hold">
                                          <p:stCondLst>
                                            <p:cond delay="0"/>
                                          </p:stCondLst>
                                        </p:cTn>
                                        <p:tgtEl>
                                          <p:spTgt spid="17"/>
                                        </p:tgtEl>
                                        <p:attrNameLst>
                                          <p:attrName>style.visibility</p:attrName>
                                        </p:attrNameLst>
                                      </p:cBhvr>
                                      <p:to>
                                        <p:strVal val="visible"/>
                                      </p:to>
                                    </p:set>
                                    <p:anim calcmode="lin" valueType="num">
                                      <p:cBhvr>
                                        <p:cTn id="58" dur="500" fill="hold"/>
                                        <p:tgtEl>
                                          <p:spTgt spid="17"/>
                                        </p:tgtEl>
                                        <p:attrNameLst>
                                          <p:attrName>ppt_w</p:attrName>
                                        </p:attrNameLst>
                                      </p:cBhvr>
                                      <p:tavLst>
                                        <p:tav tm="0">
                                          <p:val>
                                            <p:fltVal val="0"/>
                                          </p:val>
                                        </p:tav>
                                        <p:tav tm="100000">
                                          <p:val>
                                            <p:strVal val="#ppt_w"/>
                                          </p:val>
                                        </p:tav>
                                      </p:tavLst>
                                    </p:anim>
                                    <p:anim calcmode="lin" valueType="num">
                                      <p:cBhvr>
                                        <p:cTn id="59" dur="500" fill="hold"/>
                                        <p:tgtEl>
                                          <p:spTgt spid="17"/>
                                        </p:tgtEl>
                                        <p:attrNameLst>
                                          <p:attrName>ppt_h</p:attrName>
                                        </p:attrNameLst>
                                      </p:cBhvr>
                                      <p:tavLst>
                                        <p:tav tm="0">
                                          <p:val>
                                            <p:fltVal val="0"/>
                                          </p:val>
                                        </p:tav>
                                        <p:tav tm="100000">
                                          <p:val>
                                            <p:strVal val="#ppt_h"/>
                                          </p:val>
                                        </p:tav>
                                      </p:tavLst>
                                    </p:anim>
                                    <p:animEffect transition="in" filter="fade">
                                      <p:cBhvr>
                                        <p:cTn id="60" dur="500"/>
                                        <p:tgtEl>
                                          <p:spTgt spid="17"/>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500" fill="hold"/>
                                        <p:tgtEl>
                                          <p:spTgt spid="18"/>
                                        </p:tgtEl>
                                        <p:attrNameLst>
                                          <p:attrName>ppt_w</p:attrName>
                                        </p:attrNameLst>
                                      </p:cBhvr>
                                      <p:tavLst>
                                        <p:tav tm="0">
                                          <p:val>
                                            <p:fltVal val="0"/>
                                          </p:val>
                                        </p:tav>
                                        <p:tav tm="100000">
                                          <p:val>
                                            <p:strVal val="#ppt_w"/>
                                          </p:val>
                                        </p:tav>
                                      </p:tavLst>
                                    </p:anim>
                                    <p:anim calcmode="lin" valueType="num">
                                      <p:cBhvr>
                                        <p:cTn id="65" dur="500" fill="hold"/>
                                        <p:tgtEl>
                                          <p:spTgt spid="18"/>
                                        </p:tgtEl>
                                        <p:attrNameLst>
                                          <p:attrName>ppt_h</p:attrName>
                                        </p:attrNameLst>
                                      </p:cBhvr>
                                      <p:tavLst>
                                        <p:tav tm="0">
                                          <p:val>
                                            <p:fltVal val="0"/>
                                          </p:val>
                                        </p:tav>
                                        <p:tav tm="100000">
                                          <p:val>
                                            <p:strVal val="#ppt_h"/>
                                          </p:val>
                                        </p:tav>
                                      </p:tavLst>
                                    </p:anim>
                                    <p:animEffect transition="in" filter="fade">
                                      <p:cBhvr>
                                        <p:cTn id="66" dur="500"/>
                                        <p:tgtEl>
                                          <p:spTgt spid="18"/>
                                        </p:tgtEl>
                                      </p:cBhvr>
                                    </p:animEffect>
                                  </p:childTnLst>
                                </p:cTn>
                              </p:par>
                            </p:childTnLst>
                          </p:cTn>
                        </p:par>
                        <p:par>
                          <p:cTn id="67" fill="hold">
                            <p:stCondLst>
                              <p:cond delay="6500"/>
                            </p:stCondLst>
                            <p:childTnLst>
                              <p:par>
                                <p:cTn id="68" presetID="2" presetClass="entr" presetSubtype="4" fill="hold" grpId="0" nodeType="afterEffect">
                                  <p:stCondLst>
                                    <p:cond delay="0"/>
                                  </p:stCondLst>
                                  <p:childTnLst>
                                    <p:set>
                                      <p:cBhvr>
                                        <p:cTn id="69" dur="1" fill="hold">
                                          <p:stCondLst>
                                            <p:cond delay="0"/>
                                          </p:stCondLst>
                                        </p:cTn>
                                        <p:tgtEl>
                                          <p:spTgt spid="26"/>
                                        </p:tgtEl>
                                        <p:attrNameLst>
                                          <p:attrName>style.visibility</p:attrName>
                                        </p:attrNameLst>
                                      </p:cBhvr>
                                      <p:to>
                                        <p:strVal val="visible"/>
                                      </p:to>
                                    </p:set>
                                    <p:anim calcmode="lin" valueType="num">
                                      <p:cBhvr additive="base">
                                        <p:cTn id="70" dur="500" fill="hold"/>
                                        <p:tgtEl>
                                          <p:spTgt spid="26"/>
                                        </p:tgtEl>
                                        <p:attrNameLst>
                                          <p:attrName>ppt_x</p:attrName>
                                        </p:attrNameLst>
                                      </p:cBhvr>
                                      <p:tavLst>
                                        <p:tav tm="0">
                                          <p:val>
                                            <p:strVal val="#ppt_x"/>
                                          </p:val>
                                        </p:tav>
                                        <p:tav tm="100000">
                                          <p:val>
                                            <p:strVal val="#ppt_x"/>
                                          </p:val>
                                        </p:tav>
                                      </p:tavLst>
                                    </p:anim>
                                    <p:anim calcmode="lin" valueType="num">
                                      <p:cBhvr additive="base">
                                        <p:cTn id="71" dur="500" fill="hold"/>
                                        <p:tgtEl>
                                          <p:spTgt spid="26"/>
                                        </p:tgtEl>
                                        <p:attrNameLst>
                                          <p:attrName>ppt_y</p:attrName>
                                        </p:attrNameLst>
                                      </p:cBhvr>
                                      <p:tavLst>
                                        <p:tav tm="0">
                                          <p:val>
                                            <p:strVal val="1+#ppt_h/2"/>
                                          </p:val>
                                        </p:tav>
                                        <p:tav tm="100000">
                                          <p:val>
                                            <p:strVal val="#ppt_y"/>
                                          </p:val>
                                        </p:tav>
                                      </p:tavLst>
                                    </p:anim>
                                  </p:childTnLst>
                                </p:cTn>
                              </p:par>
                            </p:childTnLst>
                          </p:cTn>
                        </p:par>
                        <p:par>
                          <p:cTn id="72" fill="hold">
                            <p:stCondLst>
                              <p:cond delay="7000"/>
                            </p:stCondLst>
                            <p:childTnLst>
                              <p:par>
                                <p:cTn id="73" presetID="2" presetClass="entr" presetSubtype="4" fill="hold" grpId="0" nodeType="afterEffect">
                                  <p:stCondLst>
                                    <p:cond delay="0"/>
                                  </p:stCondLst>
                                  <p:childTnLst>
                                    <p:set>
                                      <p:cBhvr>
                                        <p:cTn id="74" dur="1" fill="hold">
                                          <p:stCondLst>
                                            <p:cond delay="0"/>
                                          </p:stCondLst>
                                        </p:cTn>
                                        <p:tgtEl>
                                          <p:spTgt spid="27"/>
                                        </p:tgtEl>
                                        <p:attrNameLst>
                                          <p:attrName>style.visibility</p:attrName>
                                        </p:attrNameLst>
                                      </p:cBhvr>
                                      <p:to>
                                        <p:strVal val="visible"/>
                                      </p:to>
                                    </p:set>
                                    <p:anim calcmode="lin" valueType="num">
                                      <p:cBhvr additive="base">
                                        <p:cTn id="75" dur="500" fill="hold"/>
                                        <p:tgtEl>
                                          <p:spTgt spid="27"/>
                                        </p:tgtEl>
                                        <p:attrNameLst>
                                          <p:attrName>ppt_x</p:attrName>
                                        </p:attrNameLst>
                                      </p:cBhvr>
                                      <p:tavLst>
                                        <p:tav tm="0">
                                          <p:val>
                                            <p:strVal val="#ppt_x"/>
                                          </p:val>
                                        </p:tav>
                                        <p:tav tm="100000">
                                          <p:val>
                                            <p:strVal val="#ppt_x"/>
                                          </p:val>
                                        </p:tav>
                                      </p:tavLst>
                                    </p:anim>
                                    <p:anim calcmode="lin" valueType="num">
                                      <p:cBhvr additive="base">
                                        <p:cTn id="76" dur="500" fill="hold"/>
                                        <p:tgtEl>
                                          <p:spTgt spid="27"/>
                                        </p:tgtEl>
                                        <p:attrNameLst>
                                          <p:attrName>ppt_y</p:attrName>
                                        </p:attrNameLst>
                                      </p:cBhvr>
                                      <p:tavLst>
                                        <p:tav tm="0">
                                          <p:val>
                                            <p:strVal val="1+#ppt_h/2"/>
                                          </p:val>
                                        </p:tav>
                                        <p:tav tm="100000">
                                          <p:val>
                                            <p:strVal val="#ppt_y"/>
                                          </p:val>
                                        </p:tav>
                                      </p:tavLst>
                                    </p:anim>
                                  </p:childTnLst>
                                </p:cTn>
                              </p:par>
                            </p:childTnLst>
                          </p:cTn>
                        </p:par>
                        <p:par>
                          <p:cTn id="77" fill="hold">
                            <p:stCondLst>
                              <p:cond delay="7500"/>
                            </p:stCondLst>
                            <p:childTnLst>
                              <p:par>
                                <p:cTn id="78" presetID="2" presetClass="entr" presetSubtype="4"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additive="base">
                                        <p:cTn id="80" dur="500" fill="hold"/>
                                        <p:tgtEl>
                                          <p:spTgt spid="28"/>
                                        </p:tgtEl>
                                        <p:attrNameLst>
                                          <p:attrName>ppt_x</p:attrName>
                                        </p:attrNameLst>
                                      </p:cBhvr>
                                      <p:tavLst>
                                        <p:tav tm="0">
                                          <p:val>
                                            <p:strVal val="#ppt_x"/>
                                          </p:val>
                                        </p:tav>
                                        <p:tav tm="100000">
                                          <p:val>
                                            <p:strVal val="#ppt_x"/>
                                          </p:val>
                                        </p:tav>
                                      </p:tavLst>
                                    </p:anim>
                                    <p:anim calcmode="lin" valueType="num">
                                      <p:cBhvr additive="base">
                                        <p:cTn id="81" dur="500" fill="hold"/>
                                        <p:tgtEl>
                                          <p:spTgt spid="28"/>
                                        </p:tgtEl>
                                        <p:attrNameLst>
                                          <p:attrName>ppt_y</p:attrName>
                                        </p:attrNameLst>
                                      </p:cBhvr>
                                      <p:tavLst>
                                        <p:tav tm="0">
                                          <p:val>
                                            <p:strVal val="1+#ppt_h/2"/>
                                          </p:val>
                                        </p:tav>
                                        <p:tav tm="100000">
                                          <p:val>
                                            <p:strVal val="#ppt_y"/>
                                          </p:val>
                                        </p:tav>
                                      </p:tavLst>
                                    </p:anim>
                                  </p:childTnLst>
                                </p:cTn>
                              </p:par>
                            </p:childTnLst>
                          </p:cTn>
                        </p:par>
                        <p:par>
                          <p:cTn id="82" fill="hold">
                            <p:stCondLst>
                              <p:cond delay="8000"/>
                            </p:stCondLst>
                            <p:childTnLst>
                              <p:par>
                                <p:cTn id="83" presetID="10" presetClass="entr" presetSubtype="0"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5"/>
                                        </p:tgtEl>
                                        <p:attrNameLst>
                                          <p:attrName>style.visibility</p:attrName>
                                        </p:attrNameLst>
                                      </p:cBhvr>
                                      <p:to>
                                        <p:strVal val="visible"/>
                                      </p:to>
                                    </p:set>
                                    <p:animEffect transition="in" filter="fade">
                                      <p:cBhvr>
                                        <p:cTn id="89" dur="500"/>
                                        <p:tgtEl>
                                          <p:spTgt spid="35"/>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22" presetClass="entr" presetSubtype="8" fill="hold" grpId="0" nodeType="after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wipe(left)">
                                      <p:cBhvr>
                                        <p:cTn id="97" dur="250"/>
                                        <p:tgtEl>
                                          <p:spTgt spid="21"/>
                                        </p:tgtEl>
                                      </p:cBhvr>
                                    </p:animEffect>
                                  </p:childTnLst>
                                </p:cTn>
                              </p:par>
                            </p:childTnLst>
                          </p:cTn>
                        </p:par>
                        <p:par>
                          <p:cTn id="98" fill="hold">
                            <p:stCondLst>
                              <p:cond delay="10000"/>
                            </p:stCondLst>
                            <p:childTnLst>
                              <p:par>
                                <p:cTn id="99" presetID="22" presetClass="entr" presetSubtype="8" fill="hold" grpId="0" nodeType="afterEffect">
                                  <p:stCondLst>
                                    <p:cond delay="0"/>
                                  </p:stCondLst>
                                  <p:childTnLst>
                                    <p:set>
                                      <p:cBhvr>
                                        <p:cTn id="100" dur="1" fill="hold">
                                          <p:stCondLst>
                                            <p:cond delay="0"/>
                                          </p:stCondLst>
                                        </p:cTn>
                                        <p:tgtEl>
                                          <p:spTgt spid="23"/>
                                        </p:tgtEl>
                                        <p:attrNameLst>
                                          <p:attrName>style.visibility</p:attrName>
                                        </p:attrNameLst>
                                      </p:cBhvr>
                                      <p:to>
                                        <p:strVal val="visible"/>
                                      </p:to>
                                    </p:set>
                                    <p:animEffect transition="in" filter="wipe(left)">
                                      <p:cBhvr>
                                        <p:cTn id="101" dur="250"/>
                                        <p:tgtEl>
                                          <p:spTgt spid="23"/>
                                        </p:tgtEl>
                                      </p:cBhvr>
                                    </p:animEffect>
                                  </p:childTnLst>
                                </p:cTn>
                              </p:par>
                            </p:childTnLst>
                          </p:cTn>
                        </p:par>
                        <p:par>
                          <p:cTn id="102" fill="hold">
                            <p:stCondLst>
                              <p:cond delay="10500"/>
                            </p:stCondLst>
                            <p:childTnLst>
                              <p:par>
                                <p:cTn id="103" presetID="22" presetClass="entr" presetSubtype="8"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Effect transition="in" filter="wipe(left)">
                                      <p:cBhvr>
                                        <p:cTn id="105" dur="250"/>
                                        <p:tgtEl>
                                          <p:spTgt spid="24"/>
                                        </p:tgtEl>
                                      </p:cBhvr>
                                    </p:animEffect>
                                  </p:childTnLst>
                                </p:cTn>
                              </p:par>
                            </p:childTnLst>
                          </p:cTn>
                        </p:par>
                        <p:par>
                          <p:cTn id="106" fill="hold">
                            <p:stCondLst>
                              <p:cond delay="11000"/>
                            </p:stCondLst>
                            <p:childTnLst>
                              <p:par>
                                <p:cTn id="107" presetID="22" presetClass="entr" presetSubtype="8" fill="hold" grpId="0" nodeType="afterEffect">
                                  <p:stCondLst>
                                    <p:cond delay="0"/>
                                  </p:stCondLst>
                                  <p:childTnLst>
                                    <p:set>
                                      <p:cBhvr>
                                        <p:cTn id="108" dur="1" fill="hold">
                                          <p:stCondLst>
                                            <p:cond delay="0"/>
                                          </p:stCondLst>
                                        </p:cTn>
                                        <p:tgtEl>
                                          <p:spTgt spid="25"/>
                                        </p:tgtEl>
                                        <p:attrNameLst>
                                          <p:attrName>style.visibility</p:attrName>
                                        </p:attrNameLst>
                                      </p:cBhvr>
                                      <p:to>
                                        <p:strVal val="visible"/>
                                      </p:to>
                                    </p:set>
                                    <p:animEffect transition="in" filter="wipe(left)">
                                      <p:cBhvr>
                                        <p:cTn id="109" dur="250"/>
                                        <p:tgtEl>
                                          <p:spTgt spid="25"/>
                                        </p:tgtEl>
                                      </p:cBhvr>
                                    </p:animEffect>
                                  </p:childTnLst>
                                </p:cTn>
                              </p:par>
                            </p:childTnLst>
                          </p:cTn>
                        </p:par>
                        <p:par>
                          <p:cTn id="110" fill="hold">
                            <p:stCondLst>
                              <p:cond delay="11500"/>
                            </p:stCondLst>
                            <p:childTnLst>
                              <p:par>
                                <p:cTn id="111" presetID="22" presetClass="entr" presetSubtype="8" fill="hold" grpId="0"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250"/>
                                        <p:tgtEl>
                                          <p:spTgt spid="19"/>
                                        </p:tgtEl>
                                      </p:cBhvr>
                                    </p:animEffect>
                                  </p:childTnLst>
                                </p:cTn>
                              </p:par>
                            </p:childTnLst>
                          </p:cTn>
                        </p:par>
                        <p:par>
                          <p:cTn id="114" fill="hold">
                            <p:stCondLst>
                              <p:cond delay="12000"/>
                            </p:stCondLst>
                            <p:childTnLst>
                              <p:par>
                                <p:cTn id="115" presetID="37" presetClass="entr" presetSubtype="0" fill="hold" grpId="0" nodeType="afterEffect">
                                  <p:stCondLst>
                                    <p:cond delay="0"/>
                                  </p:stCondLst>
                                  <p:childTnLst>
                                    <p:set>
                                      <p:cBhvr>
                                        <p:cTn id="116" dur="1" fill="hold">
                                          <p:stCondLst>
                                            <p:cond delay="0"/>
                                          </p:stCondLst>
                                        </p:cTn>
                                        <p:tgtEl>
                                          <p:spTgt spid="37"/>
                                        </p:tgtEl>
                                        <p:attrNameLst>
                                          <p:attrName>style.visibility</p:attrName>
                                        </p:attrNameLst>
                                      </p:cBhvr>
                                      <p:to>
                                        <p:strVal val="visible"/>
                                      </p:to>
                                    </p:set>
                                    <p:animEffect transition="in" filter="fade">
                                      <p:cBhvr>
                                        <p:cTn id="117" dur="750"/>
                                        <p:tgtEl>
                                          <p:spTgt spid="37"/>
                                        </p:tgtEl>
                                      </p:cBhvr>
                                    </p:animEffect>
                                    <p:anim calcmode="lin" valueType="num">
                                      <p:cBhvr>
                                        <p:cTn id="118" dur="750" fill="hold"/>
                                        <p:tgtEl>
                                          <p:spTgt spid="37"/>
                                        </p:tgtEl>
                                        <p:attrNameLst>
                                          <p:attrName>ppt_x</p:attrName>
                                        </p:attrNameLst>
                                      </p:cBhvr>
                                      <p:tavLst>
                                        <p:tav tm="0">
                                          <p:val>
                                            <p:strVal val="#ppt_x"/>
                                          </p:val>
                                        </p:tav>
                                        <p:tav tm="100000">
                                          <p:val>
                                            <p:strVal val="#ppt_x"/>
                                          </p:val>
                                        </p:tav>
                                      </p:tavLst>
                                    </p:anim>
                                    <p:anim calcmode="lin" valueType="num">
                                      <p:cBhvr>
                                        <p:cTn id="119" dur="675" decel="100000" fill="hold"/>
                                        <p:tgtEl>
                                          <p:spTgt spid="37"/>
                                        </p:tgtEl>
                                        <p:attrNameLst>
                                          <p:attrName>ppt_y</p:attrName>
                                        </p:attrNameLst>
                                      </p:cBhvr>
                                      <p:tavLst>
                                        <p:tav tm="0">
                                          <p:val>
                                            <p:strVal val="#ppt_y+1"/>
                                          </p:val>
                                        </p:tav>
                                        <p:tav tm="100000">
                                          <p:val>
                                            <p:strVal val="#ppt_y-.03"/>
                                          </p:val>
                                        </p:tav>
                                      </p:tavLst>
                                    </p:anim>
                                    <p:anim calcmode="lin" valueType="num">
                                      <p:cBhvr>
                                        <p:cTn id="120" dur="75" accel="100000" fill="hold">
                                          <p:stCondLst>
                                            <p:cond delay="675"/>
                                          </p:stCondLst>
                                        </p:cTn>
                                        <p:tgtEl>
                                          <p:spTgt spid="37"/>
                                        </p:tgtEl>
                                        <p:attrNameLst>
                                          <p:attrName>ppt_y</p:attrName>
                                        </p:attrNameLst>
                                      </p:cBhvr>
                                      <p:tavLst>
                                        <p:tav tm="0">
                                          <p:val>
                                            <p:strVal val="#ppt_y-.03"/>
                                          </p:val>
                                        </p:tav>
                                        <p:tav tm="100000">
                                          <p:val>
                                            <p:strVal val="#ppt_y"/>
                                          </p:val>
                                        </p:tav>
                                      </p:tavLst>
                                    </p:anim>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39"/>
                                        </p:tgtEl>
                                        <p:attrNameLst>
                                          <p:attrName>style.visibility</p:attrName>
                                        </p:attrNameLst>
                                      </p:cBhvr>
                                      <p:to>
                                        <p:strVal val="visible"/>
                                      </p:to>
                                    </p:set>
                                    <p:animEffect transition="in" filter="fade">
                                      <p:cBhvr>
                                        <p:cTn id="1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Graphic spid="16" grpId="0">
        <p:bldAsOne/>
      </p:bldGraphic>
      <p:bldGraphic spid="17" grpId="0">
        <p:bldAsOne/>
      </p:bldGraphic>
      <p:bldGraphic spid="18" grpId="0">
        <p:bldAsOne/>
      </p:bldGraphic>
      <p:bldP spid="19" grpId="0"/>
      <p:bldP spid="21" grpId="0"/>
      <p:bldP spid="23" grpId="0"/>
      <p:bldP spid="24" grpId="0"/>
      <p:bldP spid="25" grpId="0"/>
      <p:bldP spid="30" grpId="0"/>
      <p:bldP spid="26" grpId="0" animBg="1"/>
      <p:bldP spid="27" grpId="0" animBg="1"/>
      <p:bldP spid="28" grpId="0" animBg="1"/>
      <p:bldP spid="29"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p:nvPr/>
        </p:nvSpPr>
        <p:spPr bwMode="auto">
          <a:xfrm>
            <a:off x="4042300" y="1459882"/>
            <a:ext cx="1005642" cy="1101799"/>
          </a:xfrm>
          <a:custGeom>
            <a:avLst/>
            <a:gdLst>
              <a:gd name="T0" fmla="*/ 70 w 117"/>
              <a:gd name="T1" fmla="*/ 123 h 128"/>
              <a:gd name="T2" fmla="*/ 58 w 117"/>
              <a:gd name="T3" fmla="*/ 128 h 128"/>
              <a:gd name="T4" fmla="*/ 46 w 117"/>
              <a:gd name="T5" fmla="*/ 123 h 128"/>
              <a:gd name="T6" fmla="*/ 42 w 117"/>
              <a:gd name="T7" fmla="*/ 111 h 128"/>
              <a:gd name="T8" fmla="*/ 42 w 117"/>
              <a:gd name="T9" fmla="*/ 57 h 128"/>
              <a:gd name="T10" fmla="*/ 29 w 117"/>
              <a:gd name="T11" fmla="*/ 70 h 128"/>
              <a:gd name="T12" fmla="*/ 6 w 117"/>
              <a:gd name="T13" fmla="*/ 70 h 128"/>
              <a:gd name="T14" fmla="*/ 6 w 117"/>
              <a:gd name="T15" fmla="*/ 47 h 128"/>
              <a:gd name="T16" fmla="*/ 46 w 117"/>
              <a:gd name="T17" fmla="*/ 6 h 128"/>
              <a:gd name="T18" fmla="*/ 52 w 117"/>
              <a:gd name="T19" fmla="*/ 3 h 128"/>
              <a:gd name="T20" fmla="*/ 70 w 117"/>
              <a:gd name="T21" fmla="*/ 6 h 128"/>
              <a:gd name="T22" fmla="*/ 110 w 117"/>
              <a:gd name="T23" fmla="*/ 47 h 128"/>
              <a:gd name="T24" fmla="*/ 110 w 117"/>
              <a:gd name="T25" fmla="*/ 70 h 128"/>
              <a:gd name="T26" fmla="*/ 87 w 117"/>
              <a:gd name="T27" fmla="*/ 70 h 128"/>
              <a:gd name="T28" fmla="*/ 74 w 117"/>
              <a:gd name="T29" fmla="*/ 57 h 128"/>
              <a:gd name="T30" fmla="*/ 74 w 117"/>
              <a:gd name="T31" fmla="*/ 111 h 128"/>
              <a:gd name="T32" fmla="*/ 70 w 117"/>
              <a:gd name="T33"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28">
                <a:moveTo>
                  <a:pt x="70" y="123"/>
                </a:moveTo>
                <a:cubicBezTo>
                  <a:pt x="66" y="126"/>
                  <a:pt x="62" y="128"/>
                  <a:pt x="58" y="128"/>
                </a:cubicBezTo>
                <a:cubicBezTo>
                  <a:pt x="54" y="128"/>
                  <a:pt x="50" y="126"/>
                  <a:pt x="46" y="123"/>
                </a:cubicBezTo>
                <a:cubicBezTo>
                  <a:pt x="43" y="120"/>
                  <a:pt x="42" y="116"/>
                  <a:pt x="42" y="111"/>
                </a:cubicBezTo>
                <a:cubicBezTo>
                  <a:pt x="42" y="57"/>
                  <a:pt x="42" y="57"/>
                  <a:pt x="42" y="57"/>
                </a:cubicBezTo>
                <a:cubicBezTo>
                  <a:pt x="29" y="70"/>
                  <a:pt x="29" y="70"/>
                  <a:pt x="29" y="70"/>
                </a:cubicBezTo>
                <a:cubicBezTo>
                  <a:pt x="23" y="76"/>
                  <a:pt x="12" y="76"/>
                  <a:pt x="6" y="70"/>
                </a:cubicBezTo>
                <a:cubicBezTo>
                  <a:pt x="0" y="64"/>
                  <a:pt x="0" y="53"/>
                  <a:pt x="6" y="47"/>
                </a:cubicBezTo>
                <a:cubicBezTo>
                  <a:pt x="46" y="6"/>
                  <a:pt x="46" y="6"/>
                  <a:pt x="46" y="6"/>
                </a:cubicBezTo>
                <a:cubicBezTo>
                  <a:pt x="48" y="5"/>
                  <a:pt x="50" y="3"/>
                  <a:pt x="52" y="3"/>
                </a:cubicBezTo>
                <a:cubicBezTo>
                  <a:pt x="58" y="0"/>
                  <a:pt x="65" y="2"/>
                  <a:pt x="70" y="6"/>
                </a:cubicBezTo>
                <a:cubicBezTo>
                  <a:pt x="110" y="47"/>
                  <a:pt x="110" y="47"/>
                  <a:pt x="110" y="47"/>
                </a:cubicBezTo>
                <a:cubicBezTo>
                  <a:pt x="117" y="53"/>
                  <a:pt x="117" y="63"/>
                  <a:pt x="110" y="70"/>
                </a:cubicBezTo>
                <a:cubicBezTo>
                  <a:pt x="104" y="76"/>
                  <a:pt x="94" y="76"/>
                  <a:pt x="87" y="70"/>
                </a:cubicBezTo>
                <a:cubicBezTo>
                  <a:pt x="74" y="57"/>
                  <a:pt x="74" y="57"/>
                  <a:pt x="74" y="57"/>
                </a:cubicBezTo>
                <a:cubicBezTo>
                  <a:pt x="74" y="111"/>
                  <a:pt x="74" y="111"/>
                  <a:pt x="74" y="111"/>
                </a:cubicBezTo>
                <a:cubicBezTo>
                  <a:pt x="74" y="116"/>
                  <a:pt x="73" y="120"/>
                  <a:pt x="70" y="123"/>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7"/>
          <p:cNvSpPr/>
          <p:nvPr/>
        </p:nvSpPr>
        <p:spPr bwMode="auto">
          <a:xfrm>
            <a:off x="4907714" y="2477544"/>
            <a:ext cx="1075757" cy="997629"/>
          </a:xfrm>
          <a:custGeom>
            <a:avLst/>
            <a:gdLst>
              <a:gd name="T0" fmla="*/ 3 w 125"/>
              <a:gd name="T1" fmla="*/ 55 h 116"/>
              <a:gd name="T2" fmla="*/ 1 w 125"/>
              <a:gd name="T3" fmla="*/ 43 h 116"/>
              <a:gd name="T4" fmla="*/ 8 w 125"/>
              <a:gd name="T5" fmla="*/ 32 h 116"/>
              <a:gd name="T6" fmla="*/ 20 w 125"/>
              <a:gd name="T7" fmla="*/ 30 h 116"/>
              <a:gd name="T8" fmla="*/ 73 w 125"/>
              <a:gd name="T9" fmla="*/ 42 h 116"/>
              <a:gd name="T10" fmla="*/ 64 w 125"/>
              <a:gd name="T11" fmla="*/ 27 h 116"/>
              <a:gd name="T12" fmla="*/ 69 w 125"/>
              <a:gd name="T13" fmla="*/ 5 h 116"/>
              <a:gd name="T14" fmla="*/ 91 w 125"/>
              <a:gd name="T15" fmla="*/ 10 h 116"/>
              <a:gd name="T16" fmla="*/ 122 w 125"/>
              <a:gd name="T17" fmla="*/ 58 h 116"/>
              <a:gd name="T18" fmla="*/ 124 w 125"/>
              <a:gd name="T19" fmla="*/ 64 h 116"/>
              <a:gd name="T20" fmla="*/ 117 w 125"/>
              <a:gd name="T21" fmla="*/ 81 h 116"/>
              <a:gd name="T22" fmla="*/ 68 w 125"/>
              <a:gd name="T23" fmla="*/ 111 h 116"/>
              <a:gd name="T24" fmla="*/ 46 w 125"/>
              <a:gd name="T25" fmla="*/ 106 h 116"/>
              <a:gd name="T26" fmla="*/ 51 w 125"/>
              <a:gd name="T27" fmla="*/ 84 h 116"/>
              <a:gd name="T28" fmla="*/ 66 w 125"/>
              <a:gd name="T29" fmla="*/ 74 h 116"/>
              <a:gd name="T30" fmla="*/ 13 w 125"/>
              <a:gd name="T31" fmla="*/ 62 h 116"/>
              <a:gd name="T32" fmla="*/ 3 w 125"/>
              <a:gd name="T33"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16">
                <a:moveTo>
                  <a:pt x="3" y="55"/>
                </a:moveTo>
                <a:cubicBezTo>
                  <a:pt x="1" y="51"/>
                  <a:pt x="0" y="47"/>
                  <a:pt x="1" y="43"/>
                </a:cubicBezTo>
                <a:cubicBezTo>
                  <a:pt x="2" y="38"/>
                  <a:pt x="4" y="35"/>
                  <a:pt x="8" y="32"/>
                </a:cubicBezTo>
                <a:cubicBezTo>
                  <a:pt x="12" y="30"/>
                  <a:pt x="16" y="29"/>
                  <a:pt x="20" y="30"/>
                </a:cubicBezTo>
                <a:cubicBezTo>
                  <a:pt x="73" y="42"/>
                  <a:pt x="73" y="42"/>
                  <a:pt x="73" y="42"/>
                </a:cubicBezTo>
                <a:cubicBezTo>
                  <a:pt x="64" y="27"/>
                  <a:pt x="64" y="27"/>
                  <a:pt x="64" y="27"/>
                </a:cubicBezTo>
                <a:cubicBezTo>
                  <a:pt x="59" y="20"/>
                  <a:pt x="61" y="9"/>
                  <a:pt x="69" y="5"/>
                </a:cubicBezTo>
                <a:cubicBezTo>
                  <a:pt x="76" y="0"/>
                  <a:pt x="87" y="2"/>
                  <a:pt x="91" y="10"/>
                </a:cubicBezTo>
                <a:cubicBezTo>
                  <a:pt x="122" y="58"/>
                  <a:pt x="122" y="58"/>
                  <a:pt x="122" y="58"/>
                </a:cubicBezTo>
                <a:cubicBezTo>
                  <a:pt x="123" y="60"/>
                  <a:pt x="124" y="62"/>
                  <a:pt x="124" y="64"/>
                </a:cubicBezTo>
                <a:cubicBezTo>
                  <a:pt x="125" y="71"/>
                  <a:pt x="123" y="77"/>
                  <a:pt x="117" y="81"/>
                </a:cubicBezTo>
                <a:cubicBezTo>
                  <a:pt x="68" y="111"/>
                  <a:pt x="68" y="111"/>
                  <a:pt x="68" y="111"/>
                </a:cubicBezTo>
                <a:cubicBezTo>
                  <a:pt x="61" y="116"/>
                  <a:pt x="51" y="114"/>
                  <a:pt x="46" y="106"/>
                </a:cubicBezTo>
                <a:cubicBezTo>
                  <a:pt x="41" y="99"/>
                  <a:pt x="43" y="89"/>
                  <a:pt x="51" y="84"/>
                </a:cubicBezTo>
                <a:cubicBezTo>
                  <a:pt x="66" y="74"/>
                  <a:pt x="66" y="74"/>
                  <a:pt x="66" y="74"/>
                </a:cubicBezTo>
                <a:cubicBezTo>
                  <a:pt x="13" y="62"/>
                  <a:pt x="13" y="62"/>
                  <a:pt x="13" y="62"/>
                </a:cubicBezTo>
                <a:cubicBezTo>
                  <a:pt x="9" y="61"/>
                  <a:pt x="5" y="59"/>
                  <a:pt x="3" y="55"/>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9"/>
          <p:cNvSpPr/>
          <p:nvPr/>
        </p:nvSpPr>
        <p:spPr bwMode="auto">
          <a:xfrm>
            <a:off x="4042300" y="3383022"/>
            <a:ext cx="1005642" cy="1099797"/>
          </a:xfrm>
          <a:custGeom>
            <a:avLst/>
            <a:gdLst>
              <a:gd name="T0" fmla="*/ 48 w 117"/>
              <a:gd name="T1" fmla="*/ 5 h 128"/>
              <a:gd name="T2" fmla="*/ 60 w 117"/>
              <a:gd name="T3" fmla="*/ 0 h 128"/>
              <a:gd name="T4" fmla="*/ 71 w 117"/>
              <a:gd name="T5" fmla="*/ 5 h 128"/>
              <a:gd name="T6" fmla="*/ 76 w 117"/>
              <a:gd name="T7" fmla="*/ 17 h 128"/>
              <a:gd name="T8" fmla="*/ 75 w 117"/>
              <a:gd name="T9" fmla="*/ 71 h 128"/>
              <a:gd name="T10" fmla="*/ 87 w 117"/>
              <a:gd name="T11" fmla="*/ 58 h 128"/>
              <a:gd name="T12" fmla="*/ 111 w 117"/>
              <a:gd name="T13" fmla="*/ 59 h 128"/>
              <a:gd name="T14" fmla="*/ 110 w 117"/>
              <a:gd name="T15" fmla="*/ 82 h 128"/>
              <a:gd name="T16" fmla="*/ 69 w 117"/>
              <a:gd name="T17" fmla="*/ 122 h 128"/>
              <a:gd name="T18" fmla="*/ 63 w 117"/>
              <a:gd name="T19" fmla="*/ 125 h 128"/>
              <a:gd name="T20" fmla="*/ 46 w 117"/>
              <a:gd name="T21" fmla="*/ 121 h 128"/>
              <a:gd name="T22" fmla="*/ 6 w 117"/>
              <a:gd name="T23" fmla="*/ 80 h 128"/>
              <a:gd name="T24" fmla="*/ 6 w 117"/>
              <a:gd name="T25" fmla="*/ 57 h 128"/>
              <a:gd name="T26" fmla="*/ 29 w 117"/>
              <a:gd name="T27" fmla="*/ 57 h 128"/>
              <a:gd name="T28" fmla="*/ 42 w 117"/>
              <a:gd name="T29" fmla="*/ 70 h 128"/>
              <a:gd name="T30" fmla="*/ 43 w 117"/>
              <a:gd name="T31" fmla="*/ 16 h 128"/>
              <a:gd name="T32" fmla="*/ 48 w 117"/>
              <a:gd name="T33"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28">
                <a:moveTo>
                  <a:pt x="48" y="5"/>
                </a:moveTo>
                <a:cubicBezTo>
                  <a:pt x="51" y="2"/>
                  <a:pt x="55" y="0"/>
                  <a:pt x="60" y="0"/>
                </a:cubicBezTo>
                <a:cubicBezTo>
                  <a:pt x="64" y="0"/>
                  <a:pt x="68" y="2"/>
                  <a:pt x="71" y="5"/>
                </a:cubicBezTo>
                <a:cubicBezTo>
                  <a:pt x="74" y="8"/>
                  <a:pt x="76" y="12"/>
                  <a:pt x="76" y="17"/>
                </a:cubicBezTo>
                <a:cubicBezTo>
                  <a:pt x="75" y="71"/>
                  <a:pt x="75" y="71"/>
                  <a:pt x="75" y="71"/>
                </a:cubicBezTo>
                <a:cubicBezTo>
                  <a:pt x="87" y="58"/>
                  <a:pt x="87" y="58"/>
                  <a:pt x="87" y="58"/>
                </a:cubicBezTo>
                <a:cubicBezTo>
                  <a:pt x="94" y="52"/>
                  <a:pt x="104" y="52"/>
                  <a:pt x="111" y="59"/>
                </a:cubicBezTo>
                <a:cubicBezTo>
                  <a:pt x="117" y="65"/>
                  <a:pt x="117" y="76"/>
                  <a:pt x="110" y="82"/>
                </a:cubicBezTo>
                <a:cubicBezTo>
                  <a:pt x="69" y="122"/>
                  <a:pt x="69" y="122"/>
                  <a:pt x="69" y="122"/>
                </a:cubicBezTo>
                <a:cubicBezTo>
                  <a:pt x="67" y="123"/>
                  <a:pt x="65" y="124"/>
                  <a:pt x="63" y="125"/>
                </a:cubicBezTo>
                <a:cubicBezTo>
                  <a:pt x="57" y="128"/>
                  <a:pt x="50" y="126"/>
                  <a:pt x="46" y="121"/>
                </a:cubicBezTo>
                <a:cubicBezTo>
                  <a:pt x="6" y="80"/>
                  <a:pt x="6" y="80"/>
                  <a:pt x="6" y="80"/>
                </a:cubicBezTo>
                <a:cubicBezTo>
                  <a:pt x="0" y="73"/>
                  <a:pt x="0" y="63"/>
                  <a:pt x="6" y="57"/>
                </a:cubicBezTo>
                <a:cubicBezTo>
                  <a:pt x="13" y="51"/>
                  <a:pt x="23" y="51"/>
                  <a:pt x="29" y="57"/>
                </a:cubicBezTo>
                <a:cubicBezTo>
                  <a:pt x="42" y="70"/>
                  <a:pt x="42" y="70"/>
                  <a:pt x="42" y="70"/>
                </a:cubicBezTo>
                <a:cubicBezTo>
                  <a:pt x="43" y="16"/>
                  <a:pt x="43" y="16"/>
                  <a:pt x="43" y="16"/>
                </a:cubicBezTo>
                <a:cubicBezTo>
                  <a:pt x="43" y="12"/>
                  <a:pt x="45" y="8"/>
                  <a:pt x="48" y="5"/>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3080730" y="2473537"/>
            <a:ext cx="1101799" cy="1005642"/>
          </a:xfrm>
          <a:custGeom>
            <a:avLst/>
            <a:gdLst>
              <a:gd name="T0" fmla="*/ 121 w 128"/>
              <a:gd name="T1" fmla="*/ 42 h 117"/>
              <a:gd name="T2" fmla="*/ 127 w 128"/>
              <a:gd name="T3" fmla="*/ 53 h 117"/>
              <a:gd name="T4" fmla="*/ 123 w 128"/>
              <a:gd name="T5" fmla="*/ 65 h 117"/>
              <a:gd name="T6" fmla="*/ 112 w 128"/>
              <a:gd name="T7" fmla="*/ 70 h 117"/>
              <a:gd name="T8" fmla="*/ 58 w 128"/>
              <a:gd name="T9" fmla="*/ 75 h 117"/>
              <a:gd name="T10" fmla="*/ 72 w 128"/>
              <a:gd name="T11" fmla="*/ 86 h 117"/>
              <a:gd name="T12" fmla="*/ 74 w 128"/>
              <a:gd name="T13" fmla="*/ 109 h 117"/>
              <a:gd name="T14" fmla="*/ 51 w 128"/>
              <a:gd name="T15" fmla="*/ 111 h 117"/>
              <a:gd name="T16" fmla="*/ 7 w 128"/>
              <a:gd name="T17" fmla="*/ 74 h 117"/>
              <a:gd name="T18" fmla="*/ 3 w 128"/>
              <a:gd name="T19" fmla="*/ 69 h 117"/>
              <a:gd name="T20" fmla="*/ 5 w 128"/>
              <a:gd name="T21" fmla="*/ 51 h 117"/>
              <a:gd name="T22" fmla="*/ 42 w 128"/>
              <a:gd name="T23" fmla="*/ 7 h 117"/>
              <a:gd name="T24" fmla="*/ 65 w 128"/>
              <a:gd name="T25" fmla="*/ 5 h 117"/>
              <a:gd name="T26" fmla="*/ 67 w 128"/>
              <a:gd name="T27" fmla="*/ 28 h 117"/>
              <a:gd name="T28" fmla="*/ 55 w 128"/>
              <a:gd name="T29" fmla="*/ 42 h 117"/>
              <a:gd name="T30" fmla="*/ 109 w 128"/>
              <a:gd name="T31" fmla="*/ 38 h 117"/>
              <a:gd name="T32" fmla="*/ 121 w 128"/>
              <a:gd name="T33"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17">
                <a:moveTo>
                  <a:pt x="121" y="42"/>
                </a:moveTo>
                <a:cubicBezTo>
                  <a:pt x="125" y="44"/>
                  <a:pt x="127" y="48"/>
                  <a:pt x="127" y="53"/>
                </a:cubicBezTo>
                <a:cubicBezTo>
                  <a:pt x="128" y="57"/>
                  <a:pt x="126" y="61"/>
                  <a:pt x="123" y="65"/>
                </a:cubicBezTo>
                <a:cubicBezTo>
                  <a:pt x="121" y="68"/>
                  <a:pt x="117" y="70"/>
                  <a:pt x="112" y="70"/>
                </a:cubicBezTo>
                <a:cubicBezTo>
                  <a:pt x="58" y="75"/>
                  <a:pt x="58" y="75"/>
                  <a:pt x="58" y="75"/>
                </a:cubicBezTo>
                <a:cubicBezTo>
                  <a:pt x="72" y="86"/>
                  <a:pt x="72" y="86"/>
                  <a:pt x="72" y="86"/>
                </a:cubicBezTo>
                <a:cubicBezTo>
                  <a:pt x="79" y="92"/>
                  <a:pt x="80" y="102"/>
                  <a:pt x="74" y="109"/>
                </a:cubicBezTo>
                <a:cubicBezTo>
                  <a:pt x="68" y="116"/>
                  <a:pt x="58" y="117"/>
                  <a:pt x="51" y="111"/>
                </a:cubicBezTo>
                <a:cubicBezTo>
                  <a:pt x="7" y="74"/>
                  <a:pt x="7" y="74"/>
                  <a:pt x="7" y="74"/>
                </a:cubicBezTo>
                <a:cubicBezTo>
                  <a:pt x="5" y="73"/>
                  <a:pt x="4" y="71"/>
                  <a:pt x="3" y="69"/>
                </a:cubicBezTo>
                <a:cubicBezTo>
                  <a:pt x="0" y="64"/>
                  <a:pt x="1" y="56"/>
                  <a:pt x="5" y="51"/>
                </a:cubicBezTo>
                <a:cubicBezTo>
                  <a:pt x="42" y="7"/>
                  <a:pt x="42" y="7"/>
                  <a:pt x="42" y="7"/>
                </a:cubicBezTo>
                <a:cubicBezTo>
                  <a:pt x="48" y="1"/>
                  <a:pt x="58" y="0"/>
                  <a:pt x="65" y="5"/>
                </a:cubicBezTo>
                <a:cubicBezTo>
                  <a:pt x="72" y="11"/>
                  <a:pt x="73" y="22"/>
                  <a:pt x="67" y="28"/>
                </a:cubicBezTo>
                <a:cubicBezTo>
                  <a:pt x="55" y="42"/>
                  <a:pt x="55" y="42"/>
                  <a:pt x="55" y="42"/>
                </a:cubicBezTo>
                <a:cubicBezTo>
                  <a:pt x="109" y="38"/>
                  <a:pt x="109" y="38"/>
                  <a:pt x="109" y="38"/>
                </a:cubicBezTo>
                <a:cubicBezTo>
                  <a:pt x="114" y="37"/>
                  <a:pt x="118" y="39"/>
                  <a:pt x="121" y="42"/>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Oval 13"/>
          <p:cNvSpPr/>
          <p:nvPr/>
        </p:nvSpPr>
        <p:spPr>
          <a:xfrm>
            <a:off x="3937007" y="2370586"/>
            <a:ext cx="1200744" cy="1200744"/>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6" name="Diagram 15"/>
          <p:cNvGraphicFramePr/>
          <p:nvPr/>
        </p:nvGraphicFramePr>
        <p:xfrm>
          <a:off x="609600" y="1475165"/>
          <a:ext cx="1331700" cy="9022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7" name="Diagram 16"/>
          <p:cNvGraphicFramePr/>
          <p:nvPr/>
        </p:nvGraphicFramePr>
        <p:xfrm>
          <a:off x="1905000" y="1475165"/>
          <a:ext cx="1331700" cy="9022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8" name="Diagram 17"/>
          <p:cNvGraphicFramePr/>
          <p:nvPr/>
        </p:nvGraphicFramePr>
        <p:xfrm>
          <a:off x="609600" y="3650688"/>
          <a:ext cx="1331700" cy="9022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9" name="Diagram 18"/>
          <p:cNvGraphicFramePr/>
          <p:nvPr/>
        </p:nvGraphicFramePr>
        <p:xfrm>
          <a:off x="1905000" y="3650688"/>
          <a:ext cx="1331700" cy="9022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20" name="Diagram 19"/>
          <p:cNvGraphicFramePr/>
          <p:nvPr/>
        </p:nvGraphicFramePr>
        <p:xfrm>
          <a:off x="5903700" y="1475165"/>
          <a:ext cx="1331700" cy="902262"/>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21" name="Diagram 20"/>
          <p:cNvGraphicFramePr/>
          <p:nvPr/>
        </p:nvGraphicFramePr>
        <p:xfrm>
          <a:off x="7199100" y="1475165"/>
          <a:ext cx="1331700" cy="902262"/>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graphicFrame>
        <p:nvGraphicFramePr>
          <p:cNvPr id="22" name="Diagram 21"/>
          <p:cNvGraphicFramePr/>
          <p:nvPr/>
        </p:nvGraphicFramePr>
        <p:xfrm>
          <a:off x="5903700" y="3650688"/>
          <a:ext cx="1331700" cy="902262"/>
        </p:xfrm>
        <a:graphic>
          <a:graphicData uri="http://schemas.openxmlformats.org/drawingml/2006/diagram">
            <dgm:relIds xmlns:dgm="http://schemas.openxmlformats.org/drawingml/2006/diagram" xmlns:r="http://schemas.openxmlformats.org/officeDocument/2006/relationships" r:dm="rId31" r:lo="rId32" r:qs="rId33" r:cs="rId34"/>
          </a:graphicData>
        </a:graphic>
      </p:graphicFrame>
      <p:graphicFrame>
        <p:nvGraphicFramePr>
          <p:cNvPr id="23" name="Diagram 22"/>
          <p:cNvGraphicFramePr/>
          <p:nvPr/>
        </p:nvGraphicFramePr>
        <p:xfrm>
          <a:off x="7199100" y="3650688"/>
          <a:ext cx="1331700" cy="902262"/>
        </p:xfrm>
        <a:graphic>
          <a:graphicData uri="http://schemas.openxmlformats.org/drawingml/2006/diagram">
            <dgm:relIds xmlns:dgm="http://schemas.openxmlformats.org/drawingml/2006/diagram" xmlns:r="http://schemas.openxmlformats.org/officeDocument/2006/relationships" r:dm="rId36" r:lo="rId37" r:qs="rId38" r:cs="rId39"/>
          </a:graphicData>
        </a:graphic>
      </p:graphicFrame>
      <p:grpSp>
        <p:nvGrpSpPr>
          <p:cNvPr id="24" name="Group 23"/>
          <p:cNvGrpSpPr/>
          <p:nvPr/>
        </p:nvGrpSpPr>
        <p:grpSpPr>
          <a:xfrm>
            <a:off x="4166983" y="2654993"/>
            <a:ext cx="740792" cy="614200"/>
            <a:chOff x="9328150" y="4930775"/>
            <a:chExt cx="501650" cy="415926"/>
          </a:xfrm>
          <a:solidFill>
            <a:schemeClr val="bg1"/>
          </a:solidFill>
        </p:grpSpPr>
        <p:sp>
          <p:nvSpPr>
            <p:cNvPr id="25" name="Freeform 24"/>
            <p:cNvSpPr/>
            <p:nvPr/>
          </p:nvSpPr>
          <p:spPr bwMode="auto">
            <a:xfrm>
              <a:off x="9447213" y="5024438"/>
              <a:ext cx="169863" cy="115888"/>
            </a:xfrm>
            <a:custGeom>
              <a:avLst/>
              <a:gdLst>
                <a:gd name="T0" fmla="*/ 43 w 45"/>
                <a:gd name="T1" fmla="*/ 23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4 h 31"/>
                <a:gd name="T18" fmla="*/ 19 w 45"/>
                <a:gd name="T19" fmla="*/ 0 h 31"/>
                <a:gd name="T20" fmla="*/ 12 w 45"/>
                <a:gd name="T21" fmla="*/ 0 h 31"/>
                <a:gd name="T22" fmla="*/ 12 w 45"/>
                <a:gd name="T23" fmla="*/ 0 h 31"/>
                <a:gd name="T24" fmla="*/ 0 w 45"/>
                <a:gd name="T25" fmla="*/ 10 h 31"/>
                <a:gd name="T26" fmla="*/ 2 w 45"/>
                <a:gd name="T27" fmla="*/ 23 h 31"/>
                <a:gd name="T28" fmla="*/ 22 w 45"/>
                <a:gd name="T29" fmla="*/ 31 h 31"/>
                <a:gd name="T30" fmla="*/ 43 w 45"/>
                <a:gd name="T3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3"/>
                  </a:moveTo>
                  <a:cubicBezTo>
                    <a:pt x="44" y="10"/>
                    <a:pt x="44" y="10"/>
                    <a:pt x="44" y="10"/>
                  </a:cubicBezTo>
                  <a:cubicBezTo>
                    <a:pt x="45" y="5"/>
                    <a:pt x="39" y="0"/>
                    <a:pt x="33" y="0"/>
                  </a:cubicBezTo>
                  <a:cubicBezTo>
                    <a:pt x="26" y="0"/>
                    <a:pt x="26" y="0"/>
                    <a:pt x="26" y="0"/>
                  </a:cubicBezTo>
                  <a:cubicBezTo>
                    <a:pt x="26" y="1"/>
                    <a:pt x="27" y="3"/>
                    <a:pt x="25" y="4"/>
                  </a:cubicBezTo>
                  <a:cubicBezTo>
                    <a:pt x="25" y="4"/>
                    <a:pt x="28" y="17"/>
                    <a:pt x="26" y="22"/>
                  </a:cubicBezTo>
                  <a:cubicBezTo>
                    <a:pt x="26" y="23"/>
                    <a:pt x="24" y="28"/>
                    <a:pt x="22" y="28"/>
                  </a:cubicBezTo>
                  <a:cubicBezTo>
                    <a:pt x="20" y="28"/>
                    <a:pt x="19" y="23"/>
                    <a:pt x="18" y="22"/>
                  </a:cubicBezTo>
                  <a:cubicBezTo>
                    <a:pt x="17" y="17"/>
                    <a:pt x="20" y="4"/>
                    <a:pt x="20" y="4"/>
                  </a:cubicBezTo>
                  <a:cubicBezTo>
                    <a:pt x="20" y="4"/>
                    <a:pt x="19" y="3"/>
                    <a:pt x="19" y="0"/>
                  </a:cubicBezTo>
                  <a:cubicBezTo>
                    <a:pt x="12" y="0"/>
                    <a:pt x="12" y="0"/>
                    <a:pt x="12" y="0"/>
                  </a:cubicBezTo>
                  <a:cubicBezTo>
                    <a:pt x="12" y="0"/>
                    <a:pt x="12" y="0"/>
                    <a:pt x="12" y="0"/>
                  </a:cubicBezTo>
                  <a:cubicBezTo>
                    <a:pt x="6" y="0"/>
                    <a:pt x="0" y="5"/>
                    <a:pt x="0" y="10"/>
                  </a:cubicBezTo>
                  <a:cubicBezTo>
                    <a:pt x="2" y="23"/>
                    <a:pt x="2" y="23"/>
                    <a:pt x="2" y="23"/>
                  </a:cubicBezTo>
                  <a:cubicBezTo>
                    <a:pt x="7" y="28"/>
                    <a:pt x="15" y="31"/>
                    <a:pt x="22" y="31"/>
                  </a:cubicBezTo>
                  <a:cubicBezTo>
                    <a:pt x="30" y="31"/>
                    <a:pt x="38" y="28"/>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Oval 25"/>
            <p:cNvSpPr>
              <a:spLocks noChangeArrowheads="1"/>
            </p:cNvSpPr>
            <p:nvPr/>
          </p:nvSpPr>
          <p:spPr bwMode="auto">
            <a:xfrm>
              <a:off x="9488488" y="4930775"/>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9575800" y="5230813"/>
              <a:ext cx="168275" cy="115888"/>
            </a:xfrm>
            <a:custGeom>
              <a:avLst/>
              <a:gdLst>
                <a:gd name="T0" fmla="*/ 43 w 45"/>
                <a:gd name="T1" fmla="*/ 24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5 h 31"/>
                <a:gd name="T18" fmla="*/ 19 w 45"/>
                <a:gd name="T19" fmla="*/ 0 h 31"/>
                <a:gd name="T20" fmla="*/ 12 w 45"/>
                <a:gd name="T21" fmla="*/ 0 h 31"/>
                <a:gd name="T22" fmla="*/ 12 w 45"/>
                <a:gd name="T23" fmla="*/ 0 h 31"/>
                <a:gd name="T24" fmla="*/ 0 w 45"/>
                <a:gd name="T25" fmla="*/ 11 h 31"/>
                <a:gd name="T26" fmla="*/ 2 w 45"/>
                <a:gd name="T27" fmla="*/ 24 h 31"/>
                <a:gd name="T28" fmla="*/ 22 w 45"/>
                <a:gd name="T29" fmla="*/ 31 h 31"/>
                <a:gd name="T30" fmla="*/ 43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4"/>
                  </a:moveTo>
                  <a:cubicBezTo>
                    <a:pt x="44" y="10"/>
                    <a:pt x="44" y="10"/>
                    <a:pt x="44" y="10"/>
                  </a:cubicBezTo>
                  <a:cubicBezTo>
                    <a:pt x="45" y="5"/>
                    <a:pt x="39" y="0"/>
                    <a:pt x="33" y="0"/>
                  </a:cubicBezTo>
                  <a:cubicBezTo>
                    <a:pt x="26" y="0"/>
                    <a:pt x="26" y="0"/>
                    <a:pt x="26" y="0"/>
                  </a:cubicBezTo>
                  <a:cubicBezTo>
                    <a:pt x="26" y="1"/>
                    <a:pt x="26" y="3"/>
                    <a:pt x="25" y="4"/>
                  </a:cubicBezTo>
                  <a:cubicBezTo>
                    <a:pt x="25" y="4"/>
                    <a:pt x="27" y="18"/>
                    <a:pt x="26" y="22"/>
                  </a:cubicBezTo>
                  <a:cubicBezTo>
                    <a:pt x="26" y="24"/>
                    <a:pt x="24" y="28"/>
                    <a:pt x="22" y="28"/>
                  </a:cubicBezTo>
                  <a:cubicBezTo>
                    <a:pt x="20" y="28"/>
                    <a:pt x="18" y="24"/>
                    <a:pt x="18" y="22"/>
                  </a:cubicBezTo>
                  <a:cubicBezTo>
                    <a:pt x="17" y="18"/>
                    <a:pt x="20" y="5"/>
                    <a:pt x="20" y="5"/>
                  </a:cubicBezTo>
                  <a:cubicBezTo>
                    <a:pt x="20" y="4"/>
                    <a:pt x="19" y="4"/>
                    <a:pt x="19" y="0"/>
                  </a:cubicBezTo>
                  <a:cubicBezTo>
                    <a:pt x="12" y="0"/>
                    <a:pt x="12" y="0"/>
                    <a:pt x="12" y="0"/>
                  </a:cubicBezTo>
                  <a:cubicBezTo>
                    <a:pt x="12" y="0"/>
                    <a:pt x="12" y="0"/>
                    <a:pt x="12" y="0"/>
                  </a:cubicBezTo>
                  <a:cubicBezTo>
                    <a:pt x="6" y="0"/>
                    <a:pt x="0" y="5"/>
                    <a:pt x="0" y="11"/>
                  </a:cubicBezTo>
                  <a:cubicBezTo>
                    <a:pt x="2" y="24"/>
                    <a:pt x="2" y="24"/>
                    <a:pt x="2" y="24"/>
                  </a:cubicBezTo>
                  <a:cubicBezTo>
                    <a:pt x="7" y="28"/>
                    <a:pt x="15" y="31"/>
                    <a:pt x="22" y="31"/>
                  </a:cubicBezTo>
                  <a:cubicBezTo>
                    <a:pt x="30" y="31"/>
                    <a:pt x="38" y="28"/>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Oval 27"/>
            <p:cNvSpPr>
              <a:spLocks noChangeArrowheads="1"/>
            </p:cNvSpPr>
            <p:nvPr/>
          </p:nvSpPr>
          <p:spPr bwMode="auto">
            <a:xfrm>
              <a:off x="9617075" y="5137150"/>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9575800" y="4930775"/>
              <a:ext cx="254000" cy="247650"/>
            </a:xfrm>
            <a:custGeom>
              <a:avLst/>
              <a:gdLst>
                <a:gd name="T0" fmla="*/ 68 w 68"/>
                <a:gd name="T1" fmla="*/ 50 h 66"/>
                <a:gd name="T2" fmla="*/ 60 w 68"/>
                <a:gd name="T3" fmla="*/ 50 h 66"/>
                <a:gd name="T4" fmla="*/ 58 w 68"/>
                <a:gd name="T5" fmla="*/ 50 h 66"/>
                <a:gd name="T6" fmla="*/ 58 w 68"/>
                <a:gd name="T7" fmla="*/ 48 h 66"/>
                <a:gd name="T8" fmla="*/ 9 w 68"/>
                <a:gd name="T9" fmla="*/ 0 h 66"/>
                <a:gd name="T10" fmla="*/ 0 w 68"/>
                <a:gd name="T11" fmla="*/ 0 h 66"/>
                <a:gd name="T12" fmla="*/ 4 w 68"/>
                <a:gd name="T13" fmla="*/ 11 h 66"/>
                <a:gd name="T14" fmla="*/ 4 w 68"/>
                <a:gd name="T15" fmla="*/ 12 h 66"/>
                <a:gd name="T16" fmla="*/ 9 w 68"/>
                <a:gd name="T17" fmla="*/ 12 h 66"/>
                <a:gd name="T18" fmla="*/ 45 w 68"/>
                <a:gd name="T19" fmla="*/ 48 h 66"/>
                <a:gd name="T20" fmla="*/ 45 w 68"/>
                <a:gd name="T21" fmla="*/ 50 h 66"/>
                <a:gd name="T22" fmla="*/ 43 w 68"/>
                <a:gd name="T23" fmla="*/ 50 h 66"/>
                <a:gd name="T24" fmla="*/ 35 w 68"/>
                <a:gd name="T25" fmla="*/ 50 h 66"/>
                <a:gd name="T26" fmla="*/ 35 w 68"/>
                <a:gd name="T27" fmla="*/ 50 h 66"/>
                <a:gd name="T28" fmla="*/ 35 w 68"/>
                <a:gd name="T29" fmla="*/ 50 h 66"/>
                <a:gd name="T30" fmla="*/ 42 w 68"/>
                <a:gd name="T31" fmla="*/ 58 h 66"/>
                <a:gd name="T32" fmla="*/ 49 w 68"/>
                <a:gd name="T33" fmla="*/ 65 h 66"/>
                <a:gd name="T34" fmla="*/ 51 w 68"/>
                <a:gd name="T35" fmla="*/ 66 h 66"/>
                <a:gd name="T36" fmla="*/ 53 w 68"/>
                <a:gd name="T37" fmla="*/ 65 h 66"/>
                <a:gd name="T38" fmla="*/ 61 w 68"/>
                <a:gd name="T39" fmla="*/ 58 h 66"/>
                <a:gd name="T40" fmla="*/ 68 w 68"/>
                <a:gd name="T41" fmla="*/ 50 h 66"/>
                <a:gd name="T42" fmla="*/ 68 w 68"/>
                <a:gd name="T43" fmla="*/ 50 h 66"/>
                <a:gd name="T44" fmla="*/ 68 w 68"/>
                <a:gd name="T4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6">
                  <a:moveTo>
                    <a:pt x="68" y="50"/>
                  </a:moveTo>
                  <a:cubicBezTo>
                    <a:pt x="60" y="50"/>
                    <a:pt x="60" y="50"/>
                    <a:pt x="60" y="50"/>
                  </a:cubicBezTo>
                  <a:cubicBezTo>
                    <a:pt x="58" y="50"/>
                    <a:pt x="58" y="50"/>
                    <a:pt x="58" y="50"/>
                  </a:cubicBezTo>
                  <a:cubicBezTo>
                    <a:pt x="58" y="48"/>
                    <a:pt x="58" y="48"/>
                    <a:pt x="58" y="48"/>
                  </a:cubicBezTo>
                  <a:cubicBezTo>
                    <a:pt x="58" y="21"/>
                    <a:pt x="36" y="0"/>
                    <a:pt x="9" y="0"/>
                  </a:cubicBezTo>
                  <a:cubicBezTo>
                    <a:pt x="6" y="0"/>
                    <a:pt x="3" y="0"/>
                    <a:pt x="0" y="0"/>
                  </a:cubicBezTo>
                  <a:cubicBezTo>
                    <a:pt x="2" y="3"/>
                    <a:pt x="4" y="7"/>
                    <a:pt x="4" y="11"/>
                  </a:cubicBezTo>
                  <a:cubicBezTo>
                    <a:pt x="4" y="11"/>
                    <a:pt x="4" y="12"/>
                    <a:pt x="4" y="12"/>
                  </a:cubicBezTo>
                  <a:cubicBezTo>
                    <a:pt x="5" y="12"/>
                    <a:pt x="7" y="12"/>
                    <a:pt x="9" y="12"/>
                  </a:cubicBezTo>
                  <a:cubicBezTo>
                    <a:pt x="29" y="12"/>
                    <a:pt x="45" y="28"/>
                    <a:pt x="45" y="48"/>
                  </a:cubicBezTo>
                  <a:cubicBezTo>
                    <a:pt x="45" y="50"/>
                    <a:pt x="45" y="50"/>
                    <a:pt x="45" y="50"/>
                  </a:cubicBezTo>
                  <a:cubicBezTo>
                    <a:pt x="43" y="50"/>
                    <a:pt x="43" y="50"/>
                    <a:pt x="43" y="50"/>
                  </a:cubicBezTo>
                  <a:cubicBezTo>
                    <a:pt x="35" y="50"/>
                    <a:pt x="35" y="50"/>
                    <a:pt x="35" y="50"/>
                  </a:cubicBezTo>
                  <a:cubicBezTo>
                    <a:pt x="35" y="50"/>
                    <a:pt x="35" y="50"/>
                    <a:pt x="35" y="50"/>
                  </a:cubicBezTo>
                  <a:cubicBezTo>
                    <a:pt x="35" y="50"/>
                    <a:pt x="35" y="50"/>
                    <a:pt x="35" y="50"/>
                  </a:cubicBezTo>
                  <a:cubicBezTo>
                    <a:pt x="42" y="58"/>
                    <a:pt x="42" y="58"/>
                    <a:pt x="42" y="58"/>
                  </a:cubicBezTo>
                  <a:cubicBezTo>
                    <a:pt x="49" y="65"/>
                    <a:pt x="49" y="65"/>
                    <a:pt x="49" y="65"/>
                  </a:cubicBezTo>
                  <a:cubicBezTo>
                    <a:pt x="50" y="65"/>
                    <a:pt x="51" y="66"/>
                    <a:pt x="51" y="66"/>
                  </a:cubicBezTo>
                  <a:cubicBezTo>
                    <a:pt x="52" y="66"/>
                    <a:pt x="53" y="65"/>
                    <a:pt x="53" y="65"/>
                  </a:cubicBezTo>
                  <a:cubicBezTo>
                    <a:pt x="61" y="58"/>
                    <a:pt x="61" y="58"/>
                    <a:pt x="61" y="58"/>
                  </a:cubicBezTo>
                  <a:cubicBezTo>
                    <a:pt x="68" y="50"/>
                    <a:pt x="68" y="50"/>
                    <a:pt x="68" y="50"/>
                  </a:cubicBezTo>
                  <a:cubicBezTo>
                    <a:pt x="68" y="50"/>
                    <a:pt x="68" y="50"/>
                    <a:pt x="68" y="50"/>
                  </a:cubicBezTo>
                  <a:cubicBezTo>
                    <a:pt x="68" y="50"/>
                    <a:pt x="68" y="50"/>
                    <a:pt x="6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9328150" y="5087938"/>
              <a:ext cx="261938" cy="258763"/>
            </a:xfrm>
            <a:custGeom>
              <a:avLst/>
              <a:gdLst>
                <a:gd name="T0" fmla="*/ 64 w 70"/>
                <a:gd name="T1" fmla="*/ 64 h 69"/>
                <a:gd name="T2" fmla="*/ 64 w 70"/>
                <a:gd name="T3" fmla="*/ 62 h 69"/>
                <a:gd name="T4" fmla="*/ 63 w 70"/>
                <a:gd name="T5" fmla="*/ 57 h 69"/>
                <a:gd name="T6" fmla="*/ 62 w 70"/>
                <a:gd name="T7" fmla="*/ 57 h 69"/>
                <a:gd name="T8" fmla="*/ 24 w 70"/>
                <a:gd name="T9" fmla="*/ 18 h 69"/>
                <a:gd name="T10" fmla="*/ 24 w 70"/>
                <a:gd name="T11" fmla="*/ 16 h 69"/>
                <a:gd name="T12" fmla="*/ 26 w 70"/>
                <a:gd name="T13" fmla="*/ 16 h 69"/>
                <a:gd name="T14" fmla="*/ 35 w 70"/>
                <a:gd name="T15" fmla="*/ 16 h 69"/>
                <a:gd name="T16" fmla="*/ 27 w 70"/>
                <a:gd name="T17" fmla="*/ 9 h 69"/>
                <a:gd name="T18" fmla="*/ 19 w 70"/>
                <a:gd name="T19" fmla="*/ 1 h 69"/>
                <a:gd name="T20" fmla="*/ 18 w 70"/>
                <a:gd name="T21" fmla="*/ 0 h 69"/>
                <a:gd name="T22" fmla="*/ 16 w 70"/>
                <a:gd name="T23" fmla="*/ 1 h 69"/>
                <a:gd name="T24" fmla="*/ 8 w 70"/>
                <a:gd name="T25" fmla="*/ 9 h 69"/>
                <a:gd name="T26" fmla="*/ 0 w 70"/>
                <a:gd name="T27" fmla="*/ 16 h 69"/>
                <a:gd name="T28" fmla="*/ 9 w 70"/>
                <a:gd name="T29" fmla="*/ 16 h 69"/>
                <a:gd name="T30" fmla="*/ 11 w 70"/>
                <a:gd name="T31" fmla="*/ 16 h 69"/>
                <a:gd name="T32" fmla="*/ 11 w 70"/>
                <a:gd name="T33" fmla="*/ 18 h 69"/>
                <a:gd name="T34" fmla="*/ 62 w 70"/>
                <a:gd name="T35" fmla="*/ 69 h 69"/>
                <a:gd name="T36" fmla="*/ 70 w 70"/>
                <a:gd name="T37" fmla="*/ 69 h 69"/>
                <a:gd name="T38" fmla="*/ 65 w 70"/>
                <a:gd name="T39" fmla="*/ 65 h 69"/>
                <a:gd name="T40" fmla="*/ 64 w 7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9">
                  <a:moveTo>
                    <a:pt x="64" y="64"/>
                  </a:moveTo>
                  <a:cubicBezTo>
                    <a:pt x="64" y="62"/>
                    <a:pt x="64" y="62"/>
                    <a:pt x="64" y="62"/>
                  </a:cubicBezTo>
                  <a:cubicBezTo>
                    <a:pt x="63" y="57"/>
                    <a:pt x="63" y="57"/>
                    <a:pt x="63" y="57"/>
                  </a:cubicBezTo>
                  <a:cubicBezTo>
                    <a:pt x="63" y="57"/>
                    <a:pt x="62" y="57"/>
                    <a:pt x="62" y="57"/>
                  </a:cubicBezTo>
                  <a:cubicBezTo>
                    <a:pt x="41" y="57"/>
                    <a:pt x="24" y="40"/>
                    <a:pt x="24" y="18"/>
                  </a:cubicBezTo>
                  <a:cubicBezTo>
                    <a:pt x="24" y="16"/>
                    <a:pt x="24" y="16"/>
                    <a:pt x="24" y="16"/>
                  </a:cubicBezTo>
                  <a:cubicBezTo>
                    <a:pt x="26" y="16"/>
                    <a:pt x="26" y="16"/>
                    <a:pt x="26" y="16"/>
                  </a:cubicBezTo>
                  <a:cubicBezTo>
                    <a:pt x="35" y="16"/>
                    <a:pt x="35" y="16"/>
                    <a:pt x="35" y="16"/>
                  </a:cubicBezTo>
                  <a:cubicBezTo>
                    <a:pt x="27" y="9"/>
                    <a:pt x="27" y="9"/>
                    <a:pt x="27" y="9"/>
                  </a:cubicBezTo>
                  <a:cubicBezTo>
                    <a:pt x="19" y="1"/>
                    <a:pt x="19" y="1"/>
                    <a:pt x="19" y="1"/>
                  </a:cubicBezTo>
                  <a:cubicBezTo>
                    <a:pt x="19" y="1"/>
                    <a:pt x="18" y="0"/>
                    <a:pt x="18" y="0"/>
                  </a:cubicBezTo>
                  <a:cubicBezTo>
                    <a:pt x="17" y="0"/>
                    <a:pt x="16" y="1"/>
                    <a:pt x="16" y="1"/>
                  </a:cubicBezTo>
                  <a:cubicBezTo>
                    <a:pt x="8" y="9"/>
                    <a:pt x="8" y="9"/>
                    <a:pt x="8" y="9"/>
                  </a:cubicBezTo>
                  <a:cubicBezTo>
                    <a:pt x="0" y="16"/>
                    <a:pt x="0" y="16"/>
                    <a:pt x="0" y="16"/>
                  </a:cubicBezTo>
                  <a:cubicBezTo>
                    <a:pt x="9" y="16"/>
                    <a:pt x="9" y="16"/>
                    <a:pt x="9" y="16"/>
                  </a:cubicBezTo>
                  <a:cubicBezTo>
                    <a:pt x="11" y="16"/>
                    <a:pt x="11" y="16"/>
                    <a:pt x="11" y="16"/>
                  </a:cubicBezTo>
                  <a:cubicBezTo>
                    <a:pt x="11" y="18"/>
                    <a:pt x="11" y="18"/>
                    <a:pt x="11" y="18"/>
                  </a:cubicBezTo>
                  <a:cubicBezTo>
                    <a:pt x="11" y="47"/>
                    <a:pt x="34" y="69"/>
                    <a:pt x="62" y="69"/>
                  </a:cubicBezTo>
                  <a:cubicBezTo>
                    <a:pt x="65" y="69"/>
                    <a:pt x="68" y="69"/>
                    <a:pt x="70" y="69"/>
                  </a:cubicBezTo>
                  <a:cubicBezTo>
                    <a:pt x="68" y="68"/>
                    <a:pt x="66" y="66"/>
                    <a:pt x="65" y="65"/>
                  </a:cubicBezTo>
                  <a:lnTo>
                    <a:pt x="64"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1" name="Oval 30"/>
          <p:cNvSpPr/>
          <p:nvPr/>
        </p:nvSpPr>
        <p:spPr>
          <a:xfrm>
            <a:off x="1710965" y="1733550"/>
            <a:ext cx="422635" cy="42263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1710965" y="3901715"/>
            <a:ext cx="422635" cy="42263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010400" y="1733550"/>
            <a:ext cx="422635" cy="422635"/>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7010400" y="3901715"/>
            <a:ext cx="422635" cy="42263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1655056" y="2715944"/>
            <a:ext cx="534451" cy="555007"/>
            <a:chOff x="5219700" y="3873500"/>
            <a:chExt cx="660401" cy="685801"/>
          </a:xfrm>
          <a:solidFill>
            <a:schemeClr val="bg1">
              <a:lumMod val="95000"/>
            </a:schemeClr>
          </a:solidFill>
        </p:grpSpPr>
        <p:sp>
          <p:nvSpPr>
            <p:cNvPr id="36" name="Freeform 35"/>
            <p:cNvSpPr/>
            <p:nvPr/>
          </p:nvSpPr>
          <p:spPr bwMode="auto">
            <a:xfrm>
              <a:off x="5219700" y="3873500"/>
              <a:ext cx="371475" cy="630238"/>
            </a:xfrm>
            <a:custGeom>
              <a:avLst/>
              <a:gdLst>
                <a:gd name="T0" fmla="*/ 90 w 99"/>
                <a:gd name="T1" fmla="*/ 0 h 168"/>
                <a:gd name="T2" fmla="*/ 10 w 99"/>
                <a:gd name="T3" fmla="*/ 0 h 168"/>
                <a:gd name="T4" fmla="*/ 0 w 99"/>
                <a:gd name="T5" fmla="*/ 10 h 168"/>
                <a:gd name="T6" fmla="*/ 0 w 99"/>
                <a:gd name="T7" fmla="*/ 158 h 168"/>
                <a:gd name="T8" fmla="*/ 10 w 99"/>
                <a:gd name="T9" fmla="*/ 168 h 168"/>
                <a:gd name="T10" fmla="*/ 50 w 99"/>
                <a:gd name="T11" fmla="*/ 168 h 168"/>
                <a:gd name="T12" fmla="*/ 72 w 99"/>
                <a:gd name="T13" fmla="*/ 166 h 168"/>
                <a:gd name="T14" fmla="*/ 51 w 99"/>
                <a:gd name="T15" fmla="*/ 155 h 168"/>
                <a:gd name="T16" fmla="*/ 46 w 99"/>
                <a:gd name="T17" fmla="*/ 144 h 168"/>
                <a:gd name="T18" fmla="*/ 15 w 99"/>
                <a:gd name="T19" fmla="*/ 144 h 168"/>
                <a:gd name="T20" fmla="*/ 15 w 99"/>
                <a:gd name="T21" fmla="*/ 23 h 168"/>
                <a:gd name="T22" fmla="*/ 85 w 99"/>
                <a:gd name="T23" fmla="*/ 23 h 168"/>
                <a:gd name="T24" fmla="*/ 85 w 99"/>
                <a:gd name="T25" fmla="*/ 87 h 168"/>
                <a:gd name="T26" fmla="*/ 99 w 99"/>
                <a:gd name="T27" fmla="*/ 84 h 168"/>
                <a:gd name="T28" fmla="*/ 99 w 99"/>
                <a:gd name="T29" fmla="*/ 84 h 168"/>
                <a:gd name="T30" fmla="*/ 99 w 99"/>
                <a:gd name="T31" fmla="*/ 10 h 168"/>
                <a:gd name="T32" fmla="*/ 90 w 99"/>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68">
                  <a:moveTo>
                    <a:pt x="90" y="0"/>
                  </a:moveTo>
                  <a:cubicBezTo>
                    <a:pt x="10" y="0"/>
                    <a:pt x="10" y="0"/>
                    <a:pt x="10" y="0"/>
                  </a:cubicBezTo>
                  <a:cubicBezTo>
                    <a:pt x="4" y="0"/>
                    <a:pt x="0" y="4"/>
                    <a:pt x="0" y="10"/>
                  </a:cubicBezTo>
                  <a:cubicBezTo>
                    <a:pt x="0" y="158"/>
                    <a:pt x="0" y="158"/>
                    <a:pt x="0" y="158"/>
                  </a:cubicBezTo>
                  <a:cubicBezTo>
                    <a:pt x="0" y="163"/>
                    <a:pt x="4" y="168"/>
                    <a:pt x="10" y="168"/>
                  </a:cubicBezTo>
                  <a:cubicBezTo>
                    <a:pt x="50" y="168"/>
                    <a:pt x="50" y="168"/>
                    <a:pt x="50" y="168"/>
                  </a:cubicBezTo>
                  <a:cubicBezTo>
                    <a:pt x="56" y="168"/>
                    <a:pt x="72" y="168"/>
                    <a:pt x="72" y="166"/>
                  </a:cubicBezTo>
                  <a:cubicBezTo>
                    <a:pt x="62" y="163"/>
                    <a:pt x="56" y="161"/>
                    <a:pt x="51" y="155"/>
                  </a:cubicBezTo>
                  <a:cubicBezTo>
                    <a:pt x="48" y="152"/>
                    <a:pt x="46" y="148"/>
                    <a:pt x="46" y="144"/>
                  </a:cubicBezTo>
                  <a:cubicBezTo>
                    <a:pt x="15" y="144"/>
                    <a:pt x="15" y="144"/>
                    <a:pt x="15" y="144"/>
                  </a:cubicBezTo>
                  <a:cubicBezTo>
                    <a:pt x="15" y="23"/>
                    <a:pt x="15" y="23"/>
                    <a:pt x="15" y="23"/>
                  </a:cubicBezTo>
                  <a:cubicBezTo>
                    <a:pt x="85" y="23"/>
                    <a:pt x="85" y="23"/>
                    <a:pt x="85" y="23"/>
                  </a:cubicBezTo>
                  <a:cubicBezTo>
                    <a:pt x="85" y="87"/>
                    <a:pt x="85" y="87"/>
                    <a:pt x="85" y="87"/>
                  </a:cubicBezTo>
                  <a:cubicBezTo>
                    <a:pt x="89" y="86"/>
                    <a:pt x="95" y="85"/>
                    <a:pt x="99" y="84"/>
                  </a:cubicBezTo>
                  <a:cubicBezTo>
                    <a:pt x="99" y="84"/>
                    <a:pt x="99" y="84"/>
                    <a:pt x="99" y="84"/>
                  </a:cubicBezTo>
                  <a:cubicBezTo>
                    <a:pt x="99" y="48"/>
                    <a:pt x="99" y="10"/>
                    <a:pt x="99" y="10"/>
                  </a:cubicBezTo>
                  <a:cubicBezTo>
                    <a:pt x="99" y="4"/>
                    <a:pt x="95" y="0"/>
                    <a:pt x="9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5376863" y="4125913"/>
              <a:ext cx="503238" cy="433388"/>
            </a:xfrm>
            <a:custGeom>
              <a:avLst/>
              <a:gdLst>
                <a:gd name="T0" fmla="*/ 112 w 134"/>
                <a:gd name="T1" fmla="*/ 31 h 116"/>
                <a:gd name="T2" fmla="*/ 134 w 134"/>
                <a:gd name="T3" fmla="*/ 80 h 116"/>
                <a:gd name="T4" fmla="*/ 84 w 134"/>
                <a:gd name="T5" fmla="*/ 116 h 116"/>
                <a:gd name="T6" fmla="*/ 25 w 134"/>
                <a:gd name="T7" fmla="*/ 87 h 116"/>
                <a:gd name="T8" fmla="*/ 15 w 134"/>
                <a:gd name="T9" fmla="*/ 74 h 116"/>
                <a:gd name="T10" fmla="*/ 28 w 134"/>
                <a:gd name="T11" fmla="*/ 67 h 116"/>
                <a:gd name="T12" fmla="*/ 42 w 134"/>
                <a:gd name="T13" fmla="*/ 69 h 116"/>
                <a:gd name="T14" fmla="*/ 3 w 134"/>
                <a:gd name="T15" fmla="*/ 17 h 116"/>
                <a:gd name="T16" fmla="*/ 6 w 134"/>
                <a:gd name="T17" fmla="*/ 3 h 116"/>
                <a:gd name="T18" fmla="*/ 19 w 134"/>
                <a:gd name="T19" fmla="*/ 6 h 116"/>
                <a:gd name="T20" fmla="*/ 46 w 134"/>
                <a:gd name="T21" fmla="*/ 42 h 116"/>
                <a:gd name="T22" fmla="*/ 51 w 134"/>
                <a:gd name="T23" fmla="*/ 43 h 116"/>
                <a:gd name="T24" fmla="*/ 52 w 134"/>
                <a:gd name="T25" fmla="*/ 38 h 116"/>
                <a:gd name="T26" fmla="*/ 46 w 134"/>
                <a:gd name="T27" fmla="*/ 30 h 116"/>
                <a:gd name="T28" fmla="*/ 56 w 134"/>
                <a:gd name="T29" fmla="*/ 27 h 116"/>
                <a:gd name="T30" fmla="*/ 62 w 134"/>
                <a:gd name="T31" fmla="*/ 30 h 116"/>
                <a:gd name="T32" fmla="*/ 67 w 134"/>
                <a:gd name="T33" fmla="*/ 36 h 116"/>
                <a:gd name="T34" fmla="*/ 72 w 134"/>
                <a:gd name="T35" fmla="*/ 37 h 116"/>
                <a:gd name="T36" fmla="*/ 73 w 134"/>
                <a:gd name="T37" fmla="*/ 32 h 116"/>
                <a:gd name="T38" fmla="*/ 67 w 134"/>
                <a:gd name="T39" fmla="*/ 24 h 116"/>
                <a:gd name="T40" fmla="*/ 77 w 134"/>
                <a:gd name="T41" fmla="*/ 22 h 116"/>
                <a:gd name="T42" fmla="*/ 83 w 134"/>
                <a:gd name="T43" fmla="*/ 25 h 116"/>
                <a:gd name="T44" fmla="*/ 87 w 134"/>
                <a:gd name="T45" fmla="*/ 31 h 116"/>
                <a:gd name="T46" fmla="*/ 92 w 134"/>
                <a:gd name="T47" fmla="*/ 31 h 116"/>
                <a:gd name="T48" fmla="*/ 93 w 134"/>
                <a:gd name="T49" fmla="*/ 26 h 116"/>
                <a:gd name="T50" fmla="*/ 88 w 134"/>
                <a:gd name="T51" fmla="*/ 20 h 116"/>
                <a:gd name="T52" fmla="*/ 91 w 134"/>
                <a:gd name="T53" fmla="*/ 19 h 116"/>
                <a:gd name="T54" fmla="*/ 112 w 134"/>
                <a:gd name="T55" fmla="*/ 31 h 116"/>
                <a:gd name="T56" fmla="*/ 112 w 134"/>
                <a:gd name="T57" fmla="*/ 3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116">
                  <a:moveTo>
                    <a:pt x="112" y="31"/>
                  </a:moveTo>
                  <a:cubicBezTo>
                    <a:pt x="125" y="49"/>
                    <a:pt x="123" y="59"/>
                    <a:pt x="134" y="80"/>
                  </a:cubicBezTo>
                  <a:cubicBezTo>
                    <a:pt x="118" y="92"/>
                    <a:pt x="101" y="104"/>
                    <a:pt x="84" y="116"/>
                  </a:cubicBezTo>
                  <a:cubicBezTo>
                    <a:pt x="56" y="96"/>
                    <a:pt x="33" y="90"/>
                    <a:pt x="25" y="87"/>
                  </a:cubicBezTo>
                  <a:cubicBezTo>
                    <a:pt x="18" y="85"/>
                    <a:pt x="13" y="80"/>
                    <a:pt x="15" y="74"/>
                  </a:cubicBezTo>
                  <a:cubicBezTo>
                    <a:pt x="16" y="68"/>
                    <a:pt x="23" y="66"/>
                    <a:pt x="28" y="67"/>
                  </a:cubicBezTo>
                  <a:cubicBezTo>
                    <a:pt x="35" y="67"/>
                    <a:pt x="42" y="69"/>
                    <a:pt x="42" y="69"/>
                  </a:cubicBezTo>
                  <a:cubicBezTo>
                    <a:pt x="3" y="17"/>
                    <a:pt x="3" y="17"/>
                    <a:pt x="3" y="17"/>
                  </a:cubicBezTo>
                  <a:cubicBezTo>
                    <a:pt x="0" y="13"/>
                    <a:pt x="1" y="7"/>
                    <a:pt x="6" y="3"/>
                  </a:cubicBezTo>
                  <a:cubicBezTo>
                    <a:pt x="10" y="0"/>
                    <a:pt x="16" y="1"/>
                    <a:pt x="19" y="6"/>
                  </a:cubicBezTo>
                  <a:cubicBezTo>
                    <a:pt x="46" y="42"/>
                    <a:pt x="46" y="42"/>
                    <a:pt x="46" y="42"/>
                  </a:cubicBezTo>
                  <a:cubicBezTo>
                    <a:pt x="47" y="44"/>
                    <a:pt x="50" y="44"/>
                    <a:pt x="51" y="43"/>
                  </a:cubicBezTo>
                  <a:cubicBezTo>
                    <a:pt x="53" y="42"/>
                    <a:pt x="53" y="39"/>
                    <a:pt x="52" y="38"/>
                  </a:cubicBezTo>
                  <a:cubicBezTo>
                    <a:pt x="46" y="30"/>
                    <a:pt x="46" y="30"/>
                    <a:pt x="46" y="30"/>
                  </a:cubicBezTo>
                  <a:cubicBezTo>
                    <a:pt x="49" y="29"/>
                    <a:pt x="52" y="28"/>
                    <a:pt x="56" y="27"/>
                  </a:cubicBezTo>
                  <a:cubicBezTo>
                    <a:pt x="58" y="27"/>
                    <a:pt x="61" y="28"/>
                    <a:pt x="62" y="30"/>
                  </a:cubicBezTo>
                  <a:cubicBezTo>
                    <a:pt x="67" y="36"/>
                    <a:pt x="67" y="36"/>
                    <a:pt x="67" y="36"/>
                  </a:cubicBezTo>
                  <a:cubicBezTo>
                    <a:pt x="68" y="38"/>
                    <a:pt x="70" y="38"/>
                    <a:pt x="72" y="37"/>
                  </a:cubicBezTo>
                  <a:cubicBezTo>
                    <a:pt x="74" y="36"/>
                    <a:pt x="74" y="34"/>
                    <a:pt x="73" y="32"/>
                  </a:cubicBezTo>
                  <a:cubicBezTo>
                    <a:pt x="67" y="24"/>
                    <a:pt x="67" y="24"/>
                    <a:pt x="67" y="24"/>
                  </a:cubicBezTo>
                  <a:cubicBezTo>
                    <a:pt x="70" y="24"/>
                    <a:pt x="73" y="23"/>
                    <a:pt x="77" y="22"/>
                  </a:cubicBezTo>
                  <a:cubicBezTo>
                    <a:pt x="79" y="22"/>
                    <a:pt x="81" y="23"/>
                    <a:pt x="83" y="25"/>
                  </a:cubicBezTo>
                  <a:cubicBezTo>
                    <a:pt x="87" y="31"/>
                    <a:pt x="87" y="31"/>
                    <a:pt x="87" y="31"/>
                  </a:cubicBezTo>
                  <a:cubicBezTo>
                    <a:pt x="88" y="32"/>
                    <a:pt x="90" y="32"/>
                    <a:pt x="92" y="31"/>
                  </a:cubicBezTo>
                  <a:cubicBezTo>
                    <a:pt x="94" y="30"/>
                    <a:pt x="94" y="28"/>
                    <a:pt x="93" y="26"/>
                  </a:cubicBezTo>
                  <a:cubicBezTo>
                    <a:pt x="88" y="20"/>
                    <a:pt x="88" y="20"/>
                    <a:pt x="88" y="20"/>
                  </a:cubicBezTo>
                  <a:cubicBezTo>
                    <a:pt x="89" y="20"/>
                    <a:pt x="90" y="20"/>
                    <a:pt x="91" y="19"/>
                  </a:cubicBezTo>
                  <a:cubicBezTo>
                    <a:pt x="101" y="18"/>
                    <a:pt x="106" y="23"/>
                    <a:pt x="112" y="31"/>
                  </a:cubicBezTo>
                  <a:cubicBezTo>
                    <a:pt x="125" y="49"/>
                    <a:pt x="106" y="23"/>
                    <a:pt x="1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8" name="Freeform 37"/>
          <p:cNvSpPr>
            <a:spLocks noEditPoints="1"/>
          </p:cNvSpPr>
          <p:nvPr/>
        </p:nvSpPr>
        <p:spPr bwMode="auto">
          <a:xfrm>
            <a:off x="6934200" y="2740750"/>
            <a:ext cx="600874" cy="505395"/>
          </a:xfrm>
          <a:custGeom>
            <a:avLst/>
            <a:gdLst>
              <a:gd name="T0" fmla="*/ 102 w 200"/>
              <a:gd name="T1" fmla="*/ 134 h 168"/>
              <a:gd name="T2" fmla="*/ 102 w 200"/>
              <a:gd name="T3" fmla="*/ 133 h 168"/>
              <a:gd name="T4" fmla="*/ 22 w 200"/>
              <a:gd name="T5" fmla="*/ 133 h 168"/>
              <a:gd name="T6" fmla="*/ 22 w 200"/>
              <a:gd name="T7" fmla="*/ 19 h 168"/>
              <a:gd name="T8" fmla="*/ 177 w 200"/>
              <a:gd name="T9" fmla="*/ 19 h 168"/>
              <a:gd name="T10" fmla="*/ 177 w 200"/>
              <a:gd name="T11" fmla="*/ 88 h 168"/>
              <a:gd name="T12" fmla="*/ 199 w 200"/>
              <a:gd name="T13" fmla="*/ 116 h 168"/>
              <a:gd name="T14" fmla="*/ 199 w 200"/>
              <a:gd name="T15" fmla="*/ 15 h 168"/>
              <a:gd name="T16" fmla="*/ 183 w 200"/>
              <a:gd name="T17" fmla="*/ 0 h 168"/>
              <a:gd name="T18" fmla="*/ 16 w 200"/>
              <a:gd name="T19" fmla="*/ 0 h 168"/>
              <a:gd name="T20" fmla="*/ 0 w 200"/>
              <a:gd name="T21" fmla="*/ 15 h 168"/>
              <a:gd name="T22" fmla="*/ 0 w 200"/>
              <a:gd name="T23" fmla="*/ 137 h 168"/>
              <a:gd name="T24" fmla="*/ 16 w 200"/>
              <a:gd name="T25" fmla="*/ 153 h 168"/>
              <a:gd name="T26" fmla="*/ 111 w 200"/>
              <a:gd name="T27" fmla="*/ 153 h 168"/>
              <a:gd name="T28" fmla="*/ 102 w 200"/>
              <a:gd name="T29" fmla="*/ 134 h 168"/>
              <a:gd name="T30" fmla="*/ 183 w 200"/>
              <a:gd name="T31" fmla="*/ 104 h 168"/>
              <a:gd name="T32" fmla="*/ 200 w 200"/>
              <a:gd name="T33" fmla="*/ 141 h 168"/>
              <a:gd name="T34" fmla="*/ 162 w 200"/>
              <a:gd name="T35" fmla="*/ 168 h 168"/>
              <a:gd name="T36" fmla="*/ 119 w 200"/>
              <a:gd name="T37" fmla="*/ 146 h 168"/>
              <a:gd name="T38" fmla="*/ 111 w 200"/>
              <a:gd name="T39" fmla="*/ 136 h 168"/>
              <a:gd name="T40" fmla="*/ 121 w 200"/>
              <a:gd name="T41" fmla="*/ 131 h 168"/>
              <a:gd name="T42" fmla="*/ 131 w 200"/>
              <a:gd name="T43" fmla="*/ 133 h 168"/>
              <a:gd name="T44" fmla="*/ 103 w 200"/>
              <a:gd name="T45" fmla="*/ 94 h 168"/>
              <a:gd name="T46" fmla="*/ 104 w 200"/>
              <a:gd name="T47" fmla="*/ 84 h 168"/>
              <a:gd name="T48" fmla="*/ 115 w 200"/>
              <a:gd name="T49" fmla="*/ 86 h 168"/>
              <a:gd name="T50" fmla="*/ 135 w 200"/>
              <a:gd name="T51" fmla="*/ 112 h 168"/>
              <a:gd name="T52" fmla="*/ 138 w 200"/>
              <a:gd name="T53" fmla="*/ 113 h 168"/>
              <a:gd name="T54" fmla="*/ 139 w 200"/>
              <a:gd name="T55" fmla="*/ 109 h 168"/>
              <a:gd name="T56" fmla="*/ 135 w 200"/>
              <a:gd name="T57" fmla="*/ 103 h 168"/>
              <a:gd name="T58" fmla="*/ 142 w 200"/>
              <a:gd name="T59" fmla="*/ 102 h 168"/>
              <a:gd name="T60" fmla="*/ 146 w 200"/>
              <a:gd name="T61" fmla="*/ 103 h 168"/>
              <a:gd name="T62" fmla="*/ 150 w 200"/>
              <a:gd name="T63" fmla="*/ 108 h 168"/>
              <a:gd name="T64" fmla="*/ 154 w 200"/>
              <a:gd name="T65" fmla="*/ 109 h 168"/>
              <a:gd name="T66" fmla="*/ 154 w 200"/>
              <a:gd name="T67" fmla="*/ 105 h 168"/>
              <a:gd name="T68" fmla="*/ 150 w 200"/>
              <a:gd name="T69" fmla="*/ 99 h 168"/>
              <a:gd name="T70" fmla="*/ 157 w 200"/>
              <a:gd name="T71" fmla="*/ 98 h 168"/>
              <a:gd name="T72" fmla="*/ 162 w 200"/>
              <a:gd name="T73" fmla="*/ 100 h 168"/>
              <a:gd name="T74" fmla="*/ 165 w 200"/>
              <a:gd name="T75" fmla="*/ 104 h 168"/>
              <a:gd name="T76" fmla="*/ 169 w 200"/>
              <a:gd name="T77" fmla="*/ 105 h 168"/>
              <a:gd name="T78" fmla="*/ 169 w 200"/>
              <a:gd name="T79" fmla="*/ 101 h 168"/>
              <a:gd name="T80" fmla="*/ 166 w 200"/>
              <a:gd name="T81" fmla="*/ 96 h 168"/>
              <a:gd name="T82" fmla="*/ 168 w 200"/>
              <a:gd name="T83" fmla="*/ 96 h 168"/>
              <a:gd name="T84" fmla="*/ 183 w 200"/>
              <a:gd name="T85" fmla="*/ 104 h 168"/>
              <a:gd name="T86" fmla="*/ 183 w 200"/>
              <a:gd name="T87" fmla="*/ 10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168">
                <a:moveTo>
                  <a:pt x="102" y="134"/>
                </a:moveTo>
                <a:cubicBezTo>
                  <a:pt x="102" y="134"/>
                  <a:pt x="102" y="133"/>
                  <a:pt x="102" y="133"/>
                </a:cubicBezTo>
                <a:cubicBezTo>
                  <a:pt x="22" y="133"/>
                  <a:pt x="22" y="133"/>
                  <a:pt x="22" y="133"/>
                </a:cubicBezTo>
                <a:cubicBezTo>
                  <a:pt x="22" y="19"/>
                  <a:pt x="22" y="19"/>
                  <a:pt x="22" y="19"/>
                </a:cubicBezTo>
                <a:cubicBezTo>
                  <a:pt x="177" y="19"/>
                  <a:pt x="177" y="19"/>
                  <a:pt x="177" y="19"/>
                </a:cubicBezTo>
                <a:cubicBezTo>
                  <a:pt x="177" y="88"/>
                  <a:pt x="177" y="88"/>
                  <a:pt x="177" y="88"/>
                </a:cubicBezTo>
                <a:cubicBezTo>
                  <a:pt x="188" y="92"/>
                  <a:pt x="195" y="106"/>
                  <a:pt x="199" y="116"/>
                </a:cubicBezTo>
                <a:cubicBezTo>
                  <a:pt x="199" y="15"/>
                  <a:pt x="199" y="15"/>
                  <a:pt x="199" y="15"/>
                </a:cubicBezTo>
                <a:cubicBezTo>
                  <a:pt x="199" y="7"/>
                  <a:pt x="192" y="0"/>
                  <a:pt x="183" y="0"/>
                </a:cubicBezTo>
                <a:cubicBezTo>
                  <a:pt x="16" y="0"/>
                  <a:pt x="16" y="0"/>
                  <a:pt x="16" y="0"/>
                </a:cubicBezTo>
                <a:cubicBezTo>
                  <a:pt x="7" y="0"/>
                  <a:pt x="0" y="7"/>
                  <a:pt x="0" y="15"/>
                </a:cubicBezTo>
                <a:cubicBezTo>
                  <a:pt x="0" y="137"/>
                  <a:pt x="0" y="137"/>
                  <a:pt x="0" y="137"/>
                </a:cubicBezTo>
                <a:cubicBezTo>
                  <a:pt x="0" y="146"/>
                  <a:pt x="7" y="153"/>
                  <a:pt x="16" y="153"/>
                </a:cubicBezTo>
                <a:cubicBezTo>
                  <a:pt x="111" y="153"/>
                  <a:pt x="111" y="153"/>
                  <a:pt x="111" y="153"/>
                </a:cubicBezTo>
                <a:cubicBezTo>
                  <a:pt x="103" y="148"/>
                  <a:pt x="101" y="140"/>
                  <a:pt x="102" y="134"/>
                </a:cubicBezTo>
                <a:close/>
                <a:moveTo>
                  <a:pt x="183" y="104"/>
                </a:moveTo>
                <a:cubicBezTo>
                  <a:pt x="193" y="118"/>
                  <a:pt x="191" y="125"/>
                  <a:pt x="200" y="141"/>
                </a:cubicBezTo>
                <a:cubicBezTo>
                  <a:pt x="187" y="150"/>
                  <a:pt x="175" y="158"/>
                  <a:pt x="162" y="168"/>
                </a:cubicBezTo>
                <a:cubicBezTo>
                  <a:pt x="142" y="153"/>
                  <a:pt x="125" y="148"/>
                  <a:pt x="119" y="146"/>
                </a:cubicBezTo>
                <a:cubicBezTo>
                  <a:pt x="114" y="144"/>
                  <a:pt x="110" y="141"/>
                  <a:pt x="111" y="136"/>
                </a:cubicBezTo>
                <a:cubicBezTo>
                  <a:pt x="113" y="132"/>
                  <a:pt x="117" y="131"/>
                  <a:pt x="121" y="131"/>
                </a:cubicBezTo>
                <a:cubicBezTo>
                  <a:pt x="127" y="131"/>
                  <a:pt x="131" y="133"/>
                  <a:pt x="131" y="133"/>
                </a:cubicBezTo>
                <a:cubicBezTo>
                  <a:pt x="103" y="94"/>
                  <a:pt x="103" y="94"/>
                  <a:pt x="103" y="94"/>
                </a:cubicBezTo>
                <a:cubicBezTo>
                  <a:pt x="100" y="91"/>
                  <a:pt x="101" y="86"/>
                  <a:pt x="104" y="84"/>
                </a:cubicBezTo>
                <a:cubicBezTo>
                  <a:pt x="108" y="82"/>
                  <a:pt x="112" y="82"/>
                  <a:pt x="115" y="86"/>
                </a:cubicBezTo>
                <a:cubicBezTo>
                  <a:pt x="135" y="112"/>
                  <a:pt x="135" y="112"/>
                  <a:pt x="135" y="112"/>
                </a:cubicBezTo>
                <a:cubicBezTo>
                  <a:pt x="135" y="114"/>
                  <a:pt x="137" y="114"/>
                  <a:pt x="138" y="113"/>
                </a:cubicBezTo>
                <a:cubicBezTo>
                  <a:pt x="139" y="112"/>
                  <a:pt x="140" y="111"/>
                  <a:pt x="139" y="109"/>
                </a:cubicBezTo>
                <a:cubicBezTo>
                  <a:pt x="135" y="103"/>
                  <a:pt x="135" y="103"/>
                  <a:pt x="135" y="103"/>
                </a:cubicBezTo>
                <a:cubicBezTo>
                  <a:pt x="137" y="103"/>
                  <a:pt x="139" y="102"/>
                  <a:pt x="142" y="102"/>
                </a:cubicBezTo>
                <a:cubicBezTo>
                  <a:pt x="143" y="101"/>
                  <a:pt x="145" y="102"/>
                  <a:pt x="146" y="103"/>
                </a:cubicBezTo>
                <a:cubicBezTo>
                  <a:pt x="150" y="108"/>
                  <a:pt x="150" y="108"/>
                  <a:pt x="150" y="108"/>
                </a:cubicBezTo>
                <a:cubicBezTo>
                  <a:pt x="151" y="110"/>
                  <a:pt x="152" y="110"/>
                  <a:pt x="154" y="109"/>
                </a:cubicBezTo>
                <a:cubicBezTo>
                  <a:pt x="155" y="108"/>
                  <a:pt x="155" y="106"/>
                  <a:pt x="154" y="105"/>
                </a:cubicBezTo>
                <a:cubicBezTo>
                  <a:pt x="150" y="99"/>
                  <a:pt x="150" y="99"/>
                  <a:pt x="150" y="99"/>
                </a:cubicBezTo>
                <a:cubicBezTo>
                  <a:pt x="152" y="99"/>
                  <a:pt x="155" y="98"/>
                  <a:pt x="157" y="98"/>
                </a:cubicBezTo>
                <a:cubicBezTo>
                  <a:pt x="159" y="98"/>
                  <a:pt x="161" y="98"/>
                  <a:pt x="162" y="100"/>
                </a:cubicBezTo>
                <a:cubicBezTo>
                  <a:pt x="165" y="104"/>
                  <a:pt x="165" y="104"/>
                  <a:pt x="165" y="104"/>
                </a:cubicBezTo>
                <a:cubicBezTo>
                  <a:pt x="166" y="105"/>
                  <a:pt x="167" y="105"/>
                  <a:pt x="169" y="105"/>
                </a:cubicBezTo>
                <a:cubicBezTo>
                  <a:pt x="170" y="104"/>
                  <a:pt x="170" y="102"/>
                  <a:pt x="169" y="101"/>
                </a:cubicBezTo>
                <a:cubicBezTo>
                  <a:pt x="166" y="96"/>
                  <a:pt x="166" y="96"/>
                  <a:pt x="166" y="96"/>
                </a:cubicBezTo>
                <a:cubicBezTo>
                  <a:pt x="166" y="96"/>
                  <a:pt x="167" y="96"/>
                  <a:pt x="168" y="96"/>
                </a:cubicBezTo>
                <a:cubicBezTo>
                  <a:pt x="175" y="95"/>
                  <a:pt x="179" y="98"/>
                  <a:pt x="183" y="104"/>
                </a:cubicBezTo>
                <a:cubicBezTo>
                  <a:pt x="193" y="118"/>
                  <a:pt x="179" y="98"/>
                  <a:pt x="183" y="104"/>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TextBox 3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1" name="TextBox 4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00"/>
                                        <p:tgtEl>
                                          <p:spTgt spid="10"/>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childTnLst>
                          </p:cTn>
                        </p:par>
                        <p:par>
                          <p:cTn id="23" fill="hold">
                            <p:stCondLst>
                              <p:cond delay="2000"/>
                            </p:stCondLst>
                            <p:childTnLst>
                              <p:par>
                                <p:cTn id="24" presetID="22" presetClass="entr" presetSubtype="2"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p:cTn id="30" dur="500" fill="hold"/>
                                        <p:tgtEl>
                                          <p:spTgt spid="16"/>
                                        </p:tgtEl>
                                        <p:attrNameLst>
                                          <p:attrName>ppt_w</p:attrName>
                                        </p:attrNameLst>
                                      </p:cBhvr>
                                      <p:tavLst>
                                        <p:tav tm="0">
                                          <p:val>
                                            <p:fltVal val="0"/>
                                          </p:val>
                                        </p:tav>
                                        <p:tav tm="100000">
                                          <p:val>
                                            <p:strVal val="#ppt_w"/>
                                          </p:val>
                                        </p:tav>
                                      </p:tavLst>
                                    </p:anim>
                                    <p:anim calcmode="lin" valueType="num">
                                      <p:cBhvr>
                                        <p:cTn id="31" dur="500" fill="hold"/>
                                        <p:tgtEl>
                                          <p:spTgt spid="16"/>
                                        </p:tgtEl>
                                        <p:attrNameLst>
                                          <p:attrName>ppt_h</p:attrName>
                                        </p:attrNameLst>
                                      </p:cBhvr>
                                      <p:tavLst>
                                        <p:tav tm="0">
                                          <p:val>
                                            <p:fltVal val="0"/>
                                          </p:val>
                                        </p:tav>
                                        <p:tav tm="100000">
                                          <p:val>
                                            <p:strVal val="#ppt_h"/>
                                          </p:val>
                                        </p:tav>
                                      </p:tavLst>
                                    </p:anim>
                                    <p:animEffect transition="in" filter="fade">
                                      <p:cBhvr>
                                        <p:cTn id="32" dur="500"/>
                                        <p:tgtEl>
                                          <p:spTgt spid="1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17"/>
                                        </p:tgtEl>
                                        <p:attrNameLst>
                                          <p:attrName>style.visibility</p:attrName>
                                        </p:attrNameLst>
                                      </p:cBhvr>
                                      <p:to>
                                        <p:strVal val="visible"/>
                                      </p:to>
                                    </p:set>
                                    <p:anim calcmode="lin" valueType="num">
                                      <p:cBhvr>
                                        <p:cTn id="36" dur="500" fill="hold"/>
                                        <p:tgtEl>
                                          <p:spTgt spid="17"/>
                                        </p:tgtEl>
                                        <p:attrNameLst>
                                          <p:attrName>ppt_w</p:attrName>
                                        </p:attrNameLst>
                                      </p:cBhvr>
                                      <p:tavLst>
                                        <p:tav tm="0">
                                          <p:val>
                                            <p:fltVal val="0"/>
                                          </p:val>
                                        </p:tav>
                                        <p:tav tm="100000">
                                          <p:val>
                                            <p:strVal val="#ppt_w"/>
                                          </p:val>
                                        </p:tav>
                                      </p:tavLst>
                                    </p:anim>
                                    <p:anim calcmode="lin" valueType="num">
                                      <p:cBhvr>
                                        <p:cTn id="37" dur="500" fill="hold"/>
                                        <p:tgtEl>
                                          <p:spTgt spid="17"/>
                                        </p:tgtEl>
                                        <p:attrNameLst>
                                          <p:attrName>ppt_h</p:attrName>
                                        </p:attrNameLst>
                                      </p:cBhvr>
                                      <p:tavLst>
                                        <p:tav tm="0">
                                          <p:val>
                                            <p:fltVal val="0"/>
                                          </p:val>
                                        </p:tav>
                                        <p:tav tm="100000">
                                          <p:val>
                                            <p:strVal val="#ppt_h"/>
                                          </p:val>
                                        </p:tav>
                                      </p:tavLst>
                                    </p:anim>
                                    <p:animEffect transition="in" filter="fade">
                                      <p:cBhvr>
                                        <p:cTn id="38" dur="500"/>
                                        <p:tgtEl>
                                          <p:spTgt spid="17"/>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500" fill="hold"/>
                                        <p:tgtEl>
                                          <p:spTgt spid="18"/>
                                        </p:tgtEl>
                                        <p:attrNameLst>
                                          <p:attrName>ppt_w</p:attrName>
                                        </p:attrNameLst>
                                      </p:cBhvr>
                                      <p:tavLst>
                                        <p:tav tm="0">
                                          <p:val>
                                            <p:fltVal val="0"/>
                                          </p:val>
                                        </p:tav>
                                        <p:tav tm="100000">
                                          <p:val>
                                            <p:strVal val="#ppt_w"/>
                                          </p:val>
                                        </p:tav>
                                      </p:tavLst>
                                    </p:anim>
                                    <p:anim calcmode="lin" valueType="num">
                                      <p:cBhvr>
                                        <p:cTn id="43" dur="500" fill="hold"/>
                                        <p:tgtEl>
                                          <p:spTgt spid="18"/>
                                        </p:tgtEl>
                                        <p:attrNameLst>
                                          <p:attrName>ppt_h</p:attrName>
                                        </p:attrNameLst>
                                      </p:cBhvr>
                                      <p:tavLst>
                                        <p:tav tm="0">
                                          <p:val>
                                            <p:fltVal val="0"/>
                                          </p:val>
                                        </p:tav>
                                        <p:tav tm="100000">
                                          <p:val>
                                            <p:strVal val="#ppt_h"/>
                                          </p:val>
                                        </p:tav>
                                      </p:tavLst>
                                    </p:anim>
                                    <p:animEffect transition="in" filter="fade">
                                      <p:cBhvr>
                                        <p:cTn id="44" dur="500"/>
                                        <p:tgtEl>
                                          <p:spTgt spid="18"/>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p:cTn id="48" dur="500" fill="hold"/>
                                        <p:tgtEl>
                                          <p:spTgt spid="19"/>
                                        </p:tgtEl>
                                        <p:attrNameLst>
                                          <p:attrName>ppt_w</p:attrName>
                                        </p:attrNameLst>
                                      </p:cBhvr>
                                      <p:tavLst>
                                        <p:tav tm="0">
                                          <p:val>
                                            <p:fltVal val="0"/>
                                          </p:val>
                                        </p:tav>
                                        <p:tav tm="100000">
                                          <p:val>
                                            <p:strVal val="#ppt_w"/>
                                          </p:val>
                                        </p:tav>
                                      </p:tavLst>
                                    </p:anim>
                                    <p:anim calcmode="lin" valueType="num">
                                      <p:cBhvr>
                                        <p:cTn id="49" dur="500" fill="hold"/>
                                        <p:tgtEl>
                                          <p:spTgt spid="19"/>
                                        </p:tgtEl>
                                        <p:attrNameLst>
                                          <p:attrName>ppt_h</p:attrName>
                                        </p:attrNameLst>
                                      </p:cBhvr>
                                      <p:tavLst>
                                        <p:tav tm="0">
                                          <p:val>
                                            <p:fltVal val="0"/>
                                          </p:val>
                                        </p:tav>
                                        <p:tav tm="100000">
                                          <p:val>
                                            <p:strVal val="#ppt_h"/>
                                          </p:val>
                                        </p:tav>
                                      </p:tavLst>
                                    </p:anim>
                                    <p:animEffect transition="in" filter="fade">
                                      <p:cBhvr>
                                        <p:cTn id="50" dur="500"/>
                                        <p:tgtEl>
                                          <p:spTgt spid="19"/>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childTnLst>
                          </p:cTn>
                        </p:par>
                        <p:par>
                          <p:cTn id="63" fill="hold">
                            <p:stCondLst>
                              <p:cond delay="5500"/>
                            </p:stCondLst>
                            <p:childTnLst>
                              <p:par>
                                <p:cTn id="64" presetID="53" presetClass="entr" presetSubtype="16" fill="hold" grpId="0" nodeType="after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childTnLst>
                          </p:cTn>
                        </p:par>
                        <p:par>
                          <p:cTn id="69" fill="hold">
                            <p:stCondLst>
                              <p:cond delay="6000"/>
                            </p:stCondLst>
                            <p:childTnLst>
                              <p:par>
                                <p:cTn id="70" presetID="53" presetClass="entr" presetSubtype="16"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childTnLst>
                          </p:cTn>
                        </p:par>
                        <p:par>
                          <p:cTn id="75" fill="hold">
                            <p:stCondLst>
                              <p:cond delay="6500"/>
                            </p:stCondLst>
                            <p:childTnLst>
                              <p:par>
                                <p:cTn id="76" presetID="2" presetClass="entr" presetSubtype="4"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 calcmode="lin" valueType="num">
                                      <p:cBhvr additive="base">
                                        <p:cTn id="78" dur="500" fill="hold"/>
                                        <p:tgtEl>
                                          <p:spTgt spid="31"/>
                                        </p:tgtEl>
                                        <p:attrNameLst>
                                          <p:attrName>ppt_x</p:attrName>
                                        </p:attrNameLst>
                                      </p:cBhvr>
                                      <p:tavLst>
                                        <p:tav tm="0">
                                          <p:val>
                                            <p:strVal val="#ppt_x"/>
                                          </p:val>
                                        </p:tav>
                                        <p:tav tm="100000">
                                          <p:val>
                                            <p:strVal val="#ppt_x"/>
                                          </p:val>
                                        </p:tav>
                                      </p:tavLst>
                                    </p:anim>
                                    <p:anim calcmode="lin" valueType="num">
                                      <p:cBhvr additive="base">
                                        <p:cTn id="79" dur="500" fill="hold"/>
                                        <p:tgtEl>
                                          <p:spTgt spid="31"/>
                                        </p:tgtEl>
                                        <p:attrNameLst>
                                          <p:attrName>ppt_y</p:attrName>
                                        </p:attrNameLst>
                                      </p:cBhvr>
                                      <p:tavLst>
                                        <p:tav tm="0">
                                          <p:val>
                                            <p:strVal val="1+#ppt_h/2"/>
                                          </p:val>
                                        </p:tav>
                                        <p:tav tm="100000">
                                          <p:val>
                                            <p:strVal val="#ppt_y"/>
                                          </p:val>
                                        </p:tav>
                                      </p:tavLst>
                                    </p:anim>
                                  </p:childTnLst>
                                </p:cTn>
                              </p:par>
                            </p:childTnLst>
                          </p:cTn>
                        </p:par>
                        <p:par>
                          <p:cTn id="80" fill="hold">
                            <p:stCondLst>
                              <p:cond delay="7000"/>
                            </p:stCondLst>
                            <p:childTnLst>
                              <p:par>
                                <p:cTn id="81" presetID="2" presetClass="entr" presetSubtype="4" fill="hold" grpId="0" nodeType="after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500" fill="hold"/>
                                        <p:tgtEl>
                                          <p:spTgt spid="33"/>
                                        </p:tgtEl>
                                        <p:attrNameLst>
                                          <p:attrName>ppt_x</p:attrName>
                                        </p:attrNameLst>
                                      </p:cBhvr>
                                      <p:tavLst>
                                        <p:tav tm="0">
                                          <p:val>
                                            <p:strVal val="#ppt_x"/>
                                          </p:val>
                                        </p:tav>
                                        <p:tav tm="100000">
                                          <p:val>
                                            <p:strVal val="#ppt_x"/>
                                          </p:val>
                                        </p:tav>
                                      </p:tavLst>
                                    </p:anim>
                                    <p:anim calcmode="lin" valueType="num">
                                      <p:cBhvr additive="base">
                                        <p:cTn id="84" dur="500" fill="hold"/>
                                        <p:tgtEl>
                                          <p:spTgt spid="33"/>
                                        </p:tgtEl>
                                        <p:attrNameLst>
                                          <p:attrName>ppt_y</p:attrName>
                                        </p:attrNameLst>
                                      </p:cBhvr>
                                      <p:tavLst>
                                        <p:tav tm="0">
                                          <p:val>
                                            <p:strVal val="1+#ppt_h/2"/>
                                          </p:val>
                                        </p:tav>
                                        <p:tav tm="100000">
                                          <p:val>
                                            <p:strVal val="#ppt_y"/>
                                          </p:val>
                                        </p:tav>
                                      </p:tavLst>
                                    </p:anim>
                                  </p:childTnLst>
                                </p:cTn>
                              </p:par>
                            </p:childTnLst>
                          </p:cTn>
                        </p:par>
                        <p:par>
                          <p:cTn id="85" fill="hold">
                            <p:stCondLst>
                              <p:cond delay="7500"/>
                            </p:stCondLst>
                            <p:childTnLst>
                              <p:par>
                                <p:cTn id="86" presetID="2" presetClass="entr" presetSubtype="4"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 calcmode="lin" valueType="num">
                                      <p:cBhvr additive="base">
                                        <p:cTn id="88" dur="500" fill="hold"/>
                                        <p:tgtEl>
                                          <p:spTgt spid="32"/>
                                        </p:tgtEl>
                                        <p:attrNameLst>
                                          <p:attrName>ppt_x</p:attrName>
                                        </p:attrNameLst>
                                      </p:cBhvr>
                                      <p:tavLst>
                                        <p:tav tm="0">
                                          <p:val>
                                            <p:strVal val="#ppt_x"/>
                                          </p:val>
                                        </p:tav>
                                        <p:tav tm="100000">
                                          <p:val>
                                            <p:strVal val="#ppt_x"/>
                                          </p:val>
                                        </p:tav>
                                      </p:tavLst>
                                    </p:anim>
                                    <p:anim calcmode="lin" valueType="num">
                                      <p:cBhvr additive="base">
                                        <p:cTn id="89" dur="500" fill="hold"/>
                                        <p:tgtEl>
                                          <p:spTgt spid="32"/>
                                        </p:tgtEl>
                                        <p:attrNameLst>
                                          <p:attrName>ppt_y</p:attrName>
                                        </p:attrNameLst>
                                      </p:cBhvr>
                                      <p:tavLst>
                                        <p:tav tm="0">
                                          <p:val>
                                            <p:strVal val="1+#ppt_h/2"/>
                                          </p:val>
                                        </p:tav>
                                        <p:tav tm="100000">
                                          <p:val>
                                            <p:strVal val="#ppt_y"/>
                                          </p:val>
                                        </p:tav>
                                      </p:tavLst>
                                    </p:anim>
                                  </p:childTnLst>
                                </p:cTn>
                              </p:par>
                            </p:childTnLst>
                          </p:cTn>
                        </p:par>
                        <p:par>
                          <p:cTn id="90" fill="hold">
                            <p:stCondLst>
                              <p:cond delay="8000"/>
                            </p:stCondLst>
                            <p:childTnLst>
                              <p:par>
                                <p:cTn id="91" presetID="2" presetClass="entr" presetSubtype="4" fill="hold" grpId="0" nodeType="afterEffect">
                                  <p:stCondLst>
                                    <p:cond delay="0"/>
                                  </p:stCondLst>
                                  <p:childTnLst>
                                    <p:set>
                                      <p:cBhvr>
                                        <p:cTn id="92" dur="1" fill="hold">
                                          <p:stCondLst>
                                            <p:cond delay="0"/>
                                          </p:stCondLst>
                                        </p:cTn>
                                        <p:tgtEl>
                                          <p:spTgt spid="34"/>
                                        </p:tgtEl>
                                        <p:attrNameLst>
                                          <p:attrName>style.visibility</p:attrName>
                                        </p:attrNameLst>
                                      </p:cBhvr>
                                      <p:to>
                                        <p:strVal val="visible"/>
                                      </p:to>
                                    </p:set>
                                    <p:anim calcmode="lin" valueType="num">
                                      <p:cBhvr additive="base">
                                        <p:cTn id="93" dur="500" fill="hold"/>
                                        <p:tgtEl>
                                          <p:spTgt spid="34"/>
                                        </p:tgtEl>
                                        <p:attrNameLst>
                                          <p:attrName>ppt_x</p:attrName>
                                        </p:attrNameLst>
                                      </p:cBhvr>
                                      <p:tavLst>
                                        <p:tav tm="0">
                                          <p:val>
                                            <p:strVal val="#ppt_x"/>
                                          </p:val>
                                        </p:tav>
                                        <p:tav tm="100000">
                                          <p:val>
                                            <p:strVal val="#ppt_x"/>
                                          </p:val>
                                        </p:tav>
                                      </p:tavLst>
                                    </p:anim>
                                    <p:anim calcmode="lin" valueType="num">
                                      <p:cBhvr additive="base">
                                        <p:cTn id="94" dur="500" fill="hold"/>
                                        <p:tgtEl>
                                          <p:spTgt spid="34"/>
                                        </p:tgtEl>
                                        <p:attrNameLst>
                                          <p:attrName>ppt_y</p:attrName>
                                        </p:attrNameLst>
                                      </p:cBhvr>
                                      <p:tavLst>
                                        <p:tav tm="0">
                                          <p:val>
                                            <p:strVal val="1+#ppt_h/2"/>
                                          </p:val>
                                        </p:tav>
                                        <p:tav tm="100000">
                                          <p:val>
                                            <p:strVal val="#ppt_y"/>
                                          </p:val>
                                        </p:tav>
                                      </p:tavLst>
                                    </p:anim>
                                  </p:childTnLst>
                                </p:cTn>
                              </p:par>
                            </p:childTnLst>
                          </p:cTn>
                        </p:par>
                        <p:par>
                          <p:cTn id="95" fill="hold">
                            <p:stCondLst>
                              <p:cond delay="8500"/>
                            </p:stCondLst>
                            <p:childTnLst>
                              <p:par>
                                <p:cTn id="96" presetID="10" presetClass="entr" presetSubtype="0" fill="hold"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childTnLst>
                          </p:cTn>
                        </p:par>
                        <p:par>
                          <p:cTn id="99" fill="hold">
                            <p:stCondLst>
                              <p:cond delay="9000"/>
                            </p:stCondLst>
                            <p:childTnLst>
                              <p:par>
                                <p:cTn id="100" presetID="10" presetClass="entr" presetSubtype="0" fill="hold" grpId="0" nodeType="after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fade">
                                      <p:cBhvr>
                                        <p:cTn id="102" dur="500"/>
                                        <p:tgtEl>
                                          <p:spTgt spid="38"/>
                                        </p:tgtEl>
                                      </p:cBhvr>
                                    </p:animEffect>
                                  </p:childTnLst>
                                </p:cTn>
                              </p:par>
                            </p:childTnLst>
                          </p:cTn>
                        </p:par>
                        <p:par>
                          <p:cTn id="103" fill="hold">
                            <p:stCondLst>
                              <p:cond delay="9500"/>
                            </p:stCondLst>
                            <p:childTnLst>
                              <p:par>
                                <p:cTn id="104" presetID="37" presetClass="entr" presetSubtype="0" fill="hold" grpId="0" nodeType="after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750"/>
                                        <p:tgtEl>
                                          <p:spTgt spid="39"/>
                                        </p:tgtEl>
                                      </p:cBhvr>
                                    </p:animEffect>
                                    <p:anim calcmode="lin" valueType="num">
                                      <p:cBhvr>
                                        <p:cTn id="107" dur="750" fill="hold"/>
                                        <p:tgtEl>
                                          <p:spTgt spid="39"/>
                                        </p:tgtEl>
                                        <p:attrNameLst>
                                          <p:attrName>ppt_x</p:attrName>
                                        </p:attrNameLst>
                                      </p:cBhvr>
                                      <p:tavLst>
                                        <p:tav tm="0">
                                          <p:val>
                                            <p:strVal val="#ppt_x"/>
                                          </p:val>
                                        </p:tav>
                                        <p:tav tm="100000">
                                          <p:val>
                                            <p:strVal val="#ppt_x"/>
                                          </p:val>
                                        </p:tav>
                                      </p:tavLst>
                                    </p:anim>
                                    <p:anim calcmode="lin" valueType="num">
                                      <p:cBhvr>
                                        <p:cTn id="108" dur="675" decel="100000" fill="hold"/>
                                        <p:tgtEl>
                                          <p:spTgt spid="39"/>
                                        </p:tgtEl>
                                        <p:attrNameLst>
                                          <p:attrName>ppt_y</p:attrName>
                                        </p:attrNameLst>
                                      </p:cBhvr>
                                      <p:tavLst>
                                        <p:tav tm="0">
                                          <p:val>
                                            <p:strVal val="#ppt_y+1"/>
                                          </p:val>
                                        </p:tav>
                                        <p:tav tm="100000">
                                          <p:val>
                                            <p:strVal val="#ppt_y-.03"/>
                                          </p:val>
                                        </p:tav>
                                      </p:tavLst>
                                    </p:anim>
                                    <p:anim calcmode="lin" valueType="num">
                                      <p:cBhvr>
                                        <p:cTn id="109" dur="75" accel="100000" fill="hold">
                                          <p:stCondLst>
                                            <p:cond delay="675"/>
                                          </p:stCondLst>
                                        </p:cTn>
                                        <p:tgtEl>
                                          <p:spTgt spid="39"/>
                                        </p:tgtEl>
                                        <p:attrNameLst>
                                          <p:attrName>ppt_y</p:attrName>
                                        </p:attrNameLst>
                                      </p:cBhvr>
                                      <p:tavLst>
                                        <p:tav tm="0">
                                          <p:val>
                                            <p:strVal val="#ppt_y-.03"/>
                                          </p:val>
                                        </p:tav>
                                        <p:tav tm="100000">
                                          <p:val>
                                            <p:strVal val="#ppt_y"/>
                                          </p:val>
                                        </p:tav>
                                      </p:tavLst>
                                    </p:anim>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Graphic spid="16" grpId="0">
        <p:bldAsOne/>
      </p:bldGraphic>
      <p:bldGraphic spid="17" grpId="0">
        <p:bldAsOne/>
      </p:bldGraphic>
      <p:bldGraphic spid="18" grpId="0">
        <p:bldAsOne/>
      </p:bldGraphic>
      <p:bldGraphic spid="19" grpId="0">
        <p:bldAsOne/>
      </p:bldGraphic>
      <p:bldGraphic spid="20" grpId="0">
        <p:bldAsOne/>
      </p:bldGraphic>
      <p:bldGraphic spid="21" grpId="0">
        <p:bldAsOne/>
      </p:bldGraphic>
      <p:bldGraphic spid="22" grpId="0">
        <p:bldAsOne/>
      </p:bldGraphic>
      <p:bldGraphic spid="23" grpId="0">
        <p:bldAsOne/>
      </p:bldGraphic>
      <p:bldP spid="31" grpId="0" animBg="1"/>
      <p:bldP spid="32" grpId="0" animBg="1"/>
      <p:bldP spid="33" grpId="0" animBg="1"/>
      <p:bldP spid="34" grpId="0" animBg="1"/>
      <p:bldP spid="38" grpId="0" animBg="1"/>
      <p:bldP spid="39" grpId="0"/>
      <p:bldP spid="4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7"/>
          <p:cNvSpPr/>
          <p:nvPr/>
        </p:nvSpPr>
        <p:spPr bwMode="auto">
          <a:xfrm>
            <a:off x="911366" y="3700795"/>
            <a:ext cx="2898634" cy="971476"/>
          </a:xfrm>
          <a:custGeom>
            <a:avLst/>
            <a:gdLst>
              <a:gd name="T0" fmla="*/ 0 w 251"/>
              <a:gd name="T1" fmla="*/ 13 h 84"/>
              <a:gd name="T2" fmla="*/ 0 w 251"/>
              <a:gd name="T3" fmla="*/ 71 h 84"/>
              <a:gd name="T4" fmla="*/ 251 w 251"/>
              <a:gd name="T5" fmla="*/ 63 h 84"/>
              <a:gd name="T6" fmla="*/ 251 w 251"/>
              <a:gd name="T7" fmla="*/ 17 h 84"/>
              <a:gd name="T8" fmla="*/ 0 w 251"/>
              <a:gd name="T9" fmla="*/ 13 h 84"/>
            </a:gdLst>
            <a:ahLst/>
            <a:cxnLst>
              <a:cxn ang="0">
                <a:pos x="T0" y="T1"/>
              </a:cxn>
              <a:cxn ang="0">
                <a:pos x="T2" y="T3"/>
              </a:cxn>
              <a:cxn ang="0">
                <a:pos x="T4" y="T5"/>
              </a:cxn>
              <a:cxn ang="0">
                <a:pos x="T6" y="T7"/>
              </a:cxn>
              <a:cxn ang="0">
                <a:pos x="T8" y="T9"/>
              </a:cxn>
            </a:cxnLst>
            <a:rect l="0" t="0" r="r" b="b"/>
            <a:pathLst>
              <a:path w="251" h="84">
                <a:moveTo>
                  <a:pt x="0" y="13"/>
                </a:moveTo>
                <a:cubicBezTo>
                  <a:pt x="0" y="32"/>
                  <a:pt x="0" y="51"/>
                  <a:pt x="0" y="71"/>
                </a:cubicBezTo>
                <a:cubicBezTo>
                  <a:pt x="83" y="84"/>
                  <a:pt x="167" y="49"/>
                  <a:pt x="251" y="63"/>
                </a:cubicBezTo>
                <a:cubicBezTo>
                  <a:pt x="251" y="48"/>
                  <a:pt x="251" y="32"/>
                  <a:pt x="251" y="17"/>
                </a:cubicBezTo>
                <a:cubicBezTo>
                  <a:pt x="167" y="0"/>
                  <a:pt x="83" y="31"/>
                  <a:pt x="0" y="13"/>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1" name="Freeform 58"/>
          <p:cNvSpPr/>
          <p:nvPr/>
        </p:nvSpPr>
        <p:spPr bwMode="auto">
          <a:xfrm>
            <a:off x="727075" y="3137391"/>
            <a:ext cx="2803856" cy="992538"/>
          </a:xfrm>
          <a:custGeom>
            <a:avLst/>
            <a:gdLst>
              <a:gd name="T0" fmla="*/ 243 w 243"/>
              <a:gd name="T1" fmla="*/ 16 h 86"/>
              <a:gd name="T2" fmla="*/ 243 w 243"/>
              <a:gd name="T3" fmla="*/ 74 h 86"/>
              <a:gd name="T4" fmla="*/ 0 w 243"/>
              <a:gd name="T5" fmla="*/ 66 h 86"/>
              <a:gd name="T6" fmla="*/ 0 w 243"/>
              <a:gd name="T7" fmla="*/ 20 h 86"/>
              <a:gd name="T8" fmla="*/ 243 w 243"/>
              <a:gd name="T9" fmla="*/ 16 h 86"/>
            </a:gdLst>
            <a:ahLst/>
            <a:cxnLst>
              <a:cxn ang="0">
                <a:pos x="T0" y="T1"/>
              </a:cxn>
              <a:cxn ang="0">
                <a:pos x="T2" y="T3"/>
              </a:cxn>
              <a:cxn ang="0">
                <a:pos x="T4" y="T5"/>
              </a:cxn>
              <a:cxn ang="0">
                <a:pos x="T6" y="T7"/>
              </a:cxn>
              <a:cxn ang="0">
                <a:pos x="T8" y="T9"/>
              </a:cxn>
            </a:cxnLst>
            <a:rect l="0" t="0" r="r" b="b"/>
            <a:pathLst>
              <a:path w="243" h="86">
                <a:moveTo>
                  <a:pt x="243" y="16"/>
                </a:moveTo>
                <a:cubicBezTo>
                  <a:pt x="243" y="35"/>
                  <a:pt x="243" y="54"/>
                  <a:pt x="243" y="74"/>
                </a:cubicBezTo>
                <a:cubicBezTo>
                  <a:pt x="162" y="53"/>
                  <a:pt x="81" y="86"/>
                  <a:pt x="0" y="66"/>
                </a:cubicBezTo>
                <a:cubicBezTo>
                  <a:pt x="0" y="51"/>
                  <a:pt x="0" y="35"/>
                  <a:pt x="0" y="20"/>
                </a:cubicBezTo>
                <a:cubicBezTo>
                  <a:pt x="81" y="37"/>
                  <a:pt x="162" y="0"/>
                  <a:pt x="243" y="16"/>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59"/>
          <p:cNvSpPr/>
          <p:nvPr/>
        </p:nvSpPr>
        <p:spPr bwMode="auto">
          <a:xfrm>
            <a:off x="911366" y="2581885"/>
            <a:ext cx="2898634" cy="992538"/>
          </a:xfrm>
          <a:custGeom>
            <a:avLst/>
            <a:gdLst>
              <a:gd name="T0" fmla="*/ 0 w 251"/>
              <a:gd name="T1" fmla="*/ 14 h 86"/>
              <a:gd name="T2" fmla="*/ 0 w 251"/>
              <a:gd name="T3" fmla="*/ 71 h 86"/>
              <a:gd name="T4" fmla="*/ 251 w 251"/>
              <a:gd name="T5" fmla="*/ 63 h 86"/>
              <a:gd name="T6" fmla="*/ 251 w 251"/>
              <a:gd name="T7" fmla="*/ 17 h 86"/>
              <a:gd name="T8" fmla="*/ 0 w 251"/>
              <a:gd name="T9" fmla="*/ 14 h 86"/>
            </a:gdLst>
            <a:ahLst/>
            <a:cxnLst>
              <a:cxn ang="0">
                <a:pos x="T0" y="T1"/>
              </a:cxn>
              <a:cxn ang="0">
                <a:pos x="T2" y="T3"/>
              </a:cxn>
              <a:cxn ang="0">
                <a:pos x="T4" y="T5"/>
              </a:cxn>
              <a:cxn ang="0">
                <a:pos x="T6" y="T7"/>
              </a:cxn>
              <a:cxn ang="0">
                <a:pos x="T8" y="T9"/>
              </a:cxn>
            </a:cxnLst>
            <a:rect l="0" t="0" r="r" b="b"/>
            <a:pathLst>
              <a:path w="251" h="86">
                <a:moveTo>
                  <a:pt x="0" y="14"/>
                </a:moveTo>
                <a:cubicBezTo>
                  <a:pt x="0" y="33"/>
                  <a:pt x="0" y="52"/>
                  <a:pt x="0" y="71"/>
                </a:cubicBezTo>
                <a:cubicBezTo>
                  <a:pt x="83" y="86"/>
                  <a:pt x="167" y="49"/>
                  <a:pt x="251" y="63"/>
                </a:cubicBezTo>
                <a:cubicBezTo>
                  <a:pt x="251" y="48"/>
                  <a:pt x="251" y="32"/>
                  <a:pt x="251" y="17"/>
                </a:cubicBezTo>
                <a:cubicBezTo>
                  <a:pt x="167" y="0"/>
                  <a:pt x="83" y="33"/>
                  <a:pt x="0" y="1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60"/>
          <p:cNvSpPr/>
          <p:nvPr/>
        </p:nvSpPr>
        <p:spPr bwMode="auto">
          <a:xfrm>
            <a:off x="727075" y="2015849"/>
            <a:ext cx="2803856" cy="947782"/>
          </a:xfrm>
          <a:custGeom>
            <a:avLst/>
            <a:gdLst>
              <a:gd name="T0" fmla="*/ 243 w 243"/>
              <a:gd name="T1" fmla="*/ 14 h 82"/>
              <a:gd name="T2" fmla="*/ 243 w 243"/>
              <a:gd name="T3" fmla="*/ 72 h 82"/>
              <a:gd name="T4" fmla="*/ 0 w 243"/>
              <a:gd name="T5" fmla="*/ 64 h 82"/>
              <a:gd name="T6" fmla="*/ 0 w 243"/>
              <a:gd name="T7" fmla="*/ 18 h 82"/>
              <a:gd name="T8" fmla="*/ 243 w 243"/>
              <a:gd name="T9" fmla="*/ 14 h 82"/>
            </a:gdLst>
            <a:ahLst/>
            <a:cxnLst>
              <a:cxn ang="0">
                <a:pos x="T0" y="T1"/>
              </a:cxn>
              <a:cxn ang="0">
                <a:pos x="T2" y="T3"/>
              </a:cxn>
              <a:cxn ang="0">
                <a:pos x="T4" y="T5"/>
              </a:cxn>
              <a:cxn ang="0">
                <a:pos x="T6" y="T7"/>
              </a:cxn>
              <a:cxn ang="0">
                <a:pos x="T8" y="T9"/>
              </a:cxn>
            </a:cxnLst>
            <a:rect l="0" t="0" r="r" b="b"/>
            <a:pathLst>
              <a:path w="243" h="82">
                <a:moveTo>
                  <a:pt x="243" y="14"/>
                </a:moveTo>
                <a:cubicBezTo>
                  <a:pt x="243" y="33"/>
                  <a:pt x="243" y="52"/>
                  <a:pt x="243" y="72"/>
                </a:cubicBezTo>
                <a:cubicBezTo>
                  <a:pt x="162" y="53"/>
                  <a:pt x="81" y="82"/>
                  <a:pt x="0" y="64"/>
                </a:cubicBezTo>
                <a:cubicBezTo>
                  <a:pt x="0" y="49"/>
                  <a:pt x="0" y="33"/>
                  <a:pt x="0" y="18"/>
                </a:cubicBezTo>
                <a:cubicBezTo>
                  <a:pt x="81" y="33"/>
                  <a:pt x="162" y="0"/>
                  <a:pt x="243" y="14"/>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Freeform 61"/>
          <p:cNvSpPr/>
          <p:nvPr/>
        </p:nvSpPr>
        <p:spPr bwMode="auto">
          <a:xfrm>
            <a:off x="911366" y="1428750"/>
            <a:ext cx="2898634" cy="1016233"/>
          </a:xfrm>
          <a:custGeom>
            <a:avLst/>
            <a:gdLst>
              <a:gd name="T0" fmla="*/ 0 w 251"/>
              <a:gd name="T1" fmla="*/ 15 h 88"/>
              <a:gd name="T2" fmla="*/ 0 w 251"/>
              <a:gd name="T3" fmla="*/ 72 h 88"/>
              <a:gd name="T4" fmla="*/ 251 w 251"/>
              <a:gd name="T5" fmla="*/ 65 h 88"/>
              <a:gd name="T6" fmla="*/ 251 w 251"/>
              <a:gd name="T7" fmla="*/ 19 h 88"/>
              <a:gd name="T8" fmla="*/ 0 w 251"/>
              <a:gd name="T9" fmla="*/ 15 h 88"/>
            </a:gdLst>
            <a:ahLst/>
            <a:cxnLst>
              <a:cxn ang="0">
                <a:pos x="T0" y="T1"/>
              </a:cxn>
              <a:cxn ang="0">
                <a:pos x="T2" y="T3"/>
              </a:cxn>
              <a:cxn ang="0">
                <a:pos x="T4" y="T5"/>
              </a:cxn>
              <a:cxn ang="0">
                <a:pos x="T6" y="T7"/>
              </a:cxn>
              <a:cxn ang="0">
                <a:pos x="T8" y="T9"/>
              </a:cxn>
            </a:cxnLst>
            <a:rect l="0" t="0" r="r" b="b"/>
            <a:pathLst>
              <a:path w="251" h="88">
                <a:moveTo>
                  <a:pt x="0" y="15"/>
                </a:moveTo>
                <a:cubicBezTo>
                  <a:pt x="0" y="34"/>
                  <a:pt x="0" y="53"/>
                  <a:pt x="0" y="72"/>
                </a:cubicBezTo>
                <a:cubicBezTo>
                  <a:pt x="83" y="88"/>
                  <a:pt x="167" y="49"/>
                  <a:pt x="251" y="65"/>
                </a:cubicBezTo>
                <a:cubicBezTo>
                  <a:pt x="251" y="49"/>
                  <a:pt x="251" y="34"/>
                  <a:pt x="251" y="19"/>
                </a:cubicBezTo>
                <a:cubicBezTo>
                  <a:pt x="167" y="0"/>
                  <a:pt x="83" y="34"/>
                  <a:pt x="0" y="15"/>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16" name="Group 15"/>
          <p:cNvGrpSpPr/>
          <p:nvPr/>
        </p:nvGrpSpPr>
        <p:grpSpPr>
          <a:xfrm>
            <a:off x="1184275" y="1784513"/>
            <a:ext cx="359902" cy="336301"/>
            <a:chOff x="2163763" y="828675"/>
            <a:chExt cx="484187" cy="452438"/>
          </a:xfrm>
          <a:solidFill>
            <a:schemeClr val="bg1"/>
          </a:solidFill>
        </p:grpSpPr>
        <p:sp>
          <p:nvSpPr>
            <p:cNvPr id="17" name="Freeform 16"/>
            <p:cNvSpPr>
              <a:spLocks noEditPoints="1"/>
            </p:cNvSpPr>
            <p:nvPr/>
          </p:nvSpPr>
          <p:spPr bwMode="auto">
            <a:xfrm>
              <a:off x="2163763" y="981075"/>
              <a:ext cx="484187" cy="300038"/>
            </a:xfrm>
            <a:custGeom>
              <a:avLst/>
              <a:gdLst>
                <a:gd name="T0" fmla="*/ 115 w 129"/>
                <a:gd name="T1" fmla="*/ 0 h 80"/>
                <a:gd name="T2" fmla="*/ 14 w 129"/>
                <a:gd name="T3" fmla="*/ 0 h 80"/>
                <a:gd name="T4" fmla="*/ 0 w 129"/>
                <a:gd name="T5" fmla="*/ 14 h 80"/>
                <a:gd name="T6" fmla="*/ 0 w 129"/>
                <a:gd name="T7" fmla="*/ 66 h 80"/>
                <a:gd name="T8" fmla="*/ 14 w 129"/>
                <a:gd name="T9" fmla="*/ 80 h 80"/>
                <a:gd name="T10" fmla="*/ 115 w 129"/>
                <a:gd name="T11" fmla="*/ 80 h 80"/>
                <a:gd name="T12" fmla="*/ 129 w 129"/>
                <a:gd name="T13" fmla="*/ 66 h 80"/>
                <a:gd name="T14" fmla="*/ 129 w 129"/>
                <a:gd name="T15" fmla="*/ 14 h 80"/>
                <a:gd name="T16" fmla="*/ 115 w 129"/>
                <a:gd name="T17" fmla="*/ 0 h 80"/>
                <a:gd name="T18" fmla="*/ 121 w 129"/>
                <a:gd name="T19" fmla="*/ 66 h 80"/>
                <a:gd name="T20" fmla="*/ 113 w 129"/>
                <a:gd name="T21" fmla="*/ 74 h 80"/>
                <a:gd name="T22" fmla="*/ 17 w 129"/>
                <a:gd name="T23" fmla="*/ 74 h 80"/>
                <a:gd name="T24" fmla="*/ 9 w 129"/>
                <a:gd name="T25" fmla="*/ 66 h 80"/>
                <a:gd name="T26" fmla="*/ 9 w 129"/>
                <a:gd name="T27" fmla="*/ 14 h 80"/>
                <a:gd name="T28" fmla="*/ 17 w 129"/>
                <a:gd name="T29" fmla="*/ 6 h 80"/>
                <a:gd name="T30" fmla="*/ 113 w 129"/>
                <a:gd name="T31" fmla="*/ 6 h 80"/>
                <a:gd name="T32" fmla="*/ 121 w 129"/>
                <a:gd name="T33" fmla="*/ 14 h 80"/>
                <a:gd name="T34" fmla="*/ 121 w 129"/>
                <a:gd name="T35"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80">
                  <a:moveTo>
                    <a:pt x="115" y="0"/>
                  </a:moveTo>
                  <a:cubicBezTo>
                    <a:pt x="14" y="0"/>
                    <a:pt x="14" y="0"/>
                    <a:pt x="14" y="0"/>
                  </a:cubicBezTo>
                  <a:cubicBezTo>
                    <a:pt x="6" y="0"/>
                    <a:pt x="0" y="6"/>
                    <a:pt x="0" y="14"/>
                  </a:cubicBezTo>
                  <a:cubicBezTo>
                    <a:pt x="0" y="66"/>
                    <a:pt x="0" y="66"/>
                    <a:pt x="0" y="66"/>
                  </a:cubicBezTo>
                  <a:cubicBezTo>
                    <a:pt x="0" y="74"/>
                    <a:pt x="6" y="80"/>
                    <a:pt x="14" y="80"/>
                  </a:cubicBezTo>
                  <a:cubicBezTo>
                    <a:pt x="115" y="80"/>
                    <a:pt x="115" y="80"/>
                    <a:pt x="115" y="80"/>
                  </a:cubicBezTo>
                  <a:cubicBezTo>
                    <a:pt x="123" y="80"/>
                    <a:pt x="129" y="74"/>
                    <a:pt x="129" y="66"/>
                  </a:cubicBezTo>
                  <a:cubicBezTo>
                    <a:pt x="129" y="14"/>
                    <a:pt x="129" y="14"/>
                    <a:pt x="129" y="14"/>
                  </a:cubicBezTo>
                  <a:cubicBezTo>
                    <a:pt x="129" y="6"/>
                    <a:pt x="123" y="0"/>
                    <a:pt x="115" y="0"/>
                  </a:cubicBezTo>
                  <a:close/>
                  <a:moveTo>
                    <a:pt x="121" y="66"/>
                  </a:moveTo>
                  <a:cubicBezTo>
                    <a:pt x="121" y="70"/>
                    <a:pt x="117" y="74"/>
                    <a:pt x="113" y="74"/>
                  </a:cubicBezTo>
                  <a:cubicBezTo>
                    <a:pt x="17" y="74"/>
                    <a:pt x="17" y="74"/>
                    <a:pt x="17" y="74"/>
                  </a:cubicBezTo>
                  <a:cubicBezTo>
                    <a:pt x="12" y="74"/>
                    <a:pt x="9" y="70"/>
                    <a:pt x="9" y="66"/>
                  </a:cubicBezTo>
                  <a:cubicBezTo>
                    <a:pt x="9" y="14"/>
                    <a:pt x="9" y="14"/>
                    <a:pt x="9" y="14"/>
                  </a:cubicBezTo>
                  <a:cubicBezTo>
                    <a:pt x="9" y="10"/>
                    <a:pt x="12" y="6"/>
                    <a:pt x="17" y="6"/>
                  </a:cubicBezTo>
                  <a:cubicBezTo>
                    <a:pt x="113" y="6"/>
                    <a:pt x="113" y="6"/>
                    <a:pt x="113" y="6"/>
                  </a:cubicBezTo>
                  <a:cubicBezTo>
                    <a:pt x="117" y="6"/>
                    <a:pt x="121" y="10"/>
                    <a:pt x="121" y="14"/>
                  </a:cubicBezTo>
                  <a:lnTo>
                    <a:pt x="121"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2295525" y="1176338"/>
              <a:ext cx="220662" cy="66675"/>
            </a:xfrm>
            <a:custGeom>
              <a:avLst/>
              <a:gdLst>
                <a:gd name="T0" fmla="*/ 55 w 59"/>
                <a:gd name="T1" fmla="*/ 0 h 18"/>
                <a:gd name="T2" fmla="*/ 4 w 59"/>
                <a:gd name="T3" fmla="*/ 0 h 18"/>
                <a:gd name="T4" fmla="*/ 0 w 59"/>
                <a:gd name="T5" fmla="*/ 4 h 18"/>
                <a:gd name="T6" fmla="*/ 0 w 59"/>
                <a:gd name="T7" fmla="*/ 14 h 18"/>
                <a:gd name="T8" fmla="*/ 4 w 59"/>
                <a:gd name="T9" fmla="*/ 18 h 18"/>
                <a:gd name="T10" fmla="*/ 55 w 59"/>
                <a:gd name="T11" fmla="*/ 18 h 18"/>
                <a:gd name="T12" fmla="*/ 59 w 59"/>
                <a:gd name="T13" fmla="*/ 14 h 18"/>
                <a:gd name="T14" fmla="*/ 59 w 59"/>
                <a:gd name="T15" fmla="*/ 4 h 18"/>
                <a:gd name="T16" fmla="*/ 55 w 5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8">
                  <a:moveTo>
                    <a:pt x="55" y="0"/>
                  </a:moveTo>
                  <a:cubicBezTo>
                    <a:pt x="4" y="0"/>
                    <a:pt x="4" y="0"/>
                    <a:pt x="4" y="0"/>
                  </a:cubicBezTo>
                  <a:cubicBezTo>
                    <a:pt x="2" y="0"/>
                    <a:pt x="0" y="2"/>
                    <a:pt x="0" y="4"/>
                  </a:cubicBezTo>
                  <a:cubicBezTo>
                    <a:pt x="0" y="14"/>
                    <a:pt x="0" y="14"/>
                    <a:pt x="0" y="14"/>
                  </a:cubicBezTo>
                  <a:cubicBezTo>
                    <a:pt x="0" y="16"/>
                    <a:pt x="2" y="18"/>
                    <a:pt x="4" y="18"/>
                  </a:cubicBezTo>
                  <a:cubicBezTo>
                    <a:pt x="55" y="18"/>
                    <a:pt x="55" y="18"/>
                    <a:pt x="55" y="18"/>
                  </a:cubicBezTo>
                  <a:cubicBezTo>
                    <a:pt x="58" y="18"/>
                    <a:pt x="59" y="16"/>
                    <a:pt x="59" y="14"/>
                  </a:cubicBezTo>
                  <a:cubicBezTo>
                    <a:pt x="59" y="4"/>
                    <a:pt x="59" y="4"/>
                    <a:pt x="59" y="4"/>
                  </a:cubicBezTo>
                  <a:cubicBezTo>
                    <a:pt x="59" y="2"/>
                    <a:pt x="58" y="0"/>
                    <a:pt x="5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2216150" y="1096963"/>
              <a:ext cx="104775" cy="68263"/>
            </a:xfrm>
            <a:custGeom>
              <a:avLst/>
              <a:gdLst>
                <a:gd name="T0" fmla="*/ 4 w 28"/>
                <a:gd name="T1" fmla="*/ 18 h 18"/>
                <a:gd name="T2" fmla="*/ 24 w 28"/>
                <a:gd name="T3" fmla="*/ 18 h 18"/>
                <a:gd name="T4" fmla="*/ 28 w 28"/>
                <a:gd name="T5" fmla="*/ 14 h 18"/>
                <a:gd name="T6" fmla="*/ 28 w 28"/>
                <a:gd name="T7" fmla="*/ 4 h 18"/>
                <a:gd name="T8" fmla="*/ 24 w 28"/>
                <a:gd name="T9" fmla="*/ 0 h 18"/>
                <a:gd name="T10" fmla="*/ 4 w 28"/>
                <a:gd name="T11" fmla="*/ 0 h 18"/>
                <a:gd name="T12" fmla="*/ 0 w 28"/>
                <a:gd name="T13" fmla="*/ 4 h 18"/>
                <a:gd name="T14" fmla="*/ 0 w 28"/>
                <a:gd name="T15" fmla="*/ 14 h 18"/>
                <a:gd name="T16" fmla="*/ 4 w 28"/>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4" y="18"/>
                  </a:moveTo>
                  <a:cubicBezTo>
                    <a:pt x="24" y="18"/>
                    <a:pt x="24" y="18"/>
                    <a:pt x="24" y="18"/>
                  </a:cubicBezTo>
                  <a:cubicBezTo>
                    <a:pt x="26" y="18"/>
                    <a:pt x="28" y="16"/>
                    <a:pt x="28" y="14"/>
                  </a:cubicBezTo>
                  <a:cubicBezTo>
                    <a:pt x="28" y="4"/>
                    <a:pt x="28" y="4"/>
                    <a:pt x="28" y="4"/>
                  </a:cubicBezTo>
                  <a:cubicBezTo>
                    <a:pt x="28" y="2"/>
                    <a:pt x="26" y="0"/>
                    <a:pt x="2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2532063" y="1176338"/>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2216150" y="1176338"/>
              <a:ext cx="63500" cy="66675"/>
            </a:xfrm>
            <a:custGeom>
              <a:avLst/>
              <a:gdLst>
                <a:gd name="T0" fmla="*/ 14 w 17"/>
                <a:gd name="T1" fmla="*/ 0 h 18"/>
                <a:gd name="T2" fmla="*/ 4 w 17"/>
                <a:gd name="T3" fmla="*/ 0 h 18"/>
                <a:gd name="T4" fmla="*/ 0 w 17"/>
                <a:gd name="T5" fmla="*/ 4 h 18"/>
                <a:gd name="T6" fmla="*/ 0 w 17"/>
                <a:gd name="T7" fmla="*/ 14 h 18"/>
                <a:gd name="T8" fmla="*/ 4 w 17"/>
                <a:gd name="T9" fmla="*/ 18 h 18"/>
                <a:gd name="T10" fmla="*/ 14 w 17"/>
                <a:gd name="T11" fmla="*/ 18 h 18"/>
                <a:gd name="T12" fmla="*/ 17 w 17"/>
                <a:gd name="T13" fmla="*/ 14 h 18"/>
                <a:gd name="T14" fmla="*/ 17 w 17"/>
                <a:gd name="T15" fmla="*/ 4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4" y="0"/>
                    <a:pt x="4" y="0"/>
                    <a:pt x="4" y="0"/>
                  </a:cubicBezTo>
                  <a:cubicBezTo>
                    <a:pt x="2" y="0"/>
                    <a:pt x="0" y="2"/>
                    <a:pt x="0" y="4"/>
                  </a:cubicBezTo>
                  <a:cubicBezTo>
                    <a:pt x="0" y="14"/>
                    <a:pt x="0" y="14"/>
                    <a:pt x="0" y="14"/>
                  </a:cubicBezTo>
                  <a:cubicBezTo>
                    <a:pt x="0" y="16"/>
                    <a:pt x="2" y="18"/>
                    <a:pt x="4" y="18"/>
                  </a:cubicBezTo>
                  <a:cubicBezTo>
                    <a:pt x="14" y="18"/>
                    <a:pt x="14" y="18"/>
                    <a:pt x="14" y="18"/>
                  </a:cubicBezTo>
                  <a:cubicBezTo>
                    <a:pt x="16" y="18"/>
                    <a:pt x="17" y="16"/>
                    <a:pt x="17" y="14"/>
                  </a:cubicBezTo>
                  <a:cubicBezTo>
                    <a:pt x="17" y="4"/>
                    <a:pt x="17" y="4"/>
                    <a:pt x="17" y="4"/>
                  </a:cubicBezTo>
                  <a:cubicBezTo>
                    <a:pt x="17" y="2"/>
                    <a:pt x="16"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2336800" y="1096963"/>
              <a:ext cx="63500"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2493963" y="1096963"/>
              <a:ext cx="101600" cy="68263"/>
            </a:xfrm>
            <a:custGeom>
              <a:avLst/>
              <a:gdLst>
                <a:gd name="T0" fmla="*/ 23 w 27"/>
                <a:gd name="T1" fmla="*/ 0 h 18"/>
                <a:gd name="T2" fmla="*/ 3 w 27"/>
                <a:gd name="T3" fmla="*/ 0 h 18"/>
                <a:gd name="T4" fmla="*/ 0 w 27"/>
                <a:gd name="T5" fmla="*/ 4 h 18"/>
                <a:gd name="T6" fmla="*/ 0 w 27"/>
                <a:gd name="T7" fmla="*/ 14 h 18"/>
                <a:gd name="T8" fmla="*/ 3 w 27"/>
                <a:gd name="T9" fmla="*/ 18 h 18"/>
                <a:gd name="T10" fmla="*/ 23 w 27"/>
                <a:gd name="T11" fmla="*/ 18 h 18"/>
                <a:gd name="T12" fmla="*/ 27 w 27"/>
                <a:gd name="T13" fmla="*/ 14 h 18"/>
                <a:gd name="T14" fmla="*/ 27 w 27"/>
                <a:gd name="T15" fmla="*/ 4 h 18"/>
                <a:gd name="T16" fmla="*/ 23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3" y="0"/>
                  </a:moveTo>
                  <a:cubicBezTo>
                    <a:pt x="3" y="0"/>
                    <a:pt x="3" y="0"/>
                    <a:pt x="3" y="0"/>
                  </a:cubicBezTo>
                  <a:cubicBezTo>
                    <a:pt x="1" y="0"/>
                    <a:pt x="0" y="2"/>
                    <a:pt x="0" y="4"/>
                  </a:cubicBezTo>
                  <a:cubicBezTo>
                    <a:pt x="0" y="14"/>
                    <a:pt x="0" y="14"/>
                    <a:pt x="0" y="14"/>
                  </a:cubicBezTo>
                  <a:cubicBezTo>
                    <a:pt x="0" y="16"/>
                    <a:pt x="1" y="18"/>
                    <a:pt x="3" y="18"/>
                  </a:cubicBezTo>
                  <a:cubicBezTo>
                    <a:pt x="23" y="18"/>
                    <a:pt x="23" y="18"/>
                    <a:pt x="23" y="18"/>
                  </a:cubicBezTo>
                  <a:cubicBezTo>
                    <a:pt x="26" y="18"/>
                    <a:pt x="27" y="16"/>
                    <a:pt x="27" y="14"/>
                  </a:cubicBezTo>
                  <a:cubicBezTo>
                    <a:pt x="27" y="4"/>
                    <a:pt x="27" y="4"/>
                    <a:pt x="27" y="4"/>
                  </a:cubicBezTo>
                  <a:cubicBezTo>
                    <a:pt x="27" y="2"/>
                    <a:pt x="26"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2414588" y="1096963"/>
              <a:ext cx="65087"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2216150" y="1019175"/>
              <a:ext cx="63500" cy="66675"/>
            </a:xfrm>
            <a:custGeom>
              <a:avLst/>
              <a:gdLst>
                <a:gd name="T0" fmla="*/ 4 w 17"/>
                <a:gd name="T1" fmla="*/ 18 h 18"/>
                <a:gd name="T2" fmla="*/ 14 w 17"/>
                <a:gd name="T3" fmla="*/ 18 h 18"/>
                <a:gd name="T4" fmla="*/ 17 w 17"/>
                <a:gd name="T5" fmla="*/ 14 h 18"/>
                <a:gd name="T6" fmla="*/ 17 w 17"/>
                <a:gd name="T7" fmla="*/ 4 h 18"/>
                <a:gd name="T8" fmla="*/ 14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4" y="18"/>
                    <a:pt x="14" y="18"/>
                    <a:pt x="14" y="18"/>
                  </a:cubicBezTo>
                  <a:cubicBezTo>
                    <a:pt x="16" y="18"/>
                    <a:pt x="17" y="16"/>
                    <a:pt x="17" y="14"/>
                  </a:cubicBezTo>
                  <a:cubicBezTo>
                    <a:pt x="17" y="4"/>
                    <a:pt x="17" y="4"/>
                    <a:pt x="17" y="4"/>
                  </a:cubicBezTo>
                  <a:cubicBezTo>
                    <a:pt x="17" y="2"/>
                    <a:pt x="16" y="0"/>
                    <a:pt x="1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2295525"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2373313" y="1019175"/>
              <a:ext cx="65087"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2452688"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2532063" y="1019175"/>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2378075" y="865188"/>
              <a:ext cx="250825" cy="131763"/>
            </a:xfrm>
            <a:custGeom>
              <a:avLst/>
              <a:gdLst>
                <a:gd name="T0" fmla="*/ 11 w 67"/>
                <a:gd name="T1" fmla="*/ 35 h 35"/>
                <a:gd name="T2" fmla="*/ 5 w 67"/>
                <a:gd name="T3" fmla="*/ 35 h 35"/>
                <a:gd name="T4" fmla="*/ 24 w 67"/>
                <a:gd name="T5" fmla="*/ 16 h 35"/>
                <a:gd name="T6" fmla="*/ 48 w 67"/>
                <a:gd name="T7" fmla="*/ 16 h 35"/>
                <a:gd name="T8" fmla="*/ 61 w 67"/>
                <a:gd name="T9" fmla="*/ 11 h 35"/>
                <a:gd name="T10" fmla="*/ 48 w 67"/>
                <a:gd name="T11" fmla="*/ 6 h 35"/>
                <a:gd name="T12" fmla="*/ 0 w 67"/>
                <a:gd name="T13" fmla="*/ 6 h 35"/>
                <a:gd name="T14" fmla="*/ 0 w 67"/>
                <a:gd name="T15" fmla="*/ 0 h 35"/>
                <a:gd name="T16" fmla="*/ 48 w 67"/>
                <a:gd name="T17" fmla="*/ 0 h 35"/>
                <a:gd name="T18" fmla="*/ 67 w 67"/>
                <a:gd name="T19" fmla="*/ 11 h 35"/>
                <a:gd name="T20" fmla="*/ 48 w 67"/>
                <a:gd name="T21" fmla="*/ 22 h 35"/>
                <a:gd name="T22" fmla="*/ 24 w 67"/>
                <a:gd name="T23" fmla="*/ 22 h 35"/>
                <a:gd name="T24" fmla="*/ 11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11" y="35"/>
                  </a:moveTo>
                  <a:cubicBezTo>
                    <a:pt x="5" y="35"/>
                    <a:pt x="5" y="35"/>
                    <a:pt x="5" y="35"/>
                  </a:cubicBezTo>
                  <a:cubicBezTo>
                    <a:pt x="5" y="28"/>
                    <a:pt x="9" y="16"/>
                    <a:pt x="24" y="16"/>
                  </a:cubicBezTo>
                  <a:cubicBezTo>
                    <a:pt x="48" y="16"/>
                    <a:pt x="48" y="16"/>
                    <a:pt x="48" y="16"/>
                  </a:cubicBezTo>
                  <a:cubicBezTo>
                    <a:pt x="52" y="16"/>
                    <a:pt x="61" y="15"/>
                    <a:pt x="61" y="11"/>
                  </a:cubicBezTo>
                  <a:cubicBezTo>
                    <a:pt x="61" y="7"/>
                    <a:pt x="58" y="6"/>
                    <a:pt x="48" y="6"/>
                  </a:cubicBezTo>
                  <a:cubicBezTo>
                    <a:pt x="0" y="6"/>
                    <a:pt x="0" y="6"/>
                    <a:pt x="0" y="6"/>
                  </a:cubicBezTo>
                  <a:cubicBezTo>
                    <a:pt x="0" y="0"/>
                    <a:pt x="0" y="0"/>
                    <a:pt x="0" y="0"/>
                  </a:cubicBezTo>
                  <a:cubicBezTo>
                    <a:pt x="48" y="0"/>
                    <a:pt x="48" y="0"/>
                    <a:pt x="48" y="0"/>
                  </a:cubicBezTo>
                  <a:cubicBezTo>
                    <a:pt x="56" y="0"/>
                    <a:pt x="67" y="0"/>
                    <a:pt x="67" y="11"/>
                  </a:cubicBezTo>
                  <a:cubicBezTo>
                    <a:pt x="67" y="22"/>
                    <a:pt x="50" y="22"/>
                    <a:pt x="48" y="22"/>
                  </a:cubicBezTo>
                  <a:cubicBezTo>
                    <a:pt x="24" y="22"/>
                    <a:pt x="24" y="22"/>
                    <a:pt x="24" y="22"/>
                  </a:cubicBezTo>
                  <a:cubicBezTo>
                    <a:pt x="11" y="22"/>
                    <a:pt x="11" y="35"/>
                    <a:pt x="1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2257425" y="828675"/>
              <a:ext cx="120650" cy="92075"/>
            </a:xfrm>
            <a:custGeom>
              <a:avLst/>
              <a:gdLst>
                <a:gd name="T0" fmla="*/ 11 w 32"/>
                <a:gd name="T1" fmla="*/ 6 h 25"/>
                <a:gd name="T2" fmla="*/ 0 w 32"/>
                <a:gd name="T3" fmla="*/ 6 h 25"/>
                <a:gd name="T4" fmla="*/ 0 w 32"/>
                <a:gd name="T5" fmla="*/ 19 h 25"/>
                <a:gd name="T6" fmla="*/ 11 w 32"/>
                <a:gd name="T7" fmla="*/ 19 h 25"/>
                <a:gd name="T8" fmla="*/ 11 w 32"/>
                <a:gd name="T9" fmla="*/ 25 h 25"/>
                <a:gd name="T10" fmla="*/ 28 w 32"/>
                <a:gd name="T11" fmla="*/ 25 h 25"/>
                <a:gd name="T12" fmla="*/ 32 w 32"/>
                <a:gd name="T13" fmla="*/ 21 h 25"/>
                <a:gd name="T14" fmla="*/ 32 w 32"/>
                <a:gd name="T15" fmla="*/ 4 h 25"/>
                <a:gd name="T16" fmla="*/ 28 w 32"/>
                <a:gd name="T17" fmla="*/ 0 h 25"/>
                <a:gd name="T18" fmla="*/ 11 w 32"/>
                <a:gd name="T19" fmla="*/ 0 h 25"/>
                <a:gd name="T20" fmla="*/ 11 w 32"/>
                <a:gd name="T21" fmla="*/ 6 h 25"/>
                <a:gd name="T22" fmla="*/ 5 w 32"/>
                <a:gd name="T23" fmla="*/ 11 h 25"/>
                <a:gd name="T24" fmla="*/ 5 w 32"/>
                <a:gd name="T25" fmla="*/ 8 h 25"/>
                <a:gd name="T26" fmla="*/ 8 w 32"/>
                <a:gd name="T27" fmla="*/ 8 h 25"/>
                <a:gd name="T28" fmla="*/ 8 w 32"/>
                <a:gd name="T29" fmla="*/ 11 h 25"/>
                <a:gd name="T30" fmla="*/ 5 w 32"/>
                <a:gd name="T31" fmla="*/ 11 h 25"/>
                <a:gd name="T32" fmla="*/ 5 w 32"/>
                <a:gd name="T33" fmla="*/ 17 h 25"/>
                <a:gd name="T34" fmla="*/ 5 w 32"/>
                <a:gd name="T35" fmla="*/ 14 h 25"/>
                <a:gd name="T36" fmla="*/ 8 w 32"/>
                <a:gd name="T37" fmla="*/ 14 h 25"/>
                <a:gd name="T38" fmla="*/ 8 w 32"/>
                <a:gd name="T39" fmla="*/ 17 h 25"/>
                <a:gd name="T40" fmla="*/ 5 w 32"/>
                <a:gd name="T4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11" y="6"/>
                  </a:moveTo>
                  <a:cubicBezTo>
                    <a:pt x="0" y="6"/>
                    <a:pt x="0" y="6"/>
                    <a:pt x="0" y="6"/>
                  </a:cubicBezTo>
                  <a:cubicBezTo>
                    <a:pt x="0" y="19"/>
                    <a:pt x="0" y="19"/>
                    <a:pt x="0" y="19"/>
                  </a:cubicBezTo>
                  <a:cubicBezTo>
                    <a:pt x="11" y="19"/>
                    <a:pt x="11" y="19"/>
                    <a:pt x="11" y="19"/>
                  </a:cubicBezTo>
                  <a:cubicBezTo>
                    <a:pt x="11" y="25"/>
                    <a:pt x="11" y="25"/>
                    <a:pt x="11" y="25"/>
                  </a:cubicBezTo>
                  <a:cubicBezTo>
                    <a:pt x="28" y="25"/>
                    <a:pt x="28" y="25"/>
                    <a:pt x="28" y="25"/>
                  </a:cubicBezTo>
                  <a:cubicBezTo>
                    <a:pt x="30" y="25"/>
                    <a:pt x="32" y="23"/>
                    <a:pt x="32" y="21"/>
                  </a:cubicBezTo>
                  <a:cubicBezTo>
                    <a:pt x="32" y="4"/>
                    <a:pt x="32" y="4"/>
                    <a:pt x="32" y="4"/>
                  </a:cubicBezTo>
                  <a:cubicBezTo>
                    <a:pt x="32" y="2"/>
                    <a:pt x="30" y="0"/>
                    <a:pt x="28" y="0"/>
                  </a:cubicBezTo>
                  <a:cubicBezTo>
                    <a:pt x="11" y="0"/>
                    <a:pt x="11" y="0"/>
                    <a:pt x="11" y="0"/>
                  </a:cubicBezTo>
                  <a:lnTo>
                    <a:pt x="11" y="6"/>
                  </a:lnTo>
                  <a:close/>
                  <a:moveTo>
                    <a:pt x="5" y="11"/>
                  </a:moveTo>
                  <a:cubicBezTo>
                    <a:pt x="5" y="8"/>
                    <a:pt x="5" y="8"/>
                    <a:pt x="5" y="8"/>
                  </a:cubicBezTo>
                  <a:cubicBezTo>
                    <a:pt x="8" y="8"/>
                    <a:pt x="8" y="8"/>
                    <a:pt x="8" y="8"/>
                  </a:cubicBezTo>
                  <a:cubicBezTo>
                    <a:pt x="8" y="11"/>
                    <a:pt x="8" y="11"/>
                    <a:pt x="8" y="11"/>
                  </a:cubicBezTo>
                  <a:lnTo>
                    <a:pt x="5" y="11"/>
                  </a:lnTo>
                  <a:close/>
                  <a:moveTo>
                    <a:pt x="5" y="17"/>
                  </a:moveTo>
                  <a:cubicBezTo>
                    <a:pt x="5" y="14"/>
                    <a:pt x="5" y="14"/>
                    <a:pt x="5" y="14"/>
                  </a:cubicBezTo>
                  <a:cubicBezTo>
                    <a:pt x="8" y="14"/>
                    <a:pt x="8" y="14"/>
                    <a:pt x="8" y="14"/>
                  </a:cubicBezTo>
                  <a:cubicBezTo>
                    <a:pt x="8" y="17"/>
                    <a:pt x="8" y="17"/>
                    <a:pt x="8" y="17"/>
                  </a:cubicBezTo>
                  <a:lnTo>
                    <a:pt x="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 name="Group 31"/>
          <p:cNvGrpSpPr/>
          <p:nvPr/>
        </p:nvGrpSpPr>
        <p:grpSpPr>
          <a:xfrm>
            <a:off x="3007863" y="2297736"/>
            <a:ext cx="233812" cy="317135"/>
            <a:chOff x="6943725" y="4087813"/>
            <a:chExt cx="371475" cy="506412"/>
          </a:xfrm>
          <a:solidFill>
            <a:schemeClr val="bg1"/>
          </a:solidFill>
        </p:grpSpPr>
        <p:sp>
          <p:nvSpPr>
            <p:cNvPr id="33" name="Freeform 32"/>
            <p:cNvSpPr>
              <a:spLocks noEditPoints="1"/>
            </p:cNvSpPr>
            <p:nvPr/>
          </p:nvSpPr>
          <p:spPr bwMode="auto">
            <a:xfrm>
              <a:off x="6943725" y="4087813"/>
              <a:ext cx="371475" cy="506412"/>
            </a:xfrm>
            <a:custGeom>
              <a:avLst/>
              <a:gdLst>
                <a:gd name="T0" fmla="*/ 75 w 99"/>
                <a:gd name="T1" fmla="*/ 0 h 135"/>
                <a:gd name="T2" fmla="*/ 24 w 99"/>
                <a:gd name="T3" fmla="*/ 0 h 135"/>
                <a:gd name="T4" fmla="*/ 0 w 99"/>
                <a:gd name="T5" fmla="*/ 23 h 135"/>
                <a:gd name="T6" fmla="*/ 0 w 99"/>
                <a:gd name="T7" fmla="*/ 111 h 135"/>
                <a:gd name="T8" fmla="*/ 24 w 99"/>
                <a:gd name="T9" fmla="*/ 135 h 135"/>
                <a:gd name="T10" fmla="*/ 75 w 99"/>
                <a:gd name="T11" fmla="*/ 135 h 135"/>
                <a:gd name="T12" fmla="*/ 99 w 99"/>
                <a:gd name="T13" fmla="*/ 111 h 135"/>
                <a:gd name="T14" fmla="*/ 99 w 99"/>
                <a:gd name="T15" fmla="*/ 23 h 135"/>
                <a:gd name="T16" fmla="*/ 75 w 99"/>
                <a:gd name="T17" fmla="*/ 0 h 135"/>
                <a:gd name="T18" fmla="*/ 49 w 99"/>
                <a:gd name="T19" fmla="*/ 126 h 135"/>
                <a:gd name="T20" fmla="*/ 44 w 99"/>
                <a:gd name="T21" fmla="*/ 121 h 135"/>
                <a:gd name="T22" fmla="*/ 49 w 99"/>
                <a:gd name="T23" fmla="*/ 115 h 135"/>
                <a:gd name="T24" fmla="*/ 55 w 99"/>
                <a:gd name="T25" fmla="*/ 121 h 135"/>
                <a:gd name="T26" fmla="*/ 49 w 99"/>
                <a:gd name="T27" fmla="*/ 126 h 135"/>
                <a:gd name="T28" fmla="*/ 81 w 99"/>
                <a:gd name="T29" fmla="*/ 108 h 135"/>
                <a:gd name="T30" fmla="*/ 18 w 99"/>
                <a:gd name="T31" fmla="*/ 108 h 135"/>
                <a:gd name="T32" fmla="*/ 18 w 99"/>
                <a:gd name="T33" fmla="*/ 18 h 135"/>
                <a:gd name="T34" fmla="*/ 81 w 99"/>
                <a:gd name="T35" fmla="*/ 18 h 135"/>
                <a:gd name="T36" fmla="*/ 81 w 99"/>
                <a:gd name="T37"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5">
                  <a:moveTo>
                    <a:pt x="75" y="0"/>
                  </a:moveTo>
                  <a:cubicBezTo>
                    <a:pt x="24" y="0"/>
                    <a:pt x="24" y="0"/>
                    <a:pt x="24" y="0"/>
                  </a:cubicBezTo>
                  <a:cubicBezTo>
                    <a:pt x="11" y="0"/>
                    <a:pt x="0" y="10"/>
                    <a:pt x="0" y="23"/>
                  </a:cubicBezTo>
                  <a:cubicBezTo>
                    <a:pt x="0" y="111"/>
                    <a:pt x="0" y="111"/>
                    <a:pt x="0" y="111"/>
                  </a:cubicBezTo>
                  <a:cubicBezTo>
                    <a:pt x="0" y="124"/>
                    <a:pt x="11" y="135"/>
                    <a:pt x="24" y="135"/>
                  </a:cubicBezTo>
                  <a:cubicBezTo>
                    <a:pt x="75" y="135"/>
                    <a:pt x="75" y="135"/>
                    <a:pt x="75" y="135"/>
                  </a:cubicBezTo>
                  <a:cubicBezTo>
                    <a:pt x="88" y="135"/>
                    <a:pt x="99" y="124"/>
                    <a:pt x="99" y="111"/>
                  </a:cubicBezTo>
                  <a:cubicBezTo>
                    <a:pt x="99" y="23"/>
                    <a:pt x="99" y="23"/>
                    <a:pt x="99" y="23"/>
                  </a:cubicBezTo>
                  <a:cubicBezTo>
                    <a:pt x="99" y="10"/>
                    <a:pt x="88" y="0"/>
                    <a:pt x="75" y="0"/>
                  </a:cubicBezTo>
                  <a:close/>
                  <a:moveTo>
                    <a:pt x="49" y="126"/>
                  </a:moveTo>
                  <a:cubicBezTo>
                    <a:pt x="47" y="126"/>
                    <a:pt x="44" y="124"/>
                    <a:pt x="44" y="121"/>
                  </a:cubicBezTo>
                  <a:cubicBezTo>
                    <a:pt x="44" y="118"/>
                    <a:pt x="47" y="115"/>
                    <a:pt x="49" y="115"/>
                  </a:cubicBezTo>
                  <a:cubicBezTo>
                    <a:pt x="52" y="115"/>
                    <a:pt x="55" y="118"/>
                    <a:pt x="55" y="121"/>
                  </a:cubicBezTo>
                  <a:cubicBezTo>
                    <a:pt x="55" y="124"/>
                    <a:pt x="52" y="126"/>
                    <a:pt x="49" y="126"/>
                  </a:cubicBezTo>
                  <a:close/>
                  <a:moveTo>
                    <a:pt x="81" y="108"/>
                  </a:moveTo>
                  <a:cubicBezTo>
                    <a:pt x="18" y="108"/>
                    <a:pt x="18" y="108"/>
                    <a:pt x="18" y="108"/>
                  </a:cubicBezTo>
                  <a:cubicBezTo>
                    <a:pt x="18" y="18"/>
                    <a:pt x="18" y="18"/>
                    <a:pt x="18" y="18"/>
                  </a:cubicBezTo>
                  <a:cubicBezTo>
                    <a:pt x="81" y="18"/>
                    <a:pt x="81" y="18"/>
                    <a:pt x="81" y="18"/>
                  </a:cubicBezTo>
                  <a:lnTo>
                    <a:pt x="81" y="1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7097713" y="4200525"/>
              <a:ext cx="63500" cy="242887"/>
            </a:xfrm>
            <a:custGeom>
              <a:avLst/>
              <a:gdLst>
                <a:gd name="T0" fmla="*/ 8 w 17"/>
                <a:gd name="T1" fmla="*/ 65 h 65"/>
                <a:gd name="T2" fmla="*/ 0 w 17"/>
                <a:gd name="T3" fmla="*/ 56 h 65"/>
                <a:gd name="T4" fmla="*/ 9 w 17"/>
                <a:gd name="T5" fmla="*/ 48 h 65"/>
                <a:gd name="T6" fmla="*/ 17 w 17"/>
                <a:gd name="T7" fmla="*/ 56 h 65"/>
                <a:gd name="T8" fmla="*/ 9 w 17"/>
                <a:gd name="T9" fmla="*/ 65 h 65"/>
                <a:gd name="T10" fmla="*/ 8 w 17"/>
                <a:gd name="T11" fmla="*/ 65 h 65"/>
                <a:gd name="T12" fmla="*/ 3 w 17"/>
                <a:gd name="T13" fmla="*/ 43 h 65"/>
                <a:gd name="T14" fmla="*/ 1 w 17"/>
                <a:gd name="T15" fmla="*/ 0 h 65"/>
                <a:gd name="T16" fmla="*/ 16 w 17"/>
                <a:gd name="T17" fmla="*/ 0 h 65"/>
                <a:gd name="T18" fmla="*/ 14 w 17"/>
                <a:gd name="T19" fmla="*/ 43 h 65"/>
                <a:gd name="T20" fmla="*/ 3 w 17"/>
                <a:gd name="T21" fmla="*/ 4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5">
                  <a:moveTo>
                    <a:pt x="8" y="65"/>
                  </a:moveTo>
                  <a:cubicBezTo>
                    <a:pt x="3" y="65"/>
                    <a:pt x="0" y="61"/>
                    <a:pt x="0" y="56"/>
                  </a:cubicBezTo>
                  <a:cubicBezTo>
                    <a:pt x="0" y="51"/>
                    <a:pt x="4" y="48"/>
                    <a:pt x="9" y="48"/>
                  </a:cubicBezTo>
                  <a:cubicBezTo>
                    <a:pt x="14" y="48"/>
                    <a:pt x="17" y="51"/>
                    <a:pt x="17" y="56"/>
                  </a:cubicBezTo>
                  <a:cubicBezTo>
                    <a:pt x="17" y="61"/>
                    <a:pt x="14" y="65"/>
                    <a:pt x="9" y="65"/>
                  </a:cubicBezTo>
                  <a:lnTo>
                    <a:pt x="8" y="65"/>
                  </a:lnTo>
                  <a:close/>
                  <a:moveTo>
                    <a:pt x="3" y="43"/>
                  </a:moveTo>
                  <a:cubicBezTo>
                    <a:pt x="1" y="0"/>
                    <a:pt x="1" y="0"/>
                    <a:pt x="1" y="0"/>
                  </a:cubicBezTo>
                  <a:cubicBezTo>
                    <a:pt x="16" y="0"/>
                    <a:pt x="16" y="0"/>
                    <a:pt x="16" y="0"/>
                  </a:cubicBezTo>
                  <a:cubicBezTo>
                    <a:pt x="14" y="43"/>
                    <a:pt x="14" y="43"/>
                    <a:pt x="14" y="43"/>
                  </a:cubicBezTo>
                  <a:lnTo>
                    <a:pt x="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5" name="Group 34"/>
          <p:cNvGrpSpPr/>
          <p:nvPr/>
        </p:nvGrpSpPr>
        <p:grpSpPr>
          <a:xfrm>
            <a:off x="1183955" y="2975952"/>
            <a:ext cx="343936" cy="325960"/>
            <a:chOff x="9112250" y="4754562"/>
            <a:chExt cx="455613" cy="431801"/>
          </a:xfrm>
          <a:solidFill>
            <a:schemeClr val="bg1"/>
          </a:solidFill>
        </p:grpSpPr>
        <p:sp>
          <p:nvSpPr>
            <p:cNvPr id="36" name="Freeform 35"/>
            <p:cNvSpPr>
              <a:spLocks noEditPoints="1"/>
            </p:cNvSpPr>
            <p:nvPr/>
          </p:nvSpPr>
          <p:spPr bwMode="auto">
            <a:xfrm>
              <a:off x="9291638" y="4754562"/>
              <a:ext cx="107950" cy="146050"/>
            </a:xfrm>
            <a:custGeom>
              <a:avLst/>
              <a:gdLst>
                <a:gd name="T0" fmla="*/ 21 w 29"/>
                <a:gd name="T1" fmla="*/ 2 h 39"/>
                <a:gd name="T2" fmla="*/ 15 w 29"/>
                <a:gd name="T3" fmla="*/ 1 h 39"/>
                <a:gd name="T4" fmla="*/ 3 w 29"/>
                <a:gd name="T5" fmla="*/ 8 h 39"/>
                <a:gd name="T6" fmla="*/ 1 w 29"/>
                <a:gd name="T7" fmla="*/ 27 h 39"/>
                <a:gd name="T8" fmla="*/ 7 w 29"/>
                <a:gd name="T9" fmla="*/ 37 h 39"/>
                <a:gd name="T10" fmla="*/ 12 w 29"/>
                <a:gd name="T11" fmla="*/ 38 h 39"/>
                <a:gd name="T12" fmla="*/ 22 w 29"/>
                <a:gd name="T13" fmla="*/ 32 h 39"/>
                <a:gd name="T14" fmla="*/ 28 w 29"/>
                <a:gd name="T15" fmla="*/ 14 h 39"/>
                <a:gd name="T16" fmla="*/ 21 w 29"/>
                <a:gd name="T17" fmla="*/ 2 h 39"/>
                <a:gd name="T18" fmla="*/ 14 w 29"/>
                <a:gd name="T19" fmla="*/ 18 h 39"/>
                <a:gd name="T20" fmla="*/ 9 w 29"/>
                <a:gd name="T21" fmla="*/ 11 h 39"/>
                <a:gd name="T22" fmla="*/ 17 w 29"/>
                <a:gd name="T23" fmla="*/ 7 h 39"/>
                <a:gd name="T24" fmla="*/ 21 w 29"/>
                <a:gd name="T25" fmla="*/ 14 h 39"/>
                <a:gd name="T26" fmla="*/ 14 w 29"/>
                <a:gd name="T27"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9">
                  <a:moveTo>
                    <a:pt x="21" y="2"/>
                  </a:moveTo>
                  <a:cubicBezTo>
                    <a:pt x="15" y="1"/>
                    <a:pt x="15" y="1"/>
                    <a:pt x="15" y="1"/>
                  </a:cubicBezTo>
                  <a:cubicBezTo>
                    <a:pt x="10" y="0"/>
                    <a:pt x="4" y="3"/>
                    <a:pt x="3" y="8"/>
                  </a:cubicBezTo>
                  <a:cubicBezTo>
                    <a:pt x="1" y="27"/>
                    <a:pt x="1" y="27"/>
                    <a:pt x="1" y="27"/>
                  </a:cubicBezTo>
                  <a:cubicBezTo>
                    <a:pt x="0" y="32"/>
                    <a:pt x="3" y="36"/>
                    <a:pt x="7" y="37"/>
                  </a:cubicBezTo>
                  <a:cubicBezTo>
                    <a:pt x="12" y="38"/>
                    <a:pt x="12" y="38"/>
                    <a:pt x="12" y="38"/>
                  </a:cubicBezTo>
                  <a:cubicBezTo>
                    <a:pt x="16" y="39"/>
                    <a:pt x="21" y="36"/>
                    <a:pt x="22" y="32"/>
                  </a:cubicBezTo>
                  <a:cubicBezTo>
                    <a:pt x="28" y="14"/>
                    <a:pt x="28" y="14"/>
                    <a:pt x="28" y="14"/>
                  </a:cubicBezTo>
                  <a:cubicBezTo>
                    <a:pt x="29" y="9"/>
                    <a:pt x="26" y="3"/>
                    <a:pt x="21" y="2"/>
                  </a:cubicBezTo>
                  <a:close/>
                  <a:moveTo>
                    <a:pt x="14" y="18"/>
                  </a:moveTo>
                  <a:cubicBezTo>
                    <a:pt x="11" y="18"/>
                    <a:pt x="9" y="14"/>
                    <a:pt x="9" y="11"/>
                  </a:cubicBezTo>
                  <a:cubicBezTo>
                    <a:pt x="10" y="8"/>
                    <a:pt x="13" y="6"/>
                    <a:pt x="17" y="7"/>
                  </a:cubicBezTo>
                  <a:cubicBezTo>
                    <a:pt x="20" y="8"/>
                    <a:pt x="22" y="11"/>
                    <a:pt x="21" y="14"/>
                  </a:cubicBezTo>
                  <a:cubicBezTo>
                    <a:pt x="20" y="17"/>
                    <a:pt x="17" y="19"/>
                    <a:pt x="1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9112250" y="4852988"/>
              <a:ext cx="455613" cy="333375"/>
            </a:xfrm>
            <a:custGeom>
              <a:avLst/>
              <a:gdLst>
                <a:gd name="T0" fmla="*/ 102 w 122"/>
                <a:gd name="T1" fmla="*/ 0 h 89"/>
                <a:gd name="T2" fmla="*/ 20 w 122"/>
                <a:gd name="T3" fmla="*/ 0 h 89"/>
                <a:gd name="T4" fmla="*/ 0 w 122"/>
                <a:gd name="T5" fmla="*/ 20 h 89"/>
                <a:gd name="T6" fmla="*/ 0 w 122"/>
                <a:gd name="T7" fmla="*/ 69 h 89"/>
                <a:gd name="T8" fmla="*/ 20 w 122"/>
                <a:gd name="T9" fmla="*/ 89 h 89"/>
                <a:gd name="T10" fmla="*/ 102 w 122"/>
                <a:gd name="T11" fmla="*/ 89 h 89"/>
                <a:gd name="T12" fmla="*/ 122 w 122"/>
                <a:gd name="T13" fmla="*/ 69 h 89"/>
                <a:gd name="T14" fmla="*/ 122 w 122"/>
                <a:gd name="T15" fmla="*/ 20 h 89"/>
                <a:gd name="T16" fmla="*/ 102 w 122"/>
                <a:gd name="T17" fmla="*/ 0 h 89"/>
                <a:gd name="T18" fmla="*/ 63 w 122"/>
                <a:gd name="T19" fmla="*/ 73 h 89"/>
                <a:gd name="T20" fmla="*/ 14 w 122"/>
                <a:gd name="T21" fmla="*/ 73 h 89"/>
                <a:gd name="T22" fmla="*/ 14 w 122"/>
                <a:gd name="T23" fmla="*/ 16 h 89"/>
                <a:gd name="T24" fmla="*/ 63 w 122"/>
                <a:gd name="T25" fmla="*/ 16 h 89"/>
                <a:gd name="T26" fmla="*/ 63 w 122"/>
                <a:gd name="T27" fmla="*/ 73 h 89"/>
                <a:gd name="T28" fmla="*/ 95 w 122"/>
                <a:gd name="T29" fmla="*/ 28 h 89"/>
                <a:gd name="T30" fmla="*/ 73 w 122"/>
                <a:gd name="T31" fmla="*/ 28 h 89"/>
                <a:gd name="T32" fmla="*/ 69 w 122"/>
                <a:gd name="T33" fmla="*/ 23 h 89"/>
                <a:gd name="T34" fmla="*/ 73 w 122"/>
                <a:gd name="T35" fmla="*/ 19 h 89"/>
                <a:gd name="T36" fmla="*/ 95 w 122"/>
                <a:gd name="T37" fmla="*/ 19 h 89"/>
                <a:gd name="T38" fmla="*/ 99 w 122"/>
                <a:gd name="T39" fmla="*/ 23 h 89"/>
                <a:gd name="T40" fmla="*/ 95 w 122"/>
                <a:gd name="T41" fmla="*/ 28 h 89"/>
                <a:gd name="T42" fmla="*/ 115 w 122"/>
                <a:gd name="T43" fmla="*/ 47 h 89"/>
                <a:gd name="T44" fmla="*/ 111 w 122"/>
                <a:gd name="T45" fmla="*/ 51 h 89"/>
                <a:gd name="T46" fmla="*/ 73 w 122"/>
                <a:gd name="T47" fmla="*/ 51 h 89"/>
                <a:gd name="T48" fmla="*/ 69 w 122"/>
                <a:gd name="T49" fmla="*/ 47 h 89"/>
                <a:gd name="T50" fmla="*/ 69 w 122"/>
                <a:gd name="T51" fmla="*/ 47 h 89"/>
                <a:gd name="T52" fmla="*/ 73 w 122"/>
                <a:gd name="T53" fmla="*/ 43 h 89"/>
                <a:gd name="T54" fmla="*/ 111 w 122"/>
                <a:gd name="T55" fmla="*/ 43 h 89"/>
                <a:gd name="T56" fmla="*/ 115 w 122"/>
                <a:gd name="T57" fmla="*/ 47 h 89"/>
                <a:gd name="T58" fmla="*/ 115 w 122"/>
                <a:gd name="T59" fmla="*/ 62 h 89"/>
                <a:gd name="T60" fmla="*/ 111 w 122"/>
                <a:gd name="T61" fmla="*/ 66 h 89"/>
                <a:gd name="T62" fmla="*/ 73 w 122"/>
                <a:gd name="T63" fmla="*/ 66 h 89"/>
                <a:gd name="T64" fmla="*/ 69 w 122"/>
                <a:gd name="T65" fmla="*/ 62 h 89"/>
                <a:gd name="T66" fmla="*/ 69 w 122"/>
                <a:gd name="T67" fmla="*/ 62 h 89"/>
                <a:gd name="T68" fmla="*/ 73 w 122"/>
                <a:gd name="T69" fmla="*/ 59 h 89"/>
                <a:gd name="T70" fmla="*/ 111 w 122"/>
                <a:gd name="T71" fmla="*/ 59 h 89"/>
                <a:gd name="T72" fmla="*/ 115 w 122"/>
                <a:gd name="T7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 h="89">
                  <a:moveTo>
                    <a:pt x="102" y="0"/>
                  </a:moveTo>
                  <a:cubicBezTo>
                    <a:pt x="20" y="0"/>
                    <a:pt x="20" y="0"/>
                    <a:pt x="20" y="0"/>
                  </a:cubicBezTo>
                  <a:cubicBezTo>
                    <a:pt x="9" y="0"/>
                    <a:pt x="0" y="9"/>
                    <a:pt x="0" y="20"/>
                  </a:cubicBezTo>
                  <a:cubicBezTo>
                    <a:pt x="0" y="69"/>
                    <a:pt x="0" y="69"/>
                    <a:pt x="0" y="69"/>
                  </a:cubicBezTo>
                  <a:cubicBezTo>
                    <a:pt x="0" y="80"/>
                    <a:pt x="9" y="89"/>
                    <a:pt x="20" y="89"/>
                  </a:cubicBezTo>
                  <a:cubicBezTo>
                    <a:pt x="102" y="89"/>
                    <a:pt x="102" y="89"/>
                    <a:pt x="102" y="89"/>
                  </a:cubicBezTo>
                  <a:cubicBezTo>
                    <a:pt x="113" y="89"/>
                    <a:pt x="122" y="80"/>
                    <a:pt x="122" y="69"/>
                  </a:cubicBezTo>
                  <a:cubicBezTo>
                    <a:pt x="122" y="20"/>
                    <a:pt x="122" y="20"/>
                    <a:pt x="122" y="20"/>
                  </a:cubicBezTo>
                  <a:cubicBezTo>
                    <a:pt x="122" y="9"/>
                    <a:pt x="113" y="0"/>
                    <a:pt x="102" y="0"/>
                  </a:cubicBezTo>
                  <a:close/>
                  <a:moveTo>
                    <a:pt x="63" y="73"/>
                  </a:moveTo>
                  <a:cubicBezTo>
                    <a:pt x="14" y="73"/>
                    <a:pt x="14" y="73"/>
                    <a:pt x="14" y="73"/>
                  </a:cubicBezTo>
                  <a:cubicBezTo>
                    <a:pt x="14" y="16"/>
                    <a:pt x="14" y="16"/>
                    <a:pt x="14" y="16"/>
                  </a:cubicBezTo>
                  <a:cubicBezTo>
                    <a:pt x="63" y="16"/>
                    <a:pt x="63" y="16"/>
                    <a:pt x="63" y="16"/>
                  </a:cubicBezTo>
                  <a:lnTo>
                    <a:pt x="63" y="73"/>
                  </a:lnTo>
                  <a:close/>
                  <a:moveTo>
                    <a:pt x="95" y="28"/>
                  </a:moveTo>
                  <a:cubicBezTo>
                    <a:pt x="73" y="28"/>
                    <a:pt x="73" y="28"/>
                    <a:pt x="73" y="28"/>
                  </a:cubicBezTo>
                  <a:cubicBezTo>
                    <a:pt x="71" y="28"/>
                    <a:pt x="69" y="26"/>
                    <a:pt x="69" y="23"/>
                  </a:cubicBezTo>
                  <a:cubicBezTo>
                    <a:pt x="69" y="21"/>
                    <a:pt x="71" y="19"/>
                    <a:pt x="73" y="19"/>
                  </a:cubicBezTo>
                  <a:cubicBezTo>
                    <a:pt x="95" y="19"/>
                    <a:pt x="95" y="19"/>
                    <a:pt x="95" y="19"/>
                  </a:cubicBezTo>
                  <a:cubicBezTo>
                    <a:pt x="97" y="19"/>
                    <a:pt x="99" y="21"/>
                    <a:pt x="99" y="23"/>
                  </a:cubicBezTo>
                  <a:cubicBezTo>
                    <a:pt x="99" y="26"/>
                    <a:pt x="97" y="28"/>
                    <a:pt x="95" y="28"/>
                  </a:cubicBezTo>
                  <a:close/>
                  <a:moveTo>
                    <a:pt x="115" y="47"/>
                  </a:moveTo>
                  <a:cubicBezTo>
                    <a:pt x="115" y="49"/>
                    <a:pt x="113" y="51"/>
                    <a:pt x="111" y="51"/>
                  </a:cubicBezTo>
                  <a:cubicBezTo>
                    <a:pt x="73" y="51"/>
                    <a:pt x="73" y="51"/>
                    <a:pt x="73" y="51"/>
                  </a:cubicBezTo>
                  <a:cubicBezTo>
                    <a:pt x="70" y="51"/>
                    <a:pt x="69" y="49"/>
                    <a:pt x="69" y="47"/>
                  </a:cubicBezTo>
                  <a:cubicBezTo>
                    <a:pt x="69" y="47"/>
                    <a:pt x="69" y="47"/>
                    <a:pt x="69" y="47"/>
                  </a:cubicBezTo>
                  <a:cubicBezTo>
                    <a:pt x="69" y="45"/>
                    <a:pt x="70" y="43"/>
                    <a:pt x="73" y="43"/>
                  </a:cubicBezTo>
                  <a:cubicBezTo>
                    <a:pt x="111" y="43"/>
                    <a:pt x="111" y="43"/>
                    <a:pt x="111" y="43"/>
                  </a:cubicBezTo>
                  <a:cubicBezTo>
                    <a:pt x="113" y="43"/>
                    <a:pt x="115" y="45"/>
                    <a:pt x="115" y="47"/>
                  </a:cubicBezTo>
                  <a:close/>
                  <a:moveTo>
                    <a:pt x="115" y="62"/>
                  </a:moveTo>
                  <a:cubicBezTo>
                    <a:pt x="115" y="65"/>
                    <a:pt x="113" y="66"/>
                    <a:pt x="111" y="66"/>
                  </a:cubicBezTo>
                  <a:cubicBezTo>
                    <a:pt x="73" y="66"/>
                    <a:pt x="73" y="66"/>
                    <a:pt x="73" y="66"/>
                  </a:cubicBezTo>
                  <a:cubicBezTo>
                    <a:pt x="70" y="66"/>
                    <a:pt x="69" y="65"/>
                    <a:pt x="69" y="62"/>
                  </a:cubicBezTo>
                  <a:cubicBezTo>
                    <a:pt x="69" y="62"/>
                    <a:pt x="69" y="62"/>
                    <a:pt x="69" y="62"/>
                  </a:cubicBezTo>
                  <a:cubicBezTo>
                    <a:pt x="69" y="60"/>
                    <a:pt x="70" y="59"/>
                    <a:pt x="73" y="59"/>
                  </a:cubicBezTo>
                  <a:cubicBezTo>
                    <a:pt x="111" y="59"/>
                    <a:pt x="111" y="59"/>
                    <a:pt x="111" y="59"/>
                  </a:cubicBezTo>
                  <a:cubicBezTo>
                    <a:pt x="113" y="59"/>
                    <a:pt x="115" y="60"/>
                    <a:pt x="11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9190038" y="5010150"/>
              <a:ext cx="127000" cy="93663"/>
            </a:xfrm>
            <a:custGeom>
              <a:avLst/>
              <a:gdLst>
                <a:gd name="T0" fmla="*/ 33 w 34"/>
                <a:gd name="T1" fmla="*/ 22 h 25"/>
                <a:gd name="T2" fmla="*/ 34 w 34"/>
                <a:gd name="T3" fmla="*/ 7 h 25"/>
                <a:gd name="T4" fmla="*/ 25 w 34"/>
                <a:gd name="T5" fmla="*/ 0 h 25"/>
                <a:gd name="T6" fmla="*/ 20 w 34"/>
                <a:gd name="T7" fmla="*/ 0 h 25"/>
                <a:gd name="T8" fmla="*/ 19 w 34"/>
                <a:gd name="T9" fmla="*/ 3 h 25"/>
                <a:gd name="T10" fmla="*/ 20 w 34"/>
                <a:gd name="T11" fmla="*/ 16 h 25"/>
                <a:gd name="T12" fmla="*/ 17 w 34"/>
                <a:gd name="T13" fmla="*/ 20 h 25"/>
                <a:gd name="T14" fmla="*/ 14 w 34"/>
                <a:gd name="T15" fmla="*/ 16 h 25"/>
                <a:gd name="T16" fmla="*/ 16 w 34"/>
                <a:gd name="T17" fmla="*/ 3 h 25"/>
                <a:gd name="T18" fmla="*/ 15 w 34"/>
                <a:gd name="T19" fmla="*/ 0 h 25"/>
                <a:gd name="T20" fmla="*/ 9 w 34"/>
                <a:gd name="T21" fmla="*/ 0 h 25"/>
                <a:gd name="T22" fmla="*/ 9 w 34"/>
                <a:gd name="T23" fmla="*/ 0 h 25"/>
                <a:gd name="T24" fmla="*/ 1 w 34"/>
                <a:gd name="T25" fmla="*/ 7 h 25"/>
                <a:gd name="T26" fmla="*/ 2 w 34"/>
                <a:gd name="T27" fmla="*/ 22 h 25"/>
                <a:gd name="T28" fmla="*/ 17 w 34"/>
                <a:gd name="T29" fmla="*/ 25 h 25"/>
                <a:gd name="T30" fmla="*/ 33 w 3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5">
                  <a:moveTo>
                    <a:pt x="33" y="22"/>
                  </a:moveTo>
                  <a:cubicBezTo>
                    <a:pt x="34" y="7"/>
                    <a:pt x="34" y="7"/>
                    <a:pt x="34" y="7"/>
                  </a:cubicBezTo>
                  <a:cubicBezTo>
                    <a:pt x="34" y="3"/>
                    <a:pt x="30" y="0"/>
                    <a:pt x="25" y="0"/>
                  </a:cubicBezTo>
                  <a:cubicBezTo>
                    <a:pt x="20" y="0"/>
                    <a:pt x="20" y="0"/>
                    <a:pt x="20" y="0"/>
                  </a:cubicBezTo>
                  <a:cubicBezTo>
                    <a:pt x="20" y="0"/>
                    <a:pt x="20" y="2"/>
                    <a:pt x="19" y="3"/>
                  </a:cubicBezTo>
                  <a:cubicBezTo>
                    <a:pt x="19" y="3"/>
                    <a:pt x="21" y="13"/>
                    <a:pt x="20" y="16"/>
                  </a:cubicBezTo>
                  <a:cubicBezTo>
                    <a:pt x="20" y="17"/>
                    <a:pt x="19" y="21"/>
                    <a:pt x="17" y="20"/>
                  </a:cubicBezTo>
                  <a:cubicBezTo>
                    <a:pt x="16" y="20"/>
                    <a:pt x="14" y="17"/>
                    <a:pt x="14" y="16"/>
                  </a:cubicBezTo>
                  <a:cubicBezTo>
                    <a:pt x="13" y="13"/>
                    <a:pt x="16" y="3"/>
                    <a:pt x="16" y="3"/>
                  </a:cubicBezTo>
                  <a:cubicBezTo>
                    <a:pt x="15" y="3"/>
                    <a:pt x="15" y="2"/>
                    <a:pt x="15" y="0"/>
                  </a:cubicBezTo>
                  <a:cubicBezTo>
                    <a:pt x="9" y="0"/>
                    <a:pt x="9" y="0"/>
                    <a:pt x="9" y="0"/>
                  </a:cubicBezTo>
                  <a:cubicBezTo>
                    <a:pt x="9" y="0"/>
                    <a:pt x="9" y="0"/>
                    <a:pt x="9" y="0"/>
                  </a:cubicBezTo>
                  <a:cubicBezTo>
                    <a:pt x="5" y="0"/>
                    <a:pt x="0" y="3"/>
                    <a:pt x="1" y="7"/>
                  </a:cubicBezTo>
                  <a:cubicBezTo>
                    <a:pt x="2" y="22"/>
                    <a:pt x="2" y="22"/>
                    <a:pt x="2" y="22"/>
                  </a:cubicBezTo>
                  <a:cubicBezTo>
                    <a:pt x="6" y="25"/>
                    <a:pt x="12" y="25"/>
                    <a:pt x="17" y="25"/>
                  </a:cubicBezTo>
                  <a:cubicBezTo>
                    <a:pt x="23" y="25"/>
                    <a:pt x="29" y="25"/>
                    <a:pt x="3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Oval 38"/>
            <p:cNvSpPr>
              <a:spLocks noChangeArrowheads="1"/>
            </p:cNvSpPr>
            <p:nvPr/>
          </p:nvSpPr>
          <p:spPr bwMode="auto">
            <a:xfrm>
              <a:off x="9220200" y="4930775"/>
              <a:ext cx="68263" cy="682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0" name="Group 39"/>
          <p:cNvGrpSpPr/>
          <p:nvPr/>
        </p:nvGrpSpPr>
        <p:grpSpPr>
          <a:xfrm>
            <a:off x="2930631" y="3453071"/>
            <a:ext cx="346838" cy="365815"/>
            <a:chOff x="8804275" y="3135313"/>
            <a:chExt cx="449263" cy="476250"/>
          </a:xfrm>
          <a:solidFill>
            <a:schemeClr val="bg1"/>
          </a:solidFill>
        </p:grpSpPr>
        <p:sp>
          <p:nvSpPr>
            <p:cNvPr id="41" name="Freeform 40"/>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3" name="Group 42"/>
          <p:cNvGrpSpPr/>
          <p:nvPr/>
        </p:nvGrpSpPr>
        <p:grpSpPr>
          <a:xfrm>
            <a:off x="1179075" y="4103902"/>
            <a:ext cx="370299" cy="297198"/>
            <a:chOff x="10575925" y="5006975"/>
            <a:chExt cx="490538" cy="393701"/>
          </a:xfrm>
          <a:solidFill>
            <a:schemeClr val="bg1"/>
          </a:solidFill>
        </p:grpSpPr>
        <p:sp>
          <p:nvSpPr>
            <p:cNvPr id="44" name="Freeform 43"/>
            <p:cNvSpPr/>
            <p:nvPr/>
          </p:nvSpPr>
          <p:spPr bwMode="auto">
            <a:xfrm>
              <a:off x="10579100" y="5186363"/>
              <a:ext cx="487363" cy="214313"/>
            </a:xfrm>
            <a:custGeom>
              <a:avLst/>
              <a:gdLst>
                <a:gd name="T0" fmla="*/ 116 w 130"/>
                <a:gd name="T1" fmla="*/ 18 h 57"/>
                <a:gd name="T2" fmla="*/ 102 w 130"/>
                <a:gd name="T3" fmla="*/ 25 h 57"/>
                <a:gd name="T4" fmla="*/ 87 w 130"/>
                <a:gd name="T5" fmla="*/ 33 h 57"/>
                <a:gd name="T6" fmla="*/ 59 w 130"/>
                <a:gd name="T7" fmla="*/ 29 h 57"/>
                <a:gd name="T8" fmla="*/ 53 w 130"/>
                <a:gd name="T9" fmla="*/ 22 h 57"/>
                <a:gd name="T10" fmla="*/ 53 w 130"/>
                <a:gd name="T11" fmla="*/ 19 h 57"/>
                <a:gd name="T12" fmla="*/ 57 w 130"/>
                <a:gd name="T13" fmla="*/ 18 h 57"/>
                <a:gd name="T14" fmla="*/ 82 w 130"/>
                <a:gd name="T15" fmla="*/ 22 h 57"/>
                <a:gd name="T16" fmla="*/ 82 w 130"/>
                <a:gd name="T17" fmla="*/ 22 h 57"/>
                <a:gd name="T18" fmla="*/ 88 w 130"/>
                <a:gd name="T19" fmla="*/ 21 h 57"/>
                <a:gd name="T20" fmla="*/ 90 w 130"/>
                <a:gd name="T21" fmla="*/ 19 h 57"/>
                <a:gd name="T22" fmla="*/ 90 w 130"/>
                <a:gd name="T23" fmla="*/ 17 h 57"/>
                <a:gd name="T24" fmla="*/ 85 w 130"/>
                <a:gd name="T25" fmla="*/ 10 h 57"/>
                <a:gd name="T26" fmla="*/ 75 w 130"/>
                <a:gd name="T27" fmla="*/ 8 h 57"/>
                <a:gd name="T28" fmla="*/ 45 w 130"/>
                <a:gd name="T29" fmla="*/ 2 h 57"/>
                <a:gd name="T30" fmla="*/ 34 w 130"/>
                <a:gd name="T31" fmla="*/ 4 h 57"/>
                <a:gd name="T32" fmla="*/ 0 w 130"/>
                <a:gd name="T33" fmla="*/ 22 h 57"/>
                <a:gd name="T34" fmla="*/ 18 w 130"/>
                <a:gd name="T35" fmla="*/ 57 h 57"/>
                <a:gd name="T36" fmla="*/ 29 w 130"/>
                <a:gd name="T37" fmla="*/ 51 h 57"/>
                <a:gd name="T38" fmla="*/ 39 w 130"/>
                <a:gd name="T39" fmla="*/ 50 h 57"/>
                <a:gd name="T40" fmla="*/ 65 w 130"/>
                <a:gd name="T41" fmla="*/ 54 h 57"/>
                <a:gd name="T42" fmla="*/ 84 w 130"/>
                <a:gd name="T43" fmla="*/ 54 h 57"/>
                <a:gd name="T44" fmla="*/ 124 w 130"/>
                <a:gd name="T45" fmla="*/ 33 h 57"/>
                <a:gd name="T46" fmla="*/ 128 w 130"/>
                <a:gd name="T47" fmla="*/ 21 h 57"/>
                <a:gd name="T48" fmla="*/ 116 w 130"/>
                <a:gd name="T4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57">
                  <a:moveTo>
                    <a:pt x="116" y="18"/>
                  </a:moveTo>
                  <a:cubicBezTo>
                    <a:pt x="102" y="25"/>
                    <a:pt x="102" y="25"/>
                    <a:pt x="102" y="25"/>
                  </a:cubicBezTo>
                  <a:cubicBezTo>
                    <a:pt x="87" y="33"/>
                    <a:pt x="87" y="33"/>
                    <a:pt x="87" y="33"/>
                  </a:cubicBezTo>
                  <a:cubicBezTo>
                    <a:pt x="87" y="33"/>
                    <a:pt x="66" y="31"/>
                    <a:pt x="59" y="29"/>
                  </a:cubicBezTo>
                  <a:cubicBezTo>
                    <a:pt x="57" y="28"/>
                    <a:pt x="54" y="26"/>
                    <a:pt x="53" y="22"/>
                  </a:cubicBezTo>
                  <a:cubicBezTo>
                    <a:pt x="53" y="21"/>
                    <a:pt x="53" y="22"/>
                    <a:pt x="53" y="19"/>
                  </a:cubicBezTo>
                  <a:cubicBezTo>
                    <a:pt x="53" y="16"/>
                    <a:pt x="57" y="18"/>
                    <a:pt x="57" y="18"/>
                  </a:cubicBezTo>
                  <a:cubicBezTo>
                    <a:pt x="82" y="22"/>
                    <a:pt x="82" y="22"/>
                    <a:pt x="82" y="22"/>
                  </a:cubicBezTo>
                  <a:cubicBezTo>
                    <a:pt x="82" y="22"/>
                    <a:pt x="82" y="22"/>
                    <a:pt x="82" y="22"/>
                  </a:cubicBezTo>
                  <a:cubicBezTo>
                    <a:pt x="84" y="23"/>
                    <a:pt x="86" y="22"/>
                    <a:pt x="88" y="21"/>
                  </a:cubicBezTo>
                  <a:cubicBezTo>
                    <a:pt x="89" y="20"/>
                    <a:pt x="89" y="20"/>
                    <a:pt x="90" y="19"/>
                  </a:cubicBezTo>
                  <a:cubicBezTo>
                    <a:pt x="90" y="18"/>
                    <a:pt x="90" y="18"/>
                    <a:pt x="90" y="17"/>
                  </a:cubicBezTo>
                  <a:cubicBezTo>
                    <a:pt x="91" y="14"/>
                    <a:pt x="89" y="10"/>
                    <a:pt x="85" y="10"/>
                  </a:cubicBezTo>
                  <a:cubicBezTo>
                    <a:pt x="75" y="8"/>
                    <a:pt x="75" y="8"/>
                    <a:pt x="75" y="8"/>
                  </a:cubicBezTo>
                  <a:cubicBezTo>
                    <a:pt x="45" y="2"/>
                    <a:pt x="45" y="2"/>
                    <a:pt x="45" y="2"/>
                  </a:cubicBezTo>
                  <a:cubicBezTo>
                    <a:pt x="39" y="0"/>
                    <a:pt x="34" y="4"/>
                    <a:pt x="34" y="4"/>
                  </a:cubicBezTo>
                  <a:cubicBezTo>
                    <a:pt x="0" y="22"/>
                    <a:pt x="0" y="22"/>
                    <a:pt x="0" y="22"/>
                  </a:cubicBezTo>
                  <a:cubicBezTo>
                    <a:pt x="18" y="57"/>
                    <a:pt x="18" y="57"/>
                    <a:pt x="18" y="57"/>
                  </a:cubicBezTo>
                  <a:cubicBezTo>
                    <a:pt x="29" y="51"/>
                    <a:pt x="29" y="51"/>
                    <a:pt x="29" y="51"/>
                  </a:cubicBezTo>
                  <a:cubicBezTo>
                    <a:pt x="33" y="49"/>
                    <a:pt x="39" y="50"/>
                    <a:pt x="39" y="50"/>
                  </a:cubicBezTo>
                  <a:cubicBezTo>
                    <a:pt x="65" y="54"/>
                    <a:pt x="65" y="54"/>
                    <a:pt x="65" y="54"/>
                  </a:cubicBezTo>
                  <a:cubicBezTo>
                    <a:pt x="80" y="56"/>
                    <a:pt x="84" y="54"/>
                    <a:pt x="84" y="54"/>
                  </a:cubicBezTo>
                  <a:cubicBezTo>
                    <a:pt x="124" y="33"/>
                    <a:pt x="124" y="33"/>
                    <a:pt x="124" y="33"/>
                  </a:cubicBezTo>
                  <a:cubicBezTo>
                    <a:pt x="128" y="30"/>
                    <a:pt x="130" y="25"/>
                    <a:pt x="128" y="21"/>
                  </a:cubicBezTo>
                  <a:cubicBezTo>
                    <a:pt x="126" y="17"/>
                    <a:pt x="120" y="15"/>
                    <a:pt x="1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10575925" y="5006975"/>
              <a:ext cx="490538" cy="206375"/>
            </a:xfrm>
            <a:custGeom>
              <a:avLst/>
              <a:gdLst>
                <a:gd name="T0" fmla="*/ 127 w 131"/>
                <a:gd name="T1" fmla="*/ 42 h 55"/>
                <a:gd name="T2" fmla="*/ 109 w 131"/>
                <a:gd name="T3" fmla="*/ 29 h 55"/>
                <a:gd name="T4" fmla="*/ 109 w 131"/>
                <a:gd name="T5" fmla="*/ 10 h 55"/>
                <a:gd name="T6" fmla="*/ 106 w 131"/>
                <a:gd name="T7" fmla="*/ 7 h 55"/>
                <a:gd name="T8" fmla="*/ 92 w 131"/>
                <a:gd name="T9" fmla="*/ 7 h 55"/>
                <a:gd name="T10" fmla="*/ 89 w 131"/>
                <a:gd name="T11" fmla="*/ 10 h 55"/>
                <a:gd name="T12" fmla="*/ 89 w 131"/>
                <a:gd name="T13" fmla="*/ 15 h 55"/>
                <a:gd name="T14" fmla="*/ 69 w 131"/>
                <a:gd name="T15" fmla="*/ 1 h 55"/>
                <a:gd name="T16" fmla="*/ 65 w 131"/>
                <a:gd name="T17" fmla="*/ 0 h 55"/>
                <a:gd name="T18" fmla="*/ 61 w 131"/>
                <a:gd name="T19" fmla="*/ 1 h 55"/>
                <a:gd name="T20" fmla="*/ 3 w 131"/>
                <a:gd name="T21" fmla="*/ 42 h 55"/>
                <a:gd name="T22" fmla="*/ 2 w 131"/>
                <a:gd name="T23" fmla="*/ 51 h 55"/>
                <a:gd name="T24" fmla="*/ 11 w 131"/>
                <a:gd name="T25" fmla="*/ 53 h 55"/>
                <a:gd name="T26" fmla="*/ 65 w 131"/>
                <a:gd name="T27" fmla="*/ 14 h 55"/>
                <a:gd name="T28" fmla="*/ 120 w 131"/>
                <a:gd name="T29" fmla="*/ 53 h 55"/>
                <a:gd name="T30" fmla="*/ 129 w 131"/>
                <a:gd name="T31" fmla="*/ 51 h 55"/>
                <a:gd name="T32" fmla="*/ 127 w 131"/>
                <a:gd name="T33" fmla="*/ 4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55">
                  <a:moveTo>
                    <a:pt x="127" y="42"/>
                  </a:moveTo>
                  <a:cubicBezTo>
                    <a:pt x="109" y="29"/>
                    <a:pt x="109" y="29"/>
                    <a:pt x="109" y="29"/>
                  </a:cubicBezTo>
                  <a:cubicBezTo>
                    <a:pt x="109" y="10"/>
                    <a:pt x="109" y="10"/>
                    <a:pt x="109" y="10"/>
                  </a:cubicBezTo>
                  <a:cubicBezTo>
                    <a:pt x="109" y="8"/>
                    <a:pt x="107" y="7"/>
                    <a:pt x="106" y="7"/>
                  </a:cubicBezTo>
                  <a:cubicBezTo>
                    <a:pt x="92" y="7"/>
                    <a:pt x="92" y="7"/>
                    <a:pt x="92" y="7"/>
                  </a:cubicBezTo>
                  <a:cubicBezTo>
                    <a:pt x="91" y="7"/>
                    <a:pt x="89" y="8"/>
                    <a:pt x="89" y="10"/>
                  </a:cubicBezTo>
                  <a:cubicBezTo>
                    <a:pt x="89" y="15"/>
                    <a:pt x="89" y="15"/>
                    <a:pt x="89" y="15"/>
                  </a:cubicBezTo>
                  <a:cubicBezTo>
                    <a:pt x="69" y="1"/>
                    <a:pt x="69" y="1"/>
                    <a:pt x="69" y="1"/>
                  </a:cubicBezTo>
                  <a:cubicBezTo>
                    <a:pt x="68" y="0"/>
                    <a:pt x="67" y="0"/>
                    <a:pt x="65" y="0"/>
                  </a:cubicBezTo>
                  <a:cubicBezTo>
                    <a:pt x="64" y="0"/>
                    <a:pt x="63" y="0"/>
                    <a:pt x="61" y="1"/>
                  </a:cubicBezTo>
                  <a:cubicBezTo>
                    <a:pt x="3" y="42"/>
                    <a:pt x="3" y="42"/>
                    <a:pt x="3" y="42"/>
                  </a:cubicBezTo>
                  <a:cubicBezTo>
                    <a:pt x="0" y="44"/>
                    <a:pt x="0" y="48"/>
                    <a:pt x="2" y="51"/>
                  </a:cubicBezTo>
                  <a:cubicBezTo>
                    <a:pt x="4" y="54"/>
                    <a:pt x="8" y="55"/>
                    <a:pt x="11" y="53"/>
                  </a:cubicBezTo>
                  <a:cubicBezTo>
                    <a:pt x="65" y="14"/>
                    <a:pt x="65" y="14"/>
                    <a:pt x="65" y="14"/>
                  </a:cubicBezTo>
                  <a:cubicBezTo>
                    <a:pt x="120" y="53"/>
                    <a:pt x="120" y="53"/>
                    <a:pt x="120" y="53"/>
                  </a:cubicBezTo>
                  <a:cubicBezTo>
                    <a:pt x="123" y="55"/>
                    <a:pt x="127" y="54"/>
                    <a:pt x="129" y="51"/>
                  </a:cubicBezTo>
                  <a:cubicBezTo>
                    <a:pt x="131" y="48"/>
                    <a:pt x="130" y="44"/>
                    <a:pt x="1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6" name="TextBox 45"/>
          <p:cNvSpPr txBox="1"/>
          <p:nvPr/>
        </p:nvSpPr>
        <p:spPr>
          <a:xfrm rot="21225577">
            <a:off x="2061049" y="1734418"/>
            <a:ext cx="1031476"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47" name="TextBox 46"/>
          <p:cNvSpPr txBox="1"/>
          <p:nvPr/>
        </p:nvSpPr>
        <p:spPr>
          <a:xfrm rot="21191916">
            <a:off x="1559971" y="2342188"/>
            <a:ext cx="1031476"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48" name="TextBox 47"/>
          <p:cNvSpPr txBox="1"/>
          <p:nvPr/>
        </p:nvSpPr>
        <p:spPr>
          <a:xfrm rot="21225577">
            <a:off x="2057965" y="2894515"/>
            <a:ext cx="1031476"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49" name="TextBox 48"/>
          <p:cNvSpPr txBox="1"/>
          <p:nvPr/>
        </p:nvSpPr>
        <p:spPr>
          <a:xfrm rot="21225577">
            <a:off x="2053247" y="4025533"/>
            <a:ext cx="1031476"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50" name="TextBox 49"/>
          <p:cNvSpPr txBox="1"/>
          <p:nvPr/>
        </p:nvSpPr>
        <p:spPr>
          <a:xfrm rot="21191916">
            <a:off x="1559156" y="3512958"/>
            <a:ext cx="1031476"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graphicFrame>
        <p:nvGraphicFramePr>
          <p:cNvPr id="53" name="Diagram 52"/>
          <p:cNvGraphicFramePr/>
          <p:nvPr/>
        </p:nvGraphicFramePr>
        <p:xfrm>
          <a:off x="4480917" y="1648965"/>
          <a:ext cx="2036798" cy="137998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54" name="Diagram 53"/>
          <p:cNvGraphicFramePr/>
          <p:nvPr/>
        </p:nvGraphicFramePr>
        <p:xfrm>
          <a:off x="6421402" y="1648965"/>
          <a:ext cx="2036798" cy="137998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55" name="Diagram 54"/>
          <p:cNvGraphicFramePr/>
          <p:nvPr/>
        </p:nvGraphicFramePr>
        <p:xfrm>
          <a:off x="4480917" y="3020565"/>
          <a:ext cx="2036798" cy="137998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56" name="Diagram 55"/>
          <p:cNvGraphicFramePr/>
          <p:nvPr/>
        </p:nvGraphicFramePr>
        <p:xfrm>
          <a:off x="6421402" y="3020565"/>
          <a:ext cx="2036798" cy="1379985"/>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51" name="TextBox 5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7" name="TextBox 5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ppt_x"/>
                                          </p:val>
                                        </p:tav>
                                        <p:tav tm="100000">
                                          <p:val>
                                            <p:strVal val="#ppt_x"/>
                                          </p:val>
                                        </p:tav>
                                      </p:tavLst>
                                    </p:anim>
                                    <p:anim calcmode="lin" valueType="num">
                                      <p:cBhvr additive="base">
                                        <p:cTn id="32" dur="500" fill="hold"/>
                                        <p:tgtEl>
                                          <p:spTgt spid="4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additive="base">
                                        <p:cTn id="40" dur="500" fill="hold"/>
                                        <p:tgtEl>
                                          <p:spTgt spid="47"/>
                                        </p:tgtEl>
                                        <p:attrNameLst>
                                          <p:attrName>ppt_x</p:attrName>
                                        </p:attrNameLst>
                                      </p:cBhvr>
                                      <p:tavLst>
                                        <p:tav tm="0">
                                          <p:val>
                                            <p:strVal val="#ppt_x"/>
                                          </p:val>
                                        </p:tav>
                                        <p:tav tm="100000">
                                          <p:val>
                                            <p:strVal val="#ppt_x"/>
                                          </p:val>
                                        </p:tav>
                                      </p:tavLst>
                                    </p:anim>
                                    <p:anim calcmode="lin" valueType="num">
                                      <p:cBhvr additive="base">
                                        <p:cTn id="41" dur="500" fill="hold"/>
                                        <p:tgtEl>
                                          <p:spTgt spid="47"/>
                                        </p:tgtEl>
                                        <p:attrNameLst>
                                          <p:attrName>ppt_y</p:attrName>
                                        </p:attrNameLst>
                                      </p:cBhvr>
                                      <p:tavLst>
                                        <p:tav tm="0">
                                          <p:val>
                                            <p:strVal val="1+#ppt_h/2"/>
                                          </p:val>
                                        </p:tav>
                                        <p:tav tm="100000">
                                          <p:val>
                                            <p:strVal val="#ppt_y"/>
                                          </p:val>
                                        </p:tav>
                                      </p:tavLst>
                                    </p:anim>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additive="base">
                                        <p:cTn id="49" dur="500" fill="hold"/>
                                        <p:tgtEl>
                                          <p:spTgt spid="48"/>
                                        </p:tgtEl>
                                        <p:attrNameLst>
                                          <p:attrName>ppt_x</p:attrName>
                                        </p:attrNameLst>
                                      </p:cBhvr>
                                      <p:tavLst>
                                        <p:tav tm="0">
                                          <p:val>
                                            <p:strVal val="#ppt_x"/>
                                          </p:val>
                                        </p:tav>
                                        <p:tav tm="100000">
                                          <p:val>
                                            <p:strVal val="#ppt_x"/>
                                          </p:val>
                                        </p:tav>
                                      </p:tavLst>
                                    </p:anim>
                                    <p:anim calcmode="lin" valueType="num">
                                      <p:cBhvr additive="base">
                                        <p:cTn id="50" dur="500" fill="hold"/>
                                        <p:tgtEl>
                                          <p:spTgt spid="48"/>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fade">
                                      <p:cBhvr>
                                        <p:cTn id="54" dur="500"/>
                                        <p:tgtEl>
                                          <p:spTgt spid="40"/>
                                        </p:tgtEl>
                                      </p:cBhvr>
                                    </p:animEffect>
                                  </p:childTnLst>
                                </p:cTn>
                              </p:par>
                            </p:childTnLst>
                          </p:cTn>
                        </p:par>
                        <p:par>
                          <p:cTn id="55" fill="hold">
                            <p:stCondLst>
                              <p:cond delay="6000"/>
                            </p:stCondLst>
                            <p:childTnLst>
                              <p:par>
                                <p:cTn id="56" presetID="2" presetClass="entr" presetSubtype="4" fill="hold" grpId="0" nodeType="afterEffect">
                                  <p:stCondLst>
                                    <p:cond delay="0"/>
                                  </p:stCondLst>
                                  <p:childTnLst>
                                    <p:set>
                                      <p:cBhvr>
                                        <p:cTn id="57" dur="1" fill="hold">
                                          <p:stCondLst>
                                            <p:cond delay="0"/>
                                          </p:stCondLst>
                                        </p:cTn>
                                        <p:tgtEl>
                                          <p:spTgt spid="50"/>
                                        </p:tgtEl>
                                        <p:attrNameLst>
                                          <p:attrName>style.visibility</p:attrName>
                                        </p:attrNameLst>
                                      </p:cBhvr>
                                      <p:to>
                                        <p:strVal val="visible"/>
                                      </p:to>
                                    </p:set>
                                    <p:anim calcmode="lin" valueType="num">
                                      <p:cBhvr additive="base">
                                        <p:cTn id="58" dur="500" fill="hold"/>
                                        <p:tgtEl>
                                          <p:spTgt spid="50"/>
                                        </p:tgtEl>
                                        <p:attrNameLst>
                                          <p:attrName>ppt_x</p:attrName>
                                        </p:attrNameLst>
                                      </p:cBhvr>
                                      <p:tavLst>
                                        <p:tav tm="0">
                                          <p:val>
                                            <p:strVal val="#ppt_x"/>
                                          </p:val>
                                        </p:tav>
                                        <p:tav tm="100000">
                                          <p:val>
                                            <p:strVal val="#ppt_x"/>
                                          </p:val>
                                        </p:tav>
                                      </p:tavLst>
                                    </p:anim>
                                    <p:anim calcmode="lin" valueType="num">
                                      <p:cBhvr additive="base">
                                        <p:cTn id="59" dur="500" fill="hold"/>
                                        <p:tgtEl>
                                          <p:spTgt spid="50"/>
                                        </p:tgtEl>
                                        <p:attrNameLst>
                                          <p:attrName>ppt_y</p:attrName>
                                        </p:attrNameLst>
                                      </p:cBhvr>
                                      <p:tavLst>
                                        <p:tav tm="0">
                                          <p:val>
                                            <p:strVal val="1+#ppt_h/2"/>
                                          </p:val>
                                        </p:tav>
                                        <p:tav tm="100000">
                                          <p:val>
                                            <p:strVal val="#ppt_y"/>
                                          </p:val>
                                        </p:tav>
                                      </p:tavLst>
                                    </p:anim>
                                  </p:childTnLst>
                                </p:cTn>
                              </p:par>
                            </p:childTnLst>
                          </p:cTn>
                        </p:par>
                        <p:par>
                          <p:cTn id="60" fill="hold">
                            <p:stCondLst>
                              <p:cond delay="6500"/>
                            </p:stCondLst>
                            <p:childTnLst>
                              <p:par>
                                <p:cTn id="61" presetID="10" presetClass="entr" presetSubtype="0" fill="hold"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7000"/>
                            </p:stCondLst>
                            <p:childTnLst>
                              <p:par>
                                <p:cTn id="65" presetID="2" presetClass="entr" presetSubtype="4" fill="hold" grpId="0" nodeType="afterEffect">
                                  <p:stCondLst>
                                    <p:cond delay="0"/>
                                  </p:stCondLst>
                                  <p:childTnLst>
                                    <p:set>
                                      <p:cBhvr>
                                        <p:cTn id="66" dur="1" fill="hold">
                                          <p:stCondLst>
                                            <p:cond delay="0"/>
                                          </p:stCondLst>
                                        </p:cTn>
                                        <p:tgtEl>
                                          <p:spTgt spid="49"/>
                                        </p:tgtEl>
                                        <p:attrNameLst>
                                          <p:attrName>style.visibility</p:attrName>
                                        </p:attrNameLst>
                                      </p:cBhvr>
                                      <p:to>
                                        <p:strVal val="visible"/>
                                      </p:to>
                                    </p:set>
                                    <p:anim calcmode="lin" valueType="num">
                                      <p:cBhvr additive="base">
                                        <p:cTn id="67" dur="500" fill="hold"/>
                                        <p:tgtEl>
                                          <p:spTgt spid="49"/>
                                        </p:tgtEl>
                                        <p:attrNameLst>
                                          <p:attrName>ppt_x</p:attrName>
                                        </p:attrNameLst>
                                      </p:cBhvr>
                                      <p:tavLst>
                                        <p:tav tm="0">
                                          <p:val>
                                            <p:strVal val="#ppt_x"/>
                                          </p:val>
                                        </p:tav>
                                        <p:tav tm="100000">
                                          <p:val>
                                            <p:strVal val="#ppt_x"/>
                                          </p:val>
                                        </p:tav>
                                      </p:tavLst>
                                    </p:anim>
                                    <p:anim calcmode="lin" valueType="num">
                                      <p:cBhvr additive="base">
                                        <p:cTn id="68" dur="500" fill="hold"/>
                                        <p:tgtEl>
                                          <p:spTgt spid="49"/>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 calcmode="lin" valueType="num">
                                      <p:cBhvr>
                                        <p:cTn id="72" dur="500" fill="hold"/>
                                        <p:tgtEl>
                                          <p:spTgt spid="53"/>
                                        </p:tgtEl>
                                        <p:attrNameLst>
                                          <p:attrName>ppt_w</p:attrName>
                                        </p:attrNameLst>
                                      </p:cBhvr>
                                      <p:tavLst>
                                        <p:tav tm="0">
                                          <p:val>
                                            <p:fltVal val="0"/>
                                          </p:val>
                                        </p:tav>
                                        <p:tav tm="100000">
                                          <p:val>
                                            <p:strVal val="#ppt_w"/>
                                          </p:val>
                                        </p:tav>
                                      </p:tavLst>
                                    </p:anim>
                                    <p:anim calcmode="lin" valueType="num">
                                      <p:cBhvr>
                                        <p:cTn id="73" dur="500" fill="hold"/>
                                        <p:tgtEl>
                                          <p:spTgt spid="53"/>
                                        </p:tgtEl>
                                        <p:attrNameLst>
                                          <p:attrName>ppt_h</p:attrName>
                                        </p:attrNameLst>
                                      </p:cBhvr>
                                      <p:tavLst>
                                        <p:tav tm="0">
                                          <p:val>
                                            <p:fltVal val="0"/>
                                          </p:val>
                                        </p:tav>
                                        <p:tav tm="100000">
                                          <p:val>
                                            <p:strVal val="#ppt_h"/>
                                          </p:val>
                                        </p:tav>
                                      </p:tavLst>
                                    </p:anim>
                                    <p:animEffect transition="in" filter="fade">
                                      <p:cBhvr>
                                        <p:cTn id="74" dur="500"/>
                                        <p:tgtEl>
                                          <p:spTgt spid="53"/>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4"/>
                                        </p:tgtEl>
                                        <p:attrNameLst>
                                          <p:attrName>style.visibility</p:attrName>
                                        </p:attrNameLst>
                                      </p:cBhvr>
                                      <p:to>
                                        <p:strVal val="visible"/>
                                      </p:to>
                                    </p:set>
                                    <p:anim calcmode="lin" valueType="num">
                                      <p:cBhvr>
                                        <p:cTn id="78" dur="500" fill="hold"/>
                                        <p:tgtEl>
                                          <p:spTgt spid="54"/>
                                        </p:tgtEl>
                                        <p:attrNameLst>
                                          <p:attrName>ppt_w</p:attrName>
                                        </p:attrNameLst>
                                      </p:cBhvr>
                                      <p:tavLst>
                                        <p:tav tm="0">
                                          <p:val>
                                            <p:fltVal val="0"/>
                                          </p:val>
                                        </p:tav>
                                        <p:tav tm="100000">
                                          <p:val>
                                            <p:strVal val="#ppt_w"/>
                                          </p:val>
                                        </p:tav>
                                      </p:tavLst>
                                    </p:anim>
                                    <p:anim calcmode="lin" valueType="num">
                                      <p:cBhvr>
                                        <p:cTn id="79" dur="500" fill="hold"/>
                                        <p:tgtEl>
                                          <p:spTgt spid="54"/>
                                        </p:tgtEl>
                                        <p:attrNameLst>
                                          <p:attrName>ppt_h</p:attrName>
                                        </p:attrNameLst>
                                      </p:cBhvr>
                                      <p:tavLst>
                                        <p:tav tm="0">
                                          <p:val>
                                            <p:fltVal val="0"/>
                                          </p:val>
                                        </p:tav>
                                        <p:tav tm="100000">
                                          <p:val>
                                            <p:strVal val="#ppt_h"/>
                                          </p:val>
                                        </p:tav>
                                      </p:tavLst>
                                    </p:anim>
                                    <p:animEffect transition="in" filter="fade">
                                      <p:cBhvr>
                                        <p:cTn id="80" dur="500"/>
                                        <p:tgtEl>
                                          <p:spTgt spid="54"/>
                                        </p:tgtEl>
                                      </p:cBhvr>
                                    </p:animEffect>
                                  </p:childTnLst>
                                </p:cTn>
                              </p:par>
                            </p:childTnLst>
                          </p:cTn>
                        </p:par>
                        <p:par>
                          <p:cTn id="81" fill="hold">
                            <p:stCondLst>
                              <p:cond delay="8500"/>
                            </p:stCondLst>
                            <p:childTnLst>
                              <p:par>
                                <p:cTn id="82" presetID="53" presetClass="entr" presetSubtype="16" fill="hold" grpId="0" nodeType="afterEffect">
                                  <p:stCondLst>
                                    <p:cond delay="0"/>
                                  </p:stCondLst>
                                  <p:childTnLst>
                                    <p:set>
                                      <p:cBhvr>
                                        <p:cTn id="83" dur="1" fill="hold">
                                          <p:stCondLst>
                                            <p:cond delay="0"/>
                                          </p:stCondLst>
                                        </p:cTn>
                                        <p:tgtEl>
                                          <p:spTgt spid="55"/>
                                        </p:tgtEl>
                                        <p:attrNameLst>
                                          <p:attrName>style.visibility</p:attrName>
                                        </p:attrNameLst>
                                      </p:cBhvr>
                                      <p:to>
                                        <p:strVal val="visible"/>
                                      </p:to>
                                    </p:set>
                                    <p:anim calcmode="lin" valueType="num">
                                      <p:cBhvr>
                                        <p:cTn id="84" dur="500" fill="hold"/>
                                        <p:tgtEl>
                                          <p:spTgt spid="55"/>
                                        </p:tgtEl>
                                        <p:attrNameLst>
                                          <p:attrName>ppt_w</p:attrName>
                                        </p:attrNameLst>
                                      </p:cBhvr>
                                      <p:tavLst>
                                        <p:tav tm="0">
                                          <p:val>
                                            <p:fltVal val="0"/>
                                          </p:val>
                                        </p:tav>
                                        <p:tav tm="100000">
                                          <p:val>
                                            <p:strVal val="#ppt_w"/>
                                          </p:val>
                                        </p:tav>
                                      </p:tavLst>
                                    </p:anim>
                                    <p:anim calcmode="lin" valueType="num">
                                      <p:cBhvr>
                                        <p:cTn id="85" dur="500" fill="hold"/>
                                        <p:tgtEl>
                                          <p:spTgt spid="55"/>
                                        </p:tgtEl>
                                        <p:attrNameLst>
                                          <p:attrName>ppt_h</p:attrName>
                                        </p:attrNameLst>
                                      </p:cBhvr>
                                      <p:tavLst>
                                        <p:tav tm="0">
                                          <p:val>
                                            <p:fltVal val="0"/>
                                          </p:val>
                                        </p:tav>
                                        <p:tav tm="100000">
                                          <p:val>
                                            <p:strVal val="#ppt_h"/>
                                          </p:val>
                                        </p:tav>
                                      </p:tavLst>
                                    </p:anim>
                                    <p:animEffect transition="in" filter="fade">
                                      <p:cBhvr>
                                        <p:cTn id="86" dur="500"/>
                                        <p:tgtEl>
                                          <p:spTgt spid="55"/>
                                        </p:tgtEl>
                                      </p:cBhvr>
                                    </p:animEffect>
                                  </p:childTnLst>
                                </p:cTn>
                              </p:par>
                            </p:childTnLst>
                          </p:cTn>
                        </p:par>
                        <p:par>
                          <p:cTn id="87" fill="hold">
                            <p:stCondLst>
                              <p:cond delay="9000"/>
                            </p:stCondLst>
                            <p:childTnLst>
                              <p:par>
                                <p:cTn id="88" presetID="53" presetClass="entr" presetSubtype="16" fill="hold" grpId="0" nodeType="afterEffect">
                                  <p:stCondLst>
                                    <p:cond delay="0"/>
                                  </p:stCondLst>
                                  <p:childTnLst>
                                    <p:set>
                                      <p:cBhvr>
                                        <p:cTn id="89" dur="1" fill="hold">
                                          <p:stCondLst>
                                            <p:cond delay="0"/>
                                          </p:stCondLst>
                                        </p:cTn>
                                        <p:tgtEl>
                                          <p:spTgt spid="56"/>
                                        </p:tgtEl>
                                        <p:attrNameLst>
                                          <p:attrName>style.visibility</p:attrName>
                                        </p:attrNameLst>
                                      </p:cBhvr>
                                      <p:to>
                                        <p:strVal val="visible"/>
                                      </p:to>
                                    </p:set>
                                    <p:anim calcmode="lin" valueType="num">
                                      <p:cBhvr>
                                        <p:cTn id="90" dur="500" fill="hold"/>
                                        <p:tgtEl>
                                          <p:spTgt spid="56"/>
                                        </p:tgtEl>
                                        <p:attrNameLst>
                                          <p:attrName>ppt_w</p:attrName>
                                        </p:attrNameLst>
                                      </p:cBhvr>
                                      <p:tavLst>
                                        <p:tav tm="0">
                                          <p:val>
                                            <p:fltVal val="0"/>
                                          </p:val>
                                        </p:tav>
                                        <p:tav tm="100000">
                                          <p:val>
                                            <p:strVal val="#ppt_w"/>
                                          </p:val>
                                        </p:tav>
                                      </p:tavLst>
                                    </p:anim>
                                    <p:anim calcmode="lin" valueType="num">
                                      <p:cBhvr>
                                        <p:cTn id="91" dur="500" fill="hold"/>
                                        <p:tgtEl>
                                          <p:spTgt spid="56"/>
                                        </p:tgtEl>
                                        <p:attrNameLst>
                                          <p:attrName>ppt_h</p:attrName>
                                        </p:attrNameLst>
                                      </p:cBhvr>
                                      <p:tavLst>
                                        <p:tav tm="0">
                                          <p:val>
                                            <p:fltVal val="0"/>
                                          </p:val>
                                        </p:tav>
                                        <p:tav tm="100000">
                                          <p:val>
                                            <p:strVal val="#ppt_h"/>
                                          </p:val>
                                        </p:tav>
                                      </p:tavLst>
                                    </p:anim>
                                    <p:animEffect transition="in" filter="fade">
                                      <p:cBhvr>
                                        <p:cTn id="92" dur="500"/>
                                        <p:tgtEl>
                                          <p:spTgt spid="56"/>
                                        </p:tgtEl>
                                      </p:cBhvr>
                                    </p:animEffect>
                                  </p:childTnLst>
                                </p:cTn>
                              </p:par>
                            </p:childTnLst>
                          </p:cTn>
                        </p:par>
                        <p:par>
                          <p:cTn id="93" fill="hold">
                            <p:stCondLst>
                              <p:cond delay="9500"/>
                            </p:stCondLst>
                            <p:childTnLst>
                              <p:par>
                                <p:cTn id="94" presetID="37" presetClass="entr" presetSubtype="0" fill="hold" grpId="0" nodeType="afterEffect">
                                  <p:stCondLst>
                                    <p:cond delay="0"/>
                                  </p:stCondLst>
                                  <p:childTnLst>
                                    <p:set>
                                      <p:cBhvr>
                                        <p:cTn id="95" dur="1" fill="hold">
                                          <p:stCondLst>
                                            <p:cond delay="0"/>
                                          </p:stCondLst>
                                        </p:cTn>
                                        <p:tgtEl>
                                          <p:spTgt spid="51"/>
                                        </p:tgtEl>
                                        <p:attrNameLst>
                                          <p:attrName>style.visibility</p:attrName>
                                        </p:attrNameLst>
                                      </p:cBhvr>
                                      <p:to>
                                        <p:strVal val="visible"/>
                                      </p:to>
                                    </p:set>
                                    <p:animEffect transition="in" filter="fade">
                                      <p:cBhvr>
                                        <p:cTn id="96" dur="750"/>
                                        <p:tgtEl>
                                          <p:spTgt spid="51"/>
                                        </p:tgtEl>
                                      </p:cBhvr>
                                    </p:animEffect>
                                    <p:anim calcmode="lin" valueType="num">
                                      <p:cBhvr>
                                        <p:cTn id="97" dur="750" fill="hold"/>
                                        <p:tgtEl>
                                          <p:spTgt spid="51"/>
                                        </p:tgtEl>
                                        <p:attrNameLst>
                                          <p:attrName>ppt_x</p:attrName>
                                        </p:attrNameLst>
                                      </p:cBhvr>
                                      <p:tavLst>
                                        <p:tav tm="0">
                                          <p:val>
                                            <p:strVal val="#ppt_x"/>
                                          </p:val>
                                        </p:tav>
                                        <p:tav tm="100000">
                                          <p:val>
                                            <p:strVal val="#ppt_x"/>
                                          </p:val>
                                        </p:tav>
                                      </p:tavLst>
                                    </p:anim>
                                    <p:anim calcmode="lin" valueType="num">
                                      <p:cBhvr>
                                        <p:cTn id="98" dur="675" decel="100000" fill="hold"/>
                                        <p:tgtEl>
                                          <p:spTgt spid="51"/>
                                        </p:tgtEl>
                                        <p:attrNameLst>
                                          <p:attrName>ppt_y</p:attrName>
                                        </p:attrNameLst>
                                      </p:cBhvr>
                                      <p:tavLst>
                                        <p:tav tm="0">
                                          <p:val>
                                            <p:strVal val="#ppt_y+1"/>
                                          </p:val>
                                        </p:tav>
                                        <p:tav tm="100000">
                                          <p:val>
                                            <p:strVal val="#ppt_y-.03"/>
                                          </p:val>
                                        </p:tav>
                                      </p:tavLst>
                                    </p:anim>
                                    <p:anim calcmode="lin" valueType="num">
                                      <p:cBhvr>
                                        <p:cTn id="99" dur="75" accel="100000" fill="hold">
                                          <p:stCondLst>
                                            <p:cond delay="675"/>
                                          </p:stCondLst>
                                        </p:cTn>
                                        <p:tgtEl>
                                          <p:spTgt spid="51"/>
                                        </p:tgtEl>
                                        <p:attrNameLst>
                                          <p:attrName>ppt_y</p:attrName>
                                        </p:attrNameLst>
                                      </p:cBhvr>
                                      <p:tavLst>
                                        <p:tav tm="0">
                                          <p:val>
                                            <p:strVal val="#ppt_y-.03"/>
                                          </p:val>
                                        </p:tav>
                                        <p:tav tm="100000">
                                          <p:val>
                                            <p:strVal val="#ppt_y"/>
                                          </p:val>
                                        </p:tav>
                                      </p:tavLst>
                                    </p:anim>
                                  </p:childTnLst>
                                </p:cTn>
                              </p:par>
                            </p:childTnLst>
                          </p:cTn>
                        </p:par>
                        <p:par>
                          <p:cTn id="100" fill="hold">
                            <p:stCondLst>
                              <p:cond delay="10500"/>
                            </p:stCondLst>
                            <p:childTnLst>
                              <p:par>
                                <p:cTn id="101" presetID="10" presetClass="entr" presetSubtype="0" fill="hold" grpId="0" nodeType="afterEffect">
                                  <p:stCondLst>
                                    <p:cond delay="0"/>
                                  </p:stCondLst>
                                  <p:childTnLst>
                                    <p:set>
                                      <p:cBhvr>
                                        <p:cTn id="102" dur="1" fill="hold">
                                          <p:stCondLst>
                                            <p:cond delay="0"/>
                                          </p:stCondLst>
                                        </p:cTn>
                                        <p:tgtEl>
                                          <p:spTgt spid="57"/>
                                        </p:tgtEl>
                                        <p:attrNameLst>
                                          <p:attrName>style.visibility</p:attrName>
                                        </p:attrNameLst>
                                      </p:cBhvr>
                                      <p:to>
                                        <p:strVal val="visible"/>
                                      </p:to>
                                    </p:set>
                                    <p:animEffect transition="in" filter="fade">
                                      <p:cBhvr>
                                        <p:cTn id="10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46" grpId="0"/>
      <p:bldP spid="47" grpId="0"/>
      <p:bldP spid="48" grpId="0"/>
      <p:bldP spid="49" grpId="0"/>
      <p:bldP spid="50" grpId="0"/>
      <p:bldGraphic spid="53" grpId="0">
        <p:bldAsOne/>
      </p:bldGraphic>
      <p:bldGraphic spid="54" grpId="0">
        <p:bldAsOne/>
      </p:bldGraphic>
      <p:bldGraphic spid="55" grpId="0">
        <p:bldAsOne/>
      </p:bldGraphic>
      <p:bldGraphic spid="56" grpId="0">
        <p:bldAsOne/>
      </p:bldGraphic>
      <p:bldP spid="51" grpId="0"/>
      <p:bldP spid="5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Diagram 26"/>
          <p:cNvGraphicFramePr/>
          <p:nvPr/>
        </p:nvGraphicFramePr>
        <p:xfrm>
          <a:off x="6622076" y="1453813"/>
          <a:ext cx="1843448" cy="124898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8" name="Diagram 27"/>
          <p:cNvGraphicFramePr/>
          <p:nvPr/>
        </p:nvGraphicFramePr>
        <p:xfrm>
          <a:off x="6622076" y="3085509"/>
          <a:ext cx="1843448" cy="124898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5" name="Diagram 24"/>
          <p:cNvGraphicFramePr/>
          <p:nvPr/>
        </p:nvGraphicFramePr>
        <p:xfrm>
          <a:off x="533400" y="1459711"/>
          <a:ext cx="1843448" cy="124898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26" name="Diagram 25"/>
          <p:cNvGraphicFramePr/>
          <p:nvPr/>
        </p:nvGraphicFramePr>
        <p:xfrm>
          <a:off x="533400" y="3091407"/>
          <a:ext cx="1843448" cy="1248985"/>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0" name="Freeform 22"/>
          <p:cNvSpPr/>
          <p:nvPr/>
        </p:nvSpPr>
        <p:spPr bwMode="auto">
          <a:xfrm>
            <a:off x="2859724" y="1563593"/>
            <a:ext cx="1084048" cy="1316700"/>
          </a:xfrm>
          <a:custGeom>
            <a:avLst/>
            <a:gdLst>
              <a:gd name="T0" fmla="*/ 157 w 219"/>
              <a:gd name="T1" fmla="*/ 0 h 266"/>
              <a:gd name="T2" fmla="*/ 157 w 219"/>
              <a:gd name="T3" fmla="*/ 0 h 266"/>
              <a:gd name="T4" fmla="*/ 0 w 219"/>
              <a:gd name="T5" fmla="*/ 266 h 266"/>
              <a:gd name="T6" fmla="*/ 129 w 219"/>
              <a:gd name="T7" fmla="*/ 266 h 266"/>
              <a:gd name="T8" fmla="*/ 219 w 219"/>
              <a:gd name="T9" fmla="*/ 110 h 266"/>
              <a:gd name="T10" fmla="*/ 157 w 219"/>
              <a:gd name="T11" fmla="*/ 0 h 266"/>
            </a:gdLst>
            <a:ahLst/>
            <a:cxnLst>
              <a:cxn ang="0">
                <a:pos x="T0" y="T1"/>
              </a:cxn>
              <a:cxn ang="0">
                <a:pos x="T2" y="T3"/>
              </a:cxn>
              <a:cxn ang="0">
                <a:pos x="T4" y="T5"/>
              </a:cxn>
              <a:cxn ang="0">
                <a:pos x="T6" y="T7"/>
              </a:cxn>
              <a:cxn ang="0">
                <a:pos x="T8" y="T9"/>
              </a:cxn>
              <a:cxn ang="0">
                <a:pos x="T10" y="T11"/>
              </a:cxn>
            </a:cxnLst>
            <a:rect l="0" t="0" r="r" b="b"/>
            <a:pathLst>
              <a:path w="219" h="266">
                <a:moveTo>
                  <a:pt x="157" y="0"/>
                </a:moveTo>
                <a:lnTo>
                  <a:pt x="157" y="0"/>
                </a:lnTo>
                <a:lnTo>
                  <a:pt x="0" y="266"/>
                </a:lnTo>
                <a:lnTo>
                  <a:pt x="129" y="266"/>
                </a:lnTo>
                <a:lnTo>
                  <a:pt x="219" y="110"/>
                </a:lnTo>
                <a:lnTo>
                  <a:pt x="157"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23"/>
          <p:cNvSpPr/>
          <p:nvPr/>
        </p:nvSpPr>
        <p:spPr bwMode="auto">
          <a:xfrm>
            <a:off x="3745776" y="1504193"/>
            <a:ext cx="1529548" cy="564300"/>
          </a:xfrm>
          <a:custGeom>
            <a:avLst/>
            <a:gdLst>
              <a:gd name="T0" fmla="*/ 309 w 309"/>
              <a:gd name="T1" fmla="*/ 3 h 114"/>
              <a:gd name="T2" fmla="*/ 309 w 309"/>
              <a:gd name="T3" fmla="*/ 0 h 114"/>
              <a:gd name="T4" fmla="*/ 0 w 309"/>
              <a:gd name="T5" fmla="*/ 5 h 114"/>
              <a:gd name="T6" fmla="*/ 64 w 309"/>
              <a:gd name="T7" fmla="*/ 114 h 114"/>
              <a:gd name="T8" fmla="*/ 247 w 309"/>
              <a:gd name="T9" fmla="*/ 112 h 114"/>
              <a:gd name="T10" fmla="*/ 309 w 309"/>
              <a:gd name="T11" fmla="*/ 3 h 114"/>
            </a:gdLst>
            <a:ahLst/>
            <a:cxnLst>
              <a:cxn ang="0">
                <a:pos x="T0" y="T1"/>
              </a:cxn>
              <a:cxn ang="0">
                <a:pos x="T2" y="T3"/>
              </a:cxn>
              <a:cxn ang="0">
                <a:pos x="T4" y="T5"/>
              </a:cxn>
              <a:cxn ang="0">
                <a:pos x="T6" y="T7"/>
              </a:cxn>
              <a:cxn ang="0">
                <a:pos x="T8" y="T9"/>
              </a:cxn>
              <a:cxn ang="0">
                <a:pos x="T10" y="T11"/>
              </a:cxn>
            </a:cxnLst>
            <a:rect l="0" t="0" r="r" b="b"/>
            <a:pathLst>
              <a:path w="309" h="114">
                <a:moveTo>
                  <a:pt x="309" y="3"/>
                </a:moveTo>
                <a:lnTo>
                  <a:pt x="309" y="0"/>
                </a:lnTo>
                <a:lnTo>
                  <a:pt x="0" y="5"/>
                </a:lnTo>
                <a:lnTo>
                  <a:pt x="64" y="114"/>
                </a:lnTo>
                <a:lnTo>
                  <a:pt x="247" y="112"/>
                </a:lnTo>
                <a:lnTo>
                  <a:pt x="309" y="3"/>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24"/>
          <p:cNvSpPr/>
          <p:nvPr/>
        </p:nvSpPr>
        <p:spPr bwMode="auto">
          <a:xfrm>
            <a:off x="5052576" y="1543793"/>
            <a:ext cx="1084048" cy="1326600"/>
          </a:xfrm>
          <a:custGeom>
            <a:avLst/>
            <a:gdLst>
              <a:gd name="T0" fmla="*/ 219 w 219"/>
              <a:gd name="T1" fmla="*/ 268 h 268"/>
              <a:gd name="T2" fmla="*/ 219 w 219"/>
              <a:gd name="T3" fmla="*/ 268 h 268"/>
              <a:gd name="T4" fmla="*/ 64 w 219"/>
              <a:gd name="T5" fmla="*/ 0 h 268"/>
              <a:gd name="T6" fmla="*/ 0 w 219"/>
              <a:gd name="T7" fmla="*/ 109 h 268"/>
              <a:gd name="T8" fmla="*/ 90 w 219"/>
              <a:gd name="T9" fmla="*/ 266 h 268"/>
              <a:gd name="T10" fmla="*/ 219 w 219"/>
              <a:gd name="T11" fmla="*/ 268 h 268"/>
            </a:gdLst>
            <a:ahLst/>
            <a:cxnLst>
              <a:cxn ang="0">
                <a:pos x="T0" y="T1"/>
              </a:cxn>
              <a:cxn ang="0">
                <a:pos x="T2" y="T3"/>
              </a:cxn>
              <a:cxn ang="0">
                <a:pos x="T4" y="T5"/>
              </a:cxn>
              <a:cxn ang="0">
                <a:pos x="T6" y="T7"/>
              </a:cxn>
              <a:cxn ang="0">
                <a:pos x="T8" y="T9"/>
              </a:cxn>
              <a:cxn ang="0">
                <a:pos x="T10" y="T11"/>
              </a:cxn>
            </a:cxnLst>
            <a:rect l="0" t="0" r="r" b="b"/>
            <a:pathLst>
              <a:path w="219" h="268">
                <a:moveTo>
                  <a:pt x="219" y="268"/>
                </a:moveTo>
                <a:lnTo>
                  <a:pt x="219" y="268"/>
                </a:lnTo>
                <a:lnTo>
                  <a:pt x="64" y="0"/>
                </a:lnTo>
                <a:lnTo>
                  <a:pt x="0" y="109"/>
                </a:lnTo>
                <a:lnTo>
                  <a:pt x="90" y="266"/>
                </a:lnTo>
                <a:lnTo>
                  <a:pt x="219" y="268"/>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25"/>
          <p:cNvSpPr/>
          <p:nvPr/>
        </p:nvSpPr>
        <p:spPr bwMode="auto">
          <a:xfrm>
            <a:off x="5027824" y="2974344"/>
            <a:ext cx="1074148" cy="1331552"/>
          </a:xfrm>
          <a:custGeom>
            <a:avLst/>
            <a:gdLst>
              <a:gd name="T0" fmla="*/ 64 w 217"/>
              <a:gd name="T1" fmla="*/ 269 h 269"/>
              <a:gd name="T2" fmla="*/ 64 w 217"/>
              <a:gd name="T3" fmla="*/ 269 h 269"/>
              <a:gd name="T4" fmla="*/ 217 w 217"/>
              <a:gd name="T5" fmla="*/ 0 h 269"/>
              <a:gd name="T6" fmla="*/ 90 w 217"/>
              <a:gd name="T7" fmla="*/ 3 h 269"/>
              <a:gd name="T8" fmla="*/ 0 w 217"/>
              <a:gd name="T9" fmla="*/ 159 h 269"/>
              <a:gd name="T10" fmla="*/ 64 w 217"/>
              <a:gd name="T11" fmla="*/ 269 h 269"/>
            </a:gdLst>
            <a:ahLst/>
            <a:cxnLst>
              <a:cxn ang="0">
                <a:pos x="T0" y="T1"/>
              </a:cxn>
              <a:cxn ang="0">
                <a:pos x="T2" y="T3"/>
              </a:cxn>
              <a:cxn ang="0">
                <a:pos x="T4" y="T5"/>
              </a:cxn>
              <a:cxn ang="0">
                <a:pos x="T6" y="T7"/>
              </a:cxn>
              <a:cxn ang="0">
                <a:pos x="T8" y="T9"/>
              </a:cxn>
              <a:cxn ang="0">
                <a:pos x="T10" y="T11"/>
              </a:cxn>
            </a:cxnLst>
            <a:rect l="0" t="0" r="r" b="b"/>
            <a:pathLst>
              <a:path w="217" h="269">
                <a:moveTo>
                  <a:pt x="64" y="269"/>
                </a:moveTo>
                <a:lnTo>
                  <a:pt x="64" y="269"/>
                </a:lnTo>
                <a:lnTo>
                  <a:pt x="217" y="0"/>
                </a:lnTo>
                <a:lnTo>
                  <a:pt x="90" y="3"/>
                </a:lnTo>
                <a:lnTo>
                  <a:pt x="0" y="159"/>
                </a:lnTo>
                <a:lnTo>
                  <a:pt x="64" y="269"/>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4" name="Freeform 26"/>
          <p:cNvSpPr/>
          <p:nvPr/>
        </p:nvSpPr>
        <p:spPr bwMode="auto">
          <a:xfrm>
            <a:off x="3730924" y="3835644"/>
            <a:ext cx="1544400" cy="549452"/>
          </a:xfrm>
          <a:custGeom>
            <a:avLst/>
            <a:gdLst>
              <a:gd name="T0" fmla="*/ 0 w 312"/>
              <a:gd name="T1" fmla="*/ 109 h 111"/>
              <a:gd name="T2" fmla="*/ 3 w 312"/>
              <a:gd name="T3" fmla="*/ 109 h 111"/>
              <a:gd name="T4" fmla="*/ 312 w 312"/>
              <a:gd name="T5" fmla="*/ 111 h 111"/>
              <a:gd name="T6" fmla="*/ 248 w 312"/>
              <a:gd name="T7" fmla="*/ 0 h 111"/>
              <a:gd name="T8" fmla="*/ 67 w 312"/>
              <a:gd name="T9" fmla="*/ 0 h 111"/>
              <a:gd name="T10" fmla="*/ 0 w 312"/>
              <a:gd name="T11" fmla="*/ 109 h 111"/>
            </a:gdLst>
            <a:ahLst/>
            <a:cxnLst>
              <a:cxn ang="0">
                <a:pos x="T0" y="T1"/>
              </a:cxn>
              <a:cxn ang="0">
                <a:pos x="T2" y="T3"/>
              </a:cxn>
              <a:cxn ang="0">
                <a:pos x="T4" y="T5"/>
              </a:cxn>
              <a:cxn ang="0">
                <a:pos x="T6" y="T7"/>
              </a:cxn>
              <a:cxn ang="0">
                <a:pos x="T8" y="T9"/>
              </a:cxn>
              <a:cxn ang="0">
                <a:pos x="T10" y="T11"/>
              </a:cxn>
            </a:cxnLst>
            <a:rect l="0" t="0" r="r" b="b"/>
            <a:pathLst>
              <a:path w="312" h="111">
                <a:moveTo>
                  <a:pt x="0" y="109"/>
                </a:moveTo>
                <a:lnTo>
                  <a:pt x="3" y="109"/>
                </a:lnTo>
                <a:lnTo>
                  <a:pt x="312" y="111"/>
                </a:lnTo>
                <a:lnTo>
                  <a:pt x="248" y="0"/>
                </a:lnTo>
                <a:lnTo>
                  <a:pt x="67" y="0"/>
                </a:lnTo>
                <a:lnTo>
                  <a:pt x="0" y="109"/>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5" name="Freeform 27"/>
          <p:cNvSpPr/>
          <p:nvPr/>
        </p:nvSpPr>
        <p:spPr bwMode="auto">
          <a:xfrm>
            <a:off x="2874576" y="2974344"/>
            <a:ext cx="1093948" cy="1316700"/>
          </a:xfrm>
          <a:custGeom>
            <a:avLst/>
            <a:gdLst>
              <a:gd name="T0" fmla="*/ 2 w 221"/>
              <a:gd name="T1" fmla="*/ 0 h 266"/>
              <a:gd name="T2" fmla="*/ 0 w 221"/>
              <a:gd name="T3" fmla="*/ 0 h 266"/>
              <a:gd name="T4" fmla="*/ 159 w 221"/>
              <a:gd name="T5" fmla="*/ 266 h 266"/>
              <a:gd name="T6" fmla="*/ 221 w 221"/>
              <a:gd name="T7" fmla="*/ 157 h 266"/>
              <a:gd name="T8" fmla="*/ 128 w 221"/>
              <a:gd name="T9" fmla="*/ 0 h 266"/>
              <a:gd name="T10" fmla="*/ 2 w 221"/>
              <a:gd name="T11" fmla="*/ 0 h 266"/>
            </a:gdLst>
            <a:ahLst/>
            <a:cxnLst>
              <a:cxn ang="0">
                <a:pos x="T0" y="T1"/>
              </a:cxn>
              <a:cxn ang="0">
                <a:pos x="T2" y="T3"/>
              </a:cxn>
              <a:cxn ang="0">
                <a:pos x="T4" y="T5"/>
              </a:cxn>
              <a:cxn ang="0">
                <a:pos x="T6" y="T7"/>
              </a:cxn>
              <a:cxn ang="0">
                <a:pos x="T8" y="T9"/>
              </a:cxn>
              <a:cxn ang="0">
                <a:pos x="T10" y="T11"/>
              </a:cxn>
            </a:cxnLst>
            <a:rect l="0" t="0" r="r" b="b"/>
            <a:pathLst>
              <a:path w="221" h="266">
                <a:moveTo>
                  <a:pt x="2" y="0"/>
                </a:moveTo>
                <a:lnTo>
                  <a:pt x="0" y="0"/>
                </a:lnTo>
                <a:lnTo>
                  <a:pt x="159" y="266"/>
                </a:lnTo>
                <a:lnTo>
                  <a:pt x="221" y="157"/>
                </a:lnTo>
                <a:lnTo>
                  <a:pt x="128" y="0"/>
                </a:lnTo>
                <a:lnTo>
                  <a:pt x="2"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28"/>
          <p:cNvSpPr/>
          <p:nvPr/>
        </p:nvSpPr>
        <p:spPr bwMode="auto">
          <a:xfrm>
            <a:off x="5889124" y="1528945"/>
            <a:ext cx="1103848" cy="1316700"/>
          </a:xfrm>
          <a:custGeom>
            <a:avLst/>
            <a:gdLst>
              <a:gd name="T0" fmla="*/ 223 w 223"/>
              <a:gd name="T1" fmla="*/ 264 h 266"/>
              <a:gd name="T2" fmla="*/ 223 w 223"/>
              <a:gd name="T3" fmla="*/ 261 h 266"/>
              <a:gd name="T4" fmla="*/ 59 w 223"/>
              <a:gd name="T5" fmla="*/ 0 h 266"/>
              <a:gd name="T6" fmla="*/ 0 w 223"/>
              <a:gd name="T7" fmla="*/ 112 h 266"/>
              <a:gd name="T8" fmla="*/ 95 w 223"/>
              <a:gd name="T9" fmla="*/ 266 h 266"/>
              <a:gd name="T10" fmla="*/ 223 w 223"/>
              <a:gd name="T11" fmla="*/ 264 h 266"/>
            </a:gdLst>
            <a:ahLst/>
            <a:cxnLst>
              <a:cxn ang="0">
                <a:pos x="T0" y="T1"/>
              </a:cxn>
              <a:cxn ang="0">
                <a:pos x="T2" y="T3"/>
              </a:cxn>
              <a:cxn ang="0">
                <a:pos x="T4" y="T5"/>
              </a:cxn>
              <a:cxn ang="0">
                <a:pos x="T6" y="T7"/>
              </a:cxn>
              <a:cxn ang="0">
                <a:pos x="T8" y="T9"/>
              </a:cxn>
              <a:cxn ang="0">
                <a:pos x="T10" y="T11"/>
              </a:cxn>
            </a:cxnLst>
            <a:rect l="0" t="0" r="r" b="b"/>
            <a:pathLst>
              <a:path w="223" h="266">
                <a:moveTo>
                  <a:pt x="223" y="264"/>
                </a:moveTo>
                <a:lnTo>
                  <a:pt x="223" y="261"/>
                </a:lnTo>
                <a:lnTo>
                  <a:pt x="59" y="0"/>
                </a:lnTo>
                <a:lnTo>
                  <a:pt x="0" y="112"/>
                </a:lnTo>
                <a:lnTo>
                  <a:pt x="95" y="266"/>
                </a:lnTo>
                <a:lnTo>
                  <a:pt x="223" y="26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7" name="Freeform 29"/>
          <p:cNvSpPr/>
          <p:nvPr/>
        </p:nvSpPr>
        <p:spPr bwMode="auto">
          <a:xfrm>
            <a:off x="5948524" y="2929793"/>
            <a:ext cx="1069200" cy="1326600"/>
          </a:xfrm>
          <a:custGeom>
            <a:avLst/>
            <a:gdLst>
              <a:gd name="T0" fmla="*/ 64 w 216"/>
              <a:gd name="T1" fmla="*/ 268 h 268"/>
              <a:gd name="T2" fmla="*/ 64 w 216"/>
              <a:gd name="T3" fmla="*/ 268 h 268"/>
              <a:gd name="T4" fmla="*/ 216 w 216"/>
              <a:gd name="T5" fmla="*/ 0 h 268"/>
              <a:gd name="T6" fmla="*/ 90 w 216"/>
              <a:gd name="T7" fmla="*/ 0 h 268"/>
              <a:gd name="T8" fmla="*/ 0 w 216"/>
              <a:gd name="T9" fmla="*/ 159 h 268"/>
              <a:gd name="T10" fmla="*/ 64 w 216"/>
              <a:gd name="T11" fmla="*/ 268 h 268"/>
            </a:gdLst>
            <a:ahLst/>
            <a:cxnLst>
              <a:cxn ang="0">
                <a:pos x="T0" y="T1"/>
              </a:cxn>
              <a:cxn ang="0">
                <a:pos x="T2" y="T3"/>
              </a:cxn>
              <a:cxn ang="0">
                <a:pos x="T4" y="T5"/>
              </a:cxn>
              <a:cxn ang="0">
                <a:pos x="T6" y="T7"/>
              </a:cxn>
              <a:cxn ang="0">
                <a:pos x="T8" y="T9"/>
              </a:cxn>
              <a:cxn ang="0">
                <a:pos x="T10" y="T11"/>
              </a:cxn>
            </a:cxnLst>
            <a:rect l="0" t="0" r="r" b="b"/>
            <a:pathLst>
              <a:path w="216" h="268">
                <a:moveTo>
                  <a:pt x="64" y="268"/>
                </a:moveTo>
                <a:lnTo>
                  <a:pt x="64" y="268"/>
                </a:lnTo>
                <a:lnTo>
                  <a:pt x="216" y="0"/>
                </a:lnTo>
                <a:lnTo>
                  <a:pt x="90" y="0"/>
                </a:lnTo>
                <a:lnTo>
                  <a:pt x="0" y="159"/>
                </a:lnTo>
                <a:lnTo>
                  <a:pt x="64" y="268"/>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8" name="Freeform 30"/>
          <p:cNvSpPr/>
          <p:nvPr/>
        </p:nvSpPr>
        <p:spPr bwMode="auto">
          <a:xfrm>
            <a:off x="1988524" y="2954544"/>
            <a:ext cx="1093948" cy="1326600"/>
          </a:xfrm>
          <a:custGeom>
            <a:avLst/>
            <a:gdLst>
              <a:gd name="T0" fmla="*/ 0 w 221"/>
              <a:gd name="T1" fmla="*/ 0 h 268"/>
              <a:gd name="T2" fmla="*/ 0 w 221"/>
              <a:gd name="T3" fmla="*/ 2 h 268"/>
              <a:gd name="T4" fmla="*/ 157 w 221"/>
              <a:gd name="T5" fmla="*/ 268 h 268"/>
              <a:gd name="T6" fmla="*/ 221 w 221"/>
              <a:gd name="T7" fmla="*/ 156 h 268"/>
              <a:gd name="T8" fmla="*/ 129 w 221"/>
              <a:gd name="T9" fmla="*/ 2 h 268"/>
              <a:gd name="T10" fmla="*/ 0 w 221"/>
              <a:gd name="T11" fmla="*/ 0 h 268"/>
            </a:gdLst>
            <a:ahLst/>
            <a:cxnLst>
              <a:cxn ang="0">
                <a:pos x="T0" y="T1"/>
              </a:cxn>
              <a:cxn ang="0">
                <a:pos x="T2" y="T3"/>
              </a:cxn>
              <a:cxn ang="0">
                <a:pos x="T4" y="T5"/>
              </a:cxn>
              <a:cxn ang="0">
                <a:pos x="T6" y="T7"/>
              </a:cxn>
              <a:cxn ang="0">
                <a:pos x="T8" y="T9"/>
              </a:cxn>
              <a:cxn ang="0">
                <a:pos x="T10" y="T11"/>
              </a:cxn>
            </a:cxnLst>
            <a:rect l="0" t="0" r="r" b="b"/>
            <a:pathLst>
              <a:path w="221" h="268">
                <a:moveTo>
                  <a:pt x="0" y="0"/>
                </a:moveTo>
                <a:lnTo>
                  <a:pt x="0" y="2"/>
                </a:lnTo>
                <a:lnTo>
                  <a:pt x="157" y="268"/>
                </a:lnTo>
                <a:lnTo>
                  <a:pt x="221" y="156"/>
                </a:lnTo>
                <a:lnTo>
                  <a:pt x="129" y="2"/>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9" name="Freeform 31"/>
          <p:cNvSpPr/>
          <p:nvPr/>
        </p:nvSpPr>
        <p:spPr bwMode="auto">
          <a:xfrm>
            <a:off x="2023176" y="1504193"/>
            <a:ext cx="1049400" cy="1341452"/>
          </a:xfrm>
          <a:custGeom>
            <a:avLst/>
            <a:gdLst>
              <a:gd name="T0" fmla="*/ 148 w 212"/>
              <a:gd name="T1" fmla="*/ 0 h 271"/>
              <a:gd name="T2" fmla="*/ 148 w 212"/>
              <a:gd name="T3" fmla="*/ 0 h 271"/>
              <a:gd name="T4" fmla="*/ 0 w 212"/>
              <a:gd name="T5" fmla="*/ 271 h 271"/>
              <a:gd name="T6" fmla="*/ 126 w 212"/>
              <a:gd name="T7" fmla="*/ 269 h 271"/>
              <a:gd name="T8" fmla="*/ 212 w 212"/>
              <a:gd name="T9" fmla="*/ 110 h 271"/>
              <a:gd name="T10" fmla="*/ 148 w 212"/>
              <a:gd name="T11" fmla="*/ 0 h 271"/>
            </a:gdLst>
            <a:ahLst/>
            <a:cxnLst>
              <a:cxn ang="0">
                <a:pos x="T0" y="T1"/>
              </a:cxn>
              <a:cxn ang="0">
                <a:pos x="T2" y="T3"/>
              </a:cxn>
              <a:cxn ang="0">
                <a:pos x="T4" y="T5"/>
              </a:cxn>
              <a:cxn ang="0">
                <a:pos x="T6" y="T7"/>
              </a:cxn>
              <a:cxn ang="0">
                <a:pos x="T8" y="T9"/>
              </a:cxn>
              <a:cxn ang="0">
                <a:pos x="T10" y="T11"/>
              </a:cxn>
            </a:cxnLst>
            <a:rect l="0" t="0" r="r" b="b"/>
            <a:pathLst>
              <a:path w="212" h="271">
                <a:moveTo>
                  <a:pt x="148" y="0"/>
                </a:moveTo>
                <a:lnTo>
                  <a:pt x="148" y="0"/>
                </a:lnTo>
                <a:lnTo>
                  <a:pt x="0" y="271"/>
                </a:lnTo>
                <a:lnTo>
                  <a:pt x="126" y="269"/>
                </a:lnTo>
                <a:lnTo>
                  <a:pt x="212" y="110"/>
                </a:lnTo>
                <a:lnTo>
                  <a:pt x="148" y="0"/>
                </a:lnTo>
                <a:close/>
              </a:path>
            </a:pathLst>
          </a:custGeom>
          <a:solidFill>
            <a:srgbClr val="00C3D9"/>
          </a:solidFill>
          <a:ln>
            <a:noFill/>
          </a:ln>
        </p:spPr>
        <p:txBody>
          <a:bodyPr vert="horz" wrap="square" lIns="91440" tIns="45720" rIns="91440" bIns="45720" numCol="1" anchor="t" anchorCtr="0" compatLnSpc="1"/>
          <a:lstStyle/>
          <a:p>
            <a:endParaRPr lang="en-US"/>
          </a:p>
        </p:txBody>
      </p:sp>
      <p:grpSp>
        <p:nvGrpSpPr>
          <p:cNvPr id="30" name="Group 29"/>
          <p:cNvGrpSpPr/>
          <p:nvPr/>
        </p:nvGrpSpPr>
        <p:grpSpPr>
          <a:xfrm>
            <a:off x="3957380" y="2484413"/>
            <a:ext cx="1044440" cy="935310"/>
            <a:chOff x="8386763" y="4811713"/>
            <a:chExt cx="531812" cy="476250"/>
          </a:xfrm>
          <a:solidFill>
            <a:srgbClr val="028985"/>
          </a:solidFill>
        </p:grpSpPr>
        <p:sp>
          <p:nvSpPr>
            <p:cNvPr id="31" name="Oval 30"/>
            <p:cNvSpPr>
              <a:spLocks noChangeArrowheads="1"/>
            </p:cNvSpPr>
            <p:nvPr/>
          </p:nvSpPr>
          <p:spPr bwMode="auto">
            <a:xfrm>
              <a:off x="8431213" y="4886326"/>
              <a:ext cx="71437" cy="74613"/>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solidFill>
              <a:srgbClr val="DF7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solidFill>
              <a:srgbClr val="00C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solidFill>
              <a:srgbClr val="F4C6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solidFill>
              <a:srgbClr val="01D4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solidFill>
              <a:srgbClr val="01D4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9" name="TextBox 38"/>
          <p:cNvSpPr txBox="1"/>
          <p:nvPr/>
        </p:nvSpPr>
        <p:spPr>
          <a:xfrm>
            <a:off x="4038600" y="1654373"/>
            <a:ext cx="930595" cy="307777"/>
          </a:xfrm>
          <a:prstGeom prst="rect">
            <a:avLst/>
          </a:prstGeom>
          <a:noFill/>
        </p:spPr>
        <p:txBody>
          <a:bodyPr wrap="square" rtlCol="0">
            <a:spAutoFit/>
          </a:bodyPr>
          <a:lstStyle/>
          <a:p>
            <a:r>
              <a:rPr lang="en-US" sz="1400" smtClean="0">
                <a:solidFill>
                  <a:schemeClr val="bg1"/>
                </a:solidFill>
                <a:latin typeface="+mj-lt"/>
              </a:rPr>
              <a:t>SAMPLE TEXT.</a:t>
            </a:r>
            <a:endParaRPr lang="en-US" sz="1400">
              <a:solidFill>
                <a:schemeClr val="bg1"/>
              </a:solidFill>
              <a:latin typeface="+mj-lt"/>
            </a:endParaRPr>
          </a:p>
        </p:txBody>
      </p:sp>
      <p:sp>
        <p:nvSpPr>
          <p:cNvPr id="40" name="TextBox 39"/>
          <p:cNvSpPr txBox="1"/>
          <p:nvPr/>
        </p:nvSpPr>
        <p:spPr>
          <a:xfrm rot="3560301">
            <a:off x="3028426" y="3345495"/>
            <a:ext cx="930595" cy="307777"/>
          </a:xfrm>
          <a:prstGeom prst="rect">
            <a:avLst/>
          </a:prstGeom>
          <a:noFill/>
        </p:spPr>
        <p:txBody>
          <a:bodyPr wrap="square" rtlCol="0">
            <a:spAutoFit/>
          </a:bodyPr>
          <a:lstStyle/>
          <a:p>
            <a:r>
              <a:rPr lang="en-US" sz="1400" smtClean="0">
                <a:solidFill>
                  <a:schemeClr val="bg1"/>
                </a:solidFill>
                <a:latin typeface="+mj-lt"/>
              </a:rPr>
              <a:t>SAMPLE TEXT.</a:t>
            </a:r>
            <a:endParaRPr lang="en-US" sz="1400">
              <a:solidFill>
                <a:schemeClr val="bg1"/>
              </a:solidFill>
              <a:latin typeface="+mj-lt"/>
            </a:endParaRPr>
          </a:p>
        </p:txBody>
      </p:sp>
      <p:sp>
        <p:nvSpPr>
          <p:cNvPr id="41" name="TextBox 40"/>
          <p:cNvSpPr txBox="1"/>
          <p:nvPr/>
        </p:nvSpPr>
        <p:spPr>
          <a:xfrm rot="18044783">
            <a:off x="5031370" y="3347047"/>
            <a:ext cx="930595" cy="307777"/>
          </a:xfrm>
          <a:prstGeom prst="rect">
            <a:avLst/>
          </a:prstGeom>
          <a:noFill/>
        </p:spPr>
        <p:txBody>
          <a:bodyPr wrap="square" rtlCol="0">
            <a:spAutoFit/>
          </a:bodyPr>
          <a:lstStyle/>
          <a:p>
            <a:r>
              <a:rPr lang="en-US" sz="1400" smtClean="0">
                <a:solidFill>
                  <a:schemeClr val="bg1"/>
                </a:solidFill>
                <a:latin typeface="+mj-lt"/>
              </a:rPr>
              <a:t>SAMPLE TEXT.</a:t>
            </a:r>
            <a:endParaRPr lang="en-US" sz="1400">
              <a:solidFill>
                <a:schemeClr val="bg1"/>
              </a:solidFill>
              <a:latin typeface="+mj-lt"/>
            </a:endParaRPr>
          </a:p>
        </p:txBody>
      </p:sp>
      <p:sp>
        <p:nvSpPr>
          <p:cNvPr id="42" name="TextBox 4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4" name="TextBox 4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500"/>
                                        <p:tgtEl>
                                          <p:spTgt spid="13"/>
                                        </p:tgtEl>
                                      </p:cBhvr>
                                    </p:animEffect>
                                  </p:childTnLst>
                                </p:cTn>
                              </p:par>
                            </p:childTnLst>
                          </p:cTn>
                        </p:par>
                        <p:par>
                          <p:cTn id="22" fill="hold">
                            <p:stCondLst>
                              <p:cond delay="2500"/>
                            </p:stCondLst>
                            <p:childTnLst>
                              <p:par>
                                <p:cTn id="23" presetID="22" presetClass="entr" presetSubtype="2"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right)">
                                      <p:cBhvr>
                                        <p:cTn id="25" dur="500"/>
                                        <p:tgtEl>
                                          <p:spTgt spid="14"/>
                                        </p:tgtEl>
                                      </p:cBhvr>
                                    </p:animEffect>
                                  </p:childTnLst>
                                </p:cTn>
                              </p:par>
                            </p:childTnLst>
                          </p:cTn>
                        </p:par>
                        <p:par>
                          <p:cTn id="26" fill="hold">
                            <p:stCondLst>
                              <p:cond delay="3000"/>
                            </p:stCondLst>
                            <p:childTnLst>
                              <p:par>
                                <p:cTn id="27" presetID="22" presetClass="entr" presetSubtype="4"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down)">
                                      <p:cBhvr>
                                        <p:cTn id="29" dur="500"/>
                                        <p:tgtEl>
                                          <p:spTgt spid="15"/>
                                        </p:tgtEl>
                                      </p:cBhvr>
                                    </p:animEffect>
                                  </p:childTnLst>
                                </p:cTn>
                              </p:par>
                            </p:childTnLst>
                          </p:cTn>
                        </p:par>
                        <p:par>
                          <p:cTn id="30" fill="hold">
                            <p:stCondLst>
                              <p:cond delay="3500"/>
                            </p:stCondLst>
                            <p:childTnLst>
                              <p:par>
                                <p:cTn id="31" presetID="22" presetClass="entr" presetSubtype="4"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down)">
                                      <p:cBhvr>
                                        <p:cTn id="33" dur="500"/>
                                        <p:tgtEl>
                                          <p:spTgt spid="10"/>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fade">
                                      <p:cBhvr>
                                        <p:cTn id="37" dur="500"/>
                                        <p:tgtEl>
                                          <p:spTgt spid="3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childTnLst>
                          </p:cTn>
                        </p:par>
                        <p:par>
                          <p:cTn id="46" fill="hold">
                            <p:stCondLst>
                              <p:cond delay="5500"/>
                            </p:stCondLst>
                            <p:childTnLst>
                              <p:par>
                                <p:cTn id="47" presetID="22" presetClass="entr" presetSubtype="4"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down)">
                                      <p:cBhvr>
                                        <p:cTn id="49" dur="500"/>
                                        <p:tgtEl>
                                          <p:spTgt spid="19"/>
                                        </p:tgtEl>
                                      </p:cBhvr>
                                    </p:animEffect>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up)">
                                      <p:cBhvr>
                                        <p:cTn id="53" dur="500"/>
                                        <p:tgtEl>
                                          <p:spTgt spid="16"/>
                                        </p:tgtEl>
                                      </p:cBhvr>
                                    </p:animEffect>
                                  </p:childTnLst>
                                </p:cTn>
                              </p:par>
                            </p:childTnLst>
                          </p:cTn>
                        </p:par>
                        <p:par>
                          <p:cTn id="54" fill="hold">
                            <p:stCondLst>
                              <p:cond delay="6500"/>
                            </p:stCondLst>
                            <p:childTnLst>
                              <p:par>
                                <p:cTn id="55" presetID="22" presetClass="entr" presetSubtype="1"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up)">
                                      <p:cBhvr>
                                        <p:cTn id="57" dur="500"/>
                                        <p:tgtEl>
                                          <p:spTgt spid="17"/>
                                        </p:tgtEl>
                                      </p:cBhvr>
                                    </p:animEffect>
                                  </p:childTnLst>
                                </p:cTn>
                              </p:par>
                            </p:childTnLst>
                          </p:cTn>
                        </p:par>
                        <p:par>
                          <p:cTn id="58" fill="hold">
                            <p:stCondLst>
                              <p:cond delay="7000"/>
                            </p:stCondLst>
                            <p:childTnLst>
                              <p:par>
                                <p:cTn id="59" presetID="2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ipe(down)">
                                      <p:cBhvr>
                                        <p:cTn id="61" dur="5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p:cTn id="71" dur="500" fill="hold"/>
                                        <p:tgtEl>
                                          <p:spTgt spid="27"/>
                                        </p:tgtEl>
                                        <p:attrNameLst>
                                          <p:attrName>ppt_w</p:attrName>
                                        </p:attrNameLst>
                                      </p:cBhvr>
                                      <p:tavLst>
                                        <p:tav tm="0">
                                          <p:val>
                                            <p:fltVal val="0"/>
                                          </p:val>
                                        </p:tav>
                                        <p:tav tm="100000">
                                          <p:val>
                                            <p:strVal val="#ppt_w"/>
                                          </p:val>
                                        </p:tav>
                                      </p:tavLst>
                                    </p:anim>
                                    <p:anim calcmode="lin" valueType="num">
                                      <p:cBhvr>
                                        <p:cTn id="72" dur="500" fill="hold"/>
                                        <p:tgtEl>
                                          <p:spTgt spid="27"/>
                                        </p:tgtEl>
                                        <p:attrNameLst>
                                          <p:attrName>ppt_h</p:attrName>
                                        </p:attrNameLst>
                                      </p:cBhvr>
                                      <p:tavLst>
                                        <p:tav tm="0">
                                          <p:val>
                                            <p:fltVal val="0"/>
                                          </p:val>
                                        </p:tav>
                                        <p:tav tm="100000">
                                          <p:val>
                                            <p:strVal val="#ppt_h"/>
                                          </p:val>
                                        </p:tav>
                                      </p:tavLst>
                                    </p:anim>
                                    <p:animEffect transition="in" filter="fade">
                                      <p:cBhvr>
                                        <p:cTn id="73" dur="500"/>
                                        <p:tgtEl>
                                          <p:spTgt spid="27"/>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26"/>
                                        </p:tgtEl>
                                        <p:attrNameLst>
                                          <p:attrName>style.visibility</p:attrName>
                                        </p:attrNameLst>
                                      </p:cBhvr>
                                      <p:to>
                                        <p:strVal val="visible"/>
                                      </p:to>
                                    </p:set>
                                    <p:anim calcmode="lin" valueType="num">
                                      <p:cBhvr>
                                        <p:cTn id="81" dur="500" fill="hold"/>
                                        <p:tgtEl>
                                          <p:spTgt spid="26"/>
                                        </p:tgtEl>
                                        <p:attrNameLst>
                                          <p:attrName>ppt_w</p:attrName>
                                        </p:attrNameLst>
                                      </p:cBhvr>
                                      <p:tavLst>
                                        <p:tav tm="0">
                                          <p:val>
                                            <p:fltVal val="0"/>
                                          </p:val>
                                        </p:tav>
                                        <p:tav tm="100000">
                                          <p:val>
                                            <p:strVal val="#ppt_w"/>
                                          </p:val>
                                        </p:tav>
                                      </p:tavLst>
                                    </p:anim>
                                    <p:anim calcmode="lin" valueType="num">
                                      <p:cBhvr>
                                        <p:cTn id="82" dur="500" fill="hold"/>
                                        <p:tgtEl>
                                          <p:spTgt spid="26"/>
                                        </p:tgtEl>
                                        <p:attrNameLst>
                                          <p:attrName>ppt_h</p:attrName>
                                        </p:attrNameLst>
                                      </p:cBhvr>
                                      <p:tavLst>
                                        <p:tav tm="0">
                                          <p:val>
                                            <p:fltVal val="0"/>
                                          </p:val>
                                        </p:tav>
                                        <p:tav tm="100000">
                                          <p:val>
                                            <p:strVal val="#ppt_h"/>
                                          </p:val>
                                        </p:tav>
                                      </p:tavLst>
                                    </p:anim>
                                    <p:animEffect transition="in" filter="fade">
                                      <p:cBhvr>
                                        <p:cTn id="83" dur="500"/>
                                        <p:tgtEl>
                                          <p:spTgt spid="26"/>
                                        </p:tgtEl>
                                      </p:cBhvr>
                                    </p:animEffect>
                                  </p:childTnLst>
                                </p:cTn>
                              </p:par>
                            </p:childTnLst>
                          </p:cTn>
                        </p:par>
                        <p:par>
                          <p:cTn id="84" fill="hold">
                            <p:stCondLst>
                              <p:cond delay="500"/>
                            </p:stCondLst>
                            <p:childTnLst>
                              <p:par>
                                <p:cTn id="85" presetID="37" presetClass="entr" presetSubtype="0"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750"/>
                                        <p:tgtEl>
                                          <p:spTgt spid="42"/>
                                        </p:tgtEl>
                                      </p:cBhvr>
                                    </p:animEffect>
                                    <p:anim calcmode="lin" valueType="num">
                                      <p:cBhvr>
                                        <p:cTn id="88" dur="750" fill="hold"/>
                                        <p:tgtEl>
                                          <p:spTgt spid="42"/>
                                        </p:tgtEl>
                                        <p:attrNameLst>
                                          <p:attrName>ppt_x</p:attrName>
                                        </p:attrNameLst>
                                      </p:cBhvr>
                                      <p:tavLst>
                                        <p:tav tm="0">
                                          <p:val>
                                            <p:strVal val="#ppt_x"/>
                                          </p:val>
                                        </p:tav>
                                        <p:tav tm="100000">
                                          <p:val>
                                            <p:strVal val="#ppt_x"/>
                                          </p:val>
                                        </p:tav>
                                      </p:tavLst>
                                    </p:anim>
                                    <p:anim calcmode="lin" valueType="num">
                                      <p:cBhvr>
                                        <p:cTn id="89" dur="675" decel="100000" fill="hold"/>
                                        <p:tgtEl>
                                          <p:spTgt spid="42"/>
                                        </p:tgtEl>
                                        <p:attrNameLst>
                                          <p:attrName>ppt_y</p:attrName>
                                        </p:attrNameLst>
                                      </p:cBhvr>
                                      <p:tavLst>
                                        <p:tav tm="0">
                                          <p:val>
                                            <p:strVal val="#ppt_y+1"/>
                                          </p:val>
                                        </p:tav>
                                        <p:tav tm="100000">
                                          <p:val>
                                            <p:strVal val="#ppt_y-.03"/>
                                          </p:val>
                                        </p:tav>
                                      </p:tavLst>
                                    </p:anim>
                                    <p:anim calcmode="lin" valueType="num">
                                      <p:cBhvr>
                                        <p:cTn id="90" dur="75" accel="100000" fill="hold">
                                          <p:stCondLst>
                                            <p:cond delay="675"/>
                                          </p:stCondLst>
                                        </p:cTn>
                                        <p:tgtEl>
                                          <p:spTgt spid="42"/>
                                        </p:tgtEl>
                                        <p:attrNameLst>
                                          <p:attrName>ppt_y</p:attrName>
                                        </p:attrNameLst>
                                      </p:cBhvr>
                                      <p:tavLst>
                                        <p:tav tm="0">
                                          <p:val>
                                            <p:strVal val="#ppt_y-.03"/>
                                          </p:val>
                                        </p:tav>
                                        <p:tav tm="100000">
                                          <p:val>
                                            <p:strVal val="#ppt_y"/>
                                          </p:val>
                                        </p:tav>
                                      </p:tavLst>
                                    </p:anim>
                                  </p:childTnLst>
                                </p:cTn>
                              </p:par>
                            </p:childTnLst>
                          </p:cTn>
                        </p:par>
                        <p:par>
                          <p:cTn id="91" fill="hold">
                            <p:stCondLst>
                              <p:cond delay="1500"/>
                            </p:stCondLst>
                            <p:childTnLst>
                              <p:par>
                                <p:cTn id="92" presetID="10" presetClass="entr" presetSubtype="0" fill="hold" grpId="0"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fade">
                                      <p:cBhvr>
                                        <p:cTn id="9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8" grpId="0">
        <p:bldAsOne/>
      </p:bldGraphic>
      <p:bldGraphic spid="25" grpId="0">
        <p:bldAsOne/>
      </p:bldGraphic>
      <p:bldGraphic spid="26" grpId="0">
        <p:bldAsOne/>
      </p:bldGraphic>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39" grpId="0"/>
      <p:bldP spid="40" grpId="0"/>
      <p:bldP spid="41" grpId="0"/>
      <p:bldP spid="42" grpId="0"/>
      <p:bldP spid="4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841814" y="1576886"/>
            <a:ext cx="1359076" cy="1359076"/>
          </a:xfrm>
          <a:prstGeom prst="ellipse">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a:spLocks noEditPoints="1"/>
          </p:cNvSpPr>
          <p:nvPr/>
        </p:nvSpPr>
        <p:spPr bwMode="auto">
          <a:xfrm>
            <a:off x="2743200" y="1463905"/>
            <a:ext cx="3537003" cy="3165245"/>
          </a:xfrm>
          <a:custGeom>
            <a:avLst/>
            <a:gdLst>
              <a:gd name="T0" fmla="*/ 350 w 420"/>
              <a:gd name="T1" fmla="*/ 110 h 376"/>
              <a:gd name="T2" fmla="*/ 325 w 420"/>
              <a:gd name="T3" fmla="*/ 0 h 376"/>
              <a:gd name="T4" fmla="*/ 265 w 420"/>
              <a:gd name="T5" fmla="*/ 26 h 376"/>
              <a:gd name="T6" fmla="*/ 231 w 420"/>
              <a:gd name="T7" fmla="*/ 9 h 376"/>
              <a:gd name="T8" fmla="*/ 12 w 420"/>
              <a:gd name="T9" fmla="*/ 158 h 376"/>
              <a:gd name="T10" fmla="*/ 33 w 420"/>
              <a:gd name="T11" fmla="*/ 207 h 376"/>
              <a:gd name="T12" fmla="*/ 71 w 420"/>
              <a:gd name="T13" fmla="*/ 327 h 376"/>
              <a:gd name="T14" fmla="*/ 148 w 420"/>
              <a:gd name="T15" fmla="*/ 376 h 376"/>
              <a:gd name="T16" fmla="*/ 159 w 420"/>
              <a:gd name="T17" fmla="*/ 254 h 376"/>
              <a:gd name="T18" fmla="*/ 213 w 420"/>
              <a:gd name="T19" fmla="*/ 246 h 376"/>
              <a:gd name="T20" fmla="*/ 221 w 420"/>
              <a:gd name="T21" fmla="*/ 365 h 376"/>
              <a:gd name="T22" fmla="*/ 300 w 420"/>
              <a:gd name="T23" fmla="*/ 376 h 376"/>
              <a:gd name="T24" fmla="*/ 349 w 420"/>
              <a:gd name="T25" fmla="*/ 207 h 376"/>
              <a:gd name="T26" fmla="*/ 416 w 420"/>
              <a:gd name="T27" fmla="*/ 187 h 376"/>
              <a:gd name="T28" fmla="*/ 394 w 420"/>
              <a:gd name="T29" fmla="*/ 179 h 376"/>
              <a:gd name="T30" fmla="*/ 338 w 420"/>
              <a:gd name="T31" fmla="*/ 183 h 376"/>
              <a:gd name="T32" fmla="*/ 326 w 420"/>
              <a:gd name="T33" fmla="*/ 327 h 376"/>
              <a:gd name="T34" fmla="*/ 244 w 420"/>
              <a:gd name="T35" fmla="*/ 353 h 376"/>
              <a:gd name="T36" fmla="*/ 213 w 420"/>
              <a:gd name="T37" fmla="*/ 222 h 376"/>
              <a:gd name="T38" fmla="*/ 136 w 420"/>
              <a:gd name="T39" fmla="*/ 254 h 376"/>
              <a:gd name="T40" fmla="*/ 119 w 420"/>
              <a:gd name="T41" fmla="*/ 353 h 376"/>
              <a:gd name="T42" fmla="*/ 94 w 420"/>
              <a:gd name="T43" fmla="*/ 195 h 376"/>
              <a:gd name="T44" fmla="*/ 33 w 420"/>
              <a:gd name="T45" fmla="*/ 183 h 376"/>
              <a:gd name="T46" fmla="*/ 27 w 420"/>
              <a:gd name="T47" fmla="*/ 175 h 376"/>
              <a:gd name="T48" fmla="*/ 216 w 420"/>
              <a:gd name="T49" fmla="*/ 27 h 376"/>
              <a:gd name="T50" fmla="*/ 282 w 420"/>
              <a:gd name="T51" fmla="*/ 73 h 376"/>
              <a:gd name="T52" fmla="*/ 288 w 420"/>
              <a:gd name="T53" fmla="*/ 26 h 376"/>
              <a:gd name="T54" fmla="*/ 325 w 420"/>
              <a:gd name="T55" fmla="*/ 23 h 376"/>
              <a:gd name="T56" fmla="*/ 327 w 420"/>
              <a:gd name="T57" fmla="*/ 66 h 376"/>
              <a:gd name="T58" fmla="*/ 328 w 420"/>
              <a:gd name="T59" fmla="*/ 118 h 376"/>
              <a:gd name="T60" fmla="*/ 364 w 420"/>
              <a:gd name="T61" fmla="*/ 152 h 376"/>
              <a:gd name="T62" fmla="*/ 394 w 420"/>
              <a:gd name="T63" fmla="*/ 17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0" h="376">
                <a:moveTo>
                  <a:pt x="407" y="158"/>
                </a:moveTo>
                <a:cubicBezTo>
                  <a:pt x="350" y="110"/>
                  <a:pt x="350" y="110"/>
                  <a:pt x="350" y="110"/>
                </a:cubicBezTo>
                <a:cubicBezTo>
                  <a:pt x="350" y="26"/>
                  <a:pt x="350" y="26"/>
                  <a:pt x="350" y="26"/>
                </a:cubicBezTo>
                <a:cubicBezTo>
                  <a:pt x="350" y="12"/>
                  <a:pt x="339" y="0"/>
                  <a:pt x="325" y="0"/>
                </a:cubicBezTo>
                <a:cubicBezTo>
                  <a:pt x="291" y="0"/>
                  <a:pt x="291" y="0"/>
                  <a:pt x="291" y="0"/>
                </a:cubicBezTo>
                <a:cubicBezTo>
                  <a:pt x="277" y="0"/>
                  <a:pt x="265" y="12"/>
                  <a:pt x="265" y="26"/>
                </a:cubicBezTo>
                <a:cubicBezTo>
                  <a:pt x="265" y="38"/>
                  <a:pt x="265" y="38"/>
                  <a:pt x="265" y="38"/>
                </a:cubicBezTo>
                <a:cubicBezTo>
                  <a:pt x="231" y="9"/>
                  <a:pt x="231" y="9"/>
                  <a:pt x="231" y="9"/>
                </a:cubicBezTo>
                <a:cubicBezTo>
                  <a:pt x="219" y="0"/>
                  <a:pt x="201" y="0"/>
                  <a:pt x="189" y="9"/>
                </a:cubicBezTo>
                <a:cubicBezTo>
                  <a:pt x="12" y="158"/>
                  <a:pt x="12" y="158"/>
                  <a:pt x="12" y="158"/>
                </a:cubicBezTo>
                <a:cubicBezTo>
                  <a:pt x="3" y="165"/>
                  <a:pt x="0" y="177"/>
                  <a:pt x="4" y="187"/>
                </a:cubicBezTo>
                <a:cubicBezTo>
                  <a:pt x="8" y="199"/>
                  <a:pt x="20" y="207"/>
                  <a:pt x="33" y="207"/>
                </a:cubicBezTo>
                <a:cubicBezTo>
                  <a:pt x="71" y="207"/>
                  <a:pt x="71" y="207"/>
                  <a:pt x="71" y="207"/>
                </a:cubicBezTo>
                <a:cubicBezTo>
                  <a:pt x="71" y="327"/>
                  <a:pt x="71" y="327"/>
                  <a:pt x="71" y="327"/>
                </a:cubicBezTo>
                <a:cubicBezTo>
                  <a:pt x="71" y="354"/>
                  <a:pt x="92" y="376"/>
                  <a:pt x="119" y="376"/>
                </a:cubicBezTo>
                <a:cubicBezTo>
                  <a:pt x="148" y="376"/>
                  <a:pt x="148" y="376"/>
                  <a:pt x="148" y="376"/>
                </a:cubicBezTo>
                <a:cubicBezTo>
                  <a:pt x="154" y="376"/>
                  <a:pt x="159" y="371"/>
                  <a:pt x="159" y="365"/>
                </a:cubicBezTo>
                <a:cubicBezTo>
                  <a:pt x="159" y="254"/>
                  <a:pt x="159" y="254"/>
                  <a:pt x="159" y="254"/>
                </a:cubicBezTo>
                <a:cubicBezTo>
                  <a:pt x="159" y="249"/>
                  <a:pt x="163" y="246"/>
                  <a:pt x="167" y="246"/>
                </a:cubicBezTo>
                <a:cubicBezTo>
                  <a:pt x="213" y="246"/>
                  <a:pt x="213" y="246"/>
                  <a:pt x="213" y="246"/>
                </a:cubicBezTo>
                <a:cubicBezTo>
                  <a:pt x="217" y="246"/>
                  <a:pt x="221" y="249"/>
                  <a:pt x="221" y="254"/>
                </a:cubicBezTo>
                <a:cubicBezTo>
                  <a:pt x="221" y="365"/>
                  <a:pt x="221" y="365"/>
                  <a:pt x="221" y="365"/>
                </a:cubicBezTo>
                <a:cubicBezTo>
                  <a:pt x="221" y="371"/>
                  <a:pt x="226" y="376"/>
                  <a:pt x="233" y="376"/>
                </a:cubicBezTo>
                <a:cubicBezTo>
                  <a:pt x="300" y="376"/>
                  <a:pt x="300" y="376"/>
                  <a:pt x="300" y="376"/>
                </a:cubicBezTo>
                <a:cubicBezTo>
                  <a:pt x="327" y="376"/>
                  <a:pt x="349" y="354"/>
                  <a:pt x="349" y="327"/>
                </a:cubicBezTo>
                <a:cubicBezTo>
                  <a:pt x="349" y="207"/>
                  <a:pt x="349" y="207"/>
                  <a:pt x="349" y="207"/>
                </a:cubicBezTo>
                <a:cubicBezTo>
                  <a:pt x="387" y="207"/>
                  <a:pt x="387" y="207"/>
                  <a:pt x="387" y="207"/>
                </a:cubicBezTo>
                <a:cubicBezTo>
                  <a:pt x="400" y="207"/>
                  <a:pt x="411" y="199"/>
                  <a:pt x="416" y="187"/>
                </a:cubicBezTo>
                <a:cubicBezTo>
                  <a:pt x="420" y="177"/>
                  <a:pt x="416" y="165"/>
                  <a:pt x="407" y="158"/>
                </a:cubicBezTo>
                <a:close/>
                <a:moveTo>
                  <a:pt x="394" y="179"/>
                </a:moveTo>
                <a:cubicBezTo>
                  <a:pt x="393" y="181"/>
                  <a:pt x="391" y="183"/>
                  <a:pt x="387" y="183"/>
                </a:cubicBezTo>
                <a:cubicBezTo>
                  <a:pt x="338" y="183"/>
                  <a:pt x="338" y="183"/>
                  <a:pt x="338" y="183"/>
                </a:cubicBezTo>
                <a:cubicBezTo>
                  <a:pt x="331" y="183"/>
                  <a:pt x="326" y="189"/>
                  <a:pt x="326" y="195"/>
                </a:cubicBezTo>
                <a:cubicBezTo>
                  <a:pt x="326" y="327"/>
                  <a:pt x="326" y="327"/>
                  <a:pt x="326" y="327"/>
                </a:cubicBezTo>
                <a:cubicBezTo>
                  <a:pt x="326" y="342"/>
                  <a:pt x="315" y="353"/>
                  <a:pt x="300" y="353"/>
                </a:cubicBezTo>
                <a:cubicBezTo>
                  <a:pt x="244" y="353"/>
                  <a:pt x="244" y="353"/>
                  <a:pt x="244" y="353"/>
                </a:cubicBezTo>
                <a:cubicBezTo>
                  <a:pt x="244" y="254"/>
                  <a:pt x="244" y="254"/>
                  <a:pt x="244" y="254"/>
                </a:cubicBezTo>
                <a:cubicBezTo>
                  <a:pt x="244" y="236"/>
                  <a:pt x="230" y="222"/>
                  <a:pt x="213" y="222"/>
                </a:cubicBezTo>
                <a:cubicBezTo>
                  <a:pt x="167" y="222"/>
                  <a:pt x="167" y="222"/>
                  <a:pt x="167" y="222"/>
                </a:cubicBezTo>
                <a:cubicBezTo>
                  <a:pt x="150" y="222"/>
                  <a:pt x="136" y="236"/>
                  <a:pt x="136" y="254"/>
                </a:cubicBezTo>
                <a:cubicBezTo>
                  <a:pt x="136" y="353"/>
                  <a:pt x="136" y="353"/>
                  <a:pt x="136" y="353"/>
                </a:cubicBezTo>
                <a:cubicBezTo>
                  <a:pt x="119" y="353"/>
                  <a:pt x="119" y="353"/>
                  <a:pt x="119" y="353"/>
                </a:cubicBezTo>
                <a:cubicBezTo>
                  <a:pt x="105" y="353"/>
                  <a:pt x="94" y="342"/>
                  <a:pt x="94" y="327"/>
                </a:cubicBezTo>
                <a:cubicBezTo>
                  <a:pt x="94" y="195"/>
                  <a:pt x="94" y="195"/>
                  <a:pt x="94" y="195"/>
                </a:cubicBezTo>
                <a:cubicBezTo>
                  <a:pt x="94" y="189"/>
                  <a:pt x="89" y="183"/>
                  <a:pt x="82" y="183"/>
                </a:cubicBezTo>
                <a:cubicBezTo>
                  <a:pt x="33" y="183"/>
                  <a:pt x="33" y="183"/>
                  <a:pt x="33" y="183"/>
                </a:cubicBezTo>
                <a:cubicBezTo>
                  <a:pt x="29" y="183"/>
                  <a:pt x="26" y="181"/>
                  <a:pt x="26" y="179"/>
                </a:cubicBezTo>
                <a:cubicBezTo>
                  <a:pt x="25" y="178"/>
                  <a:pt x="25" y="177"/>
                  <a:pt x="27" y="175"/>
                </a:cubicBezTo>
                <a:cubicBezTo>
                  <a:pt x="204" y="27"/>
                  <a:pt x="204" y="27"/>
                  <a:pt x="204" y="27"/>
                </a:cubicBezTo>
                <a:cubicBezTo>
                  <a:pt x="207" y="24"/>
                  <a:pt x="213" y="24"/>
                  <a:pt x="216" y="27"/>
                </a:cubicBezTo>
                <a:cubicBezTo>
                  <a:pt x="225" y="35"/>
                  <a:pt x="234" y="43"/>
                  <a:pt x="244" y="50"/>
                </a:cubicBezTo>
                <a:cubicBezTo>
                  <a:pt x="252" y="57"/>
                  <a:pt x="271" y="80"/>
                  <a:pt x="282" y="73"/>
                </a:cubicBezTo>
                <a:cubicBezTo>
                  <a:pt x="291" y="69"/>
                  <a:pt x="288" y="55"/>
                  <a:pt x="288" y="47"/>
                </a:cubicBezTo>
                <a:cubicBezTo>
                  <a:pt x="288" y="40"/>
                  <a:pt x="288" y="33"/>
                  <a:pt x="288" y="26"/>
                </a:cubicBezTo>
                <a:cubicBezTo>
                  <a:pt x="288" y="24"/>
                  <a:pt x="289" y="23"/>
                  <a:pt x="291" y="23"/>
                </a:cubicBezTo>
                <a:cubicBezTo>
                  <a:pt x="325" y="23"/>
                  <a:pt x="325" y="23"/>
                  <a:pt x="325" y="23"/>
                </a:cubicBezTo>
                <a:cubicBezTo>
                  <a:pt x="326" y="23"/>
                  <a:pt x="327" y="24"/>
                  <a:pt x="327" y="26"/>
                </a:cubicBezTo>
                <a:cubicBezTo>
                  <a:pt x="327" y="39"/>
                  <a:pt x="327" y="52"/>
                  <a:pt x="327" y="66"/>
                </a:cubicBezTo>
                <a:cubicBezTo>
                  <a:pt x="327" y="75"/>
                  <a:pt x="327" y="85"/>
                  <a:pt x="327" y="95"/>
                </a:cubicBezTo>
                <a:cubicBezTo>
                  <a:pt x="327" y="102"/>
                  <a:pt x="325" y="112"/>
                  <a:pt x="328" y="118"/>
                </a:cubicBezTo>
                <a:cubicBezTo>
                  <a:pt x="330" y="125"/>
                  <a:pt x="338" y="130"/>
                  <a:pt x="343" y="134"/>
                </a:cubicBezTo>
                <a:cubicBezTo>
                  <a:pt x="350" y="140"/>
                  <a:pt x="357" y="146"/>
                  <a:pt x="364" y="152"/>
                </a:cubicBezTo>
                <a:cubicBezTo>
                  <a:pt x="374" y="159"/>
                  <a:pt x="383" y="167"/>
                  <a:pt x="392" y="175"/>
                </a:cubicBezTo>
                <a:cubicBezTo>
                  <a:pt x="394" y="177"/>
                  <a:pt x="394" y="178"/>
                  <a:pt x="394" y="179"/>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1" name="Freeform 11"/>
          <p:cNvSpPr/>
          <p:nvPr/>
        </p:nvSpPr>
        <p:spPr bwMode="auto">
          <a:xfrm>
            <a:off x="5487120" y="2313553"/>
            <a:ext cx="793082" cy="885136"/>
          </a:xfrm>
          <a:custGeom>
            <a:avLst/>
            <a:gdLst>
              <a:gd name="T0" fmla="*/ 61 w 94"/>
              <a:gd name="T1" fmla="*/ 105 h 105"/>
              <a:gd name="T2" fmla="*/ 12 w 94"/>
              <a:gd name="T3" fmla="*/ 105 h 105"/>
              <a:gd name="T4" fmla="*/ 0 w 94"/>
              <a:gd name="T5" fmla="*/ 93 h 105"/>
              <a:gd name="T6" fmla="*/ 12 w 94"/>
              <a:gd name="T7" fmla="*/ 82 h 105"/>
              <a:gd name="T8" fmla="*/ 61 w 94"/>
              <a:gd name="T9" fmla="*/ 82 h 105"/>
              <a:gd name="T10" fmla="*/ 68 w 94"/>
              <a:gd name="T11" fmla="*/ 78 h 105"/>
              <a:gd name="T12" fmla="*/ 67 w 94"/>
              <a:gd name="T13" fmla="*/ 74 h 105"/>
              <a:gd name="T14" fmla="*/ 5 w 94"/>
              <a:gd name="T15" fmla="*/ 22 h 105"/>
              <a:gd name="T16" fmla="*/ 4 w 94"/>
              <a:gd name="T17" fmla="*/ 6 h 105"/>
              <a:gd name="T18" fmla="*/ 20 w 94"/>
              <a:gd name="T19" fmla="*/ 5 h 105"/>
              <a:gd name="T20" fmla="*/ 82 w 94"/>
              <a:gd name="T21" fmla="*/ 56 h 105"/>
              <a:gd name="T22" fmla="*/ 90 w 94"/>
              <a:gd name="T23" fmla="*/ 86 h 105"/>
              <a:gd name="T24" fmla="*/ 61 w 94"/>
              <a:gd name="T2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05">
                <a:moveTo>
                  <a:pt x="61" y="105"/>
                </a:moveTo>
                <a:cubicBezTo>
                  <a:pt x="12" y="105"/>
                  <a:pt x="12" y="105"/>
                  <a:pt x="12" y="105"/>
                </a:cubicBezTo>
                <a:cubicBezTo>
                  <a:pt x="6" y="105"/>
                  <a:pt x="0" y="100"/>
                  <a:pt x="0" y="93"/>
                </a:cubicBezTo>
                <a:cubicBezTo>
                  <a:pt x="0" y="87"/>
                  <a:pt x="6" y="82"/>
                  <a:pt x="12" y="82"/>
                </a:cubicBezTo>
                <a:cubicBezTo>
                  <a:pt x="61" y="82"/>
                  <a:pt x="61" y="82"/>
                  <a:pt x="61" y="82"/>
                </a:cubicBezTo>
                <a:cubicBezTo>
                  <a:pt x="65" y="82"/>
                  <a:pt x="68" y="80"/>
                  <a:pt x="68" y="78"/>
                </a:cubicBezTo>
                <a:cubicBezTo>
                  <a:pt x="69" y="77"/>
                  <a:pt x="69" y="75"/>
                  <a:pt x="67" y="74"/>
                </a:cubicBezTo>
                <a:cubicBezTo>
                  <a:pt x="5" y="22"/>
                  <a:pt x="5" y="22"/>
                  <a:pt x="5" y="22"/>
                </a:cubicBezTo>
                <a:cubicBezTo>
                  <a:pt x="1" y="18"/>
                  <a:pt x="0" y="11"/>
                  <a:pt x="4" y="6"/>
                </a:cubicBezTo>
                <a:cubicBezTo>
                  <a:pt x="8" y="1"/>
                  <a:pt x="15" y="0"/>
                  <a:pt x="20" y="5"/>
                </a:cubicBezTo>
                <a:cubicBezTo>
                  <a:pt x="82" y="56"/>
                  <a:pt x="82" y="56"/>
                  <a:pt x="82" y="56"/>
                </a:cubicBezTo>
                <a:cubicBezTo>
                  <a:pt x="91" y="64"/>
                  <a:pt x="94" y="75"/>
                  <a:pt x="90" y="86"/>
                </a:cubicBezTo>
                <a:cubicBezTo>
                  <a:pt x="86" y="97"/>
                  <a:pt x="74" y="105"/>
                  <a:pt x="61" y="105"/>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13"/>
          <p:cNvSpPr/>
          <p:nvPr/>
        </p:nvSpPr>
        <p:spPr bwMode="auto">
          <a:xfrm>
            <a:off x="4984362" y="1461376"/>
            <a:ext cx="704569" cy="1062163"/>
          </a:xfrm>
          <a:custGeom>
            <a:avLst/>
            <a:gdLst>
              <a:gd name="T0" fmla="*/ 73 w 84"/>
              <a:gd name="T1" fmla="*/ 126 h 126"/>
              <a:gd name="T2" fmla="*/ 61 w 84"/>
              <a:gd name="T3" fmla="*/ 114 h 126"/>
              <a:gd name="T4" fmla="*/ 61 w 84"/>
              <a:gd name="T5" fmla="*/ 25 h 126"/>
              <a:gd name="T6" fmla="*/ 59 w 84"/>
              <a:gd name="T7" fmla="*/ 23 h 126"/>
              <a:gd name="T8" fmla="*/ 25 w 84"/>
              <a:gd name="T9" fmla="*/ 23 h 126"/>
              <a:gd name="T10" fmla="*/ 23 w 84"/>
              <a:gd name="T11" fmla="*/ 25 h 126"/>
              <a:gd name="T12" fmla="*/ 23 w 84"/>
              <a:gd name="T13" fmla="*/ 63 h 126"/>
              <a:gd name="T14" fmla="*/ 11 w 84"/>
              <a:gd name="T15" fmla="*/ 74 h 126"/>
              <a:gd name="T16" fmla="*/ 0 w 84"/>
              <a:gd name="T17" fmla="*/ 63 h 126"/>
              <a:gd name="T18" fmla="*/ 0 w 84"/>
              <a:gd name="T19" fmla="*/ 25 h 126"/>
              <a:gd name="T20" fmla="*/ 25 w 84"/>
              <a:gd name="T21" fmla="*/ 0 h 126"/>
              <a:gd name="T22" fmla="*/ 59 w 84"/>
              <a:gd name="T23" fmla="*/ 0 h 126"/>
              <a:gd name="T24" fmla="*/ 84 w 84"/>
              <a:gd name="T25" fmla="*/ 25 h 126"/>
              <a:gd name="T26" fmla="*/ 84 w 84"/>
              <a:gd name="T27" fmla="*/ 114 h 126"/>
              <a:gd name="T28" fmla="*/ 73 w 84"/>
              <a:gd name="T2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126">
                <a:moveTo>
                  <a:pt x="73" y="126"/>
                </a:moveTo>
                <a:cubicBezTo>
                  <a:pt x="66" y="126"/>
                  <a:pt x="61" y="121"/>
                  <a:pt x="61" y="114"/>
                </a:cubicBezTo>
                <a:cubicBezTo>
                  <a:pt x="61" y="25"/>
                  <a:pt x="61" y="25"/>
                  <a:pt x="61" y="25"/>
                </a:cubicBezTo>
                <a:cubicBezTo>
                  <a:pt x="61" y="24"/>
                  <a:pt x="60" y="23"/>
                  <a:pt x="59" y="23"/>
                </a:cubicBezTo>
                <a:cubicBezTo>
                  <a:pt x="25" y="23"/>
                  <a:pt x="25" y="23"/>
                  <a:pt x="25" y="23"/>
                </a:cubicBezTo>
                <a:cubicBezTo>
                  <a:pt x="24" y="23"/>
                  <a:pt x="23" y="24"/>
                  <a:pt x="23" y="25"/>
                </a:cubicBezTo>
                <a:cubicBezTo>
                  <a:pt x="23" y="63"/>
                  <a:pt x="23" y="63"/>
                  <a:pt x="23" y="63"/>
                </a:cubicBezTo>
                <a:cubicBezTo>
                  <a:pt x="23" y="69"/>
                  <a:pt x="18" y="74"/>
                  <a:pt x="11" y="74"/>
                </a:cubicBezTo>
                <a:cubicBezTo>
                  <a:pt x="5" y="74"/>
                  <a:pt x="0" y="69"/>
                  <a:pt x="0" y="63"/>
                </a:cubicBezTo>
                <a:cubicBezTo>
                  <a:pt x="0" y="25"/>
                  <a:pt x="0" y="25"/>
                  <a:pt x="0" y="25"/>
                </a:cubicBezTo>
                <a:cubicBezTo>
                  <a:pt x="0" y="11"/>
                  <a:pt x="11" y="0"/>
                  <a:pt x="25" y="0"/>
                </a:cubicBezTo>
                <a:cubicBezTo>
                  <a:pt x="59" y="0"/>
                  <a:pt x="59" y="0"/>
                  <a:pt x="59" y="0"/>
                </a:cubicBezTo>
                <a:cubicBezTo>
                  <a:pt x="73" y="0"/>
                  <a:pt x="84" y="11"/>
                  <a:pt x="84" y="25"/>
                </a:cubicBezTo>
                <a:cubicBezTo>
                  <a:pt x="84" y="114"/>
                  <a:pt x="84" y="114"/>
                  <a:pt x="84" y="114"/>
                </a:cubicBezTo>
                <a:cubicBezTo>
                  <a:pt x="84" y="121"/>
                  <a:pt x="79" y="126"/>
                  <a:pt x="73" y="126"/>
                </a:cubicBez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3341551" y="3000374"/>
            <a:ext cx="1448081" cy="1628775"/>
            <a:chOff x="3401850" y="2876550"/>
            <a:chExt cx="1448081" cy="1625110"/>
          </a:xfrm>
          <a:solidFill>
            <a:srgbClr val="DF7307"/>
          </a:solidFill>
        </p:grpSpPr>
        <p:sp>
          <p:nvSpPr>
            <p:cNvPr id="12" name="Freeform 12"/>
            <p:cNvSpPr/>
            <p:nvPr/>
          </p:nvSpPr>
          <p:spPr bwMode="auto">
            <a:xfrm>
              <a:off x="3943552" y="3205821"/>
              <a:ext cx="906379" cy="1295839"/>
            </a:xfrm>
            <a:custGeom>
              <a:avLst/>
              <a:gdLst>
                <a:gd name="T0" fmla="*/ 97 w 108"/>
                <a:gd name="T1" fmla="*/ 154 h 154"/>
                <a:gd name="T2" fmla="*/ 85 w 108"/>
                <a:gd name="T3" fmla="*/ 142 h 154"/>
                <a:gd name="T4" fmla="*/ 85 w 108"/>
                <a:gd name="T5" fmla="*/ 31 h 154"/>
                <a:gd name="T6" fmla="*/ 77 w 108"/>
                <a:gd name="T7" fmla="*/ 23 h 154"/>
                <a:gd name="T8" fmla="*/ 32 w 108"/>
                <a:gd name="T9" fmla="*/ 23 h 154"/>
                <a:gd name="T10" fmla="*/ 24 w 108"/>
                <a:gd name="T11" fmla="*/ 31 h 154"/>
                <a:gd name="T12" fmla="*/ 24 w 108"/>
                <a:gd name="T13" fmla="*/ 142 h 154"/>
                <a:gd name="T14" fmla="*/ 12 w 108"/>
                <a:gd name="T15" fmla="*/ 154 h 154"/>
                <a:gd name="T16" fmla="*/ 0 w 108"/>
                <a:gd name="T17" fmla="*/ 142 h 154"/>
                <a:gd name="T18" fmla="*/ 0 w 108"/>
                <a:gd name="T19" fmla="*/ 31 h 154"/>
                <a:gd name="T20" fmla="*/ 32 w 108"/>
                <a:gd name="T21" fmla="*/ 0 h 154"/>
                <a:gd name="T22" fmla="*/ 77 w 108"/>
                <a:gd name="T23" fmla="*/ 0 h 154"/>
                <a:gd name="T24" fmla="*/ 108 w 108"/>
                <a:gd name="T25" fmla="*/ 31 h 154"/>
                <a:gd name="T26" fmla="*/ 108 w 108"/>
                <a:gd name="T27" fmla="*/ 142 h 154"/>
                <a:gd name="T28" fmla="*/ 97 w 108"/>
                <a:gd name="T2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154">
                  <a:moveTo>
                    <a:pt x="97" y="154"/>
                  </a:moveTo>
                  <a:cubicBezTo>
                    <a:pt x="90" y="154"/>
                    <a:pt x="85" y="148"/>
                    <a:pt x="85" y="142"/>
                  </a:cubicBezTo>
                  <a:cubicBezTo>
                    <a:pt x="85" y="31"/>
                    <a:pt x="85" y="31"/>
                    <a:pt x="85" y="31"/>
                  </a:cubicBezTo>
                  <a:cubicBezTo>
                    <a:pt x="85" y="27"/>
                    <a:pt x="82" y="23"/>
                    <a:pt x="77" y="23"/>
                  </a:cubicBezTo>
                  <a:cubicBezTo>
                    <a:pt x="32" y="23"/>
                    <a:pt x="32" y="23"/>
                    <a:pt x="32" y="23"/>
                  </a:cubicBezTo>
                  <a:cubicBezTo>
                    <a:pt x="27" y="23"/>
                    <a:pt x="24" y="27"/>
                    <a:pt x="24" y="31"/>
                  </a:cubicBezTo>
                  <a:cubicBezTo>
                    <a:pt x="24" y="142"/>
                    <a:pt x="24" y="142"/>
                    <a:pt x="24" y="142"/>
                  </a:cubicBezTo>
                  <a:cubicBezTo>
                    <a:pt x="24" y="148"/>
                    <a:pt x="18" y="154"/>
                    <a:pt x="12" y="154"/>
                  </a:cubicBezTo>
                  <a:cubicBezTo>
                    <a:pt x="6" y="154"/>
                    <a:pt x="0" y="148"/>
                    <a:pt x="0" y="142"/>
                  </a:cubicBezTo>
                  <a:cubicBezTo>
                    <a:pt x="0" y="31"/>
                    <a:pt x="0" y="31"/>
                    <a:pt x="0" y="31"/>
                  </a:cubicBezTo>
                  <a:cubicBezTo>
                    <a:pt x="0" y="14"/>
                    <a:pt x="15" y="0"/>
                    <a:pt x="32" y="0"/>
                  </a:cubicBezTo>
                  <a:cubicBezTo>
                    <a:pt x="77" y="0"/>
                    <a:pt x="77" y="0"/>
                    <a:pt x="77" y="0"/>
                  </a:cubicBezTo>
                  <a:cubicBezTo>
                    <a:pt x="94" y="0"/>
                    <a:pt x="108" y="14"/>
                    <a:pt x="108" y="31"/>
                  </a:cubicBezTo>
                  <a:cubicBezTo>
                    <a:pt x="108" y="142"/>
                    <a:pt x="108" y="142"/>
                    <a:pt x="108" y="142"/>
                  </a:cubicBezTo>
                  <a:cubicBezTo>
                    <a:pt x="108" y="148"/>
                    <a:pt x="103" y="154"/>
                    <a:pt x="97"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4"/>
            <p:cNvSpPr/>
            <p:nvPr/>
          </p:nvSpPr>
          <p:spPr bwMode="auto">
            <a:xfrm>
              <a:off x="3401850" y="2876550"/>
              <a:ext cx="750595" cy="1625110"/>
            </a:xfrm>
            <a:custGeom>
              <a:avLst/>
              <a:gdLst>
                <a:gd name="T0" fmla="*/ 77 w 89"/>
                <a:gd name="T1" fmla="*/ 193 h 193"/>
                <a:gd name="T2" fmla="*/ 49 w 89"/>
                <a:gd name="T3" fmla="*/ 193 h 193"/>
                <a:gd name="T4" fmla="*/ 0 w 89"/>
                <a:gd name="T5" fmla="*/ 144 h 193"/>
                <a:gd name="T6" fmla="*/ 0 w 89"/>
                <a:gd name="T7" fmla="*/ 11 h 193"/>
                <a:gd name="T8" fmla="*/ 12 w 89"/>
                <a:gd name="T9" fmla="*/ 0 h 193"/>
                <a:gd name="T10" fmla="*/ 23 w 89"/>
                <a:gd name="T11" fmla="*/ 11 h 193"/>
                <a:gd name="T12" fmla="*/ 23 w 89"/>
                <a:gd name="T13" fmla="*/ 144 h 193"/>
                <a:gd name="T14" fmla="*/ 49 w 89"/>
                <a:gd name="T15" fmla="*/ 169 h 193"/>
                <a:gd name="T16" fmla="*/ 77 w 89"/>
                <a:gd name="T17" fmla="*/ 169 h 193"/>
                <a:gd name="T18" fmla="*/ 89 w 89"/>
                <a:gd name="T19" fmla="*/ 181 h 193"/>
                <a:gd name="T20" fmla="*/ 77 w 89"/>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93">
                  <a:moveTo>
                    <a:pt x="77" y="193"/>
                  </a:moveTo>
                  <a:cubicBezTo>
                    <a:pt x="49" y="193"/>
                    <a:pt x="49" y="193"/>
                    <a:pt x="49" y="193"/>
                  </a:cubicBezTo>
                  <a:cubicBezTo>
                    <a:pt x="22" y="193"/>
                    <a:pt x="0" y="171"/>
                    <a:pt x="0" y="144"/>
                  </a:cubicBezTo>
                  <a:cubicBezTo>
                    <a:pt x="0" y="11"/>
                    <a:pt x="0" y="11"/>
                    <a:pt x="0" y="11"/>
                  </a:cubicBezTo>
                  <a:cubicBezTo>
                    <a:pt x="0" y="5"/>
                    <a:pt x="5" y="0"/>
                    <a:pt x="12" y="0"/>
                  </a:cubicBezTo>
                  <a:cubicBezTo>
                    <a:pt x="18" y="0"/>
                    <a:pt x="23" y="5"/>
                    <a:pt x="23" y="11"/>
                  </a:cubicBezTo>
                  <a:cubicBezTo>
                    <a:pt x="23" y="144"/>
                    <a:pt x="23" y="144"/>
                    <a:pt x="23" y="144"/>
                  </a:cubicBezTo>
                  <a:cubicBezTo>
                    <a:pt x="23" y="158"/>
                    <a:pt x="35" y="169"/>
                    <a:pt x="49" y="169"/>
                  </a:cubicBezTo>
                  <a:cubicBezTo>
                    <a:pt x="77" y="169"/>
                    <a:pt x="77" y="169"/>
                    <a:pt x="77" y="169"/>
                  </a:cubicBezTo>
                  <a:cubicBezTo>
                    <a:pt x="83" y="169"/>
                    <a:pt x="89" y="175"/>
                    <a:pt x="89" y="181"/>
                  </a:cubicBezTo>
                  <a:cubicBezTo>
                    <a:pt x="89" y="187"/>
                    <a:pt x="83" y="193"/>
                    <a:pt x="77"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 name="Freeform 15"/>
          <p:cNvSpPr/>
          <p:nvPr/>
        </p:nvSpPr>
        <p:spPr bwMode="auto">
          <a:xfrm>
            <a:off x="2743200" y="1461376"/>
            <a:ext cx="2442974" cy="1741947"/>
          </a:xfrm>
          <a:custGeom>
            <a:avLst/>
            <a:gdLst>
              <a:gd name="T0" fmla="*/ 83 w 290"/>
              <a:gd name="T1" fmla="*/ 207 h 207"/>
              <a:gd name="T2" fmla="*/ 34 w 290"/>
              <a:gd name="T3" fmla="*/ 207 h 207"/>
              <a:gd name="T4" fmla="*/ 4 w 290"/>
              <a:gd name="T5" fmla="*/ 188 h 207"/>
              <a:gd name="T6" fmla="*/ 13 w 290"/>
              <a:gd name="T7" fmla="*/ 158 h 207"/>
              <a:gd name="T8" fmla="*/ 189 w 290"/>
              <a:gd name="T9" fmla="*/ 10 h 207"/>
              <a:gd name="T10" fmla="*/ 231 w 290"/>
              <a:gd name="T11" fmla="*/ 10 h 207"/>
              <a:gd name="T12" fmla="*/ 285 w 290"/>
              <a:gd name="T13" fmla="*/ 55 h 207"/>
              <a:gd name="T14" fmla="*/ 286 w 290"/>
              <a:gd name="T15" fmla="*/ 71 h 207"/>
              <a:gd name="T16" fmla="*/ 270 w 290"/>
              <a:gd name="T17" fmla="*/ 72 h 207"/>
              <a:gd name="T18" fmla="*/ 216 w 290"/>
              <a:gd name="T19" fmla="*/ 27 h 207"/>
              <a:gd name="T20" fmla="*/ 204 w 290"/>
              <a:gd name="T21" fmla="*/ 27 h 207"/>
              <a:gd name="T22" fmla="*/ 28 w 290"/>
              <a:gd name="T23" fmla="*/ 176 h 207"/>
              <a:gd name="T24" fmla="*/ 26 w 290"/>
              <a:gd name="T25" fmla="*/ 180 h 207"/>
              <a:gd name="T26" fmla="*/ 34 w 290"/>
              <a:gd name="T27" fmla="*/ 184 h 207"/>
              <a:gd name="T28" fmla="*/ 83 w 290"/>
              <a:gd name="T29" fmla="*/ 184 h 207"/>
              <a:gd name="T30" fmla="*/ 94 w 290"/>
              <a:gd name="T31" fmla="*/ 195 h 207"/>
              <a:gd name="T32" fmla="*/ 83 w 290"/>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0" h="207">
                <a:moveTo>
                  <a:pt x="83" y="207"/>
                </a:moveTo>
                <a:cubicBezTo>
                  <a:pt x="34" y="207"/>
                  <a:pt x="34" y="207"/>
                  <a:pt x="34" y="207"/>
                </a:cubicBezTo>
                <a:cubicBezTo>
                  <a:pt x="20" y="207"/>
                  <a:pt x="9" y="199"/>
                  <a:pt x="4" y="188"/>
                </a:cubicBezTo>
                <a:cubicBezTo>
                  <a:pt x="0" y="177"/>
                  <a:pt x="4" y="166"/>
                  <a:pt x="13" y="158"/>
                </a:cubicBezTo>
                <a:cubicBezTo>
                  <a:pt x="189" y="10"/>
                  <a:pt x="189" y="10"/>
                  <a:pt x="189" y="10"/>
                </a:cubicBezTo>
                <a:cubicBezTo>
                  <a:pt x="201" y="0"/>
                  <a:pt x="219" y="0"/>
                  <a:pt x="231" y="10"/>
                </a:cubicBezTo>
                <a:cubicBezTo>
                  <a:pt x="285" y="55"/>
                  <a:pt x="285" y="55"/>
                  <a:pt x="285" y="55"/>
                </a:cubicBezTo>
                <a:cubicBezTo>
                  <a:pt x="290" y="59"/>
                  <a:pt x="290" y="66"/>
                  <a:pt x="286" y="71"/>
                </a:cubicBezTo>
                <a:cubicBezTo>
                  <a:pt x="282" y="76"/>
                  <a:pt x="275" y="77"/>
                  <a:pt x="270" y="72"/>
                </a:cubicBezTo>
                <a:cubicBezTo>
                  <a:pt x="216" y="27"/>
                  <a:pt x="216" y="27"/>
                  <a:pt x="216" y="27"/>
                </a:cubicBezTo>
                <a:cubicBezTo>
                  <a:pt x="213" y="25"/>
                  <a:pt x="207" y="25"/>
                  <a:pt x="204" y="27"/>
                </a:cubicBezTo>
                <a:cubicBezTo>
                  <a:pt x="28" y="176"/>
                  <a:pt x="28" y="176"/>
                  <a:pt x="28" y="176"/>
                </a:cubicBezTo>
                <a:cubicBezTo>
                  <a:pt x="26" y="177"/>
                  <a:pt x="26" y="179"/>
                  <a:pt x="26" y="180"/>
                </a:cubicBezTo>
                <a:cubicBezTo>
                  <a:pt x="27" y="182"/>
                  <a:pt x="29" y="184"/>
                  <a:pt x="34" y="184"/>
                </a:cubicBezTo>
                <a:cubicBezTo>
                  <a:pt x="83" y="184"/>
                  <a:pt x="83" y="184"/>
                  <a:pt x="83" y="184"/>
                </a:cubicBezTo>
                <a:cubicBezTo>
                  <a:pt x="89" y="184"/>
                  <a:pt x="94" y="189"/>
                  <a:pt x="94" y="195"/>
                </a:cubicBezTo>
                <a:cubicBezTo>
                  <a:pt x="94" y="202"/>
                  <a:pt x="89" y="207"/>
                  <a:pt x="83" y="207"/>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Oval 17"/>
          <p:cNvSpPr/>
          <p:nvPr/>
        </p:nvSpPr>
        <p:spPr>
          <a:xfrm>
            <a:off x="685800" y="1473163"/>
            <a:ext cx="637732" cy="637732"/>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841814" y="3270074"/>
            <a:ext cx="1359076" cy="1359076"/>
          </a:xfrm>
          <a:prstGeom prst="ellipse">
            <a:avLst/>
          </a:prstGeom>
          <a:noFill/>
          <a:ln w="19050">
            <a:solidFill>
              <a:srgbClr val="DE6E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85800" y="3166351"/>
            <a:ext cx="637732" cy="637732"/>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937814" y="1576886"/>
            <a:ext cx="1359076" cy="1359076"/>
          </a:xfrm>
          <a:prstGeom prst="ellipse">
            <a:avLst/>
          </a:prstGeom>
          <a:noFill/>
          <a:ln w="19050">
            <a:solidFill>
              <a:srgbClr val="1FD8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6781800" y="1473163"/>
            <a:ext cx="637732" cy="637732"/>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6937814" y="3270074"/>
            <a:ext cx="1359076" cy="1359076"/>
          </a:xfrm>
          <a:prstGeom prst="ellipse">
            <a:avLst/>
          </a:prstGeom>
          <a:noFill/>
          <a:ln w="19050">
            <a:solidFill>
              <a:srgbClr val="F3C3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781800" y="3166351"/>
            <a:ext cx="637732" cy="637732"/>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a:spLocks noEditPoints="1"/>
          </p:cNvSpPr>
          <p:nvPr/>
        </p:nvSpPr>
        <p:spPr bwMode="auto">
          <a:xfrm>
            <a:off x="4066637" y="2373393"/>
            <a:ext cx="610472" cy="800641"/>
          </a:xfrm>
          <a:custGeom>
            <a:avLst/>
            <a:gdLst>
              <a:gd name="T0" fmla="*/ 0 w 375"/>
              <a:gd name="T1" fmla="*/ 398 h 492"/>
              <a:gd name="T2" fmla="*/ 0 w 375"/>
              <a:gd name="T3" fmla="*/ 461 h 492"/>
              <a:gd name="T4" fmla="*/ 31 w 375"/>
              <a:gd name="T5" fmla="*/ 492 h 492"/>
              <a:gd name="T6" fmla="*/ 344 w 375"/>
              <a:gd name="T7" fmla="*/ 492 h 492"/>
              <a:gd name="T8" fmla="*/ 375 w 375"/>
              <a:gd name="T9" fmla="*/ 461 h 492"/>
              <a:gd name="T10" fmla="*/ 375 w 375"/>
              <a:gd name="T11" fmla="*/ 398 h 492"/>
              <a:gd name="T12" fmla="*/ 270 w 375"/>
              <a:gd name="T13" fmla="*/ 314 h 492"/>
              <a:gd name="T14" fmla="*/ 206 w 375"/>
              <a:gd name="T15" fmla="*/ 467 h 492"/>
              <a:gd name="T16" fmla="*/ 195 w 375"/>
              <a:gd name="T17" fmla="*/ 373 h 492"/>
              <a:gd name="T18" fmla="*/ 197 w 375"/>
              <a:gd name="T19" fmla="*/ 367 h 492"/>
              <a:gd name="T20" fmla="*/ 208 w 375"/>
              <a:gd name="T21" fmla="*/ 346 h 492"/>
              <a:gd name="T22" fmla="*/ 208 w 375"/>
              <a:gd name="T23" fmla="*/ 342 h 492"/>
              <a:gd name="T24" fmla="*/ 205 w 375"/>
              <a:gd name="T25" fmla="*/ 341 h 492"/>
              <a:gd name="T26" fmla="*/ 171 w 375"/>
              <a:gd name="T27" fmla="*/ 341 h 492"/>
              <a:gd name="T28" fmla="*/ 168 w 375"/>
              <a:gd name="T29" fmla="*/ 342 h 492"/>
              <a:gd name="T30" fmla="*/ 168 w 375"/>
              <a:gd name="T31" fmla="*/ 346 h 492"/>
              <a:gd name="T32" fmla="*/ 179 w 375"/>
              <a:gd name="T33" fmla="*/ 367 h 492"/>
              <a:gd name="T34" fmla="*/ 181 w 375"/>
              <a:gd name="T35" fmla="*/ 373 h 492"/>
              <a:gd name="T36" fmla="*/ 170 w 375"/>
              <a:gd name="T37" fmla="*/ 469 h 492"/>
              <a:gd name="T38" fmla="*/ 105 w 375"/>
              <a:gd name="T39" fmla="*/ 314 h 492"/>
              <a:gd name="T40" fmla="*/ 0 w 375"/>
              <a:gd name="T41" fmla="*/ 398 h 492"/>
              <a:gd name="T42" fmla="*/ 188 w 375"/>
              <a:gd name="T43" fmla="*/ 279 h 492"/>
              <a:gd name="T44" fmla="*/ 119 w 375"/>
              <a:gd name="T45" fmla="*/ 236 h 492"/>
              <a:gd name="T46" fmla="*/ 88 w 375"/>
              <a:gd name="T47" fmla="*/ 146 h 492"/>
              <a:gd name="T48" fmla="*/ 88 w 375"/>
              <a:gd name="T49" fmla="*/ 146 h 492"/>
              <a:gd name="T50" fmla="*/ 88 w 375"/>
              <a:gd name="T51" fmla="*/ 145 h 492"/>
              <a:gd name="T52" fmla="*/ 88 w 375"/>
              <a:gd name="T53" fmla="*/ 139 h 492"/>
              <a:gd name="T54" fmla="*/ 188 w 375"/>
              <a:gd name="T55" fmla="*/ 0 h 492"/>
              <a:gd name="T56" fmla="*/ 287 w 375"/>
              <a:gd name="T57" fmla="*/ 139 h 492"/>
              <a:gd name="T58" fmla="*/ 287 w 375"/>
              <a:gd name="T59" fmla="*/ 145 h 492"/>
              <a:gd name="T60" fmla="*/ 287 w 375"/>
              <a:gd name="T61" fmla="*/ 146 h 492"/>
              <a:gd name="T62" fmla="*/ 287 w 375"/>
              <a:gd name="T63" fmla="*/ 146 h 492"/>
              <a:gd name="T64" fmla="*/ 256 w 375"/>
              <a:gd name="T65" fmla="*/ 236 h 492"/>
              <a:gd name="T66" fmla="*/ 188 w 375"/>
              <a:gd name="T67" fmla="*/ 279 h 492"/>
              <a:gd name="T68" fmla="*/ 130 w 375"/>
              <a:gd name="T69" fmla="*/ 228 h 492"/>
              <a:gd name="T70" fmla="*/ 188 w 375"/>
              <a:gd name="T71" fmla="*/ 265 h 492"/>
              <a:gd name="T72" fmla="*/ 245 w 375"/>
              <a:gd name="T73" fmla="*/ 228 h 492"/>
              <a:gd name="T74" fmla="*/ 273 w 375"/>
              <a:gd name="T75" fmla="*/ 147 h 492"/>
              <a:gd name="T76" fmla="*/ 267 w 375"/>
              <a:gd name="T77" fmla="*/ 124 h 492"/>
              <a:gd name="T78" fmla="*/ 265 w 375"/>
              <a:gd name="T79" fmla="*/ 101 h 492"/>
              <a:gd name="T80" fmla="*/ 259 w 375"/>
              <a:gd name="T81" fmla="*/ 76 h 492"/>
              <a:gd name="T82" fmla="*/ 222 w 375"/>
              <a:gd name="T83" fmla="*/ 72 h 492"/>
              <a:gd name="T84" fmla="*/ 188 w 375"/>
              <a:gd name="T85" fmla="*/ 79 h 492"/>
              <a:gd name="T86" fmla="*/ 153 w 375"/>
              <a:gd name="T87" fmla="*/ 72 h 492"/>
              <a:gd name="T88" fmla="*/ 153 w 375"/>
              <a:gd name="T89" fmla="*/ 72 h 492"/>
              <a:gd name="T90" fmla="*/ 116 w 375"/>
              <a:gd name="T91" fmla="*/ 76 h 492"/>
              <a:gd name="T92" fmla="*/ 110 w 375"/>
              <a:gd name="T93" fmla="*/ 101 h 492"/>
              <a:gd name="T94" fmla="*/ 108 w 375"/>
              <a:gd name="T95" fmla="*/ 124 h 492"/>
              <a:gd name="T96" fmla="*/ 102 w 375"/>
              <a:gd name="T97" fmla="*/ 147 h 492"/>
              <a:gd name="T98" fmla="*/ 130 w 375"/>
              <a:gd name="T99" fmla="*/ 22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4554984" y="2246327"/>
            <a:ext cx="426498" cy="581921"/>
          </a:xfrm>
          <a:custGeom>
            <a:avLst/>
            <a:gdLst>
              <a:gd name="T0" fmla="*/ 275 w 395"/>
              <a:gd name="T1" fmla="*/ 248 h 539"/>
              <a:gd name="T2" fmla="*/ 281 w 395"/>
              <a:gd name="T3" fmla="*/ 227 h 539"/>
              <a:gd name="T4" fmla="*/ 285 w 395"/>
              <a:gd name="T5" fmla="*/ 205 h 539"/>
              <a:gd name="T6" fmla="*/ 285 w 395"/>
              <a:gd name="T7" fmla="*/ 205 h 539"/>
              <a:gd name="T8" fmla="*/ 285 w 395"/>
              <a:gd name="T9" fmla="*/ 196 h 539"/>
              <a:gd name="T10" fmla="*/ 286 w 395"/>
              <a:gd name="T11" fmla="*/ 187 h 539"/>
              <a:gd name="T12" fmla="*/ 285 w 395"/>
              <a:gd name="T13" fmla="*/ 181 h 539"/>
              <a:gd name="T14" fmla="*/ 285 w 395"/>
              <a:gd name="T15" fmla="*/ 176 h 539"/>
              <a:gd name="T16" fmla="*/ 238 w 395"/>
              <a:gd name="T17" fmla="*/ 153 h 539"/>
              <a:gd name="T18" fmla="*/ 170 w 395"/>
              <a:gd name="T19" fmla="*/ 119 h 539"/>
              <a:gd name="T20" fmla="*/ 170 w 395"/>
              <a:gd name="T21" fmla="*/ 120 h 539"/>
              <a:gd name="T22" fmla="*/ 132 w 395"/>
              <a:gd name="T23" fmla="*/ 182 h 539"/>
              <a:gd name="T24" fmla="*/ 131 w 395"/>
              <a:gd name="T25" fmla="*/ 192 h 539"/>
              <a:gd name="T26" fmla="*/ 131 w 395"/>
              <a:gd name="T27" fmla="*/ 202 h 539"/>
              <a:gd name="T28" fmla="*/ 131 w 395"/>
              <a:gd name="T29" fmla="*/ 202 h 539"/>
              <a:gd name="T30" fmla="*/ 157 w 395"/>
              <a:gd name="T31" fmla="*/ 278 h 539"/>
              <a:gd name="T32" fmla="*/ 157 w 395"/>
              <a:gd name="T33" fmla="*/ 278 h 539"/>
              <a:gd name="T34" fmla="*/ 208 w 395"/>
              <a:gd name="T35" fmla="*/ 308 h 539"/>
              <a:gd name="T36" fmla="*/ 246 w 395"/>
              <a:gd name="T37" fmla="*/ 292 h 539"/>
              <a:gd name="T38" fmla="*/ 246 w 395"/>
              <a:gd name="T39" fmla="*/ 292 h 539"/>
              <a:gd name="T40" fmla="*/ 275 w 395"/>
              <a:gd name="T41" fmla="*/ 248 h 539"/>
              <a:gd name="T42" fmla="*/ 275 w 395"/>
              <a:gd name="T43" fmla="*/ 248 h 539"/>
              <a:gd name="T44" fmla="*/ 124 w 395"/>
              <a:gd name="T45" fmla="*/ 284 h 539"/>
              <a:gd name="T46" fmla="*/ 201 w 395"/>
              <a:gd name="T47" fmla="*/ 40 h 539"/>
              <a:gd name="T48" fmla="*/ 207 w 395"/>
              <a:gd name="T49" fmla="*/ 41 h 539"/>
              <a:gd name="T50" fmla="*/ 291 w 395"/>
              <a:gd name="T51" fmla="*/ 285 h 539"/>
              <a:gd name="T52" fmla="*/ 268 w 395"/>
              <a:gd name="T53" fmla="*/ 289 h 539"/>
              <a:gd name="T54" fmla="*/ 255 w 395"/>
              <a:gd name="T55" fmla="*/ 303 h 539"/>
              <a:gd name="T56" fmla="*/ 255 w 395"/>
              <a:gd name="T57" fmla="*/ 303 h 539"/>
              <a:gd name="T58" fmla="*/ 208 w 395"/>
              <a:gd name="T59" fmla="*/ 322 h 539"/>
              <a:gd name="T60" fmla="*/ 147 w 395"/>
              <a:gd name="T61" fmla="*/ 289 h 539"/>
              <a:gd name="T62" fmla="*/ 124 w 395"/>
              <a:gd name="T63" fmla="*/ 284 h 539"/>
              <a:gd name="T64" fmla="*/ 385 w 395"/>
              <a:gd name="T65" fmla="*/ 507 h 539"/>
              <a:gd name="T66" fmla="*/ 305 w 395"/>
              <a:gd name="T67" fmla="*/ 357 h 539"/>
              <a:gd name="T68" fmla="*/ 319 w 395"/>
              <a:gd name="T69" fmla="*/ 413 h 539"/>
              <a:gd name="T70" fmla="*/ 261 w 395"/>
              <a:gd name="T71" fmla="*/ 382 h 539"/>
              <a:gd name="T72" fmla="*/ 207 w 395"/>
              <a:gd name="T73" fmla="*/ 511 h 539"/>
              <a:gd name="T74" fmla="*/ 152 w 395"/>
              <a:gd name="T75" fmla="*/ 382 h 539"/>
              <a:gd name="T76" fmla="*/ 95 w 395"/>
              <a:gd name="T77" fmla="*/ 413 h 539"/>
              <a:gd name="T78" fmla="*/ 108 w 395"/>
              <a:gd name="T79" fmla="*/ 358 h 539"/>
              <a:gd name="T80" fmla="*/ 31 w 395"/>
              <a:gd name="T81" fmla="*/ 507 h 539"/>
              <a:gd name="T82" fmla="*/ 63 w 395"/>
              <a:gd name="T83" fmla="*/ 539 h 539"/>
              <a:gd name="T84" fmla="*/ 353 w 395"/>
              <a:gd name="T85" fmla="*/ 539 h 539"/>
              <a:gd name="T86" fmla="*/ 385 w 395"/>
              <a:gd name="T87" fmla="*/ 50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539">
                <a:moveTo>
                  <a:pt x="275" y="248"/>
                </a:moveTo>
                <a:cubicBezTo>
                  <a:pt x="277" y="241"/>
                  <a:pt x="279" y="234"/>
                  <a:pt x="281" y="227"/>
                </a:cubicBezTo>
                <a:cubicBezTo>
                  <a:pt x="282" y="220"/>
                  <a:pt x="284" y="213"/>
                  <a:pt x="285" y="205"/>
                </a:cubicBezTo>
                <a:cubicBezTo>
                  <a:pt x="285" y="205"/>
                  <a:pt x="285" y="205"/>
                  <a:pt x="285" y="205"/>
                </a:cubicBezTo>
                <a:cubicBezTo>
                  <a:pt x="285" y="202"/>
                  <a:pt x="285" y="199"/>
                  <a:pt x="285" y="196"/>
                </a:cubicBezTo>
                <a:cubicBezTo>
                  <a:pt x="285" y="194"/>
                  <a:pt x="286" y="190"/>
                  <a:pt x="286" y="187"/>
                </a:cubicBezTo>
                <a:cubicBezTo>
                  <a:pt x="286" y="184"/>
                  <a:pt x="285" y="183"/>
                  <a:pt x="285" y="181"/>
                </a:cubicBezTo>
                <a:cubicBezTo>
                  <a:pt x="285" y="179"/>
                  <a:pt x="285" y="178"/>
                  <a:pt x="285" y="176"/>
                </a:cubicBezTo>
                <a:cubicBezTo>
                  <a:pt x="283" y="160"/>
                  <a:pt x="262" y="156"/>
                  <a:pt x="238" y="153"/>
                </a:cubicBezTo>
                <a:cubicBezTo>
                  <a:pt x="211" y="148"/>
                  <a:pt x="182" y="143"/>
                  <a:pt x="170" y="119"/>
                </a:cubicBezTo>
                <a:cubicBezTo>
                  <a:pt x="170" y="120"/>
                  <a:pt x="170" y="120"/>
                  <a:pt x="170" y="120"/>
                </a:cubicBezTo>
                <a:cubicBezTo>
                  <a:pt x="158" y="130"/>
                  <a:pt x="136" y="148"/>
                  <a:pt x="132" y="182"/>
                </a:cubicBezTo>
                <a:cubicBezTo>
                  <a:pt x="131" y="185"/>
                  <a:pt x="131" y="188"/>
                  <a:pt x="131" y="192"/>
                </a:cubicBezTo>
                <a:cubicBezTo>
                  <a:pt x="131" y="195"/>
                  <a:pt x="131" y="198"/>
                  <a:pt x="131" y="202"/>
                </a:cubicBezTo>
                <a:cubicBezTo>
                  <a:pt x="131" y="202"/>
                  <a:pt x="131" y="202"/>
                  <a:pt x="131" y="202"/>
                </a:cubicBezTo>
                <a:cubicBezTo>
                  <a:pt x="133" y="232"/>
                  <a:pt x="143" y="259"/>
                  <a:pt x="157" y="278"/>
                </a:cubicBezTo>
                <a:cubicBezTo>
                  <a:pt x="157" y="278"/>
                  <a:pt x="157" y="278"/>
                  <a:pt x="157" y="278"/>
                </a:cubicBezTo>
                <a:cubicBezTo>
                  <a:pt x="171" y="296"/>
                  <a:pt x="189" y="308"/>
                  <a:pt x="208" y="308"/>
                </a:cubicBezTo>
                <a:cubicBezTo>
                  <a:pt x="222" y="308"/>
                  <a:pt x="234" y="302"/>
                  <a:pt x="246" y="292"/>
                </a:cubicBezTo>
                <a:cubicBezTo>
                  <a:pt x="246" y="292"/>
                  <a:pt x="246" y="292"/>
                  <a:pt x="246" y="292"/>
                </a:cubicBezTo>
                <a:cubicBezTo>
                  <a:pt x="258" y="282"/>
                  <a:pt x="268" y="266"/>
                  <a:pt x="275" y="248"/>
                </a:cubicBezTo>
                <a:cubicBezTo>
                  <a:pt x="275" y="248"/>
                  <a:pt x="275" y="248"/>
                  <a:pt x="275" y="248"/>
                </a:cubicBezTo>
                <a:close/>
                <a:moveTo>
                  <a:pt x="124" y="284"/>
                </a:moveTo>
                <a:cubicBezTo>
                  <a:pt x="0" y="87"/>
                  <a:pt x="193" y="13"/>
                  <a:pt x="201" y="40"/>
                </a:cubicBezTo>
                <a:cubicBezTo>
                  <a:pt x="202" y="47"/>
                  <a:pt x="203" y="44"/>
                  <a:pt x="207" y="41"/>
                </a:cubicBezTo>
                <a:cubicBezTo>
                  <a:pt x="266" y="0"/>
                  <a:pt x="395" y="131"/>
                  <a:pt x="291" y="285"/>
                </a:cubicBezTo>
                <a:cubicBezTo>
                  <a:pt x="285" y="286"/>
                  <a:pt x="277" y="288"/>
                  <a:pt x="268" y="289"/>
                </a:cubicBezTo>
                <a:cubicBezTo>
                  <a:pt x="264" y="294"/>
                  <a:pt x="260" y="299"/>
                  <a:pt x="255" y="303"/>
                </a:cubicBezTo>
                <a:cubicBezTo>
                  <a:pt x="255" y="303"/>
                  <a:pt x="255" y="303"/>
                  <a:pt x="255" y="303"/>
                </a:cubicBezTo>
                <a:cubicBezTo>
                  <a:pt x="241" y="315"/>
                  <a:pt x="225" y="322"/>
                  <a:pt x="208" y="322"/>
                </a:cubicBezTo>
                <a:cubicBezTo>
                  <a:pt x="185" y="322"/>
                  <a:pt x="164" y="309"/>
                  <a:pt x="147" y="289"/>
                </a:cubicBezTo>
                <a:cubicBezTo>
                  <a:pt x="138" y="287"/>
                  <a:pt x="130" y="286"/>
                  <a:pt x="124" y="284"/>
                </a:cubicBezTo>
                <a:close/>
                <a:moveTo>
                  <a:pt x="385" y="507"/>
                </a:moveTo>
                <a:cubicBezTo>
                  <a:pt x="385" y="443"/>
                  <a:pt x="381" y="376"/>
                  <a:pt x="305" y="357"/>
                </a:cubicBezTo>
                <a:cubicBezTo>
                  <a:pt x="311" y="369"/>
                  <a:pt x="306" y="380"/>
                  <a:pt x="319" y="413"/>
                </a:cubicBezTo>
                <a:cubicBezTo>
                  <a:pt x="261" y="382"/>
                  <a:pt x="261" y="382"/>
                  <a:pt x="261" y="382"/>
                </a:cubicBezTo>
                <a:cubicBezTo>
                  <a:pt x="243" y="425"/>
                  <a:pt x="225" y="468"/>
                  <a:pt x="207" y="511"/>
                </a:cubicBezTo>
                <a:cubicBezTo>
                  <a:pt x="152" y="382"/>
                  <a:pt x="152" y="382"/>
                  <a:pt x="152" y="382"/>
                </a:cubicBezTo>
                <a:cubicBezTo>
                  <a:pt x="95" y="413"/>
                  <a:pt x="95" y="413"/>
                  <a:pt x="95" y="413"/>
                </a:cubicBezTo>
                <a:cubicBezTo>
                  <a:pt x="107" y="380"/>
                  <a:pt x="102" y="370"/>
                  <a:pt x="108" y="358"/>
                </a:cubicBezTo>
                <a:cubicBezTo>
                  <a:pt x="35" y="378"/>
                  <a:pt x="31" y="445"/>
                  <a:pt x="31" y="507"/>
                </a:cubicBezTo>
                <a:cubicBezTo>
                  <a:pt x="31" y="525"/>
                  <a:pt x="45" y="539"/>
                  <a:pt x="63" y="539"/>
                </a:cubicBezTo>
                <a:cubicBezTo>
                  <a:pt x="160" y="539"/>
                  <a:pt x="256" y="539"/>
                  <a:pt x="353" y="539"/>
                </a:cubicBezTo>
                <a:cubicBezTo>
                  <a:pt x="371" y="539"/>
                  <a:pt x="385" y="525"/>
                  <a:pt x="385" y="507"/>
                </a:cubicBezTo>
                <a:close/>
              </a:path>
            </a:pathLst>
          </a:custGeom>
          <a:solidFill>
            <a:schemeClr val="bg1">
              <a:lumMod val="8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a:spLocks noEditPoints="1"/>
          </p:cNvSpPr>
          <p:nvPr/>
        </p:nvSpPr>
        <p:spPr bwMode="auto">
          <a:xfrm>
            <a:off x="847758" y="1666657"/>
            <a:ext cx="313816" cy="250744"/>
          </a:xfrm>
          <a:custGeom>
            <a:avLst/>
            <a:gdLst>
              <a:gd name="T0" fmla="*/ 22 w 516"/>
              <a:gd name="T1" fmla="*/ 348 h 412"/>
              <a:gd name="T2" fmla="*/ 0 w 516"/>
              <a:gd name="T3" fmla="*/ 296 h 412"/>
              <a:gd name="T4" fmla="*/ 142 w 516"/>
              <a:gd name="T5" fmla="*/ 274 h 412"/>
              <a:gd name="T6" fmla="*/ 349 w 516"/>
              <a:gd name="T7" fmla="*/ 160 h 412"/>
              <a:gd name="T8" fmla="*/ 391 w 516"/>
              <a:gd name="T9" fmla="*/ 221 h 412"/>
              <a:gd name="T10" fmla="*/ 427 w 516"/>
              <a:gd name="T11" fmla="*/ 273 h 412"/>
              <a:gd name="T12" fmla="*/ 398 w 516"/>
              <a:gd name="T13" fmla="*/ 331 h 412"/>
              <a:gd name="T14" fmla="*/ 349 w 516"/>
              <a:gd name="T15" fmla="*/ 338 h 412"/>
              <a:gd name="T16" fmla="*/ 327 w 516"/>
              <a:gd name="T17" fmla="*/ 360 h 412"/>
              <a:gd name="T18" fmla="*/ 295 w 516"/>
              <a:gd name="T19" fmla="*/ 336 h 412"/>
              <a:gd name="T20" fmla="*/ 255 w 516"/>
              <a:gd name="T21" fmla="*/ 307 h 412"/>
              <a:gd name="T22" fmla="*/ 249 w 516"/>
              <a:gd name="T23" fmla="*/ 270 h 412"/>
              <a:gd name="T24" fmla="*/ 287 w 516"/>
              <a:gd name="T25" fmla="*/ 291 h 412"/>
              <a:gd name="T26" fmla="*/ 305 w 516"/>
              <a:gd name="T27" fmla="*/ 306 h 412"/>
              <a:gd name="T28" fmla="*/ 327 w 516"/>
              <a:gd name="T29" fmla="*/ 246 h 412"/>
              <a:gd name="T30" fmla="*/ 272 w 516"/>
              <a:gd name="T31" fmla="*/ 235 h 412"/>
              <a:gd name="T32" fmla="*/ 251 w 516"/>
              <a:gd name="T33" fmla="*/ 187 h 412"/>
              <a:gd name="T34" fmla="*/ 286 w 516"/>
              <a:gd name="T35" fmla="*/ 133 h 412"/>
              <a:gd name="T36" fmla="*/ 327 w 516"/>
              <a:gd name="T37" fmla="*/ 109 h 412"/>
              <a:gd name="T38" fmla="*/ 349 w 516"/>
              <a:gd name="T39" fmla="*/ 129 h 412"/>
              <a:gd name="T40" fmla="*/ 414 w 516"/>
              <a:gd name="T41" fmla="*/ 151 h 412"/>
              <a:gd name="T42" fmla="*/ 387 w 516"/>
              <a:gd name="T43" fmla="*/ 190 h 412"/>
              <a:gd name="T44" fmla="*/ 380 w 516"/>
              <a:gd name="T45" fmla="*/ 165 h 412"/>
              <a:gd name="T46" fmla="*/ 349 w 516"/>
              <a:gd name="T47" fmla="*/ 160 h 412"/>
              <a:gd name="T48" fmla="*/ 321 w 516"/>
              <a:gd name="T49" fmla="*/ 160 h 412"/>
              <a:gd name="T50" fmla="*/ 291 w 516"/>
              <a:gd name="T51" fmla="*/ 169 h 412"/>
              <a:gd name="T52" fmla="*/ 297 w 516"/>
              <a:gd name="T53" fmla="*/ 209 h 412"/>
              <a:gd name="T54" fmla="*/ 327 w 516"/>
              <a:gd name="T55" fmla="*/ 160 h 412"/>
              <a:gd name="T56" fmla="*/ 349 w 516"/>
              <a:gd name="T57" fmla="*/ 308 h 412"/>
              <a:gd name="T58" fmla="*/ 383 w 516"/>
              <a:gd name="T59" fmla="*/ 301 h 412"/>
              <a:gd name="T60" fmla="*/ 386 w 516"/>
              <a:gd name="T61" fmla="*/ 257 h 412"/>
              <a:gd name="T62" fmla="*/ 349 w 516"/>
              <a:gd name="T63" fmla="*/ 246 h 412"/>
              <a:gd name="T64" fmla="*/ 442 w 516"/>
              <a:gd name="T65" fmla="*/ 339 h 412"/>
              <a:gd name="T66" fmla="*/ 442 w 516"/>
              <a:gd name="T67" fmla="*/ 131 h 412"/>
              <a:gd name="T68" fmla="*/ 234 w 516"/>
              <a:gd name="T69" fmla="*/ 131 h 412"/>
              <a:gd name="T70" fmla="*/ 234 w 516"/>
              <a:gd name="T71" fmla="*/ 339 h 412"/>
              <a:gd name="T72" fmla="*/ 464 w 516"/>
              <a:gd name="T73" fmla="*/ 360 h 412"/>
              <a:gd name="T74" fmla="*/ 464 w 516"/>
              <a:gd name="T75" fmla="*/ 109 h 412"/>
              <a:gd name="T76" fmla="*/ 213 w 516"/>
              <a:gd name="T77" fmla="*/ 109 h 412"/>
              <a:gd name="T78" fmla="*/ 213 w 516"/>
              <a:gd name="T79" fmla="*/ 360 h 412"/>
              <a:gd name="T80" fmla="*/ 464 w 516"/>
              <a:gd name="T81" fmla="*/ 360 h 412"/>
              <a:gd name="T82" fmla="*/ 22 w 516"/>
              <a:gd name="T83" fmla="*/ 73 h 412"/>
              <a:gd name="T84" fmla="*/ 0 w 516"/>
              <a:gd name="T85" fmla="*/ 22 h 412"/>
              <a:gd name="T86" fmla="*/ 322 w 516"/>
              <a:gd name="T87" fmla="*/ 0 h 412"/>
              <a:gd name="T88" fmla="*/ 344 w 516"/>
              <a:gd name="T89" fmla="*/ 34 h 412"/>
              <a:gd name="T90" fmla="*/ 219 w 516"/>
              <a:gd name="T91" fmla="*/ 73 h 412"/>
              <a:gd name="T92" fmla="*/ 22 w 516"/>
              <a:gd name="T93" fmla="*/ 165 h 412"/>
              <a:gd name="T94" fmla="*/ 0 w 516"/>
              <a:gd name="T95" fmla="*/ 113 h 412"/>
              <a:gd name="T96" fmla="*/ 198 w 516"/>
              <a:gd name="T97" fmla="*/ 91 h 412"/>
              <a:gd name="T98" fmla="*/ 139 w 516"/>
              <a:gd name="T99" fmla="*/ 256 h 412"/>
              <a:gd name="T100" fmla="*/ 0 w 516"/>
              <a:gd name="T101" fmla="*/ 234 h 412"/>
              <a:gd name="T102" fmla="*/ 22 w 516"/>
              <a:gd name="T103" fmla="*/ 183 h 412"/>
              <a:gd name="T104" fmla="*/ 138 w 516"/>
              <a:gd name="T105" fmla="*/ 23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868155" y="3323936"/>
            <a:ext cx="273023" cy="322563"/>
          </a:xfrm>
          <a:custGeom>
            <a:avLst/>
            <a:gdLst>
              <a:gd name="T0" fmla="*/ 344 w 420"/>
              <a:gd name="T1" fmla="*/ 0 h 496"/>
              <a:gd name="T2" fmla="*/ 332 w 420"/>
              <a:gd name="T3" fmla="*/ 79 h 496"/>
              <a:gd name="T4" fmla="*/ 347 w 420"/>
              <a:gd name="T5" fmla="*/ 92 h 496"/>
              <a:gd name="T6" fmla="*/ 360 w 420"/>
              <a:gd name="T7" fmla="*/ 13 h 496"/>
              <a:gd name="T8" fmla="*/ 193 w 420"/>
              <a:gd name="T9" fmla="*/ 362 h 496"/>
              <a:gd name="T10" fmla="*/ 145 w 420"/>
              <a:gd name="T11" fmla="*/ 410 h 496"/>
              <a:gd name="T12" fmla="*/ 193 w 420"/>
              <a:gd name="T13" fmla="*/ 362 h 496"/>
              <a:gd name="T14" fmla="*/ 229 w 420"/>
              <a:gd name="T15" fmla="*/ 362 h 496"/>
              <a:gd name="T16" fmla="*/ 276 w 420"/>
              <a:gd name="T17" fmla="*/ 410 h 496"/>
              <a:gd name="T18" fmla="*/ 110 w 420"/>
              <a:gd name="T19" fmla="*/ 362 h 496"/>
              <a:gd name="T20" fmla="*/ 62 w 420"/>
              <a:gd name="T21" fmla="*/ 410 h 496"/>
              <a:gd name="T22" fmla="*/ 110 w 420"/>
              <a:gd name="T23" fmla="*/ 362 h 496"/>
              <a:gd name="T24" fmla="*/ 312 w 420"/>
              <a:gd name="T25" fmla="*/ 291 h 496"/>
              <a:gd name="T26" fmla="*/ 360 w 420"/>
              <a:gd name="T27" fmla="*/ 338 h 496"/>
              <a:gd name="T28" fmla="*/ 193 w 420"/>
              <a:gd name="T29" fmla="*/ 291 h 496"/>
              <a:gd name="T30" fmla="*/ 145 w 420"/>
              <a:gd name="T31" fmla="*/ 338 h 496"/>
              <a:gd name="T32" fmla="*/ 193 w 420"/>
              <a:gd name="T33" fmla="*/ 291 h 496"/>
              <a:gd name="T34" fmla="*/ 229 w 420"/>
              <a:gd name="T35" fmla="*/ 291 h 496"/>
              <a:gd name="T36" fmla="*/ 276 w 420"/>
              <a:gd name="T37" fmla="*/ 338 h 496"/>
              <a:gd name="T38" fmla="*/ 110 w 420"/>
              <a:gd name="T39" fmla="*/ 291 h 496"/>
              <a:gd name="T40" fmla="*/ 62 w 420"/>
              <a:gd name="T41" fmla="*/ 338 h 496"/>
              <a:gd name="T42" fmla="*/ 110 w 420"/>
              <a:gd name="T43" fmla="*/ 291 h 496"/>
              <a:gd name="T44" fmla="*/ 312 w 420"/>
              <a:gd name="T45" fmla="*/ 219 h 496"/>
              <a:gd name="T46" fmla="*/ 360 w 420"/>
              <a:gd name="T47" fmla="*/ 267 h 496"/>
              <a:gd name="T48" fmla="*/ 193 w 420"/>
              <a:gd name="T49" fmla="*/ 219 h 496"/>
              <a:gd name="T50" fmla="*/ 145 w 420"/>
              <a:gd name="T51" fmla="*/ 267 h 496"/>
              <a:gd name="T52" fmla="*/ 193 w 420"/>
              <a:gd name="T53" fmla="*/ 219 h 496"/>
              <a:gd name="T54" fmla="*/ 229 w 420"/>
              <a:gd name="T55" fmla="*/ 219 h 496"/>
              <a:gd name="T56" fmla="*/ 276 w 420"/>
              <a:gd name="T57" fmla="*/ 267 h 496"/>
              <a:gd name="T58" fmla="*/ 77 w 420"/>
              <a:gd name="T59" fmla="*/ 0 h 496"/>
              <a:gd name="T60" fmla="*/ 62 w 420"/>
              <a:gd name="T61" fmla="*/ 13 h 496"/>
              <a:gd name="T62" fmla="*/ 75 w 420"/>
              <a:gd name="T63" fmla="*/ 92 h 496"/>
              <a:gd name="T64" fmla="*/ 90 w 420"/>
              <a:gd name="T65" fmla="*/ 79 h 496"/>
              <a:gd name="T66" fmla="*/ 77 w 420"/>
              <a:gd name="T67" fmla="*/ 0 h 496"/>
              <a:gd name="T68" fmla="*/ 392 w 420"/>
              <a:gd name="T69" fmla="*/ 441 h 496"/>
              <a:gd name="T70" fmla="*/ 34 w 420"/>
              <a:gd name="T71" fmla="*/ 446 h 496"/>
              <a:gd name="T72" fmla="*/ 28 w 420"/>
              <a:gd name="T73" fmla="*/ 185 h 496"/>
              <a:gd name="T74" fmla="*/ 386 w 420"/>
              <a:gd name="T75" fmla="*/ 180 h 496"/>
              <a:gd name="T76" fmla="*/ 392 w 420"/>
              <a:gd name="T77" fmla="*/ 460 h 496"/>
              <a:gd name="T78" fmla="*/ 28 w 420"/>
              <a:gd name="T79" fmla="*/ 463 h 496"/>
              <a:gd name="T80" fmla="*/ 392 w 420"/>
              <a:gd name="T81" fmla="*/ 460 h 496"/>
              <a:gd name="T82" fmla="*/ 392 w 420"/>
              <a:gd name="T83" fmla="*/ 481 h 496"/>
              <a:gd name="T84" fmla="*/ 28 w 420"/>
              <a:gd name="T85" fmla="*/ 478 h 496"/>
              <a:gd name="T86" fmla="*/ 386 w 420"/>
              <a:gd name="T87" fmla="*/ 41 h 496"/>
              <a:gd name="T88" fmla="*/ 420 w 420"/>
              <a:gd name="T89" fmla="*/ 463 h 496"/>
              <a:gd name="T90" fmla="*/ 34 w 420"/>
              <a:gd name="T91" fmla="*/ 496 h 496"/>
              <a:gd name="T92" fmla="*/ 0 w 420"/>
              <a:gd name="T93" fmla="*/ 75 h 496"/>
              <a:gd name="T94" fmla="*/ 51 w 420"/>
              <a:gd name="T95" fmla="*/ 41 h 496"/>
              <a:gd name="T96" fmla="*/ 69 w 420"/>
              <a:gd name="T97" fmla="*/ 106 h 496"/>
              <a:gd name="T98" fmla="*/ 101 w 420"/>
              <a:gd name="T99" fmla="*/ 88 h 496"/>
              <a:gd name="T100" fmla="*/ 321 w 420"/>
              <a:gd name="T101" fmla="*/ 41 h 496"/>
              <a:gd name="T102" fmla="*/ 339 w 420"/>
              <a:gd name="T103" fmla="*/ 106 h 496"/>
              <a:gd name="T104" fmla="*/ 370 w 420"/>
              <a:gd name="T105" fmla="*/ 88 h 496"/>
              <a:gd name="T106" fmla="*/ 386 w 420"/>
              <a:gd name="T107" fmla="*/ 4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0" h="496">
                <a:moveTo>
                  <a:pt x="347" y="0"/>
                </a:moveTo>
                <a:cubicBezTo>
                  <a:pt x="346" y="0"/>
                  <a:pt x="345" y="0"/>
                  <a:pt x="344" y="0"/>
                </a:cubicBezTo>
                <a:cubicBezTo>
                  <a:pt x="337" y="0"/>
                  <a:pt x="332" y="6"/>
                  <a:pt x="332" y="13"/>
                </a:cubicBezTo>
                <a:cubicBezTo>
                  <a:pt x="332" y="79"/>
                  <a:pt x="332" y="79"/>
                  <a:pt x="332" y="79"/>
                </a:cubicBezTo>
                <a:cubicBezTo>
                  <a:pt x="332" y="87"/>
                  <a:pt x="337" y="92"/>
                  <a:pt x="344" y="92"/>
                </a:cubicBezTo>
                <a:cubicBezTo>
                  <a:pt x="345" y="92"/>
                  <a:pt x="346" y="92"/>
                  <a:pt x="347" y="92"/>
                </a:cubicBezTo>
                <a:cubicBezTo>
                  <a:pt x="354" y="92"/>
                  <a:pt x="360" y="87"/>
                  <a:pt x="360" y="79"/>
                </a:cubicBezTo>
                <a:cubicBezTo>
                  <a:pt x="360" y="13"/>
                  <a:pt x="360" y="13"/>
                  <a:pt x="360" y="13"/>
                </a:cubicBezTo>
                <a:cubicBezTo>
                  <a:pt x="360" y="6"/>
                  <a:pt x="354" y="0"/>
                  <a:pt x="347" y="0"/>
                </a:cubicBezTo>
                <a:close/>
                <a:moveTo>
                  <a:pt x="193" y="362"/>
                </a:moveTo>
                <a:cubicBezTo>
                  <a:pt x="177" y="362"/>
                  <a:pt x="161" y="362"/>
                  <a:pt x="145" y="362"/>
                </a:cubicBezTo>
                <a:cubicBezTo>
                  <a:pt x="145" y="378"/>
                  <a:pt x="145" y="394"/>
                  <a:pt x="145" y="410"/>
                </a:cubicBezTo>
                <a:cubicBezTo>
                  <a:pt x="161" y="410"/>
                  <a:pt x="177" y="410"/>
                  <a:pt x="193" y="410"/>
                </a:cubicBezTo>
                <a:cubicBezTo>
                  <a:pt x="193" y="394"/>
                  <a:pt x="193" y="378"/>
                  <a:pt x="193" y="362"/>
                </a:cubicBezTo>
                <a:close/>
                <a:moveTo>
                  <a:pt x="276" y="362"/>
                </a:moveTo>
                <a:cubicBezTo>
                  <a:pt x="260" y="362"/>
                  <a:pt x="245" y="362"/>
                  <a:pt x="229" y="362"/>
                </a:cubicBezTo>
                <a:cubicBezTo>
                  <a:pt x="229" y="378"/>
                  <a:pt x="229" y="394"/>
                  <a:pt x="229" y="410"/>
                </a:cubicBezTo>
                <a:cubicBezTo>
                  <a:pt x="245" y="410"/>
                  <a:pt x="260" y="410"/>
                  <a:pt x="276" y="410"/>
                </a:cubicBezTo>
                <a:cubicBezTo>
                  <a:pt x="276" y="394"/>
                  <a:pt x="276" y="378"/>
                  <a:pt x="276" y="362"/>
                </a:cubicBezTo>
                <a:close/>
                <a:moveTo>
                  <a:pt x="110" y="362"/>
                </a:moveTo>
                <a:cubicBezTo>
                  <a:pt x="62" y="362"/>
                  <a:pt x="62" y="362"/>
                  <a:pt x="62" y="362"/>
                </a:cubicBezTo>
                <a:cubicBezTo>
                  <a:pt x="62" y="410"/>
                  <a:pt x="62" y="410"/>
                  <a:pt x="62" y="410"/>
                </a:cubicBezTo>
                <a:cubicBezTo>
                  <a:pt x="110" y="410"/>
                  <a:pt x="110" y="410"/>
                  <a:pt x="110" y="410"/>
                </a:cubicBezTo>
                <a:cubicBezTo>
                  <a:pt x="110" y="362"/>
                  <a:pt x="110" y="362"/>
                  <a:pt x="110" y="362"/>
                </a:cubicBezTo>
                <a:close/>
                <a:moveTo>
                  <a:pt x="360" y="291"/>
                </a:moveTo>
                <a:cubicBezTo>
                  <a:pt x="312" y="291"/>
                  <a:pt x="312" y="291"/>
                  <a:pt x="312" y="291"/>
                </a:cubicBezTo>
                <a:cubicBezTo>
                  <a:pt x="312" y="338"/>
                  <a:pt x="312" y="338"/>
                  <a:pt x="312" y="338"/>
                </a:cubicBezTo>
                <a:cubicBezTo>
                  <a:pt x="360" y="338"/>
                  <a:pt x="360" y="338"/>
                  <a:pt x="360" y="338"/>
                </a:cubicBezTo>
                <a:cubicBezTo>
                  <a:pt x="360" y="291"/>
                  <a:pt x="360" y="291"/>
                  <a:pt x="360" y="291"/>
                </a:cubicBezTo>
                <a:close/>
                <a:moveTo>
                  <a:pt x="193" y="291"/>
                </a:moveTo>
                <a:cubicBezTo>
                  <a:pt x="177" y="291"/>
                  <a:pt x="161" y="291"/>
                  <a:pt x="145" y="291"/>
                </a:cubicBezTo>
                <a:cubicBezTo>
                  <a:pt x="145" y="306"/>
                  <a:pt x="145" y="322"/>
                  <a:pt x="145" y="338"/>
                </a:cubicBezTo>
                <a:cubicBezTo>
                  <a:pt x="161" y="338"/>
                  <a:pt x="177" y="338"/>
                  <a:pt x="193" y="338"/>
                </a:cubicBezTo>
                <a:cubicBezTo>
                  <a:pt x="193" y="322"/>
                  <a:pt x="193" y="306"/>
                  <a:pt x="193" y="291"/>
                </a:cubicBezTo>
                <a:close/>
                <a:moveTo>
                  <a:pt x="276" y="291"/>
                </a:moveTo>
                <a:cubicBezTo>
                  <a:pt x="260" y="291"/>
                  <a:pt x="245" y="291"/>
                  <a:pt x="229" y="291"/>
                </a:cubicBezTo>
                <a:cubicBezTo>
                  <a:pt x="229" y="306"/>
                  <a:pt x="229" y="322"/>
                  <a:pt x="229" y="338"/>
                </a:cubicBezTo>
                <a:cubicBezTo>
                  <a:pt x="245" y="338"/>
                  <a:pt x="260" y="338"/>
                  <a:pt x="276" y="338"/>
                </a:cubicBezTo>
                <a:cubicBezTo>
                  <a:pt x="276" y="322"/>
                  <a:pt x="276" y="306"/>
                  <a:pt x="276" y="291"/>
                </a:cubicBezTo>
                <a:close/>
                <a:moveTo>
                  <a:pt x="110" y="291"/>
                </a:moveTo>
                <a:cubicBezTo>
                  <a:pt x="62" y="291"/>
                  <a:pt x="62" y="291"/>
                  <a:pt x="62" y="291"/>
                </a:cubicBezTo>
                <a:cubicBezTo>
                  <a:pt x="62" y="338"/>
                  <a:pt x="62" y="338"/>
                  <a:pt x="62" y="338"/>
                </a:cubicBezTo>
                <a:cubicBezTo>
                  <a:pt x="110" y="338"/>
                  <a:pt x="110" y="338"/>
                  <a:pt x="110" y="338"/>
                </a:cubicBezTo>
                <a:cubicBezTo>
                  <a:pt x="110" y="291"/>
                  <a:pt x="110" y="291"/>
                  <a:pt x="110" y="291"/>
                </a:cubicBezTo>
                <a:close/>
                <a:moveTo>
                  <a:pt x="360" y="219"/>
                </a:moveTo>
                <a:cubicBezTo>
                  <a:pt x="312" y="219"/>
                  <a:pt x="312" y="219"/>
                  <a:pt x="312" y="219"/>
                </a:cubicBezTo>
                <a:cubicBezTo>
                  <a:pt x="312" y="267"/>
                  <a:pt x="312" y="267"/>
                  <a:pt x="312" y="267"/>
                </a:cubicBezTo>
                <a:cubicBezTo>
                  <a:pt x="360" y="267"/>
                  <a:pt x="360" y="267"/>
                  <a:pt x="360" y="267"/>
                </a:cubicBezTo>
                <a:cubicBezTo>
                  <a:pt x="360" y="219"/>
                  <a:pt x="360" y="219"/>
                  <a:pt x="360" y="219"/>
                </a:cubicBezTo>
                <a:close/>
                <a:moveTo>
                  <a:pt x="193" y="219"/>
                </a:moveTo>
                <a:cubicBezTo>
                  <a:pt x="177" y="219"/>
                  <a:pt x="161" y="219"/>
                  <a:pt x="145" y="219"/>
                </a:cubicBezTo>
                <a:cubicBezTo>
                  <a:pt x="145" y="235"/>
                  <a:pt x="145" y="251"/>
                  <a:pt x="145" y="267"/>
                </a:cubicBezTo>
                <a:cubicBezTo>
                  <a:pt x="161" y="267"/>
                  <a:pt x="177" y="267"/>
                  <a:pt x="193" y="267"/>
                </a:cubicBezTo>
                <a:cubicBezTo>
                  <a:pt x="193" y="251"/>
                  <a:pt x="193" y="235"/>
                  <a:pt x="193" y="219"/>
                </a:cubicBezTo>
                <a:close/>
                <a:moveTo>
                  <a:pt x="276" y="219"/>
                </a:moveTo>
                <a:cubicBezTo>
                  <a:pt x="260" y="219"/>
                  <a:pt x="245" y="219"/>
                  <a:pt x="229" y="219"/>
                </a:cubicBezTo>
                <a:cubicBezTo>
                  <a:pt x="229" y="235"/>
                  <a:pt x="229" y="251"/>
                  <a:pt x="229" y="267"/>
                </a:cubicBezTo>
                <a:cubicBezTo>
                  <a:pt x="245" y="267"/>
                  <a:pt x="260" y="267"/>
                  <a:pt x="276" y="267"/>
                </a:cubicBezTo>
                <a:cubicBezTo>
                  <a:pt x="276" y="251"/>
                  <a:pt x="276" y="235"/>
                  <a:pt x="276" y="219"/>
                </a:cubicBezTo>
                <a:close/>
                <a:moveTo>
                  <a:pt x="77" y="0"/>
                </a:moveTo>
                <a:cubicBezTo>
                  <a:pt x="76" y="0"/>
                  <a:pt x="76" y="0"/>
                  <a:pt x="75" y="0"/>
                </a:cubicBezTo>
                <a:cubicBezTo>
                  <a:pt x="68" y="0"/>
                  <a:pt x="62" y="6"/>
                  <a:pt x="62" y="13"/>
                </a:cubicBezTo>
                <a:cubicBezTo>
                  <a:pt x="62" y="79"/>
                  <a:pt x="62" y="79"/>
                  <a:pt x="62" y="79"/>
                </a:cubicBezTo>
                <a:cubicBezTo>
                  <a:pt x="62" y="87"/>
                  <a:pt x="68" y="92"/>
                  <a:pt x="75" y="92"/>
                </a:cubicBezTo>
                <a:cubicBezTo>
                  <a:pt x="76" y="92"/>
                  <a:pt x="76" y="92"/>
                  <a:pt x="77" y="92"/>
                </a:cubicBezTo>
                <a:cubicBezTo>
                  <a:pt x="84" y="92"/>
                  <a:pt x="90" y="87"/>
                  <a:pt x="90" y="79"/>
                </a:cubicBezTo>
                <a:cubicBezTo>
                  <a:pt x="90" y="13"/>
                  <a:pt x="90" y="13"/>
                  <a:pt x="90" y="13"/>
                </a:cubicBezTo>
                <a:cubicBezTo>
                  <a:pt x="90" y="6"/>
                  <a:pt x="84" y="0"/>
                  <a:pt x="77" y="0"/>
                </a:cubicBezTo>
                <a:close/>
                <a:moveTo>
                  <a:pt x="392" y="185"/>
                </a:moveTo>
                <a:cubicBezTo>
                  <a:pt x="392" y="441"/>
                  <a:pt x="392" y="441"/>
                  <a:pt x="392" y="441"/>
                </a:cubicBezTo>
                <a:cubicBezTo>
                  <a:pt x="392" y="443"/>
                  <a:pt x="389" y="446"/>
                  <a:pt x="386" y="446"/>
                </a:cubicBezTo>
                <a:cubicBezTo>
                  <a:pt x="34" y="446"/>
                  <a:pt x="34" y="446"/>
                  <a:pt x="34" y="446"/>
                </a:cubicBezTo>
                <a:cubicBezTo>
                  <a:pt x="31" y="446"/>
                  <a:pt x="28" y="443"/>
                  <a:pt x="28" y="441"/>
                </a:cubicBezTo>
                <a:cubicBezTo>
                  <a:pt x="28" y="185"/>
                  <a:pt x="28" y="185"/>
                  <a:pt x="28" y="185"/>
                </a:cubicBezTo>
                <a:cubicBezTo>
                  <a:pt x="28" y="182"/>
                  <a:pt x="31" y="180"/>
                  <a:pt x="34" y="180"/>
                </a:cubicBezTo>
                <a:cubicBezTo>
                  <a:pt x="386" y="180"/>
                  <a:pt x="386" y="180"/>
                  <a:pt x="386" y="180"/>
                </a:cubicBezTo>
                <a:cubicBezTo>
                  <a:pt x="389" y="180"/>
                  <a:pt x="392" y="182"/>
                  <a:pt x="392" y="185"/>
                </a:cubicBezTo>
                <a:close/>
                <a:moveTo>
                  <a:pt x="392" y="460"/>
                </a:moveTo>
                <a:cubicBezTo>
                  <a:pt x="392" y="463"/>
                  <a:pt x="392" y="463"/>
                  <a:pt x="392" y="463"/>
                </a:cubicBezTo>
                <a:cubicBezTo>
                  <a:pt x="28" y="463"/>
                  <a:pt x="28" y="463"/>
                  <a:pt x="28" y="463"/>
                </a:cubicBezTo>
                <a:cubicBezTo>
                  <a:pt x="28" y="460"/>
                  <a:pt x="28" y="460"/>
                  <a:pt x="28" y="460"/>
                </a:cubicBezTo>
                <a:cubicBezTo>
                  <a:pt x="392" y="460"/>
                  <a:pt x="392" y="460"/>
                  <a:pt x="392" y="460"/>
                </a:cubicBezTo>
                <a:close/>
                <a:moveTo>
                  <a:pt x="392" y="478"/>
                </a:moveTo>
                <a:cubicBezTo>
                  <a:pt x="392" y="481"/>
                  <a:pt x="392" y="481"/>
                  <a:pt x="392" y="481"/>
                </a:cubicBezTo>
                <a:cubicBezTo>
                  <a:pt x="28" y="481"/>
                  <a:pt x="28" y="481"/>
                  <a:pt x="28" y="481"/>
                </a:cubicBezTo>
                <a:cubicBezTo>
                  <a:pt x="28" y="478"/>
                  <a:pt x="28" y="478"/>
                  <a:pt x="28" y="478"/>
                </a:cubicBezTo>
                <a:cubicBezTo>
                  <a:pt x="392" y="478"/>
                  <a:pt x="392" y="478"/>
                  <a:pt x="392" y="478"/>
                </a:cubicBezTo>
                <a:close/>
                <a:moveTo>
                  <a:pt x="386" y="41"/>
                </a:moveTo>
                <a:cubicBezTo>
                  <a:pt x="405" y="41"/>
                  <a:pt x="420" y="56"/>
                  <a:pt x="420" y="75"/>
                </a:cubicBezTo>
                <a:cubicBezTo>
                  <a:pt x="420" y="463"/>
                  <a:pt x="420" y="463"/>
                  <a:pt x="420" y="463"/>
                </a:cubicBezTo>
                <a:cubicBezTo>
                  <a:pt x="420" y="481"/>
                  <a:pt x="405" y="496"/>
                  <a:pt x="386" y="496"/>
                </a:cubicBezTo>
                <a:cubicBezTo>
                  <a:pt x="269" y="496"/>
                  <a:pt x="151" y="496"/>
                  <a:pt x="34" y="496"/>
                </a:cubicBezTo>
                <a:cubicBezTo>
                  <a:pt x="15" y="496"/>
                  <a:pt x="0" y="481"/>
                  <a:pt x="0" y="463"/>
                </a:cubicBezTo>
                <a:cubicBezTo>
                  <a:pt x="0" y="75"/>
                  <a:pt x="0" y="75"/>
                  <a:pt x="0" y="75"/>
                </a:cubicBezTo>
                <a:cubicBezTo>
                  <a:pt x="0" y="56"/>
                  <a:pt x="15" y="41"/>
                  <a:pt x="34" y="41"/>
                </a:cubicBezTo>
                <a:cubicBezTo>
                  <a:pt x="51" y="41"/>
                  <a:pt x="51" y="41"/>
                  <a:pt x="51" y="41"/>
                </a:cubicBezTo>
                <a:cubicBezTo>
                  <a:pt x="51" y="57"/>
                  <a:pt x="51" y="72"/>
                  <a:pt x="51" y="88"/>
                </a:cubicBezTo>
                <a:cubicBezTo>
                  <a:pt x="51" y="98"/>
                  <a:pt x="59" y="106"/>
                  <a:pt x="69" y="106"/>
                </a:cubicBezTo>
                <a:cubicBezTo>
                  <a:pt x="74" y="106"/>
                  <a:pt x="78" y="106"/>
                  <a:pt x="83" y="106"/>
                </a:cubicBezTo>
                <a:cubicBezTo>
                  <a:pt x="93" y="106"/>
                  <a:pt x="101" y="98"/>
                  <a:pt x="101" y="88"/>
                </a:cubicBezTo>
                <a:cubicBezTo>
                  <a:pt x="101" y="72"/>
                  <a:pt x="101" y="57"/>
                  <a:pt x="101" y="41"/>
                </a:cubicBezTo>
                <a:cubicBezTo>
                  <a:pt x="321" y="41"/>
                  <a:pt x="321" y="41"/>
                  <a:pt x="321" y="41"/>
                </a:cubicBezTo>
                <a:cubicBezTo>
                  <a:pt x="321" y="57"/>
                  <a:pt x="321" y="72"/>
                  <a:pt x="321" y="88"/>
                </a:cubicBezTo>
                <a:cubicBezTo>
                  <a:pt x="321" y="98"/>
                  <a:pt x="329" y="106"/>
                  <a:pt x="339" y="106"/>
                </a:cubicBezTo>
                <a:cubicBezTo>
                  <a:pt x="343" y="106"/>
                  <a:pt x="348" y="106"/>
                  <a:pt x="352" y="106"/>
                </a:cubicBezTo>
                <a:cubicBezTo>
                  <a:pt x="362" y="106"/>
                  <a:pt x="370" y="98"/>
                  <a:pt x="370" y="88"/>
                </a:cubicBezTo>
                <a:cubicBezTo>
                  <a:pt x="370" y="72"/>
                  <a:pt x="370" y="57"/>
                  <a:pt x="370" y="41"/>
                </a:cubicBezTo>
                <a:lnTo>
                  <a:pt x="386" y="41"/>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0" name="Group 29"/>
          <p:cNvGrpSpPr/>
          <p:nvPr/>
        </p:nvGrpSpPr>
        <p:grpSpPr>
          <a:xfrm>
            <a:off x="6913669" y="1669583"/>
            <a:ext cx="373995" cy="244893"/>
            <a:chOff x="5148263" y="3502025"/>
            <a:chExt cx="2005012" cy="1312863"/>
          </a:xfrm>
          <a:solidFill>
            <a:schemeClr val="bg1"/>
          </a:solidFill>
        </p:grpSpPr>
        <p:sp>
          <p:nvSpPr>
            <p:cNvPr id="31" name="Rectangle 30"/>
            <p:cNvSpPr>
              <a:spLocks noChangeArrowheads="1"/>
            </p:cNvSpPr>
            <p:nvPr/>
          </p:nvSpPr>
          <p:spPr bwMode="auto">
            <a:xfrm>
              <a:off x="5354638" y="4019550"/>
              <a:ext cx="476250"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Rectangle 31"/>
            <p:cNvSpPr>
              <a:spLocks noChangeArrowheads="1"/>
            </p:cNvSpPr>
            <p:nvPr/>
          </p:nvSpPr>
          <p:spPr bwMode="auto">
            <a:xfrm>
              <a:off x="5354638" y="4178300"/>
              <a:ext cx="75723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Rectangle 32"/>
            <p:cNvSpPr>
              <a:spLocks noChangeArrowheads="1"/>
            </p:cNvSpPr>
            <p:nvPr/>
          </p:nvSpPr>
          <p:spPr bwMode="auto">
            <a:xfrm>
              <a:off x="5354638" y="4330700"/>
              <a:ext cx="757237"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Rectangle 33"/>
            <p:cNvSpPr>
              <a:spLocks noChangeArrowheads="1"/>
            </p:cNvSpPr>
            <p:nvPr/>
          </p:nvSpPr>
          <p:spPr bwMode="auto">
            <a:xfrm>
              <a:off x="5354638" y="4489450"/>
              <a:ext cx="757237"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6530975" y="4173538"/>
              <a:ext cx="93662" cy="274638"/>
            </a:xfrm>
            <a:custGeom>
              <a:avLst/>
              <a:gdLst>
                <a:gd name="T0" fmla="*/ 11 w 25"/>
                <a:gd name="T1" fmla="*/ 72 h 73"/>
                <a:gd name="T2" fmla="*/ 25 w 25"/>
                <a:gd name="T3" fmla="*/ 65 h 73"/>
                <a:gd name="T4" fmla="*/ 25 w 25"/>
                <a:gd name="T5" fmla="*/ 9 h 73"/>
                <a:gd name="T6" fmla="*/ 2 w 25"/>
                <a:gd name="T7" fmla="*/ 0 h 73"/>
                <a:gd name="T8" fmla="*/ 0 w 25"/>
                <a:gd name="T9" fmla="*/ 1 h 73"/>
                <a:gd name="T10" fmla="*/ 0 w 25"/>
                <a:gd name="T11" fmla="*/ 73 h 73"/>
                <a:gd name="T12" fmla="*/ 2 w 25"/>
                <a:gd name="T13" fmla="*/ 73 h 73"/>
                <a:gd name="T14" fmla="*/ 11 w 25"/>
                <a:gd name="T15" fmla="*/ 7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3">
                  <a:moveTo>
                    <a:pt x="11" y="72"/>
                  </a:moveTo>
                  <a:cubicBezTo>
                    <a:pt x="16" y="71"/>
                    <a:pt x="21" y="68"/>
                    <a:pt x="25" y="65"/>
                  </a:cubicBezTo>
                  <a:cubicBezTo>
                    <a:pt x="25" y="9"/>
                    <a:pt x="25" y="9"/>
                    <a:pt x="25" y="9"/>
                  </a:cubicBezTo>
                  <a:cubicBezTo>
                    <a:pt x="19" y="3"/>
                    <a:pt x="11" y="0"/>
                    <a:pt x="2" y="0"/>
                  </a:cubicBezTo>
                  <a:cubicBezTo>
                    <a:pt x="2" y="0"/>
                    <a:pt x="1" y="1"/>
                    <a:pt x="0" y="1"/>
                  </a:cubicBezTo>
                  <a:cubicBezTo>
                    <a:pt x="0" y="73"/>
                    <a:pt x="0" y="73"/>
                    <a:pt x="0" y="73"/>
                  </a:cubicBezTo>
                  <a:cubicBezTo>
                    <a:pt x="1" y="73"/>
                    <a:pt x="2" y="73"/>
                    <a:pt x="2" y="73"/>
                  </a:cubicBezTo>
                  <a:cubicBezTo>
                    <a:pt x="5" y="73"/>
                    <a:pt x="8" y="73"/>
                    <a:pt x="11"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5148263" y="3502025"/>
              <a:ext cx="1476375" cy="1312863"/>
            </a:xfrm>
            <a:custGeom>
              <a:avLst/>
              <a:gdLst>
                <a:gd name="T0" fmla="*/ 371 w 394"/>
                <a:gd name="T1" fmla="*/ 321 h 350"/>
                <a:gd name="T2" fmla="*/ 369 w 394"/>
                <a:gd name="T3" fmla="*/ 320 h 350"/>
                <a:gd name="T4" fmla="*/ 369 w 394"/>
                <a:gd name="T5" fmla="*/ 325 h 350"/>
                <a:gd name="T6" fmla="*/ 25 w 394"/>
                <a:gd name="T7" fmla="*/ 325 h 350"/>
                <a:gd name="T8" fmla="*/ 25 w 394"/>
                <a:gd name="T9" fmla="*/ 88 h 350"/>
                <a:gd name="T10" fmla="*/ 369 w 394"/>
                <a:gd name="T11" fmla="*/ 88 h 350"/>
                <a:gd name="T12" fmla="*/ 369 w 394"/>
                <a:gd name="T13" fmla="*/ 111 h 350"/>
                <a:gd name="T14" fmla="*/ 371 w 394"/>
                <a:gd name="T15" fmla="*/ 111 h 350"/>
                <a:gd name="T16" fmla="*/ 394 w 394"/>
                <a:gd name="T17" fmla="*/ 114 h 350"/>
                <a:gd name="T18" fmla="*/ 394 w 394"/>
                <a:gd name="T19" fmla="*/ 13 h 350"/>
                <a:gd name="T20" fmla="*/ 382 w 394"/>
                <a:gd name="T21" fmla="*/ 0 h 350"/>
                <a:gd name="T22" fmla="*/ 13 w 394"/>
                <a:gd name="T23" fmla="*/ 0 h 350"/>
                <a:gd name="T24" fmla="*/ 0 w 394"/>
                <a:gd name="T25" fmla="*/ 13 h 350"/>
                <a:gd name="T26" fmla="*/ 0 w 394"/>
                <a:gd name="T27" fmla="*/ 338 h 350"/>
                <a:gd name="T28" fmla="*/ 13 w 394"/>
                <a:gd name="T29" fmla="*/ 350 h 350"/>
                <a:gd name="T30" fmla="*/ 382 w 394"/>
                <a:gd name="T31" fmla="*/ 350 h 350"/>
                <a:gd name="T32" fmla="*/ 394 w 394"/>
                <a:gd name="T33" fmla="*/ 338 h 350"/>
                <a:gd name="T34" fmla="*/ 394 w 394"/>
                <a:gd name="T35" fmla="*/ 318 h 350"/>
                <a:gd name="T36" fmla="*/ 371 w 394"/>
                <a:gd name="T37" fmla="*/ 321 h 350"/>
                <a:gd name="T38" fmla="*/ 353 w 394"/>
                <a:gd name="T39" fmla="*/ 27 h 350"/>
                <a:gd name="T40" fmla="*/ 369 w 394"/>
                <a:gd name="T41" fmla="*/ 44 h 350"/>
                <a:gd name="T42" fmla="*/ 353 w 394"/>
                <a:gd name="T43" fmla="*/ 61 h 350"/>
                <a:gd name="T44" fmla="*/ 336 w 394"/>
                <a:gd name="T45" fmla="*/ 44 h 350"/>
                <a:gd name="T46" fmla="*/ 353 w 394"/>
                <a:gd name="T47" fmla="*/ 27 h 350"/>
                <a:gd name="T48" fmla="*/ 304 w 394"/>
                <a:gd name="T49" fmla="*/ 27 h 350"/>
                <a:gd name="T50" fmla="*/ 320 w 394"/>
                <a:gd name="T51" fmla="*/ 44 h 350"/>
                <a:gd name="T52" fmla="*/ 304 w 394"/>
                <a:gd name="T53" fmla="*/ 61 h 350"/>
                <a:gd name="T54" fmla="*/ 287 w 394"/>
                <a:gd name="T55" fmla="*/ 44 h 350"/>
                <a:gd name="T56" fmla="*/ 304 w 394"/>
                <a:gd name="T57" fmla="*/ 27 h 350"/>
                <a:gd name="T58" fmla="*/ 255 w 394"/>
                <a:gd name="T59" fmla="*/ 27 h 350"/>
                <a:gd name="T60" fmla="*/ 271 w 394"/>
                <a:gd name="T61" fmla="*/ 44 h 350"/>
                <a:gd name="T62" fmla="*/ 255 w 394"/>
                <a:gd name="T63" fmla="*/ 61 h 350"/>
                <a:gd name="T64" fmla="*/ 238 w 394"/>
                <a:gd name="T65" fmla="*/ 44 h 350"/>
                <a:gd name="T66" fmla="*/ 255 w 394"/>
                <a:gd name="T67" fmla="*/ 2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4" h="350">
                  <a:moveTo>
                    <a:pt x="371" y="321"/>
                  </a:moveTo>
                  <a:cubicBezTo>
                    <a:pt x="371" y="321"/>
                    <a:pt x="370" y="320"/>
                    <a:pt x="369" y="320"/>
                  </a:cubicBezTo>
                  <a:cubicBezTo>
                    <a:pt x="369" y="325"/>
                    <a:pt x="369" y="325"/>
                    <a:pt x="369" y="325"/>
                  </a:cubicBezTo>
                  <a:cubicBezTo>
                    <a:pt x="25" y="325"/>
                    <a:pt x="25" y="325"/>
                    <a:pt x="25" y="325"/>
                  </a:cubicBezTo>
                  <a:cubicBezTo>
                    <a:pt x="25" y="88"/>
                    <a:pt x="25" y="88"/>
                    <a:pt x="25" y="88"/>
                  </a:cubicBezTo>
                  <a:cubicBezTo>
                    <a:pt x="369" y="88"/>
                    <a:pt x="369" y="88"/>
                    <a:pt x="369" y="88"/>
                  </a:cubicBezTo>
                  <a:cubicBezTo>
                    <a:pt x="369" y="111"/>
                    <a:pt x="369" y="111"/>
                    <a:pt x="369" y="111"/>
                  </a:cubicBezTo>
                  <a:cubicBezTo>
                    <a:pt x="370" y="111"/>
                    <a:pt x="371" y="111"/>
                    <a:pt x="371" y="111"/>
                  </a:cubicBezTo>
                  <a:cubicBezTo>
                    <a:pt x="379" y="111"/>
                    <a:pt x="387" y="112"/>
                    <a:pt x="394" y="114"/>
                  </a:cubicBezTo>
                  <a:cubicBezTo>
                    <a:pt x="394" y="13"/>
                    <a:pt x="394" y="13"/>
                    <a:pt x="394" y="13"/>
                  </a:cubicBezTo>
                  <a:cubicBezTo>
                    <a:pt x="394" y="6"/>
                    <a:pt x="389" y="0"/>
                    <a:pt x="382" y="0"/>
                  </a:cubicBezTo>
                  <a:cubicBezTo>
                    <a:pt x="13" y="0"/>
                    <a:pt x="13" y="0"/>
                    <a:pt x="13" y="0"/>
                  </a:cubicBezTo>
                  <a:cubicBezTo>
                    <a:pt x="6" y="0"/>
                    <a:pt x="0" y="6"/>
                    <a:pt x="0" y="13"/>
                  </a:cubicBezTo>
                  <a:cubicBezTo>
                    <a:pt x="0" y="338"/>
                    <a:pt x="0" y="338"/>
                    <a:pt x="0" y="338"/>
                  </a:cubicBezTo>
                  <a:cubicBezTo>
                    <a:pt x="0" y="345"/>
                    <a:pt x="6" y="350"/>
                    <a:pt x="13" y="350"/>
                  </a:cubicBezTo>
                  <a:cubicBezTo>
                    <a:pt x="382" y="350"/>
                    <a:pt x="382" y="350"/>
                    <a:pt x="382" y="350"/>
                  </a:cubicBezTo>
                  <a:cubicBezTo>
                    <a:pt x="389" y="350"/>
                    <a:pt x="394" y="345"/>
                    <a:pt x="394" y="338"/>
                  </a:cubicBezTo>
                  <a:cubicBezTo>
                    <a:pt x="394" y="318"/>
                    <a:pt x="394" y="318"/>
                    <a:pt x="394" y="318"/>
                  </a:cubicBezTo>
                  <a:cubicBezTo>
                    <a:pt x="387" y="320"/>
                    <a:pt x="379" y="321"/>
                    <a:pt x="371" y="321"/>
                  </a:cubicBezTo>
                  <a:close/>
                  <a:moveTo>
                    <a:pt x="353" y="27"/>
                  </a:moveTo>
                  <a:cubicBezTo>
                    <a:pt x="362" y="27"/>
                    <a:pt x="369" y="35"/>
                    <a:pt x="369" y="44"/>
                  </a:cubicBezTo>
                  <a:cubicBezTo>
                    <a:pt x="369" y="53"/>
                    <a:pt x="362" y="61"/>
                    <a:pt x="353" y="61"/>
                  </a:cubicBezTo>
                  <a:cubicBezTo>
                    <a:pt x="343" y="61"/>
                    <a:pt x="336" y="53"/>
                    <a:pt x="336" y="44"/>
                  </a:cubicBezTo>
                  <a:cubicBezTo>
                    <a:pt x="336" y="35"/>
                    <a:pt x="343" y="27"/>
                    <a:pt x="353" y="27"/>
                  </a:cubicBezTo>
                  <a:close/>
                  <a:moveTo>
                    <a:pt x="304" y="27"/>
                  </a:moveTo>
                  <a:cubicBezTo>
                    <a:pt x="313" y="27"/>
                    <a:pt x="320" y="35"/>
                    <a:pt x="320" y="44"/>
                  </a:cubicBezTo>
                  <a:cubicBezTo>
                    <a:pt x="320" y="53"/>
                    <a:pt x="313" y="61"/>
                    <a:pt x="304" y="61"/>
                  </a:cubicBezTo>
                  <a:cubicBezTo>
                    <a:pt x="294" y="61"/>
                    <a:pt x="287" y="53"/>
                    <a:pt x="287" y="44"/>
                  </a:cubicBezTo>
                  <a:cubicBezTo>
                    <a:pt x="287" y="35"/>
                    <a:pt x="294" y="27"/>
                    <a:pt x="304" y="27"/>
                  </a:cubicBezTo>
                  <a:close/>
                  <a:moveTo>
                    <a:pt x="255" y="27"/>
                  </a:moveTo>
                  <a:cubicBezTo>
                    <a:pt x="264" y="27"/>
                    <a:pt x="271" y="35"/>
                    <a:pt x="271" y="44"/>
                  </a:cubicBezTo>
                  <a:cubicBezTo>
                    <a:pt x="271" y="53"/>
                    <a:pt x="264" y="61"/>
                    <a:pt x="255" y="61"/>
                  </a:cubicBezTo>
                  <a:cubicBezTo>
                    <a:pt x="245" y="61"/>
                    <a:pt x="238" y="53"/>
                    <a:pt x="238" y="44"/>
                  </a:cubicBezTo>
                  <a:cubicBezTo>
                    <a:pt x="238" y="35"/>
                    <a:pt x="245" y="27"/>
                    <a:pt x="25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6186488" y="3956050"/>
              <a:ext cx="966787" cy="784225"/>
            </a:xfrm>
            <a:custGeom>
              <a:avLst/>
              <a:gdLst>
                <a:gd name="T0" fmla="*/ 247 w 258"/>
                <a:gd name="T1" fmla="*/ 174 h 209"/>
                <a:gd name="T2" fmla="*/ 197 w 258"/>
                <a:gd name="T3" fmla="*/ 142 h 209"/>
                <a:gd name="T4" fmla="*/ 183 w 258"/>
                <a:gd name="T5" fmla="*/ 139 h 209"/>
                <a:gd name="T6" fmla="*/ 178 w 258"/>
                <a:gd name="T7" fmla="*/ 141 h 209"/>
                <a:gd name="T8" fmla="*/ 170 w 258"/>
                <a:gd name="T9" fmla="*/ 136 h 209"/>
                <a:gd name="T10" fmla="*/ 178 w 258"/>
                <a:gd name="T11" fmla="*/ 75 h 209"/>
                <a:gd name="T12" fmla="*/ 74 w 258"/>
                <a:gd name="T13" fmla="*/ 11 h 209"/>
                <a:gd name="T14" fmla="*/ 11 w 258"/>
                <a:gd name="T15" fmla="*/ 115 h 209"/>
                <a:gd name="T16" fmla="*/ 115 w 258"/>
                <a:gd name="T17" fmla="*/ 178 h 209"/>
                <a:gd name="T18" fmla="*/ 160 w 258"/>
                <a:gd name="T19" fmla="*/ 151 h 209"/>
                <a:gd name="T20" fmla="*/ 168 w 258"/>
                <a:gd name="T21" fmla="*/ 156 h 209"/>
                <a:gd name="T22" fmla="*/ 176 w 258"/>
                <a:gd name="T23" fmla="*/ 173 h 209"/>
                <a:gd name="T24" fmla="*/ 227 w 258"/>
                <a:gd name="T25" fmla="*/ 206 h 209"/>
                <a:gd name="T26" fmla="*/ 241 w 258"/>
                <a:gd name="T27" fmla="*/ 208 h 209"/>
                <a:gd name="T28" fmla="*/ 253 w 258"/>
                <a:gd name="T29" fmla="*/ 200 h 209"/>
                <a:gd name="T30" fmla="*/ 247 w 258"/>
                <a:gd name="T31" fmla="*/ 174 h 209"/>
                <a:gd name="T32" fmla="*/ 107 w 258"/>
                <a:gd name="T33" fmla="*/ 148 h 209"/>
                <a:gd name="T34" fmla="*/ 41 w 258"/>
                <a:gd name="T35" fmla="*/ 108 h 209"/>
                <a:gd name="T36" fmla="*/ 81 w 258"/>
                <a:gd name="T37" fmla="*/ 41 h 209"/>
                <a:gd name="T38" fmla="*/ 148 w 258"/>
                <a:gd name="T39" fmla="*/ 82 h 209"/>
                <a:gd name="T40" fmla="*/ 107 w 258"/>
                <a:gd name="T41" fmla="*/ 14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8" h="209">
                  <a:moveTo>
                    <a:pt x="247" y="174"/>
                  </a:moveTo>
                  <a:cubicBezTo>
                    <a:pt x="197" y="142"/>
                    <a:pt x="197" y="142"/>
                    <a:pt x="197" y="142"/>
                  </a:cubicBezTo>
                  <a:cubicBezTo>
                    <a:pt x="192" y="139"/>
                    <a:pt x="187" y="138"/>
                    <a:pt x="183" y="139"/>
                  </a:cubicBezTo>
                  <a:cubicBezTo>
                    <a:pt x="181" y="140"/>
                    <a:pt x="179" y="140"/>
                    <a:pt x="178" y="141"/>
                  </a:cubicBezTo>
                  <a:cubicBezTo>
                    <a:pt x="170" y="136"/>
                    <a:pt x="170" y="136"/>
                    <a:pt x="170" y="136"/>
                  </a:cubicBezTo>
                  <a:cubicBezTo>
                    <a:pt x="180" y="118"/>
                    <a:pt x="183" y="96"/>
                    <a:pt x="178" y="75"/>
                  </a:cubicBezTo>
                  <a:cubicBezTo>
                    <a:pt x="167" y="28"/>
                    <a:pt x="120" y="0"/>
                    <a:pt x="74" y="11"/>
                  </a:cubicBezTo>
                  <a:cubicBezTo>
                    <a:pt x="28" y="22"/>
                    <a:pt x="0" y="69"/>
                    <a:pt x="11" y="115"/>
                  </a:cubicBezTo>
                  <a:cubicBezTo>
                    <a:pt x="22" y="161"/>
                    <a:pt x="68" y="190"/>
                    <a:pt x="115" y="178"/>
                  </a:cubicBezTo>
                  <a:cubicBezTo>
                    <a:pt x="133" y="174"/>
                    <a:pt x="148" y="164"/>
                    <a:pt x="160" y="151"/>
                  </a:cubicBezTo>
                  <a:cubicBezTo>
                    <a:pt x="168" y="156"/>
                    <a:pt x="168" y="156"/>
                    <a:pt x="168" y="156"/>
                  </a:cubicBezTo>
                  <a:cubicBezTo>
                    <a:pt x="168" y="163"/>
                    <a:pt x="171" y="169"/>
                    <a:pt x="176" y="173"/>
                  </a:cubicBezTo>
                  <a:cubicBezTo>
                    <a:pt x="227" y="206"/>
                    <a:pt x="227" y="206"/>
                    <a:pt x="227" y="206"/>
                  </a:cubicBezTo>
                  <a:cubicBezTo>
                    <a:pt x="231" y="209"/>
                    <a:pt x="236" y="209"/>
                    <a:pt x="241" y="208"/>
                  </a:cubicBezTo>
                  <a:cubicBezTo>
                    <a:pt x="246" y="207"/>
                    <a:pt x="250" y="204"/>
                    <a:pt x="253" y="200"/>
                  </a:cubicBezTo>
                  <a:cubicBezTo>
                    <a:pt x="258" y="191"/>
                    <a:pt x="256" y="180"/>
                    <a:pt x="247" y="174"/>
                  </a:cubicBezTo>
                  <a:close/>
                  <a:moveTo>
                    <a:pt x="107" y="148"/>
                  </a:moveTo>
                  <a:cubicBezTo>
                    <a:pt x="78" y="156"/>
                    <a:pt x="48" y="137"/>
                    <a:pt x="41" y="108"/>
                  </a:cubicBezTo>
                  <a:cubicBezTo>
                    <a:pt x="34" y="78"/>
                    <a:pt x="52" y="48"/>
                    <a:pt x="81" y="41"/>
                  </a:cubicBezTo>
                  <a:cubicBezTo>
                    <a:pt x="111" y="34"/>
                    <a:pt x="141" y="52"/>
                    <a:pt x="148" y="82"/>
                  </a:cubicBezTo>
                  <a:cubicBezTo>
                    <a:pt x="155" y="111"/>
                    <a:pt x="137" y="141"/>
                    <a:pt x="107"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 name="Group 37"/>
          <p:cNvGrpSpPr/>
          <p:nvPr/>
        </p:nvGrpSpPr>
        <p:grpSpPr>
          <a:xfrm>
            <a:off x="6929593" y="3346522"/>
            <a:ext cx="342146" cy="277391"/>
            <a:chOff x="5292726" y="3127376"/>
            <a:chExt cx="2155824" cy="1747838"/>
          </a:xfrm>
          <a:solidFill>
            <a:schemeClr val="bg1"/>
          </a:solidFill>
        </p:grpSpPr>
        <p:sp>
          <p:nvSpPr>
            <p:cNvPr id="39" name="Freeform 38"/>
            <p:cNvSpPr/>
            <p:nvPr/>
          </p:nvSpPr>
          <p:spPr bwMode="auto">
            <a:xfrm>
              <a:off x="5570538" y="3829051"/>
              <a:ext cx="715962" cy="139700"/>
            </a:xfrm>
            <a:custGeom>
              <a:avLst/>
              <a:gdLst>
                <a:gd name="T0" fmla="*/ 173 w 191"/>
                <a:gd name="T1" fmla="*/ 37 h 37"/>
                <a:gd name="T2" fmla="*/ 19 w 191"/>
                <a:gd name="T3" fmla="*/ 37 h 37"/>
                <a:gd name="T4" fmla="*/ 0 w 191"/>
                <a:gd name="T5" fmla="*/ 19 h 37"/>
                <a:gd name="T6" fmla="*/ 19 w 191"/>
                <a:gd name="T7" fmla="*/ 0 h 37"/>
                <a:gd name="T8" fmla="*/ 173 w 191"/>
                <a:gd name="T9" fmla="*/ 0 h 37"/>
                <a:gd name="T10" fmla="*/ 191 w 191"/>
                <a:gd name="T11" fmla="*/ 19 h 37"/>
                <a:gd name="T12" fmla="*/ 173 w 19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91" h="37">
                  <a:moveTo>
                    <a:pt x="173" y="37"/>
                  </a:moveTo>
                  <a:cubicBezTo>
                    <a:pt x="19" y="37"/>
                    <a:pt x="19" y="37"/>
                    <a:pt x="19" y="37"/>
                  </a:cubicBezTo>
                  <a:cubicBezTo>
                    <a:pt x="9" y="37"/>
                    <a:pt x="0" y="29"/>
                    <a:pt x="0" y="19"/>
                  </a:cubicBezTo>
                  <a:cubicBezTo>
                    <a:pt x="0" y="8"/>
                    <a:pt x="9" y="0"/>
                    <a:pt x="19" y="0"/>
                  </a:cubicBezTo>
                  <a:cubicBezTo>
                    <a:pt x="173" y="0"/>
                    <a:pt x="173" y="0"/>
                    <a:pt x="173" y="0"/>
                  </a:cubicBezTo>
                  <a:cubicBezTo>
                    <a:pt x="183" y="0"/>
                    <a:pt x="191" y="8"/>
                    <a:pt x="191" y="19"/>
                  </a:cubicBezTo>
                  <a:cubicBezTo>
                    <a:pt x="191" y="29"/>
                    <a:pt x="183" y="37"/>
                    <a:pt x="17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5653088" y="3848101"/>
              <a:ext cx="142875" cy="292100"/>
            </a:xfrm>
            <a:custGeom>
              <a:avLst/>
              <a:gdLst>
                <a:gd name="T0" fmla="*/ 19 w 38"/>
                <a:gd name="T1" fmla="*/ 78 h 78"/>
                <a:gd name="T2" fmla="*/ 0 w 38"/>
                <a:gd name="T3" fmla="*/ 59 h 78"/>
                <a:gd name="T4" fmla="*/ 0 w 38"/>
                <a:gd name="T5" fmla="*/ 18 h 78"/>
                <a:gd name="T6" fmla="*/ 19 w 38"/>
                <a:gd name="T7" fmla="*/ 0 h 78"/>
                <a:gd name="T8" fmla="*/ 38 w 38"/>
                <a:gd name="T9" fmla="*/ 18 h 78"/>
                <a:gd name="T10" fmla="*/ 38 w 38"/>
                <a:gd name="T11" fmla="*/ 59 h 78"/>
                <a:gd name="T12" fmla="*/ 19 w 38"/>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38" h="78">
                  <a:moveTo>
                    <a:pt x="19" y="78"/>
                  </a:moveTo>
                  <a:cubicBezTo>
                    <a:pt x="9" y="78"/>
                    <a:pt x="0" y="69"/>
                    <a:pt x="0" y="59"/>
                  </a:cubicBezTo>
                  <a:cubicBezTo>
                    <a:pt x="0" y="18"/>
                    <a:pt x="0" y="18"/>
                    <a:pt x="0" y="18"/>
                  </a:cubicBezTo>
                  <a:cubicBezTo>
                    <a:pt x="0" y="8"/>
                    <a:pt x="9" y="0"/>
                    <a:pt x="19" y="0"/>
                  </a:cubicBezTo>
                  <a:cubicBezTo>
                    <a:pt x="29" y="0"/>
                    <a:pt x="38" y="8"/>
                    <a:pt x="38" y="18"/>
                  </a:cubicBezTo>
                  <a:cubicBezTo>
                    <a:pt x="38" y="59"/>
                    <a:pt x="38" y="59"/>
                    <a:pt x="38" y="59"/>
                  </a:cubicBezTo>
                  <a:cubicBezTo>
                    <a:pt x="38" y="69"/>
                    <a:pt x="29" y="78"/>
                    <a:pt x="1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5826125" y="3848101"/>
              <a:ext cx="138112" cy="292100"/>
            </a:xfrm>
            <a:custGeom>
              <a:avLst/>
              <a:gdLst>
                <a:gd name="T0" fmla="*/ 19 w 37"/>
                <a:gd name="T1" fmla="*/ 78 h 78"/>
                <a:gd name="T2" fmla="*/ 0 w 37"/>
                <a:gd name="T3" fmla="*/ 59 h 78"/>
                <a:gd name="T4" fmla="*/ 0 w 37"/>
                <a:gd name="T5" fmla="*/ 18 h 78"/>
                <a:gd name="T6" fmla="*/ 19 w 37"/>
                <a:gd name="T7" fmla="*/ 0 h 78"/>
                <a:gd name="T8" fmla="*/ 37 w 37"/>
                <a:gd name="T9" fmla="*/ 18 h 78"/>
                <a:gd name="T10" fmla="*/ 37 w 37"/>
                <a:gd name="T11" fmla="*/ 59 h 78"/>
                <a:gd name="T12" fmla="*/ 19 w 37"/>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37" h="78">
                  <a:moveTo>
                    <a:pt x="19" y="78"/>
                  </a:moveTo>
                  <a:cubicBezTo>
                    <a:pt x="8" y="78"/>
                    <a:pt x="0" y="69"/>
                    <a:pt x="0" y="59"/>
                  </a:cubicBezTo>
                  <a:cubicBezTo>
                    <a:pt x="0" y="18"/>
                    <a:pt x="0" y="18"/>
                    <a:pt x="0" y="18"/>
                  </a:cubicBezTo>
                  <a:cubicBezTo>
                    <a:pt x="0" y="8"/>
                    <a:pt x="8" y="0"/>
                    <a:pt x="19" y="0"/>
                  </a:cubicBezTo>
                  <a:cubicBezTo>
                    <a:pt x="29" y="0"/>
                    <a:pt x="37" y="8"/>
                    <a:pt x="37" y="18"/>
                  </a:cubicBezTo>
                  <a:cubicBezTo>
                    <a:pt x="37" y="59"/>
                    <a:pt x="37" y="59"/>
                    <a:pt x="37" y="59"/>
                  </a:cubicBezTo>
                  <a:cubicBezTo>
                    <a:pt x="37" y="69"/>
                    <a:pt x="29" y="78"/>
                    <a:pt x="1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6170613" y="3597276"/>
              <a:ext cx="412750" cy="603250"/>
            </a:xfrm>
            <a:custGeom>
              <a:avLst/>
              <a:gdLst>
                <a:gd name="T0" fmla="*/ 55 w 110"/>
                <a:gd name="T1" fmla="*/ 161 h 161"/>
                <a:gd name="T2" fmla="*/ 0 w 110"/>
                <a:gd name="T3" fmla="*/ 106 h 161"/>
                <a:gd name="T4" fmla="*/ 0 w 110"/>
                <a:gd name="T5" fmla="*/ 55 h 161"/>
                <a:gd name="T6" fmla="*/ 55 w 110"/>
                <a:gd name="T7" fmla="*/ 0 h 161"/>
                <a:gd name="T8" fmla="*/ 110 w 110"/>
                <a:gd name="T9" fmla="*/ 55 h 161"/>
                <a:gd name="T10" fmla="*/ 110 w 110"/>
                <a:gd name="T11" fmla="*/ 106 h 161"/>
                <a:gd name="T12" fmla="*/ 55 w 110"/>
                <a:gd name="T13" fmla="*/ 161 h 161"/>
                <a:gd name="T14" fmla="*/ 55 w 110"/>
                <a:gd name="T15" fmla="*/ 38 h 161"/>
                <a:gd name="T16" fmla="*/ 38 w 110"/>
                <a:gd name="T17" fmla="*/ 55 h 161"/>
                <a:gd name="T18" fmla="*/ 38 w 110"/>
                <a:gd name="T19" fmla="*/ 106 h 161"/>
                <a:gd name="T20" fmla="*/ 55 w 110"/>
                <a:gd name="T21" fmla="*/ 124 h 161"/>
                <a:gd name="T22" fmla="*/ 73 w 110"/>
                <a:gd name="T23" fmla="*/ 106 h 161"/>
                <a:gd name="T24" fmla="*/ 73 w 110"/>
                <a:gd name="T25" fmla="*/ 55 h 161"/>
                <a:gd name="T26" fmla="*/ 55 w 110"/>
                <a:gd name="T27" fmla="*/ 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61">
                  <a:moveTo>
                    <a:pt x="55" y="161"/>
                  </a:moveTo>
                  <a:cubicBezTo>
                    <a:pt x="25" y="161"/>
                    <a:pt x="0" y="137"/>
                    <a:pt x="0" y="106"/>
                  </a:cubicBezTo>
                  <a:cubicBezTo>
                    <a:pt x="0" y="55"/>
                    <a:pt x="0" y="55"/>
                    <a:pt x="0" y="55"/>
                  </a:cubicBezTo>
                  <a:cubicBezTo>
                    <a:pt x="0" y="25"/>
                    <a:pt x="25" y="0"/>
                    <a:pt x="55" y="0"/>
                  </a:cubicBezTo>
                  <a:cubicBezTo>
                    <a:pt x="86" y="0"/>
                    <a:pt x="110" y="25"/>
                    <a:pt x="110" y="55"/>
                  </a:cubicBezTo>
                  <a:cubicBezTo>
                    <a:pt x="110" y="106"/>
                    <a:pt x="110" y="106"/>
                    <a:pt x="110" y="106"/>
                  </a:cubicBezTo>
                  <a:cubicBezTo>
                    <a:pt x="110" y="137"/>
                    <a:pt x="86" y="161"/>
                    <a:pt x="55" y="161"/>
                  </a:cubicBezTo>
                  <a:close/>
                  <a:moveTo>
                    <a:pt x="55" y="38"/>
                  </a:moveTo>
                  <a:cubicBezTo>
                    <a:pt x="46" y="38"/>
                    <a:pt x="38" y="46"/>
                    <a:pt x="38" y="55"/>
                  </a:cubicBezTo>
                  <a:cubicBezTo>
                    <a:pt x="38" y="106"/>
                    <a:pt x="38" y="106"/>
                    <a:pt x="38" y="106"/>
                  </a:cubicBezTo>
                  <a:cubicBezTo>
                    <a:pt x="38" y="116"/>
                    <a:pt x="46" y="124"/>
                    <a:pt x="55" y="124"/>
                  </a:cubicBezTo>
                  <a:cubicBezTo>
                    <a:pt x="65" y="124"/>
                    <a:pt x="73" y="116"/>
                    <a:pt x="73" y="106"/>
                  </a:cubicBezTo>
                  <a:cubicBezTo>
                    <a:pt x="73" y="55"/>
                    <a:pt x="73" y="55"/>
                    <a:pt x="73" y="55"/>
                  </a:cubicBezTo>
                  <a:cubicBezTo>
                    <a:pt x="73" y="46"/>
                    <a:pt x="65" y="38"/>
                    <a:pt x="5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5292726" y="3127376"/>
              <a:ext cx="2155824" cy="1747838"/>
            </a:xfrm>
            <a:custGeom>
              <a:avLst/>
              <a:gdLst>
                <a:gd name="T0" fmla="*/ 550 w 575"/>
                <a:gd name="T1" fmla="*/ 387 h 466"/>
                <a:gd name="T2" fmla="*/ 439 w 575"/>
                <a:gd name="T3" fmla="*/ 315 h 466"/>
                <a:gd name="T4" fmla="*/ 407 w 575"/>
                <a:gd name="T5" fmla="*/ 310 h 466"/>
                <a:gd name="T6" fmla="*/ 397 w 575"/>
                <a:gd name="T7" fmla="*/ 314 h 466"/>
                <a:gd name="T8" fmla="*/ 378 w 575"/>
                <a:gd name="T9" fmla="*/ 302 h 466"/>
                <a:gd name="T10" fmla="*/ 396 w 575"/>
                <a:gd name="T11" fmla="*/ 166 h 466"/>
                <a:gd name="T12" fmla="*/ 165 w 575"/>
                <a:gd name="T13" fmla="*/ 25 h 466"/>
                <a:gd name="T14" fmla="*/ 24 w 575"/>
                <a:gd name="T15" fmla="*/ 256 h 466"/>
                <a:gd name="T16" fmla="*/ 256 w 575"/>
                <a:gd name="T17" fmla="*/ 397 h 466"/>
                <a:gd name="T18" fmla="*/ 356 w 575"/>
                <a:gd name="T19" fmla="*/ 335 h 466"/>
                <a:gd name="T20" fmla="*/ 375 w 575"/>
                <a:gd name="T21" fmla="*/ 347 h 466"/>
                <a:gd name="T22" fmla="*/ 393 w 575"/>
                <a:gd name="T23" fmla="*/ 385 h 466"/>
                <a:gd name="T24" fmla="*/ 505 w 575"/>
                <a:gd name="T25" fmla="*/ 457 h 466"/>
                <a:gd name="T26" fmla="*/ 537 w 575"/>
                <a:gd name="T27" fmla="*/ 463 h 466"/>
                <a:gd name="T28" fmla="*/ 563 w 575"/>
                <a:gd name="T29" fmla="*/ 445 h 466"/>
                <a:gd name="T30" fmla="*/ 550 w 575"/>
                <a:gd name="T31" fmla="*/ 387 h 466"/>
                <a:gd name="T32" fmla="*/ 247 w 575"/>
                <a:gd name="T33" fmla="*/ 362 h 466"/>
                <a:gd name="T34" fmla="*/ 59 w 575"/>
                <a:gd name="T35" fmla="*/ 248 h 466"/>
                <a:gd name="T36" fmla="*/ 174 w 575"/>
                <a:gd name="T37" fmla="*/ 59 h 466"/>
                <a:gd name="T38" fmla="*/ 362 w 575"/>
                <a:gd name="T39" fmla="*/ 174 h 466"/>
                <a:gd name="T40" fmla="*/ 247 w 575"/>
                <a:gd name="T41"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466">
                  <a:moveTo>
                    <a:pt x="550" y="387"/>
                  </a:moveTo>
                  <a:cubicBezTo>
                    <a:pt x="439" y="315"/>
                    <a:pt x="439" y="315"/>
                    <a:pt x="439" y="315"/>
                  </a:cubicBezTo>
                  <a:cubicBezTo>
                    <a:pt x="429" y="309"/>
                    <a:pt x="417" y="307"/>
                    <a:pt x="407" y="310"/>
                  </a:cubicBezTo>
                  <a:cubicBezTo>
                    <a:pt x="403" y="311"/>
                    <a:pt x="400" y="312"/>
                    <a:pt x="397" y="314"/>
                  </a:cubicBezTo>
                  <a:cubicBezTo>
                    <a:pt x="378" y="302"/>
                    <a:pt x="378" y="302"/>
                    <a:pt x="378" y="302"/>
                  </a:cubicBezTo>
                  <a:cubicBezTo>
                    <a:pt x="400" y="262"/>
                    <a:pt x="408" y="214"/>
                    <a:pt x="396" y="166"/>
                  </a:cubicBezTo>
                  <a:cubicBezTo>
                    <a:pt x="371" y="63"/>
                    <a:pt x="268" y="0"/>
                    <a:pt x="165" y="25"/>
                  </a:cubicBezTo>
                  <a:cubicBezTo>
                    <a:pt x="63" y="50"/>
                    <a:pt x="0" y="153"/>
                    <a:pt x="24" y="256"/>
                  </a:cubicBezTo>
                  <a:cubicBezTo>
                    <a:pt x="49" y="359"/>
                    <a:pt x="153" y="422"/>
                    <a:pt x="256" y="397"/>
                  </a:cubicBezTo>
                  <a:cubicBezTo>
                    <a:pt x="296" y="387"/>
                    <a:pt x="330" y="365"/>
                    <a:pt x="356" y="335"/>
                  </a:cubicBezTo>
                  <a:cubicBezTo>
                    <a:pt x="375" y="347"/>
                    <a:pt x="375" y="347"/>
                    <a:pt x="375" y="347"/>
                  </a:cubicBezTo>
                  <a:cubicBezTo>
                    <a:pt x="374" y="362"/>
                    <a:pt x="380" y="377"/>
                    <a:pt x="393" y="385"/>
                  </a:cubicBezTo>
                  <a:cubicBezTo>
                    <a:pt x="505" y="457"/>
                    <a:pt x="505" y="457"/>
                    <a:pt x="505" y="457"/>
                  </a:cubicBezTo>
                  <a:cubicBezTo>
                    <a:pt x="515" y="464"/>
                    <a:pt x="527" y="466"/>
                    <a:pt x="537" y="463"/>
                  </a:cubicBezTo>
                  <a:cubicBezTo>
                    <a:pt x="547" y="461"/>
                    <a:pt x="556" y="454"/>
                    <a:pt x="563" y="445"/>
                  </a:cubicBezTo>
                  <a:cubicBezTo>
                    <a:pt x="575" y="426"/>
                    <a:pt x="570" y="400"/>
                    <a:pt x="550" y="387"/>
                  </a:cubicBezTo>
                  <a:close/>
                  <a:moveTo>
                    <a:pt x="247" y="362"/>
                  </a:moveTo>
                  <a:cubicBezTo>
                    <a:pt x="163" y="383"/>
                    <a:pt x="79" y="331"/>
                    <a:pt x="59" y="248"/>
                  </a:cubicBezTo>
                  <a:cubicBezTo>
                    <a:pt x="39" y="164"/>
                    <a:pt x="90" y="80"/>
                    <a:pt x="174" y="59"/>
                  </a:cubicBezTo>
                  <a:cubicBezTo>
                    <a:pt x="257" y="39"/>
                    <a:pt x="342" y="90"/>
                    <a:pt x="362" y="174"/>
                  </a:cubicBezTo>
                  <a:cubicBezTo>
                    <a:pt x="382" y="258"/>
                    <a:pt x="331" y="342"/>
                    <a:pt x="24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4" name="TextBox 43"/>
          <p:cNvSpPr txBox="1"/>
          <p:nvPr/>
        </p:nvSpPr>
        <p:spPr>
          <a:xfrm>
            <a:off x="990834" y="2087147"/>
            <a:ext cx="106103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0C3D9"/>
                </a:solidFill>
                <a:latin typeface="+mj-lt"/>
              </a:rPr>
              <a:t>TEXT</a:t>
            </a:r>
            <a:endParaRPr lang="en-US" sz="1600">
              <a:solidFill>
                <a:srgbClr val="00C3D9"/>
              </a:solidFill>
              <a:latin typeface="+mj-lt"/>
            </a:endParaRPr>
          </a:p>
        </p:txBody>
      </p:sp>
      <p:sp>
        <p:nvSpPr>
          <p:cNvPr id="45" name="TextBox 44"/>
          <p:cNvSpPr txBox="1"/>
          <p:nvPr/>
        </p:nvSpPr>
        <p:spPr>
          <a:xfrm>
            <a:off x="985317" y="3822141"/>
            <a:ext cx="106103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DE6E00"/>
                </a:solidFill>
                <a:latin typeface="+mj-lt"/>
              </a:rPr>
              <a:t>TEXT</a:t>
            </a:r>
            <a:endParaRPr lang="en-US" sz="1600">
              <a:solidFill>
                <a:srgbClr val="DE6E00"/>
              </a:solidFill>
              <a:latin typeface="+mj-lt"/>
            </a:endParaRPr>
          </a:p>
        </p:txBody>
      </p:sp>
      <p:sp>
        <p:nvSpPr>
          <p:cNvPr id="46" name="TextBox 45"/>
          <p:cNvSpPr txBox="1"/>
          <p:nvPr/>
        </p:nvSpPr>
        <p:spPr>
          <a:xfrm>
            <a:off x="7153700" y="2087147"/>
            <a:ext cx="1061037"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1FD89C"/>
                </a:solidFill>
                <a:latin typeface="+mj-lt"/>
              </a:rPr>
              <a:t>TEXT</a:t>
            </a:r>
            <a:endParaRPr lang="en-US" sz="1600">
              <a:solidFill>
                <a:srgbClr val="1FD89C"/>
              </a:solidFill>
              <a:latin typeface="+mj-lt"/>
            </a:endParaRPr>
          </a:p>
        </p:txBody>
      </p:sp>
      <p:sp>
        <p:nvSpPr>
          <p:cNvPr id="47" name="TextBox 46"/>
          <p:cNvSpPr txBox="1"/>
          <p:nvPr/>
        </p:nvSpPr>
        <p:spPr>
          <a:xfrm>
            <a:off x="7148183" y="3780335"/>
            <a:ext cx="106103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F3C301"/>
                </a:solidFill>
                <a:latin typeface="+mj-lt"/>
              </a:rPr>
              <a:t>TEXT</a:t>
            </a:r>
            <a:endParaRPr lang="en-US" sz="1600">
              <a:solidFill>
                <a:srgbClr val="F3C301"/>
              </a:solidFill>
              <a:latin typeface="+mj-lt"/>
            </a:endParaRPr>
          </a:p>
        </p:txBody>
      </p:sp>
      <p:sp>
        <p:nvSpPr>
          <p:cNvPr id="48" name="TextBox 4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0" name="TextBox 4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anim calcmode="lin" valueType="num">
                                      <p:cBhvr>
                                        <p:cTn id="14" dur="500" fill="hold"/>
                                        <p:tgtEl>
                                          <p:spTgt spid="27"/>
                                        </p:tgtEl>
                                        <p:attrNameLst>
                                          <p:attrName>ppt_x</p:attrName>
                                        </p:attrNameLst>
                                      </p:cBhvr>
                                      <p:tavLst>
                                        <p:tav tm="0">
                                          <p:val>
                                            <p:strVal val="#ppt_x"/>
                                          </p:val>
                                        </p:tav>
                                        <p:tav tm="100000">
                                          <p:val>
                                            <p:strVal val="#ppt_x"/>
                                          </p:val>
                                        </p:tav>
                                      </p:tavLst>
                                    </p:anim>
                                    <p:anim calcmode="lin" valueType="num">
                                      <p:cBhvr>
                                        <p:cTn id="15" dur="500" fill="hold"/>
                                        <p:tgtEl>
                                          <p:spTgt spid="27"/>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500"/>
                            </p:stCondLst>
                            <p:childTnLst>
                              <p:par>
                                <p:cTn id="37" presetID="16" presetClass="entr" presetSubtype="21"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barn(inVertical)">
                                      <p:cBhvr>
                                        <p:cTn id="39" dur="500"/>
                                        <p:tgtEl>
                                          <p:spTgt spid="19"/>
                                        </p:tgtEl>
                                      </p:cBhvr>
                                    </p:animEffect>
                                  </p:childTnLst>
                                </p:cTn>
                              </p:par>
                            </p:childTnLst>
                          </p:cTn>
                        </p:par>
                        <p:par>
                          <p:cTn id="40" fill="hold">
                            <p:stCondLst>
                              <p:cond delay="4000"/>
                            </p:stCondLst>
                            <p:childTnLst>
                              <p:par>
                                <p:cTn id="41" presetID="16" presetClass="entr" presetSubtype="21"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inVertical)">
                                      <p:cBhvr>
                                        <p:cTn id="43" dur="500"/>
                                        <p:tgtEl>
                                          <p:spTgt spid="22"/>
                                        </p:tgtEl>
                                      </p:cBhvr>
                                    </p:animEffect>
                                  </p:childTnLst>
                                </p:cTn>
                              </p:par>
                            </p:childTnLst>
                          </p:cTn>
                        </p:par>
                        <p:par>
                          <p:cTn id="44" fill="hold">
                            <p:stCondLst>
                              <p:cond delay="4500"/>
                            </p:stCondLst>
                            <p:childTnLst>
                              <p:par>
                                <p:cTn id="45" presetID="16" presetClass="entr" presetSubtype="21"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barn(inVertical)">
                                      <p:cBhvr>
                                        <p:cTn id="47" dur="500"/>
                                        <p:tgtEl>
                                          <p:spTgt spid="24"/>
                                        </p:tgtEl>
                                      </p:cBhvr>
                                    </p:animEffect>
                                  </p:childTnLst>
                                </p:cTn>
                              </p:par>
                            </p:childTnLst>
                          </p:cTn>
                        </p:par>
                        <p:par>
                          <p:cTn id="48" fill="hold">
                            <p:stCondLst>
                              <p:cond delay="5000"/>
                            </p:stCondLst>
                            <p:childTnLst>
                              <p:par>
                                <p:cTn id="49" presetID="16" presetClass="entr" presetSubtype="21"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barn(inVertical)">
                                      <p:cBhvr>
                                        <p:cTn id="51" dur="500"/>
                                        <p:tgtEl>
                                          <p:spTgt spid="20"/>
                                        </p:tgtEl>
                                      </p:cBhvr>
                                    </p:animEffect>
                                  </p:childTnLst>
                                </p:cTn>
                              </p:par>
                            </p:childTnLst>
                          </p:cTn>
                        </p:par>
                        <p:par>
                          <p:cTn id="52" fill="hold">
                            <p:stCondLst>
                              <p:cond delay="5500"/>
                            </p:stCondLst>
                            <p:childTnLst>
                              <p:par>
                                <p:cTn id="53" presetID="2" presetClass="entr" presetSubtype="4" fill="hold" grpId="0"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250" fill="hold"/>
                                        <p:tgtEl>
                                          <p:spTgt spid="44"/>
                                        </p:tgtEl>
                                        <p:attrNameLst>
                                          <p:attrName>ppt_x</p:attrName>
                                        </p:attrNameLst>
                                      </p:cBhvr>
                                      <p:tavLst>
                                        <p:tav tm="0">
                                          <p:val>
                                            <p:strVal val="#ppt_x"/>
                                          </p:val>
                                        </p:tav>
                                        <p:tav tm="100000">
                                          <p:val>
                                            <p:strVal val="#ppt_x"/>
                                          </p:val>
                                        </p:tav>
                                      </p:tavLst>
                                    </p:anim>
                                    <p:anim calcmode="lin" valueType="num">
                                      <p:cBhvr additive="base">
                                        <p:cTn id="56" dur="250" fill="hold"/>
                                        <p:tgtEl>
                                          <p:spTgt spid="44"/>
                                        </p:tgtEl>
                                        <p:attrNameLst>
                                          <p:attrName>ppt_y</p:attrName>
                                        </p:attrNameLst>
                                      </p:cBhvr>
                                      <p:tavLst>
                                        <p:tav tm="0">
                                          <p:val>
                                            <p:strVal val="1+#ppt_h/2"/>
                                          </p:val>
                                        </p:tav>
                                        <p:tav tm="100000">
                                          <p:val>
                                            <p:strVal val="#ppt_y"/>
                                          </p:val>
                                        </p:tav>
                                      </p:tavLst>
                                    </p:anim>
                                  </p:childTnLst>
                                </p:cTn>
                              </p:par>
                            </p:childTnLst>
                          </p:cTn>
                        </p:par>
                        <p:par>
                          <p:cTn id="57" fill="hold">
                            <p:stCondLst>
                              <p:cond delay="6000"/>
                            </p:stCondLst>
                            <p:childTnLst>
                              <p:par>
                                <p:cTn id="58" presetID="2" presetClass="entr" presetSubtype="4" fill="hold" grpId="0" nodeType="afterEffect">
                                  <p:stCondLst>
                                    <p:cond delay="0"/>
                                  </p:stCondLst>
                                  <p:childTnLst>
                                    <p:set>
                                      <p:cBhvr>
                                        <p:cTn id="59" dur="1" fill="hold">
                                          <p:stCondLst>
                                            <p:cond delay="0"/>
                                          </p:stCondLst>
                                        </p:cTn>
                                        <p:tgtEl>
                                          <p:spTgt spid="46"/>
                                        </p:tgtEl>
                                        <p:attrNameLst>
                                          <p:attrName>style.visibility</p:attrName>
                                        </p:attrNameLst>
                                      </p:cBhvr>
                                      <p:to>
                                        <p:strVal val="visible"/>
                                      </p:to>
                                    </p:set>
                                    <p:anim calcmode="lin" valueType="num">
                                      <p:cBhvr additive="base">
                                        <p:cTn id="60" dur="250" fill="hold"/>
                                        <p:tgtEl>
                                          <p:spTgt spid="46"/>
                                        </p:tgtEl>
                                        <p:attrNameLst>
                                          <p:attrName>ppt_x</p:attrName>
                                        </p:attrNameLst>
                                      </p:cBhvr>
                                      <p:tavLst>
                                        <p:tav tm="0">
                                          <p:val>
                                            <p:strVal val="#ppt_x"/>
                                          </p:val>
                                        </p:tav>
                                        <p:tav tm="100000">
                                          <p:val>
                                            <p:strVal val="#ppt_x"/>
                                          </p:val>
                                        </p:tav>
                                      </p:tavLst>
                                    </p:anim>
                                    <p:anim calcmode="lin" valueType="num">
                                      <p:cBhvr additive="base">
                                        <p:cTn id="61" dur="250" fill="hold"/>
                                        <p:tgtEl>
                                          <p:spTgt spid="46"/>
                                        </p:tgtEl>
                                        <p:attrNameLst>
                                          <p:attrName>ppt_y</p:attrName>
                                        </p:attrNameLst>
                                      </p:cBhvr>
                                      <p:tavLst>
                                        <p:tav tm="0">
                                          <p:val>
                                            <p:strVal val="1+#ppt_h/2"/>
                                          </p:val>
                                        </p:tav>
                                        <p:tav tm="100000">
                                          <p:val>
                                            <p:strVal val="#ppt_y"/>
                                          </p:val>
                                        </p:tav>
                                      </p:tavLst>
                                    </p:anim>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 calcmode="lin" valueType="num">
                                      <p:cBhvr additive="base">
                                        <p:cTn id="65" dur="250" fill="hold"/>
                                        <p:tgtEl>
                                          <p:spTgt spid="47"/>
                                        </p:tgtEl>
                                        <p:attrNameLst>
                                          <p:attrName>ppt_x</p:attrName>
                                        </p:attrNameLst>
                                      </p:cBhvr>
                                      <p:tavLst>
                                        <p:tav tm="0">
                                          <p:val>
                                            <p:strVal val="#ppt_x"/>
                                          </p:val>
                                        </p:tav>
                                        <p:tav tm="100000">
                                          <p:val>
                                            <p:strVal val="#ppt_x"/>
                                          </p:val>
                                        </p:tav>
                                      </p:tavLst>
                                    </p:anim>
                                    <p:anim calcmode="lin" valueType="num">
                                      <p:cBhvr additive="base">
                                        <p:cTn id="66" dur="250" fill="hold"/>
                                        <p:tgtEl>
                                          <p:spTgt spid="4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 presetClass="entr" presetSubtype="4" fill="hold" grpId="0" nodeType="afterEffect">
                                  <p:stCondLst>
                                    <p:cond delay="0"/>
                                  </p:stCondLst>
                                  <p:childTnLst>
                                    <p:set>
                                      <p:cBhvr>
                                        <p:cTn id="69" dur="1" fill="hold">
                                          <p:stCondLst>
                                            <p:cond delay="0"/>
                                          </p:stCondLst>
                                        </p:cTn>
                                        <p:tgtEl>
                                          <p:spTgt spid="45"/>
                                        </p:tgtEl>
                                        <p:attrNameLst>
                                          <p:attrName>style.visibility</p:attrName>
                                        </p:attrNameLst>
                                      </p:cBhvr>
                                      <p:to>
                                        <p:strVal val="visible"/>
                                      </p:to>
                                    </p:set>
                                    <p:anim calcmode="lin" valueType="num">
                                      <p:cBhvr additive="base">
                                        <p:cTn id="70" dur="250" fill="hold"/>
                                        <p:tgtEl>
                                          <p:spTgt spid="45"/>
                                        </p:tgtEl>
                                        <p:attrNameLst>
                                          <p:attrName>ppt_x</p:attrName>
                                        </p:attrNameLst>
                                      </p:cBhvr>
                                      <p:tavLst>
                                        <p:tav tm="0">
                                          <p:val>
                                            <p:strVal val="#ppt_x"/>
                                          </p:val>
                                        </p:tav>
                                        <p:tav tm="100000">
                                          <p:val>
                                            <p:strVal val="#ppt_x"/>
                                          </p:val>
                                        </p:tav>
                                      </p:tavLst>
                                    </p:anim>
                                    <p:anim calcmode="lin" valueType="num">
                                      <p:cBhvr additive="base">
                                        <p:cTn id="71" dur="250" fill="hold"/>
                                        <p:tgtEl>
                                          <p:spTgt spid="45"/>
                                        </p:tgtEl>
                                        <p:attrNameLst>
                                          <p:attrName>ppt_y</p:attrName>
                                        </p:attrNameLst>
                                      </p:cBhvr>
                                      <p:tavLst>
                                        <p:tav tm="0">
                                          <p:val>
                                            <p:strVal val="1+#ppt_h/2"/>
                                          </p:val>
                                        </p:tav>
                                        <p:tav tm="100000">
                                          <p:val>
                                            <p:strVal val="#ppt_y"/>
                                          </p:val>
                                        </p:tav>
                                      </p:tavLst>
                                    </p:anim>
                                  </p:childTnLst>
                                </p:cTn>
                              </p:par>
                            </p:childTnLst>
                          </p:cTn>
                        </p:par>
                        <p:par>
                          <p:cTn id="72" fill="hold">
                            <p:stCondLst>
                              <p:cond delay="7500"/>
                            </p:stCondLst>
                            <p:childTnLst>
                              <p:par>
                                <p:cTn id="73" presetID="42" presetClass="entr" presetSubtype="0" fill="hold" grpId="0" nodeType="after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fade">
                                      <p:cBhvr>
                                        <p:cTn id="75" dur="500"/>
                                        <p:tgtEl>
                                          <p:spTgt spid="18"/>
                                        </p:tgtEl>
                                      </p:cBhvr>
                                    </p:animEffect>
                                    <p:anim calcmode="lin" valueType="num">
                                      <p:cBhvr>
                                        <p:cTn id="76" dur="500" fill="hold"/>
                                        <p:tgtEl>
                                          <p:spTgt spid="18"/>
                                        </p:tgtEl>
                                        <p:attrNameLst>
                                          <p:attrName>ppt_x</p:attrName>
                                        </p:attrNameLst>
                                      </p:cBhvr>
                                      <p:tavLst>
                                        <p:tav tm="0">
                                          <p:val>
                                            <p:strVal val="#ppt_x"/>
                                          </p:val>
                                        </p:tav>
                                        <p:tav tm="100000">
                                          <p:val>
                                            <p:strVal val="#ppt_x"/>
                                          </p:val>
                                        </p:tav>
                                      </p:tavLst>
                                    </p:anim>
                                    <p:anim calcmode="lin" valueType="num">
                                      <p:cBhvr>
                                        <p:cTn id="77" dur="500" fill="hold"/>
                                        <p:tgtEl>
                                          <p:spTgt spid="18"/>
                                        </p:tgtEl>
                                        <p:attrNameLst>
                                          <p:attrName>ppt_y</p:attrName>
                                        </p:attrNameLst>
                                      </p:cBhvr>
                                      <p:tavLst>
                                        <p:tav tm="0">
                                          <p:val>
                                            <p:strVal val="#ppt_y+.1"/>
                                          </p:val>
                                        </p:tav>
                                        <p:tav tm="100000">
                                          <p:val>
                                            <p:strVal val="#ppt_y"/>
                                          </p:val>
                                        </p:tav>
                                      </p:tavLst>
                                    </p:anim>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500"/>
                                        <p:tgtEl>
                                          <p:spTgt spid="23"/>
                                        </p:tgtEl>
                                      </p:cBhvr>
                                    </p:animEffect>
                                    <p:anim calcmode="lin" valueType="num">
                                      <p:cBhvr>
                                        <p:cTn id="82" dur="500" fill="hold"/>
                                        <p:tgtEl>
                                          <p:spTgt spid="23"/>
                                        </p:tgtEl>
                                        <p:attrNameLst>
                                          <p:attrName>ppt_x</p:attrName>
                                        </p:attrNameLst>
                                      </p:cBhvr>
                                      <p:tavLst>
                                        <p:tav tm="0">
                                          <p:val>
                                            <p:strVal val="#ppt_x"/>
                                          </p:val>
                                        </p:tav>
                                        <p:tav tm="100000">
                                          <p:val>
                                            <p:strVal val="#ppt_x"/>
                                          </p:val>
                                        </p:tav>
                                      </p:tavLst>
                                    </p:anim>
                                    <p:anim calcmode="lin" valueType="num">
                                      <p:cBhvr>
                                        <p:cTn id="83" dur="500" fill="hold"/>
                                        <p:tgtEl>
                                          <p:spTgt spid="23"/>
                                        </p:tgtEl>
                                        <p:attrNameLst>
                                          <p:attrName>ppt_y</p:attrName>
                                        </p:attrNameLst>
                                      </p:cBhvr>
                                      <p:tavLst>
                                        <p:tav tm="0">
                                          <p:val>
                                            <p:strVal val="#ppt_y+.1"/>
                                          </p:val>
                                        </p:tav>
                                        <p:tav tm="100000">
                                          <p:val>
                                            <p:strVal val="#ppt_y"/>
                                          </p:val>
                                        </p:tav>
                                      </p:tavLst>
                                    </p:anim>
                                  </p:childTnLst>
                                </p:cTn>
                              </p:par>
                            </p:childTnLst>
                          </p:cTn>
                        </p:par>
                        <p:par>
                          <p:cTn id="84" fill="hold">
                            <p:stCondLst>
                              <p:cond delay="8500"/>
                            </p:stCondLst>
                            <p:childTnLst>
                              <p:par>
                                <p:cTn id="85" presetID="42" presetClass="entr" presetSubtype="0" fill="hold" grpId="0" nodeType="after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fade">
                                      <p:cBhvr>
                                        <p:cTn id="87" dur="500"/>
                                        <p:tgtEl>
                                          <p:spTgt spid="25"/>
                                        </p:tgtEl>
                                      </p:cBhvr>
                                    </p:animEffect>
                                    <p:anim calcmode="lin" valueType="num">
                                      <p:cBhvr>
                                        <p:cTn id="88" dur="500" fill="hold"/>
                                        <p:tgtEl>
                                          <p:spTgt spid="25"/>
                                        </p:tgtEl>
                                        <p:attrNameLst>
                                          <p:attrName>ppt_x</p:attrName>
                                        </p:attrNameLst>
                                      </p:cBhvr>
                                      <p:tavLst>
                                        <p:tav tm="0">
                                          <p:val>
                                            <p:strVal val="#ppt_x"/>
                                          </p:val>
                                        </p:tav>
                                        <p:tav tm="100000">
                                          <p:val>
                                            <p:strVal val="#ppt_x"/>
                                          </p:val>
                                        </p:tav>
                                      </p:tavLst>
                                    </p:anim>
                                    <p:anim calcmode="lin" valueType="num">
                                      <p:cBhvr>
                                        <p:cTn id="89" dur="500" fill="hold"/>
                                        <p:tgtEl>
                                          <p:spTgt spid="25"/>
                                        </p:tgtEl>
                                        <p:attrNameLst>
                                          <p:attrName>ppt_y</p:attrName>
                                        </p:attrNameLst>
                                      </p:cBhvr>
                                      <p:tavLst>
                                        <p:tav tm="0">
                                          <p:val>
                                            <p:strVal val="#ppt_y+.1"/>
                                          </p:val>
                                        </p:tav>
                                        <p:tav tm="100000">
                                          <p:val>
                                            <p:strVal val="#ppt_y"/>
                                          </p:val>
                                        </p:tav>
                                      </p:tavLst>
                                    </p:anim>
                                  </p:childTnLst>
                                </p:cTn>
                              </p:par>
                            </p:childTnLst>
                          </p:cTn>
                        </p:par>
                        <p:par>
                          <p:cTn id="90" fill="hold">
                            <p:stCondLst>
                              <p:cond delay="9000"/>
                            </p:stCondLst>
                            <p:childTnLst>
                              <p:par>
                                <p:cTn id="91" presetID="42" presetClass="entr" presetSubtype="0" fill="hold" grpId="0" nodeType="afterEffect">
                                  <p:stCondLst>
                                    <p:cond delay="0"/>
                                  </p:stCondLst>
                                  <p:childTnLst>
                                    <p:set>
                                      <p:cBhvr>
                                        <p:cTn id="92" dur="1" fill="hold">
                                          <p:stCondLst>
                                            <p:cond delay="0"/>
                                          </p:stCondLst>
                                        </p:cTn>
                                        <p:tgtEl>
                                          <p:spTgt spid="21"/>
                                        </p:tgtEl>
                                        <p:attrNameLst>
                                          <p:attrName>style.visibility</p:attrName>
                                        </p:attrNameLst>
                                      </p:cBhvr>
                                      <p:to>
                                        <p:strVal val="visible"/>
                                      </p:to>
                                    </p:set>
                                    <p:animEffect transition="in" filter="fade">
                                      <p:cBhvr>
                                        <p:cTn id="93" dur="500"/>
                                        <p:tgtEl>
                                          <p:spTgt spid="21"/>
                                        </p:tgtEl>
                                      </p:cBhvr>
                                    </p:animEffect>
                                    <p:anim calcmode="lin" valueType="num">
                                      <p:cBhvr>
                                        <p:cTn id="94" dur="500" fill="hold"/>
                                        <p:tgtEl>
                                          <p:spTgt spid="21"/>
                                        </p:tgtEl>
                                        <p:attrNameLst>
                                          <p:attrName>ppt_x</p:attrName>
                                        </p:attrNameLst>
                                      </p:cBhvr>
                                      <p:tavLst>
                                        <p:tav tm="0">
                                          <p:val>
                                            <p:strVal val="#ppt_x"/>
                                          </p:val>
                                        </p:tav>
                                        <p:tav tm="100000">
                                          <p:val>
                                            <p:strVal val="#ppt_x"/>
                                          </p:val>
                                        </p:tav>
                                      </p:tavLst>
                                    </p:anim>
                                    <p:anim calcmode="lin" valueType="num">
                                      <p:cBhvr>
                                        <p:cTn id="95" dur="500" fill="hold"/>
                                        <p:tgtEl>
                                          <p:spTgt spid="21"/>
                                        </p:tgtEl>
                                        <p:attrNameLst>
                                          <p:attrName>ppt_y</p:attrName>
                                        </p:attrNameLst>
                                      </p:cBhvr>
                                      <p:tavLst>
                                        <p:tav tm="0">
                                          <p:val>
                                            <p:strVal val="#ppt_y+.1"/>
                                          </p:val>
                                        </p:tav>
                                        <p:tav tm="100000">
                                          <p:val>
                                            <p:strVal val="#ppt_y"/>
                                          </p:val>
                                        </p:tav>
                                      </p:tavLst>
                                    </p:anim>
                                  </p:childTnLst>
                                </p:cTn>
                              </p:par>
                            </p:childTnLst>
                          </p:cTn>
                        </p:par>
                        <p:par>
                          <p:cTn id="96" fill="hold">
                            <p:stCondLst>
                              <p:cond delay="9500"/>
                            </p:stCondLst>
                            <p:childTnLst>
                              <p:par>
                                <p:cTn id="97" presetID="10" presetClass="entr" presetSubtype="0" fill="hold" grpId="0" nodeType="after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fade">
                                      <p:cBhvr>
                                        <p:cTn id="99" dur="500"/>
                                        <p:tgtEl>
                                          <p:spTgt spid="28"/>
                                        </p:tgtEl>
                                      </p:cBhvr>
                                    </p:animEffect>
                                  </p:childTnLst>
                                </p:cTn>
                              </p:par>
                            </p:childTnLst>
                          </p:cTn>
                        </p:par>
                        <p:par>
                          <p:cTn id="100" fill="hold">
                            <p:stCondLst>
                              <p:cond delay="10000"/>
                            </p:stCondLst>
                            <p:childTnLst>
                              <p:par>
                                <p:cTn id="101" presetID="10" presetClass="entr" presetSubtype="0" fill="hold"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fade">
                                      <p:cBhvr>
                                        <p:cTn id="103" dur="500"/>
                                        <p:tgtEl>
                                          <p:spTgt spid="30"/>
                                        </p:tgtEl>
                                      </p:cBhvr>
                                    </p:animEffect>
                                  </p:childTnLst>
                                </p:cTn>
                              </p:par>
                            </p:childTnLst>
                          </p:cTn>
                        </p:par>
                        <p:par>
                          <p:cTn id="104" fill="hold">
                            <p:stCondLst>
                              <p:cond delay="10500"/>
                            </p:stCondLst>
                            <p:childTnLst>
                              <p:par>
                                <p:cTn id="105" presetID="10" presetClass="entr" presetSubtype="0" fill="hold" nodeType="afterEffect">
                                  <p:stCondLst>
                                    <p:cond delay="0"/>
                                  </p:stCondLst>
                                  <p:childTnLst>
                                    <p:set>
                                      <p:cBhvr>
                                        <p:cTn id="106" dur="1" fill="hold">
                                          <p:stCondLst>
                                            <p:cond delay="0"/>
                                          </p:stCondLst>
                                        </p:cTn>
                                        <p:tgtEl>
                                          <p:spTgt spid="38"/>
                                        </p:tgtEl>
                                        <p:attrNameLst>
                                          <p:attrName>style.visibility</p:attrName>
                                        </p:attrNameLst>
                                      </p:cBhvr>
                                      <p:to>
                                        <p:strVal val="visible"/>
                                      </p:to>
                                    </p:set>
                                    <p:animEffect transition="in" filter="fade">
                                      <p:cBhvr>
                                        <p:cTn id="107" dur="500"/>
                                        <p:tgtEl>
                                          <p:spTgt spid="38"/>
                                        </p:tgtEl>
                                      </p:cBhvr>
                                    </p:animEffect>
                                  </p:childTnLst>
                                </p:cTn>
                              </p:par>
                            </p:childTnLst>
                          </p:cTn>
                        </p:par>
                        <p:par>
                          <p:cTn id="108" fill="hold">
                            <p:stCondLst>
                              <p:cond delay="11000"/>
                            </p:stCondLst>
                            <p:childTnLst>
                              <p:par>
                                <p:cTn id="109" presetID="10" presetClass="entr" presetSubtype="0" fill="hold" grpId="0" nodeType="afterEffect">
                                  <p:stCondLst>
                                    <p:cond delay="0"/>
                                  </p:stCondLst>
                                  <p:childTnLst>
                                    <p:set>
                                      <p:cBhvr>
                                        <p:cTn id="110" dur="1" fill="hold">
                                          <p:stCondLst>
                                            <p:cond delay="0"/>
                                          </p:stCondLst>
                                        </p:cTn>
                                        <p:tgtEl>
                                          <p:spTgt spid="29"/>
                                        </p:tgtEl>
                                        <p:attrNameLst>
                                          <p:attrName>style.visibility</p:attrName>
                                        </p:attrNameLst>
                                      </p:cBhvr>
                                      <p:to>
                                        <p:strVal val="visible"/>
                                      </p:to>
                                    </p:set>
                                    <p:animEffect transition="in" filter="fade">
                                      <p:cBhvr>
                                        <p:cTn id="111" dur="500"/>
                                        <p:tgtEl>
                                          <p:spTgt spid="29"/>
                                        </p:tgtEl>
                                      </p:cBhvr>
                                    </p:animEffect>
                                  </p:childTnLst>
                                </p:cTn>
                              </p:par>
                            </p:childTnLst>
                          </p:cTn>
                        </p:par>
                        <p:par>
                          <p:cTn id="112" fill="hold">
                            <p:stCondLst>
                              <p:cond delay="11500"/>
                            </p:stCondLst>
                            <p:childTnLst>
                              <p:par>
                                <p:cTn id="113" presetID="37" presetClass="entr" presetSubtype="0" fill="hold" grpId="0" nodeType="afterEffect">
                                  <p:stCondLst>
                                    <p:cond delay="0"/>
                                  </p:stCondLst>
                                  <p:childTnLst>
                                    <p:set>
                                      <p:cBhvr>
                                        <p:cTn id="114" dur="1" fill="hold">
                                          <p:stCondLst>
                                            <p:cond delay="0"/>
                                          </p:stCondLst>
                                        </p:cTn>
                                        <p:tgtEl>
                                          <p:spTgt spid="48"/>
                                        </p:tgtEl>
                                        <p:attrNameLst>
                                          <p:attrName>style.visibility</p:attrName>
                                        </p:attrNameLst>
                                      </p:cBhvr>
                                      <p:to>
                                        <p:strVal val="visible"/>
                                      </p:to>
                                    </p:set>
                                    <p:animEffect transition="in" filter="fade">
                                      <p:cBhvr>
                                        <p:cTn id="115" dur="750"/>
                                        <p:tgtEl>
                                          <p:spTgt spid="48"/>
                                        </p:tgtEl>
                                      </p:cBhvr>
                                    </p:animEffect>
                                    <p:anim calcmode="lin" valueType="num">
                                      <p:cBhvr>
                                        <p:cTn id="116" dur="750" fill="hold"/>
                                        <p:tgtEl>
                                          <p:spTgt spid="48"/>
                                        </p:tgtEl>
                                        <p:attrNameLst>
                                          <p:attrName>ppt_x</p:attrName>
                                        </p:attrNameLst>
                                      </p:cBhvr>
                                      <p:tavLst>
                                        <p:tav tm="0">
                                          <p:val>
                                            <p:strVal val="#ppt_x"/>
                                          </p:val>
                                        </p:tav>
                                        <p:tav tm="100000">
                                          <p:val>
                                            <p:strVal val="#ppt_x"/>
                                          </p:val>
                                        </p:tav>
                                      </p:tavLst>
                                    </p:anim>
                                    <p:anim calcmode="lin" valueType="num">
                                      <p:cBhvr>
                                        <p:cTn id="117" dur="675" decel="100000" fill="hold"/>
                                        <p:tgtEl>
                                          <p:spTgt spid="48"/>
                                        </p:tgtEl>
                                        <p:attrNameLst>
                                          <p:attrName>ppt_y</p:attrName>
                                        </p:attrNameLst>
                                      </p:cBhvr>
                                      <p:tavLst>
                                        <p:tav tm="0">
                                          <p:val>
                                            <p:strVal val="#ppt_y+1"/>
                                          </p:val>
                                        </p:tav>
                                        <p:tav tm="100000">
                                          <p:val>
                                            <p:strVal val="#ppt_y-.03"/>
                                          </p:val>
                                        </p:tav>
                                      </p:tavLst>
                                    </p:anim>
                                    <p:anim calcmode="lin" valueType="num">
                                      <p:cBhvr>
                                        <p:cTn id="118" dur="75" accel="100000" fill="hold">
                                          <p:stCondLst>
                                            <p:cond delay="675"/>
                                          </p:stCondLst>
                                        </p:cTn>
                                        <p:tgtEl>
                                          <p:spTgt spid="48"/>
                                        </p:tgtEl>
                                        <p:attrNameLst>
                                          <p:attrName>ppt_y</p:attrName>
                                        </p:attrNameLst>
                                      </p:cBhvr>
                                      <p:tavLst>
                                        <p:tav tm="0">
                                          <p:val>
                                            <p:strVal val="#ppt_y-.03"/>
                                          </p:val>
                                        </p:tav>
                                        <p:tav tm="100000">
                                          <p:val>
                                            <p:strVal val="#ppt_y"/>
                                          </p:val>
                                        </p:tav>
                                      </p:tavLst>
                                    </p:anim>
                                  </p:childTnLst>
                                </p:cTn>
                              </p:par>
                            </p:childTnLst>
                          </p:cTn>
                        </p:par>
                        <p:par>
                          <p:cTn id="119" fill="hold">
                            <p:stCondLst>
                              <p:cond delay="12500"/>
                            </p:stCondLst>
                            <p:childTnLst>
                              <p:par>
                                <p:cTn id="120" presetID="10" presetClass="entr" presetSubtype="0" fill="hold" grpId="0" nodeType="after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fade">
                                      <p:cBhvr>
                                        <p:cTn id="12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0" grpId="0" animBg="1"/>
      <p:bldP spid="11" grpId="0" animBg="1"/>
      <p:bldP spid="13" grpId="0" animBg="1"/>
      <p:bldP spid="15" grpId="0" animBg="1"/>
      <p:bldP spid="18"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44" grpId="0"/>
      <p:bldP spid="45" grpId="0"/>
      <p:bldP spid="46" grpId="0"/>
      <p:bldP spid="47" grpId="0"/>
      <p:bldP spid="48" grpId="0"/>
      <p:bldP spid="5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8"/>
          <p:cNvSpPr/>
          <p:nvPr/>
        </p:nvSpPr>
        <p:spPr bwMode="auto">
          <a:xfrm>
            <a:off x="4038197" y="1276350"/>
            <a:ext cx="1073440" cy="1035520"/>
          </a:xfrm>
          <a:custGeom>
            <a:avLst/>
            <a:gdLst>
              <a:gd name="T0" fmla="*/ 46 w 155"/>
              <a:gd name="T1" fmla="*/ 149 h 149"/>
              <a:gd name="T2" fmla="*/ 46 w 155"/>
              <a:gd name="T3" fmla="*/ 120 h 149"/>
              <a:gd name="T4" fmla="*/ 25 w 155"/>
              <a:gd name="T5" fmla="*/ 78 h 149"/>
              <a:gd name="T6" fmla="*/ 77 w 155"/>
              <a:gd name="T7" fmla="*/ 25 h 149"/>
              <a:gd name="T8" fmla="*/ 130 w 155"/>
              <a:gd name="T9" fmla="*/ 78 h 149"/>
              <a:gd name="T10" fmla="*/ 109 w 155"/>
              <a:gd name="T11" fmla="*/ 120 h 149"/>
              <a:gd name="T12" fmla="*/ 109 w 155"/>
              <a:gd name="T13" fmla="*/ 149 h 149"/>
              <a:gd name="T14" fmla="*/ 155 w 155"/>
              <a:gd name="T15" fmla="*/ 78 h 149"/>
              <a:gd name="T16" fmla="*/ 77 w 155"/>
              <a:gd name="T17" fmla="*/ 0 h 149"/>
              <a:gd name="T18" fmla="*/ 0 w 155"/>
              <a:gd name="T19" fmla="*/ 78 h 149"/>
              <a:gd name="T20" fmla="*/ 46 w 155"/>
              <a:gd name="T2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49">
                <a:moveTo>
                  <a:pt x="46" y="149"/>
                </a:moveTo>
                <a:cubicBezTo>
                  <a:pt x="46" y="120"/>
                  <a:pt x="46" y="120"/>
                  <a:pt x="46" y="120"/>
                </a:cubicBezTo>
                <a:cubicBezTo>
                  <a:pt x="33" y="110"/>
                  <a:pt x="25" y="95"/>
                  <a:pt x="25" y="78"/>
                </a:cubicBezTo>
                <a:cubicBezTo>
                  <a:pt x="25" y="49"/>
                  <a:pt x="48" y="25"/>
                  <a:pt x="77" y="25"/>
                </a:cubicBezTo>
                <a:cubicBezTo>
                  <a:pt x="106" y="25"/>
                  <a:pt x="130" y="49"/>
                  <a:pt x="130" y="78"/>
                </a:cubicBezTo>
                <a:cubicBezTo>
                  <a:pt x="130" y="95"/>
                  <a:pt x="121" y="110"/>
                  <a:pt x="109" y="120"/>
                </a:cubicBezTo>
                <a:cubicBezTo>
                  <a:pt x="109" y="149"/>
                  <a:pt x="109" y="149"/>
                  <a:pt x="109" y="149"/>
                </a:cubicBezTo>
                <a:cubicBezTo>
                  <a:pt x="136" y="137"/>
                  <a:pt x="155" y="110"/>
                  <a:pt x="155" y="78"/>
                </a:cubicBezTo>
                <a:cubicBezTo>
                  <a:pt x="155" y="35"/>
                  <a:pt x="120" y="0"/>
                  <a:pt x="77" y="0"/>
                </a:cubicBezTo>
                <a:cubicBezTo>
                  <a:pt x="34" y="0"/>
                  <a:pt x="0" y="35"/>
                  <a:pt x="0" y="78"/>
                </a:cubicBezTo>
                <a:cubicBezTo>
                  <a:pt x="0" y="110"/>
                  <a:pt x="19" y="137"/>
                  <a:pt x="46" y="149"/>
                </a:cubicBez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32" name="Group 31"/>
          <p:cNvGrpSpPr/>
          <p:nvPr/>
        </p:nvGrpSpPr>
        <p:grpSpPr>
          <a:xfrm>
            <a:off x="4385314" y="1623469"/>
            <a:ext cx="379204" cy="1414725"/>
            <a:chOff x="4385314" y="1623469"/>
            <a:chExt cx="379204" cy="1414725"/>
          </a:xfrm>
          <a:solidFill>
            <a:schemeClr val="bg1">
              <a:lumMod val="95000"/>
            </a:schemeClr>
          </a:solidFill>
        </p:grpSpPr>
        <p:sp>
          <p:nvSpPr>
            <p:cNvPr id="11" name="Rectangle 109"/>
            <p:cNvSpPr>
              <a:spLocks noChangeArrowheads="1"/>
            </p:cNvSpPr>
            <p:nvPr/>
          </p:nvSpPr>
          <p:spPr bwMode="auto">
            <a:xfrm>
              <a:off x="4461155" y="1818906"/>
              <a:ext cx="221689" cy="1219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 name="Oval 110"/>
            <p:cNvSpPr>
              <a:spLocks noChangeArrowheads="1"/>
            </p:cNvSpPr>
            <p:nvPr/>
          </p:nvSpPr>
          <p:spPr bwMode="auto">
            <a:xfrm>
              <a:off x="4385314" y="1623469"/>
              <a:ext cx="379204" cy="3908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 name="Freeform 112"/>
          <p:cNvSpPr/>
          <p:nvPr/>
        </p:nvSpPr>
        <p:spPr bwMode="auto">
          <a:xfrm>
            <a:off x="2804324" y="2055178"/>
            <a:ext cx="1143447" cy="1184284"/>
          </a:xfrm>
          <a:custGeom>
            <a:avLst/>
            <a:gdLst>
              <a:gd name="T0" fmla="*/ 145 w 165"/>
              <a:gd name="T1" fmla="*/ 139 h 171"/>
              <a:gd name="T2" fmla="*/ 118 w 165"/>
              <a:gd name="T3" fmla="*/ 130 h 171"/>
              <a:gd name="T4" fmla="*/ 71 w 165"/>
              <a:gd name="T5" fmla="*/ 137 h 171"/>
              <a:gd name="T6" fmla="*/ 37 w 165"/>
              <a:gd name="T7" fmla="*/ 71 h 171"/>
              <a:gd name="T8" fmla="*/ 104 w 165"/>
              <a:gd name="T9" fmla="*/ 37 h 171"/>
              <a:gd name="T10" fmla="*/ 137 w 165"/>
              <a:gd name="T11" fmla="*/ 71 h 171"/>
              <a:gd name="T12" fmla="*/ 165 w 165"/>
              <a:gd name="T13" fmla="*/ 80 h 171"/>
              <a:gd name="T14" fmla="*/ 111 w 165"/>
              <a:gd name="T15" fmla="*/ 14 h 171"/>
              <a:gd name="T16" fmla="*/ 14 w 165"/>
              <a:gd name="T17" fmla="*/ 63 h 171"/>
              <a:gd name="T18" fmla="*/ 63 w 165"/>
              <a:gd name="T19" fmla="*/ 161 h 171"/>
              <a:gd name="T20" fmla="*/ 145 w 165"/>
              <a:gd name="T21" fmla="*/ 13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171">
                <a:moveTo>
                  <a:pt x="145" y="139"/>
                </a:moveTo>
                <a:cubicBezTo>
                  <a:pt x="118" y="130"/>
                  <a:pt x="118" y="130"/>
                  <a:pt x="118" y="130"/>
                </a:cubicBezTo>
                <a:cubicBezTo>
                  <a:pt x="105" y="139"/>
                  <a:pt x="88" y="143"/>
                  <a:pt x="71" y="137"/>
                </a:cubicBezTo>
                <a:cubicBezTo>
                  <a:pt x="44" y="128"/>
                  <a:pt x="28" y="99"/>
                  <a:pt x="37" y="71"/>
                </a:cubicBezTo>
                <a:cubicBezTo>
                  <a:pt x="46" y="44"/>
                  <a:pt x="76" y="28"/>
                  <a:pt x="104" y="37"/>
                </a:cubicBezTo>
                <a:cubicBezTo>
                  <a:pt x="120" y="43"/>
                  <a:pt x="132" y="55"/>
                  <a:pt x="137" y="71"/>
                </a:cubicBezTo>
                <a:cubicBezTo>
                  <a:pt x="165" y="80"/>
                  <a:pt x="165" y="80"/>
                  <a:pt x="165" y="80"/>
                </a:cubicBezTo>
                <a:cubicBezTo>
                  <a:pt x="162" y="50"/>
                  <a:pt x="142" y="23"/>
                  <a:pt x="111" y="14"/>
                </a:cubicBezTo>
                <a:cubicBezTo>
                  <a:pt x="71" y="0"/>
                  <a:pt x="27" y="23"/>
                  <a:pt x="14" y="63"/>
                </a:cubicBezTo>
                <a:cubicBezTo>
                  <a:pt x="0" y="104"/>
                  <a:pt x="23" y="148"/>
                  <a:pt x="63" y="161"/>
                </a:cubicBezTo>
                <a:cubicBezTo>
                  <a:pt x="94" y="171"/>
                  <a:pt x="125" y="161"/>
                  <a:pt x="145" y="139"/>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31" name="Group 30"/>
          <p:cNvGrpSpPr/>
          <p:nvPr/>
        </p:nvGrpSpPr>
        <p:grpSpPr>
          <a:xfrm>
            <a:off x="3192280" y="2443134"/>
            <a:ext cx="1414724" cy="700070"/>
            <a:chOff x="3192280" y="2443134"/>
            <a:chExt cx="1414724" cy="700070"/>
          </a:xfrm>
          <a:solidFill>
            <a:schemeClr val="bg1">
              <a:lumMod val="95000"/>
            </a:schemeClr>
          </a:solidFill>
        </p:grpSpPr>
        <p:sp>
          <p:nvSpPr>
            <p:cNvPr id="15" name="Freeform 113"/>
            <p:cNvSpPr/>
            <p:nvPr/>
          </p:nvSpPr>
          <p:spPr bwMode="auto">
            <a:xfrm>
              <a:off x="3373131" y="2553979"/>
              <a:ext cx="1233873" cy="589225"/>
            </a:xfrm>
            <a:custGeom>
              <a:avLst/>
              <a:gdLst>
                <a:gd name="T0" fmla="*/ 399 w 423"/>
                <a:gd name="T1" fmla="*/ 202 h 202"/>
                <a:gd name="T2" fmla="*/ 423 w 423"/>
                <a:gd name="T3" fmla="*/ 131 h 202"/>
                <a:gd name="T4" fmla="*/ 23 w 423"/>
                <a:gd name="T5" fmla="*/ 0 h 202"/>
                <a:gd name="T6" fmla="*/ 0 w 423"/>
                <a:gd name="T7" fmla="*/ 71 h 202"/>
                <a:gd name="T8" fmla="*/ 399 w 423"/>
                <a:gd name="T9" fmla="*/ 202 h 202"/>
              </a:gdLst>
              <a:ahLst/>
              <a:cxnLst>
                <a:cxn ang="0">
                  <a:pos x="T0" y="T1"/>
                </a:cxn>
                <a:cxn ang="0">
                  <a:pos x="T2" y="T3"/>
                </a:cxn>
                <a:cxn ang="0">
                  <a:pos x="T4" y="T5"/>
                </a:cxn>
                <a:cxn ang="0">
                  <a:pos x="T6" y="T7"/>
                </a:cxn>
                <a:cxn ang="0">
                  <a:pos x="T8" y="T9"/>
                </a:cxn>
              </a:cxnLst>
              <a:rect l="0" t="0" r="r" b="b"/>
              <a:pathLst>
                <a:path w="423" h="202">
                  <a:moveTo>
                    <a:pt x="399" y="202"/>
                  </a:moveTo>
                  <a:lnTo>
                    <a:pt x="423" y="131"/>
                  </a:lnTo>
                  <a:lnTo>
                    <a:pt x="23" y="0"/>
                  </a:lnTo>
                  <a:lnTo>
                    <a:pt x="0" y="71"/>
                  </a:lnTo>
                  <a:lnTo>
                    <a:pt x="399" y="2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14"/>
            <p:cNvSpPr/>
            <p:nvPr/>
          </p:nvSpPr>
          <p:spPr bwMode="auto">
            <a:xfrm>
              <a:off x="3192280" y="2443134"/>
              <a:ext cx="437543" cy="437543"/>
            </a:xfrm>
            <a:custGeom>
              <a:avLst/>
              <a:gdLst>
                <a:gd name="T0" fmla="*/ 23 w 63"/>
                <a:gd name="T1" fmla="*/ 58 h 63"/>
                <a:gd name="T2" fmla="*/ 5 w 63"/>
                <a:gd name="T3" fmla="*/ 23 h 63"/>
                <a:gd name="T4" fmla="*/ 40 w 63"/>
                <a:gd name="T5" fmla="*/ 5 h 63"/>
                <a:gd name="T6" fmla="*/ 58 w 63"/>
                <a:gd name="T7" fmla="*/ 40 h 63"/>
                <a:gd name="T8" fmla="*/ 23 w 63"/>
                <a:gd name="T9" fmla="*/ 58 h 63"/>
              </a:gdLst>
              <a:ahLst/>
              <a:cxnLst>
                <a:cxn ang="0">
                  <a:pos x="T0" y="T1"/>
                </a:cxn>
                <a:cxn ang="0">
                  <a:pos x="T2" y="T3"/>
                </a:cxn>
                <a:cxn ang="0">
                  <a:pos x="T4" y="T5"/>
                </a:cxn>
                <a:cxn ang="0">
                  <a:pos x="T6" y="T7"/>
                </a:cxn>
                <a:cxn ang="0">
                  <a:pos x="T8" y="T9"/>
                </a:cxn>
              </a:cxnLst>
              <a:rect l="0" t="0" r="r" b="b"/>
              <a:pathLst>
                <a:path w="63" h="63">
                  <a:moveTo>
                    <a:pt x="23" y="58"/>
                  </a:moveTo>
                  <a:cubicBezTo>
                    <a:pt x="8" y="53"/>
                    <a:pt x="0" y="37"/>
                    <a:pt x="5" y="23"/>
                  </a:cubicBezTo>
                  <a:cubicBezTo>
                    <a:pt x="10" y="8"/>
                    <a:pt x="25" y="0"/>
                    <a:pt x="40" y="5"/>
                  </a:cubicBezTo>
                  <a:cubicBezTo>
                    <a:pt x="55" y="10"/>
                    <a:pt x="63" y="25"/>
                    <a:pt x="58" y="40"/>
                  </a:cubicBezTo>
                  <a:cubicBezTo>
                    <a:pt x="53" y="55"/>
                    <a:pt x="37" y="63"/>
                    <a:pt x="2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8" name="Freeform 116"/>
          <p:cNvSpPr/>
          <p:nvPr/>
        </p:nvSpPr>
        <p:spPr bwMode="auto">
          <a:xfrm>
            <a:off x="3238951" y="3464069"/>
            <a:ext cx="1178450" cy="1178450"/>
          </a:xfrm>
          <a:custGeom>
            <a:avLst/>
            <a:gdLst>
              <a:gd name="T0" fmla="*/ 155 w 170"/>
              <a:gd name="T1" fmla="*/ 43 h 170"/>
              <a:gd name="T2" fmla="*/ 138 w 170"/>
              <a:gd name="T3" fmla="*/ 66 h 170"/>
              <a:gd name="T4" fmla="*/ 130 w 170"/>
              <a:gd name="T5" fmla="*/ 113 h 170"/>
              <a:gd name="T6" fmla="*/ 57 w 170"/>
              <a:gd name="T7" fmla="*/ 124 h 170"/>
              <a:gd name="T8" fmla="*/ 45 w 170"/>
              <a:gd name="T9" fmla="*/ 51 h 170"/>
              <a:gd name="T10" fmla="*/ 87 w 170"/>
              <a:gd name="T11" fmla="*/ 29 h 170"/>
              <a:gd name="T12" fmla="*/ 104 w 170"/>
              <a:gd name="T13" fmla="*/ 6 h 170"/>
              <a:gd name="T14" fmla="*/ 25 w 170"/>
              <a:gd name="T15" fmla="*/ 36 h 170"/>
              <a:gd name="T16" fmla="*/ 42 w 170"/>
              <a:gd name="T17" fmla="*/ 145 h 170"/>
              <a:gd name="T18" fmla="*/ 151 w 170"/>
              <a:gd name="T19" fmla="*/ 127 h 170"/>
              <a:gd name="T20" fmla="*/ 155 w 170"/>
              <a:gd name="T21" fmla="*/ 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70">
                <a:moveTo>
                  <a:pt x="155" y="43"/>
                </a:moveTo>
                <a:cubicBezTo>
                  <a:pt x="138" y="66"/>
                  <a:pt x="138" y="66"/>
                  <a:pt x="138" y="66"/>
                </a:cubicBezTo>
                <a:cubicBezTo>
                  <a:pt x="143" y="81"/>
                  <a:pt x="140" y="99"/>
                  <a:pt x="130" y="113"/>
                </a:cubicBezTo>
                <a:cubicBezTo>
                  <a:pt x="113" y="136"/>
                  <a:pt x="80" y="141"/>
                  <a:pt x="57" y="124"/>
                </a:cubicBezTo>
                <a:cubicBezTo>
                  <a:pt x="33" y="107"/>
                  <a:pt x="28" y="74"/>
                  <a:pt x="45" y="51"/>
                </a:cubicBezTo>
                <a:cubicBezTo>
                  <a:pt x="55" y="37"/>
                  <a:pt x="71" y="29"/>
                  <a:pt x="87" y="29"/>
                </a:cubicBezTo>
                <a:cubicBezTo>
                  <a:pt x="104" y="6"/>
                  <a:pt x="104" y="6"/>
                  <a:pt x="104" y="6"/>
                </a:cubicBezTo>
                <a:cubicBezTo>
                  <a:pt x="75" y="0"/>
                  <a:pt x="44" y="10"/>
                  <a:pt x="25" y="36"/>
                </a:cubicBezTo>
                <a:cubicBezTo>
                  <a:pt x="0" y="71"/>
                  <a:pt x="7" y="119"/>
                  <a:pt x="42" y="145"/>
                </a:cubicBezTo>
                <a:cubicBezTo>
                  <a:pt x="77" y="170"/>
                  <a:pt x="125" y="162"/>
                  <a:pt x="151" y="127"/>
                </a:cubicBezTo>
                <a:cubicBezTo>
                  <a:pt x="169" y="102"/>
                  <a:pt x="170" y="68"/>
                  <a:pt x="155" y="43"/>
                </a:cubicBezTo>
                <a:close/>
              </a:path>
            </a:pathLst>
          </a:custGeom>
          <a:solidFill>
            <a:srgbClr val="028985"/>
          </a:solidFill>
          <a:ln>
            <a:noFill/>
          </a:ln>
        </p:spPr>
        <p:txBody>
          <a:bodyPr vert="horz" wrap="square" lIns="91440" tIns="45720" rIns="91440" bIns="45720" numCol="1" anchor="t" anchorCtr="0" compatLnSpc="1"/>
          <a:lstStyle/>
          <a:p>
            <a:endParaRPr lang="en-US"/>
          </a:p>
        </p:txBody>
      </p:sp>
      <p:grpSp>
        <p:nvGrpSpPr>
          <p:cNvPr id="35" name="Group 34"/>
          <p:cNvGrpSpPr/>
          <p:nvPr/>
        </p:nvGrpSpPr>
        <p:grpSpPr>
          <a:xfrm>
            <a:off x="3629823" y="2976936"/>
            <a:ext cx="1023850" cy="1268877"/>
            <a:chOff x="3629823" y="2976936"/>
            <a:chExt cx="1023850" cy="1268877"/>
          </a:xfrm>
          <a:solidFill>
            <a:schemeClr val="bg1">
              <a:lumMod val="95000"/>
            </a:schemeClr>
          </a:solidFill>
        </p:grpSpPr>
        <p:sp>
          <p:nvSpPr>
            <p:cNvPr id="19" name="Freeform 117"/>
            <p:cNvSpPr/>
            <p:nvPr/>
          </p:nvSpPr>
          <p:spPr bwMode="auto">
            <a:xfrm>
              <a:off x="3761085" y="2976936"/>
              <a:ext cx="892588" cy="1117195"/>
            </a:xfrm>
            <a:custGeom>
              <a:avLst/>
              <a:gdLst>
                <a:gd name="T0" fmla="*/ 306 w 306"/>
                <a:gd name="T1" fmla="*/ 43 h 383"/>
                <a:gd name="T2" fmla="*/ 247 w 306"/>
                <a:gd name="T3" fmla="*/ 0 h 383"/>
                <a:gd name="T4" fmla="*/ 0 w 306"/>
                <a:gd name="T5" fmla="*/ 338 h 383"/>
                <a:gd name="T6" fmla="*/ 61 w 306"/>
                <a:gd name="T7" fmla="*/ 383 h 383"/>
                <a:gd name="T8" fmla="*/ 306 w 306"/>
                <a:gd name="T9" fmla="*/ 43 h 383"/>
              </a:gdLst>
              <a:ahLst/>
              <a:cxnLst>
                <a:cxn ang="0">
                  <a:pos x="T0" y="T1"/>
                </a:cxn>
                <a:cxn ang="0">
                  <a:pos x="T2" y="T3"/>
                </a:cxn>
                <a:cxn ang="0">
                  <a:pos x="T4" y="T5"/>
                </a:cxn>
                <a:cxn ang="0">
                  <a:pos x="T6" y="T7"/>
                </a:cxn>
                <a:cxn ang="0">
                  <a:pos x="T8" y="T9"/>
                </a:cxn>
              </a:cxnLst>
              <a:rect l="0" t="0" r="r" b="b"/>
              <a:pathLst>
                <a:path w="306" h="383">
                  <a:moveTo>
                    <a:pt x="306" y="43"/>
                  </a:moveTo>
                  <a:lnTo>
                    <a:pt x="247" y="0"/>
                  </a:lnTo>
                  <a:lnTo>
                    <a:pt x="0" y="338"/>
                  </a:lnTo>
                  <a:lnTo>
                    <a:pt x="61" y="383"/>
                  </a:lnTo>
                  <a:lnTo>
                    <a:pt x="306"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8"/>
            <p:cNvSpPr/>
            <p:nvPr/>
          </p:nvSpPr>
          <p:spPr bwMode="auto">
            <a:xfrm>
              <a:off x="3629823" y="3808270"/>
              <a:ext cx="434627" cy="437543"/>
            </a:xfrm>
            <a:custGeom>
              <a:avLst/>
              <a:gdLst>
                <a:gd name="T0" fmla="*/ 54 w 63"/>
                <a:gd name="T1" fmla="*/ 48 h 63"/>
                <a:gd name="T2" fmla="*/ 15 w 63"/>
                <a:gd name="T3" fmla="*/ 54 h 63"/>
                <a:gd name="T4" fmla="*/ 9 w 63"/>
                <a:gd name="T5" fmla="*/ 15 h 63"/>
                <a:gd name="T6" fmla="*/ 48 w 63"/>
                <a:gd name="T7" fmla="*/ 9 h 63"/>
                <a:gd name="T8" fmla="*/ 54 w 63"/>
                <a:gd name="T9" fmla="*/ 48 h 63"/>
              </a:gdLst>
              <a:ahLst/>
              <a:cxnLst>
                <a:cxn ang="0">
                  <a:pos x="T0" y="T1"/>
                </a:cxn>
                <a:cxn ang="0">
                  <a:pos x="T2" y="T3"/>
                </a:cxn>
                <a:cxn ang="0">
                  <a:pos x="T4" y="T5"/>
                </a:cxn>
                <a:cxn ang="0">
                  <a:pos x="T6" y="T7"/>
                </a:cxn>
                <a:cxn ang="0">
                  <a:pos x="T8" y="T9"/>
                </a:cxn>
              </a:cxnLst>
              <a:rect l="0" t="0" r="r" b="b"/>
              <a:pathLst>
                <a:path w="63" h="63">
                  <a:moveTo>
                    <a:pt x="54" y="48"/>
                  </a:moveTo>
                  <a:cubicBezTo>
                    <a:pt x="45" y="60"/>
                    <a:pt x="28" y="63"/>
                    <a:pt x="15" y="54"/>
                  </a:cubicBezTo>
                  <a:cubicBezTo>
                    <a:pt x="3" y="45"/>
                    <a:pt x="0" y="28"/>
                    <a:pt x="9" y="15"/>
                  </a:cubicBezTo>
                  <a:cubicBezTo>
                    <a:pt x="18" y="3"/>
                    <a:pt x="36" y="0"/>
                    <a:pt x="48" y="9"/>
                  </a:cubicBezTo>
                  <a:cubicBezTo>
                    <a:pt x="60" y="18"/>
                    <a:pt x="63" y="36"/>
                    <a:pt x="54"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2" name="Freeform 120"/>
          <p:cNvSpPr/>
          <p:nvPr/>
        </p:nvSpPr>
        <p:spPr bwMode="auto">
          <a:xfrm>
            <a:off x="4723681" y="3464069"/>
            <a:ext cx="1178450" cy="1178450"/>
          </a:xfrm>
          <a:custGeom>
            <a:avLst/>
            <a:gdLst>
              <a:gd name="T0" fmla="*/ 66 w 170"/>
              <a:gd name="T1" fmla="*/ 6 h 170"/>
              <a:gd name="T2" fmla="*/ 83 w 170"/>
              <a:gd name="T3" fmla="*/ 30 h 170"/>
              <a:gd name="T4" fmla="*/ 125 w 170"/>
              <a:gd name="T5" fmla="*/ 51 h 170"/>
              <a:gd name="T6" fmla="*/ 113 w 170"/>
              <a:gd name="T7" fmla="*/ 125 h 170"/>
              <a:gd name="T8" fmla="*/ 40 w 170"/>
              <a:gd name="T9" fmla="*/ 113 h 170"/>
              <a:gd name="T10" fmla="*/ 32 w 170"/>
              <a:gd name="T11" fmla="*/ 67 h 170"/>
              <a:gd name="T12" fmla="*/ 15 w 170"/>
              <a:gd name="T13" fmla="*/ 43 h 170"/>
              <a:gd name="T14" fmla="*/ 19 w 170"/>
              <a:gd name="T15" fmla="*/ 128 h 170"/>
              <a:gd name="T16" fmla="*/ 128 w 170"/>
              <a:gd name="T17" fmla="*/ 145 h 170"/>
              <a:gd name="T18" fmla="*/ 145 w 170"/>
              <a:gd name="T19" fmla="*/ 37 h 170"/>
              <a:gd name="T20" fmla="*/ 66 w 170"/>
              <a:gd name="T21"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70">
                <a:moveTo>
                  <a:pt x="66" y="6"/>
                </a:moveTo>
                <a:cubicBezTo>
                  <a:pt x="83" y="30"/>
                  <a:pt x="83" y="30"/>
                  <a:pt x="83" y="30"/>
                </a:cubicBezTo>
                <a:cubicBezTo>
                  <a:pt x="99" y="30"/>
                  <a:pt x="114" y="37"/>
                  <a:pt x="125" y="51"/>
                </a:cubicBezTo>
                <a:cubicBezTo>
                  <a:pt x="142" y="75"/>
                  <a:pt x="136" y="108"/>
                  <a:pt x="113" y="125"/>
                </a:cubicBezTo>
                <a:cubicBezTo>
                  <a:pt x="89" y="142"/>
                  <a:pt x="57" y="137"/>
                  <a:pt x="40" y="113"/>
                </a:cubicBezTo>
                <a:cubicBezTo>
                  <a:pt x="29" y="99"/>
                  <a:pt x="27" y="82"/>
                  <a:pt x="32" y="67"/>
                </a:cubicBezTo>
                <a:cubicBezTo>
                  <a:pt x="15" y="43"/>
                  <a:pt x="15" y="43"/>
                  <a:pt x="15" y="43"/>
                </a:cubicBezTo>
                <a:cubicBezTo>
                  <a:pt x="0" y="69"/>
                  <a:pt x="1" y="102"/>
                  <a:pt x="19" y="128"/>
                </a:cubicBezTo>
                <a:cubicBezTo>
                  <a:pt x="44" y="163"/>
                  <a:pt x="93" y="170"/>
                  <a:pt x="128" y="145"/>
                </a:cubicBezTo>
                <a:cubicBezTo>
                  <a:pt x="162" y="120"/>
                  <a:pt x="170" y="71"/>
                  <a:pt x="145" y="37"/>
                </a:cubicBezTo>
                <a:cubicBezTo>
                  <a:pt x="126" y="11"/>
                  <a:pt x="95" y="0"/>
                  <a:pt x="66" y="6"/>
                </a:cubicBezTo>
                <a:close/>
              </a:path>
            </a:pathLst>
          </a:custGeom>
          <a:solidFill>
            <a:srgbClr val="DF7307"/>
          </a:solidFill>
          <a:ln>
            <a:noFill/>
          </a:ln>
        </p:spPr>
        <p:txBody>
          <a:bodyPr vert="horz" wrap="square" lIns="91440" tIns="45720" rIns="91440" bIns="45720" numCol="1" anchor="t" anchorCtr="0" compatLnSpc="1"/>
          <a:lstStyle/>
          <a:p>
            <a:endParaRPr lang="en-US"/>
          </a:p>
        </p:txBody>
      </p:sp>
      <p:grpSp>
        <p:nvGrpSpPr>
          <p:cNvPr id="34" name="Group 33"/>
          <p:cNvGrpSpPr/>
          <p:nvPr/>
        </p:nvGrpSpPr>
        <p:grpSpPr>
          <a:xfrm>
            <a:off x="4481574" y="2976936"/>
            <a:ext cx="1032602" cy="1277627"/>
            <a:chOff x="4481574" y="2976936"/>
            <a:chExt cx="1032602" cy="1277627"/>
          </a:xfrm>
          <a:solidFill>
            <a:schemeClr val="bg1">
              <a:lumMod val="95000"/>
            </a:schemeClr>
          </a:solidFill>
        </p:grpSpPr>
        <p:sp>
          <p:nvSpPr>
            <p:cNvPr id="23" name="Freeform 121"/>
            <p:cNvSpPr/>
            <p:nvPr/>
          </p:nvSpPr>
          <p:spPr bwMode="auto">
            <a:xfrm>
              <a:off x="4481574" y="2976936"/>
              <a:ext cx="901340" cy="1123029"/>
            </a:xfrm>
            <a:custGeom>
              <a:avLst/>
              <a:gdLst>
                <a:gd name="T0" fmla="*/ 62 w 309"/>
                <a:gd name="T1" fmla="*/ 0 h 385"/>
                <a:gd name="T2" fmla="*/ 0 w 309"/>
                <a:gd name="T3" fmla="*/ 45 h 385"/>
                <a:gd name="T4" fmla="*/ 247 w 309"/>
                <a:gd name="T5" fmla="*/ 385 h 385"/>
                <a:gd name="T6" fmla="*/ 309 w 309"/>
                <a:gd name="T7" fmla="*/ 340 h 385"/>
                <a:gd name="T8" fmla="*/ 62 w 309"/>
                <a:gd name="T9" fmla="*/ 0 h 385"/>
              </a:gdLst>
              <a:ahLst/>
              <a:cxnLst>
                <a:cxn ang="0">
                  <a:pos x="T0" y="T1"/>
                </a:cxn>
                <a:cxn ang="0">
                  <a:pos x="T2" y="T3"/>
                </a:cxn>
                <a:cxn ang="0">
                  <a:pos x="T4" y="T5"/>
                </a:cxn>
                <a:cxn ang="0">
                  <a:pos x="T6" y="T7"/>
                </a:cxn>
                <a:cxn ang="0">
                  <a:pos x="T8" y="T9"/>
                </a:cxn>
              </a:cxnLst>
              <a:rect l="0" t="0" r="r" b="b"/>
              <a:pathLst>
                <a:path w="309" h="385">
                  <a:moveTo>
                    <a:pt x="62" y="0"/>
                  </a:moveTo>
                  <a:lnTo>
                    <a:pt x="0" y="45"/>
                  </a:lnTo>
                  <a:lnTo>
                    <a:pt x="247" y="385"/>
                  </a:lnTo>
                  <a:lnTo>
                    <a:pt x="309" y="340"/>
                  </a:lnTo>
                  <a:lnTo>
                    <a:pt x="6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22"/>
            <p:cNvSpPr/>
            <p:nvPr/>
          </p:nvSpPr>
          <p:spPr bwMode="auto">
            <a:xfrm>
              <a:off x="5076633" y="3817020"/>
              <a:ext cx="437543" cy="437543"/>
            </a:xfrm>
            <a:custGeom>
              <a:avLst/>
              <a:gdLst>
                <a:gd name="T0" fmla="*/ 54 w 63"/>
                <a:gd name="T1" fmla="*/ 15 h 63"/>
                <a:gd name="T2" fmla="*/ 47 w 63"/>
                <a:gd name="T3" fmla="*/ 54 h 63"/>
                <a:gd name="T4" fmla="*/ 9 w 63"/>
                <a:gd name="T5" fmla="*/ 48 h 63"/>
                <a:gd name="T6" fmla="*/ 15 w 63"/>
                <a:gd name="T7" fmla="*/ 9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63" y="27"/>
                    <a:pt x="60" y="45"/>
                    <a:pt x="47" y="54"/>
                  </a:cubicBezTo>
                  <a:cubicBezTo>
                    <a:pt x="35" y="63"/>
                    <a:pt x="18" y="60"/>
                    <a:pt x="9" y="48"/>
                  </a:cubicBezTo>
                  <a:cubicBezTo>
                    <a:pt x="0" y="35"/>
                    <a:pt x="2" y="18"/>
                    <a:pt x="15" y="9"/>
                  </a:cubicBezTo>
                  <a:cubicBezTo>
                    <a:pt x="27" y="0"/>
                    <a:pt x="45" y="3"/>
                    <a:pt x="5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6" name="Freeform 124"/>
          <p:cNvSpPr/>
          <p:nvPr/>
        </p:nvSpPr>
        <p:spPr bwMode="auto">
          <a:xfrm>
            <a:off x="5202063" y="2055178"/>
            <a:ext cx="1137613" cy="1184284"/>
          </a:xfrm>
          <a:custGeom>
            <a:avLst/>
            <a:gdLst>
              <a:gd name="T0" fmla="*/ 0 w 164"/>
              <a:gd name="T1" fmla="*/ 80 h 171"/>
              <a:gd name="T2" fmla="*/ 27 w 164"/>
              <a:gd name="T3" fmla="*/ 71 h 171"/>
              <a:gd name="T4" fmla="*/ 61 w 164"/>
              <a:gd name="T5" fmla="*/ 37 h 171"/>
              <a:gd name="T6" fmla="*/ 127 w 164"/>
              <a:gd name="T7" fmla="*/ 71 h 171"/>
              <a:gd name="T8" fmla="*/ 93 w 164"/>
              <a:gd name="T9" fmla="*/ 137 h 171"/>
              <a:gd name="T10" fmla="*/ 47 w 164"/>
              <a:gd name="T11" fmla="*/ 130 h 171"/>
              <a:gd name="T12" fmla="*/ 19 w 164"/>
              <a:gd name="T13" fmla="*/ 139 h 171"/>
              <a:gd name="T14" fmla="*/ 101 w 164"/>
              <a:gd name="T15" fmla="*/ 161 h 171"/>
              <a:gd name="T16" fmla="*/ 151 w 164"/>
              <a:gd name="T17" fmla="*/ 63 h 171"/>
              <a:gd name="T18" fmla="*/ 53 w 164"/>
              <a:gd name="T19" fmla="*/ 14 h 171"/>
              <a:gd name="T20" fmla="*/ 0 w 164"/>
              <a:gd name="T21" fmla="*/ 8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171">
                <a:moveTo>
                  <a:pt x="0" y="80"/>
                </a:moveTo>
                <a:cubicBezTo>
                  <a:pt x="27" y="71"/>
                  <a:pt x="27" y="71"/>
                  <a:pt x="27" y="71"/>
                </a:cubicBezTo>
                <a:cubicBezTo>
                  <a:pt x="33" y="55"/>
                  <a:pt x="45" y="43"/>
                  <a:pt x="61" y="37"/>
                </a:cubicBezTo>
                <a:cubicBezTo>
                  <a:pt x="89" y="28"/>
                  <a:pt x="118" y="44"/>
                  <a:pt x="127" y="71"/>
                </a:cubicBezTo>
                <a:cubicBezTo>
                  <a:pt x="136" y="99"/>
                  <a:pt x="121" y="128"/>
                  <a:pt x="93" y="137"/>
                </a:cubicBezTo>
                <a:cubicBezTo>
                  <a:pt x="77" y="143"/>
                  <a:pt x="60" y="139"/>
                  <a:pt x="47" y="130"/>
                </a:cubicBezTo>
                <a:cubicBezTo>
                  <a:pt x="19" y="139"/>
                  <a:pt x="19" y="139"/>
                  <a:pt x="19" y="139"/>
                </a:cubicBezTo>
                <a:cubicBezTo>
                  <a:pt x="39" y="161"/>
                  <a:pt x="71" y="171"/>
                  <a:pt x="101" y="161"/>
                </a:cubicBezTo>
                <a:cubicBezTo>
                  <a:pt x="142" y="148"/>
                  <a:pt x="164" y="104"/>
                  <a:pt x="151" y="63"/>
                </a:cubicBezTo>
                <a:cubicBezTo>
                  <a:pt x="138" y="23"/>
                  <a:pt x="94" y="0"/>
                  <a:pt x="53" y="14"/>
                </a:cubicBezTo>
                <a:cubicBezTo>
                  <a:pt x="23" y="23"/>
                  <a:pt x="3" y="50"/>
                  <a:pt x="0" y="80"/>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nvGrpSpPr>
          <p:cNvPr id="33" name="Group 32"/>
          <p:cNvGrpSpPr/>
          <p:nvPr/>
        </p:nvGrpSpPr>
        <p:grpSpPr>
          <a:xfrm>
            <a:off x="4401359" y="2443134"/>
            <a:ext cx="1550361" cy="772993"/>
            <a:chOff x="4401359" y="2443134"/>
            <a:chExt cx="1550361" cy="772993"/>
          </a:xfrm>
          <a:solidFill>
            <a:schemeClr val="bg1">
              <a:lumMod val="95000"/>
            </a:schemeClr>
          </a:solidFill>
        </p:grpSpPr>
        <p:sp>
          <p:nvSpPr>
            <p:cNvPr id="27" name="Freeform 125"/>
            <p:cNvSpPr/>
            <p:nvPr/>
          </p:nvSpPr>
          <p:spPr bwMode="auto">
            <a:xfrm>
              <a:off x="4401359" y="2626902"/>
              <a:ext cx="1233873" cy="589225"/>
            </a:xfrm>
            <a:custGeom>
              <a:avLst/>
              <a:gdLst>
                <a:gd name="T0" fmla="*/ 0 w 423"/>
                <a:gd name="T1" fmla="*/ 131 h 202"/>
                <a:gd name="T2" fmla="*/ 24 w 423"/>
                <a:gd name="T3" fmla="*/ 202 h 202"/>
                <a:gd name="T4" fmla="*/ 423 w 423"/>
                <a:gd name="T5" fmla="*/ 71 h 202"/>
                <a:gd name="T6" fmla="*/ 399 w 423"/>
                <a:gd name="T7" fmla="*/ 0 h 202"/>
                <a:gd name="T8" fmla="*/ 0 w 423"/>
                <a:gd name="T9" fmla="*/ 131 h 202"/>
              </a:gdLst>
              <a:ahLst/>
              <a:cxnLst>
                <a:cxn ang="0">
                  <a:pos x="T0" y="T1"/>
                </a:cxn>
                <a:cxn ang="0">
                  <a:pos x="T2" y="T3"/>
                </a:cxn>
                <a:cxn ang="0">
                  <a:pos x="T4" y="T5"/>
                </a:cxn>
                <a:cxn ang="0">
                  <a:pos x="T6" y="T7"/>
                </a:cxn>
                <a:cxn ang="0">
                  <a:pos x="T8" y="T9"/>
                </a:cxn>
              </a:cxnLst>
              <a:rect l="0" t="0" r="r" b="b"/>
              <a:pathLst>
                <a:path w="423" h="202">
                  <a:moveTo>
                    <a:pt x="0" y="131"/>
                  </a:moveTo>
                  <a:lnTo>
                    <a:pt x="24" y="202"/>
                  </a:lnTo>
                  <a:lnTo>
                    <a:pt x="423" y="71"/>
                  </a:lnTo>
                  <a:lnTo>
                    <a:pt x="399" y="0"/>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6"/>
            <p:cNvSpPr/>
            <p:nvPr/>
          </p:nvSpPr>
          <p:spPr bwMode="auto">
            <a:xfrm>
              <a:off x="5520011" y="2443134"/>
              <a:ext cx="431709" cy="437543"/>
            </a:xfrm>
            <a:custGeom>
              <a:avLst/>
              <a:gdLst>
                <a:gd name="T0" fmla="*/ 23 w 62"/>
                <a:gd name="T1" fmla="*/ 5 h 63"/>
                <a:gd name="T2" fmla="*/ 58 w 62"/>
                <a:gd name="T3" fmla="*/ 23 h 63"/>
                <a:gd name="T4" fmla="*/ 40 w 62"/>
                <a:gd name="T5" fmla="*/ 58 h 63"/>
                <a:gd name="T6" fmla="*/ 5 w 62"/>
                <a:gd name="T7" fmla="*/ 40 h 63"/>
                <a:gd name="T8" fmla="*/ 23 w 62"/>
                <a:gd name="T9" fmla="*/ 5 h 63"/>
              </a:gdLst>
              <a:ahLst/>
              <a:cxnLst>
                <a:cxn ang="0">
                  <a:pos x="T0" y="T1"/>
                </a:cxn>
                <a:cxn ang="0">
                  <a:pos x="T2" y="T3"/>
                </a:cxn>
                <a:cxn ang="0">
                  <a:pos x="T4" y="T5"/>
                </a:cxn>
                <a:cxn ang="0">
                  <a:pos x="T6" y="T7"/>
                </a:cxn>
                <a:cxn ang="0">
                  <a:pos x="T8" y="T9"/>
                </a:cxn>
              </a:cxnLst>
              <a:rect l="0" t="0" r="r" b="b"/>
              <a:pathLst>
                <a:path w="62" h="63">
                  <a:moveTo>
                    <a:pt x="23" y="5"/>
                  </a:moveTo>
                  <a:cubicBezTo>
                    <a:pt x="37" y="0"/>
                    <a:pt x="53" y="8"/>
                    <a:pt x="58" y="23"/>
                  </a:cubicBezTo>
                  <a:cubicBezTo>
                    <a:pt x="62" y="37"/>
                    <a:pt x="54" y="53"/>
                    <a:pt x="40" y="58"/>
                  </a:cubicBezTo>
                  <a:cubicBezTo>
                    <a:pt x="25" y="63"/>
                    <a:pt x="10" y="55"/>
                    <a:pt x="5" y="40"/>
                  </a:cubicBezTo>
                  <a:cubicBezTo>
                    <a:pt x="0" y="25"/>
                    <a:pt x="8" y="10"/>
                    <a:pt x="2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Freeform 127"/>
          <p:cNvSpPr/>
          <p:nvPr/>
        </p:nvSpPr>
        <p:spPr bwMode="auto">
          <a:xfrm>
            <a:off x="4031261" y="2502930"/>
            <a:ext cx="1067606" cy="1070524"/>
          </a:xfrm>
          <a:custGeom>
            <a:avLst/>
            <a:gdLst>
              <a:gd name="T0" fmla="*/ 56 w 154"/>
              <a:gd name="T1" fmla="*/ 12 h 154"/>
              <a:gd name="T2" fmla="*/ 143 w 154"/>
              <a:gd name="T3" fmla="*/ 56 h 154"/>
              <a:gd name="T4" fmla="*/ 99 w 154"/>
              <a:gd name="T5" fmla="*/ 142 h 154"/>
              <a:gd name="T6" fmla="*/ 12 w 154"/>
              <a:gd name="T7" fmla="*/ 98 h 154"/>
              <a:gd name="T8" fmla="*/ 56 w 154"/>
              <a:gd name="T9" fmla="*/ 12 h 154"/>
            </a:gdLst>
            <a:ahLst/>
            <a:cxnLst>
              <a:cxn ang="0">
                <a:pos x="T0" y="T1"/>
              </a:cxn>
              <a:cxn ang="0">
                <a:pos x="T2" y="T3"/>
              </a:cxn>
              <a:cxn ang="0">
                <a:pos x="T4" y="T5"/>
              </a:cxn>
              <a:cxn ang="0">
                <a:pos x="T6" y="T7"/>
              </a:cxn>
              <a:cxn ang="0">
                <a:pos x="T8" y="T9"/>
              </a:cxn>
            </a:cxnLst>
            <a:rect l="0" t="0" r="r" b="b"/>
            <a:pathLst>
              <a:path w="154" h="154">
                <a:moveTo>
                  <a:pt x="56" y="12"/>
                </a:moveTo>
                <a:cubicBezTo>
                  <a:pt x="92" y="0"/>
                  <a:pt x="131" y="20"/>
                  <a:pt x="143" y="56"/>
                </a:cubicBezTo>
                <a:cubicBezTo>
                  <a:pt x="154" y="92"/>
                  <a:pt x="135" y="131"/>
                  <a:pt x="99" y="142"/>
                </a:cubicBezTo>
                <a:cubicBezTo>
                  <a:pt x="62" y="154"/>
                  <a:pt x="24" y="134"/>
                  <a:pt x="12" y="98"/>
                </a:cubicBezTo>
                <a:cubicBezTo>
                  <a:pt x="0" y="62"/>
                  <a:pt x="20" y="23"/>
                  <a:pt x="56" y="12"/>
                </a:cubicBezTo>
                <a:close/>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36" name="Group 35"/>
          <p:cNvGrpSpPr/>
          <p:nvPr/>
        </p:nvGrpSpPr>
        <p:grpSpPr>
          <a:xfrm>
            <a:off x="4320704" y="2793831"/>
            <a:ext cx="488721" cy="488722"/>
            <a:chOff x="6757988" y="4581525"/>
            <a:chExt cx="503237" cy="503238"/>
          </a:xfrm>
          <a:solidFill>
            <a:schemeClr val="bg1"/>
          </a:solidFill>
        </p:grpSpPr>
        <p:sp>
          <p:nvSpPr>
            <p:cNvPr id="37" name="Freeform 36"/>
            <p:cNvSpPr>
              <a:spLocks noEditPoints="1"/>
            </p:cNvSpPr>
            <p:nvPr/>
          </p:nvSpPr>
          <p:spPr bwMode="auto">
            <a:xfrm>
              <a:off x="6757988" y="4581525"/>
              <a:ext cx="503237" cy="503238"/>
            </a:xfrm>
            <a:custGeom>
              <a:avLst/>
              <a:gdLst>
                <a:gd name="T0" fmla="*/ 119 w 134"/>
                <a:gd name="T1" fmla="*/ 54 h 134"/>
                <a:gd name="T2" fmla="*/ 111 w 134"/>
                <a:gd name="T3" fmla="*/ 45 h 134"/>
                <a:gd name="T4" fmla="*/ 114 w 134"/>
                <a:gd name="T5" fmla="*/ 39 h 134"/>
                <a:gd name="T6" fmla="*/ 112 w 134"/>
                <a:gd name="T7" fmla="*/ 17 h 134"/>
                <a:gd name="T8" fmla="*/ 95 w 134"/>
                <a:gd name="T9" fmla="*/ 21 h 134"/>
                <a:gd name="T10" fmla="*/ 83 w 134"/>
                <a:gd name="T11" fmla="*/ 21 h 134"/>
                <a:gd name="T12" fmla="*/ 80 w 134"/>
                <a:gd name="T13" fmla="*/ 9 h 134"/>
                <a:gd name="T14" fmla="*/ 54 w 134"/>
                <a:gd name="T15" fmla="*/ 9 h 134"/>
                <a:gd name="T16" fmla="*/ 54 w 134"/>
                <a:gd name="T17" fmla="*/ 15 h 134"/>
                <a:gd name="T18" fmla="*/ 54 w 134"/>
                <a:gd name="T19" fmla="*/ 16 h 134"/>
                <a:gd name="T20" fmla="*/ 53 w 134"/>
                <a:gd name="T21" fmla="*/ 18 h 134"/>
                <a:gd name="T22" fmla="*/ 53 w 134"/>
                <a:gd name="T23" fmla="*/ 18 h 134"/>
                <a:gd name="T24" fmla="*/ 40 w 134"/>
                <a:gd name="T25" fmla="*/ 21 h 134"/>
                <a:gd name="T26" fmla="*/ 23 w 134"/>
                <a:gd name="T27" fmla="*/ 17 h 134"/>
                <a:gd name="T28" fmla="*/ 21 w 134"/>
                <a:gd name="T29" fmla="*/ 40 h 134"/>
                <a:gd name="T30" fmla="*/ 22 w 134"/>
                <a:gd name="T31" fmla="*/ 40 h 134"/>
                <a:gd name="T32" fmla="*/ 22 w 134"/>
                <a:gd name="T33" fmla="*/ 42 h 134"/>
                <a:gd name="T34" fmla="*/ 23 w 134"/>
                <a:gd name="T35" fmla="*/ 43 h 134"/>
                <a:gd name="T36" fmla="*/ 23 w 134"/>
                <a:gd name="T37" fmla="*/ 44 h 134"/>
                <a:gd name="T38" fmla="*/ 20 w 134"/>
                <a:gd name="T39" fmla="*/ 52 h 134"/>
                <a:gd name="T40" fmla="*/ 9 w 134"/>
                <a:gd name="T41" fmla="*/ 54 h 134"/>
                <a:gd name="T42" fmla="*/ 9 w 134"/>
                <a:gd name="T43" fmla="*/ 80 h 134"/>
                <a:gd name="T44" fmla="*/ 16 w 134"/>
                <a:gd name="T45" fmla="*/ 81 h 134"/>
                <a:gd name="T46" fmla="*/ 23 w 134"/>
                <a:gd name="T47" fmla="*/ 89 h 134"/>
                <a:gd name="T48" fmla="*/ 19 w 134"/>
                <a:gd name="T49" fmla="*/ 96 h 134"/>
                <a:gd name="T50" fmla="*/ 22 w 134"/>
                <a:gd name="T51" fmla="*/ 117 h 134"/>
                <a:gd name="T52" fmla="*/ 40 w 134"/>
                <a:gd name="T53" fmla="*/ 113 h 134"/>
                <a:gd name="T54" fmla="*/ 40 w 134"/>
                <a:gd name="T55" fmla="*/ 113 h 134"/>
                <a:gd name="T56" fmla="*/ 42 w 134"/>
                <a:gd name="T57" fmla="*/ 112 h 134"/>
                <a:gd name="T58" fmla="*/ 42 w 134"/>
                <a:gd name="T59" fmla="*/ 112 h 134"/>
                <a:gd name="T60" fmla="*/ 44 w 134"/>
                <a:gd name="T61" fmla="*/ 111 h 134"/>
                <a:gd name="T62" fmla="*/ 51 w 134"/>
                <a:gd name="T63" fmla="*/ 114 h 134"/>
                <a:gd name="T64" fmla="*/ 54 w 134"/>
                <a:gd name="T65" fmla="*/ 125 h 134"/>
                <a:gd name="T66" fmla="*/ 80 w 134"/>
                <a:gd name="T67" fmla="*/ 125 h 134"/>
                <a:gd name="T68" fmla="*/ 80 w 134"/>
                <a:gd name="T69" fmla="*/ 119 h 134"/>
                <a:gd name="T70" fmla="*/ 82 w 134"/>
                <a:gd name="T71" fmla="*/ 114 h 134"/>
                <a:gd name="T72" fmla="*/ 85 w 134"/>
                <a:gd name="T73" fmla="*/ 112 h 134"/>
                <a:gd name="T74" fmla="*/ 85 w 134"/>
                <a:gd name="T75" fmla="*/ 112 h 134"/>
                <a:gd name="T76" fmla="*/ 89 w 134"/>
                <a:gd name="T77" fmla="*/ 111 h 134"/>
                <a:gd name="T78" fmla="*/ 93 w 134"/>
                <a:gd name="T79" fmla="*/ 113 h 134"/>
                <a:gd name="T80" fmla="*/ 99 w 134"/>
                <a:gd name="T81" fmla="*/ 118 h 134"/>
                <a:gd name="T82" fmla="*/ 117 w 134"/>
                <a:gd name="T83" fmla="*/ 99 h 134"/>
                <a:gd name="T84" fmla="*/ 113 w 134"/>
                <a:gd name="T85" fmla="*/ 95 h 134"/>
                <a:gd name="T86" fmla="*/ 119 w 134"/>
                <a:gd name="T87" fmla="*/ 81 h 134"/>
                <a:gd name="T88" fmla="*/ 134 w 134"/>
                <a:gd name="T89" fmla="*/ 72 h 134"/>
                <a:gd name="T90" fmla="*/ 67 w 134"/>
                <a:gd name="T91" fmla="*/ 109 h 134"/>
                <a:gd name="T92" fmla="*/ 109 w 134"/>
                <a:gd name="T93" fmla="*/ 6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134">
                  <a:moveTo>
                    <a:pt x="125" y="54"/>
                  </a:moveTo>
                  <a:cubicBezTo>
                    <a:pt x="119" y="54"/>
                    <a:pt x="119" y="54"/>
                    <a:pt x="119" y="54"/>
                  </a:cubicBezTo>
                  <a:cubicBezTo>
                    <a:pt x="119" y="54"/>
                    <a:pt x="119" y="54"/>
                    <a:pt x="119" y="54"/>
                  </a:cubicBezTo>
                  <a:cubicBezTo>
                    <a:pt x="118" y="54"/>
                    <a:pt x="116" y="54"/>
                    <a:pt x="115" y="53"/>
                  </a:cubicBezTo>
                  <a:cubicBezTo>
                    <a:pt x="115" y="53"/>
                    <a:pt x="115" y="53"/>
                    <a:pt x="115" y="53"/>
                  </a:cubicBezTo>
                  <a:cubicBezTo>
                    <a:pt x="113" y="51"/>
                    <a:pt x="111" y="49"/>
                    <a:pt x="111" y="45"/>
                  </a:cubicBezTo>
                  <a:cubicBezTo>
                    <a:pt x="111" y="45"/>
                    <a:pt x="111" y="44"/>
                    <a:pt x="112" y="43"/>
                  </a:cubicBezTo>
                  <a:cubicBezTo>
                    <a:pt x="112" y="42"/>
                    <a:pt x="112" y="41"/>
                    <a:pt x="113" y="40"/>
                  </a:cubicBezTo>
                  <a:cubicBezTo>
                    <a:pt x="114" y="39"/>
                    <a:pt x="114" y="39"/>
                    <a:pt x="114" y="39"/>
                  </a:cubicBezTo>
                  <a:cubicBezTo>
                    <a:pt x="118" y="36"/>
                    <a:pt x="118" y="36"/>
                    <a:pt x="118" y="36"/>
                  </a:cubicBezTo>
                  <a:cubicBezTo>
                    <a:pt x="120" y="32"/>
                    <a:pt x="120" y="27"/>
                    <a:pt x="117" y="23"/>
                  </a:cubicBezTo>
                  <a:cubicBezTo>
                    <a:pt x="112" y="17"/>
                    <a:pt x="112" y="17"/>
                    <a:pt x="112" y="17"/>
                  </a:cubicBezTo>
                  <a:cubicBezTo>
                    <a:pt x="108" y="14"/>
                    <a:pt x="103" y="14"/>
                    <a:pt x="99" y="17"/>
                  </a:cubicBezTo>
                  <a:cubicBezTo>
                    <a:pt x="95" y="21"/>
                    <a:pt x="95" y="21"/>
                    <a:pt x="95" y="21"/>
                  </a:cubicBezTo>
                  <a:cubicBezTo>
                    <a:pt x="95" y="21"/>
                    <a:pt x="95" y="21"/>
                    <a:pt x="95" y="21"/>
                  </a:cubicBezTo>
                  <a:cubicBezTo>
                    <a:pt x="95" y="21"/>
                    <a:pt x="95" y="21"/>
                    <a:pt x="95" y="21"/>
                  </a:cubicBezTo>
                  <a:cubicBezTo>
                    <a:pt x="92" y="23"/>
                    <a:pt x="88" y="24"/>
                    <a:pt x="85" y="23"/>
                  </a:cubicBezTo>
                  <a:cubicBezTo>
                    <a:pt x="85" y="22"/>
                    <a:pt x="84" y="22"/>
                    <a:pt x="83" y="21"/>
                  </a:cubicBezTo>
                  <a:cubicBezTo>
                    <a:pt x="81" y="19"/>
                    <a:pt x="81" y="17"/>
                    <a:pt x="80" y="16"/>
                  </a:cubicBezTo>
                  <a:cubicBezTo>
                    <a:pt x="80" y="13"/>
                    <a:pt x="80" y="13"/>
                    <a:pt x="80" y="13"/>
                  </a:cubicBezTo>
                  <a:cubicBezTo>
                    <a:pt x="80" y="9"/>
                    <a:pt x="80" y="9"/>
                    <a:pt x="80" y="9"/>
                  </a:cubicBezTo>
                  <a:cubicBezTo>
                    <a:pt x="80" y="5"/>
                    <a:pt x="76" y="1"/>
                    <a:pt x="71" y="0"/>
                  </a:cubicBezTo>
                  <a:cubicBezTo>
                    <a:pt x="63" y="0"/>
                    <a:pt x="63" y="0"/>
                    <a:pt x="63" y="0"/>
                  </a:cubicBezTo>
                  <a:cubicBezTo>
                    <a:pt x="58" y="1"/>
                    <a:pt x="55" y="5"/>
                    <a:pt x="54" y="9"/>
                  </a:cubicBezTo>
                  <a:cubicBezTo>
                    <a:pt x="54" y="13"/>
                    <a:pt x="54" y="13"/>
                    <a:pt x="54" y="13"/>
                  </a:cubicBezTo>
                  <a:cubicBezTo>
                    <a:pt x="54" y="15"/>
                    <a:pt x="54" y="15"/>
                    <a:pt x="54" y="15"/>
                  </a:cubicBezTo>
                  <a:cubicBezTo>
                    <a:pt x="54" y="15"/>
                    <a:pt x="54" y="15"/>
                    <a:pt x="54" y="15"/>
                  </a:cubicBezTo>
                  <a:cubicBezTo>
                    <a:pt x="54" y="15"/>
                    <a:pt x="54" y="15"/>
                    <a:pt x="54" y="15"/>
                  </a:cubicBezTo>
                  <a:cubicBezTo>
                    <a:pt x="54" y="16"/>
                    <a:pt x="54" y="16"/>
                    <a:pt x="54" y="16"/>
                  </a:cubicBezTo>
                  <a:cubicBezTo>
                    <a:pt x="54" y="16"/>
                    <a:pt x="54" y="16"/>
                    <a:pt x="54" y="16"/>
                  </a:cubicBezTo>
                  <a:cubicBezTo>
                    <a:pt x="54" y="16"/>
                    <a:pt x="54" y="17"/>
                    <a:pt x="54" y="17"/>
                  </a:cubicBezTo>
                  <a:cubicBezTo>
                    <a:pt x="54" y="17"/>
                    <a:pt x="54" y="17"/>
                    <a:pt x="54" y="17"/>
                  </a:cubicBezTo>
                  <a:cubicBezTo>
                    <a:pt x="54" y="17"/>
                    <a:pt x="53" y="17"/>
                    <a:pt x="53" y="18"/>
                  </a:cubicBezTo>
                  <a:cubicBezTo>
                    <a:pt x="53" y="18"/>
                    <a:pt x="53" y="18"/>
                    <a:pt x="53" y="18"/>
                  </a:cubicBezTo>
                  <a:cubicBezTo>
                    <a:pt x="53" y="18"/>
                    <a:pt x="53" y="18"/>
                    <a:pt x="53" y="18"/>
                  </a:cubicBezTo>
                  <a:cubicBezTo>
                    <a:pt x="53" y="18"/>
                    <a:pt x="53" y="18"/>
                    <a:pt x="53" y="18"/>
                  </a:cubicBezTo>
                  <a:cubicBezTo>
                    <a:pt x="53" y="19"/>
                    <a:pt x="52" y="20"/>
                    <a:pt x="51" y="21"/>
                  </a:cubicBezTo>
                  <a:cubicBezTo>
                    <a:pt x="49" y="22"/>
                    <a:pt x="47" y="23"/>
                    <a:pt x="45" y="23"/>
                  </a:cubicBezTo>
                  <a:cubicBezTo>
                    <a:pt x="43" y="23"/>
                    <a:pt x="41" y="22"/>
                    <a:pt x="40" y="21"/>
                  </a:cubicBezTo>
                  <a:cubicBezTo>
                    <a:pt x="38" y="20"/>
                    <a:pt x="38" y="20"/>
                    <a:pt x="38" y="20"/>
                  </a:cubicBezTo>
                  <a:cubicBezTo>
                    <a:pt x="35" y="17"/>
                    <a:pt x="35" y="17"/>
                    <a:pt x="35" y="17"/>
                  </a:cubicBezTo>
                  <a:cubicBezTo>
                    <a:pt x="32" y="14"/>
                    <a:pt x="26" y="14"/>
                    <a:pt x="23" y="17"/>
                  </a:cubicBezTo>
                  <a:cubicBezTo>
                    <a:pt x="17" y="23"/>
                    <a:pt x="17" y="23"/>
                    <a:pt x="17" y="23"/>
                  </a:cubicBezTo>
                  <a:cubicBezTo>
                    <a:pt x="14" y="26"/>
                    <a:pt x="14" y="32"/>
                    <a:pt x="17" y="35"/>
                  </a:cubicBezTo>
                  <a:cubicBezTo>
                    <a:pt x="21" y="40"/>
                    <a:pt x="21" y="40"/>
                    <a:pt x="21" y="40"/>
                  </a:cubicBezTo>
                  <a:cubicBezTo>
                    <a:pt x="21" y="40"/>
                    <a:pt x="21" y="40"/>
                    <a:pt x="21" y="40"/>
                  </a:cubicBezTo>
                  <a:cubicBezTo>
                    <a:pt x="21" y="40"/>
                    <a:pt x="21" y="40"/>
                    <a:pt x="21" y="40"/>
                  </a:cubicBezTo>
                  <a:cubicBezTo>
                    <a:pt x="21" y="40"/>
                    <a:pt x="22" y="40"/>
                    <a:pt x="22" y="40"/>
                  </a:cubicBezTo>
                  <a:cubicBezTo>
                    <a:pt x="22" y="41"/>
                    <a:pt x="22" y="41"/>
                    <a:pt x="22" y="41"/>
                  </a:cubicBezTo>
                  <a:cubicBezTo>
                    <a:pt x="22" y="41"/>
                    <a:pt x="22" y="41"/>
                    <a:pt x="22" y="41"/>
                  </a:cubicBezTo>
                  <a:cubicBezTo>
                    <a:pt x="22" y="41"/>
                    <a:pt x="22" y="41"/>
                    <a:pt x="22" y="42"/>
                  </a:cubicBezTo>
                  <a:cubicBezTo>
                    <a:pt x="22" y="42"/>
                    <a:pt x="22" y="42"/>
                    <a:pt x="22" y="42"/>
                  </a:cubicBezTo>
                  <a:cubicBezTo>
                    <a:pt x="22" y="42"/>
                    <a:pt x="22" y="42"/>
                    <a:pt x="22" y="42"/>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7"/>
                    <a:pt x="22" y="50"/>
                    <a:pt x="20" y="52"/>
                  </a:cubicBezTo>
                  <a:cubicBezTo>
                    <a:pt x="20" y="52"/>
                    <a:pt x="20" y="52"/>
                    <a:pt x="20" y="52"/>
                  </a:cubicBezTo>
                  <a:cubicBezTo>
                    <a:pt x="19" y="53"/>
                    <a:pt x="17" y="54"/>
                    <a:pt x="15" y="54"/>
                  </a:cubicBezTo>
                  <a:cubicBezTo>
                    <a:pt x="13" y="54"/>
                    <a:pt x="13" y="54"/>
                    <a:pt x="13" y="54"/>
                  </a:cubicBezTo>
                  <a:cubicBezTo>
                    <a:pt x="9" y="54"/>
                    <a:pt x="9" y="54"/>
                    <a:pt x="9" y="54"/>
                  </a:cubicBezTo>
                  <a:cubicBezTo>
                    <a:pt x="4" y="55"/>
                    <a:pt x="1" y="58"/>
                    <a:pt x="0" y="63"/>
                  </a:cubicBezTo>
                  <a:cubicBezTo>
                    <a:pt x="0" y="71"/>
                    <a:pt x="0" y="71"/>
                    <a:pt x="0" y="71"/>
                  </a:cubicBezTo>
                  <a:cubicBezTo>
                    <a:pt x="1" y="76"/>
                    <a:pt x="4" y="80"/>
                    <a:pt x="9" y="80"/>
                  </a:cubicBezTo>
                  <a:cubicBezTo>
                    <a:pt x="15" y="80"/>
                    <a:pt x="15" y="80"/>
                    <a:pt x="15" y="80"/>
                  </a:cubicBezTo>
                  <a:cubicBezTo>
                    <a:pt x="15" y="80"/>
                    <a:pt x="16" y="80"/>
                    <a:pt x="16" y="80"/>
                  </a:cubicBezTo>
                  <a:cubicBezTo>
                    <a:pt x="16" y="81"/>
                    <a:pt x="16" y="81"/>
                    <a:pt x="16" y="81"/>
                  </a:cubicBezTo>
                  <a:cubicBezTo>
                    <a:pt x="16" y="81"/>
                    <a:pt x="16" y="81"/>
                    <a:pt x="17" y="81"/>
                  </a:cubicBezTo>
                  <a:cubicBezTo>
                    <a:pt x="20" y="82"/>
                    <a:pt x="23" y="85"/>
                    <a:pt x="23" y="89"/>
                  </a:cubicBezTo>
                  <a:cubicBezTo>
                    <a:pt x="23" y="89"/>
                    <a:pt x="23" y="89"/>
                    <a:pt x="23" y="89"/>
                  </a:cubicBezTo>
                  <a:cubicBezTo>
                    <a:pt x="23" y="91"/>
                    <a:pt x="22" y="93"/>
                    <a:pt x="21" y="95"/>
                  </a:cubicBezTo>
                  <a:cubicBezTo>
                    <a:pt x="19" y="96"/>
                    <a:pt x="19" y="96"/>
                    <a:pt x="19" y="96"/>
                  </a:cubicBezTo>
                  <a:cubicBezTo>
                    <a:pt x="19" y="96"/>
                    <a:pt x="19" y="96"/>
                    <a:pt x="19" y="96"/>
                  </a:cubicBezTo>
                  <a:cubicBezTo>
                    <a:pt x="17" y="99"/>
                    <a:pt x="17" y="99"/>
                    <a:pt x="17" y="99"/>
                  </a:cubicBezTo>
                  <a:cubicBezTo>
                    <a:pt x="14" y="103"/>
                    <a:pt x="14" y="108"/>
                    <a:pt x="17" y="112"/>
                  </a:cubicBezTo>
                  <a:cubicBezTo>
                    <a:pt x="22" y="117"/>
                    <a:pt x="22" y="117"/>
                    <a:pt x="22" y="117"/>
                  </a:cubicBezTo>
                  <a:cubicBezTo>
                    <a:pt x="26" y="120"/>
                    <a:pt x="31" y="120"/>
                    <a:pt x="35" y="118"/>
                  </a:cubicBezTo>
                  <a:cubicBezTo>
                    <a:pt x="40" y="113"/>
                    <a:pt x="40" y="113"/>
                    <a:pt x="40" y="113"/>
                  </a:cubicBezTo>
                  <a:cubicBezTo>
                    <a:pt x="40" y="113"/>
                    <a:pt x="40" y="113"/>
                    <a:pt x="40" y="113"/>
                  </a:cubicBezTo>
                  <a:cubicBezTo>
                    <a:pt x="40" y="113"/>
                    <a:pt x="40" y="113"/>
                    <a:pt x="40" y="113"/>
                  </a:cubicBezTo>
                  <a:cubicBezTo>
                    <a:pt x="40" y="113"/>
                    <a:pt x="40" y="113"/>
                    <a:pt x="40" y="113"/>
                  </a:cubicBezTo>
                  <a:cubicBezTo>
                    <a:pt x="40" y="113"/>
                    <a:pt x="40" y="113"/>
                    <a:pt x="40" y="113"/>
                  </a:cubicBezTo>
                  <a:cubicBezTo>
                    <a:pt x="41" y="113"/>
                    <a:pt x="41" y="112"/>
                    <a:pt x="41" y="112"/>
                  </a:cubicBezTo>
                  <a:cubicBezTo>
                    <a:pt x="41" y="112"/>
                    <a:pt x="41" y="112"/>
                    <a:pt x="41" y="112"/>
                  </a:cubicBezTo>
                  <a:cubicBezTo>
                    <a:pt x="41" y="112"/>
                    <a:pt x="41" y="112"/>
                    <a:pt x="42" y="112"/>
                  </a:cubicBezTo>
                  <a:cubicBezTo>
                    <a:pt x="42" y="112"/>
                    <a:pt x="42" y="112"/>
                    <a:pt x="42" y="112"/>
                  </a:cubicBezTo>
                  <a:cubicBezTo>
                    <a:pt x="42" y="112"/>
                    <a:pt x="42" y="112"/>
                    <a:pt x="42" y="112"/>
                  </a:cubicBezTo>
                  <a:cubicBezTo>
                    <a:pt x="42" y="112"/>
                    <a:pt x="42" y="112"/>
                    <a:pt x="42" y="112"/>
                  </a:cubicBezTo>
                  <a:cubicBezTo>
                    <a:pt x="43" y="112"/>
                    <a:pt x="43" y="112"/>
                    <a:pt x="43" y="112"/>
                  </a:cubicBezTo>
                  <a:cubicBezTo>
                    <a:pt x="43" y="112"/>
                    <a:pt x="43" y="112"/>
                    <a:pt x="43" y="112"/>
                  </a:cubicBezTo>
                  <a:cubicBezTo>
                    <a:pt x="43" y="111"/>
                    <a:pt x="44" y="111"/>
                    <a:pt x="44" y="111"/>
                  </a:cubicBezTo>
                  <a:cubicBezTo>
                    <a:pt x="44" y="111"/>
                    <a:pt x="44" y="111"/>
                    <a:pt x="44" y="111"/>
                  </a:cubicBezTo>
                  <a:cubicBezTo>
                    <a:pt x="44" y="111"/>
                    <a:pt x="44" y="111"/>
                    <a:pt x="45" y="111"/>
                  </a:cubicBezTo>
                  <a:cubicBezTo>
                    <a:pt x="47" y="111"/>
                    <a:pt x="49" y="112"/>
                    <a:pt x="51" y="114"/>
                  </a:cubicBezTo>
                  <a:cubicBezTo>
                    <a:pt x="53" y="115"/>
                    <a:pt x="53" y="117"/>
                    <a:pt x="54" y="119"/>
                  </a:cubicBezTo>
                  <a:cubicBezTo>
                    <a:pt x="54" y="121"/>
                    <a:pt x="54" y="121"/>
                    <a:pt x="54" y="121"/>
                  </a:cubicBezTo>
                  <a:cubicBezTo>
                    <a:pt x="54" y="125"/>
                    <a:pt x="54" y="125"/>
                    <a:pt x="54" y="125"/>
                  </a:cubicBezTo>
                  <a:cubicBezTo>
                    <a:pt x="54" y="130"/>
                    <a:pt x="58" y="134"/>
                    <a:pt x="63" y="134"/>
                  </a:cubicBezTo>
                  <a:cubicBezTo>
                    <a:pt x="71" y="134"/>
                    <a:pt x="71" y="134"/>
                    <a:pt x="71" y="134"/>
                  </a:cubicBezTo>
                  <a:cubicBezTo>
                    <a:pt x="76" y="134"/>
                    <a:pt x="79" y="130"/>
                    <a:pt x="80" y="125"/>
                  </a:cubicBezTo>
                  <a:cubicBezTo>
                    <a:pt x="80" y="121"/>
                    <a:pt x="80" y="121"/>
                    <a:pt x="80" y="121"/>
                  </a:cubicBezTo>
                  <a:cubicBezTo>
                    <a:pt x="80" y="119"/>
                    <a:pt x="80" y="119"/>
                    <a:pt x="80" y="119"/>
                  </a:cubicBezTo>
                  <a:cubicBezTo>
                    <a:pt x="80" y="119"/>
                    <a:pt x="80" y="119"/>
                    <a:pt x="80" y="119"/>
                  </a:cubicBezTo>
                  <a:cubicBezTo>
                    <a:pt x="80" y="118"/>
                    <a:pt x="81" y="116"/>
                    <a:pt x="82" y="115"/>
                  </a:cubicBezTo>
                  <a:cubicBezTo>
                    <a:pt x="82" y="115"/>
                    <a:pt x="82" y="115"/>
                    <a:pt x="82" y="115"/>
                  </a:cubicBezTo>
                  <a:cubicBezTo>
                    <a:pt x="82" y="114"/>
                    <a:pt x="82" y="114"/>
                    <a:pt x="82" y="114"/>
                  </a:cubicBezTo>
                  <a:cubicBezTo>
                    <a:pt x="83" y="114"/>
                    <a:pt x="83" y="113"/>
                    <a:pt x="84" y="113"/>
                  </a:cubicBezTo>
                  <a:cubicBezTo>
                    <a:pt x="84" y="113"/>
                    <a:pt x="84" y="113"/>
                    <a:pt x="84" y="113"/>
                  </a:cubicBezTo>
                  <a:cubicBezTo>
                    <a:pt x="84" y="113"/>
                    <a:pt x="84" y="113"/>
                    <a:pt x="85" y="112"/>
                  </a:cubicBezTo>
                  <a:cubicBezTo>
                    <a:pt x="85" y="112"/>
                    <a:pt x="85" y="112"/>
                    <a:pt x="85" y="112"/>
                  </a:cubicBezTo>
                  <a:cubicBezTo>
                    <a:pt x="85" y="112"/>
                    <a:pt x="85" y="112"/>
                    <a:pt x="85" y="112"/>
                  </a:cubicBezTo>
                  <a:cubicBezTo>
                    <a:pt x="85" y="112"/>
                    <a:pt x="85" y="112"/>
                    <a:pt x="85" y="112"/>
                  </a:cubicBezTo>
                  <a:cubicBezTo>
                    <a:pt x="85" y="112"/>
                    <a:pt x="86" y="112"/>
                    <a:pt x="86" y="112"/>
                  </a:cubicBezTo>
                  <a:cubicBezTo>
                    <a:pt x="86" y="112"/>
                    <a:pt x="86" y="112"/>
                    <a:pt x="86" y="112"/>
                  </a:cubicBezTo>
                  <a:cubicBezTo>
                    <a:pt x="87" y="112"/>
                    <a:pt x="88" y="111"/>
                    <a:pt x="89" y="111"/>
                  </a:cubicBezTo>
                  <a:cubicBezTo>
                    <a:pt x="89" y="111"/>
                    <a:pt x="89" y="111"/>
                    <a:pt x="89" y="111"/>
                  </a:cubicBezTo>
                  <a:cubicBezTo>
                    <a:pt x="89" y="111"/>
                    <a:pt x="89" y="111"/>
                    <a:pt x="90" y="111"/>
                  </a:cubicBezTo>
                  <a:cubicBezTo>
                    <a:pt x="91" y="112"/>
                    <a:pt x="92" y="112"/>
                    <a:pt x="93" y="113"/>
                  </a:cubicBezTo>
                  <a:cubicBezTo>
                    <a:pt x="94" y="113"/>
                    <a:pt x="94" y="113"/>
                    <a:pt x="94" y="113"/>
                  </a:cubicBezTo>
                  <a:cubicBezTo>
                    <a:pt x="96" y="115"/>
                    <a:pt x="96" y="115"/>
                    <a:pt x="96" y="115"/>
                  </a:cubicBezTo>
                  <a:cubicBezTo>
                    <a:pt x="99" y="118"/>
                    <a:pt x="99" y="118"/>
                    <a:pt x="99" y="118"/>
                  </a:cubicBezTo>
                  <a:cubicBezTo>
                    <a:pt x="102" y="121"/>
                    <a:pt x="108" y="121"/>
                    <a:pt x="111" y="118"/>
                  </a:cubicBezTo>
                  <a:cubicBezTo>
                    <a:pt x="117" y="112"/>
                    <a:pt x="117" y="112"/>
                    <a:pt x="117" y="112"/>
                  </a:cubicBezTo>
                  <a:cubicBezTo>
                    <a:pt x="120" y="108"/>
                    <a:pt x="120" y="103"/>
                    <a:pt x="117" y="99"/>
                  </a:cubicBezTo>
                  <a:cubicBezTo>
                    <a:pt x="114" y="96"/>
                    <a:pt x="114" y="96"/>
                    <a:pt x="114" y="96"/>
                  </a:cubicBezTo>
                  <a:cubicBezTo>
                    <a:pt x="113" y="95"/>
                    <a:pt x="113" y="95"/>
                    <a:pt x="113" y="95"/>
                  </a:cubicBezTo>
                  <a:cubicBezTo>
                    <a:pt x="113" y="95"/>
                    <a:pt x="113" y="95"/>
                    <a:pt x="113" y="95"/>
                  </a:cubicBezTo>
                  <a:cubicBezTo>
                    <a:pt x="110" y="91"/>
                    <a:pt x="110" y="86"/>
                    <a:pt x="114" y="83"/>
                  </a:cubicBezTo>
                  <a:cubicBezTo>
                    <a:pt x="114" y="82"/>
                    <a:pt x="115" y="82"/>
                    <a:pt x="117" y="81"/>
                  </a:cubicBezTo>
                  <a:cubicBezTo>
                    <a:pt x="117" y="81"/>
                    <a:pt x="118" y="81"/>
                    <a:pt x="119" y="81"/>
                  </a:cubicBezTo>
                  <a:cubicBezTo>
                    <a:pt x="121" y="81"/>
                    <a:pt x="121" y="81"/>
                    <a:pt x="121" y="81"/>
                  </a:cubicBezTo>
                  <a:cubicBezTo>
                    <a:pt x="125" y="81"/>
                    <a:pt x="125" y="81"/>
                    <a:pt x="125" y="81"/>
                  </a:cubicBezTo>
                  <a:cubicBezTo>
                    <a:pt x="130" y="80"/>
                    <a:pt x="133" y="76"/>
                    <a:pt x="134" y="72"/>
                  </a:cubicBezTo>
                  <a:cubicBezTo>
                    <a:pt x="134" y="63"/>
                    <a:pt x="134" y="63"/>
                    <a:pt x="134" y="63"/>
                  </a:cubicBezTo>
                  <a:cubicBezTo>
                    <a:pt x="133" y="59"/>
                    <a:pt x="130" y="55"/>
                    <a:pt x="125" y="54"/>
                  </a:cubicBezTo>
                  <a:close/>
                  <a:moveTo>
                    <a:pt x="67" y="109"/>
                  </a:moveTo>
                  <a:cubicBezTo>
                    <a:pt x="44" y="109"/>
                    <a:pt x="25" y="90"/>
                    <a:pt x="25" y="67"/>
                  </a:cubicBezTo>
                  <a:cubicBezTo>
                    <a:pt x="25" y="44"/>
                    <a:pt x="44" y="26"/>
                    <a:pt x="67" y="26"/>
                  </a:cubicBezTo>
                  <a:cubicBezTo>
                    <a:pt x="90" y="26"/>
                    <a:pt x="109" y="44"/>
                    <a:pt x="109" y="67"/>
                  </a:cubicBezTo>
                  <a:cubicBezTo>
                    <a:pt x="109" y="90"/>
                    <a:pt x="90" y="109"/>
                    <a:pt x="67"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6904038" y="4829175"/>
              <a:ext cx="209550" cy="173038"/>
            </a:xfrm>
            <a:custGeom>
              <a:avLst/>
              <a:gdLst>
                <a:gd name="T0" fmla="*/ 53 w 56"/>
                <a:gd name="T1" fmla="*/ 36 h 46"/>
                <a:gd name="T2" fmla="*/ 55 w 56"/>
                <a:gd name="T3" fmla="*/ 12 h 46"/>
                <a:gd name="T4" fmla="*/ 41 w 56"/>
                <a:gd name="T5" fmla="*/ 0 h 46"/>
                <a:gd name="T6" fmla="*/ 33 w 56"/>
                <a:gd name="T7" fmla="*/ 0 h 46"/>
                <a:gd name="T8" fmla="*/ 31 w 56"/>
                <a:gd name="T9" fmla="*/ 5 h 46"/>
                <a:gd name="T10" fmla="*/ 33 w 56"/>
                <a:gd name="T11" fmla="*/ 26 h 46"/>
                <a:gd name="T12" fmla="*/ 28 w 56"/>
                <a:gd name="T13" fmla="*/ 33 h 46"/>
                <a:gd name="T14" fmla="*/ 23 w 56"/>
                <a:gd name="T15" fmla="*/ 26 h 46"/>
                <a:gd name="T16" fmla="*/ 26 w 56"/>
                <a:gd name="T17" fmla="*/ 5 h 46"/>
                <a:gd name="T18" fmla="*/ 24 w 56"/>
                <a:gd name="T19" fmla="*/ 0 h 46"/>
                <a:gd name="T20" fmla="*/ 15 w 56"/>
                <a:gd name="T21" fmla="*/ 0 h 46"/>
                <a:gd name="T22" fmla="*/ 15 w 56"/>
                <a:gd name="T23" fmla="*/ 0 h 46"/>
                <a:gd name="T24" fmla="*/ 1 w 56"/>
                <a:gd name="T25" fmla="*/ 12 h 46"/>
                <a:gd name="T26" fmla="*/ 3 w 56"/>
                <a:gd name="T27" fmla="*/ 36 h 46"/>
                <a:gd name="T28" fmla="*/ 28 w 56"/>
                <a:gd name="T29" fmla="*/ 46 h 46"/>
                <a:gd name="T30" fmla="*/ 53 w 56"/>
                <a:gd name="T3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6">
                  <a:moveTo>
                    <a:pt x="53" y="36"/>
                  </a:moveTo>
                  <a:cubicBezTo>
                    <a:pt x="55" y="12"/>
                    <a:pt x="55" y="12"/>
                    <a:pt x="55" y="12"/>
                  </a:cubicBezTo>
                  <a:cubicBezTo>
                    <a:pt x="56" y="5"/>
                    <a:pt x="48" y="0"/>
                    <a:pt x="41" y="0"/>
                  </a:cubicBezTo>
                  <a:cubicBezTo>
                    <a:pt x="33" y="0"/>
                    <a:pt x="33" y="0"/>
                    <a:pt x="33" y="0"/>
                  </a:cubicBezTo>
                  <a:cubicBezTo>
                    <a:pt x="33" y="0"/>
                    <a:pt x="33" y="3"/>
                    <a:pt x="31" y="5"/>
                  </a:cubicBezTo>
                  <a:cubicBezTo>
                    <a:pt x="31" y="5"/>
                    <a:pt x="34" y="21"/>
                    <a:pt x="33" y="26"/>
                  </a:cubicBezTo>
                  <a:cubicBezTo>
                    <a:pt x="32" y="28"/>
                    <a:pt x="30" y="33"/>
                    <a:pt x="28" y="33"/>
                  </a:cubicBezTo>
                  <a:cubicBezTo>
                    <a:pt x="25" y="33"/>
                    <a:pt x="23" y="28"/>
                    <a:pt x="23" y="26"/>
                  </a:cubicBezTo>
                  <a:cubicBezTo>
                    <a:pt x="22" y="21"/>
                    <a:pt x="26" y="5"/>
                    <a:pt x="26" y="5"/>
                  </a:cubicBezTo>
                  <a:cubicBezTo>
                    <a:pt x="25" y="5"/>
                    <a:pt x="24" y="4"/>
                    <a:pt x="24" y="0"/>
                  </a:cubicBezTo>
                  <a:cubicBezTo>
                    <a:pt x="15" y="0"/>
                    <a:pt x="15" y="0"/>
                    <a:pt x="15" y="0"/>
                  </a:cubicBezTo>
                  <a:cubicBezTo>
                    <a:pt x="15" y="0"/>
                    <a:pt x="15" y="0"/>
                    <a:pt x="15" y="0"/>
                  </a:cubicBezTo>
                  <a:cubicBezTo>
                    <a:pt x="8" y="0"/>
                    <a:pt x="0" y="5"/>
                    <a:pt x="1" y="12"/>
                  </a:cubicBezTo>
                  <a:cubicBezTo>
                    <a:pt x="3" y="36"/>
                    <a:pt x="3" y="36"/>
                    <a:pt x="3" y="36"/>
                  </a:cubicBezTo>
                  <a:cubicBezTo>
                    <a:pt x="9" y="42"/>
                    <a:pt x="19" y="46"/>
                    <a:pt x="28" y="46"/>
                  </a:cubicBezTo>
                  <a:cubicBezTo>
                    <a:pt x="37" y="46"/>
                    <a:pt x="48" y="41"/>
                    <a:pt x="5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Oval 38"/>
            <p:cNvSpPr>
              <a:spLocks noChangeArrowheads="1"/>
            </p:cNvSpPr>
            <p:nvPr/>
          </p:nvSpPr>
          <p:spPr bwMode="auto">
            <a:xfrm>
              <a:off x="6956425" y="4705350"/>
              <a:ext cx="104775" cy="104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0" name="TextBox 39"/>
          <p:cNvSpPr txBox="1"/>
          <p:nvPr/>
        </p:nvSpPr>
        <p:spPr>
          <a:xfrm>
            <a:off x="883247" y="1633566"/>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1" name="Rectangle 40"/>
          <p:cNvSpPr/>
          <p:nvPr/>
        </p:nvSpPr>
        <p:spPr>
          <a:xfrm>
            <a:off x="699620" y="193221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57" name="Group 56"/>
          <p:cNvGrpSpPr/>
          <p:nvPr/>
        </p:nvGrpSpPr>
        <p:grpSpPr>
          <a:xfrm>
            <a:off x="772860" y="1504950"/>
            <a:ext cx="1361810" cy="431338"/>
            <a:chOff x="772860" y="1581150"/>
            <a:chExt cx="1361810" cy="431338"/>
          </a:xfrm>
          <a:solidFill>
            <a:srgbClr val="00C3D9"/>
          </a:solidFill>
        </p:grpSpPr>
        <p:sp>
          <p:nvSpPr>
            <p:cNvPr id="42" name="Rectangle 41"/>
            <p:cNvSpPr/>
            <p:nvPr/>
          </p:nvSpPr>
          <p:spPr>
            <a:xfrm>
              <a:off x="772861" y="1581150"/>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72860" y="1698932"/>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020688" y="1694855"/>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p:cNvSpPr txBox="1"/>
          <p:nvPr/>
        </p:nvSpPr>
        <p:spPr>
          <a:xfrm>
            <a:off x="883247" y="268041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6" name="Rectangle 45"/>
          <p:cNvSpPr/>
          <p:nvPr/>
        </p:nvSpPr>
        <p:spPr>
          <a:xfrm>
            <a:off x="699620" y="29790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56" name="Group 55"/>
          <p:cNvGrpSpPr/>
          <p:nvPr/>
        </p:nvGrpSpPr>
        <p:grpSpPr>
          <a:xfrm>
            <a:off x="772860" y="2551802"/>
            <a:ext cx="1361810" cy="431338"/>
            <a:chOff x="759040" y="2628002"/>
            <a:chExt cx="1361810" cy="431338"/>
          </a:xfrm>
          <a:solidFill>
            <a:srgbClr val="DF7307"/>
          </a:solidFill>
        </p:grpSpPr>
        <p:sp>
          <p:nvSpPr>
            <p:cNvPr id="47" name="Rectangle 46"/>
            <p:cNvSpPr/>
            <p:nvPr/>
          </p:nvSpPr>
          <p:spPr>
            <a:xfrm>
              <a:off x="759041" y="2628002"/>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59040" y="2745784"/>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2006868" y="2741707"/>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p:cNvSpPr txBox="1"/>
          <p:nvPr/>
        </p:nvSpPr>
        <p:spPr>
          <a:xfrm>
            <a:off x="883247" y="3747218"/>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1D48F"/>
                </a:solidFill>
                <a:latin typeface="+mj-lt"/>
              </a:rPr>
              <a:t>TEXT</a:t>
            </a:r>
            <a:endParaRPr lang="en-US">
              <a:solidFill>
                <a:srgbClr val="01D48F"/>
              </a:solidFill>
              <a:latin typeface="+mj-lt"/>
            </a:endParaRPr>
          </a:p>
        </p:txBody>
      </p:sp>
      <p:sp>
        <p:nvSpPr>
          <p:cNvPr id="51" name="Rectangle 50"/>
          <p:cNvSpPr/>
          <p:nvPr/>
        </p:nvSpPr>
        <p:spPr>
          <a:xfrm>
            <a:off x="699620" y="40458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55" name="Group 54"/>
          <p:cNvGrpSpPr/>
          <p:nvPr/>
        </p:nvGrpSpPr>
        <p:grpSpPr>
          <a:xfrm>
            <a:off x="772860" y="3618602"/>
            <a:ext cx="1361810" cy="434100"/>
            <a:chOff x="745220" y="3674854"/>
            <a:chExt cx="1361810" cy="434100"/>
          </a:xfrm>
          <a:solidFill>
            <a:srgbClr val="01D48F"/>
          </a:solidFill>
        </p:grpSpPr>
        <p:sp>
          <p:nvSpPr>
            <p:cNvPr id="52" name="Rectangle 51"/>
            <p:cNvSpPr/>
            <p:nvPr/>
          </p:nvSpPr>
          <p:spPr>
            <a:xfrm>
              <a:off x="745221" y="3674854"/>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745220" y="3792636"/>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1996643" y="3795398"/>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TextBox 59"/>
          <p:cNvSpPr txBox="1"/>
          <p:nvPr/>
        </p:nvSpPr>
        <p:spPr>
          <a:xfrm>
            <a:off x="7041627" y="1633566"/>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3918D"/>
                </a:solidFill>
                <a:latin typeface="+mj-lt"/>
              </a:rPr>
              <a:t>TEXT</a:t>
            </a:r>
            <a:endParaRPr lang="en-US">
              <a:solidFill>
                <a:srgbClr val="13918D"/>
              </a:solidFill>
              <a:latin typeface="+mj-lt"/>
            </a:endParaRPr>
          </a:p>
        </p:txBody>
      </p:sp>
      <p:sp>
        <p:nvSpPr>
          <p:cNvPr id="61" name="Rectangle 60"/>
          <p:cNvSpPr/>
          <p:nvPr/>
        </p:nvSpPr>
        <p:spPr>
          <a:xfrm>
            <a:off x="6858000" y="193221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62" name="Group 61"/>
          <p:cNvGrpSpPr/>
          <p:nvPr/>
        </p:nvGrpSpPr>
        <p:grpSpPr>
          <a:xfrm>
            <a:off x="6931240" y="1504950"/>
            <a:ext cx="1361810" cy="431338"/>
            <a:chOff x="772860" y="1581150"/>
            <a:chExt cx="1361810" cy="431338"/>
          </a:xfrm>
          <a:solidFill>
            <a:srgbClr val="13918D"/>
          </a:solidFill>
        </p:grpSpPr>
        <p:sp>
          <p:nvSpPr>
            <p:cNvPr id="63" name="Rectangle 62"/>
            <p:cNvSpPr/>
            <p:nvPr/>
          </p:nvSpPr>
          <p:spPr>
            <a:xfrm>
              <a:off x="772861" y="1581150"/>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p:cNvSpPr/>
            <p:nvPr/>
          </p:nvSpPr>
          <p:spPr>
            <a:xfrm>
              <a:off x="772860" y="1698932"/>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2020688" y="1694855"/>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TextBox 65"/>
          <p:cNvSpPr txBox="1"/>
          <p:nvPr/>
        </p:nvSpPr>
        <p:spPr>
          <a:xfrm>
            <a:off x="7041627" y="268041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67" name="Rectangle 66"/>
          <p:cNvSpPr/>
          <p:nvPr/>
        </p:nvSpPr>
        <p:spPr>
          <a:xfrm>
            <a:off x="6858000" y="29790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68" name="Group 67"/>
          <p:cNvGrpSpPr/>
          <p:nvPr/>
        </p:nvGrpSpPr>
        <p:grpSpPr>
          <a:xfrm>
            <a:off x="6931240" y="2551802"/>
            <a:ext cx="1361810" cy="431338"/>
            <a:chOff x="759040" y="2628002"/>
            <a:chExt cx="1361810" cy="431338"/>
          </a:xfrm>
          <a:solidFill>
            <a:srgbClr val="F4C60E"/>
          </a:solidFill>
        </p:grpSpPr>
        <p:sp>
          <p:nvSpPr>
            <p:cNvPr id="69" name="Rectangle 68"/>
            <p:cNvSpPr/>
            <p:nvPr/>
          </p:nvSpPr>
          <p:spPr>
            <a:xfrm>
              <a:off x="759041" y="2628002"/>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nvSpPr>
          <p:spPr>
            <a:xfrm>
              <a:off x="759040" y="2745784"/>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2006868" y="2741707"/>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p:cNvSpPr txBox="1"/>
          <p:nvPr/>
        </p:nvSpPr>
        <p:spPr>
          <a:xfrm>
            <a:off x="7041627" y="3747218"/>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1D48F"/>
                </a:solidFill>
                <a:latin typeface="+mj-lt"/>
              </a:rPr>
              <a:t>TEXT</a:t>
            </a:r>
            <a:endParaRPr lang="en-US">
              <a:solidFill>
                <a:srgbClr val="01D48F"/>
              </a:solidFill>
              <a:latin typeface="+mj-lt"/>
            </a:endParaRPr>
          </a:p>
        </p:txBody>
      </p:sp>
      <p:sp>
        <p:nvSpPr>
          <p:cNvPr id="73" name="Rectangle 72"/>
          <p:cNvSpPr/>
          <p:nvPr/>
        </p:nvSpPr>
        <p:spPr>
          <a:xfrm>
            <a:off x="6858000" y="40458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74" name="Group 73"/>
          <p:cNvGrpSpPr/>
          <p:nvPr/>
        </p:nvGrpSpPr>
        <p:grpSpPr>
          <a:xfrm>
            <a:off x="6931240" y="3618602"/>
            <a:ext cx="1361810" cy="434100"/>
            <a:chOff x="745220" y="3674854"/>
            <a:chExt cx="1361810" cy="434100"/>
          </a:xfrm>
          <a:solidFill>
            <a:srgbClr val="01D48F"/>
          </a:solidFill>
        </p:grpSpPr>
        <p:sp>
          <p:nvSpPr>
            <p:cNvPr id="75" name="Rectangle 74"/>
            <p:cNvSpPr/>
            <p:nvPr/>
          </p:nvSpPr>
          <p:spPr>
            <a:xfrm>
              <a:off x="745221" y="3674854"/>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745220" y="3792636"/>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p:nvPr/>
          </p:nvSpPr>
          <p:spPr>
            <a:xfrm>
              <a:off x="1996643" y="3795398"/>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8" name="TextBox 7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80" name="TextBox 7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anim calcmode="lin" valueType="num">
                                      <p:cBhvr>
                                        <p:cTn id="8" dur="500" fill="hold"/>
                                        <p:tgtEl>
                                          <p:spTgt spid="29"/>
                                        </p:tgtEl>
                                        <p:attrNameLst>
                                          <p:attrName>ppt_x</p:attrName>
                                        </p:attrNameLst>
                                      </p:cBhvr>
                                      <p:tavLst>
                                        <p:tav tm="0">
                                          <p:val>
                                            <p:strVal val="#ppt_x"/>
                                          </p:val>
                                        </p:tav>
                                        <p:tav tm="100000">
                                          <p:val>
                                            <p:strVal val="#ppt_x"/>
                                          </p:val>
                                        </p:tav>
                                      </p:tavLst>
                                    </p:anim>
                                    <p:anim calcmode="lin" valueType="num">
                                      <p:cBhvr>
                                        <p:cTn id="9" dur="500" fill="hold"/>
                                        <p:tgtEl>
                                          <p:spTgt spid="29"/>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wipe(left)">
                                      <p:cBhvr>
                                        <p:cTn id="20" dur="500"/>
                                        <p:tgtEl>
                                          <p:spTgt spid="33"/>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left)">
                                      <p:cBhvr>
                                        <p:cTn id="24" dur="500"/>
                                        <p:tgtEl>
                                          <p:spTgt spid="34"/>
                                        </p:tgtEl>
                                      </p:cBhvr>
                                    </p:animEffect>
                                  </p:childTnLst>
                                </p:cTn>
                              </p:par>
                            </p:childTnLst>
                          </p:cTn>
                        </p:par>
                        <p:par>
                          <p:cTn id="25" fill="hold">
                            <p:stCondLst>
                              <p:cond delay="2000"/>
                            </p:stCondLst>
                            <p:childTnLst>
                              <p:par>
                                <p:cTn id="26" presetID="22" presetClass="entr" presetSubtype="1" fill="hold" nodeType="after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wipe(up)">
                                      <p:cBhvr>
                                        <p:cTn id="28" dur="500"/>
                                        <p:tgtEl>
                                          <p:spTgt spid="35"/>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right)">
                                      <p:cBhvr>
                                        <p:cTn id="32" dur="500"/>
                                        <p:tgtEl>
                                          <p:spTgt spid="31"/>
                                        </p:tgtEl>
                                      </p:cBhvr>
                                    </p:animEffect>
                                  </p:childTnLst>
                                </p:cTn>
                              </p:par>
                            </p:childTnLst>
                          </p:cTn>
                        </p:par>
                        <p:par>
                          <p:cTn id="33" fill="hold">
                            <p:stCondLst>
                              <p:cond delay="3000"/>
                            </p:stCondLst>
                            <p:childTnLst>
                              <p:par>
                                <p:cTn id="34" presetID="16" presetClass="entr" presetSubtype="21"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par>
                          <p:cTn id="37" fill="hold">
                            <p:stCondLst>
                              <p:cond delay="3500"/>
                            </p:stCondLst>
                            <p:childTnLst>
                              <p:par>
                                <p:cTn id="38" presetID="16" presetClass="entr" presetSubtype="26"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barn(inHorizontal)">
                                      <p:cBhvr>
                                        <p:cTn id="40" dur="500"/>
                                        <p:tgtEl>
                                          <p:spTgt spid="26"/>
                                        </p:tgtEl>
                                      </p:cBhvr>
                                    </p:animEffect>
                                  </p:childTnLst>
                                </p:cTn>
                              </p:par>
                            </p:childTnLst>
                          </p:cTn>
                        </p:par>
                        <p:par>
                          <p:cTn id="41" fill="hold">
                            <p:stCondLst>
                              <p:cond delay="4000"/>
                            </p:stCondLst>
                            <p:childTnLst>
                              <p:par>
                                <p:cTn id="42" presetID="16" presetClass="entr" presetSubtype="21"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barn(inVertical)">
                                      <p:cBhvr>
                                        <p:cTn id="44" dur="500"/>
                                        <p:tgtEl>
                                          <p:spTgt spid="22"/>
                                        </p:tgtEl>
                                      </p:cBhvr>
                                    </p:animEffect>
                                  </p:childTnLst>
                                </p:cTn>
                              </p:par>
                            </p:childTnLst>
                          </p:cTn>
                        </p:par>
                        <p:par>
                          <p:cTn id="45" fill="hold">
                            <p:stCondLst>
                              <p:cond delay="4500"/>
                            </p:stCondLst>
                            <p:childTnLst>
                              <p:par>
                                <p:cTn id="46" presetID="16" presetClass="entr" presetSubtype="21"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barn(inVertical)">
                                      <p:cBhvr>
                                        <p:cTn id="48" dur="500"/>
                                        <p:tgtEl>
                                          <p:spTgt spid="18"/>
                                        </p:tgtEl>
                                      </p:cBhvr>
                                    </p:animEffect>
                                  </p:childTnLst>
                                </p:cTn>
                              </p:par>
                            </p:childTnLst>
                          </p:cTn>
                        </p:par>
                        <p:par>
                          <p:cTn id="49" fill="hold">
                            <p:stCondLst>
                              <p:cond delay="5000"/>
                            </p:stCondLst>
                            <p:childTnLst>
                              <p:par>
                                <p:cTn id="50" presetID="16" presetClass="entr" presetSubtype="26"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barn(inHorizontal)">
                                      <p:cBhvr>
                                        <p:cTn id="52" dur="500"/>
                                        <p:tgtEl>
                                          <p:spTgt spid="14"/>
                                        </p:tgtEl>
                                      </p:cBhvr>
                                    </p:animEffect>
                                  </p:childTnLst>
                                </p:cTn>
                              </p:par>
                            </p:childTnLst>
                          </p:cTn>
                        </p:par>
                        <p:par>
                          <p:cTn id="53" fill="hold">
                            <p:stCondLst>
                              <p:cond delay="5500"/>
                            </p:stCondLst>
                            <p:childTnLst>
                              <p:par>
                                <p:cTn id="54" presetID="16" presetClass="entr" presetSubtype="21" fill="hold" nodeType="after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barn(inVertical)">
                                      <p:cBhvr>
                                        <p:cTn id="56" dur="500"/>
                                        <p:tgtEl>
                                          <p:spTgt spid="57"/>
                                        </p:tgtEl>
                                      </p:cBhvr>
                                    </p:animEffect>
                                  </p:childTnLst>
                                </p:cTn>
                              </p:par>
                            </p:childTnLst>
                          </p:cTn>
                        </p:par>
                        <p:par>
                          <p:cTn id="57" fill="hold">
                            <p:stCondLst>
                              <p:cond delay="6000"/>
                            </p:stCondLst>
                            <p:childTnLst>
                              <p:par>
                                <p:cTn id="58" presetID="16" presetClass="entr" presetSubtype="21" fill="hold" nodeType="afterEffect">
                                  <p:stCondLst>
                                    <p:cond delay="0"/>
                                  </p:stCondLst>
                                  <p:childTnLst>
                                    <p:set>
                                      <p:cBhvr>
                                        <p:cTn id="59" dur="1" fill="hold">
                                          <p:stCondLst>
                                            <p:cond delay="0"/>
                                          </p:stCondLst>
                                        </p:cTn>
                                        <p:tgtEl>
                                          <p:spTgt spid="56"/>
                                        </p:tgtEl>
                                        <p:attrNameLst>
                                          <p:attrName>style.visibility</p:attrName>
                                        </p:attrNameLst>
                                      </p:cBhvr>
                                      <p:to>
                                        <p:strVal val="visible"/>
                                      </p:to>
                                    </p:set>
                                    <p:animEffect transition="in" filter="barn(inVertical)">
                                      <p:cBhvr>
                                        <p:cTn id="60" dur="500"/>
                                        <p:tgtEl>
                                          <p:spTgt spid="56"/>
                                        </p:tgtEl>
                                      </p:cBhvr>
                                    </p:animEffect>
                                  </p:childTnLst>
                                </p:cTn>
                              </p:par>
                            </p:childTnLst>
                          </p:cTn>
                        </p:par>
                        <p:par>
                          <p:cTn id="61" fill="hold">
                            <p:stCondLst>
                              <p:cond delay="6500"/>
                            </p:stCondLst>
                            <p:childTnLst>
                              <p:par>
                                <p:cTn id="62" presetID="16" presetClass="entr" presetSubtype="21" fill="hold" nodeType="after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barn(inVertical)">
                                      <p:cBhvr>
                                        <p:cTn id="64" dur="500"/>
                                        <p:tgtEl>
                                          <p:spTgt spid="55"/>
                                        </p:tgtEl>
                                      </p:cBhvr>
                                    </p:animEffect>
                                  </p:childTnLst>
                                </p:cTn>
                              </p:par>
                            </p:childTnLst>
                          </p:cTn>
                        </p:par>
                        <p:par>
                          <p:cTn id="65" fill="hold">
                            <p:stCondLst>
                              <p:cond delay="7000"/>
                            </p:stCondLst>
                            <p:childTnLst>
                              <p:par>
                                <p:cTn id="66" presetID="16" presetClass="entr" presetSubtype="21" fill="hold" nodeType="afterEffect">
                                  <p:stCondLst>
                                    <p:cond delay="0"/>
                                  </p:stCondLst>
                                  <p:childTnLst>
                                    <p:set>
                                      <p:cBhvr>
                                        <p:cTn id="67" dur="1" fill="hold">
                                          <p:stCondLst>
                                            <p:cond delay="0"/>
                                          </p:stCondLst>
                                        </p:cTn>
                                        <p:tgtEl>
                                          <p:spTgt spid="62"/>
                                        </p:tgtEl>
                                        <p:attrNameLst>
                                          <p:attrName>style.visibility</p:attrName>
                                        </p:attrNameLst>
                                      </p:cBhvr>
                                      <p:to>
                                        <p:strVal val="visible"/>
                                      </p:to>
                                    </p:set>
                                    <p:animEffect transition="in" filter="barn(inVertical)">
                                      <p:cBhvr>
                                        <p:cTn id="68" dur="500"/>
                                        <p:tgtEl>
                                          <p:spTgt spid="62"/>
                                        </p:tgtEl>
                                      </p:cBhvr>
                                    </p:animEffect>
                                  </p:childTnLst>
                                </p:cTn>
                              </p:par>
                            </p:childTnLst>
                          </p:cTn>
                        </p:par>
                        <p:par>
                          <p:cTn id="69" fill="hold">
                            <p:stCondLst>
                              <p:cond delay="7500"/>
                            </p:stCondLst>
                            <p:childTnLst>
                              <p:par>
                                <p:cTn id="70" presetID="16" presetClass="entr" presetSubtype="21" fill="hold" nodeType="afterEffect">
                                  <p:stCondLst>
                                    <p:cond delay="0"/>
                                  </p:stCondLst>
                                  <p:childTnLst>
                                    <p:set>
                                      <p:cBhvr>
                                        <p:cTn id="71" dur="1" fill="hold">
                                          <p:stCondLst>
                                            <p:cond delay="0"/>
                                          </p:stCondLst>
                                        </p:cTn>
                                        <p:tgtEl>
                                          <p:spTgt spid="68"/>
                                        </p:tgtEl>
                                        <p:attrNameLst>
                                          <p:attrName>style.visibility</p:attrName>
                                        </p:attrNameLst>
                                      </p:cBhvr>
                                      <p:to>
                                        <p:strVal val="visible"/>
                                      </p:to>
                                    </p:set>
                                    <p:animEffect transition="in" filter="barn(inVertical)">
                                      <p:cBhvr>
                                        <p:cTn id="72" dur="500"/>
                                        <p:tgtEl>
                                          <p:spTgt spid="68"/>
                                        </p:tgtEl>
                                      </p:cBhvr>
                                    </p:animEffect>
                                  </p:childTnLst>
                                </p:cTn>
                              </p:par>
                            </p:childTnLst>
                          </p:cTn>
                        </p:par>
                        <p:par>
                          <p:cTn id="73" fill="hold">
                            <p:stCondLst>
                              <p:cond delay="8000"/>
                            </p:stCondLst>
                            <p:childTnLst>
                              <p:par>
                                <p:cTn id="74" presetID="16" presetClass="entr" presetSubtype="21" fill="hold" nodeType="after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barn(inVertical)">
                                      <p:cBhvr>
                                        <p:cTn id="76" dur="500"/>
                                        <p:tgtEl>
                                          <p:spTgt spid="74"/>
                                        </p:tgtEl>
                                      </p:cBhvr>
                                    </p:animEffect>
                                  </p:childTnLst>
                                </p:cTn>
                              </p:par>
                            </p:childTnLst>
                          </p:cTn>
                        </p:par>
                        <p:par>
                          <p:cTn id="77" fill="hold">
                            <p:stCondLst>
                              <p:cond delay="8500"/>
                            </p:stCondLst>
                            <p:childTnLst>
                              <p:par>
                                <p:cTn id="78" presetID="2" presetClass="entr" presetSubtype="4" fill="hold" grpId="0" nodeType="afterEffect">
                                  <p:stCondLst>
                                    <p:cond delay="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ppt_x"/>
                                          </p:val>
                                        </p:tav>
                                        <p:tav tm="100000">
                                          <p:val>
                                            <p:strVal val="#ppt_x"/>
                                          </p:val>
                                        </p:tav>
                                      </p:tavLst>
                                    </p:anim>
                                    <p:anim calcmode="lin" valueType="num">
                                      <p:cBhvr additive="base">
                                        <p:cTn id="81" dur="500" fill="hold"/>
                                        <p:tgtEl>
                                          <p:spTgt spid="40"/>
                                        </p:tgtEl>
                                        <p:attrNameLst>
                                          <p:attrName>ppt_y</p:attrName>
                                        </p:attrNameLst>
                                      </p:cBhvr>
                                      <p:tavLst>
                                        <p:tav tm="0">
                                          <p:val>
                                            <p:strVal val="1+#ppt_h/2"/>
                                          </p:val>
                                        </p:tav>
                                        <p:tav tm="100000">
                                          <p:val>
                                            <p:strVal val="#ppt_y"/>
                                          </p:val>
                                        </p:tav>
                                      </p:tavLst>
                                    </p:anim>
                                  </p:childTnLst>
                                </p:cTn>
                              </p:par>
                            </p:childTnLst>
                          </p:cTn>
                        </p:par>
                        <p:par>
                          <p:cTn id="82" fill="hold">
                            <p:stCondLst>
                              <p:cond delay="9000"/>
                            </p:stCondLst>
                            <p:childTnLst>
                              <p:par>
                                <p:cTn id="83" presetID="2" presetClass="entr" presetSubtype="4" fill="hold" grpId="0" nodeType="after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additive="base">
                                        <p:cTn id="85" dur="500" fill="hold"/>
                                        <p:tgtEl>
                                          <p:spTgt spid="45"/>
                                        </p:tgtEl>
                                        <p:attrNameLst>
                                          <p:attrName>ppt_x</p:attrName>
                                        </p:attrNameLst>
                                      </p:cBhvr>
                                      <p:tavLst>
                                        <p:tav tm="0">
                                          <p:val>
                                            <p:strVal val="#ppt_x"/>
                                          </p:val>
                                        </p:tav>
                                        <p:tav tm="100000">
                                          <p:val>
                                            <p:strVal val="#ppt_x"/>
                                          </p:val>
                                        </p:tav>
                                      </p:tavLst>
                                    </p:anim>
                                    <p:anim calcmode="lin" valueType="num">
                                      <p:cBhvr additive="base">
                                        <p:cTn id="86" dur="500" fill="hold"/>
                                        <p:tgtEl>
                                          <p:spTgt spid="45"/>
                                        </p:tgtEl>
                                        <p:attrNameLst>
                                          <p:attrName>ppt_y</p:attrName>
                                        </p:attrNameLst>
                                      </p:cBhvr>
                                      <p:tavLst>
                                        <p:tav tm="0">
                                          <p:val>
                                            <p:strVal val="1+#ppt_h/2"/>
                                          </p:val>
                                        </p:tav>
                                        <p:tav tm="100000">
                                          <p:val>
                                            <p:strVal val="#ppt_y"/>
                                          </p:val>
                                        </p:tav>
                                      </p:tavLst>
                                    </p:anim>
                                  </p:childTnLst>
                                </p:cTn>
                              </p:par>
                            </p:childTnLst>
                          </p:cTn>
                        </p:par>
                        <p:par>
                          <p:cTn id="87" fill="hold">
                            <p:stCondLst>
                              <p:cond delay="9500"/>
                            </p:stCondLst>
                            <p:childTnLst>
                              <p:par>
                                <p:cTn id="88" presetID="2" presetClass="entr" presetSubtype="4" fill="hold" grpId="0" nodeType="afterEffect">
                                  <p:stCondLst>
                                    <p:cond delay="0"/>
                                  </p:stCondLst>
                                  <p:childTnLst>
                                    <p:set>
                                      <p:cBhvr>
                                        <p:cTn id="89" dur="1" fill="hold">
                                          <p:stCondLst>
                                            <p:cond delay="0"/>
                                          </p:stCondLst>
                                        </p:cTn>
                                        <p:tgtEl>
                                          <p:spTgt spid="50"/>
                                        </p:tgtEl>
                                        <p:attrNameLst>
                                          <p:attrName>style.visibility</p:attrName>
                                        </p:attrNameLst>
                                      </p:cBhvr>
                                      <p:to>
                                        <p:strVal val="visible"/>
                                      </p:to>
                                    </p:set>
                                    <p:anim calcmode="lin" valueType="num">
                                      <p:cBhvr additive="base">
                                        <p:cTn id="90" dur="500" fill="hold"/>
                                        <p:tgtEl>
                                          <p:spTgt spid="50"/>
                                        </p:tgtEl>
                                        <p:attrNameLst>
                                          <p:attrName>ppt_x</p:attrName>
                                        </p:attrNameLst>
                                      </p:cBhvr>
                                      <p:tavLst>
                                        <p:tav tm="0">
                                          <p:val>
                                            <p:strVal val="#ppt_x"/>
                                          </p:val>
                                        </p:tav>
                                        <p:tav tm="100000">
                                          <p:val>
                                            <p:strVal val="#ppt_x"/>
                                          </p:val>
                                        </p:tav>
                                      </p:tavLst>
                                    </p:anim>
                                    <p:anim calcmode="lin" valueType="num">
                                      <p:cBhvr additive="base">
                                        <p:cTn id="91" dur="500" fill="hold"/>
                                        <p:tgtEl>
                                          <p:spTgt spid="50"/>
                                        </p:tgtEl>
                                        <p:attrNameLst>
                                          <p:attrName>ppt_y</p:attrName>
                                        </p:attrNameLst>
                                      </p:cBhvr>
                                      <p:tavLst>
                                        <p:tav tm="0">
                                          <p:val>
                                            <p:strVal val="1+#ppt_h/2"/>
                                          </p:val>
                                        </p:tav>
                                        <p:tav tm="100000">
                                          <p:val>
                                            <p:strVal val="#ppt_y"/>
                                          </p:val>
                                        </p:tav>
                                      </p:tavLst>
                                    </p:anim>
                                  </p:childTnLst>
                                </p:cTn>
                              </p:par>
                            </p:childTnLst>
                          </p:cTn>
                        </p:par>
                        <p:par>
                          <p:cTn id="92" fill="hold">
                            <p:stCondLst>
                              <p:cond delay="10000"/>
                            </p:stCondLst>
                            <p:childTnLst>
                              <p:par>
                                <p:cTn id="93" presetID="2" presetClass="entr" presetSubtype="4" fill="hold" grpId="0" nodeType="afterEffect">
                                  <p:stCondLst>
                                    <p:cond delay="0"/>
                                  </p:stCondLst>
                                  <p:childTnLst>
                                    <p:set>
                                      <p:cBhvr>
                                        <p:cTn id="94" dur="1" fill="hold">
                                          <p:stCondLst>
                                            <p:cond delay="0"/>
                                          </p:stCondLst>
                                        </p:cTn>
                                        <p:tgtEl>
                                          <p:spTgt spid="60"/>
                                        </p:tgtEl>
                                        <p:attrNameLst>
                                          <p:attrName>style.visibility</p:attrName>
                                        </p:attrNameLst>
                                      </p:cBhvr>
                                      <p:to>
                                        <p:strVal val="visible"/>
                                      </p:to>
                                    </p:set>
                                    <p:anim calcmode="lin" valueType="num">
                                      <p:cBhvr additive="base">
                                        <p:cTn id="95" dur="500" fill="hold"/>
                                        <p:tgtEl>
                                          <p:spTgt spid="60"/>
                                        </p:tgtEl>
                                        <p:attrNameLst>
                                          <p:attrName>ppt_x</p:attrName>
                                        </p:attrNameLst>
                                      </p:cBhvr>
                                      <p:tavLst>
                                        <p:tav tm="0">
                                          <p:val>
                                            <p:strVal val="#ppt_x"/>
                                          </p:val>
                                        </p:tav>
                                        <p:tav tm="100000">
                                          <p:val>
                                            <p:strVal val="#ppt_x"/>
                                          </p:val>
                                        </p:tav>
                                      </p:tavLst>
                                    </p:anim>
                                    <p:anim calcmode="lin" valueType="num">
                                      <p:cBhvr additive="base">
                                        <p:cTn id="96" dur="500" fill="hold"/>
                                        <p:tgtEl>
                                          <p:spTgt spid="60"/>
                                        </p:tgtEl>
                                        <p:attrNameLst>
                                          <p:attrName>ppt_y</p:attrName>
                                        </p:attrNameLst>
                                      </p:cBhvr>
                                      <p:tavLst>
                                        <p:tav tm="0">
                                          <p:val>
                                            <p:strVal val="1+#ppt_h/2"/>
                                          </p:val>
                                        </p:tav>
                                        <p:tav tm="100000">
                                          <p:val>
                                            <p:strVal val="#ppt_y"/>
                                          </p:val>
                                        </p:tav>
                                      </p:tavLst>
                                    </p:anim>
                                  </p:childTnLst>
                                </p:cTn>
                              </p:par>
                            </p:childTnLst>
                          </p:cTn>
                        </p:par>
                        <p:par>
                          <p:cTn id="97" fill="hold">
                            <p:stCondLst>
                              <p:cond delay="10500"/>
                            </p:stCondLst>
                            <p:childTnLst>
                              <p:par>
                                <p:cTn id="98" presetID="2" presetClass="entr" presetSubtype="4" fill="hold" grpId="0" nodeType="afterEffect">
                                  <p:stCondLst>
                                    <p:cond delay="0"/>
                                  </p:stCondLst>
                                  <p:childTnLst>
                                    <p:set>
                                      <p:cBhvr>
                                        <p:cTn id="99" dur="1" fill="hold">
                                          <p:stCondLst>
                                            <p:cond delay="0"/>
                                          </p:stCondLst>
                                        </p:cTn>
                                        <p:tgtEl>
                                          <p:spTgt spid="66"/>
                                        </p:tgtEl>
                                        <p:attrNameLst>
                                          <p:attrName>style.visibility</p:attrName>
                                        </p:attrNameLst>
                                      </p:cBhvr>
                                      <p:to>
                                        <p:strVal val="visible"/>
                                      </p:to>
                                    </p:set>
                                    <p:anim calcmode="lin" valueType="num">
                                      <p:cBhvr additive="base">
                                        <p:cTn id="100" dur="500" fill="hold"/>
                                        <p:tgtEl>
                                          <p:spTgt spid="66"/>
                                        </p:tgtEl>
                                        <p:attrNameLst>
                                          <p:attrName>ppt_x</p:attrName>
                                        </p:attrNameLst>
                                      </p:cBhvr>
                                      <p:tavLst>
                                        <p:tav tm="0">
                                          <p:val>
                                            <p:strVal val="#ppt_x"/>
                                          </p:val>
                                        </p:tav>
                                        <p:tav tm="100000">
                                          <p:val>
                                            <p:strVal val="#ppt_x"/>
                                          </p:val>
                                        </p:tav>
                                      </p:tavLst>
                                    </p:anim>
                                    <p:anim calcmode="lin" valueType="num">
                                      <p:cBhvr additive="base">
                                        <p:cTn id="101" dur="500" fill="hold"/>
                                        <p:tgtEl>
                                          <p:spTgt spid="66"/>
                                        </p:tgtEl>
                                        <p:attrNameLst>
                                          <p:attrName>ppt_y</p:attrName>
                                        </p:attrNameLst>
                                      </p:cBhvr>
                                      <p:tavLst>
                                        <p:tav tm="0">
                                          <p:val>
                                            <p:strVal val="1+#ppt_h/2"/>
                                          </p:val>
                                        </p:tav>
                                        <p:tav tm="100000">
                                          <p:val>
                                            <p:strVal val="#ppt_y"/>
                                          </p:val>
                                        </p:tav>
                                      </p:tavLst>
                                    </p:anim>
                                  </p:childTnLst>
                                </p:cTn>
                              </p:par>
                            </p:childTnLst>
                          </p:cTn>
                        </p:par>
                        <p:par>
                          <p:cTn id="102" fill="hold">
                            <p:stCondLst>
                              <p:cond delay="11000"/>
                            </p:stCondLst>
                            <p:childTnLst>
                              <p:par>
                                <p:cTn id="103" presetID="2" presetClass="entr" presetSubtype="4" fill="hold" grpId="0" nodeType="afterEffect">
                                  <p:stCondLst>
                                    <p:cond delay="0"/>
                                  </p:stCondLst>
                                  <p:childTnLst>
                                    <p:set>
                                      <p:cBhvr>
                                        <p:cTn id="104" dur="1" fill="hold">
                                          <p:stCondLst>
                                            <p:cond delay="0"/>
                                          </p:stCondLst>
                                        </p:cTn>
                                        <p:tgtEl>
                                          <p:spTgt spid="72"/>
                                        </p:tgtEl>
                                        <p:attrNameLst>
                                          <p:attrName>style.visibility</p:attrName>
                                        </p:attrNameLst>
                                      </p:cBhvr>
                                      <p:to>
                                        <p:strVal val="visible"/>
                                      </p:to>
                                    </p:set>
                                    <p:anim calcmode="lin" valueType="num">
                                      <p:cBhvr additive="base">
                                        <p:cTn id="105" dur="500" fill="hold"/>
                                        <p:tgtEl>
                                          <p:spTgt spid="72"/>
                                        </p:tgtEl>
                                        <p:attrNameLst>
                                          <p:attrName>ppt_x</p:attrName>
                                        </p:attrNameLst>
                                      </p:cBhvr>
                                      <p:tavLst>
                                        <p:tav tm="0">
                                          <p:val>
                                            <p:strVal val="#ppt_x"/>
                                          </p:val>
                                        </p:tav>
                                        <p:tav tm="100000">
                                          <p:val>
                                            <p:strVal val="#ppt_x"/>
                                          </p:val>
                                        </p:tav>
                                      </p:tavLst>
                                    </p:anim>
                                    <p:anim calcmode="lin" valueType="num">
                                      <p:cBhvr additive="base">
                                        <p:cTn id="106" dur="500" fill="hold"/>
                                        <p:tgtEl>
                                          <p:spTgt spid="72"/>
                                        </p:tgtEl>
                                        <p:attrNameLst>
                                          <p:attrName>ppt_y</p:attrName>
                                        </p:attrNameLst>
                                      </p:cBhvr>
                                      <p:tavLst>
                                        <p:tav tm="0">
                                          <p:val>
                                            <p:strVal val="1+#ppt_h/2"/>
                                          </p:val>
                                        </p:tav>
                                        <p:tav tm="100000">
                                          <p:val>
                                            <p:strVal val="#ppt_y"/>
                                          </p:val>
                                        </p:tav>
                                      </p:tavLst>
                                    </p:anim>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1"/>
                                        </p:tgtEl>
                                        <p:attrNameLst>
                                          <p:attrName>style.visibility</p:attrName>
                                        </p:attrNameLst>
                                      </p:cBhvr>
                                      <p:to>
                                        <p:strVal val="visible"/>
                                      </p:to>
                                    </p:set>
                                    <p:animEffect transition="in" filter="fade">
                                      <p:cBhvr>
                                        <p:cTn id="110" dur="500"/>
                                        <p:tgtEl>
                                          <p:spTgt spid="41"/>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500"/>
                                        <p:tgtEl>
                                          <p:spTgt spid="46"/>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500"/>
                                        <p:tgtEl>
                                          <p:spTgt spid="51"/>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61"/>
                                        </p:tgtEl>
                                        <p:attrNameLst>
                                          <p:attrName>style.visibility</p:attrName>
                                        </p:attrNameLst>
                                      </p:cBhvr>
                                      <p:to>
                                        <p:strVal val="visible"/>
                                      </p:to>
                                    </p:set>
                                    <p:animEffect transition="in" filter="fade">
                                      <p:cBhvr>
                                        <p:cTn id="122" dur="500"/>
                                        <p:tgtEl>
                                          <p:spTgt spid="61"/>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4000"/>
                            </p:stCondLst>
                            <p:childTnLst>
                              <p:par>
                                <p:cTn id="128" presetID="10" presetClass="entr" presetSubtype="0" fill="hold" grpId="0" nodeType="afterEffect">
                                  <p:stCondLst>
                                    <p:cond delay="0"/>
                                  </p:stCondLst>
                                  <p:childTnLst>
                                    <p:set>
                                      <p:cBhvr>
                                        <p:cTn id="129" dur="1" fill="hold">
                                          <p:stCondLst>
                                            <p:cond delay="0"/>
                                          </p:stCondLst>
                                        </p:cTn>
                                        <p:tgtEl>
                                          <p:spTgt spid="73"/>
                                        </p:tgtEl>
                                        <p:attrNameLst>
                                          <p:attrName>style.visibility</p:attrName>
                                        </p:attrNameLst>
                                      </p:cBhvr>
                                      <p:to>
                                        <p:strVal val="visible"/>
                                      </p:to>
                                    </p:set>
                                    <p:animEffect transition="in" filter="fade">
                                      <p:cBhvr>
                                        <p:cTn id="130" dur="500"/>
                                        <p:tgtEl>
                                          <p:spTgt spid="73"/>
                                        </p:tgtEl>
                                      </p:cBhvr>
                                    </p:animEffect>
                                  </p:childTnLst>
                                </p:cTn>
                              </p:par>
                            </p:childTnLst>
                          </p:cTn>
                        </p:par>
                        <p:par>
                          <p:cTn id="131" fill="hold">
                            <p:stCondLst>
                              <p:cond delay="14500"/>
                            </p:stCondLst>
                            <p:childTnLst>
                              <p:par>
                                <p:cTn id="132" presetID="37" presetClass="entr" presetSubtype="0" fill="hold" grpId="0" nodeType="afterEffect">
                                  <p:stCondLst>
                                    <p:cond delay="0"/>
                                  </p:stCondLst>
                                  <p:childTnLst>
                                    <p:set>
                                      <p:cBhvr>
                                        <p:cTn id="133" dur="1" fill="hold">
                                          <p:stCondLst>
                                            <p:cond delay="0"/>
                                          </p:stCondLst>
                                        </p:cTn>
                                        <p:tgtEl>
                                          <p:spTgt spid="78"/>
                                        </p:tgtEl>
                                        <p:attrNameLst>
                                          <p:attrName>style.visibility</p:attrName>
                                        </p:attrNameLst>
                                      </p:cBhvr>
                                      <p:to>
                                        <p:strVal val="visible"/>
                                      </p:to>
                                    </p:set>
                                    <p:animEffect transition="in" filter="fade">
                                      <p:cBhvr>
                                        <p:cTn id="134" dur="750"/>
                                        <p:tgtEl>
                                          <p:spTgt spid="78"/>
                                        </p:tgtEl>
                                      </p:cBhvr>
                                    </p:animEffect>
                                    <p:anim calcmode="lin" valueType="num">
                                      <p:cBhvr>
                                        <p:cTn id="135" dur="750" fill="hold"/>
                                        <p:tgtEl>
                                          <p:spTgt spid="78"/>
                                        </p:tgtEl>
                                        <p:attrNameLst>
                                          <p:attrName>ppt_x</p:attrName>
                                        </p:attrNameLst>
                                      </p:cBhvr>
                                      <p:tavLst>
                                        <p:tav tm="0">
                                          <p:val>
                                            <p:strVal val="#ppt_x"/>
                                          </p:val>
                                        </p:tav>
                                        <p:tav tm="100000">
                                          <p:val>
                                            <p:strVal val="#ppt_x"/>
                                          </p:val>
                                        </p:tav>
                                      </p:tavLst>
                                    </p:anim>
                                    <p:anim calcmode="lin" valueType="num">
                                      <p:cBhvr>
                                        <p:cTn id="136" dur="675" decel="100000" fill="hold"/>
                                        <p:tgtEl>
                                          <p:spTgt spid="78"/>
                                        </p:tgtEl>
                                        <p:attrNameLst>
                                          <p:attrName>ppt_y</p:attrName>
                                        </p:attrNameLst>
                                      </p:cBhvr>
                                      <p:tavLst>
                                        <p:tav tm="0">
                                          <p:val>
                                            <p:strVal val="#ppt_y+1"/>
                                          </p:val>
                                        </p:tav>
                                        <p:tav tm="100000">
                                          <p:val>
                                            <p:strVal val="#ppt_y-.03"/>
                                          </p:val>
                                        </p:tav>
                                      </p:tavLst>
                                    </p:anim>
                                    <p:anim calcmode="lin" valueType="num">
                                      <p:cBhvr>
                                        <p:cTn id="137" dur="75" accel="100000" fill="hold">
                                          <p:stCondLst>
                                            <p:cond delay="675"/>
                                          </p:stCondLst>
                                        </p:cTn>
                                        <p:tgtEl>
                                          <p:spTgt spid="78"/>
                                        </p:tgtEl>
                                        <p:attrNameLst>
                                          <p:attrName>ppt_y</p:attrName>
                                        </p:attrNameLst>
                                      </p:cBhvr>
                                      <p:tavLst>
                                        <p:tav tm="0">
                                          <p:val>
                                            <p:strVal val="#ppt_y-.03"/>
                                          </p:val>
                                        </p:tav>
                                        <p:tav tm="100000">
                                          <p:val>
                                            <p:strVal val="#ppt_y"/>
                                          </p:val>
                                        </p:tav>
                                      </p:tavLst>
                                    </p:anim>
                                  </p:childTnLst>
                                </p:cTn>
                              </p:par>
                            </p:childTnLst>
                          </p:cTn>
                        </p:par>
                        <p:par>
                          <p:cTn id="138" fill="hold">
                            <p:stCondLst>
                              <p:cond delay="15500"/>
                            </p:stCondLst>
                            <p:childTnLst>
                              <p:par>
                                <p:cTn id="139" presetID="10" presetClass="entr" presetSubtype="0" fill="hold" grpId="0" nodeType="afterEffect">
                                  <p:stCondLst>
                                    <p:cond delay="0"/>
                                  </p:stCondLst>
                                  <p:childTnLst>
                                    <p:set>
                                      <p:cBhvr>
                                        <p:cTn id="140" dur="1" fill="hold">
                                          <p:stCondLst>
                                            <p:cond delay="0"/>
                                          </p:stCondLst>
                                        </p:cTn>
                                        <p:tgtEl>
                                          <p:spTgt spid="80"/>
                                        </p:tgtEl>
                                        <p:attrNameLst>
                                          <p:attrName>style.visibility</p:attrName>
                                        </p:attrNameLst>
                                      </p:cBhvr>
                                      <p:to>
                                        <p:strVal val="visible"/>
                                      </p:to>
                                    </p:set>
                                    <p:animEffect transition="in" filter="fade">
                                      <p:cBhvr>
                                        <p:cTn id="141"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P spid="29" grpId="0" animBg="1"/>
      <p:bldP spid="40" grpId="0"/>
      <p:bldP spid="41" grpId="0"/>
      <p:bldP spid="45" grpId="0"/>
      <p:bldP spid="46" grpId="0"/>
      <p:bldP spid="50" grpId="0"/>
      <p:bldP spid="51" grpId="0"/>
      <p:bldP spid="60" grpId="0"/>
      <p:bldP spid="61" grpId="0"/>
      <p:bldP spid="66" grpId="0"/>
      <p:bldP spid="67" grpId="0"/>
      <p:bldP spid="72" grpId="0"/>
      <p:bldP spid="73" grpId="0"/>
      <p:bldP spid="78" grpId="0"/>
      <p:bldP spid="8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2"/>
          <p:cNvSpPr/>
          <p:nvPr/>
        </p:nvSpPr>
        <p:spPr bwMode="auto">
          <a:xfrm>
            <a:off x="3124333" y="3005369"/>
            <a:ext cx="2177173" cy="1565673"/>
          </a:xfrm>
          <a:custGeom>
            <a:avLst/>
            <a:gdLst>
              <a:gd name="T0" fmla="*/ 168 w 168"/>
              <a:gd name="T1" fmla="*/ 68 h 121"/>
              <a:gd name="T2" fmla="*/ 151 w 168"/>
              <a:gd name="T3" fmla="*/ 87 h 121"/>
              <a:gd name="T4" fmla="*/ 114 w 168"/>
              <a:gd name="T5" fmla="*/ 111 h 121"/>
              <a:gd name="T6" fmla="*/ 65 w 168"/>
              <a:gd name="T7" fmla="*/ 118 h 121"/>
              <a:gd name="T8" fmla="*/ 21 w 168"/>
              <a:gd name="T9" fmla="*/ 97 h 121"/>
              <a:gd name="T10" fmla="*/ 19 w 168"/>
              <a:gd name="T11" fmla="*/ 95 h 121"/>
              <a:gd name="T12" fmla="*/ 4 w 168"/>
              <a:gd name="T13" fmla="*/ 68 h 121"/>
              <a:gd name="T14" fmla="*/ 1 w 168"/>
              <a:gd name="T15" fmla="*/ 38 h 121"/>
              <a:gd name="T16" fmla="*/ 8 w 168"/>
              <a:gd name="T17" fmla="*/ 15 h 121"/>
              <a:gd name="T18" fmla="*/ 21 w 168"/>
              <a:gd name="T19" fmla="*/ 3 h 121"/>
              <a:gd name="T20" fmla="*/ 35 w 168"/>
              <a:gd name="T21" fmla="*/ 2 h 121"/>
              <a:gd name="T22" fmla="*/ 49 w 168"/>
              <a:gd name="T23" fmla="*/ 7 h 121"/>
              <a:gd name="T24" fmla="*/ 62 w 168"/>
              <a:gd name="T25" fmla="*/ 16 h 121"/>
              <a:gd name="T26" fmla="*/ 74 w 168"/>
              <a:gd name="T27" fmla="*/ 27 h 121"/>
              <a:gd name="T28" fmla="*/ 74 w 168"/>
              <a:gd name="T29" fmla="*/ 28 h 121"/>
              <a:gd name="T30" fmla="*/ 93 w 168"/>
              <a:gd name="T31" fmla="*/ 48 h 121"/>
              <a:gd name="T32" fmla="*/ 119 w 168"/>
              <a:gd name="T33" fmla="*/ 64 h 121"/>
              <a:gd name="T34" fmla="*/ 148 w 168"/>
              <a:gd name="T35" fmla="*/ 70 h 121"/>
              <a:gd name="T36" fmla="*/ 168 w 168"/>
              <a:gd name="T37"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21">
                <a:moveTo>
                  <a:pt x="168" y="68"/>
                </a:moveTo>
                <a:cubicBezTo>
                  <a:pt x="166" y="71"/>
                  <a:pt x="160" y="78"/>
                  <a:pt x="151" y="87"/>
                </a:cubicBezTo>
                <a:cubicBezTo>
                  <a:pt x="142" y="95"/>
                  <a:pt x="129" y="105"/>
                  <a:pt x="114" y="111"/>
                </a:cubicBezTo>
                <a:cubicBezTo>
                  <a:pt x="99" y="117"/>
                  <a:pt x="81" y="121"/>
                  <a:pt x="65" y="118"/>
                </a:cubicBezTo>
                <a:cubicBezTo>
                  <a:pt x="48" y="116"/>
                  <a:pt x="32" y="109"/>
                  <a:pt x="21" y="97"/>
                </a:cubicBezTo>
                <a:cubicBezTo>
                  <a:pt x="20" y="97"/>
                  <a:pt x="20" y="96"/>
                  <a:pt x="19" y="95"/>
                </a:cubicBezTo>
                <a:cubicBezTo>
                  <a:pt x="12" y="88"/>
                  <a:pt x="7" y="78"/>
                  <a:pt x="4" y="68"/>
                </a:cubicBezTo>
                <a:cubicBezTo>
                  <a:pt x="1" y="58"/>
                  <a:pt x="0" y="47"/>
                  <a:pt x="1" y="38"/>
                </a:cubicBezTo>
                <a:cubicBezTo>
                  <a:pt x="2" y="29"/>
                  <a:pt x="4" y="21"/>
                  <a:pt x="8" y="15"/>
                </a:cubicBezTo>
                <a:cubicBezTo>
                  <a:pt x="11" y="9"/>
                  <a:pt x="16" y="5"/>
                  <a:pt x="21" y="3"/>
                </a:cubicBezTo>
                <a:cubicBezTo>
                  <a:pt x="26" y="0"/>
                  <a:pt x="30" y="0"/>
                  <a:pt x="35" y="2"/>
                </a:cubicBezTo>
                <a:cubicBezTo>
                  <a:pt x="40" y="3"/>
                  <a:pt x="45" y="5"/>
                  <a:pt x="49" y="7"/>
                </a:cubicBezTo>
                <a:cubicBezTo>
                  <a:pt x="54" y="10"/>
                  <a:pt x="58" y="13"/>
                  <a:pt x="62" y="16"/>
                </a:cubicBezTo>
                <a:cubicBezTo>
                  <a:pt x="66" y="19"/>
                  <a:pt x="70" y="23"/>
                  <a:pt x="74" y="27"/>
                </a:cubicBezTo>
                <a:cubicBezTo>
                  <a:pt x="74" y="28"/>
                  <a:pt x="74" y="28"/>
                  <a:pt x="74" y="28"/>
                </a:cubicBezTo>
                <a:cubicBezTo>
                  <a:pt x="80" y="33"/>
                  <a:pt x="86" y="41"/>
                  <a:pt x="93" y="48"/>
                </a:cubicBezTo>
                <a:cubicBezTo>
                  <a:pt x="100" y="54"/>
                  <a:pt x="109" y="60"/>
                  <a:pt x="119" y="64"/>
                </a:cubicBezTo>
                <a:cubicBezTo>
                  <a:pt x="128" y="68"/>
                  <a:pt x="139" y="70"/>
                  <a:pt x="148" y="70"/>
                </a:cubicBezTo>
                <a:cubicBezTo>
                  <a:pt x="157" y="70"/>
                  <a:pt x="165" y="68"/>
                  <a:pt x="168" y="6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25"/>
          <p:cNvSpPr/>
          <p:nvPr/>
        </p:nvSpPr>
        <p:spPr bwMode="auto">
          <a:xfrm>
            <a:off x="4143813" y="2408639"/>
            <a:ext cx="1875855" cy="1361839"/>
          </a:xfrm>
          <a:custGeom>
            <a:avLst/>
            <a:gdLst>
              <a:gd name="T0" fmla="*/ 0 w 145"/>
              <a:gd name="T1" fmla="*/ 59 h 105"/>
              <a:gd name="T2" fmla="*/ 15 w 145"/>
              <a:gd name="T3" fmla="*/ 75 h 105"/>
              <a:gd name="T4" fmla="*/ 47 w 145"/>
              <a:gd name="T5" fmla="*/ 96 h 105"/>
              <a:gd name="T6" fmla="*/ 90 w 145"/>
              <a:gd name="T7" fmla="*/ 103 h 105"/>
              <a:gd name="T8" fmla="*/ 128 w 145"/>
              <a:gd name="T9" fmla="*/ 84 h 105"/>
              <a:gd name="T10" fmla="*/ 129 w 145"/>
              <a:gd name="T11" fmla="*/ 83 h 105"/>
              <a:gd name="T12" fmla="*/ 142 w 145"/>
              <a:gd name="T13" fmla="*/ 59 h 105"/>
              <a:gd name="T14" fmla="*/ 145 w 145"/>
              <a:gd name="T15" fmla="*/ 33 h 105"/>
              <a:gd name="T16" fmla="*/ 139 w 145"/>
              <a:gd name="T17" fmla="*/ 13 h 105"/>
              <a:gd name="T18" fmla="*/ 128 w 145"/>
              <a:gd name="T19" fmla="*/ 2 h 105"/>
              <a:gd name="T20" fmla="*/ 115 w 145"/>
              <a:gd name="T21" fmla="*/ 1 h 105"/>
              <a:gd name="T22" fmla="*/ 103 w 145"/>
              <a:gd name="T23" fmla="*/ 6 h 105"/>
              <a:gd name="T24" fmla="*/ 92 w 145"/>
              <a:gd name="T25" fmla="*/ 14 h 105"/>
              <a:gd name="T26" fmla="*/ 82 w 145"/>
              <a:gd name="T27" fmla="*/ 23 h 105"/>
              <a:gd name="T28" fmla="*/ 81 w 145"/>
              <a:gd name="T29" fmla="*/ 24 h 105"/>
              <a:gd name="T30" fmla="*/ 65 w 145"/>
              <a:gd name="T31" fmla="*/ 41 h 105"/>
              <a:gd name="T32" fmla="*/ 43 w 145"/>
              <a:gd name="T33" fmla="*/ 56 h 105"/>
              <a:gd name="T34" fmla="*/ 17 w 145"/>
              <a:gd name="T35" fmla="*/ 61 h 105"/>
              <a:gd name="T36" fmla="*/ 0 w 145"/>
              <a:gd name="T37"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105">
                <a:moveTo>
                  <a:pt x="0" y="59"/>
                </a:moveTo>
                <a:cubicBezTo>
                  <a:pt x="2" y="62"/>
                  <a:pt x="7" y="68"/>
                  <a:pt x="15" y="75"/>
                </a:cubicBezTo>
                <a:cubicBezTo>
                  <a:pt x="23" y="83"/>
                  <a:pt x="34" y="91"/>
                  <a:pt x="47" y="96"/>
                </a:cubicBezTo>
                <a:cubicBezTo>
                  <a:pt x="60" y="102"/>
                  <a:pt x="75" y="105"/>
                  <a:pt x="90" y="103"/>
                </a:cubicBezTo>
                <a:cubicBezTo>
                  <a:pt x="104" y="101"/>
                  <a:pt x="118" y="94"/>
                  <a:pt x="128" y="84"/>
                </a:cubicBezTo>
                <a:cubicBezTo>
                  <a:pt x="128" y="84"/>
                  <a:pt x="128" y="83"/>
                  <a:pt x="129" y="83"/>
                </a:cubicBezTo>
                <a:cubicBezTo>
                  <a:pt x="135" y="76"/>
                  <a:pt x="140" y="67"/>
                  <a:pt x="142" y="59"/>
                </a:cubicBezTo>
                <a:cubicBezTo>
                  <a:pt x="145" y="50"/>
                  <a:pt x="145" y="41"/>
                  <a:pt x="145" y="33"/>
                </a:cubicBezTo>
                <a:cubicBezTo>
                  <a:pt x="144" y="25"/>
                  <a:pt x="142" y="18"/>
                  <a:pt x="139" y="13"/>
                </a:cubicBezTo>
                <a:cubicBezTo>
                  <a:pt x="136" y="8"/>
                  <a:pt x="132" y="4"/>
                  <a:pt x="128" y="2"/>
                </a:cubicBezTo>
                <a:cubicBezTo>
                  <a:pt x="124" y="0"/>
                  <a:pt x="119" y="0"/>
                  <a:pt x="115" y="1"/>
                </a:cubicBezTo>
                <a:cubicBezTo>
                  <a:pt x="111" y="2"/>
                  <a:pt x="107" y="4"/>
                  <a:pt x="103" y="6"/>
                </a:cubicBezTo>
                <a:cubicBezTo>
                  <a:pt x="99" y="8"/>
                  <a:pt x="95" y="11"/>
                  <a:pt x="92" y="14"/>
                </a:cubicBezTo>
                <a:cubicBezTo>
                  <a:pt x="88" y="16"/>
                  <a:pt x="85" y="20"/>
                  <a:pt x="82" y="23"/>
                </a:cubicBezTo>
                <a:cubicBezTo>
                  <a:pt x="81" y="24"/>
                  <a:pt x="81" y="24"/>
                  <a:pt x="81" y="24"/>
                </a:cubicBezTo>
                <a:cubicBezTo>
                  <a:pt x="76" y="29"/>
                  <a:pt x="71" y="35"/>
                  <a:pt x="65" y="41"/>
                </a:cubicBezTo>
                <a:cubicBezTo>
                  <a:pt x="59" y="47"/>
                  <a:pt x="51" y="52"/>
                  <a:pt x="43" y="56"/>
                </a:cubicBezTo>
                <a:cubicBezTo>
                  <a:pt x="34" y="59"/>
                  <a:pt x="25" y="61"/>
                  <a:pt x="17" y="61"/>
                </a:cubicBezTo>
                <a:cubicBezTo>
                  <a:pt x="9" y="61"/>
                  <a:pt x="3" y="59"/>
                  <a:pt x="0" y="59"/>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28"/>
          <p:cNvSpPr/>
          <p:nvPr/>
        </p:nvSpPr>
        <p:spPr bwMode="auto">
          <a:xfrm>
            <a:off x="3375224" y="1820774"/>
            <a:ext cx="1760644" cy="1255492"/>
          </a:xfrm>
          <a:custGeom>
            <a:avLst/>
            <a:gdLst>
              <a:gd name="T0" fmla="*/ 136 w 136"/>
              <a:gd name="T1" fmla="*/ 55 h 97"/>
              <a:gd name="T2" fmla="*/ 122 w 136"/>
              <a:gd name="T3" fmla="*/ 70 h 97"/>
              <a:gd name="T4" fmla="*/ 92 w 136"/>
              <a:gd name="T5" fmla="*/ 90 h 97"/>
              <a:gd name="T6" fmla="*/ 52 w 136"/>
              <a:gd name="T7" fmla="*/ 96 h 97"/>
              <a:gd name="T8" fmla="*/ 16 w 136"/>
              <a:gd name="T9" fmla="*/ 78 h 97"/>
              <a:gd name="T10" fmla="*/ 15 w 136"/>
              <a:gd name="T11" fmla="*/ 77 h 97"/>
              <a:gd name="T12" fmla="*/ 3 w 136"/>
              <a:gd name="T13" fmla="*/ 55 h 97"/>
              <a:gd name="T14" fmla="*/ 0 w 136"/>
              <a:gd name="T15" fmla="*/ 31 h 97"/>
              <a:gd name="T16" fmla="*/ 6 w 136"/>
              <a:gd name="T17" fmla="*/ 12 h 97"/>
              <a:gd name="T18" fmla="*/ 16 w 136"/>
              <a:gd name="T19" fmla="*/ 2 h 97"/>
              <a:gd name="T20" fmla="*/ 28 w 136"/>
              <a:gd name="T21" fmla="*/ 1 h 97"/>
              <a:gd name="T22" fmla="*/ 39 w 136"/>
              <a:gd name="T23" fmla="*/ 6 h 97"/>
              <a:gd name="T24" fmla="*/ 50 w 136"/>
              <a:gd name="T25" fmla="*/ 13 h 97"/>
              <a:gd name="T26" fmla="*/ 59 w 136"/>
              <a:gd name="T27" fmla="*/ 21 h 97"/>
              <a:gd name="T28" fmla="*/ 60 w 136"/>
              <a:gd name="T29" fmla="*/ 22 h 97"/>
              <a:gd name="T30" fmla="*/ 75 w 136"/>
              <a:gd name="T31" fmla="*/ 38 h 97"/>
              <a:gd name="T32" fmla="*/ 96 w 136"/>
              <a:gd name="T33" fmla="*/ 52 h 97"/>
              <a:gd name="T34" fmla="*/ 120 w 136"/>
              <a:gd name="T35" fmla="*/ 56 h 97"/>
              <a:gd name="T36" fmla="*/ 136 w 136"/>
              <a:gd name="T37" fmla="*/ 5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97">
                <a:moveTo>
                  <a:pt x="136" y="55"/>
                </a:moveTo>
                <a:cubicBezTo>
                  <a:pt x="134" y="57"/>
                  <a:pt x="129" y="63"/>
                  <a:pt x="122" y="70"/>
                </a:cubicBezTo>
                <a:cubicBezTo>
                  <a:pt x="114" y="77"/>
                  <a:pt x="104" y="85"/>
                  <a:pt x="92" y="90"/>
                </a:cubicBezTo>
                <a:cubicBezTo>
                  <a:pt x="80" y="95"/>
                  <a:pt x="65" y="97"/>
                  <a:pt x="52" y="96"/>
                </a:cubicBezTo>
                <a:cubicBezTo>
                  <a:pt x="38" y="94"/>
                  <a:pt x="25" y="88"/>
                  <a:pt x="16" y="78"/>
                </a:cubicBezTo>
                <a:cubicBezTo>
                  <a:pt x="16" y="78"/>
                  <a:pt x="15" y="77"/>
                  <a:pt x="15" y="77"/>
                </a:cubicBezTo>
                <a:cubicBezTo>
                  <a:pt x="9" y="71"/>
                  <a:pt x="5" y="63"/>
                  <a:pt x="3" y="55"/>
                </a:cubicBezTo>
                <a:cubicBezTo>
                  <a:pt x="0" y="47"/>
                  <a:pt x="0" y="38"/>
                  <a:pt x="0" y="31"/>
                </a:cubicBezTo>
                <a:cubicBezTo>
                  <a:pt x="1" y="23"/>
                  <a:pt x="3" y="17"/>
                  <a:pt x="6" y="12"/>
                </a:cubicBezTo>
                <a:cubicBezTo>
                  <a:pt x="9" y="7"/>
                  <a:pt x="12" y="4"/>
                  <a:pt x="16" y="2"/>
                </a:cubicBezTo>
                <a:cubicBezTo>
                  <a:pt x="20" y="0"/>
                  <a:pt x="24" y="0"/>
                  <a:pt x="28" y="1"/>
                </a:cubicBezTo>
                <a:cubicBezTo>
                  <a:pt x="32" y="2"/>
                  <a:pt x="36" y="3"/>
                  <a:pt x="39" y="6"/>
                </a:cubicBezTo>
                <a:cubicBezTo>
                  <a:pt x="43" y="8"/>
                  <a:pt x="46" y="10"/>
                  <a:pt x="50" y="13"/>
                </a:cubicBezTo>
                <a:cubicBezTo>
                  <a:pt x="53" y="15"/>
                  <a:pt x="56" y="18"/>
                  <a:pt x="59" y="21"/>
                </a:cubicBezTo>
                <a:cubicBezTo>
                  <a:pt x="60" y="22"/>
                  <a:pt x="60" y="22"/>
                  <a:pt x="60" y="22"/>
                </a:cubicBezTo>
                <a:cubicBezTo>
                  <a:pt x="64" y="27"/>
                  <a:pt x="69" y="33"/>
                  <a:pt x="75" y="38"/>
                </a:cubicBezTo>
                <a:cubicBezTo>
                  <a:pt x="81" y="44"/>
                  <a:pt x="88" y="49"/>
                  <a:pt x="96" y="52"/>
                </a:cubicBezTo>
                <a:cubicBezTo>
                  <a:pt x="104" y="55"/>
                  <a:pt x="112" y="56"/>
                  <a:pt x="120" y="56"/>
                </a:cubicBezTo>
                <a:cubicBezTo>
                  <a:pt x="127" y="57"/>
                  <a:pt x="133" y="55"/>
                  <a:pt x="136" y="55"/>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3" name="Freeform 31"/>
          <p:cNvSpPr/>
          <p:nvPr/>
        </p:nvSpPr>
        <p:spPr bwMode="auto">
          <a:xfrm>
            <a:off x="4228674" y="1352550"/>
            <a:ext cx="1477050" cy="1051660"/>
          </a:xfrm>
          <a:custGeom>
            <a:avLst/>
            <a:gdLst>
              <a:gd name="T0" fmla="*/ 0 w 114"/>
              <a:gd name="T1" fmla="*/ 46 h 81"/>
              <a:gd name="T2" fmla="*/ 12 w 114"/>
              <a:gd name="T3" fmla="*/ 58 h 81"/>
              <a:gd name="T4" fmla="*/ 37 w 114"/>
              <a:gd name="T5" fmla="*/ 75 h 81"/>
              <a:gd name="T6" fmla="*/ 70 w 114"/>
              <a:gd name="T7" fmla="*/ 80 h 81"/>
              <a:gd name="T8" fmla="*/ 100 w 114"/>
              <a:gd name="T9" fmla="*/ 65 h 81"/>
              <a:gd name="T10" fmla="*/ 101 w 114"/>
              <a:gd name="T11" fmla="*/ 64 h 81"/>
              <a:gd name="T12" fmla="*/ 111 w 114"/>
              <a:gd name="T13" fmla="*/ 45 h 81"/>
              <a:gd name="T14" fmla="*/ 113 w 114"/>
              <a:gd name="T15" fmla="*/ 25 h 81"/>
              <a:gd name="T16" fmla="*/ 109 w 114"/>
              <a:gd name="T17" fmla="*/ 10 h 81"/>
              <a:gd name="T18" fmla="*/ 100 w 114"/>
              <a:gd name="T19" fmla="*/ 1 h 81"/>
              <a:gd name="T20" fmla="*/ 90 w 114"/>
              <a:gd name="T21" fmla="*/ 0 h 81"/>
              <a:gd name="T22" fmla="*/ 81 w 114"/>
              <a:gd name="T23" fmla="*/ 4 h 81"/>
              <a:gd name="T24" fmla="*/ 72 w 114"/>
              <a:gd name="T25" fmla="*/ 10 h 81"/>
              <a:gd name="T26" fmla="*/ 64 w 114"/>
              <a:gd name="T27" fmla="*/ 17 h 81"/>
              <a:gd name="T28" fmla="*/ 64 w 114"/>
              <a:gd name="T29" fmla="*/ 18 h 81"/>
              <a:gd name="T30" fmla="*/ 51 w 114"/>
              <a:gd name="T31" fmla="*/ 32 h 81"/>
              <a:gd name="T32" fmla="*/ 34 w 114"/>
              <a:gd name="T33" fmla="*/ 43 h 81"/>
              <a:gd name="T34" fmla="*/ 14 w 114"/>
              <a:gd name="T35" fmla="*/ 47 h 81"/>
              <a:gd name="T36" fmla="*/ 0 w 114"/>
              <a:gd name="T37"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81">
                <a:moveTo>
                  <a:pt x="0" y="46"/>
                </a:moveTo>
                <a:cubicBezTo>
                  <a:pt x="2" y="48"/>
                  <a:pt x="6" y="53"/>
                  <a:pt x="12" y="58"/>
                </a:cubicBezTo>
                <a:cubicBezTo>
                  <a:pt x="18" y="64"/>
                  <a:pt x="27" y="70"/>
                  <a:pt x="37" y="75"/>
                </a:cubicBezTo>
                <a:cubicBezTo>
                  <a:pt x="47" y="79"/>
                  <a:pt x="59" y="81"/>
                  <a:pt x="70" y="80"/>
                </a:cubicBezTo>
                <a:cubicBezTo>
                  <a:pt x="82" y="78"/>
                  <a:pt x="92" y="73"/>
                  <a:pt x="100" y="65"/>
                </a:cubicBezTo>
                <a:cubicBezTo>
                  <a:pt x="100" y="65"/>
                  <a:pt x="101" y="64"/>
                  <a:pt x="101" y="64"/>
                </a:cubicBezTo>
                <a:cubicBezTo>
                  <a:pt x="106" y="59"/>
                  <a:pt x="109" y="52"/>
                  <a:pt x="111" y="45"/>
                </a:cubicBezTo>
                <a:cubicBezTo>
                  <a:pt x="113" y="39"/>
                  <a:pt x="114" y="32"/>
                  <a:pt x="113" y="25"/>
                </a:cubicBezTo>
                <a:cubicBezTo>
                  <a:pt x="113" y="19"/>
                  <a:pt x="111" y="14"/>
                  <a:pt x="109" y="10"/>
                </a:cubicBezTo>
                <a:cubicBezTo>
                  <a:pt x="106" y="5"/>
                  <a:pt x="103" y="3"/>
                  <a:pt x="100" y="1"/>
                </a:cubicBezTo>
                <a:cubicBezTo>
                  <a:pt x="97" y="0"/>
                  <a:pt x="93" y="0"/>
                  <a:pt x="90" y="0"/>
                </a:cubicBezTo>
                <a:cubicBezTo>
                  <a:pt x="87" y="1"/>
                  <a:pt x="84" y="3"/>
                  <a:pt x="81" y="4"/>
                </a:cubicBezTo>
                <a:cubicBezTo>
                  <a:pt x="78" y="6"/>
                  <a:pt x="75" y="8"/>
                  <a:pt x="72" y="10"/>
                </a:cubicBezTo>
                <a:cubicBezTo>
                  <a:pt x="69" y="12"/>
                  <a:pt x="67" y="15"/>
                  <a:pt x="64" y="17"/>
                </a:cubicBezTo>
                <a:cubicBezTo>
                  <a:pt x="64" y="18"/>
                  <a:pt x="64" y="18"/>
                  <a:pt x="64" y="18"/>
                </a:cubicBezTo>
                <a:cubicBezTo>
                  <a:pt x="60" y="22"/>
                  <a:pt x="56" y="27"/>
                  <a:pt x="51" y="32"/>
                </a:cubicBezTo>
                <a:cubicBezTo>
                  <a:pt x="46" y="36"/>
                  <a:pt x="40" y="40"/>
                  <a:pt x="34" y="43"/>
                </a:cubicBezTo>
                <a:cubicBezTo>
                  <a:pt x="27" y="46"/>
                  <a:pt x="20" y="47"/>
                  <a:pt x="14" y="47"/>
                </a:cubicBezTo>
                <a:cubicBezTo>
                  <a:pt x="8" y="47"/>
                  <a:pt x="2" y="46"/>
                  <a:pt x="0" y="46"/>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5111294" y="1733022"/>
            <a:ext cx="342499" cy="327789"/>
            <a:chOff x="8383588" y="4452938"/>
            <a:chExt cx="522287" cy="477837"/>
          </a:xfrm>
          <a:solidFill>
            <a:schemeClr val="bg1"/>
          </a:solidFill>
        </p:grpSpPr>
        <p:sp>
          <p:nvSpPr>
            <p:cNvPr id="16" name="Freeform 15"/>
            <p:cNvSpPr/>
            <p:nvPr/>
          </p:nvSpPr>
          <p:spPr bwMode="auto">
            <a:xfrm>
              <a:off x="8477250" y="4873625"/>
              <a:ext cx="334962" cy="57150"/>
            </a:xfrm>
            <a:custGeom>
              <a:avLst/>
              <a:gdLst>
                <a:gd name="T0" fmla="*/ 69 w 89"/>
                <a:gd name="T1" fmla="*/ 0 h 15"/>
                <a:gd name="T2" fmla="*/ 21 w 89"/>
                <a:gd name="T3" fmla="*/ 0 h 15"/>
                <a:gd name="T4" fmla="*/ 0 w 89"/>
                <a:gd name="T5" fmla="*/ 8 h 15"/>
                <a:gd name="T6" fmla="*/ 10 w 89"/>
                <a:gd name="T7" fmla="*/ 15 h 15"/>
                <a:gd name="T8" fmla="*/ 79 w 89"/>
                <a:gd name="T9" fmla="*/ 15 h 15"/>
                <a:gd name="T10" fmla="*/ 89 w 89"/>
                <a:gd name="T11" fmla="*/ 8 h 15"/>
                <a:gd name="T12" fmla="*/ 69 w 8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9" h="15">
                  <a:moveTo>
                    <a:pt x="69" y="0"/>
                  </a:moveTo>
                  <a:cubicBezTo>
                    <a:pt x="21" y="0"/>
                    <a:pt x="21" y="0"/>
                    <a:pt x="21" y="0"/>
                  </a:cubicBezTo>
                  <a:cubicBezTo>
                    <a:pt x="15" y="0"/>
                    <a:pt x="0" y="3"/>
                    <a:pt x="0" y="8"/>
                  </a:cubicBezTo>
                  <a:cubicBezTo>
                    <a:pt x="0" y="12"/>
                    <a:pt x="5" y="15"/>
                    <a:pt x="10" y="15"/>
                  </a:cubicBezTo>
                  <a:cubicBezTo>
                    <a:pt x="79" y="15"/>
                    <a:pt x="79" y="15"/>
                    <a:pt x="79" y="15"/>
                  </a:cubicBezTo>
                  <a:cubicBezTo>
                    <a:pt x="84" y="15"/>
                    <a:pt x="89" y="12"/>
                    <a:pt x="89" y="8"/>
                  </a:cubicBezTo>
                  <a:cubicBezTo>
                    <a:pt x="89" y="2"/>
                    <a:pt x="74" y="0"/>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a:spLocks noEditPoints="1"/>
            </p:cNvSpPr>
            <p:nvPr/>
          </p:nvSpPr>
          <p:spPr bwMode="auto">
            <a:xfrm>
              <a:off x="8383588" y="4452938"/>
              <a:ext cx="522287" cy="387350"/>
            </a:xfrm>
            <a:custGeom>
              <a:avLst/>
              <a:gdLst>
                <a:gd name="T0" fmla="*/ 110 w 139"/>
                <a:gd name="T1" fmla="*/ 103 h 103"/>
                <a:gd name="T2" fmla="*/ 30 w 139"/>
                <a:gd name="T3" fmla="*/ 103 h 103"/>
                <a:gd name="T4" fmla="*/ 0 w 139"/>
                <a:gd name="T5" fmla="*/ 74 h 103"/>
                <a:gd name="T6" fmla="*/ 0 w 139"/>
                <a:gd name="T7" fmla="*/ 30 h 103"/>
                <a:gd name="T8" fmla="*/ 30 w 139"/>
                <a:gd name="T9" fmla="*/ 0 h 103"/>
                <a:gd name="T10" fmla="*/ 110 w 139"/>
                <a:gd name="T11" fmla="*/ 0 h 103"/>
                <a:gd name="T12" fmla="*/ 139 w 139"/>
                <a:gd name="T13" fmla="*/ 30 h 103"/>
                <a:gd name="T14" fmla="*/ 139 w 139"/>
                <a:gd name="T15" fmla="*/ 74 h 103"/>
                <a:gd name="T16" fmla="*/ 110 w 139"/>
                <a:gd name="T17" fmla="*/ 103 h 103"/>
                <a:gd name="T18" fmla="*/ 27 w 139"/>
                <a:gd name="T19" fmla="*/ 9 h 103"/>
                <a:gd name="T20" fmla="*/ 8 w 139"/>
                <a:gd name="T21" fmla="*/ 29 h 103"/>
                <a:gd name="T22" fmla="*/ 8 w 139"/>
                <a:gd name="T23" fmla="*/ 75 h 103"/>
                <a:gd name="T24" fmla="*/ 27 w 139"/>
                <a:gd name="T25" fmla="*/ 95 h 103"/>
                <a:gd name="T26" fmla="*/ 112 w 139"/>
                <a:gd name="T27" fmla="*/ 95 h 103"/>
                <a:gd name="T28" fmla="*/ 131 w 139"/>
                <a:gd name="T29" fmla="*/ 75 h 103"/>
                <a:gd name="T30" fmla="*/ 131 w 139"/>
                <a:gd name="T31" fmla="*/ 29 h 103"/>
                <a:gd name="T32" fmla="*/ 112 w 139"/>
                <a:gd name="T33" fmla="*/ 9 h 103"/>
                <a:gd name="T34" fmla="*/ 27 w 139"/>
                <a:gd name="T35"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03">
                  <a:moveTo>
                    <a:pt x="110" y="103"/>
                  </a:moveTo>
                  <a:cubicBezTo>
                    <a:pt x="30" y="103"/>
                    <a:pt x="30" y="103"/>
                    <a:pt x="30" y="103"/>
                  </a:cubicBezTo>
                  <a:cubicBezTo>
                    <a:pt x="13" y="103"/>
                    <a:pt x="0" y="90"/>
                    <a:pt x="0" y="74"/>
                  </a:cubicBezTo>
                  <a:cubicBezTo>
                    <a:pt x="0" y="30"/>
                    <a:pt x="0" y="30"/>
                    <a:pt x="0" y="30"/>
                  </a:cubicBezTo>
                  <a:cubicBezTo>
                    <a:pt x="0" y="14"/>
                    <a:pt x="13" y="0"/>
                    <a:pt x="30" y="0"/>
                  </a:cubicBezTo>
                  <a:cubicBezTo>
                    <a:pt x="110" y="0"/>
                    <a:pt x="110" y="0"/>
                    <a:pt x="110" y="0"/>
                  </a:cubicBezTo>
                  <a:cubicBezTo>
                    <a:pt x="126" y="0"/>
                    <a:pt x="139" y="14"/>
                    <a:pt x="139" y="30"/>
                  </a:cubicBezTo>
                  <a:cubicBezTo>
                    <a:pt x="139" y="74"/>
                    <a:pt x="139" y="74"/>
                    <a:pt x="139" y="74"/>
                  </a:cubicBezTo>
                  <a:cubicBezTo>
                    <a:pt x="139" y="90"/>
                    <a:pt x="126" y="103"/>
                    <a:pt x="110" y="103"/>
                  </a:cubicBezTo>
                  <a:close/>
                  <a:moveTo>
                    <a:pt x="27" y="9"/>
                  </a:moveTo>
                  <a:cubicBezTo>
                    <a:pt x="17" y="9"/>
                    <a:pt x="8" y="18"/>
                    <a:pt x="8" y="29"/>
                  </a:cubicBezTo>
                  <a:cubicBezTo>
                    <a:pt x="8" y="75"/>
                    <a:pt x="8" y="75"/>
                    <a:pt x="8" y="75"/>
                  </a:cubicBezTo>
                  <a:cubicBezTo>
                    <a:pt x="8" y="86"/>
                    <a:pt x="17" y="95"/>
                    <a:pt x="27" y="95"/>
                  </a:cubicBezTo>
                  <a:cubicBezTo>
                    <a:pt x="112" y="95"/>
                    <a:pt x="112" y="95"/>
                    <a:pt x="112" y="95"/>
                  </a:cubicBezTo>
                  <a:cubicBezTo>
                    <a:pt x="122" y="95"/>
                    <a:pt x="131" y="86"/>
                    <a:pt x="131" y="75"/>
                  </a:cubicBezTo>
                  <a:cubicBezTo>
                    <a:pt x="131" y="29"/>
                    <a:pt x="131" y="29"/>
                    <a:pt x="131" y="29"/>
                  </a:cubicBezTo>
                  <a:cubicBezTo>
                    <a:pt x="131" y="18"/>
                    <a:pt x="122" y="9"/>
                    <a:pt x="112" y="9"/>
                  </a:cubicBezTo>
                  <a:lnTo>
                    <a:pt x="2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a:spLocks noEditPoints="1"/>
            </p:cNvSpPr>
            <p:nvPr/>
          </p:nvSpPr>
          <p:spPr bwMode="auto">
            <a:xfrm>
              <a:off x="8774113" y="4559300"/>
              <a:ext cx="63500" cy="63500"/>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a:spLocks noEditPoints="1"/>
            </p:cNvSpPr>
            <p:nvPr/>
          </p:nvSpPr>
          <p:spPr bwMode="auto">
            <a:xfrm>
              <a:off x="8669338" y="4629150"/>
              <a:ext cx="63500" cy="65087"/>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8556625" y="4600575"/>
              <a:ext cx="60325" cy="63500"/>
            </a:xfrm>
            <a:custGeom>
              <a:avLst/>
              <a:gdLst>
                <a:gd name="T0" fmla="*/ 8 w 16"/>
                <a:gd name="T1" fmla="*/ 17 h 17"/>
                <a:gd name="T2" fmla="*/ 0 w 16"/>
                <a:gd name="T3" fmla="*/ 9 h 17"/>
                <a:gd name="T4" fmla="*/ 8 w 16"/>
                <a:gd name="T5" fmla="*/ 0 h 17"/>
                <a:gd name="T6" fmla="*/ 16 w 16"/>
                <a:gd name="T7" fmla="*/ 9 h 17"/>
                <a:gd name="T8" fmla="*/ 8 w 16"/>
                <a:gd name="T9" fmla="*/ 17 h 17"/>
                <a:gd name="T10" fmla="*/ 8 w 16"/>
                <a:gd name="T11" fmla="*/ 5 h 17"/>
                <a:gd name="T12" fmla="*/ 4 w 16"/>
                <a:gd name="T13" fmla="*/ 9 h 17"/>
                <a:gd name="T14" fmla="*/ 8 w 16"/>
                <a:gd name="T15" fmla="*/ 13 h 17"/>
                <a:gd name="T16" fmla="*/ 12 w 16"/>
                <a:gd name="T17" fmla="*/ 9 h 17"/>
                <a:gd name="T18" fmla="*/ 8 w 16"/>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17"/>
                  </a:moveTo>
                  <a:cubicBezTo>
                    <a:pt x="3" y="17"/>
                    <a:pt x="0" y="13"/>
                    <a:pt x="0" y="9"/>
                  </a:cubicBezTo>
                  <a:cubicBezTo>
                    <a:pt x="0" y="4"/>
                    <a:pt x="3" y="0"/>
                    <a:pt x="8" y="0"/>
                  </a:cubicBezTo>
                  <a:cubicBezTo>
                    <a:pt x="13" y="0"/>
                    <a:pt x="16" y="4"/>
                    <a:pt x="16" y="9"/>
                  </a:cubicBezTo>
                  <a:cubicBezTo>
                    <a:pt x="16" y="13"/>
                    <a:pt x="13" y="17"/>
                    <a:pt x="8" y="17"/>
                  </a:cubicBezTo>
                  <a:close/>
                  <a:moveTo>
                    <a:pt x="8" y="5"/>
                  </a:moveTo>
                  <a:cubicBezTo>
                    <a:pt x="6" y="5"/>
                    <a:pt x="4" y="7"/>
                    <a:pt x="4" y="9"/>
                  </a:cubicBezTo>
                  <a:cubicBezTo>
                    <a:pt x="4" y="11"/>
                    <a:pt x="6" y="13"/>
                    <a:pt x="8" y="13"/>
                  </a:cubicBezTo>
                  <a:cubicBezTo>
                    <a:pt x="10" y="13"/>
                    <a:pt x="12" y="11"/>
                    <a:pt x="12" y="9"/>
                  </a:cubicBezTo>
                  <a:cubicBezTo>
                    <a:pt x="12" y="7"/>
                    <a:pt x="10" y="5"/>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a:spLocks noEditPoints="1"/>
            </p:cNvSpPr>
            <p:nvPr/>
          </p:nvSpPr>
          <p:spPr bwMode="auto">
            <a:xfrm>
              <a:off x="8451850" y="4675188"/>
              <a:ext cx="63500" cy="60325"/>
            </a:xfrm>
            <a:custGeom>
              <a:avLst/>
              <a:gdLst>
                <a:gd name="T0" fmla="*/ 8 w 17"/>
                <a:gd name="T1" fmla="*/ 16 h 16"/>
                <a:gd name="T2" fmla="*/ 0 w 17"/>
                <a:gd name="T3" fmla="*/ 8 h 16"/>
                <a:gd name="T4" fmla="*/ 8 w 17"/>
                <a:gd name="T5" fmla="*/ 0 h 16"/>
                <a:gd name="T6" fmla="*/ 17 w 17"/>
                <a:gd name="T7" fmla="*/ 8 h 16"/>
                <a:gd name="T8" fmla="*/ 8 w 17"/>
                <a:gd name="T9" fmla="*/ 16 h 16"/>
                <a:gd name="T10" fmla="*/ 8 w 17"/>
                <a:gd name="T11" fmla="*/ 4 h 16"/>
                <a:gd name="T12" fmla="*/ 4 w 17"/>
                <a:gd name="T13" fmla="*/ 8 h 16"/>
                <a:gd name="T14" fmla="*/ 8 w 17"/>
                <a:gd name="T15" fmla="*/ 12 h 16"/>
                <a:gd name="T16" fmla="*/ 12 w 17"/>
                <a:gd name="T17" fmla="*/ 8 h 16"/>
                <a:gd name="T18" fmla="*/ 8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8" y="16"/>
                  </a:moveTo>
                  <a:cubicBezTo>
                    <a:pt x="4" y="16"/>
                    <a:pt x="0" y="13"/>
                    <a:pt x="0" y="8"/>
                  </a:cubicBezTo>
                  <a:cubicBezTo>
                    <a:pt x="0" y="3"/>
                    <a:pt x="4" y="0"/>
                    <a:pt x="8" y="0"/>
                  </a:cubicBezTo>
                  <a:cubicBezTo>
                    <a:pt x="13" y="0"/>
                    <a:pt x="17" y="3"/>
                    <a:pt x="17" y="8"/>
                  </a:cubicBezTo>
                  <a:cubicBezTo>
                    <a:pt x="17"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8721725" y="4595813"/>
              <a:ext cx="71437" cy="57150"/>
            </a:xfrm>
            <a:custGeom>
              <a:avLst/>
              <a:gdLst>
                <a:gd name="T0" fmla="*/ 2 w 19"/>
                <a:gd name="T1" fmla="*/ 15 h 15"/>
                <a:gd name="T2" fmla="*/ 19 w 19"/>
                <a:gd name="T3" fmla="*/ 4 h 15"/>
                <a:gd name="T4" fmla="*/ 17 w 19"/>
                <a:gd name="T5" fmla="*/ 0 h 15"/>
                <a:gd name="T6" fmla="*/ 0 w 19"/>
                <a:gd name="T7" fmla="*/ 11 h 15"/>
                <a:gd name="T8" fmla="*/ 2 w 19"/>
                <a:gd name="T9" fmla="*/ 15 h 15"/>
              </a:gdLst>
              <a:ahLst/>
              <a:cxnLst>
                <a:cxn ang="0">
                  <a:pos x="T0" y="T1"/>
                </a:cxn>
                <a:cxn ang="0">
                  <a:pos x="T2" y="T3"/>
                </a:cxn>
                <a:cxn ang="0">
                  <a:pos x="T4" y="T5"/>
                </a:cxn>
                <a:cxn ang="0">
                  <a:pos x="T6" y="T7"/>
                </a:cxn>
                <a:cxn ang="0">
                  <a:pos x="T8" y="T9"/>
                </a:cxn>
              </a:cxnLst>
              <a:rect l="0" t="0" r="r" b="b"/>
              <a:pathLst>
                <a:path w="19" h="15">
                  <a:moveTo>
                    <a:pt x="2" y="15"/>
                  </a:moveTo>
                  <a:cubicBezTo>
                    <a:pt x="19" y="4"/>
                    <a:pt x="19" y="4"/>
                    <a:pt x="19" y="4"/>
                  </a:cubicBezTo>
                  <a:cubicBezTo>
                    <a:pt x="17" y="0"/>
                    <a:pt x="17" y="0"/>
                    <a:pt x="17" y="0"/>
                  </a:cubicBezTo>
                  <a:cubicBezTo>
                    <a:pt x="0" y="11"/>
                    <a:pt x="0" y="11"/>
                    <a:pt x="0" y="11"/>
                  </a:cubicBezTo>
                  <a:cubicBezTo>
                    <a:pt x="1" y="12"/>
                    <a:pt x="2" y="14"/>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8496300" y="4645025"/>
              <a:ext cx="71437" cy="55562"/>
            </a:xfrm>
            <a:custGeom>
              <a:avLst/>
              <a:gdLst>
                <a:gd name="T0" fmla="*/ 16 w 19"/>
                <a:gd name="T1" fmla="*/ 0 h 15"/>
                <a:gd name="T2" fmla="*/ 0 w 19"/>
                <a:gd name="T3" fmla="*/ 11 h 15"/>
                <a:gd name="T4" fmla="*/ 3 w 19"/>
                <a:gd name="T5" fmla="*/ 15 h 15"/>
                <a:gd name="T6" fmla="*/ 19 w 19"/>
                <a:gd name="T7" fmla="*/ 3 h 15"/>
                <a:gd name="T8" fmla="*/ 16 w 19"/>
                <a:gd name="T9" fmla="*/ 0 h 15"/>
              </a:gdLst>
              <a:ahLst/>
              <a:cxnLst>
                <a:cxn ang="0">
                  <a:pos x="T0" y="T1"/>
                </a:cxn>
                <a:cxn ang="0">
                  <a:pos x="T2" y="T3"/>
                </a:cxn>
                <a:cxn ang="0">
                  <a:pos x="T4" y="T5"/>
                </a:cxn>
                <a:cxn ang="0">
                  <a:pos x="T6" y="T7"/>
                </a:cxn>
                <a:cxn ang="0">
                  <a:pos x="T8" y="T9"/>
                </a:cxn>
              </a:cxnLst>
              <a:rect l="0" t="0" r="r" b="b"/>
              <a:pathLst>
                <a:path w="19" h="15">
                  <a:moveTo>
                    <a:pt x="16" y="0"/>
                  </a:moveTo>
                  <a:cubicBezTo>
                    <a:pt x="0" y="11"/>
                    <a:pt x="0" y="11"/>
                    <a:pt x="0" y="11"/>
                  </a:cubicBezTo>
                  <a:cubicBezTo>
                    <a:pt x="3" y="15"/>
                    <a:pt x="3" y="15"/>
                    <a:pt x="3" y="15"/>
                  </a:cubicBezTo>
                  <a:cubicBezTo>
                    <a:pt x="19" y="3"/>
                    <a:pt x="19" y="3"/>
                    <a:pt x="19" y="3"/>
                  </a:cubicBezTo>
                  <a:cubicBezTo>
                    <a:pt x="18"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8612188" y="4633913"/>
              <a:ext cx="60325" cy="30162"/>
            </a:xfrm>
            <a:custGeom>
              <a:avLst/>
              <a:gdLst>
                <a:gd name="T0" fmla="*/ 16 w 16"/>
                <a:gd name="T1" fmla="*/ 4 h 8"/>
                <a:gd name="T2" fmla="*/ 1 w 16"/>
                <a:gd name="T3" fmla="*/ 0 h 8"/>
                <a:gd name="T4" fmla="*/ 1 w 16"/>
                <a:gd name="T5" fmla="*/ 0 h 8"/>
                <a:gd name="T6" fmla="*/ 0 w 16"/>
                <a:gd name="T7" fmla="*/ 4 h 8"/>
                <a:gd name="T8" fmla="*/ 15 w 16"/>
                <a:gd name="T9" fmla="*/ 8 h 8"/>
                <a:gd name="T10" fmla="*/ 15 w 16"/>
                <a:gd name="T11" fmla="*/ 8 h 8"/>
                <a:gd name="T12" fmla="*/ 16 w 16"/>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16" y="4"/>
                  </a:moveTo>
                  <a:cubicBezTo>
                    <a:pt x="1" y="0"/>
                    <a:pt x="1" y="0"/>
                    <a:pt x="1" y="0"/>
                  </a:cubicBezTo>
                  <a:cubicBezTo>
                    <a:pt x="1" y="0"/>
                    <a:pt x="1" y="0"/>
                    <a:pt x="1" y="0"/>
                  </a:cubicBezTo>
                  <a:cubicBezTo>
                    <a:pt x="1" y="1"/>
                    <a:pt x="1" y="3"/>
                    <a:pt x="0" y="4"/>
                  </a:cubicBezTo>
                  <a:cubicBezTo>
                    <a:pt x="15" y="8"/>
                    <a:pt x="15" y="8"/>
                    <a:pt x="15" y="8"/>
                  </a:cubicBezTo>
                  <a:cubicBezTo>
                    <a:pt x="15" y="8"/>
                    <a:pt x="15" y="8"/>
                    <a:pt x="15" y="8"/>
                  </a:cubicBezTo>
                  <a:cubicBezTo>
                    <a:pt x="15" y="6"/>
                    <a:pt x="16" y="5"/>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3635159" y="2229838"/>
            <a:ext cx="386053" cy="348743"/>
            <a:chOff x="9204326" y="3648075"/>
            <a:chExt cx="500062" cy="454026"/>
          </a:xfrm>
          <a:solidFill>
            <a:schemeClr val="bg1"/>
          </a:solidFill>
        </p:grpSpPr>
        <p:sp>
          <p:nvSpPr>
            <p:cNvPr id="26" name="Freeform 25"/>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Oval 26"/>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4" name="Group 33"/>
          <p:cNvGrpSpPr/>
          <p:nvPr/>
        </p:nvGrpSpPr>
        <p:grpSpPr>
          <a:xfrm>
            <a:off x="5298680" y="2822495"/>
            <a:ext cx="384111" cy="464671"/>
            <a:chOff x="9532938" y="3521075"/>
            <a:chExt cx="423862" cy="512763"/>
          </a:xfrm>
          <a:solidFill>
            <a:schemeClr val="bg1"/>
          </a:solidFill>
        </p:grpSpPr>
        <p:sp>
          <p:nvSpPr>
            <p:cNvPr id="35" name="Freeform 34"/>
            <p:cNvSpPr/>
            <p:nvPr/>
          </p:nvSpPr>
          <p:spPr bwMode="auto">
            <a:xfrm>
              <a:off x="9667875" y="3640138"/>
              <a:ext cx="150812" cy="30163"/>
            </a:xfrm>
            <a:custGeom>
              <a:avLst/>
              <a:gdLst>
                <a:gd name="T0" fmla="*/ 40 w 40"/>
                <a:gd name="T1" fmla="*/ 4 h 8"/>
                <a:gd name="T2" fmla="*/ 36 w 40"/>
                <a:gd name="T3" fmla="*/ 8 h 8"/>
                <a:gd name="T4" fmla="*/ 4 w 40"/>
                <a:gd name="T5" fmla="*/ 8 h 8"/>
                <a:gd name="T6" fmla="*/ 0 w 40"/>
                <a:gd name="T7" fmla="*/ 4 h 8"/>
                <a:gd name="T8" fmla="*/ 0 w 40"/>
                <a:gd name="T9" fmla="*/ 4 h 8"/>
                <a:gd name="T10" fmla="*/ 4 w 40"/>
                <a:gd name="T11" fmla="*/ 0 h 8"/>
                <a:gd name="T12" fmla="*/ 36 w 40"/>
                <a:gd name="T13" fmla="*/ 0 h 8"/>
                <a:gd name="T14" fmla="*/ 40 w 4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
                  <a:moveTo>
                    <a:pt x="40" y="4"/>
                  </a:moveTo>
                  <a:cubicBezTo>
                    <a:pt x="40" y="6"/>
                    <a:pt x="39" y="8"/>
                    <a:pt x="36" y="8"/>
                  </a:cubicBezTo>
                  <a:cubicBezTo>
                    <a:pt x="4" y="8"/>
                    <a:pt x="4" y="8"/>
                    <a:pt x="4" y="8"/>
                  </a:cubicBezTo>
                  <a:cubicBezTo>
                    <a:pt x="2" y="8"/>
                    <a:pt x="0" y="6"/>
                    <a:pt x="0" y="4"/>
                  </a:cubicBezTo>
                  <a:cubicBezTo>
                    <a:pt x="0" y="4"/>
                    <a:pt x="0" y="4"/>
                    <a:pt x="0" y="4"/>
                  </a:cubicBezTo>
                  <a:cubicBezTo>
                    <a:pt x="0" y="1"/>
                    <a:pt x="2" y="0"/>
                    <a:pt x="4" y="0"/>
                  </a:cubicBezTo>
                  <a:cubicBezTo>
                    <a:pt x="36" y="0"/>
                    <a:pt x="36" y="0"/>
                    <a:pt x="36" y="0"/>
                  </a:cubicBezTo>
                  <a:cubicBezTo>
                    <a:pt x="39" y="0"/>
                    <a:pt x="40" y="1"/>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9656763" y="3521075"/>
              <a:ext cx="173037" cy="100013"/>
            </a:xfrm>
            <a:custGeom>
              <a:avLst/>
              <a:gdLst>
                <a:gd name="T0" fmla="*/ 46 w 46"/>
                <a:gd name="T1" fmla="*/ 14 h 27"/>
                <a:gd name="T2" fmla="*/ 36 w 46"/>
                <a:gd name="T3" fmla="*/ 27 h 27"/>
                <a:gd name="T4" fmla="*/ 10 w 46"/>
                <a:gd name="T5" fmla="*/ 27 h 27"/>
                <a:gd name="T6" fmla="*/ 0 w 46"/>
                <a:gd name="T7" fmla="*/ 14 h 27"/>
                <a:gd name="T8" fmla="*/ 0 w 46"/>
                <a:gd name="T9" fmla="*/ 14 h 27"/>
                <a:gd name="T10" fmla="*/ 10 w 46"/>
                <a:gd name="T11" fmla="*/ 0 h 27"/>
                <a:gd name="T12" fmla="*/ 20 w 46"/>
                <a:gd name="T13" fmla="*/ 7 h 27"/>
                <a:gd name="T14" fmla="*/ 27 w 46"/>
                <a:gd name="T15" fmla="*/ 0 h 27"/>
                <a:gd name="T16" fmla="*/ 33 w 46"/>
                <a:gd name="T17" fmla="*/ 7 h 27"/>
                <a:gd name="T18" fmla="*/ 36 w 46"/>
                <a:gd name="T19" fmla="*/ 0 h 27"/>
                <a:gd name="T20" fmla="*/ 46 w 46"/>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7">
                  <a:moveTo>
                    <a:pt x="46" y="14"/>
                  </a:moveTo>
                  <a:cubicBezTo>
                    <a:pt x="46" y="21"/>
                    <a:pt x="42" y="27"/>
                    <a:pt x="36" y="27"/>
                  </a:cubicBezTo>
                  <a:cubicBezTo>
                    <a:pt x="10" y="27"/>
                    <a:pt x="10" y="27"/>
                    <a:pt x="10" y="27"/>
                  </a:cubicBezTo>
                  <a:cubicBezTo>
                    <a:pt x="5" y="27"/>
                    <a:pt x="0" y="21"/>
                    <a:pt x="0" y="14"/>
                  </a:cubicBezTo>
                  <a:cubicBezTo>
                    <a:pt x="0" y="14"/>
                    <a:pt x="0" y="14"/>
                    <a:pt x="0" y="14"/>
                  </a:cubicBezTo>
                  <a:cubicBezTo>
                    <a:pt x="0" y="6"/>
                    <a:pt x="5" y="0"/>
                    <a:pt x="10" y="0"/>
                  </a:cubicBezTo>
                  <a:cubicBezTo>
                    <a:pt x="10" y="0"/>
                    <a:pt x="17" y="8"/>
                    <a:pt x="20" y="7"/>
                  </a:cubicBezTo>
                  <a:cubicBezTo>
                    <a:pt x="22" y="7"/>
                    <a:pt x="24" y="0"/>
                    <a:pt x="27" y="0"/>
                  </a:cubicBezTo>
                  <a:cubicBezTo>
                    <a:pt x="29" y="1"/>
                    <a:pt x="31" y="7"/>
                    <a:pt x="33" y="7"/>
                  </a:cubicBezTo>
                  <a:cubicBezTo>
                    <a:pt x="35" y="7"/>
                    <a:pt x="36" y="0"/>
                    <a:pt x="36" y="0"/>
                  </a:cubicBezTo>
                  <a:cubicBezTo>
                    <a:pt x="42" y="0"/>
                    <a:pt x="46" y="6"/>
                    <a:pt x="4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9532938" y="3689350"/>
              <a:ext cx="423862" cy="344488"/>
            </a:xfrm>
            <a:custGeom>
              <a:avLst/>
              <a:gdLst>
                <a:gd name="T0" fmla="*/ 113 w 113"/>
                <a:gd name="T1" fmla="*/ 82 h 92"/>
                <a:gd name="T2" fmla="*/ 102 w 113"/>
                <a:gd name="T3" fmla="*/ 92 h 92"/>
                <a:gd name="T4" fmla="*/ 10 w 113"/>
                <a:gd name="T5" fmla="*/ 92 h 92"/>
                <a:gd name="T6" fmla="*/ 0 w 113"/>
                <a:gd name="T7" fmla="*/ 82 h 92"/>
                <a:gd name="T8" fmla="*/ 10 w 113"/>
                <a:gd name="T9" fmla="*/ 71 h 92"/>
                <a:gd name="T10" fmla="*/ 10 w 113"/>
                <a:gd name="T11" fmla="*/ 33 h 92"/>
                <a:gd name="T12" fmla="*/ 43 w 113"/>
                <a:gd name="T13" fmla="*/ 0 h 92"/>
                <a:gd name="T14" fmla="*/ 69 w 113"/>
                <a:gd name="T15" fmla="*/ 0 h 92"/>
                <a:gd name="T16" fmla="*/ 102 w 113"/>
                <a:gd name="T17" fmla="*/ 33 h 92"/>
                <a:gd name="T18" fmla="*/ 102 w 113"/>
                <a:gd name="T19" fmla="*/ 71 h 92"/>
                <a:gd name="T20" fmla="*/ 113 w 113"/>
                <a:gd name="T21" fmla="*/ 82 h 92"/>
                <a:gd name="T22" fmla="*/ 75 w 113"/>
                <a:gd name="T23" fmla="*/ 54 h 92"/>
                <a:gd name="T24" fmla="*/ 62 w 113"/>
                <a:gd name="T25" fmla="*/ 39 h 92"/>
                <a:gd name="T26" fmla="*/ 53 w 113"/>
                <a:gd name="T27" fmla="*/ 32 h 92"/>
                <a:gd name="T28" fmla="*/ 59 w 113"/>
                <a:gd name="T29" fmla="*/ 28 h 92"/>
                <a:gd name="T30" fmla="*/ 70 w 113"/>
                <a:gd name="T31" fmla="*/ 31 h 92"/>
                <a:gd name="T32" fmla="*/ 73 w 113"/>
                <a:gd name="T33" fmla="*/ 22 h 92"/>
                <a:gd name="T34" fmla="*/ 61 w 113"/>
                <a:gd name="T35" fmla="*/ 19 h 92"/>
                <a:gd name="T36" fmla="*/ 61 w 113"/>
                <a:gd name="T37" fmla="*/ 18 h 92"/>
                <a:gd name="T38" fmla="*/ 61 w 113"/>
                <a:gd name="T39" fmla="*/ 18 h 92"/>
                <a:gd name="T40" fmla="*/ 61 w 113"/>
                <a:gd name="T41" fmla="*/ 17 h 92"/>
                <a:gd name="T42" fmla="*/ 57 w 113"/>
                <a:gd name="T43" fmla="*/ 14 h 92"/>
                <a:gd name="T44" fmla="*/ 54 w 113"/>
                <a:gd name="T45" fmla="*/ 17 h 92"/>
                <a:gd name="T46" fmla="*/ 54 w 113"/>
                <a:gd name="T47" fmla="*/ 19 h 92"/>
                <a:gd name="T48" fmla="*/ 54 w 113"/>
                <a:gd name="T49" fmla="*/ 19 h 92"/>
                <a:gd name="T50" fmla="*/ 54 w 113"/>
                <a:gd name="T51" fmla="*/ 20 h 92"/>
                <a:gd name="T52" fmla="*/ 41 w 113"/>
                <a:gd name="T53" fmla="*/ 34 h 92"/>
                <a:gd name="T54" fmla="*/ 55 w 113"/>
                <a:gd name="T55" fmla="*/ 48 h 92"/>
                <a:gd name="T56" fmla="*/ 63 w 113"/>
                <a:gd name="T57" fmla="*/ 55 h 92"/>
                <a:gd name="T58" fmla="*/ 55 w 113"/>
                <a:gd name="T59" fmla="*/ 60 h 92"/>
                <a:gd name="T60" fmla="*/ 43 w 113"/>
                <a:gd name="T61" fmla="*/ 56 h 92"/>
                <a:gd name="T62" fmla="*/ 40 w 113"/>
                <a:gd name="T63" fmla="*/ 65 h 92"/>
                <a:gd name="T64" fmla="*/ 53 w 113"/>
                <a:gd name="T65" fmla="*/ 69 h 92"/>
                <a:gd name="T66" fmla="*/ 53 w 113"/>
                <a:gd name="T67" fmla="*/ 70 h 92"/>
                <a:gd name="T68" fmla="*/ 53 w 113"/>
                <a:gd name="T69" fmla="*/ 70 h 92"/>
                <a:gd name="T70" fmla="*/ 53 w 113"/>
                <a:gd name="T71" fmla="*/ 70 h 92"/>
                <a:gd name="T72" fmla="*/ 57 w 113"/>
                <a:gd name="T73" fmla="*/ 74 h 92"/>
                <a:gd name="T74" fmla="*/ 61 w 113"/>
                <a:gd name="T75" fmla="*/ 70 h 92"/>
                <a:gd name="T76" fmla="*/ 61 w 113"/>
                <a:gd name="T77" fmla="*/ 70 h 92"/>
                <a:gd name="T78" fmla="*/ 61 w 113"/>
                <a:gd name="T79" fmla="*/ 70 h 92"/>
                <a:gd name="T80" fmla="*/ 61 w 113"/>
                <a:gd name="T81" fmla="*/ 68 h 92"/>
                <a:gd name="T82" fmla="*/ 75 w 113"/>
                <a:gd name="T83" fmla="*/ 5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92">
                  <a:moveTo>
                    <a:pt x="113" y="82"/>
                  </a:moveTo>
                  <a:cubicBezTo>
                    <a:pt x="113" y="87"/>
                    <a:pt x="108" y="92"/>
                    <a:pt x="102" y="92"/>
                  </a:cubicBezTo>
                  <a:cubicBezTo>
                    <a:pt x="10" y="92"/>
                    <a:pt x="10" y="92"/>
                    <a:pt x="10" y="92"/>
                  </a:cubicBezTo>
                  <a:cubicBezTo>
                    <a:pt x="5" y="92"/>
                    <a:pt x="0" y="87"/>
                    <a:pt x="0" y="82"/>
                  </a:cubicBezTo>
                  <a:cubicBezTo>
                    <a:pt x="0" y="76"/>
                    <a:pt x="5" y="71"/>
                    <a:pt x="10" y="71"/>
                  </a:cubicBezTo>
                  <a:cubicBezTo>
                    <a:pt x="10" y="33"/>
                    <a:pt x="10" y="33"/>
                    <a:pt x="10" y="33"/>
                  </a:cubicBezTo>
                  <a:cubicBezTo>
                    <a:pt x="10" y="15"/>
                    <a:pt x="25" y="0"/>
                    <a:pt x="43" y="0"/>
                  </a:cubicBezTo>
                  <a:cubicBezTo>
                    <a:pt x="69" y="0"/>
                    <a:pt x="69" y="0"/>
                    <a:pt x="69" y="0"/>
                  </a:cubicBezTo>
                  <a:cubicBezTo>
                    <a:pt x="87" y="0"/>
                    <a:pt x="102" y="15"/>
                    <a:pt x="102" y="33"/>
                  </a:cubicBezTo>
                  <a:cubicBezTo>
                    <a:pt x="102" y="71"/>
                    <a:pt x="102" y="71"/>
                    <a:pt x="102" y="71"/>
                  </a:cubicBezTo>
                  <a:cubicBezTo>
                    <a:pt x="108" y="71"/>
                    <a:pt x="113" y="76"/>
                    <a:pt x="113" y="82"/>
                  </a:cubicBezTo>
                  <a:close/>
                  <a:moveTo>
                    <a:pt x="75" y="54"/>
                  </a:moveTo>
                  <a:cubicBezTo>
                    <a:pt x="75" y="47"/>
                    <a:pt x="71" y="42"/>
                    <a:pt x="62" y="39"/>
                  </a:cubicBezTo>
                  <a:cubicBezTo>
                    <a:pt x="55" y="37"/>
                    <a:pt x="53" y="35"/>
                    <a:pt x="53" y="32"/>
                  </a:cubicBezTo>
                  <a:cubicBezTo>
                    <a:pt x="52" y="30"/>
                    <a:pt x="54" y="28"/>
                    <a:pt x="59" y="28"/>
                  </a:cubicBezTo>
                  <a:cubicBezTo>
                    <a:pt x="65" y="28"/>
                    <a:pt x="68" y="30"/>
                    <a:pt x="70" y="31"/>
                  </a:cubicBezTo>
                  <a:cubicBezTo>
                    <a:pt x="73" y="22"/>
                    <a:pt x="73" y="22"/>
                    <a:pt x="73" y="22"/>
                  </a:cubicBezTo>
                  <a:cubicBezTo>
                    <a:pt x="70" y="21"/>
                    <a:pt x="66" y="20"/>
                    <a:pt x="61" y="19"/>
                  </a:cubicBezTo>
                  <a:cubicBezTo>
                    <a:pt x="61" y="18"/>
                    <a:pt x="61" y="18"/>
                    <a:pt x="61" y="18"/>
                  </a:cubicBezTo>
                  <a:cubicBezTo>
                    <a:pt x="61" y="18"/>
                    <a:pt x="61" y="18"/>
                    <a:pt x="61" y="18"/>
                  </a:cubicBezTo>
                  <a:cubicBezTo>
                    <a:pt x="61" y="17"/>
                    <a:pt x="61" y="17"/>
                    <a:pt x="61" y="17"/>
                  </a:cubicBezTo>
                  <a:cubicBezTo>
                    <a:pt x="61" y="15"/>
                    <a:pt x="60" y="14"/>
                    <a:pt x="57" y="14"/>
                  </a:cubicBezTo>
                  <a:cubicBezTo>
                    <a:pt x="55" y="14"/>
                    <a:pt x="54" y="15"/>
                    <a:pt x="54" y="17"/>
                  </a:cubicBezTo>
                  <a:cubicBezTo>
                    <a:pt x="54" y="19"/>
                    <a:pt x="54" y="19"/>
                    <a:pt x="54" y="19"/>
                  </a:cubicBezTo>
                  <a:cubicBezTo>
                    <a:pt x="54" y="19"/>
                    <a:pt x="54" y="19"/>
                    <a:pt x="54" y="19"/>
                  </a:cubicBezTo>
                  <a:cubicBezTo>
                    <a:pt x="54" y="20"/>
                    <a:pt x="54" y="20"/>
                    <a:pt x="54" y="20"/>
                  </a:cubicBezTo>
                  <a:cubicBezTo>
                    <a:pt x="45" y="22"/>
                    <a:pt x="41" y="27"/>
                    <a:pt x="41" y="34"/>
                  </a:cubicBezTo>
                  <a:cubicBezTo>
                    <a:pt x="41" y="41"/>
                    <a:pt x="46" y="45"/>
                    <a:pt x="55" y="48"/>
                  </a:cubicBezTo>
                  <a:cubicBezTo>
                    <a:pt x="60" y="50"/>
                    <a:pt x="63" y="52"/>
                    <a:pt x="63" y="55"/>
                  </a:cubicBezTo>
                  <a:cubicBezTo>
                    <a:pt x="63" y="58"/>
                    <a:pt x="60" y="60"/>
                    <a:pt x="55" y="60"/>
                  </a:cubicBezTo>
                  <a:cubicBezTo>
                    <a:pt x="50" y="60"/>
                    <a:pt x="46" y="58"/>
                    <a:pt x="43" y="56"/>
                  </a:cubicBezTo>
                  <a:cubicBezTo>
                    <a:pt x="40" y="65"/>
                    <a:pt x="40" y="65"/>
                    <a:pt x="40" y="65"/>
                  </a:cubicBezTo>
                  <a:cubicBezTo>
                    <a:pt x="43" y="67"/>
                    <a:pt x="48" y="68"/>
                    <a:pt x="53" y="69"/>
                  </a:cubicBezTo>
                  <a:cubicBezTo>
                    <a:pt x="53" y="70"/>
                    <a:pt x="53" y="70"/>
                    <a:pt x="53" y="70"/>
                  </a:cubicBezTo>
                  <a:cubicBezTo>
                    <a:pt x="53" y="70"/>
                    <a:pt x="53" y="70"/>
                    <a:pt x="53" y="70"/>
                  </a:cubicBezTo>
                  <a:cubicBezTo>
                    <a:pt x="53" y="70"/>
                    <a:pt x="53" y="70"/>
                    <a:pt x="53" y="70"/>
                  </a:cubicBezTo>
                  <a:cubicBezTo>
                    <a:pt x="53" y="73"/>
                    <a:pt x="55" y="74"/>
                    <a:pt x="57" y="74"/>
                  </a:cubicBezTo>
                  <a:cubicBezTo>
                    <a:pt x="59" y="74"/>
                    <a:pt x="61" y="73"/>
                    <a:pt x="61" y="70"/>
                  </a:cubicBezTo>
                  <a:cubicBezTo>
                    <a:pt x="61" y="70"/>
                    <a:pt x="61" y="70"/>
                    <a:pt x="61" y="70"/>
                  </a:cubicBezTo>
                  <a:cubicBezTo>
                    <a:pt x="61" y="70"/>
                    <a:pt x="61" y="70"/>
                    <a:pt x="61" y="70"/>
                  </a:cubicBezTo>
                  <a:cubicBezTo>
                    <a:pt x="61" y="68"/>
                    <a:pt x="61" y="68"/>
                    <a:pt x="61" y="68"/>
                  </a:cubicBezTo>
                  <a:cubicBezTo>
                    <a:pt x="70" y="66"/>
                    <a:pt x="75" y="60"/>
                    <a:pt x="7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 name="Group 37"/>
          <p:cNvGrpSpPr/>
          <p:nvPr/>
        </p:nvGrpSpPr>
        <p:grpSpPr>
          <a:xfrm>
            <a:off x="3429000" y="3485329"/>
            <a:ext cx="387172" cy="405009"/>
            <a:chOff x="8385175" y="3870325"/>
            <a:chExt cx="473075" cy="473075"/>
          </a:xfrm>
          <a:solidFill>
            <a:schemeClr val="bg1"/>
          </a:solidFill>
        </p:grpSpPr>
        <p:sp>
          <p:nvSpPr>
            <p:cNvPr id="39" name="Freeform 38"/>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1" name="TextBox 40"/>
          <p:cNvSpPr txBox="1"/>
          <p:nvPr/>
        </p:nvSpPr>
        <p:spPr>
          <a:xfrm>
            <a:off x="6607444" y="15049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2" name="Rectangle 41"/>
          <p:cNvSpPr/>
          <p:nvPr/>
        </p:nvSpPr>
        <p:spPr>
          <a:xfrm>
            <a:off x="6590819" y="1765816"/>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3" name="TextBox 42"/>
          <p:cNvSpPr txBox="1"/>
          <p:nvPr/>
        </p:nvSpPr>
        <p:spPr>
          <a:xfrm>
            <a:off x="6600315" y="2724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4" name="Rectangle 43"/>
          <p:cNvSpPr/>
          <p:nvPr/>
        </p:nvSpPr>
        <p:spPr>
          <a:xfrm>
            <a:off x="6583690" y="2985016"/>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5" name="TextBox 44"/>
          <p:cNvSpPr txBox="1"/>
          <p:nvPr/>
        </p:nvSpPr>
        <p:spPr>
          <a:xfrm>
            <a:off x="1496355" y="1944884"/>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46" name="Rectangle 45"/>
          <p:cNvSpPr/>
          <p:nvPr/>
        </p:nvSpPr>
        <p:spPr>
          <a:xfrm>
            <a:off x="609600" y="2205750"/>
            <a:ext cx="1984699" cy="430887"/>
          </a:xfrm>
          <a:prstGeom prst="rect">
            <a:avLst/>
          </a:prstGeom>
        </p:spPr>
        <p:txBody>
          <a:bodyPr wrap="square">
            <a:spAutoFit/>
          </a:bodyPr>
          <a:lstStyle/>
          <a:p>
            <a:pPr algn="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7" name="TextBox 46"/>
          <p:cNvSpPr txBox="1"/>
          <p:nvPr/>
        </p:nvSpPr>
        <p:spPr>
          <a:xfrm>
            <a:off x="1496355" y="3257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48" name="Rectangle 47"/>
          <p:cNvSpPr/>
          <p:nvPr/>
        </p:nvSpPr>
        <p:spPr>
          <a:xfrm>
            <a:off x="609600" y="3518416"/>
            <a:ext cx="1984699" cy="430887"/>
          </a:xfrm>
          <a:prstGeom prst="rect">
            <a:avLst/>
          </a:prstGeom>
        </p:spPr>
        <p:txBody>
          <a:bodyPr wrap="square">
            <a:spAutoFit/>
          </a:bodyPr>
          <a:lstStyle/>
          <a:p>
            <a:pPr algn="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9" name="TextBox 4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 name="TextBox 5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500" fill="hold"/>
                                        <p:tgtEl>
                                          <p:spTgt spid="45"/>
                                        </p:tgtEl>
                                        <p:attrNameLst>
                                          <p:attrName>ppt_x</p:attrName>
                                        </p:attrNameLst>
                                      </p:cBhvr>
                                      <p:tavLst>
                                        <p:tav tm="0">
                                          <p:val>
                                            <p:strVal val="#ppt_x"/>
                                          </p:val>
                                        </p:tav>
                                        <p:tav tm="100000">
                                          <p:val>
                                            <p:strVal val="#ppt_x"/>
                                          </p:val>
                                        </p:tav>
                                      </p:tavLst>
                                    </p:anim>
                                    <p:anim calcmode="lin" valueType="num">
                                      <p:cBhvr additive="base">
                                        <p:cTn id="40" dur="500" fill="hold"/>
                                        <p:tgtEl>
                                          <p:spTgt spid="45"/>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grpId="0" nodeType="afterEffect">
                                  <p:stCondLst>
                                    <p:cond delay="0"/>
                                  </p:stCondLst>
                                  <p:childTnLst>
                                    <p:set>
                                      <p:cBhvr>
                                        <p:cTn id="43" dur="1" fill="hold">
                                          <p:stCondLst>
                                            <p:cond delay="0"/>
                                          </p:stCondLst>
                                        </p:cTn>
                                        <p:tgtEl>
                                          <p:spTgt spid="47"/>
                                        </p:tgtEl>
                                        <p:attrNameLst>
                                          <p:attrName>style.visibility</p:attrName>
                                        </p:attrNameLst>
                                      </p:cBhvr>
                                      <p:to>
                                        <p:strVal val="visible"/>
                                      </p:to>
                                    </p:set>
                                    <p:anim calcmode="lin" valueType="num">
                                      <p:cBhvr additive="base">
                                        <p:cTn id="44" dur="500" fill="hold"/>
                                        <p:tgtEl>
                                          <p:spTgt spid="47"/>
                                        </p:tgtEl>
                                        <p:attrNameLst>
                                          <p:attrName>ppt_x</p:attrName>
                                        </p:attrNameLst>
                                      </p:cBhvr>
                                      <p:tavLst>
                                        <p:tav tm="0">
                                          <p:val>
                                            <p:strVal val="#ppt_x"/>
                                          </p:val>
                                        </p:tav>
                                        <p:tav tm="100000">
                                          <p:val>
                                            <p:strVal val="#ppt_x"/>
                                          </p:val>
                                        </p:tav>
                                      </p:tavLst>
                                    </p:anim>
                                    <p:anim calcmode="lin" valueType="num">
                                      <p:cBhvr additive="base">
                                        <p:cTn id="45" dur="500" fill="hold"/>
                                        <p:tgtEl>
                                          <p:spTgt spid="47"/>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 calcmode="lin" valueType="num">
                                      <p:cBhvr additive="base">
                                        <p:cTn id="54" dur="500" fill="hold"/>
                                        <p:tgtEl>
                                          <p:spTgt spid="43"/>
                                        </p:tgtEl>
                                        <p:attrNameLst>
                                          <p:attrName>ppt_x</p:attrName>
                                        </p:attrNameLst>
                                      </p:cBhvr>
                                      <p:tavLst>
                                        <p:tav tm="0">
                                          <p:val>
                                            <p:strVal val="#ppt_x"/>
                                          </p:val>
                                        </p:tav>
                                        <p:tav tm="100000">
                                          <p:val>
                                            <p:strVal val="#ppt_x"/>
                                          </p:val>
                                        </p:tav>
                                      </p:tavLst>
                                    </p:anim>
                                    <p:anim calcmode="lin" valueType="num">
                                      <p:cBhvr additive="base">
                                        <p:cTn id="55" dur="500" fill="hold"/>
                                        <p:tgtEl>
                                          <p:spTgt spid="43"/>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500"/>
                                        <p:tgtEl>
                                          <p:spTgt spid="44"/>
                                        </p:tgtEl>
                                      </p:cBhvr>
                                    </p:animEffect>
                                  </p:childTnLst>
                                </p:cTn>
                              </p:par>
                            </p:childTnLst>
                          </p:cTn>
                        </p:par>
                        <p:par>
                          <p:cTn id="72" fill="hold">
                            <p:stCondLst>
                              <p:cond delay="8000"/>
                            </p:stCondLst>
                            <p:childTnLst>
                              <p:par>
                                <p:cTn id="73" presetID="37" presetClass="entr" presetSubtype="0"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Effect transition="in" filter="fade">
                                      <p:cBhvr>
                                        <p:cTn id="75" dur="750"/>
                                        <p:tgtEl>
                                          <p:spTgt spid="49"/>
                                        </p:tgtEl>
                                      </p:cBhvr>
                                    </p:animEffect>
                                    <p:anim calcmode="lin" valueType="num">
                                      <p:cBhvr>
                                        <p:cTn id="76" dur="750" fill="hold"/>
                                        <p:tgtEl>
                                          <p:spTgt spid="49"/>
                                        </p:tgtEl>
                                        <p:attrNameLst>
                                          <p:attrName>ppt_x</p:attrName>
                                        </p:attrNameLst>
                                      </p:cBhvr>
                                      <p:tavLst>
                                        <p:tav tm="0">
                                          <p:val>
                                            <p:strVal val="#ppt_x"/>
                                          </p:val>
                                        </p:tav>
                                        <p:tav tm="100000">
                                          <p:val>
                                            <p:strVal val="#ppt_x"/>
                                          </p:val>
                                        </p:tav>
                                      </p:tavLst>
                                    </p:anim>
                                    <p:anim calcmode="lin" valueType="num">
                                      <p:cBhvr>
                                        <p:cTn id="77" dur="675" decel="100000" fill="hold"/>
                                        <p:tgtEl>
                                          <p:spTgt spid="49"/>
                                        </p:tgtEl>
                                        <p:attrNameLst>
                                          <p:attrName>ppt_y</p:attrName>
                                        </p:attrNameLst>
                                      </p:cBhvr>
                                      <p:tavLst>
                                        <p:tav tm="0">
                                          <p:val>
                                            <p:strVal val="#ppt_y+1"/>
                                          </p:val>
                                        </p:tav>
                                        <p:tav tm="100000">
                                          <p:val>
                                            <p:strVal val="#ppt_y-.03"/>
                                          </p:val>
                                        </p:tav>
                                      </p:tavLst>
                                    </p:anim>
                                    <p:anim calcmode="lin" valueType="num">
                                      <p:cBhvr>
                                        <p:cTn id="78"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51"/>
                                        </p:tgtEl>
                                        <p:attrNameLst>
                                          <p:attrName>style.visibility</p:attrName>
                                        </p:attrNameLst>
                                      </p:cBhvr>
                                      <p:to>
                                        <p:strVal val="visible"/>
                                      </p:to>
                                    </p:set>
                                    <p:animEffect transition="in" filter="fade">
                                      <p:cBhvr>
                                        <p:cTn id="8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41" grpId="0"/>
      <p:bldP spid="42" grpId="0"/>
      <p:bldP spid="43" grpId="0"/>
      <p:bldP spid="44" grpId="0"/>
      <p:bldP spid="45" grpId="0"/>
      <p:bldP spid="46" grpId="0"/>
      <p:bldP spid="47" grpId="0"/>
      <p:bldP spid="48" grpId="0"/>
      <p:bldP spid="49" grpId="0"/>
      <p:bldP spid="5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ounded Rectangle 46"/>
          <p:cNvSpPr/>
          <p:nvPr/>
        </p:nvSpPr>
        <p:spPr>
          <a:xfrm>
            <a:off x="6858000" y="1771650"/>
            <a:ext cx="1600200" cy="885175"/>
          </a:xfrm>
          <a:prstGeom prst="roundRect">
            <a:avLst>
              <a:gd name="adj" fmla="val 12258"/>
            </a:avLst>
          </a:prstGeom>
          <a:noFill/>
          <a:ln w="12700">
            <a:solidFill>
              <a:srgbClr val="01D4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41"/>
          <p:cNvSpPr/>
          <p:nvPr/>
        </p:nvSpPr>
        <p:spPr bwMode="auto">
          <a:xfrm>
            <a:off x="3261092" y="3522504"/>
            <a:ext cx="3101608" cy="725646"/>
          </a:xfrm>
          <a:custGeom>
            <a:avLst/>
            <a:gdLst>
              <a:gd name="T0" fmla="*/ 0 w 1013"/>
              <a:gd name="T1" fmla="*/ 0 h 237"/>
              <a:gd name="T2" fmla="*/ 0 w 1013"/>
              <a:gd name="T3" fmla="*/ 237 h 237"/>
              <a:gd name="T4" fmla="*/ 1013 w 1013"/>
              <a:gd name="T5" fmla="*/ 206 h 237"/>
              <a:gd name="T6" fmla="*/ 1013 w 1013"/>
              <a:gd name="T7" fmla="*/ 17 h 237"/>
              <a:gd name="T8" fmla="*/ 0 w 1013"/>
              <a:gd name="T9" fmla="*/ 0 h 237"/>
            </a:gdLst>
            <a:ahLst/>
            <a:cxnLst>
              <a:cxn ang="0">
                <a:pos x="T0" y="T1"/>
              </a:cxn>
              <a:cxn ang="0">
                <a:pos x="T2" y="T3"/>
              </a:cxn>
              <a:cxn ang="0">
                <a:pos x="T4" y="T5"/>
              </a:cxn>
              <a:cxn ang="0">
                <a:pos x="T6" y="T7"/>
              </a:cxn>
              <a:cxn ang="0">
                <a:pos x="T8" y="T9"/>
              </a:cxn>
            </a:cxnLst>
            <a:rect l="0" t="0" r="r" b="b"/>
            <a:pathLst>
              <a:path w="1013" h="237">
                <a:moveTo>
                  <a:pt x="0" y="0"/>
                </a:moveTo>
                <a:lnTo>
                  <a:pt x="0" y="237"/>
                </a:lnTo>
                <a:lnTo>
                  <a:pt x="1013" y="206"/>
                </a:lnTo>
                <a:lnTo>
                  <a:pt x="1013" y="17"/>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42"/>
          <p:cNvSpPr/>
          <p:nvPr/>
        </p:nvSpPr>
        <p:spPr bwMode="auto">
          <a:xfrm>
            <a:off x="2781300" y="2876462"/>
            <a:ext cx="3196523" cy="740956"/>
          </a:xfrm>
          <a:custGeom>
            <a:avLst/>
            <a:gdLst>
              <a:gd name="T0" fmla="*/ 1044 w 1044"/>
              <a:gd name="T1" fmla="*/ 0 h 242"/>
              <a:gd name="T2" fmla="*/ 1044 w 1044"/>
              <a:gd name="T3" fmla="*/ 242 h 242"/>
              <a:gd name="T4" fmla="*/ 0 w 1044"/>
              <a:gd name="T5" fmla="*/ 207 h 242"/>
              <a:gd name="T6" fmla="*/ 0 w 1044"/>
              <a:gd name="T7" fmla="*/ 18 h 242"/>
              <a:gd name="T8" fmla="*/ 1044 w 1044"/>
              <a:gd name="T9" fmla="*/ 0 h 242"/>
            </a:gdLst>
            <a:ahLst/>
            <a:cxnLst>
              <a:cxn ang="0">
                <a:pos x="T0" y="T1"/>
              </a:cxn>
              <a:cxn ang="0">
                <a:pos x="T2" y="T3"/>
              </a:cxn>
              <a:cxn ang="0">
                <a:pos x="T4" y="T5"/>
              </a:cxn>
              <a:cxn ang="0">
                <a:pos x="T6" y="T7"/>
              </a:cxn>
              <a:cxn ang="0">
                <a:pos x="T8" y="T9"/>
              </a:cxn>
            </a:cxnLst>
            <a:rect l="0" t="0" r="r" b="b"/>
            <a:pathLst>
              <a:path w="1044" h="242">
                <a:moveTo>
                  <a:pt x="1044" y="0"/>
                </a:moveTo>
                <a:lnTo>
                  <a:pt x="1044" y="242"/>
                </a:lnTo>
                <a:lnTo>
                  <a:pt x="0" y="207"/>
                </a:lnTo>
                <a:lnTo>
                  <a:pt x="0" y="18"/>
                </a:lnTo>
                <a:lnTo>
                  <a:pt x="1044"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43"/>
          <p:cNvSpPr/>
          <p:nvPr/>
        </p:nvSpPr>
        <p:spPr bwMode="auto">
          <a:xfrm>
            <a:off x="3261092" y="2247262"/>
            <a:ext cx="3101608" cy="725646"/>
          </a:xfrm>
          <a:custGeom>
            <a:avLst/>
            <a:gdLst>
              <a:gd name="T0" fmla="*/ 0 w 1013"/>
              <a:gd name="T1" fmla="*/ 0 h 237"/>
              <a:gd name="T2" fmla="*/ 0 w 1013"/>
              <a:gd name="T3" fmla="*/ 237 h 237"/>
              <a:gd name="T4" fmla="*/ 1013 w 1013"/>
              <a:gd name="T5" fmla="*/ 206 h 237"/>
              <a:gd name="T6" fmla="*/ 1013 w 1013"/>
              <a:gd name="T7" fmla="*/ 17 h 237"/>
              <a:gd name="T8" fmla="*/ 0 w 1013"/>
              <a:gd name="T9" fmla="*/ 0 h 237"/>
            </a:gdLst>
            <a:ahLst/>
            <a:cxnLst>
              <a:cxn ang="0">
                <a:pos x="T0" y="T1"/>
              </a:cxn>
              <a:cxn ang="0">
                <a:pos x="T2" y="T3"/>
              </a:cxn>
              <a:cxn ang="0">
                <a:pos x="T4" y="T5"/>
              </a:cxn>
              <a:cxn ang="0">
                <a:pos x="T6" y="T7"/>
              </a:cxn>
              <a:cxn ang="0">
                <a:pos x="T8" y="T9"/>
              </a:cxn>
            </a:cxnLst>
            <a:rect l="0" t="0" r="r" b="b"/>
            <a:pathLst>
              <a:path w="1013" h="237">
                <a:moveTo>
                  <a:pt x="0" y="0"/>
                </a:moveTo>
                <a:lnTo>
                  <a:pt x="0" y="237"/>
                </a:lnTo>
                <a:lnTo>
                  <a:pt x="1013" y="206"/>
                </a:lnTo>
                <a:lnTo>
                  <a:pt x="1013" y="17"/>
                </a:ln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44"/>
          <p:cNvSpPr/>
          <p:nvPr/>
        </p:nvSpPr>
        <p:spPr bwMode="auto">
          <a:xfrm>
            <a:off x="2781300" y="1630309"/>
            <a:ext cx="3196523" cy="722586"/>
          </a:xfrm>
          <a:custGeom>
            <a:avLst/>
            <a:gdLst>
              <a:gd name="T0" fmla="*/ 1044 w 1044"/>
              <a:gd name="T1" fmla="*/ 0 h 236"/>
              <a:gd name="T2" fmla="*/ 1044 w 1044"/>
              <a:gd name="T3" fmla="*/ 236 h 236"/>
              <a:gd name="T4" fmla="*/ 0 w 1044"/>
              <a:gd name="T5" fmla="*/ 206 h 236"/>
              <a:gd name="T6" fmla="*/ 0 w 1044"/>
              <a:gd name="T7" fmla="*/ 13 h 236"/>
              <a:gd name="T8" fmla="*/ 1044 w 1044"/>
              <a:gd name="T9" fmla="*/ 0 h 236"/>
            </a:gdLst>
            <a:ahLst/>
            <a:cxnLst>
              <a:cxn ang="0">
                <a:pos x="T0" y="T1"/>
              </a:cxn>
              <a:cxn ang="0">
                <a:pos x="T2" y="T3"/>
              </a:cxn>
              <a:cxn ang="0">
                <a:pos x="T4" y="T5"/>
              </a:cxn>
              <a:cxn ang="0">
                <a:pos x="T6" y="T7"/>
              </a:cxn>
              <a:cxn ang="0">
                <a:pos x="T8" y="T9"/>
              </a:cxn>
            </a:cxnLst>
            <a:rect l="0" t="0" r="r" b="b"/>
            <a:pathLst>
              <a:path w="1044" h="236">
                <a:moveTo>
                  <a:pt x="1044" y="0"/>
                </a:moveTo>
                <a:lnTo>
                  <a:pt x="1044" y="236"/>
                </a:lnTo>
                <a:lnTo>
                  <a:pt x="0" y="206"/>
                </a:lnTo>
                <a:lnTo>
                  <a:pt x="0" y="13"/>
                </a:lnTo>
                <a:lnTo>
                  <a:pt x="1044" y="0"/>
                </a:lnTo>
                <a:close/>
              </a:path>
            </a:pathLst>
          </a:custGeom>
          <a:solidFill>
            <a:srgbClr val="DF7307"/>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5295900" y="1826990"/>
            <a:ext cx="328043" cy="329223"/>
            <a:chOff x="8247063" y="2435225"/>
            <a:chExt cx="441326" cy="442913"/>
          </a:xfrm>
          <a:solidFill>
            <a:schemeClr val="bg1"/>
          </a:solidFill>
        </p:grpSpPr>
        <p:sp>
          <p:nvSpPr>
            <p:cNvPr id="16" name="Freeform 15"/>
            <p:cNvSpPr/>
            <p:nvPr/>
          </p:nvSpPr>
          <p:spPr bwMode="auto">
            <a:xfrm>
              <a:off x="8250238" y="2435225"/>
              <a:ext cx="220663" cy="93663"/>
            </a:xfrm>
            <a:custGeom>
              <a:avLst/>
              <a:gdLst>
                <a:gd name="T0" fmla="*/ 50 w 59"/>
                <a:gd name="T1" fmla="*/ 0 h 25"/>
                <a:gd name="T2" fmla="*/ 9 w 59"/>
                <a:gd name="T3" fmla="*/ 0 h 25"/>
                <a:gd name="T4" fmla="*/ 0 w 59"/>
                <a:gd name="T5" fmla="*/ 6 h 25"/>
                <a:gd name="T6" fmla="*/ 29 w 59"/>
                <a:gd name="T7" fmla="*/ 25 h 25"/>
                <a:gd name="T8" fmla="*/ 59 w 59"/>
                <a:gd name="T9" fmla="*/ 6 h 25"/>
                <a:gd name="T10" fmla="*/ 50 w 59"/>
                <a:gd name="T11" fmla="*/ 0 h 25"/>
              </a:gdLst>
              <a:ahLst/>
              <a:cxnLst>
                <a:cxn ang="0">
                  <a:pos x="T0" y="T1"/>
                </a:cxn>
                <a:cxn ang="0">
                  <a:pos x="T2" y="T3"/>
                </a:cxn>
                <a:cxn ang="0">
                  <a:pos x="T4" y="T5"/>
                </a:cxn>
                <a:cxn ang="0">
                  <a:pos x="T6" y="T7"/>
                </a:cxn>
                <a:cxn ang="0">
                  <a:pos x="T8" y="T9"/>
                </a:cxn>
                <a:cxn ang="0">
                  <a:pos x="T10" y="T11"/>
                </a:cxn>
              </a:cxnLst>
              <a:rect l="0" t="0" r="r" b="b"/>
              <a:pathLst>
                <a:path w="59" h="25">
                  <a:moveTo>
                    <a:pt x="50" y="0"/>
                  </a:moveTo>
                  <a:cubicBezTo>
                    <a:pt x="9" y="0"/>
                    <a:pt x="9" y="0"/>
                    <a:pt x="9" y="0"/>
                  </a:cubicBezTo>
                  <a:cubicBezTo>
                    <a:pt x="5" y="0"/>
                    <a:pt x="1" y="2"/>
                    <a:pt x="0" y="6"/>
                  </a:cubicBezTo>
                  <a:cubicBezTo>
                    <a:pt x="29" y="25"/>
                    <a:pt x="29" y="25"/>
                    <a:pt x="29" y="25"/>
                  </a:cubicBezTo>
                  <a:cubicBezTo>
                    <a:pt x="59" y="6"/>
                    <a:pt x="59" y="6"/>
                    <a:pt x="59" y="6"/>
                  </a:cubicBezTo>
                  <a:cubicBezTo>
                    <a:pt x="58" y="2"/>
                    <a:pt x="54"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8247063" y="2487613"/>
              <a:ext cx="228600" cy="134938"/>
            </a:xfrm>
            <a:custGeom>
              <a:avLst/>
              <a:gdLst>
                <a:gd name="T0" fmla="*/ 30 w 61"/>
                <a:gd name="T1" fmla="*/ 18 h 36"/>
                <a:gd name="T2" fmla="*/ 29 w 61"/>
                <a:gd name="T3" fmla="*/ 18 h 36"/>
                <a:gd name="T4" fmla="*/ 0 w 61"/>
                <a:gd name="T5" fmla="*/ 0 h 36"/>
                <a:gd name="T6" fmla="*/ 0 w 61"/>
                <a:gd name="T7" fmla="*/ 26 h 36"/>
                <a:gd name="T8" fmla="*/ 10 w 61"/>
                <a:gd name="T9" fmla="*/ 36 h 36"/>
                <a:gd name="T10" fmla="*/ 51 w 61"/>
                <a:gd name="T11" fmla="*/ 36 h 36"/>
                <a:gd name="T12" fmla="*/ 61 w 61"/>
                <a:gd name="T13" fmla="*/ 26 h 36"/>
                <a:gd name="T14" fmla="*/ 61 w 61"/>
                <a:gd name="T15" fmla="*/ 0 h 36"/>
                <a:gd name="T16" fmla="*/ 31 w 61"/>
                <a:gd name="T17" fmla="*/ 18 h 36"/>
                <a:gd name="T18" fmla="*/ 30 w 61"/>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36">
                  <a:moveTo>
                    <a:pt x="30" y="18"/>
                  </a:moveTo>
                  <a:cubicBezTo>
                    <a:pt x="30" y="18"/>
                    <a:pt x="30" y="18"/>
                    <a:pt x="29" y="18"/>
                  </a:cubicBezTo>
                  <a:cubicBezTo>
                    <a:pt x="0" y="0"/>
                    <a:pt x="0" y="0"/>
                    <a:pt x="0" y="0"/>
                  </a:cubicBezTo>
                  <a:cubicBezTo>
                    <a:pt x="0" y="26"/>
                    <a:pt x="0" y="26"/>
                    <a:pt x="0" y="26"/>
                  </a:cubicBezTo>
                  <a:cubicBezTo>
                    <a:pt x="0" y="31"/>
                    <a:pt x="4" y="36"/>
                    <a:pt x="10" y="36"/>
                  </a:cubicBezTo>
                  <a:cubicBezTo>
                    <a:pt x="51" y="36"/>
                    <a:pt x="51" y="36"/>
                    <a:pt x="51" y="36"/>
                  </a:cubicBezTo>
                  <a:cubicBezTo>
                    <a:pt x="57" y="36"/>
                    <a:pt x="61" y="31"/>
                    <a:pt x="61" y="26"/>
                  </a:cubicBezTo>
                  <a:cubicBezTo>
                    <a:pt x="61" y="0"/>
                    <a:pt x="61" y="0"/>
                    <a:pt x="61" y="0"/>
                  </a:cubicBezTo>
                  <a:cubicBezTo>
                    <a:pt x="31" y="18"/>
                    <a:pt x="31" y="18"/>
                    <a:pt x="31" y="18"/>
                  </a:cubicBezTo>
                  <a:cubicBezTo>
                    <a:pt x="31" y="18"/>
                    <a:pt x="31" y="18"/>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a:spLocks noEditPoints="1"/>
            </p:cNvSpPr>
            <p:nvPr/>
          </p:nvSpPr>
          <p:spPr bwMode="auto">
            <a:xfrm>
              <a:off x="8362951" y="2435225"/>
              <a:ext cx="325438" cy="442913"/>
            </a:xfrm>
            <a:custGeom>
              <a:avLst/>
              <a:gdLst>
                <a:gd name="T0" fmla="*/ 66 w 87"/>
                <a:gd name="T1" fmla="*/ 0 h 118"/>
                <a:gd name="T2" fmla="*/ 34 w 87"/>
                <a:gd name="T3" fmla="*/ 0 h 118"/>
                <a:gd name="T4" fmla="*/ 36 w 87"/>
                <a:gd name="T5" fmla="*/ 3 h 118"/>
                <a:gd name="T6" fmla="*/ 37 w 87"/>
                <a:gd name="T7" fmla="*/ 14 h 118"/>
                <a:gd name="T8" fmla="*/ 37 w 87"/>
                <a:gd name="T9" fmla="*/ 16 h 118"/>
                <a:gd name="T10" fmla="*/ 71 w 87"/>
                <a:gd name="T11" fmla="*/ 16 h 118"/>
                <a:gd name="T12" fmla="*/ 71 w 87"/>
                <a:gd name="T13" fmla="*/ 95 h 118"/>
                <a:gd name="T14" fmla="*/ 16 w 87"/>
                <a:gd name="T15" fmla="*/ 95 h 118"/>
                <a:gd name="T16" fmla="*/ 16 w 87"/>
                <a:gd name="T17" fmla="*/ 57 h 118"/>
                <a:gd name="T18" fmla="*/ 0 w 87"/>
                <a:gd name="T19" fmla="*/ 57 h 118"/>
                <a:gd name="T20" fmla="*/ 0 w 87"/>
                <a:gd name="T21" fmla="*/ 98 h 118"/>
                <a:gd name="T22" fmla="*/ 21 w 87"/>
                <a:gd name="T23" fmla="*/ 118 h 118"/>
                <a:gd name="T24" fmla="*/ 66 w 87"/>
                <a:gd name="T25" fmla="*/ 118 h 118"/>
                <a:gd name="T26" fmla="*/ 87 w 87"/>
                <a:gd name="T27" fmla="*/ 98 h 118"/>
                <a:gd name="T28" fmla="*/ 87 w 87"/>
                <a:gd name="T29" fmla="*/ 21 h 118"/>
                <a:gd name="T30" fmla="*/ 66 w 87"/>
                <a:gd name="T31" fmla="*/ 0 h 118"/>
                <a:gd name="T32" fmla="*/ 44 w 87"/>
                <a:gd name="T33" fmla="*/ 112 h 118"/>
                <a:gd name="T34" fmla="*/ 37 w 87"/>
                <a:gd name="T35" fmla="*/ 106 h 118"/>
                <a:gd name="T36" fmla="*/ 44 w 87"/>
                <a:gd name="T37" fmla="*/ 99 h 118"/>
                <a:gd name="T38" fmla="*/ 50 w 87"/>
                <a:gd name="T39" fmla="*/ 106 h 118"/>
                <a:gd name="T40" fmla="*/ 44 w 87"/>
                <a:gd name="T41"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18">
                  <a:moveTo>
                    <a:pt x="66" y="0"/>
                  </a:moveTo>
                  <a:cubicBezTo>
                    <a:pt x="34" y="0"/>
                    <a:pt x="34" y="0"/>
                    <a:pt x="34" y="0"/>
                  </a:cubicBezTo>
                  <a:cubicBezTo>
                    <a:pt x="35" y="1"/>
                    <a:pt x="36" y="2"/>
                    <a:pt x="36" y="3"/>
                  </a:cubicBezTo>
                  <a:cubicBezTo>
                    <a:pt x="37" y="6"/>
                    <a:pt x="37" y="11"/>
                    <a:pt x="37" y="14"/>
                  </a:cubicBezTo>
                  <a:cubicBezTo>
                    <a:pt x="37" y="14"/>
                    <a:pt x="37" y="16"/>
                    <a:pt x="37" y="16"/>
                  </a:cubicBezTo>
                  <a:cubicBezTo>
                    <a:pt x="71" y="16"/>
                    <a:pt x="71" y="16"/>
                    <a:pt x="71" y="16"/>
                  </a:cubicBezTo>
                  <a:cubicBezTo>
                    <a:pt x="71" y="95"/>
                    <a:pt x="71" y="95"/>
                    <a:pt x="71" y="95"/>
                  </a:cubicBezTo>
                  <a:cubicBezTo>
                    <a:pt x="16" y="95"/>
                    <a:pt x="16" y="95"/>
                    <a:pt x="16" y="95"/>
                  </a:cubicBezTo>
                  <a:cubicBezTo>
                    <a:pt x="16" y="57"/>
                    <a:pt x="16" y="57"/>
                    <a:pt x="16" y="57"/>
                  </a:cubicBezTo>
                  <a:cubicBezTo>
                    <a:pt x="0" y="57"/>
                    <a:pt x="0" y="57"/>
                    <a:pt x="0" y="57"/>
                  </a:cubicBezTo>
                  <a:cubicBezTo>
                    <a:pt x="0" y="98"/>
                    <a:pt x="0" y="98"/>
                    <a:pt x="0" y="98"/>
                  </a:cubicBezTo>
                  <a:cubicBezTo>
                    <a:pt x="0" y="109"/>
                    <a:pt x="10" y="118"/>
                    <a:pt x="21" y="118"/>
                  </a:cubicBezTo>
                  <a:cubicBezTo>
                    <a:pt x="66" y="118"/>
                    <a:pt x="66" y="118"/>
                    <a:pt x="66" y="118"/>
                  </a:cubicBezTo>
                  <a:cubicBezTo>
                    <a:pt x="78" y="118"/>
                    <a:pt x="87" y="109"/>
                    <a:pt x="87" y="98"/>
                  </a:cubicBezTo>
                  <a:cubicBezTo>
                    <a:pt x="87" y="21"/>
                    <a:pt x="87" y="21"/>
                    <a:pt x="87" y="21"/>
                  </a:cubicBezTo>
                  <a:cubicBezTo>
                    <a:pt x="87" y="9"/>
                    <a:pt x="78" y="0"/>
                    <a:pt x="66" y="0"/>
                  </a:cubicBezTo>
                  <a:close/>
                  <a:moveTo>
                    <a:pt x="44" y="112"/>
                  </a:moveTo>
                  <a:cubicBezTo>
                    <a:pt x="40" y="112"/>
                    <a:pt x="37" y="109"/>
                    <a:pt x="37" y="106"/>
                  </a:cubicBezTo>
                  <a:cubicBezTo>
                    <a:pt x="37" y="102"/>
                    <a:pt x="40" y="99"/>
                    <a:pt x="44" y="99"/>
                  </a:cubicBezTo>
                  <a:cubicBezTo>
                    <a:pt x="47" y="99"/>
                    <a:pt x="50" y="102"/>
                    <a:pt x="50" y="106"/>
                  </a:cubicBezTo>
                  <a:cubicBezTo>
                    <a:pt x="50" y="109"/>
                    <a:pt x="47" y="112"/>
                    <a:pt x="4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9" name="TextBox 18"/>
          <p:cNvSpPr txBox="1"/>
          <p:nvPr/>
        </p:nvSpPr>
        <p:spPr>
          <a:xfrm>
            <a:off x="3673676" y="1822324"/>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20" name="TextBox 19"/>
          <p:cNvSpPr txBox="1"/>
          <p:nvPr/>
        </p:nvSpPr>
        <p:spPr>
          <a:xfrm>
            <a:off x="3994735" y="2458420"/>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grpSp>
        <p:nvGrpSpPr>
          <p:cNvPr id="21" name="Group 20"/>
          <p:cNvGrpSpPr/>
          <p:nvPr/>
        </p:nvGrpSpPr>
        <p:grpSpPr>
          <a:xfrm>
            <a:off x="3642804" y="2448278"/>
            <a:ext cx="274253" cy="333966"/>
            <a:chOff x="8269288" y="4060825"/>
            <a:chExt cx="393700" cy="479426"/>
          </a:xfrm>
          <a:solidFill>
            <a:schemeClr val="bg1"/>
          </a:solidFill>
        </p:grpSpPr>
        <p:sp>
          <p:nvSpPr>
            <p:cNvPr id="22" name="Freeform 21"/>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5345476" y="3062446"/>
            <a:ext cx="228891" cy="396663"/>
            <a:chOff x="7121525" y="4951413"/>
            <a:chExt cx="303213" cy="525462"/>
          </a:xfrm>
          <a:solidFill>
            <a:schemeClr val="bg1"/>
          </a:solidFill>
        </p:grpSpPr>
        <p:sp>
          <p:nvSpPr>
            <p:cNvPr id="26" name="Freeform 25"/>
            <p:cNvSpPr/>
            <p:nvPr/>
          </p:nvSpPr>
          <p:spPr bwMode="auto">
            <a:xfrm>
              <a:off x="7162800" y="5067300"/>
              <a:ext cx="261938" cy="315912"/>
            </a:xfrm>
            <a:custGeom>
              <a:avLst/>
              <a:gdLst>
                <a:gd name="T0" fmla="*/ 69 w 70"/>
                <a:gd name="T1" fmla="*/ 51 h 84"/>
                <a:gd name="T2" fmla="*/ 61 w 70"/>
                <a:gd name="T3" fmla="*/ 84 h 84"/>
                <a:gd name="T4" fmla="*/ 22 w 70"/>
                <a:gd name="T5" fmla="*/ 84 h 84"/>
                <a:gd name="T6" fmla="*/ 4 w 70"/>
                <a:gd name="T7" fmla="*/ 47 h 84"/>
                <a:gd name="T8" fmla="*/ 3 w 70"/>
                <a:gd name="T9" fmla="*/ 36 h 84"/>
                <a:gd name="T10" fmla="*/ 13 w 70"/>
                <a:gd name="T11" fmla="*/ 37 h 84"/>
                <a:gd name="T12" fmla="*/ 19 w 70"/>
                <a:gd name="T13" fmla="*/ 44 h 84"/>
                <a:gd name="T14" fmla="*/ 19 w 70"/>
                <a:gd name="T15" fmla="*/ 6 h 84"/>
                <a:gd name="T16" fmla="*/ 25 w 70"/>
                <a:gd name="T17" fmla="*/ 0 h 84"/>
                <a:gd name="T18" fmla="*/ 32 w 70"/>
                <a:gd name="T19" fmla="*/ 7 h 84"/>
                <a:gd name="T20" fmla="*/ 32 w 70"/>
                <a:gd name="T21" fmla="*/ 31 h 84"/>
                <a:gd name="T22" fmla="*/ 34 w 70"/>
                <a:gd name="T23" fmla="*/ 34 h 84"/>
                <a:gd name="T24" fmla="*/ 36 w 70"/>
                <a:gd name="T25" fmla="*/ 31 h 84"/>
                <a:gd name="T26" fmla="*/ 36 w 70"/>
                <a:gd name="T27" fmla="*/ 25 h 84"/>
                <a:gd name="T28" fmla="*/ 42 w 70"/>
                <a:gd name="T29" fmla="*/ 27 h 84"/>
                <a:gd name="T30" fmla="*/ 45 w 70"/>
                <a:gd name="T31" fmla="*/ 31 h 84"/>
                <a:gd name="T32" fmla="*/ 44 w 70"/>
                <a:gd name="T33" fmla="*/ 36 h 84"/>
                <a:gd name="T34" fmla="*/ 47 w 70"/>
                <a:gd name="T35" fmla="*/ 39 h 84"/>
                <a:gd name="T36" fmla="*/ 49 w 70"/>
                <a:gd name="T37" fmla="*/ 37 h 84"/>
                <a:gd name="T38" fmla="*/ 49 w 70"/>
                <a:gd name="T39" fmla="*/ 30 h 84"/>
                <a:gd name="T40" fmla="*/ 55 w 70"/>
                <a:gd name="T41" fmla="*/ 33 h 84"/>
                <a:gd name="T42" fmla="*/ 57 w 70"/>
                <a:gd name="T43" fmla="*/ 37 h 84"/>
                <a:gd name="T44" fmla="*/ 57 w 70"/>
                <a:gd name="T45" fmla="*/ 41 h 84"/>
                <a:gd name="T46" fmla="*/ 59 w 70"/>
                <a:gd name="T47" fmla="*/ 43 h 84"/>
                <a:gd name="T48" fmla="*/ 62 w 70"/>
                <a:gd name="T49" fmla="*/ 41 h 84"/>
                <a:gd name="T50" fmla="*/ 62 w 70"/>
                <a:gd name="T51" fmla="*/ 36 h 84"/>
                <a:gd name="T52" fmla="*/ 63 w 70"/>
                <a:gd name="T53" fmla="*/ 37 h 84"/>
                <a:gd name="T54" fmla="*/ 69 w 70"/>
                <a:gd name="T55" fmla="*/ 51 h 84"/>
                <a:gd name="T56" fmla="*/ 69 w 70"/>
                <a:gd name="T5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84">
                  <a:moveTo>
                    <a:pt x="69" y="51"/>
                  </a:moveTo>
                  <a:cubicBezTo>
                    <a:pt x="69" y="65"/>
                    <a:pt x="64" y="69"/>
                    <a:pt x="61" y="84"/>
                  </a:cubicBezTo>
                  <a:cubicBezTo>
                    <a:pt x="48" y="84"/>
                    <a:pt x="36" y="84"/>
                    <a:pt x="22" y="84"/>
                  </a:cubicBezTo>
                  <a:cubicBezTo>
                    <a:pt x="16" y="63"/>
                    <a:pt x="6" y="51"/>
                    <a:pt x="4" y="47"/>
                  </a:cubicBezTo>
                  <a:cubicBezTo>
                    <a:pt x="1" y="43"/>
                    <a:pt x="0" y="38"/>
                    <a:pt x="3" y="36"/>
                  </a:cubicBezTo>
                  <a:cubicBezTo>
                    <a:pt x="6" y="34"/>
                    <a:pt x="10" y="35"/>
                    <a:pt x="13" y="37"/>
                  </a:cubicBezTo>
                  <a:cubicBezTo>
                    <a:pt x="16" y="40"/>
                    <a:pt x="19" y="44"/>
                    <a:pt x="19" y="44"/>
                  </a:cubicBezTo>
                  <a:cubicBezTo>
                    <a:pt x="19" y="6"/>
                    <a:pt x="19" y="6"/>
                    <a:pt x="19" y="6"/>
                  </a:cubicBezTo>
                  <a:cubicBezTo>
                    <a:pt x="19" y="3"/>
                    <a:pt x="22" y="0"/>
                    <a:pt x="25" y="0"/>
                  </a:cubicBezTo>
                  <a:cubicBezTo>
                    <a:pt x="29" y="0"/>
                    <a:pt x="32" y="3"/>
                    <a:pt x="32" y="7"/>
                  </a:cubicBezTo>
                  <a:cubicBezTo>
                    <a:pt x="32" y="31"/>
                    <a:pt x="32" y="31"/>
                    <a:pt x="32" y="31"/>
                  </a:cubicBezTo>
                  <a:cubicBezTo>
                    <a:pt x="32" y="33"/>
                    <a:pt x="33" y="34"/>
                    <a:pt x="34" y="34"/>
                  </a:cubicBezTo>
                  <a:cubicBezTo>
                    <a:pt x="35" y="34"/>
                    <a:pt x="36" y="33"/>
                    <a:pt x="36" y="31"/>
                  </a:cubicBezTo>
                  <a:cubicBezTo>
                    <a:pt x="36" y="25"/>
                    <a:pt x="36" y="25"/>
                    <a:pt x="36" y="25"/>
                  </a:cubicBezTo>
                  <a:cubicBezTo>
                    <a:pt x="38" y="26"/>
                    <a:pt x="40" y="26"/>
                    <a:pt x="42" y="27"/>
                  </a:cubicBezTo>
                  <a:cubicBezTo>
                    <a:pt x="44" y="28"/>
                    <a:pt x="45" y="30"/>
                    <a:pt x="45" y="31"/>
                  </a:cubicBezTo>
                  <a:cubicBezTo>
                    <a:pt x="44" y="36"/>
                    <a:pt x="44" y="36"/>
                    <a:pt x="44" y="36"/>
                  </a:cubicBezTo>
                  <a:cubicBezTo>
                    <a:pt x="44" y="38"/>
                    <a:pt x="45" y="39"/>
                    <a:pt x="47" y="39"/>
                  </a:cubicBezTo>
                  <a:cubicBezTo>
                    <a:pt x="48" y="39"/>
                    <a:pt x="49" y="38"/>
                    <a:pt x="49" y="37"/>
                  </a:cubicBezTo>
                  <a:cubicBezTo>
                    <a:pt x="49" y="30"/>
                    <a:pt x="49" y="30"/>
                    <a:pt x="49" y="30"/>
                  </a:cubicBezTo>
                  <a:cubicBezTo>
                    <a:pt x="51" y="31"/>
                    <a:pt x="53" y="32"/>
                    <a:pt x="55" y="33"/>
                  </a:cubicBezTo>
                  <a:cubicBezTo>
                    <a:pt x="56" y="34"/>
                    <a:pt x="57" y="35"/>
                    <a:pt x="57" y="37"/>
                  </a:cubicBezTo>
                  <a:cubicBezTo>
                    <a:pt x="57" y="41"/>
                    <a:pt x="57" y="41"/>
                    <a:pt x="57" y="41"/>
                  </a:cubicBezTo>
                  <a:cubicBezTo>
                    <a:pt x="57" y="42"/>
                    <a:pt x="58" y="43"/>
                    <a:pt x="59" y="43"/>
                  </a:cubicBezTo>
                  <a:cubicBezTo>
                    <a:pt x="60" y="44"/>
                    <a:pt x="62" y="43"/>
                    <a:pt x="62" y="41"/>
                  </a:cubicBezTo>
                  <a:cubicBezTo>
                    <a:pt x="62" y="36"/>
                    <a:pt x="62" y="36"/>
                    <a:pt x="62" y="36"/>
                  </a:cubicBezTo>
                  <a:cubicBezTo>
                    <a:pt x="62" y="36"/>
                    <a:pt x="63" y="37"/>
                    <a:pt x="63" y="37"/>
                  </a:cubicBezTo>
                  <a:cubicBezTo>
                    <a:pt x="69" y="40"/>
                    <a:pt x="70" y="44"/>
                    <a:pt x="69" y="51"/>
                  </a:cubicBezTo>
                  <a:cubicBezTo>
                    <a:pt x="69" y="65"/>
                    <a:pt x="70" y="44"/>
                    <a:pt x="6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7215188" y="5397500"/>
              <a:ext cx="209550" cy="79375"/>
            </a:xfrm>
            <a:custGeom>
              <a:avLst/>
              <a:gdLst>
                <a:gd name="T0" fmla="*/ 49 w 56"/>
                <a:gd name="T1" fmla="*/ 0 h 21"/>
                <a:gd name="T2" fmla="*/ 6 w 56"/>
                <a:gd name="T3" fmla="*/ 0 h 21"/>
                <a:gd name="T4" fmla="*/ 0 w 56"/>
                <a:gd name="T5" fmla="*/ 7 h 21"/>
                <a:gd name="T6" fmla="*/ 0 w 56"/>
                <a:gd name="T7" fmla="*/ 15 h 21"/>
                <a:gd name="T8" fmla="*/ 6 w 56"/>
                <a:gd name="T9" fmla="*/ 21 h 21"/>
                <a:gd name="T10" fmla="*/ 49 w 56"/>
                <a:gd name="T11" fmla="*/ 21 h 21"/>
                <a:gd name="T12" fmla="*/ 56 w 56"/>
                <a:gd name="T13" fmla="*/ 15 h 21"/>
                <a:gd name="T14" fmla="*/ 56 w 56"/>
                <a:gd name="T15" fmla="*/ 7 h 21"/>
                <a:gd name="T16" fmla="*/ 49 w 56"/>
                <a:gd name="T17" fmla="*/ 0 h 21"/>
                <a:gd name="T18" fmla="*/ 45 w 56"/>
                <a:gd name="T19" fmla="*/ 14 h 21"/>
                <a:gd name="T20" fmla="*/ 41 w 56"/>
                <a:gd name="T21" fmla="*/ 11 h 21"/>
                <a:gd name="T22" fmla="*/ 45 w 56"/>
                <a:gd name="T23" fmla="*/ 7 h 21"/>
                <a:gd name="T24" fmla="*/ 48 w 56"/>
                <a:gd name="T25" fmla="*/ 11 h 21"/>
                <a:gd name="T26" fmla="*/ 45 w 56"/>
                <a:gd name="T2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1">
                  <a:moveTo>
                    <a:pt x="49" y="0"/>
                  </a:moveTo>
                  <a:cubicBezTo>
                    <a:pt x="6" y="0"/>
                    <a:pt x="6" y="0"/>
                    <a:pt x="6" y="0"/>
                  </a:cubicBezTo>
                  <a:cubicBezTo>
                    <a:pt x="3" y="0"/>
                    <a:pt x="0" y="3"/>
                    <a:pt x="0" y="7"/>
                  </a:cubicBezTo>
                  <a:cubicBezTo>
                    <a:pt x="0" y="15"/>
                    <a:pt x="0" y="15"/>
                    <a:pt x="0" y="15"/>
                  </a:cubicBezTo>
                  <a:cubicBezTo>
                    <a:pt x="0" y="18"/>
                    <a:pt x="3" y="21"/>
                    <a:pt x="6" y="21"/>
                  </a:cubicBezTo>
                  <a:cubicBezTo>
                    <a:pt x="49" y="21"/>
                    <a:pt x="49" y="21"/>
                    <a:pt x="49" y="21"/>
                  </a:cubicBezTo>
                  <a:cubicBezTo>
                    <a:pt x="53" y="21"/>
                    <a:pt x="56" y="18"/>
                    <a:pt x="56" y="15"/>
                  </a:cubicBezTo>
                  <a:cubicBezTo>
                    <a:pt x="56" y="7"/>
                    <a:pt x="56" y="7"/>
                    <a:pt x="56" y="7"/>
                  </a:cubicBezTo>
                  <a:cubicBezTo>
                    <a:pt x="56" y="3"/>
                    <a:pt x="53" y="0"/>
                    <a:pt x="49" y="0"/>
                  </a:cubicBezTo>
                  <a:close/>
                  <a:moveTo>
                    <a:pt x="45" y="14"/>
                  </a:moveTo>
                  <a:cubicBezTo>
                    <a:pt x="43" y="14"/>
                    <a:pt x="41" y="13"/>
                    <a:pt x="41" y="11"/>
                  </a:cubicBezTo>
                  <a:cubicBezTo>
                    <a:pt x="41" y="9"/>
                    <a:pt x="43" y="7"/>
                    <a:pt x="45" y="7"/>
                  </a:cubicBezTo>
                  <a:cubicBezTo>
                    <a:pt x="47" y="7"/>
                    <a:pt x="48" y="9"/>
                    <a:pt x="48" y="11"/>
                  </a:cubicBezTo>
                  <a:cubicBezTo>
                    <a:pt x="48" y="13"/>
                    <a:pt x="47" y="14"/>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7121525" y="4951413"/>
              <a:ext cx="269875" cy="206375"/>
            </a:xfrm>
            <a:custGeom>
              <a:avLst/>
              <a:gdLst>
                <a:gd name="T0" fmla="*/ 72 w 72"/>
                <a:gd name="T1" fmla="*/ 31 h 55"/>
                <a:gd name="T2" fmla="*/ 57 w 72"/>
                <a:gd name="T3" fmla="*/ 23 h 55"/>
                <a:gd name="T4" fmla="*/ 57 w 72"/>
                <a:gd name="T5" fmla="*/ 23 h 55"/>
                <a:gd name="T6" fmla="*/ 56 w 72"/>
                <a:gd name="T7" fmla="*/ 23 h 55"/>
                <a:gd name="T8" fmla="*/ 56 w 72"/>
                <a:gd name="T9" fmla="*/ 24 h 55"/>
                <a:gd name="T10" fmla="*/ 56 w 72"/>
                <a:gd name="T11" fmla="*/ 27 h 55"/>
                <a:gd name="T12" fmla="*/ 41 w 72"/>
                <a:gd name="T13" fmla="*/ 33 h 55"/>
                <a:gd name="T14" fmla="*/ 41 w 72"/>
                <a:gd name="T15" fmla="*/ 17 h 55"/>
                <a:gd name="T16" fmla="*/ 45 w 72"/>
                <a:gd name="T17" fmla="*/ 17 h 55"/>
                <a:gd name="T18" fmla="*/ 45 w 72"/>
                <a:gd name="T19" fmla="*/ 16 h 55"/>
                <a:gd name="T20" fmla="*/ 45 w 72"/>
                <a:gd name="T21" fmla="*/ 15 h 55"/>
                <a:gd name="T22" fmla="*/ 37 w 72"/>
                <a:gd name="T23" fmla="*/ 1 h 55"/>
                <a:gd name="T24" fmla="*/ 36 w 72"/>
                <a:gd name="T25" fmla="*/ 0 h 55"/>
                <a:gd name="T26" fmla="*/ 35 w 72"/>
                <a:gd name="T27" fmla="*/ 1 h 55"/>
                <a:gd name="T28" fmla="*/ 27 w 72"/>
                <a:gd name="T29" fmla="*/ 15 h 55"/>
                <a:gd name="T30" fmla="*/ 27 w 72"/>
                <a:gd name="T31" fmla="*/ 16 h 55"/>
                <a:gd name="T32" fmla="*/ 28 w 72"/>
                <a:gd name="T33" fmla="*/ 17 h 55"/>
                <a:gd name="T34" fmla="*/ 31 w 72"/>
                <a:gd name="T35" fmla="*/ 17 h 55"/>
                <a:gd name="T36" fmla="*/ 31 w 72"/>
                <a:gd name="T37" fmla="*/ 33 h 55"/>
                <a:gd name="T38" fmla="*/ 17 w 72"/>
                <a:gd name="T39" fmla="*/ 27 h 55"/>
                <a:gd name="T40" fmla="*/ 17 w 72"/>
                <a:gd name="T41" fmla="*/ 24 h 55"/>
                <a:gd name="T42" fmla="*/ 16 w 72"/>
                <a:gd name="T43" fmla="*/ 23 h 55"/>
                <a:gd name="T44" fmla="*/ 16 w 72"/>
                <a:gd name="T45" fmla="*/ 23 h 55"/>
                <a:gd name="T46" fmla="*/ 15 w 72"/>
                <a:gd name="T47" fmla="*/ 23 h 55"/>
                <a:gd name="T48" fmla="*/ 0 w 72"/>
                <a:gd name="T49" fmla="*/ 31 h 55"/>
                <a:gd name="T50" fmla="*/ 0 w 72"/>
                <a:gd name="T51" fmla="*/ 32 h 55"/>
                <a:gd name="T52" fmla="*/ 0 w 72"/>
                <a:gd name="T53" fmla="*/ 33 h 55"/>
                <a:gd name="T54" fmla="*/ 15 w 72"/>
                <a:gd name="T55" fmla="*/ 41 h 55"/>
                <a:gd name="T56" fmla="*/ 16 w 72"/>
                <a:gd name="T57" fmla="*/ 41 h 55"/>
                <a:gd name="T58" fmla="*/ 16 w 72"/>
                <a:gd name="T59" fmla="*/ 41 h 55"/>
                <a:gd name="T60" fmla="*/ 17 w 72"/>
                <a:gd name="T61" fmla="*/ 40 h 55"/>
                <a:gd name="T62" fmla="*/ 17 w 72"/>
                <a:gd name="T63" fmla="*/ 38 h 55"/>
                <a:gd name="T64" fmla="*/ 31 w 72"/>
                <a:gd name="T65" fmla="*/ 55 h 55"/>
                <a:gd name="T66" fmla="*/ 41 w 72"/>
                <a:gd name="T67" fmla="*/ 55 h 55"/>
                <a:gd name="T68" fmla="*/ 56 w 72"/>
                <a:gd name="T69" fmla="*/ 38 h 55"/>
                <a:gd name="T70" fmla="*/ 56 w 72"/>
                <a:gd name="T71" fmla="*/ 40 h 55"/>
                <a:gd name="T72" fmla="*/ 56 w 72"/>
                <a:gd name="T73" fmla="*/ 41 h 55"/>
                <a:gd name="T74" fmla="*/ 57 w 72"/>
                <a:gd name="T75" fmla="*/ 41 h 55"/>
                <a:gd name="T76" fmla="*/ 57 w 72"/>
                <a:gd name="T77" fmla="*/ 41 h 55"/>
                <a:gd name="T78" fmla="*/ 72 w 72"/>
                <a:gd name="T79" fmla="*/ 33 h 55"/>
                <a:gd name="T80" fmla="*/ 72 w 72"/>
                <a:gd name="T81" fmla="*/ 32 h 55"/>
                <a:gd name="T82" fmla="*/ 72 w 72"/>
                <a:gd name="T8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55">
                  <a:moveTo>
                    <a:pt x="72" y="31"/>
                  </a:moveTo>
                  <a:cubicBezTo>
                    <a:pt x="57" y="23"/>
                    <a:pt x="57" y="23"/>
                    <a:pt x="57" y="23"/>
                  </a:cubicBezTo>
                  <a:cubicBezTo>
                    <a:pt x="57" y="23"/>
                    <a:pt x="57" y="23"/>
                    <a:pt x="57" y="23"/>
                  </a:cubicBezTo>
                  <a:cubicBezTo>
                    <a:pt x="57" y="23"/>
                    <a:pt x="56" y="23"/>
                    <a:pt x="56" y="23"/>
                  </a:cubicBezTo>
                  <a:cubicBezTo>
                    <a:pt x="56" y="23"/>
                    <a:pt x="56" y="23"/>
                    <a:pt x="56" y="24"/>
                  </a:cubicBezTo>
                  <a:cubicBezTo>
                    <a:pt x="56" y="27"/>
                    <a:pt x="56" y="27"/>
                    <a:pt x="56" y="27"/>
                  </a:cubicBezTo>
                  <a:cubicBezTo>
                    <a:pt x="50" y="28"/>
                    <a:pt x="46" y="30"/>
                    <a:pt x="41" y="33"/>
                  </a:cubicBezTo>
                  <a:cubicBezTo>
                    <a:pt x="41" y="17"/>
                    <a:pt x="41" y="17"/>
                    <a:pt x="41" y="17"/>
                  </a:cubicBezTo>
                  <a:cubicBezTo>
                    <a:pt x="45" y="17"/>
                    <a:pt x="45" y="17"/>
                    <a:pt x="45" y="17"/>
                  </a:cubicBezTo>
                  <a:cubicBezTo>
                    <a:pt x="45" y="17"/>
                    <a:pt x="45" y="16"/>
                    <a:pt x="45" y="16"/>
                  </a:cubicBezTo>
                  <a:cubicBezTo>
                    <a:pt x="46" y="16"/>
                    <a:pt x="46" y="15"/>
                    <a:pt x="45" y="15"/>
                  </a:cubicBezTo>
                  <a:cubicBezTo>
                    <a:pt x="37" y="1"/>
                    <a:pt x="37" y="1"/>
                    <a:pt x="37" y="1"/>
                  </a:cubicBezTo>
                  <a:cubicBezTo>
                    <a:pt x="37" y="0"/>
                    <a:pt x="37" y="0"/>
                    <a:pt x="36" y="0"/>
                  </a:cubicBezTo>
                  <a:cubicBezTo>
                    <a:pt x="36" y="0"/>
                    <a:pt x="35" y="0"/>
                    <a:pt x="35" y="1"/>
                  </a:cubicBezTo>
                  <a:cubicBezTo>
                    <a:pt x="27" y="15"/>
                    <a:pt x="27" y="15"/>
                    <a:pt x="27" y="15"/>
                  </a:cubicBezTo>
                  <a:cubicBezTo>
                    <a:pt x="27" y="15"/>
                    <a:pt x="27" y="16"/>
                    <a:pt x="27" y="16"/>
                  </a:cubicBezTo>
                  <a:cubicBezTo>
                    <a:pt x="27" y="16"/>
                    <a:pt x="27" y="17"/>
                    <a:pt x="28" y="17"/>
                  </a:cubicBezTo>
                  <a:cubicBezTo>
                    <a:pt x="31" y="17"/>
                    <a:pt x="31" y="17"/>
                    <a:pt x="31" y="17"/>
                  </a:cubicBezTo>
                  <a:cubicBezTo>
                    <a:pt x="31" y="33"/>
                    <a:pt x="31" y="33"/>
                    <a:pt x="31" y="33"/>
                  </a:cubicBezTo>
                  <a:cubicBezTo>
                    <a:pt x="27" y="30"/>
                    <a:pt x="22" y="28"/>
                    <a:pt x="17" y="27"/>
                  </a:cubicBezTo>
                  <a:cubicBezTo>
                    <a:pt x="17" y="24"/>
                    <a:pt x="17" y="24"/>
                    <a:pt x="17" y="24"/>
                  </a:cubicBezTo>
                  <a:cubicBezTo>
                    <a:pt x="17" y="23"/>
                    <a:pt x="16" y="23"/>
                    <a:pt x="16" y="23"/>
                  </a:cubicBezTo>
                  <a:cubicBezTo>
                    <a:pt x="16" y="23"/>
                    <a:pt x="16" y="23"/>
                    <a:pt x="16" y="23"/>
                  </a:cubicBezTo>
                  <a:cubicBezTo>
                    <a:pt x="15" y="23"/>
                    <a:pt x="15" y="23"/>
                    <a:pt x="15" y="23"/>
                  </a:cubicBezTo>
                  <a:cubicBezTo>
                    <a:pt x="0" y="31"/>
                    <a:pt x="0" y="31"/>
                    <a:pt x="0" y="31"/>
                  </a:cubicBezTo>
                  <a:cubicBezTo>
                    <a:pt x="0" y="31"/>
                    <a:pt x="0" y="32"/>
                    <a:pt x="0" y="32"/>
                  </a:cubicBezTo>
                  <a:cubicBezTo>
                    <a:pt x="0" y="32"/>
                    <a:pt x="0" y="33"/>
                    <a:pt x="0" y="33"/>
                  </a:cubicBezTo>
                  <a:cubicBezTo>
                    <a:pt x="15" y="41"/>
                    <a:pt x="15" y="41"/>
                    <a:pt x="15" y="41"/>
                  </a:cubicBezTo>
                  <a:cubicBezTo>
                    <a:pt x="15" y="41"/>
                    <a:pt x="15" y="41"/>
                    <a:pt x="16" y="41"/>
                  </a:cubicBezTo>
                  <a:cubicBezTo>
                    <a:pt x="16" y="41"/>
                    <a:pt x="16" y="41"/>
                    <a:pt x="16" y="41"/>
                  </a:cubicBezTo>
                  <a:cubicBezTo>
                    <a:pt x="16" y="41"/>
                    <a:pt x="17" y="41"/>
                    <a:pt x="17" y="40"/>
                  </a:cubicBezTo>
                  <a:cubicBezTo>
                    <a:pt x="17" y="38"/>
                    <a:pt x="17" y="38"/>
                    <a:pt x="17" y="38"/>
                  </a:cubicBezTo>
                  <a:cubicBezTo>
                    <a:pt x="25" y="39"/>
                    <a:pt x="31" y="47"/>
                    <a:pt x="31" y="55"/>
                  </a:cubicBezTo>
                  <a:cubicBezTo>
                    <a:pt x="41" y="55"/>
                    <a:pt x="41" y="55"/>
                    <a:pt x="41" y="55"/>
                  </a:cubicBezTo>
                  <a:cubicBezTo>
                    <a:pt x="42" y="47"/>
                    <a:pt x="48" y="39"/>
                    <a:pt x="56" y="38"/>
                  </a:cubicBezTo>
                  <a:cubicBezTo>
                    <a:pt x="56" y="40"/>
                    <a:pt x="56" y="40"/>
                    <a:pt x="56" y="40"/>
                  </a:cubicBezTo>
                  <a:cubicBezTo>
                    <a:pt x="56" y="41"/>
                    <a:pt x="56" y="41"/>
                    <a:pt x="56" y="41"/>
                  </a:cubicBezTo>
                  <a:cubicBezTo>
                    <a:pt x="56" y="41"/>
                    <a:pt x="57" y="41"/>
                    <a:pt x="57" y="41"/>
                  </a:cubicBezTo>
                  <a:cubicBezTo>
                    <a:pt x="57" y="41"/>
                    <a:pt x="57" y="41"/>
                    <a:pt x="57" y="41"/>
                  </a:cubicBezTo>
                  <a:cubicBezTo>
                    <a:pt x="72" y="33"/>
                    <a:pt x="72" y="33"/>
                    <a:pt x="72" y="33"/>
                  </a:cubicBezTo>
                  <a:cubicBezTo>
                    <a:pt x="72" y="33"/>
                    <a:pt x="72" y="32"/>
                    <a:pt x="72" y="32"/>
                  </a:cubicBezTo>
                  <a:cubicBezTo>
                    <a:pt x="72" y="32"/>
                    <a:pt x="72" y="31"/>
                    <a:pt x="7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9" name="TextBox 28"/>
          <p:cNvSpPr txBox="1"/>
          <p:nvPr/>
        </p:nvSpPr>
        <p:spPr>
          <a:xfrm>
            <a:off x="3651022" y="3078164"/>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grpSp>
        <p:nvGrpSpPr>
          <p:cNvPr id="30" name="Group 29"/>
          <p:cNvGrpSpPr/>
          <p:nvPr/>
        </p:nvGrpSpPr>
        <p:grpSpPr>
          <a:xfrm>
            <a:off x="3635073" y="3740970"/>
            <a:ext cx="289714" cy="288715"/>
            <a:chOff x="8364538" y="2466975"/>
            <a:chExt cx="461963" cy="460376"/>
          </a:xfrm>
          <a:solidFill>
            <a:schemeClr val="bg1"/>
          </a:solidFill>
        </p:grpSpPr>
        <p:sp>
          <p:nvSpPr>
            <p:cNvPr id="31" name="Freeform 30"/>
            <p:cNvSpPr/>
            <p:nvPr/>
          </p:nvSpPr>
          <p:spPr bwMode="auto">
            <a:xfrm>
              <a:off x="8567738" y="2698750"/>
              <a:ext cx="198438" cy="44450"/>
            </a:xfrm>
            <a:custGeom>
              <a:avLst/>
              <a:gdLst>
                <a:gd name="T0" fmla="*/ 50 w 53"/>
                <a:gd name="T1" fmla="*/ 4 h 12"/>
                <a:gd name="T2" fmla="*/ 34 w 53"/>
                <a:gd name="T3" fmla="*/ 4 h 12"/>
                <a:gd name="T4" fmla="*/ 30 w 53"/>
                <a:gd name="T5" fmla="*/ 0 h 12"/>
                <a:gd name="T6" fmla="*/ 23 w 53"/>
                <a:gd name="T7" fmla="*/ 0 h 12"/>
                <a:gd name="T8" fmla="*/ 19 w 53"/>
                <a:gd name="T9" fmla="*/ 4 h 12"/>
                <a:gd name="T10" fmla="*/ 4 w 53"/>
                <a:gd name="T11" fmla="*/ 4 h 12"/>
                <a:gd name="T12" fmla="*/ 0 w 53"/>
                <a:gd name="T13" fmla="*/ 8 h 12"/>
                <a:gd name="T14" fmla="*/ 4 w 53"/>
                <a:gd name="T15" fmla="*/ 12 h 12"/>
                <a:gd name="T16" fmla="*/ 50 w 53"/>
                <a:gd name="T17" fmla="*/ 12 h 12"/>
                <a:gd name="T18" fmla="*/ 53 w 53"/>
                <a:gd name="T19" fmla="*/ 8 h 12"/>
                <a:gd name="T20" fmla="*/ 50 w 53"/>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
                  <a:moveTo>
                    <a:pt x="50" y="4"/>
                  </a:moveTo>
                  <a:cubicBezTo>
                    <a:pt x="34" y="4"/>
                    <a:pt x="34" y="4"/>
                    <a:pt x="34" y="4"/>
                  </a:cubicBezTo>
                  <a:cubicBezTo>
                    <a:pt x="34" y="2"/>
                    <a:pt x="33" y="0"/>
                    <a:pt x="30" y="0"/>
                  </a:cubicBezTo>
                  <a:cubicBezTo>
                    <a:pt x="23" y="0"/>
                    <a:pt x="23" y="0"/>
                    <a:pt x="23" y="0"/>
                  </a:cubicBezTo>
                  <a:cubicBezTo>
                    <a:pt x="21" y="0"/>
                    <a:pt x="19" y="2"/>
                    <a:pt x="19" y="4"/>
                  </a:cubicBezTo>
                  <a:cubicBezTo>
                    <a:pt x="4" y="4"/>
                    <a:pt x="4" y="4"/>
                    <a:pt x="4" y="4"/>
                  </a:cubicBezTo>
                  <a:cubicBezTo>
                    <a:pt x="2" y="4"/>
                    <a:pt x="0" y="6"/>
                    <a:pt x="0" y="8"/>
                  </a:cubicBezTo>
                  <a:cubicBezTo>
                    <a:pt x="0" y="10"/>
                    <a:pt x="2" y="12"/>
                    <a:pt x="4" y="12"/>
                  </a:cubicBezTo>
                  <a:cubicBezTo>
                    <a:pt x="50" y="12"/>
                    <a:pt x="50" y="12"/>
                    <a:pt x="50" y="12"/>
                  </a:cubicBezTo>
                  <a:cubicBezTo>
                    <a:pt x="52" y="12"/>
                    <a:pt x="53" y="10"/>
                    <a:pt x="53" y="8"/>
                  </a:cubicBezTo>
                  <a:cubicBezTo>
                    <a:pt x="53" y="6"/>
                    <a:pt x="52"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a:spLocks noEditPoints="1"/>
            </p:cNvSpPr>
            <p:nvPr/>
          </p:nvSpPr>
          <p:spPr bwMode="auto">
            <a:xfrm>
              <a:off x="8578850" y="2754313"/>
              <a:ext cx="176213" cy="173038"/>
            </a:xfrm>
            <a:custGeom>
              <a:avLst/>
              <a:gdLst>
                <a:gd name="T0" fmla="*/ 0 w 47"/>
                <a:gd name="T1" fmla="*/ 0 h 46"/>
                <a:gd name="T2" fmla="*/ 0 w 47"/>
                <a:gd name="T3" fmla="*/ 38 h 46"/>
                <a:gd name="T4" fmla="*/ 9 w 47"/>
                <a:gd name="T5" fmla="*/ 46 h 46"/>
                <a:gd name="T6" fmla="*/ 38 w 47"/>
                <a:gd name="T7" fmla="*/ 46 h 46"/>
                <a:gd name="T8" fmla="*/ 47 w 47"/>
                <a:gd name="T9" fmla="*/ 38 h 46"/>
                <a:gd name="T10" fmla="*/ 47 w 47"/>
                <a:gd name="T11" fmla="*/ 0 h 46"/>
                <a:gd name="T12" fmla="*/ 0 w 47"/>
                <a:gd name="T13" fmla="*/ 0 h 46"/>
                <a:gd name="T14" fmla="*/ 13 w 47"/>
                <a:gd name="T15" fmla="*/ 35 h 46"/>
                <a:gd name="T16" fmla="*/ 11 w 47"/>
                <a:gd name="T17" fmla="*/ 37 h 46"/>
                <a:gd name="T18" fmla="*/ 9 w 47"/>
                <a:gd name="T19" fmla="*/ 35 h 46"/>
                <a:gd name="T20" fmla="*/ 9 w 47"/>
                <a:gd name="T21" fmla="*/ 12 h 46"/>
                <a:gd name="T22" fmla="*/ 11 w 47"/>
                <a:gd name="T23" fmla="*/ 9 h 46"/>
                <a:gd name="T24" fmla="*/ 13 w 47"/>
                <a:gd name="T25" fmla="*/ 12 h 46"/>
                <a:gd name="T26" fmla="*/ 13 w 47"/>
                <a:gd name="T27" fmla="*/ 35 h 46"/>
                <a:gd name="T28" fmla="*/ 26 w 47"/>
                <a:gd name="T29" fmla="*/ 35 h 46"/>
                <a:gd name="T30" fmla="*/ 24 w 47"/>
                <a:gd name="T31" fmla="*/ 37 h 46"/>
                <a:gd name="T32" fmla="*/ 21 w 47"/>
                <a:gd name="T33" fmla="*/ 35 h 46"/>
                <a:gd name="T34" fmla="*/ 21 w 47"/>
                <a:gd name="T35" fmla="*/ 12 h 46"/>
                <a:gd name="T36" fmla="*/ 24 w 47"/>
                <a:gd name="T37" fmla="*/ 9 h 46"/>
                <a:gd name="T38" fmla="*/ 26 w 47"/>
                <a:gd name="T39" fmla="*/ 12 h 46"/>
                <a:gd name="T40" fmla="*/ 26 w 47"/>
                <a:gd name="T41" fmla="*/ 35 h 46"/>
                <a:gd name="T42" fmla="*/ 39 w 47"/>
                <a:gd name="T43" fmla="*/ 35 h 46"/>
                <a:gd name="T44" fmla="*/ 36 w 47"/>
                <a:gd name="T45" fmla="*/ 37 h 46"/>
                <a:gd name="T46" fmla="*/ 34 w 47"/>
                <a:gd name="T47" fmla="*/ 35 h 46"/>
                <a:gd name="T48" fmla="*/ 34 w 47"/>
                <a:gd name="T49" fmla="*/ 12 h 46"/>
                <a:gd name="T50" fmla="*/ 36 w 47"/>
                <a:gd name="T51" fmla="*/ 9 h 46"/>
                <a:gd name="T52" fmla="*/ 39 w 47"/>
                <a:gd name="T53" fmla="*/ 12 h 46"/>
                <a:gd name="T54" fmla="*/ 39 w 47"/>
                <a:gd name="T55" fmla="*/ 3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46">
                  <a:moveTo>
                    <a:pt x="0" y="0"/>
                  </a:moveTo>
                  <a:cubicBezTo>
                    <a:pt x="0" y="38"/>
                    <a:pt x="0" y="38"/>
                    <a:pt x="0" y="38"/>
                  </a:cubicBezTo>
                  <a:cubicBezTo>
                    <a:pt x="0" y="42"/>
                    <a:pt x="4" y="46"/>
                    <a:pt x="9" y="46"/>
                  </a:cubicBezTo>
                  <a:cubicBezTo>
                    <a:pt x="38" y="46"/>
                    <a:pt x="38" y="46"/>
                    <a:pt x="38" y="46"/>
                  </a:cubicBezTo>
                  <a:cubicBezTo>
                    <a:pt x="43" y="46"/>
                    <a:pt x="47" y="42"/>
                    <a:pt x="47" y="38"/>
                  </a:cubicBezTo>
                  <a:cubicBezTo>
                    <a:pt x="47" y="0"/>
                    <a:pt x="47" y="0"/>
                    <a:pt x="47" y="0"/>
                  </a:cubicBezTo>
                  <a:lnTo>
                    <a:pt x="0" y="0"/>
                  </a:lnTo>
                  <a:close/>
                  <a:moveTo>
                    <a:pt x="13" y="35"/>
                  </a:moveTo>
                  <a:cubicBezTo>
                    <a:pt x="13" y="36"/>
                    <a:pt x="12" y="37"/>
                    <a:pt x="11" y="37"/>
                  </a:cubicBezTo>
                  <a:cubicBezTo>
                    <a:pt x="10" y="37"/>
                    <a:pt x="9" y="36"/>
                    <a:pt x="9" y="35"/>
                  </a:cubicBezTo>
                  <a:cubicBezTo>
                    <a:pt x="9" y="12"/>
                    <a:pt x="9" y="12"/>
                    <a:pt x="9" y="12"/>
                  </a:cubicBezTo>
                  <a:cubicBezTo>
                    <a:pt x="9" y="10"/>
                    <a:pt x="10" y="9"/>
                    <a:pt x="11" y="9"/>
                  </a:cubicBezTo>
                  <a:cubicBezTo>
                    <a:pt x="12" y="9"/>
                    <a:pt x="13" y="10"/>
                    <a:pt x="13" y="12"/>
                  </a:cubicBezTo>
                  <a:lnTo>
                    <a:pt x="13" y="35"/>
                  </a:lnTo>
                  <a:close/>
                  <a:moveTo>
                    <a:pt x="26" y="35"/>
                  </a:moveTo>
                  <a:cubicBezTo>
                    <a:pt x="26" y="36"/>
                    <a:pt x="25" y="37"/>
                    <a:pt x="24" y="37"/>
                  </a:cubicBezTo>
                  <a:cubicBezTo>
                    <a:pt x="22" y="37"/>
                    <a:pt x="21" y="36"/>
                    <a:pt x="21" y="35"/>
                  </a:cubicBezTo>
                  <a:cubicBezTo>
                    <a:pt x="21" y="12"/>
                    <a:pt x="21" y="12"/>
                    <a:pt x="21" y="12"/>
                  </a:cubicBezTo>
                  <a:cubicBezTo>
                    <a:pt x="21" y="10"/>
                    <a:pt x="22" y="9"/>
                    <a:pt x="24" y="9"/>
                  </a:cubicBezTo>
                  <a:cubicBezTo>
                    <a:pt x="25" y="9"/>
                    <a:pt x="26" y="10"/>
                    <a:pt x="26" y="12"/>
                  </a:cubicBezTo>
                  <a:lnTo>
                    <a:pt x="26" y="35"/>
                  </a:lnTo>
                  <a:close/>
                  <a:moveTo>
                    <a:pt x="39" y="35"/>
                  </a:moveTo>
                  <a:cubicBezTo>
                    <a:pt x="39" y="36"/>
                    <a:pt x="38" y="37"/>
                    <a:pt x="36" y="37"/>
                  </a:cubicBezTo>
                  <a:cubicBezTo>
                    <a:pt x="35" y="37"/>
                    <a:pt x="34" y="36"/>
                    <a:pt x="34" y="35"/>
                  </a:cubicBezTo>
                  <a:cubicBezTo>
                    <a:pt x="34" y="12"/>
                    <a:pt x="34" y="12"/>
                    <a:pt x="34" y="12"/>
                  </a:cubicBezTo>
                  <a:cubicBezTo>
                    <a:pt x="34" y="10"/>
                    <a:pt x="35" y="9"/>
                    <a:pt x="36" y="9"/>
                  </a:cubicBezTo>
                  <a:cubicBezTo>
                    <a:pt x="38" y="9"/>
                    <a:pt x="39" y="10"/>
                    <a:pt x="39" y="12"/>
                  </a:cubicBezTo>
                  <a:lnTo>
                    <a:pt x="39"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364538" y="2728913"/>
              <a:ext cx="195263" cy="198438"/>
            </a:xfrm>
            <a:custGeom>
              <a:avLst/>
              <a:gdLst>
                <a:gd name="T0" fmla="*/ 50 w 52"/>
                <a:gd name="T1" fmla="*/ 31 h 53"/>
                <a:gd name="T2" fmla="*/ 0 w 52"/>
                <a:gd name="T3" fmla="*/ 0 h 53"/>
                <a:gd name="T4" fmla="*/ 0 w 52"/>
                <a:gd name="T5" fmla="*/ 33 h 53"/>
                <a:gd name="T6" fmla="*/ 20 w 52"/>
                <a:gd name="T7" fmla="*/ 53 h 53"/>
                <a:gd name="T8" fmla="*/ 52 w 52"/>
                <a:gd name="T9" fmla="*/ 53 h 53"/>
                <a:gd name="T10" fmla="*/ 50 w 52"/>
                <a:gd name="T11" fmla="*/ 45 h 53"/>
                <a:gd name="T12" fmla="*/ 50 w 52"/>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52" h="53">
                  <a:moveTo>
                    <a:pt x="50" y="31"/>
                  </a:moveTo>
                  <a:cubicBezTo>
                    <a:pt x="0" y="0"/>
                    <a:pt x="0" y="0"/>
                    <a:pt x="0" y="0"/>
                  </a:cubicBezTo>
                  <a:cubicBezTo>
                    <a:pt x="0" y="33"/>
                    <a:pt x="0" y="33"/>
                    <a:pt x="0" y="33"/>
                  </a:cubicBezTo>
                  <a:cubicBezTo>
                    <a:pt x="0" y="44"/>
                    <a:pt x="9" y="53"/>
                    <a:pt x="20" y="53"/>
                  </a:cubicBezTo>
                  <a:cubicBezTo>
                    <a:pt x="52" y="53"/>
                    <a:pt x="52" y="53"/>
                    <a:pt x="52" y="53"/>
                  </a:cubicBezTo>
                  <a:cubicBezTo>
                    <a:pt x="51" y="51"/>
                    <a:pt x="50" y="48"/>
                    <a:pt x="50" y="45"/>
                  </a:cubicBezTo>
                  <a:lnTo>
                    <a:pt x="50"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777288" y="2728913"/>
              <a:ext cx="49213" cy="193675"/>
            </a:xfrm>
            <a:custGeom>
              <a:avLst/>
              <a:gdLst>
                <a:gd name="T0" fmla="*/ 3 w 13"/>
                <a:gd name="T1" fmla="*/ 7 h 52"/>
                <a:gd name="T2" fmla="*/ 2 w 13"/>
                <a:gd name="T3" fmla="*/ 8 h 52"/>
                <a:gd name="T4" fmla="*/ 2 w 13"/>
                <a:gd name="T5" fmla="*/ 45 h 52"/>
                <a:gd name="T6" fmla="*/ 0 w 13"/>
                <a:gd name="T7" fmla="*/ 52 h 52"/>
                <a:gd name="T8" fmla="*/ 13 w 13"/>
                <a:gd name="T9" fmla="*/ 33 h 52"/>
                <a:gd name="T10" fmla="*/ 13 w 13"/>
                <a:gd name="T11" fmla="*/ 0 h 52"/>
                <a:gd name="T12" fmla="*/ 3 w 13"/>
                <a:gd name="T13" fmla="*/ 7 h 52"/>
              </a:gdLst>
              <a:ahLst/>
              <a:cxnLst>
                <a:cxn ang="0">
                  <a:pos x="T0" y="T1"/>
                </a:cxn>
                <a:cxn ang="0">
                  <a:pos x="T2" y="T3"/>
                </a:cxn>
                <a:cxn ang="0">
                  <a:pos x="T4" y="T5"/>
                </a:cxn>
                <a:cxn ang="0">
                  <a:pos x="T6" y="T7"/>
                </a:cxn>
                <a:cxn ang="0">
                  <a:pos x="T8" y="T9"/>
                </a:cxn>
                <a:cxn ang="0">
                  <a:pos x="T10" y="T11"/>
                </a:cxn>
                <a:cxn ang="0">
                  <a:pos x="T12" y="T13"/>
                </a:cxn>
              </a:cxnLst>
              <a:rect l="0" t="0" r="r" b="b"/>
              <a:pathLst>
                <a:path w="13" h="52">
                  <a:moveTo>
                    <a:pt x="3" y="7"/>
                  </a:moveTo>
                  <a:cubicBezTo>
                    <a:pt x="2" y="7"/>
                    <a:pt x="2" y="8"/>
                    <a:pt x="2" y="8"/>
                  </a:cubicBezTo>
                  <a:cubicBezTo>
                    <a:pt x="2" y="45"/>
                    <a:pt x="2" y="45"/>
                    <a:pt x="2" y="45"/>
                  </a:cubicBezTo>
                  <a:cubicBezTo>
                    <a:pt x="2" y="47"/>
                    <a:pt x="1" y="50"/>
                    <a:pt x="0" y="52"/>
                  </a:cubicBezTo>
                  <a:cubicBezTo>
                    <a:pt x="7" y="49"/>
                    <a:pt x="13" y="42"/>
                    <a:pt x="13" y="33"/>
                  </a:cubicBezTo>
                  <a:cubicBezTo>
                    <a:pt x="13" y="0"/>
                    <a:pt x="13" y="0"/>
                    <a:pt x="13" y="0"/>
                  </a:cubicBezTo>
                  <a:lnTo>
                    <a:pt x="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8364538" y="2466975"/>
              <a:ext cx="461963" cy="231775"/>
            </a:xfrm>
            <a:custGeom>
              <a:avLst/>
              <a:gdLst>
                <a:gd name="T0" fmla="*/ 115 w 123"/>
                <a:gd name="T1" fmla="*/ 58 h 62"/>
                <a:gd name="T2" fmla="*/ 123 w 123"/>
                <a:gd name="T3" fmla="*/ 53 h 62"/>
                <a:gd name="T4" fmla="*/ 118 w 123"/>
                <a:gd name="T5" fmla="*/ 39 h 62"/>
                <a:gd name="T6" fmla="*/ 115 w 123"/>
                <a:gd name="T7" fmla="*/ 37 h 62"/>
                <a:gd name="T8" fmla="*/ 115 w 123"/>
                <a:gd name="T9" fmla="*/ 23 h 62"/>
                <a:gd name="T10" fmla="*/ 108 w 123"/>
                <a:gd name="T11" fmla="*/ 16 h 62"/>
                <a:gd name="T12" fmla="*/ 87 w 123"/>
                <a:gd name="T13" fmla="*/ 16 h 62"/>
                <a:gd name="T14" fmla="*/ 73 w 123"/>
                <a:gd name="T15" fmla="*/ 6 h 62"/>
                <a:gd name="T16" fmla="*/ 50 w 123"/>
                <a:gd name="T17" fmla="*/ 6 h 62"/>
                <a:gd name="T18" fmla="*/ 36 w 123"/>
                <a:gd name="T19" fmla="*/ 16 h 62"/>
                <a:gd name="T20" fmla="*/ 15 w 123"/>
                <a:gd name="T21" fmla="*/ 16 h 62"/>
                <a:gd name="T22" fmla="*/ 8 w 123"/>
                <a:gd name="T23" fmla="*/ 23 h 62"/>
                <a:gd name="T24" fmla="*/ 8 w 123"/>
                <a:gd name="T25" fmla="*/ 37 h 62"/>
                <a:gd name="T26" fmla="*/ 5 w 123"/>
                <a:gd name="T27" fmla="*/ 39 h 62"/>
                <a:gd name="T28" fmla="*/ 0 w 123"/>
                <a:gd name="T29" fmla="*/ 53 h 62"/>
                <a:gd name="T30" fmla="*/ 8 w 123"/>
                <a:gd name="T31" fmla="*/ 58 h 62"/>
                <a:gd name="T32" fmla="*/ 16 w 123"/>
                <a:gd name="T33" fmla="*/ 62 h 62"/>
                <a:gd name="T34" fmla="*/ 16 w 123"/>
                <a:gd name="T35" fmla="*/ 31 h 62"/>
                <a:gd name="T36" fmla="*/ 16 w 123"/>
                <a:gd name="T37" fmla="*/ 24 h 62"/>
                <a:gd name="T38" fmla="*/ 26 w 123"/>
                <a:gd name="T39" fmla="*/ 24 h 62"/>
                <a:gd name="T40" fmla="*/ 97 w 123"/>
                <a:gd name="T41" fmla="*/ 24 h 62"/>
                <a:gd name="T42" fmla="*/ 107 w 123"/>
                <a:gd name="T43" fmla="*/ 24 h 62"/>
                <a:gd name="T44" fmla="*/ 107 w 123"/>
                <a:gd name="T45" fmla="*/ 31 h 62"/>
                <a:gd name="T46" fmla="*/ 107 w 123"/>
                <a:gd name="T47" fmla="*/ 59 h 62"/>
                <a:gd name="T48" fmla="*/ 111 w 123"/>
                <a:gd name="T49" fmla="*/ 60 h 62"/>
                <a:gd name="T50" fmla="*/ 115 w 123"/>
                <a:gd name="T51"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62">
                  <a:moveTo>
                    <a:pt x="115" y="58"/>
                  </a:moveTo>
                  <a:cubicBezTo>
                    <a:pt x="123" y="53"/>
                    <a:pt x="123" y="53"/>
                    <a:pt x="123" y="53"/>
                  </a:cubicBezTo>
                  <a:cubicBezTo>
                    <a:pt x="123" y="48"/>
                    <a:pt x="122" y="43"/>
                    <a:pt x="118" y="39"/>
                  </a:cubicBezTo>
                  <a:cubicBezTo>
                    <a:pt x="115" y="37"/>
                    <a:pt x="115" y="37"/>
                    <a:pt x="115" y="37"/>
                  </a:cubicBezTo>
                  <a:cubicBezTo>
                    <a:pt x="115" y="23"/>
                    <a:pt x="115" y="23"/>
                    <a:pt x="115" y="23"/>
                  </a:cubicBezTo>
                  <a:cubicBezTo>
                    <a:pt x="115" y="19"/>
                    <a:pt x="112" y="16"/>
                    <a:pt x="108" y="16"/>
                  </a:cubicBezTo>
                  <a:cubicBezTo>
                    <a:pt x="87" y="16"/>
                    <a:pt x="87" y="16"/>
                    <a:pt x="87" y="16"/>
                  </a:cubicBezTo>
                  <a:cubicBezTo>
                    <a:pt x="73" y="6"/>
                    <a:pt x="73" y="6"/>
                    <a:pt x="73" y="6"/>
                  </a:cubicBezTo>
                  <a:cubicBezTo>
                    <a:pt x="67" y="0"/>
                    <a:pt x="56" y="0"/>
                    <a:pt x="50" y="6"/>
                  </a:cubicBezTo>
                  <a:cubicBezTo>
                    <a:pt x="36" y="16"/>
                    <a:pt x="36" y="16"/>
                    <a:pt x="36" y="16"/>
                  </a:cubicBezTo>
                  <a:cubicBezTo>
                    <a:pt x="15" y="16"/>
                    <a:pt x="15" y="16"/>
                    <a:pt x="15" y="16"/>
                  </a:cubicBezTo>
                  <a:cubicBezTo>
                    <a:pt x="11" y="16"/>
                    <a:pt x="8" y="19"/>
                    <a:pt x="8" y="23"/>
                  </a:cubicBezTo>
                  <a:cubicBezTo>
                    <a:pt x="8" y="37"/>
                    <a:pt x="8" y="37"/>
                    <a:pt x="8" y="37"/>
                  </a:cubicBezTo>
                  <a:cubicBezTo>
                    <a:pt x="5" y="39"/>
                    <a:pt x="5" y="39"/>
                    <a:pt x="5" y="39"/>
                  </a:cubicBezTo>
                  <a:cubicBezTo>
                    <a:pt x="1" y="43"/>
                    <a:pt x="0" y="48"/>
                    <a:pt x="0" y="53"/>
                  </a:cubicBezTo>
                  <a:cubicBezTo>
                    <a:pt x="8" y="58"/>
                    <a:pt x="8" y="58"/>
                    <a:pt x="8" y="58"/>
                  </a:cubicBezTo>
                  <a:cubicBezTo>
                    <a:pt x="16" y="62"/>
                    <a:pt x="16" y="62"/>
                    <a:pt x="16" y="62"/>
                  </a:cubicBezTo>
                  <a:cubicBezTo>
                    <a:pt x="16" y="31"/>
                    <a:pt x="16" y="31"/>
                    <a:pt x="16" y="31"/>
                  </a:cubicBezTo>
                  <a:cubicBezTo>
                    <a:pt x="16" y="24"/>
                    <a:pt x="16" y="24"/>
                    <a:pt x="16" y="24"/>
                  </a:cubicBezTo>
                  <a:cubicBezTo>
                    <a:pt x="26" y="24"/>
                    <a:pt x="26" y="24"/>
                    <a:pt x="26" y="24"/>
                  </a:cubicBezTo>
                  <a:cubicBezTo>
                    <a:pt x="97" y="24"/>
                    <a:pt x="97" y="24"/>
                    <a:pt x="97" y="24"/>
                  </a:cubicBezTo>
                  <a:cubicBezTo>
                    <a:pt x="107" y="24"/>
                    <a:pt x="107" y="24"/>
                    <a:pt x="107" y="24"/>
                  </a:cubicBezTo>
                  <a:cubicBezTo>
                    <a:pt x="107" y="31"/>
                    <a:pt x="107" y="31"/>
                    <a:pt x="107" y="31"/>
                  </a:cubicBezTo>
                  <a:cubicBezTo>
                    <a:pt x="107" y="59"/>
                    <a:pt x="107" y="59"/>
                    <a:pt x="107" y="59"/>
                  </a:cubicBezTo>
                  <a:cubicBezTo>
                    <a:pt x="109" y="59"/>
                    <a:pt x="110" y="60"/>
                    <a:pt x="111" y="60"/>
                  </a:cubicBezTo>
                  <a:lnTo>
                    <a:pt x="115"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8482013" y="2611438"/>
              <a:ext cx="227013" cy="30163"/>
            </a:xfrm>
            <a:custGeom>
              <a:avLst/>
              <a:gdLst>
                <a:gd name="T0" fmla="*/ 4 w 61"/>
                <a:gd name="T1" fmla="*/ 8 h 8"/>
                <a:gd name="T2" fmla="*/ 57 w 61"/>
                <a:gd name="T3" fmla="*/ 8 h 8"/>
                <a:gd name="T4" fmla="*/ 61 w 61"/>
                <a:gd name="T5" fmla="*/ 4 h 8"/>
                <a:gd name="T6" fmla="*/ 57 w 61"/>
                <a:gd name="T7" fmla="*/ 0 h 8"/>
                <a:gd name="T8" fmla="*/ 4 w 61"/>
                <a:gd name="T9" fmla="*/ 0 h 8"/>
                <a:gd name="T10" fmla="*/ 0 w 61"/>
                <a:gd name="T11" fmla="*/ 4 h 8"/>
                <a:gd name="T12" fmla="*/ 4 w 6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4" y="8"/>
                  </a:moveTo>
                  <a:cubicBezTo>
                    <a:pt x="57" y="8"/>
                    <a:pt x="57" y="8"/>
                    <a:pt x="57" y="8"/>
                  </a:cubicBezTo>
                  <a:cubicBezTo>
                    <a:pt x="59" y="8"/>
                    <a:pt x="61" y="6"/>
                    <a:pt x="61" y="4"/>
                  </a:cubicBezTo>
                  <a:cubicBezTo>
                    <a:pt x="61" y="2"/>
                    <a:pt x="59" y="0"/>
                    <a:pt x="57"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8482013" y="2668588"/>
              <a:ext cx="66675" cy="30163"/>
            </a:xfrm>
            <a:custGeom>
              <a:avLst/>
              <a:gdLst>
                <a:gd name="T0" fmla="*/ 15 w 18"/>
                <a:gd name="T1" fmla="*/ 8 h 8"/>
                <a:gd name="T2" fmla="*/ 4 w 18"/>
                <a:gd name="T3" fmla="*/ 8 h 8"/>
                <a:gd name="T4" fmla="*/ 0 w 18"/>
                <a:gd name="T5" fmla="*/ 4 h 8"/>
                <a:gd name="T6" fmla="*/ 4 w 18"/>
                <a:gd name="T7" fmla="*/ 0 h 8"/>
                <a:gd name="T8" fmla="*/ 18 w 18"/>
                <a:gd name="T9" fmla="*/ 0 h 8"/>
                <a:gd name="T10" fmla="*/ 15 w 18"/>
                <a:gd name="T11" fmla="*/ 8 h 8"/>
              </a:gdLst>
              <a:ahLst/>
              <a:cxnLst>
                <a:cxn ang="0">
                  <a:pos x="T0" y="T1"/>
                </a:cxn>
                <a:cxn ang="0">
                  <a:pos x="T2" y="T3"/>
                </a:cxn>
                <a:cxn ang="0">
                  <a:pos x="T4" y="T5"/>
                </a:cxn>
                <a:cxn ang="0">
                  <a:pos x="T6" y="T7"/>
                </a:cxn>
                <a:cxn ang="0">
                  <a:pos x="T8" y="T9"/>
                </a:cxn>
                <a:cxn ang="0">
                  <a:pos x="T10" y="T11"/>
                </a:cxn>
              </a:cxnLst>
              <a:rect l="0" t="0" r="r" b="b"/>
              <a:pathLst>
                <a:path w="18" h="8">
                  <a:moveTo>
                    <a:pt x="15" y="8"/>
                  </a:moveTo>
                  <a:cubicBezTo>
                    <a:pt x="4" y="8"/>
                    <a:pt x="4" y="8"/>
                    <a:pt x="4" y="8"/>
                  </a:cubicBezTo>
                  <a:cubicBezTo>
                    <a:pt x="2" y="8"/>
                    <a:pt x="0" y="6"/>
                    <a:pt x="0" y="4"/>
                  </a:cubicBezTo>
                  <a:cubicBezTo>
                    <a:pt x="0" y="2"/>
                    <a:pt x="2" y="0"/>
                    <a:pt x="4" y="0"/>
                  </a:cubicBezTo>
                  <a:cubicBezTo>
                    <a:pt x="18" y="0"/>
                    <a:pt x="18" y="0"/>
                    <a:pt x="18" y="0"/>
                  </a:cubicBezTo>
                  <a:cubicBezTo>
                    <a:pt x="16" y="2"/>
                    <a:pt x="15" y="5"/>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8" name="TextBox 37"/>
          <p:cNvSpPr txBox="1"/>
          <p:nvPr/>
        </p:nvSpPr>
        <p:spPr>
          <a:xfrm>
            <a:off x="3994735" y="3730155"/>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45" name="Rectangle 44"/>
          <p:cNvSpPr/>
          <p:nvPr/>
        </p:nvSpPr>
        <p:spPr>
          <a:xfrm>
            <a:off x="6927901" y="1962150"/>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6" name="Rounded Rectangle 45"/>
          <p:cNvSpPr/>
          <p:nvPr/>
        </p:nvSpPr>
        <p:spPr>
          <a:xfrm>
            <a:off x="7026302" y="1581150"/>
            <a:ext cx="1263599" cy="381000"/>
          </a:xfrm>
          <a:prstGeom prst="roundRect">
            <a:avLst>
              <a:gd name="adj" fmla="val 31802"/>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p:cNvSpPr txBox="1"/>
          <p:nvPr/>
        </p:nvSpPr>
        <p:spPr>
          <a:xfrm>
            <a:off x="7124701" y="1602373"/>
            <a:ext cx="1066800" cy="338554"/>
          </a:xfrm>
          <a:prstGeom prst="rect">
            <a:avLst/>
          </a:prstGeom>
          <a:noFill/>
        </p:spPr>
        <p:txBody>
          <a:bodyPr wrap="square" rtlCol="0">
            <a:spAutoFit/>
          </a:bodyPr>
          <a:lstStyle/>
          <a:p>
            <a:pPr algn="ctr"/>
            <a:r>
              <a:rPr lang="en-US" sz="1600" smtClean="0">
                <a:solidFill>
                  <a:schemeClr val="bg1"/>
                </a:solidFill>
                <a:latin typeface="+mj-lt"/>
              </a:rPr>
              <a:t>SAMPLE TEXT</a:t>
            </a:r>
            <a:endParaRPr lang="en-US" sz="1600">
              <a:solidFill>
                <a:schemeClr val="bg1"/>
              </a:solidFill>
              <a:latin typeface="+mj-lt"/>
            </a:endParaRPr>
          </a:p>
        </p:txBody>
      </p:sp>
      <p:sp>
        <p:nvSpPr>
          <p:cNvPr id="48" name="Rounded Rectangle 47"/>
          <p:cNvSpPr/>
          <p:nvPr/>
        </p:nvSpPr>
        <p:spPr>
          <a:xfrm>
            <a:off x="6858000" y="3505360"/>
            <a:ext cx="1600200" cy="885175"/>
          </a:xfrm>
          <a:prstGeom prst="roundRect">
            <a:avLst>
              <a:gd name="adj" fmla="val 12258"/>
            </a:avLst>
          </a:prstGeom>
          <a:noFill/>
          <a:ln w="12700">
            <a:solidFill>
              <a:srgbClr val="DF730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6927901" y="3695860"/>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0" name="Rounded Rectangle 49"/>
          <p:cNvSpPr/>
          <p:nvPr/>
        </p:nvSpPr>
        <p:spPr>
          <a:xfrm>
            <a:off x="7026302" y="3314860"/>
            <a:ext cx="1263599" cy="381000"/>
          </a:xfrm>
          <a:prstGeom prst="roundRect">
            <a:avLst>
              <a:gd name="adj" fmla="val 31802"/>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a:off x="7124701" y="3336083"/>
            <a:ext cx="1066800" cy="338554"/>
          </a:xfrm>
          <a:prstGeom prst="rect">
            <a:avLst/>
          </a:prstGeom>
          <a:noFill/>
        </p:spPr>
        <p:txBody>
          <a:bodyPr wrap="square" rtlCol="0">
            <a:spAutoFit/>
          </a:bodyPr>
          <a:lstStyle/>
          <a:p>
            <a:pPr algn="ctr"/>
            <a:r>
              <a:rPr lang="en-US" sz="1600" smtClean="0">
                <a:solidFill>
                  <a:schemeClr val="bg1"/>
                </a:solidFill>
                <a:latin typeface="+mj-lt"/>
              </a:rPr>
              <a:t>SAMPLE TEXT</a:t>
            </a:r>
            <a:endParaRPr lang="en-US" sz="1600">
              <a:solidFill>
                <a:schemeClr val="bg1"/>
              </a:solidFill>
              <a:latin typeface="+mj-lt"/>
            </a:endParaRPr>
          </a:p>
        </p:txBody>
      </p:sp>
      <p:sp>
        <p:nvSpPr>
          <p:cNvPr id="53" name="Rounded Rectangle 52"/>
          <p:cNvSpPr/>
          <p:nvPr/>
        </p:nvSpPr>
        <p:spPr>
          <a:xfrm>
            <a:off x="685800" y="1771650"/>
            <a:ext cx="1600200" cy="885175"/>
          </a:xfrm>
          <a:prstGeom prst="roundRect">
            <a:avLst>
              <a:gd name="adj" fmla="val 12258"/>
            </a:avLst>
          </a:prstGeom>
          <a:noFill/>
          <a:ln w="1270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755701" y="1962150"/>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5" name="Rounded Rectangle 54"/>
          <p:cNvSpPr/>
          <p:nvPr/>
        </p:nvSpPr>
        <p:spPr>
          <a:xfrm>
            <a:off x="854102" y="1581150"/>
            <a:ext cx="1263599"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952501" y="1602373"/>
            <a:ext cx="1066800" cy="338554"/>
          </a:xfrm>
          <a:prstGeom prst="rect">
            <a:avLst/>
          </a:prstGeom>
          <a:noFill/>
        </p:spPr>
        <p:txBody>
          <a:bodyPr wrap="square" rtlCol="0">
            <a:spAutoFit/>
          </a:bodyPr>
          <a:lstStyle/>
          <a:p>
            <a:pPr algn="ctr"/>
            <a:r>
              <a:rPr lang="en-US" sz="1600" smtClean="0">
                <a:solidFill>
                  <a:schemeClr val="bg1"/>
                </a:solidFill>
                <a:latin typeface="+mj-lt"/>
              </a:rPr>
              <a:t>SAMPLE TEXT</a:t>
            </a:r>
            <a:endParaRPr lang="en-US" sz="1600">
              <a:solidFill>
                <a:schemeClr val="bg1"/>
              </a:solidFill>
              <a:latin typeface="+mj-lt"/>
            </a:endParaRPr>
          </a:p>
        </p:txBody>
      </p:sp>
      <p:sp>
        <p:nvSpPr>
          <p:cNvPr id="57" name="Rounded Rectangle 56"/>
          <p:cNvSpPr/>
          <p:nvPr/>
        </p:nvSpPr>
        <p:spPr>
          <a:xfrm>
            <a:off x="685800" y="3505360"/>
            <a:ext cx="1600200" cy="885175"/>
          </a:xfrm>
          <a:prstGeom prst="roundRect">
            <a:avLst>
              <a:gd name="adj" fmla="val 12258"/>
            </a:avLst>
          </a:prstGeom>
          <a:noFill/>
          <a:ln w="1270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755701" y="3695860"/>
            <a:ext cx="146039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59" name="Rounded Rectangle 58"/>
          <p:cNvSpPr/>
          <p:nvPr/>
        </p:nvSpPr>
        <p:spPr>
          <a:xfrm>
            <a:off x="854102" y="3314860"/>
            <a:ext cx="1263599" cy="381000"/>
          </a:xfrm>
          <a:prstGeom prst="roundRect">
            <a:avLst>
              <a:gd name="adj" fmla="val 31802"/>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952501" y="3336083"/>
            <a:ext cx="1066800" cy="338554"/>
          </a:xfrm>
          <a:prstGeom prst="rect">
            <a:avLst/>
          </a:prstGeom>
          <a:noFill/>
        </p:spPr>
        <p:txBody>
          <a:bodyPr wrap="square" rtlCol="0">
            <a:spAutoFit/>
          </a:bodyPr>
          <a:lstStyle/>
          <a:p>
            <a:pPr algn="ctr"/>
            <a:r>
              <a:rPr lang="en-US" sz="1600" smtClean="0">
                <a:solidFill>
                  <a:schemeClr val="bg1"/>
                </a:solidFill>
                <a:latin typeface="+mj-lt"/>
              </a:rPr>
              <a:t>SAMPLE TEXT</a:t>
            </a:r>
            <a:endParaRPr lang="en-US" sz="1600">
              <a:solidFill>
                <a:schemeClr val="bg1"/>
              </a:solidFill>
              <a:latin typeface="+mj-lt"/>
            </a:endParaRPr>
          </a:p>
        </p:txBody>
      </p:sp>
      <p:sp>
        <p:nvSpPr>
          <p:cNvPr id="52" name="TextBox 5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2" name="TextBox 6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ppt_x"/>
                                          </p:val>
                                        </p:tav>
                                        <p:tav tm="100000">
                                          <p:val>
                                            <p:strVal val="#ppt_x"/>
                                          </p:val>
                                        </p:tav>
                                      </p:tavLst>
                                    </p:anim>
                                    <p:anim calcmode="lin" valueType="num">
                                      <p:cBhvr additive="base">
                                        <p:cTn id="28" dur="500" fill="hold"/>
                                        <p:tgtEl>
                                          <p:spTgt spid="19"/>
                                        </p:tgtEl>
                                        <p:attrNameLst>
                                          <p:attrName>ppt_y</p:attrName>
                                        </p:attrNameLst>
                                      </p:cBhvr>
                                      <p:tavLst>
                                        <p:tav tm="0">
                                          <p:val>
                                            <p:strVal val="1+#ppt_h/2"/>
                                          </p:val>
                                        </p:tav>
                                        <p:tav tm="100000">
                                          <p:val>
                                            <p:strVal val="#ppt_y"/>
                                          </p:val>
                                        </p:tav>
                                      </p:tavLst>
                                    </p:anim>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par>
                          <p:cTn id="33" fill="hold">
                            <p:stCondLst>
                              <p:cond delay="3500"/>
                            </p:stCondLst>
                            <p:childTnLst>
                              <p:par>
                                <p:cTn id="34" presetID="2" presetClass="entr" presetSubtype="4"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cBhvr additive="base">
                                        <p:cTn id="36" dur="500" fill="hold"/>
                                        <p:tgtEl>
                                          <p:spTgt spid="20"/>
                                        </p:tgtEl>
                                        <p:attrNameLst>
                                          <p:attrName>ppt_x</p:attrName>
                                        </p:attrNameLst>
                                      </p:cBhvr>
                                      <p:tavLst>
                                        <p:tav tm="0">
                                          <p:val>
                                            <p:strVal val="#ppt_x"/>
                                          </p:val>
                                        </p:tav>
                                        <p:tav tm="100000">
                                          <p:val>
                                            <p:strVal val="#ppt_x"/>
                                          </p:val>
                                        </p:tav>
                                      </p:tavLst>
                                    </p:anim>
                                    <p:anim calcmode="lin" valueType="num">
                                      <p:cBhvr additive="base">
                                        <p:cTn id="37" dur="500" fill="hold"/>
                                        <p:tgtEl>
                                          <p:spTgt spid="20"/>
                                        </p:tgtEl>
                                        <p:attrNameLst>
                                          <p:attrName>ppt_y</p:attrName>
                                        </p:attrNameLst>
                                      </p:cBhvr>
                                      <p:tavLst>
                                        <p:tav tm="0">
                                          <p:val>
                                            <p:strVal val="1+#ppt_h/2"/>
                                          </p:val>
                                        </p:tav>
                                        <p:tav tm="100000">
                                          <p:val>
                                            <p:strVal val="#ppt_y"/>
                                          </p:val>
                                        </p:tav>
                                      </p:tavLst>
                                    </p:anim>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500"/>
                                        <p:tgtEl>
                                          <p:spTgt spid="25"/>
                                        </p:tgtEl>
                                      </p:cBhvr>
                                    </p:animEffect>
                                  </p:childTnLst>
                                </p:cTn>
                              </p:par>
                            </p:childTnLst>
                          </p:cTn>
                        </p:par>
                        <p:par>
                          <p:cTn id="42" fill="hold">
                            <p:stCondLst>
                              <p:cond delay="4500"/>
                            </p:stCondLst>
                            <p:childTnLst>
                              <p:par>
                                <p:cTn id="43" presetID="2" presetClass="entr" presetSubtype="4" fill="hold" grpId="0" nodeType="after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additive="base">
                                        <p:cTn id="45" dur="500" fill="hold"/>
                                        <p:tgtEl>
                                          <p:spTgt spid="29"/>
                                        </p:tgtEl>
                                        <p:attrNameLst>
                                          <p:attrName>ppt_x</p:attrName>
                                        </p:attrNameLst>
                                      </p:cBhvr>
                                      <p:tavLst>
                                        <p:tav tm="0">
                                          <p:val>
                                            <p:strVal val="#ppt_x"/>
                                          </p:val>
                                        </p:tav>
                                        <p:tav tm="100000">
                                          <p:val>
                                            <p:strVal val="#ppt_x"/>
                                          </p:val>
                                        </p:tav>
                                      </p:tavLst>
                                    </p:anim>
                                    <p:anim calcmode="lin" valueType="num">
                                      <p:cBhvr additive="base">
                                        <p:cTn id="46" dur="500" fill="hold"/>
                                        <p:tgtEl>
                                          <p:spTgt spid="29"/>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fade">
                                      <p:cBhvr>
                                        <p:cTn id="50" dur="500"/>
                                        <p:tgtEl>
                                          <p:spTgt spid="30"/>
                                        </p:tgtEl>
                                      </p:cBhvr>
                                    </p:animEffect>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500" fill="hold"/>
                                        <p:tgtEl>
                                          <p:spTgt spid="38"/>
                                        </p:tgtEl>
                                        <p:attrNameLst>
                                          <p:attrName>ppt_x</p:attrName>
                                        </p:attrNameLst>
                                      </p:cBhvr>
                                      <p:tavLst>
                                        <p:tav tm="0">
                                          <p:val>
                                            <p:strVal val="#ppt_x"/>
                                          </p:val>
                                        </p:tav>
                                        <p:tav tm="100000">
                                          <p:val>
                                            <p:strVal val="#ppt_x"/>
                                          </p:val>
                                        </p:tav>
                                      </p:tavLst>
                                    </p:anim>
                                    <p:anim calcmode="lin" valueType="num">
                                      <p:cBhvr additive="base">
                                        <p:cTn id="55" dur="500" fill="hold"/>
                                        <p:tgtEl>
                                          <p:spTgt spid="38"/>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16" presetClass="entr" presetSubtype="21" fill="hold" grpId="0" nodeType="afterEffect">
                                  <p:stCondLst>
                                    <p:cond delay="0"/>
                                  </p:stCondLst>
                                  <p:childTnLst>
                                    <p:set>
                                      <p:cBhvr>
                                        <p:cTn id="58" dur="1" fill="hold">
                                          <p:stCondLst>
                                            <p:cond delay="0"/>
                                          </p:stCondLst>
                                        </p:cTn>
                                        <p:tgtEl>
                                          <p:spTgt spid="55"/>
                                        </p:tgtEl>
                                        <p:attrNameLst>
                                          <p:attrName>style.visibility</p:attrName>
                                        </p:attrNameLst>
                                      </p:cBhvr>
                                      <p:to>
                                        <p:strVal val="visible"/>
                                      </p:to>
                                    </p:set>
                                    <p:animEffect transition="in" filter="barn(inVertical)">
                                      <p:cBhvr>
                                        <p:cTn id="59" dur="500"/>
                                        <p:tgtEl>
                                          <p:spTgt spid="55"/>
                                        </p:tgtEl>
                                      </p:cBhvr>
                                    </p:animEffect>
                                  </p:childTnLst>
                                </p:cTn>
                              </p:par>
                            </p:childTnLst>
                          </p:cTn>
                        </p:par>
                        <p:par>
                          <p:cTn id="60" fill="hold">
                            <p:stCondLst>
                              <p:cond delay="6500"/>
                            </p:stCondLst>
                            <p:childTnLst>
                              <p:par>
                                <p:cTn id="61" presetID="16" presetClass="entr" presetSubtype="21" fill="hold" grpId="0"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barn(inVertical)">
                                      <p:cBhvr>
                                        <p:cTn id="63" dur="500"/>
                                        <p:tgtEl>
                                          <p:spTgt spid="46"/>
                                        </p:tgtEl>
                                      </p:cBhvr>
                                    </p:animEffect>
                                  </p:childTnLst>
                                </p:cTn>
                              </p:par>
                            </p:childTnLst>
                          </p:cTn>
                        </p:par>
                        <p:par>
                          <p:cTn id="64" fill="hold">
                            <p:stCondLst>
                              <p:cond delay="7000"/>
                            </p:stCondLst>
                            <p:childTnLst>
                              <p:par>
                                <p:cTn id="65" presetID="16" presetClass="entr" presetSubtype="21"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barn(inVertical)">
                                      <p:cBhvr>
                                        <p:cTn id="67" dur="500"/>
                                        <p:tgtEl>
                                          <p:spTgt spid="59"/>
                                        </p:tgtEl>
                                      </p:cBhvr>
                                    </p:animEffect>
                                  </p:childTnLst>
                                </p:cTn>
                              </p:par>
                            </p:childTnLst>
                          </p:cTn>
                        </p:par>
                        <p:par>
                          <p:cTn id="68" fill="hold">
                            <p:stCondLst>
                              <p:cond delay="7500"/>
                            </p:stCondLst>
                            <p:childTnLst>
                              <p:par>
                                <p:cTn id="69" presetID="16" presetClass="entr" presetSubtype="21"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barn(inVertical)">
                                      <p:cBhvr>
                                        <p:cTn id="71" dur="500"/>
                                        <p:tgtEl>
                                          <p:spTgt spid="50"/>
                                        </p:tgtEl>
                                      </p:cBhvr>
                                    </p:animEffect>
                                  </p:childTnLst>
                                </p:cTn>
                              </p:par>
                            </p:childTnLst>
                          </p:cTn>
                        </p:par>
                        <p:par>
                          <p:cTn id="72" fill="hold">
                            <p:stCondLst>
                              <p:cond delay="8000"/>
                            </p:stCondLst>
                            <p:childTnLst>
                              <p:par>
                                <p:cTn id="73" presetID="22" presetClass="entr" presetSubtype="4" fill="hold" grpId="0"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wipe(down)">
                                      <p:cBhvr>
                                        <p:cTn id="75" dur="500"/>
                                        <p:tgtEl>
                                          <p:spTgt spid="53"/>
                                        </p:tgtEl>
                                      </p:cBhvr>
                                    </p:animEffect>
                                  </p:childTnLst>
                                </p:cTn>
                              </p:par>
                            </p:childTnLst>
                          </p:cTn>
                        </p:par>
                        <p:par>
                          <p:cTn id="76" fill="hold">
                            <p:stCondLst>
                              <p:cond delay="8500"/>
                            </p:stCondLst>
                            <p:childTnLst>
                              <p:par>
                                <p:cTn id="77" presetID="22" presetClass="entr" presetSubtype="4" fill="hold" grpId="0"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wipe(down)">
                                      <p:cBhvr>
                                        <p:cTn id="79" dur="500"/>
                                        <p:tgtEl>
                                          <p:spTgt spid="47"/>
                                        </p:tgtEl>
                                      </p:cBhvr>
                                    </p:animEffect>
                                  </p:childTnLst>
                                </p:cTn>
                              </p:par>
                            </p:childTnLst>
                          </p:cTn>
                        </p:par>
                        <p:par>
                          <p:cTn id="80" fill="hold">
                            <p:stCondLst>
                              <p:cond delay="9000"/>
                            </p:stCondLst>
                            <p:childTnLst>
                              <p:par>
                                <p:cTn id="81" presetID="22" presetClass="entr" presetSubtype="4" fill="hold" grpId="0" nodeType="afterEffect">
                                  <p:stCondLst>
                                    <p:cond delay="0"/>
                                  </p:stCondLst>
                                  <p:childTnLst>
                                    <p:set>
                                      <p:cBhvr>
                                        <p:cTn id="82" dur="1" fill="hold">
                                          <p:stCondLst>
                                            <p:cond delay="0"/>
                                          </p:stCondLst>
                                        </p:cTn>
                                        <p:tgtEl>
                                          <p:spTgt spid="57"/>
                                        </p:tgtEl>
                                        <p:attrNameLst>
                                          <p:attrName>style.visibility</p:attrName>
                                        </p:attrNameLst>
                                      </p:cBhvr>
                                      <p:to>
                                        <p:strVal val="visible"/>
                                      </p:to>
                                    </p:set>
                                    <p:animEffect transition="in" filter="wipe(down)">
                                      <p:cBhvr>
                                        <p:cTn id="83" dur="500"/>
                                        <p:tgtEl>
                                          <p:spTgt spid="57"/>
                                        </p:tgtEl>
                                      </p:cBhvr>
                                    </p:animEffect>
                                  </p:childTnLst>
                                </p:cTn>
                              </p:par>
                            </p:childTnLst>
                          </p:cTn>
                        </p:par>
                        <p:par>
                          <p:cTn id="84" fill="hold">
                            <p:stCondLst>
                              <p:cond delay="9500"/>
                            </p:stCondLst>
                            <p:childTnLst>
                              <p:par>
                                <p:cTn id="85" presetID="22" presetClass="entr" presetSubtype="4" fill="hold" grpId="0" nodeType="after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wipe(down)">
                                      <p:cBhvr>
                                        <p:cTn id="87" dur="500"/>
                                        <p:tgtEl>
                                          <p:spTgt spid="48"/>
                                        </p:tgtEl>
                                      </p:cBhvr>
                                    </p:animEffect>
                                  </p:childTnLst>
                                </p:cTn>
                              </p:par>
                            </p:childTnLst>
                          </p:cTn>
                        </p:par>
                        <p:par>
                          <p:cTn id="88" fill="hold">
                            <p:stCondLst>
                              <p:cond delay="10000"/>
                            </p:stCondLst>
                            <p:childTnLst>
                              <p:par>
                                <p:cTn id="89" presetID="2" presetClass="entr" presetSubtype="4" fill="hold" grpId="0" nodeType="afterEffect">
                                  <p:stCondLst>
                                    <p:cond delay="0"/>
                                  </p:stCondLst>
                                  <p:childTnLst>
                                    <p:set>
                                      <p:cBhvr>
                                        <p:cTn id="90" dur="1" fill="hold">
                                          <p:stCondLst>
                                            <p:cond delay="0"/>
                                          </p:stCondLst>
                                        </p:cTn>
                                        <p:tgtEl>
                                          <p:spTgt spid="56"/>
                                        </p:tgtEl>
                                        <p:attrNameLst>
                                          <p:attrName>style.visibility</p:attrName>
                                        </p:attrNameLst>
                                      </p:cBhvr>
                                      <p:to>
                                        <p:strVal val="visible"/>
                                      </p:to>
                                    </p:set>
                                    <p:anim calcmode="lin" valueType="num">
                                      <p:cBhvr additive="base">
                                        <p:cTn id="91" dur="250" fill="hold"/>
                                        <p:tgtEl>
                                          <p:spTgt spid="56"/>
                                        </p:tgtEl>
                                        <p:attrNameLst>
                                          <p:attrName>ppt_x</p:attrName>
                                        </p:attrNameLst>
                                      </p:cBhvr>
                                      <p:tavLst>
                                        <p:tav tm="0">
                                          <p:val>
                                            <p:strVal val="#ppt_x"/>
                                          </p:val>
                                        </p:tav>
                                        <p:tav tm="100000">
                                          <p:val>
                                            <p:strVal val="#ppt_x"/>
                                          </p:val>
                                        </p:tav>
                                      </p:tavLst>
                                    </p:anim>
                                    <p:anim calcmode="lin" valueType="num">
                                      <p:cBhvr additive="base">
                                        <p:cTn id="92" dur="250" fill="hold"/>
                                        <p:tgtEl>
                                          <p:spTgt spid="56"/>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2" presetClass="entr" presetSubtype="4" fill="hold" grpId="0" nodeType="after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additive="base">
                                        <p:cTn id="96" dur="250" fill="hold"/>
                                        <p:tgtEl>
                                          <p:spTgt spid="44"/>
                                        </p:tgtEl>
                                        <p:attrNameLst>
                                          <p:attrName>ppt_x</p:attrName>
                                        </p:attrNameLst>
                                      </p:cBhvr>
                                      <p:tavLst>
                                        <p:tav tm="0">
                                          <p:val>
                                            <p:strVal val="#ppt_x"/>
                                          </p:val>
                                        </p:tav>
                                        <p:tav tm="100000">
                                          <p:val>
                                            <p:strVal val="#ppt_x"/>
                                          </p:val>
                                        </p:tav>
                                      </p:tavLst>
                                    </p:anim>
                                    <p:anim calcmode="lin" valueType="num">
                                      <p:cBhvr additive="base">
                                        <p:cTn id="97" dur="250" fill="hold"/>
                                        <p:tgtEl>
                                          <p:spTgt spid="44"/>
                                        </p:tgtEl>
                                        <p:attrNameLst>
                                          <p:attrName>ppt_y</p:attrName>
                                        </p:attrNameLst>
                                      </p:cBhvr>
                                      <p:tavLst>
                                        <p:tav tm="0">
                                          <p:val>
                                            <p:strVal val="1+#ppt_h/2"/>
                                          </p:val>
                                        </p:tav>
                                        <p:tav tm="100000">
                                          <p:val>
                                            <p:strVal val="#ppt_y"/>
                                          </p:val>
                                        </p:tav>
                                      </p:tavLst>
                                    </p:anim>
                                  </p:childTnLst>
                                </p:cTn>
                              </p:par>
                            </p:childTnLst>
                          </p:cTn>
                        </p:par>
                        <p:par>
                          <p:cTn id="98" fill="hold">
                            <p:stCondLst>
                              <p:cond delay="11000"/>
                            </p:stCondLst>
                            <p:childTnLst>
                              <p:par>
                                <p:cTn id="99" presetID="2" presetClass="entr" presetSubtype="4" fill="hold" grpId="0" nodeType="afterEffect">
                                  <p:stCondLst>
                                    <p:cond delay="0"/>
                                  </p:stCondLst>
                                  <p:childTnLst>
                                    <p:set>
                                      <p:cBhvr>
                                        <p:cTn id="100" dur="1" fill="hold">
                                          <p:stCondLst>
                                            <p:cond delay="0"/>
                                          </p:stCondLst>
                                        </p:cTn>
                                        <p:tgtEl>
                                          <p:spTgt spid="60"/>
                                        </p:tgtEl>
                                        <p:attrNameLst>
                                          <p:attrName>style.visibility</p:attrName>
                                        </p:attrNameLst>
                                      </p:cBhvr>
                                      <p:to>
                                        <p:strVal val="visible"/>
                                      </p:to>
                                    </p:set>
                                    <p:anim calcmode="lin" valueType="num">
                                      <p:cBhvr additive="base">
                                        <p:cTn id="101" dur="250" fill="hold"/>
                                        <p:tgtEl>
                                          <p:spTgt spid="60"/>
                                        </p:tgtEl>
                                        <p:attrNameLst>
                                          <p:attrName>ppt_x</p:attrName>
                                        </p:attrNameLst>
                                      </p:cBhvr>
                                      <p:tavLst>
                                        <p:tav tm="0">
                                          <p:val>
                                            <p:strVal val="#ppt_x"/>
                                          </p:val>
                                        </p:tav>
                                        <p:tav tm="100000">
                                          <p:val>
                                            <p:strVal val="#ppt_x"/>
                                          </p:val>
                                        </p:tav>
                                      </p:tavLst>
                                    </p:anim>
                                    <p:anim calcmode="lin" valueType="num">
                                      <p:cBhvr additive="base">
                                        <p:cTn id="102" dur="250" fill="hold"/>
                                        <p:tgtEl>
                                          <p:spTgt spid="60"/>
                                        </p:tgtEl>
                                        <p:attrNameLst>
                                          <p:attrName>ppt_y</p:attrName>
                                        </p:attrNameLst>
                                      </p:cBhvr>
                                      <p:tavLst>
                                        <p:tav tm="0">
                                          <p:val>
                                            <p:strVal val="1+#ppt_h/2"/>
                                          </p:val>
                                        </p:tav>
                                        <p:tav tm="100000">
                                          <p:val>
                                            <p:strVal val="#ppt_y"/>
                                          </p:val>
                                        </p:tav>
                                      </p:tavLst>
                                    </p:anim>
                                  </p:childTnLst>
                                </p:cTn>
                              </p:par>
                            </p:childTnLst>
                          </p:cTn>
                        </p:par>
                        <p:par>
                          <p:cTn id="103" fill="hold">
                            <p:stCondLst>
                              <p:cond delay="11500"/>
                            </p:stCondLst>
                            <p:childTnLst>
                              <p:par>
                                <p:cTn id="104" presetID="2" presetClass="entr" presetSubtype="4" fill="hold" grpId="0" nodeType="afterEffect">
                                  <p:stCondLst>
                                    <p:cond delay="0"/>
                                  </p:stCondLst>
                                  <p:childTnLst>
                                    <p:set>
                                      <p:cBhvr>
                                        <p:cTn id="105" dur="1" fill="hold">
                                          <p:stCondLst>
                                            <p:cond delay="0"/>
                                          </p:stCondLst>
                                        </p:cTn>
                                        <p:tgtEl>
                                          <p:spTgt spid="51"/>
                                        </p:tgtEl>
                                        <p:attrNameLst>
                                          <p:attrName>style.visibility</p:attrName>
                                        </p:attrNameLst>
                                      </p:cBhvr>
                                      <p:to>
                                        <p:strVal val="visible"/>
                                      </p:to>
                                    </p:set>
                                    <p:anim calcmode="lin" valueType="num">
                                      <p:cBhvr additive="base">
                                        <p:cTn id="106" dur="250" fill="hold"/>
                                        <p:tgtEl>
                                          <p:spTgt spid="51"/>
                                        </p:tgtEl>
                                        <p:attrNameLst>
                                          <p:attrName>ppt_x</p:attrName>
                                        </p:attrNameLst>
                                      </p:cBhvr>
                                      <p:tavLst>
                                        <p:tav tm="0">
                                          <p:val>
                                            <p:strVal val="#ppt_x"/>
                                          </p:val>
                                        </p:tav>
                                        <p:tav tm="100000">
                                          <p:val>
                                            <p:strVal val="#ppt_x"/>
                                          </p:val>
                                        </p:tav>
                                      </p:tavLst>
                                    </p:anim>
                                    <p:anim calcmode="lin" valueType="num">
                                      <p:cBhvr additive="base">
                                        <p:cTn id="107" dur="250" fill="hold"/>
                                        <p:tgtEl>
                                          <p:spTgt spid="51"/>
                                        </p:tgtEl>
                                        <p:attrNameLst>
                                          <p:attrName>ppt_y</p:attrName>
                                        </p:attrNameLst>
                                      </p:cBhvr>
                                      <p:tavLst>
                                        <p:tav tm="0">
                                          <p:val>
                                            <p:strVal val="1+#ppt_h/2"/>
                                          </p:val>
                                        </p:tav>
                                        <p:tav tm="100000">
                                          <p:val>
                                            <p:strVal val="#ppt_y"/>
                                          </p:val>
                                        </p:tav>
                                      </p:tavLst>
                                    </p:anim>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54"/>
                                        </p:tgtEl>
                                        <p:attrNameLst>
                                          <p:attrName>style.visibility</p:attrName>
                                        </p:attrNameLst>
                                      </p:cBhvr>
                                      <p:to>
                                        <p:strVal val="visible"/>
                                      </p:to>
                                    </p:set>
                                    <p:animEffect transition="in" filter="fade">
                                      <p:cBhvr>
                                        <p:cTn id="111" dur="500"/>
                                        <p:tgtEl>
                                          <p:spTgt spid="54"/>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45"/>
                                        </p:tgtEl>
                                        <p:attrNameLst>
                                          <p:attrName>style.visibility</p:attrName>
                                        </p:attrNameLst>
                                      </p:cBhvr>
                                      <p:to>
                                        <p:strVal val="visible"/>
                                      </p:to>
                                    </p:set>
                                    <p:animEffect transition="in" filter="fade">
                                      <p:cBhvr>
                                        <p:cTn id="115" dur="500"/>
                                        <p:tgtEl>
                                          <p:spTgt spid="45"/>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58"/>
                                        </p:tgtEl>
                                        <p:attrNameLst>
                                          <p:attrName>style.visibility</p:attrName>
                                        </p:attrNameLst>
                                      </p:cBhvr>
                                      <p:to>
                                        <p:strVal val="visible"/>
                                      </p:to>
                                    </p:set>
                                    <p:animEffect transition="in" filter="fade">
                                      <p:cBhvr>
                                        <p:cTn id="119" dur="500"/>
                                        <p:tgtEl>
                                          <p:spTgt spid="58"/>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fade">
                                      <p:cBhvr>
                                        <p:cTn id="123" dur="500"/>
                                        <p:tgtEl>
                                          <p:spTgt spid="49"/>
                                        </p:tgtEl>
                                      </p:cBhvr>
                                    </p:animEffect>
                                  </p:childTnLst>
                                </p:cTn>
                              </p:par>
                            </p:childTnLst>
                          </p:cTn>
                        </p:par>
                        <p:par>
                          <p:cTn id="124" fill="hold">
                            <p:stCondLst>
                              <p:cond delay="14000"/>
                            </p:stCondLst>
                            <p:childTnLst>
                              <p:par>
                                <p:cTn id="125" presetID="37" presetClass="entr" presetSubtype="0" fill="hold" grpId="0" nodeType="afterEffect">
                                  <p:stCondLst>
                                    <p:cond delay="0"/>
                                  </p:stCondLst>
                                  <p:childTnLst>
                                    <p:set>
                                      <p:cBhvr>
                                        <p:cTn id="126" dur="1" fill="hold">
                                          <p:stCondLst>
                                            <p:cond delay="0"/>
                                          </p:stCondLst>
                                        </p:cTn>
                                        <p:tgtEl>
                                          <p:spTgt spid="52"/>
                                        </p:tgtEl>
                                        <p:attrNameLst>
                                          <p:attrName>style.visibility</p:attrName>
                                        </p:attrNameLst>
                                      </p:cBhvr>
                                      <p:to>
                                        <p:strVal val="visible"/>
                                      </p:to>
                                    </p:set>
                                    <p:animEffect transition="in" filter="fade">
                                      <p:cBhvr>
                                        <p:cTn id="127" dur="750"/>
                                        <p:tgtEl>
                                          <p:spTgt spid="52"/>
                                        </p:tgtEl>
                                      </p:cBhvr>
                                    </p:animEffect>
                                    <p:anim calcmode="lin" valueType="num">
                                      <p:cBhvr>
                                        <p:cTn id="128" dur="750" fill="hold"/>
                                        <p:tgtEl>
                                          <p:spTgt spid="52"/>
                                        </p:tgtEl>
                                        <p:attrNameLst>
                                          <p:attrName>ppt_x</p:attrName>
                                        </p:attrNameLst>
                                      </p:cBhvr>
                                      <p:tavLst>
                                        <p:tav tm="0">
                                          <p:val>
                                            <p:strVal val="#ppt_x"/>
                                          </p:val>
                                        </p:tav>
                                        <p:tav tm="100000">
                                          <p:val>
                                            <p:strVal val="#ppt_x"/>
                                          </p:val>
                                        </p:tav>
                                      </p:tavLst>
                                    </p:anim>
                                    <p:anim calcmode="lin" valueType="num">
                                      <p:cBhvr>
                                        <p:cTn id="129" dur="675" decel="100000" fill="hold"/>
                                        <p:tgtEl>
                                          <p:spTgt spid="52"/>
                                        </p:tgtEl>
                                        <p:attrNameLst>
                                          <p:attrName>ppt_y</p:attrName>
                                        </p:attrNameLst>
                                      </p:cBhvr>
                                      <p:tavLst>
                                        <p:tav tm="0">
                                          <p:val>
                                            <p:strVal val="#ppt_y+1"/>
                                          </p:val>
                                        </p:tav>
                                        <p:tav tm="100000">
                                          <p:val>
                                            <p:strVal val="#ppt_y-.03"/>
                                          </p:val>
                                        </p:tav>
                                      </p:tavLst>
                                    </p:anim>
                                    <p:anim calcmode="lin" valueType="num">
                                      <p:cBhvr>
                                        <p:cTn id="130" dur="75" accel="100000" fill="hold">
                                          <p:stCondLst>
                                            <p:cond delay="675"/>
                                          </p:stCondLst>
                                        </p:cTn>
                                        <p:tgtEl>
                                          <p:spTgt spid="52"/>
                                        </p:tgtEl>
                                        <p:attrNameLst>
                                          <p:attrName>ppt_y</p:attrName>
                                        </p:attrNameLst>
                                      </p:cBhvr>
                                      <p:tavLst>
                                        <p:tav tm="0">
                                          <p:val>
                                            <p:strVal val="#ppt_y-.03"/>
                                          </p:val>
                                        </p:tav>
                                        <p:tav tm="100000">
                                          <p:val>
                                            <p:strVal val="#ppt_y"/>
                                          </p:val>
                                        </p:tav>
                                      </p:tavLst>
                                    </p:anim>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10" grpId="0" animBg="1"/>
      <p:bldP spid="11" grpId="0" animBg="1"/>
      <p:bldP spid="12" grpId="0" animBg="1"/>
      <p:bldP spid="13" grpId="0" animBg="1"/>
      <p:bldP spid="19" grpId="0"/>
      <p:bldP spid="20" grpId="0"/>
      <p:bldP spid="29" grpId="0"/>
      <p:bldP spid="38" grpId="0"/>
      <p:bldP spid="45" grpId="0"/>
      <p:bldP spid="46" grpId="0" animBg="1"/>
      <p:bldP spid="44" grpId="0"/>
      <p:bldP spid="48" grpId="0" animBg="1"/>
      <p:bldP spid="49" grpId="0"/>
      <p:bldP spid="50" grpId="0" animBg="1"/>
      <p:bldP spid="51" grpId="0"/>
      <p:bldP spid="53" grpId="0" animBg="1"/>
      <p:bldP spid="54" grpId="0"/>
      <p:bldP spid="55" grpId="0" animBg="1"/>
      <p:bldP spid="56" grpId="0"/>
      <p:bldP spid="57" grpId="0" animBg="1"/>
      <p:bldP spid="58" grpId="0"/>
      <p:bldP spid="59" grpId="0" animBg="1"/>
      <p:bldP spid="60" grpId="0"/>
      <p:bldP spid="52" grpId="0"/>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5"/>
          <p:cNvSpPr/>
          <p:nvPr/>
        </p:nvSpPr>
        <p:spPr bwMode="auto">
          <a:xfrm>
            <a:off x="3657600" y="1347589"/>
            <a:ext cx="1828800" cy="2268278"/>
          </a:xfrm>
          <a:custGeom>
            <a:avLst/>
            <a:gdLst>
              <a:gd name="T0" fmla="*/ 137 w 150"/>
              <a:gd name="T1" fmla="*/ 96 h 186"/>
              <a:gd name="T2" fmla="*/ 150 w 150"/>
              <a:gd name="T3" fmla="*/ 62 h 186"/>
              <a:gd name="T4" fmla="*/ 75 w 150"/>
              <a:gd name="T5" fmla="*/ 0 h 186"/>
              <a:gd name="T6" fmla="*/ 0 w 150"/>
              <a:gd name="T7" fmla="*/ 62 h 186"/>
              <a:gd name="T8" fmla="*/ 13 w 150"/>
              <a:gd name="T9" fmla="*/ 96 h 186"/>
              <a:gd name="T10" fmla="*/ 40 w 150"/>
              <a:gd name="T11" fmla="*/ 186 h 186"/>
              <a:gd name="T12" fmla="*/ 110 w 150"/>
              <a:gd name="T13" fmla="*/ 186 h 186"/>
              <a:gd name="T14" fmla="*/ 137 w 150"/>
              <a:gd name="T15" fmla="*/ 96 h 1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86">
                <a:moveTo>
                  <a:pt x="137" y="96"/>
                </a:moveTo>
                <a:cubicBezTo>
                  <a:pt x="145" y="86"/>
                  <a:pt x="150" y="74"/>
                  <a:pt x="150" y="62"/>
                </a:cubicBezTo>
                <a:cubicBezTo>
                  <a:pt x="150" y="28"/>
                  <a:pt x="117" y="0"/>
                  <a:pt x="75" y="0"/>
                </a:cubicBezTo>
                <a:cubicBezTo>
                  <a:pt x="34" y="0"/>
                  <a:pt x="0" y="28"/>
                  <a:pt x="0" y="62"/>
                </a:cubicBezTo>
                <a:cubicBezTo>
                  <a:pt x="0" y="74"/>
                  <a:pt x="5" y="86"/>
                  <a:pt x="13" y="96"/>
                </a:cubicBezTo>
                <a:cubicBezTo>
                  <a:pt x="35" y="122"/>
                  <a:pt x="44" y="154"/>
                  <a:pt x="40" y="186"/>
                </a:cubicBezTo>
                <a:cubicBezTo>
                  <a:pt x="110" y="186"/>
                  <a:pt x="110" y="186"/>
                  <a:pt x="110" y="186"/>
                </a:cubicBezTo>
                <a:cubicBezTo>
                  <a:pt x="106" y="154"/>
                  <a:pt x="115" y="122"/>
                  <a:pt x="137" y="96"/>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56"/>
          <p:cNvSpPr/>
          <p:nvPr/>
        </p:nvSpPr>
        <p:spPr bwMode="auto">
          <a:xfrm>
            <a:off x="4133939" y="3672928"/>
            <a:ext cx="876123" cy="195640"/>
          </a:xfrm>
          <a:custGeom>
            <a:avLst/>
            <a:gdLst>
              <a:gd name="T0" fmla="*/ 72 w 72"/>
              <a:gd name="T1" fmla="*/ 8 h 16"/>
              <a:gd name="T2" fmla="*/ 64 w 72"/>
              <a:gd name="T3" fmla="*/ 16 h 16"/>
              <a:gd name="T4" fmla="*/ 7 w 72"/>
              <a:gd name="T5" fmla="*/ 16 h 16"/>
              <a:gd name="T6" fmla="*/ 0 w 72"/>
              <a:gd name="T7" fmla="*/ 8 h 16"/>
              <a:gd name="T8" fmla="*/ 0 w 72"/>
              <a:gd name="T9" fmla="*/ 8 h 16"/>
              <a:gd name="T10" fmla="*/ 7 w 72"/>
              <a:gd name="T11" fmla="*/ 0 h 16"/>
              <a:gd name="T12" fmla="*/ 64 w 72"/>
              <a:gd name="T13" fmla="*/ 0 h 16"/>
              <a:gd name="T14" fmla="*/ 72 w 72"/>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
                <a:moveTo>
                  <a:pt x="72" y="8"/>
                </a:moveTo>
                <a:cubicBezTo>
                  <a:pt x="72" y="13"/>
                  <a:pt x="69" y="16"/>
                  <a:pt x="64" y="16"/>
                </a:cubicBezTo>
                <a:cubicBezTo>
                  <a:pt x="7" y="16"/>
                  <a:pt x="7" y="16"/>
                  <a:pt x="7" y="16"/>
                </a:cubicBezTo>
                <a:cubicBezTo>
                  <a:pt x="3" y="16"/>
                  <a:pt x="0" y="13"/>
                  <a:pt x="0" y="8"/>
                </a:cubicBezTo>
                <a:cubicBezTo>
                  <a:pt x="0" y="8"/>
                  <a:pt x="0" y="8"/>
                  <a:pt x="0" y="8"/>
                </a:cubicBezTo>
                <a:cubicBezTo>
                  <a:pt x="0" y="4"/>
                  <a:pt x="3" y="0"/>
                  <a:pt x="7" y="0"/>
                </a:cubicBezTo>
                <a:cubicBezTo>
                  <a:pt x="64" y="0"/>
                  <a:pt x="64" y="0"/>
                  <a:pt x="64" y="0"/>
                </a:cubicBezTo>
                <a:cubicBezTo>
                  <a:pt x="69" y="0"/>
                  <a:pt x="72" y="4"/>
                  <a:pt x="72" y="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57"/>
          <p:cNvSpPr/>
          <p:nvPr/>
        </p:nvSpPr>
        <p:spPr bwMode="auto">
          <a:xfrm>
            <a:off x="4071561" y="3923148"/>
            <a:ext cx="1000879" cy="195640"/>
          </a:xfrm>
          <a:custGeom>
            <a:avLst/>
            <a:gdLst>
              <a:gd name="T0" fmla="*/ 82 w 82"/>
              <a:gd name="T1" fmla="*/ 8 h 16"/>
              <a:gd name="T2" fmla="*/ 73 w 82"/>
              <a:gd name="T3" fmla="*/ 16 h 16"/>
              <a:gd name="T4" fmla="*/ 8 w 82"/>
              <a:gd name="T5" fmla="*/ 16 h 16"/>
              <a:gd name="T6" fmla="*/ 0 w 82"/>
              <a:gd name="T7" fmla="*/ 8 h 16"/>
              <a:gd name="T8" fmla="*/ 0 w 82"/>
              <a:gd name="T9" fmla="*/ 8 h 16"/>
              <a:gd name="T10" fmla="*/ 8 w 82"/>
              <a:gd name="T11" fmla="*/ 0 h 16"/>
              <a:gd name="T12" fmla="*/ 73 w 82"/>
              <a:gd name="T13" fmla="*/ 0 h 16"/>
              <a:gd name="T14" fmla="*/ 82 w 82"/>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6">
                <a:moveTo>
                  <a:pt x="82" y="8"/>
                </a:moveTo>
                <a:cubicBezTo>
                  <a:pt x="82" y="12"/>
                  <a:pt x="78" y="16"/>
                  <a:pt x="73" y="16"/>
                </a:cubicBezTo>
                <a:cubicBezTo>
                  <a:pt x="8" y="16"/>
                  <a:pt x="8" y="16"/>
                  <a:pt x="8" y="16"/>
                </a:cubicBezTo>
                <a:cubicBezTo>
                  <a:pt x="4" y="16"/>
                  <a:pt x="0" y="12"/>
                  <a:pt x="0" y="8"/>
                </a:cubicBezTo>
                <a:cubicBezTo>
                  <a:pt x="0" y="8"/>
                  <a:pt x="0" y="8"/>
                  <a:pt x="0" y="8"/>
                </a:cubicBezTo>
                <a:cubicBezTo>
                  <a:pt x="0" y="4"/>
                  <a:pt x="4" y="0"/>
                  <a:pt x="8" y="0"/>
                </a:cubicBezTo>
                <a:cubicBezTo>
                  <a:pt x="73" y="0"/>
                  <a:pt x="73" y="0"/>
                  <a:pt x="73" y="0"/>
                </a:cubicBezTo>
                <a:cubicBezTo>
                  <a:pt x="78" y="0"/>
                  <a:pt x="82" y="4"/>
                  <a:pt x="82" y="8"/>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58"/>
          <p:cNvSpPr/>
          <p:nvPr/>
        </p:nvSpPr>
        <p:spPr bwMode="auto">
          <a:xfrm>
            <a:off x="4182140" y="4173368"/>
            <a:ext cx="779721" cy="195640"/>
          </a:xfrm>
          <a:custGeom>
            <a:avLst/>
            <a:gdLst>
              <a:gd name="T0" fmla="*/ 64 w 64"/>
              <a:gd name="T1" fmla="*/ 8 h 16"/>
              <a:gd name="T2" fmla="*/ 57 w 64"/>
              <a:gd name="T3" fmla="*/ 16 h 16"/>
              <a:gd name="T4" fmla="*/ 6 w 64"/>
              <a:gd name="T5" fmla="*/ 16 h 16"/>
              <a:gd name="T6" fmla="*/ 0 w 64"/>
              <a:gd name="T7" fmla="*/ 8 h 16"/>
              <a:gd name="T8" fmla="*/ 0 w 64"/>
              <a:gd name="T9" fmla="*/ 8 h 16"/>
              <a:gd name="T10" fmla="*/ 6 w 64"/>
              <a:gd name="T11" fmla="*/ 0 h 16"/>
              <a:gd name="T12" fmla="*/ 57 w 64"/>
              <a:gd name="T13" fmla="*/ 0 h 16"/>
              <a:gd name="T14" fmla="*/ 64 w 64"/>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6">
                <a:moveTo>
                  <a:pt x="64" y="8"/>
                </a:moveTo>
                <a:cubicBezTo>
                  <a:pt x="64" y="13"/>
                  <a:pt x="61" y="16"/>
                  <a:pt x="57" y="16"/>
                </a:cubicBezTo>
                <a:cubicBezTo>
                  <a:pt x="6" y="16"/>
                  <a:pt x="6" y="16"/>
                  <a:pt x="6" y="16"/>
                </a:cubicBezTo>
                <a:cubicBezTo>
                  <a:pt x="3" y="16"/>
                  <a:pt x="0" y="13"/>
                  <a:pt x="0" y="8"/>
                </a:cubicBezTo>
                <a:cubicBezTo>
                  <a:pt x="0" y="8"/>
                  <a:pt x="0" y="8"/>
                  <a:pt x="0" y="8"/>
                </a:cubicBezTo>
                <a:cubicBezTo>
                  <a:pt x="0" y="4"/>
                  <a:pt x="3" y="0"/>
                  <a:pt x="6" y="0"/>
                </a:cubicBezTo>
                <a:cubicBezTo>
                  <a:pt x="57" y="0"/>
                  <a:pt x="57" y="0"/>
                  <a:pt x="57" y="0"/>
                </a:cubicBezTo>
                <a:cubicBezTo>
                  <a:pt x="61" y="0"/>
                  <a:pt x="64" y="4"/>
                  <a:pt x="64" y="8"/>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59"/>
          <p:cNvSpPr/>
          <p:nvPr/>
        </p:nvSpPr>
        <p:spPr bwMode="auto">
          <a:xfrm>
            <a:off x="4292718" y="4423588"/>
            <a:ext cx="558564" cy="195640"/>
          </a:xfrm>
          <a:custGeom>
            <a:avLst/>
            <a:gdLst>
              <a:gd name="T0" fmla="*/ 46 w 46"/>
              <a:gd name="T1" fmla="*/ 8 h 16"/>
              <a:gd name="T2" fmla="*/ 38 w 46"/>
              <a:gd name="T3" fmla="*/ 16 h 16"/>
              <a:gd name="T4" fmla="*/ 8 w 46"/>
              <a:gd name="T5" fmla="*/ 16 h 16"/>
              <a:gd name="T6" fmla="*/ 0 w 46"/>
              <a:gd name="T7" fmla="*/ 8 h 16"/>
              <a:gd name="T8" fmla="*/ 0 w 46"/>
              <a:gd name="T9" fmla="*/ 8 h 16"/>
              <a:gd name="T10" fmla="*/ 8 w 46"/>
              <a:gd name="T11" fmla="*/ 0 h 16"/>
              <a:gd name="T12" fmla="*/ 38 w 46"/>
              <a:gd name="T13" fmla="*/ 0 h 16"/>
              <a:gd name="T14" fmla="*/ 46 w 46"/>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6">
                <a:moveTo>
                  <a:pt x="46" y="8"/>
                </a:moveTo>
                <a:cubicBezTo>
                  <a:pt x="46" y="12"/>
                  <a:pt x="42" y="16"/>
                  <a:pt x="38" y="16"/>
                </a:cubicBezTo>
                <a:cubicBezTo>
                  <a:pt x="8" y="16"/>
                  <a:pt x="8" y="16"/>
                  <a:pt x="8" y="16"/>
                </a:cubicBezTo>
                <a:cubicBezTo>
                  <a:pt x="3" y="16"/>
                  <a:pt x="0" y="12"/>
                  <a:pt x="0" y="8"/>
                </a:cubicBezTo>
                <a:cubicBezTo>
                  <a:pt x="0" y="8"/>
                  <a:pt x="0" y="8"/>
                  <a:pt x="0" y="8"/>
                </a:cubicBezTo>
                <a:cubicBezTo>
                  <a:pt x="0" y="4"/>
                  <a:pt x="3" y="0"/>
                  <a:pt x="8" y="0"/>
                </a:cubicBezTo>
                <a:cubicBezTo>
                  <a:pt x="38" y="0"/>
                  <a:pt x="38" y="0"/>
                  <a:pt x="38" y="0"/>
                </a:cubicBezTo>
                <a:cubicBezTo>
                  <a:pt x="42" y="0"/>
                  <a:pt x="46" y="4"/>
                  <a:pt x="46" y="8"/>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4227185" y="1733550"/>
            <a:ext cx="689631" cy="838200"/>
          </a:xfrm>
          <a:custGeom>
            <a:avLst/>
            <a:gdLst>
              <a:gd name="T0" fmla="*/ 127 w 395"/>
              <a:gd name="T1" fmla="*/ 397 h 480"/>
              <a:gd name="T2" fmla="*/ 127 w 395"/>
              <a:gd name="T3" fmla="*/ 361 h 480"/>
              <a:gd name="T4" fmla="*/ 113 w 395"/>
              <a:gd name="T5" fmla="*/ 311 h 480"/>
              <a:gd name="T6" fmla="*/ 113 w 395"/>
              <a:gd name="T7" fmla="*/ 296 h 480"/>
              <a:gd name="T8" fmla="*/ 127 w 395"/>
              <a:gd name="T9" fmla="*/ 207 h 480"/>
              <a:gd name="T10" fmla="*/ 66 w 395"/>
              <a:gd name="T11" fmla="*/ 214 h 480"/>
              <a:gd name="T12" fmla="*/ 55 w 395"/>
              <a:gd name="T13" fmla="*/ 217 h 480"/>
              <a:gd name="T14" fmla="*/ 37 w 395"/>
              <a:gd name="T15" fmla="*/ 240 h 480"/>
              <a:gd name="T16" fmla="*/ 0 w 395"/>
              <a:gd name="T17" fmla="*/ 476 h 480"/>
              <a:gd name="T18" fmla="*/ 390 w 395"/>
              <a:gd name="T19" fmla="*/ 454 h 480"/>
              <a:gd name="T20" fmla="*/ 390 w 395"/>
              <a:gd name="T21" fmla="*/ 480 h 480"/>
              <a:gd name="T22" fmla="*/ 188 w 395"/>
              <a:gd name="T23" fmla="*/ 92 h 480"/>
              <a:gd name="T24" fmla="*/ 199 w 395"/>
              <a:gd name="T25" fmla="*/ 56 h 480"/>
              <a:gd name="T26" fmla="*/ 203 w 395"/>
              <a:gd name="T27" fmla="*/ 0 h 480"/>
              <a:gd name="T28" fmla="*/ 206 w 395"/>
              <a:gd name="T29" fmla="*/ 56 h 480"/>
              <a:gd name="T30" fmla="*/ 217 w 395"/>
              <a:gd name="T31" fmla="*/ 92 h 480"/>
              <a:gd name="T32" fmla="*/ 239 w 395"/>
              <a:gd name="T33" fmla="*/ 119 h 480"/>
              <a:gd name="T34" fmla="*/ 266 w 395"/>
              <a:gd name="T35" fmla="*/ 141 h 480"/>
              <a:gd name="T36" fmla="*/ 148 w 395"/>
              <a:gd name="T37" fmla="*/ 443 h 480"/>
              <a:gd name="T38" fmla="*/ 148 w 395"/>
              <a:gd name="T39" fmla="*/ 133 h 480"/>
              <a:gd name="T40" fmla="*/ 167 w 395"/>
              <a:gd name="T41" fmla="*/ 97 h 480"/>
              <a:gd name="T42" fmla="*/ 211 w 395"/>
              <a:gd name="T43" fmla="*/ 173 h 480"/>
              <a:gd name="T44" fmla="*/ 251 w 395"/>
              <a:gd name="T45" fmla="*/ 173 h 480"/>
              <a:gd name="T46" fmla="*/ 211 w 395"/>
              <a:gd name="T47" fmla="*/ 282 h 480"/>
              <a:gd name="T48" fmla="*/ 211 w 395"/>
              <a:gd name="T49" fmla="*/ 237 h 480"/>
              <a:gd name="T50" fmla="*/ 251 w 395"/>
              <a:gd name="T51" fmla="*/ 345 h 480"/>
              <a:gd name="T52" fmla="*/ 211 w 395"/>
              <a:gd name="T53" fmla="*/ 364 h 480"/>
              <a:gd name="T54" fmla="*/ 251 w 395"/>
              <a:gd name="T55" fmla="*/ 364 h 480"/>
              <a:gd name="T56" fmla="*/ 195 w 395"/>
              <a:gd name="T57" fmla="*/ 364 h 480"/>
              <a:gd name="T58" fmla="*/ 195 w 395"/>
              <a:gd name="T59" fmla="*/ 409 h 480"/>
              <a:gd name="T60" fmla="*/ 154 w 395"/>
              <a:gd name="T61" fmla="*/ 300 h 480"/>
              <a:gd name="T62" fmla="*/ 195 w 395"/>
              <a:gd name="T63" fmla="*/ 282 h 480"/>
              <a:gd name="T64" fmla="*/ 154 w 395"/>
              <a:gd name="T65" fmla="*/ 282 h 480"/>
              <a:gd name="T66" fmla="*/ 195 w 395"/>
              <a:gd name="T67" fmla="*/ 173 h 480"/>
              <a:gd name="T68" fmla="*/ 195 w 395"/>
              <a:gd name="T69" fmla="*/ 218 h 480"/>
              <a:gd name="T70" fmla="*/ 278 w 395"/>
              <a:gd name="T71" fmla="*/ 397 h 480"/>
              <a:gd name="T72" fmla="*/ 278 w 395"/>
              <a:gd name="T73" fmla="*/ 365 h 480"/>
              <a:gd name="T74" fmla="*/ 295 w 395"/>
              <a:gd name="T75" fmla="*/ 320 h 480"/>
              <a:gd name="T76" fmla="*/ 295 w 395"/>
              <a:gd name="T77" fmla="*/ 307 h 480"/>
              <a:gd name="T78" fmla="*/ 278 w 395"/>
              <a:gd name="T79" fmla="*/ 234 h 480"/>
              <a:gd name="T80" fmla="*/ 334 w 395"/>
              <a:gd name="T81" fmla="*/ 247 h 480"/>
              <a:gd name="T82" fmla="*/ 359 w 395"/>
              <a:gd name="T83" fmla="*/ 436 h 480"/>
              <a:gd name="T84" fmla="*/ 344 w 395"/>
              <a:gd name="T85" fmla="*/ 397 h 480"/>
              <a:gd name="T86" fmla="*/ 305 w 395"/>
              <a:gd name="T87" fmla="*/ 397 h 480"/>
              <a:gd name="T88" fmla="*/ 344 w 395"/>
              <a:gd name="T89" fmla="*/ 320 h 480"/>
              <a:gd name="T90" fmla="*/ 305 w 395"/>
              <a:gd name="T91" fmla="*/ 307 h 480"/>
              <a:gd name="T92" fmla="*/ 305 w 395"/>
              <a:gd name="T93" fmla="*/ 275 h 480"/>
              <a:gd name="T94" fmla="*/ 58 w 395"/>
              <a:gd name="T95" fmla="*/ 361 h 480"/>
              <a:gd name="T96" fmla="*/ 58 w 395"/>
              <a:gd name="T97" fmla="*/ 397 h 480"/>
              <a:gd name="T98" fmla="*/ 96 w 395"/>
              <a:gd name="T99" fmla="*/ 261 h 480"/>
              <a:gd name="T100" fmla="*/ 58 w 395"/>
              <a:gd name="T101" fmla="*/ 347 h 480"/>
              <a:gd name="T102" fmla="*/ 96 w 395"/>
              <a:gd name="T103" fmla="*/ 3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480">
                <a:moveTo>
                  <a:pt x="44" y="443"/>
                </a:moveTo>
                <a:cubicBezTo>
                  <a:pt x="84" y="443"/>
                  <a:pt x="6" y="443"/>
                  <a:pt x="127" y="443"/>
                </a:cubicBezTo>
                <a:cubicBezTo>
                  <a:pt x="127" y="397"/>
                  <a:pt x="127" y="397"/>
                  <a:pt x="127" y="397"/>
                </a:cubicBezTo>
                <a:cubicBezTo>
                  <a:pt x="113" y="397"/>
                  <a:pt x="113" y="397"/>
                  <a:pt x="113" y="397"/>
                </a:cubicBezTo>
                <a:cubicBezTo>
                  <a:pt x="113" y="361"/>
                  <a:pt x="113" y="361"/>
                  <a:pt x="113" y="361"/>
                </a:cubicBezTo>
                <a:cubicBezTo>
                  <a:pt x="127" y="361"/>
                  <a:pt x="127" y="361"/>
                  <a:pt x="127" y="361"/>
                </a:cubicBezTo>
                <a:cubicBezTo>
                  <a:pt x="127" y="347"/>
                  <a:pt x="127" y="347"/>
                  <a:pt x="127" y="347"/>
                </a:cubicBezTo>
                <a:cubicBezTo>
                  <a:pt x="113" y="347"/>
                  <a:pt x="113" y="347"/>
                  <a:pt x="113" y="347"/>
                </a:cubicBezTo>
                <a:cubicBezTo>
                  <a:pt x="113" y="311"/>
                  <a:pt x="113" y="311"/>
                  <a:pt x="113" y="311"/>
                </a:cubicBezTo>
                <a:cubicBezTo>
                  <a:pt x="127" y="311"/>
                  <a:pt x="127" y="311"/>
                  <a:pt x="127" y="311"/>
                </a:cubicBezTo>
                <a:cubicBezTo>
                  <a:pt x="127" y="296"/>
                  <a:pt x="127" y="296"/>
                  <a:pt x="127" y="296"/>
                </a:cubicBezTo>
                <a:cubicBezTo>
                  <a:pt x="113" y="296"/>
                  <a:pt x="113" y="296"/>
                  <a:pt x="113" y="296"/>
                </a:cubicBezTo>
                <a:cubicBezTo>
                  <a:pt x="113" y="261"/>
                  <a:pt x="113" y="261"/>
                  <a:pt x="113" y="261"/>
                </a:cubicBezTo>
                <a:cubicBezTo>
                  <a:pt x="127" y="261"/>
                  <a:pt x="127" y="261"/>
                  <a:pt x="127" y="261"/>
                </a:cubicBezTo>
                <a:cubicBezTo>
                  <a:pt x="127" y="207"/>
                  <a:pt x="127" y="207"/>
                  <a:pt x="127" y="207"/>
                </a:cubicBezTo>
                <a:cubicBezTo>
                  <a:pt x="68" y="207"/>
                  <a:pt x="68" y="207"/>
                  <a:pt x="68" y="207"/>
                </a:cubicBezTo>
                <a:cubicBezTo>
                  <a:pt x="67" y="207"/>
                  <a:pt x="66" y="208"/>
                  <a:pt x="66" y="209"/>
                </a:cubicBezTo>
                <a:cubicBezTo>
                  <a:pt x="66" y="214"/>
                  <a:pt x="66" y="214"/>
                  <a:pt x="66" y="214"/>
                </a:cubicBezTo>
                <a:cubicBezTo>
                  <a:pt x="57" y="214"/>
                  <a:pt x="57" y="214"/>
                  <a:pt x="57" y="214"/>
                </a:cubicBezTo>
                <a:cubicBezTo>
                  <a:pt x="56" y="214"/>
                  <a:pt x="55" y="215"/>
                  <a:pt x="55" y="217"/>
                </a:cubicBezTo>
                <a:cubicBezTo>
                  <a:pt x="55" y="217"/>
                  <a:pt x="55" y="217"/>
                  <a:pt x="55" y="217"/>
                </a:cubicBezTo>
                <a:cubicBezTo>
                  <a:pt x="55" y="229"/>
                  <a:pt x="55" y="229"/>
                  <a:pt x="55" y="229"/>
                </a:cubicBezTo>
                <a:cubicBezTo>
                  <a:pt x="43" y="229"/>
                  <a:pt x="43" y="229"/>
                  <a:pt x="43" y="229"/>
                </a:cubicBezTo>
                <a:cubicBezTo>
                  <a:pt x="39" y="231"/>
                  <a:pt x="37" y="235"/>
                  <a:pt x="37" y="240"/>
                </a:cubicBezTo>
                <a:cubicBezTo>
                  <a:pt x="37" y="303"/>
                  <a:pt x="37" y="373"/>
                  <a:pt x="37" y="435"/>
                </a:cubicBezTo>
                <a:cubicBezTo>
                  <a:pt x="37" y="439"/>
                  <a:pt x="40" y="443"/>
                  <a:pt x="44" y="443"/>
                </a:cubicBezTo>
                <a:close/>
                <a:moveTo>
                  <a:pt x="0" y="476"/>
                </a:moveTo>
                <a:cubicBezTo>
                  <a:pt x="0" y="458"/>
                  <a:pt x="0" y="458"/>
                  <a:pt x="0" y="458"/>
                </a:cubicBezTo>
                <a:cubicBezTo>
                  <a:pt x="0" y="456"/>
                  <a:pt x="2" y="454"/>
                  <a:pt x="5" y="454"/>
                </a:cubicBezTo>
                <a:cubicBezTo>
                  <a:pt x="390" y="454"/>
                  <a:pt x="390" y="454"/>
                  <a:pt x="390" y="454"/>
                </a:cubicBezTo>
                <a:cubicBezTo>
                  <a:pt x="393" y="454"/>
                  <a:pt x="395" y="456"/>
                  <a:pt x="395" y="458"/>
                </a:cubicBezTo>
                <a:cubicBezTo>
                  <a:pt x="395" y="476"/>
                  <a:pt x="395" y="476"/>
                  <a:pt x="395" y="476"/>
                </a:cubicBezTo>
                <a:cubicBezTo>
                  <a:pt x="395" y="478"/>
                  <a:pt x="393" y="480"/>
                  <a:pt x="390" y="480"/>
                </a:cubicBezTo>
                <a:cubicBezTo>
                  <a:pt x="5" y="480"/>
                  <a:pt x="5" y="480"/>
                  <a:pt x="5" y="480"/>
                </a:cubicBezTo>
                <a:cubicBezTo>
                  <a:pt x="2" y="480"/>
                  <a:pt x="0" y="478"/>
                  <a:pt x="0" y="476"/>
                </a:cubicBezTo>
                <a:close/>
                <a:moveTo>
                  <a:pt x="188" y="92"/>
                </a:moveTo>
                <a:cubicBezTo>
                  <a:pt x="188" y="60"/>
                  <a:pt x="188" y="60"/>
                  <a:pt x="188" y="60"/>
                </a:cubicBezTo>
                <a:cubicBezTo>
                  <a:pt x="188" y="58"/>
                  <a:pt x="191" y="56"/>
                  <a:pt x="193" y="56"/>
                </a:cubicBezTo>
                <a:cubicBezTo>
                  <a:pt x="199" y="56"/>
                  <a:pt x="199" y="56"/>
                  <a:pt x="199" y="56"/>
                </a:cubicBezTo>
                <a:cubicBezTo>
                  <a:pt x="199" y="2"/>
                  <a:pt x="199" y="2"/>
                  <a:pt x="199" y="2"/>
                </a:cubicBezTo>
                <a:cubicBezTo>
                  <a:pt x="199" y="1"/>
                  <a:pt x="200" y="0"/>
                  <a:pt x="202" y="0"/>
                </a:cubicBezTo>
                <a:cubicBezTo>
                  <a:pt x="203" y="0"/>
                  <a:pt x="203" y="0"/>
                  <a:pt x="203" y="0"/>
                </a:cubicBezTo>
                <a:cubicBezTo>
                  <a:pt x="204" y="0"/>
                  <a:pt x="204" y="0"/>
                  <a:pt x="204" y="0"/>
                </a:cubicBezTo>
                <a:cubicBezTo>
                  <a:pt x="205" y="0"/>
                  <a:pt x="206" y="1"/>
                  <a:pt x="206" y="2"/>
                </a:cubicBezTo>
                <a:cubicBezTo>
                  <a:pt x="206" y="56"/>
                  <a:pt x="206" y="56"/>
                  <a:pt x="206" y="56"/>
                </a:cubicBezTo>
                <a:cubicBezTo>
                  <a:pt x="212" y="56"/>
                  <a:pt x="212" y="56"/>
                  <a:pt x="212" y="56"/>
                </a:cubicBezTo>
                <a:cubicBezTo>
                  <a:pt x="215" y="56"/>
                  <a:pt x="217" y="58"/>
                  <a:pt x="217" y="60"/>
                </a:cubicBezTo>
                <a:cubicBezTo>
                  <a:pt x="217" y="92"/>
                  <a:pt x="217" y="92"/>
                  <a:pt x="217" y="92"/>
                </a:cubicBezTo>
                <a:cubicBezTo>
                  <a:pt x="233" y="92"/>
                  <a:pt x="233" y="92"/>
                  <a:pt x="233" y="92"/>
                </a:cubicBezTo>
                <a:cubicBezTo>
                  <a:pt x="236" y="92"/>
                  <a:pt x="239" y="94"/>
                  <a:pt x="239" y="97"/>
                </a:cubicBezTo>
                <a:cubicBezTo>
                  <a:pt x="239" y="119"/>
                  <a:pt x="239" y="119"/>
                  <a:pt x="239" y="119"/>
                </a:cubicBezTo>
                <a:cubicBezTo>
                  <a:pt x="252" y="133"/>
                  <a:pt x="252" y="133"/>
                  <a:pt x="252" y="133"/>
                </a:cubicBezTo>
                <a:cubicBezTo>
                  <a:pt x="258" y="133"/>
                  <a:pt x="258" y="133"/>
                  <a:pt x="258" y="133"/>
                </a:cubicBezTo>
                <a:cubicBezTo>
                  <a:pt x="262" y="133"/>
                  <a:pt x="266" y="137"/>
                  <a:pt x="266" y="141"/>
                </a:cubicBezTo>
                <a:cubicBezTo>
                  <a:pt x="266" y="435"/>
                  <a:pt x="266" y="435"/>
                  <a:pt x="266" y="435"/>
                </a:cubicBezTo>
                <a:cubicBezTo>
                  <a:pt x="266" y="439"/>
                  <a:pt x="262" y="443"/>
                  <a:pt x="258" y="443"/>
                </a:cubicBezTo>
                <a:cubicBezTo>
                  <a:pt x="158" y="443"/>
                  <a:pt x="181" y="443"/>
                  <a:pt x="148" y="443"/>
                </a:cubicBezTo>
                <a:cubicBezTo>
                  <a:pt x="143" y="443"/>
                  <a:pt x="140" y="439"/>
                  <a:pt x="140" y="435"/>
                </a:cubicBezTo>
                <a:cubicBezTo>
                  <a:pt x="140" y="141"/>
                  <a:pt x="140" y="141"/>
                  <a:pt x="140" y="141"/>
                </a:cubicBezTo>
                <a:cubicBezTo>
                  <a:pt x="140" y="137"/>
                  <a:pt x="143" y="133"/>
                  <a:pt x="148" y="133"/>
                </a:cubicBezTo>
                <a:cubicBezTo>
                  <a:pt x="153" y="133"/>
                  <a:pt x="153" y="133"/>
                  <a:pt x="153" y="133"/>
                </a:cubicBezTo>
                <a:cubicBezTo>
                  <a:pt x="167" y="119"/>
                  <a:pt x="167" y="119"/>
                  <a:pt x="167" y="119"/>
                </a:cubicBezTo>
                <a:cubicBezTo>
                  <a:pt x="167" y="97"/>
                  <a:pt x="167" y="97"/>
                  <a:pt x="167" y="97"/>
                </a:cubicBezTo>
                <a:cubicBezTo>
                  <a:pt x="167" y="94"/>
                  <a:pt x="169" y="92"/>
                  <a:pt x="172" y="92"/>
                </a:cubicBezTo>
                <a:cubicBezTo>
                  <a:pt x="188" y="92"/>
                  <a:pt x="188" y="92"/>
                  <a:pt x="188" y="92"/>
                </a:cubicBezTo>
                <a:close/>
                <a:moveTo>
                  <a:pt x="211" y="173"/>
                </a:moveTo>
                <a:cubicBezTo>
                  <a:pt x="211" y="218"/>
                  <a:pt x="211" y="218"/>
                  <a:pt x="211" y="218"/>
                </a:cubicBezTo>
                <a:cubicBezTo>
                  <a:pt x="251" y="218"/>
                  <a:pt x="251" y="218"/>
                  <a:pt x="251" y="218"/>
                </a:cubicBezTo>
                <a:cubicBezTo>
                  <a:pt x="251" y="173"/>
                  <a:pt x="251" y="173"/>
                  <a:pt x="251" y="173"/>
                </a:cubicBezTo>
                <a:cubicBezTo>
                  <a:pt x="211" y="173"/>
                  <a:pt x="211" y="173"/>
                  <a:pt x="211" y="173"/>
                </a:cubicBezTo>
                <a:close/>
                <a:moveTo>
                  <a:pt x="211" y="237"/>
                </a:moveTo>
                <a:cubicBezTo>
                  <a:pt x="211" y="282"/>
                  <a:pt x="211" y="282"/>
                  <a:pt x="211" y="282"/>
                </a:cubicBezTo>
                <a:cubicBezTo>
                  <a:pt x="251" y="282"/>
                  <a:pt x="251" y="282"/>
                  <a:pt x="251" y="282"/>
                </a:cubicBezTo>
                <a:cubicBezTo>
                  <a:pt x="251" y="237"/>
                  <a:pt x="251" y="237"/>
                  <a:pt x="251" y="237"/>
                </a:cubicBezTo>
                <a:cubicBezTo>
                  <a:pt x="211" y="237"/>
                  <a:pt x="211" y="237"/>
                  <a:pt x="211" y="237"/>
                </a:cubicBezTo>
                <a:close/>
                <a:moveTo>
                  <a:pt x="211" y="300"/>
                </a:moveTo>
                <a:cubicBezTo>
                  <a:pt x="211" y="345"/>
                  <a:pt x="211" y="345"/>
                  <a:pt x="211" y="345"/>
                </a:cubicBezTo>
                <a:cubicBezTo>
                  <a:pt x="251" y="345"/>
                  <a:pt x="251" y="345"/>
                  <a:pt x="251" y="345"/>
                </a:cubicBezTo>
                <a:cubicBezTo>
                  <a:pt x="251" y="300"/>
                  <a:pt x="251" y="300"/>
                  <a:pt x="251" y="300"/>
                </a:cubicBezTo>
                <a:cubicBezTo>
                  <a:pt x="211" y="300"/>
                  <a:pt x="211" y="300"/>
                  <a:pt x="211" y="300"/>
                </a:cubicBezTo>
                <a:close/>
                <a:moveTo>
                  <a:pt x="211" y="364"/>
                </a:moveTo>
                <a:cubicBezTo>
                  <a:pt x="211" y="409"/>
                  <a:pt x="211" y="409"/>
                  <a:pt x="211" y="409"/>
                </a:cubicBezTo>
                <a:cubicBezTo>
                  <a:pt x="251" y="409"/>
                  <a:pt x="251" y="409"/>
                  <a:pt x="251" y="409"/>
                </a:cubicBezTo>
                <a:cubicBezTo>
                  <a:pt x="251" y="364"/>
                  <a:pt x="251" y="364"/>
                  <a:pt x="251" y="364"/>
                </a:cubicBezTo>
                <a:cubicBezTo>
                  <a:pt x="211" y="364"/>
                  <a:pt x="211" y="364"/>
                  <a:pt x="211" y="364"/>
                </a:cubicBezTo>
                <a:close/>
                <a:moveTo>
                  <a:pt x="195" y="409"/>
                </a:moveTo>
                <a:cubicBezTo>
                  <a:pt x="195" y="364"/>
                  <a:pt x="195" y="364"/>
                  <a:pt x="195" y="364"/>
                </a:cubicBezTo>
                <a:cubicBezTo>
                  <a:pt x="154" y="364"/>
                  <a:pt x="154" y="364"/>
                  <a:pt x="154" y="364"/>
                </a:cubicBezTo>
                <a:cubicBezTo>
                  <a:pt x="154" y="409"/>
                  <a:pt x="154" y="409"/>
                  <a:pt x="154" y="409"/>
                </a:cubicBezTo>
                <a:cubicBezTo>
                  <a:pt x="195" y="409"/>
                  <a:pt x="195" y="409"/>
                  <a:pt x="195" y="409"/>
                </a:cubicBezTo>
                <a:close/>
                <a:moveTo>
                  <a:pt x="195" y="345"/>
                </a:moveTo>
                <a:cubicBezTo>
                  <a:pt x="195" y="300"/>
                  <a:pt x="195" y="300"/>
                  <a:pt x="195" y="300"/>
                </a:cubicBezTo>
                <a:cubicBezTo>
                  <a:pt x="154" y="300"/>
                  <a:pt x="154" y="300"/>
                  <a:pt x="154" y="300"/>
                </a:cubicBezTo>
                <a:cubicBezTo>
                  <a:pt x="154" y="345"/>
                  <a:pt x="154" y="345"/>
                  <a:pt x="154" y="345"/>
                </a:cubicBezTo>
                <a:cubicBezTo>
                  <a:pt x="195" y="345"/>
                  <a:pt x="195" y="345"/>
                  <a:pt x="195" y="345"/>
                </a:cubicBezTo>
                <a:close/>
                <a:moveTo>
                  <a:pt x="195" y="282"/>
                </a:moveTo>
                <a:cubicBezTo>
                  <a:pt x="195" y="237"/>
                  <a:pt x="195" y="237"/>
                  <a:pt x="195" y="237"/>
                </a:cubicBezTo>
                <a:cubicBezTo>
                  <a:pt x="154" y="237"/>
                  <a:pt x="154" y="237"/>
                  <a:pt x="154" y="237"/>
                </a:cubicBezTo>
                <a:cubicBezTo>
                  <a:pt x="154" y="282"/>
                  <a:pt x="154" y="282"/>
                  <a:pt x="154" y="282"/>
                </a:cubicBezTo>
                <a:cubicBezTo>
                  <a:pt x="195" y="282"/>
                  <a:pt x="195" y="282"/>
                  <a:pt x="195" y="282"/>
                </a:cubicBezTo>
                <a:close/>
                <a:moveTo>
                  <a:pt x="195" y="218"/>
                </a:moveTo>
                <a:cubicBezTo>
                  <a:pt x="195" y="173"/>
                  <a:pt x="195" y="173"/>
                  <a:pt x="195" y="173"/>
                </a:cubicBezTo>
                <a:cubicBezTo>
                  <a:pt x="154" y="173"/>
                  <a:pt x="154" y="173"/>
                  <a:pt x="154" y="173"/>
                </a:cubicBezTo>
                <a:cubicBezTo>
                  <a:pt x="154" y="218"/>
                  <a:pt x="154" y="218"/>
                  <a:pt x="154" y="218"/>
                </a:cubicBezTo>
                <a:cubicBezTo>
                  <a:pt x="195" y="218"/>
                  <a:pt x="195" y="218"/>
                  <a:pt x="195" y="218"/>
                </a:cubicBezTo>
                <a:close/>
                <a:moveTo>
                  <a:pt x="352" y="443"/>
                </a:moveTo>
                <a:cubicBezTo>
                  <a:pt x="278" y="443"/>
                  <a:pt x="278" y="443"/>
                  <a:pt x="278" y="443"/>
                </a:cubicBezTo>
                <a:cubicBezTo>
                  <a:pt x="278" y="397"/>
                  <a:pt x="278" y="397"/>
                  <a:pt x="278" y="397"/>
                </a:cubicBezTo>
                <a:cubicBezTo>
                  <a:pt x="295" y="397"/>
                  <a:pt x="295" y="397"/>
                  <a:pt x="295" y="397"/>
                </a:cubicBezTo>
                <a:cubicBezTo>
                  <a:pt x="295" y="365"/>
                  <a:pt x="295" y="365"/>
                  <a:pt x="295" y="365"/>
                </a:cubicBezTo>
                <a:cubicBezTo>
                  <a:pt x="278" y="365"/>
                  <a:pt x="278" y="365"/>
                  <a:pt x="278" y="365"/>
                </a:cubicBezTo>
                <a:cubicBezTo>
                  <a:pt x="278" y="352"/>
                  <a:pt x="278" y="352"/>
                  <a:pt x="278" y="352"/>
                </a:cubicBezTo>
                <a:cubicBezTo>
                  <a:pt x="295" y="352"/>
                  <a:pt x="295" y="352"/>
                  <a:pt x="295" y="352"/>
                </a:cubicBezTo>
                <a:cubicBezTo>
                  <a:pt x="295" y="320"/>
                  <a:pt x="295" y="320"/>
                  <a:pt x="295" y="320"/>
                </a:cubicBezTo>
                <a:cubicBezTo>
                  <a:pt x="278" y="320"/>
                  <a:pt x="278" y="320"/>
                  <a:pt x="278" y="320"/>
                </a:cubicBezTo>
                <a:cubicBezTo>
                  <a:pt x="278" y="307"/>
                  <a:pt x="278" y="307"/>
                  <a:pt x="278" y="307"/>
                </a:cubicBezTo>
                <a:cubicBezTo>
                  <a:pt x="295" y="307"/>
                  <a:pt x="295" y="307"/>
                  <a:pt x="295" y="307"/>
                </a:cubicBezTo>
                <a:cubicBezTo>
                  <a:pt x="295" y="275"/>
                  <a:pt x="295" y="275"/>
                  <a:pt x="295" y="275"/>
                </a:cubicBezTo>
                <a:cubicBezTo>
                  <a:pt x="278" y="275"/>
                  <a:pt x="278" y="275"/>
                  <a:pt x="278" y="275"/>
                </a:cubicBezTo>
                <a:cubicBezTo>
                  <a:pt x="278" y="234"/>
                  <a:pt x="278" y="234"/>
                  <a:pt x="278" y="234"/>
                </a:cubicBezTo>
                <a:cubicBezTo>
                  <a:pt x="291" y="234"/>
                  <a:pt x="318" y="234"/>
                  <a:pt x="331" y="234"/>
                </a:cubicBezTo>
                <a:cubicBezTo>
                  <a:pt x="333" y="234"/>
                  <a:pt x="334" y="235"/>
                  <a:pt x="334" y="237"/>
                </a:cubicBezTo>
                <a:cubicBezTo>
                  <a:pt x="334" y="247"/>
                  <a:pt x="334" y="247"/>
                  <a:pt x="334" y="247"/>
                </a:cubicBezTo>
                <a:cubicBezTo>
                  <a:pt x="352" y="247"/>
                  <a:pt x="352" y="247"/>
                  <a:pt x="352" y="247"/>
                </a:cubicBezTo>
                <a:cubicBezTo>
                  <a:pt x="356" y="247"/>
                  <a:pt x="359" y="250"/>
                  <a:pt x="359" y="254"/>
                </a:cubicBezTo>
                <a:cubicBezTo>
                  <a:pt x="359" y="436"/>
                  <a:pt x="359" y="436"/>
                  <a:pt x="359" y="436"/>
                </a:cubicBezTo>
                <a:cubicBezTo>
                  <a:pt x="359" y="440"/>
                  <a:pt x="356" y="443"/>
                  <a:pt x="352" y="443"/>
                </a:cubicBezTo>
                <a:close/>
                <a:moveTo>
                  <a:pt x="305" y="397"/>
                </a:moveTo>
                <a:cubicBezTo>
                  <a:pt x="344" y="397"/>
                  <a:pt x="344" y="397"/>
                  <a:pt x="344" y="397"/>
                </a:cubicBezTo>
                <a:cubicBezTo>
                  <a:pt x="344" y="365"/>
                  <a:pt x="344" y="365"/>
                  <a:pt x="344" y="365"/>
                </a:cubicBezTo>
                <a:cubicBezTo>
                  <a:pt x="305" y="365"/>
                  <a:pt x="305" y="365"/>
                  <a:pt x="305" y="365"/>
                </a:cubicBezTo>
                <a:cubicBezTo>
                  <a:pt x="305" y="397"/>
                  <a:pt x="305" y="397"/>
                  <a:pt x="305" y="397"/>
                </a:cubicBezTo>
                <a:close/>
                <a:moveTo>
                  <a:pt x="305" y="352"/>
                </a:moveTo>
                <a:cubicBezTo>
                  <a:pt x="344" y="352"/>
                  <a:pt x="344" y="352"/>
                  <a:pt x="344" y="352"/>
                </a:cubicBezTo>
                <a:cubicBezTo>
                  <a:pt x="344" y="320"/>
                  <a:pt x="344" y="320"/>
                  <a:pt x="344" y="320"/>
                </a:cubicBezTo>
                <a:cubicBezTo>
                  <a:pt x="305" y="320"/>
                  <a:pt x="305" y="320"/>
                  <a:pt x="305" y="320"/>
                </a:cubicBezTo>
                <a:cubicBezTo>
                  <a:pt x="305" y="352"/>
                  <a:pt x="305" y="352"/>
                  <a:pt x="305" y="352"/>
                </a:cubicBezTo>
                <a:close/>
                <a:moveTo>
                  <a:pt x="305" y="307"/>
                </a:moveTo>
                <a:cubicBezTo>
                  <a:pt x="344" y="307"/>
                  <a:pt x="344" y="307"/>
                  <a:pt x="344" y="307"/>
                </a:cubicBezTo>
                <a:cubicBezTo>
                  <a:pt x="344" y="275"/>
                  <a:pt x="344" y="275"/>
                  <a:pt x="344" y="275"/>
                </a:cubicBezTo>
                <a:cubicBezTo>
                  <a:pt x="305" y="275"/>
                  <a:pt x="305" y="275"/>
                  <a:pt x="305" y="275"/>
                </a:cubicBezTo>
                <a:cubicBezTo>
                  <a:pt x="305" y="307"/>
                  <a:pt x="305" y="307"/>
                  <a:pt x="305" y="307"/>
                </a:cubicBezTo>
                <a:close/>
                <a:moveTo>
                  <a:pt x="58" y="397"/>
                </a:moveTo>
                <a:cubicBezTo>
                  <a:pt x="58" y="361"/>
                  <a:pt x="58" y="361"/>
                  <a:pt x="58" y="361"/>
                </a:cubicBezTo>
                <a:cubicBezTo>
                  <a:pt x="96" y="361"/>
                  <a:pt x="96" y="361"/>
                  <a:pt x="96" y="361"/>
                </a:cubicBezTo>
                <a:cubicBezTo>
                  <a:pt x="96" y="397"/>
                  <a:pt x="96" y="397"/>
                  <a:pt x="96" y="397"/>
                </a:cubicBezTo>
                <a:cubicBezTo>
                  <a:pt x="58" y="397"/>
                  <a:pt x="58" y="397"/>
                  <a:pt x="58" y="397"/>
                </a:cubicBezTo>
                <a:close/>
                <a:moveTo>
                  <a:pt x="58" y="296"/>
                </a:moveTo>
                <a:cubicBezTo>
                  <a:pt x="58" y="261"/>
                  <a:pt x="58" y="261"/>
                  <a:pt x="58" y="261"/>
                </a:cubicBezTo>
                <a:cubicBezTo>
                  <a:pt x="96" y="261"/>
                  <a:pt x="96" y="261"/>
                  <a:pt x="96" y="261"/>
                </a:cubicBezTo>
                <a:cubicBezTo>
                  <a:pt x="96" y="296"/>
                  <a:pt x="96" y="296"/>
                  <a:pt x="96" y="296"/>
                </a:cubicBezTo>
                <a:cubicBezTo>
                  <a:pt x="58" y="296"/>
                  <a:pt x="58" y="296"/>
                  <a:pt x="58" y="296"/>
                </a:cubicBezTo>
                <a:close/>
                <a:moveTo>
                  <a:pt x="58" y="347"/>
                </a:moveTo>
                <a:cubicBezTo>
                  <a:pt x="58" y="311"/>
                  <a:pt x="58" y="311"/>
                  <a:pt x="58" y="311"/>
                </a:cubicBezTo>
                <a:cubicBezTo>
                  <a:pt x="96" y="311"/>
                  <a:pt x="96" y="311"/>
                  <a:pt x="96" y="311"/>
                </a:cubicBezTo>
                <a:cubicBezTo>
                  <a:pt x="96" y="347"/>
                  <a:pt x="96" y="347"/>
                  <a:pt x="96" y="347"/>
                </a:cubicBezTo>
                <a:lnTo>
                  <a:pt x="58" y="347"/>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TextBox 16"/>
          <p:cNvSpPr txBox="1"/>
          <p:nvPr/>
        </p:nvSpPr>
        <p:spPr>
          <a:xfrm>
            <a:off x="4288874" y="2763723"/>
            <a:ext cx="566253" cy="584775"/>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graphicFrame>
        <p:nvGraphicFramePr>
          <p:cNvPr id="18" name="Diagram 17"/>
          <p:cNvGraphicFramePr/>
          <p:nvPr/>
        </p:nvGraphicFramePr>
        <p:xfrm>
          <a:off x="762000" y="1362338"/>
          <a:ext cx="1843448" cy="124898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0" name="Rectangle 19"/>
          <p:cNvSpPr/>
          <p:nvPr/>
        </p:nvSpPr>
        <p:spPr>
          <a:xfrm>
            <a:off x="1098959" y="2329328"/>
            <a:ext cx="1644241" cy="4192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3" name="Diagram 22"/>
          <p:cNvGraphicFramePr/>
          <p:nvPr/>
        </p:nvGraphicFramePr>
        <p:xfrm>
          <a:off x="762000" y="3090560"/>
          <a:ext cx="1843448" cy="124898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4" name="Rectangle 23"/>
          <p:cNvSpPr/>
          <p:nvPr/>
        </p:nvSpPr>
        <p:spPr>
          <a:xfrm>
            <a:off x="1098959" y="4057550"/>
            <a:ext cx="1644241" cy="41920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5" name="Diagram 24"/>
          <p:cNvGraphicFramePr/>
          <p:nvPr/>
        </p:nvGraphicFramePr>
        <p:xfrm>
          <a:off x="6400800" y="1362338"/>
          <a:ext cx="1843448" cy="124898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6" name="Rectangle 25"/>
          <p:cNvSpPr/>
          <p:nvPr/>
        </p:nvSpPr>
        <p:spPr>
          <a:xfrm>
            <a:off x="6737759" y="2329328"/>
            <a:ext cx="1644241" cy="4192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7" name="Diagram 26"/>
          <p:cNvGraphicFramePr/>
          <p:nvPr/>
        </p:nvGraphicFramePr>
        <p:xfrm>
          <a:off x="6400800" y="3090560"/>
          <a:ext cx="1843448" cy="1248985"/>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28" name="Rectangle 27"/>
          <p:cNvSpPr/>
          <p:nvPr/>
        </p:nvSpPr>
        <p:spPr>
          <a:xfrm>
            <a:off x="6737759" y="4057550"/>
            <a:ext cx="1644241" cy="4192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157761" y="2363638"/>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32" name="TextBox 31"/>
          <p:cNvSpPr txBox="1"/>
          <p:nvPr/>
        </p:nvSpPr>
        <p:spPr>
          <a:xfrm>
            <a:off x="1149167" y="4097873"/>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33" name="TextBox 32"/>
          <p:cNvSpPr txBox="1"/>
          <p:nvPr/>
        </p:nvSpPr>
        <p:spPr>
          <a:xfrm>
            <a:off x="6802805" y="2385596"/>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34" name="TextBox 33"/>
          <p:cNvSpPr txBox="1"/>
          <p:nvPr/>
        </p:nvSpPr>
        <p:spPr>
          <a:xfrm>
            <a:off x="6802805" y="4097873"/>
            <a:ext cx="1579195" cy="338554"/>
          </a:xfrm>
          <a:prstGeom prst="rect">
            <a:avLst/>
          </a:prstGeom>
          <a:noFill/>
        </p:spPr>
        <p:txBody>
          <a:bodyPr wrap="square" rtlCol="0">
            <a:spAutoFit/>
          </a:bodyPr>
          <a:lstStyle/>
          <a:p>
            <a:r>
              <a:rPr lang="en-US" sz="1600" smtClean="0">
                <a:solidFill>
                  <a:schemeClr val="bg1"/>
                </a:solidFill>
                <a:latin typeface="+mj-lt"/>
              </a:rPr>
              <a:t>SAMPLE DESCRIPTION</a:t>
            </a:r>
            <a:endParaRPr lang="en-US" sz="1600">
              <a:solidFill>
                <a:schemeClr val="bg1"/>
              </a:solidFill>
              <a:latin typeface="+mj-lt"/>
            </a:endParaRPr>
          </a:p>
        </p:txBody>
      </p:sp>
      <p:sp>
        <p:nvSpPr>
          <p:cNvPr id="29" name="TextBox 2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5" name="TextBox 3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25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inVertical)">
                                      <p:cBhvr>
                                        <p:cTn id="11" dur="250"/>
                                        <p:tgtEl>
                                          <p:spTgt spid="13"/>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250"/>
                                        <p:tgtEl>
                                          <p:spTgt spid="12"/>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250"/>
                                        <p:tgtEl>
                                          <p:spTgt spid="11"/>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anim calcmode="lin" valueType="num">
                                      <p:cBhvr>
                                        <p:cTn id="28" dur="1000" fill="hold"/>
                                        <p:tgtEl>
                                          <p:spTgt spid="16"/>
                                        </p:tgtEl>
                                        <p:attrNameLst>
                                          <p:attrName>ppt_x</p:attrName>
                                        </p:attrNameLst>
                                      </p:cBhvr>
                                      <p:tavLst>
                                        <p:tav tm="0">
                                          <p:val>
                                            <p:strVal val="#ppt_x"/>
                                          </p:val>
                                        </p:tav>
                                        <p:tav tm="100000">
                                          <p:val>
                                            <p:strVal val="#ppt_x"/>
                                          </p:val>
                                        </p:tav>
                                      </p:tavLst>
                                    </p:anim>
                                    <p:anim calcmode="lin" valueType="num">
                                      <p:cBhvr>
                                        <p:cTn id="29" dur="1000" fill="hold"/>
                                        <p:tgtEl>
                                          <p:spTgt spid="16"/>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par>
                          <p:cTn id="34" fill="hold">
                            <p:stCondLst>
                              <p:cond delay="4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500" fill="hold"/>
                                        <p:tgtEl>
                                          <p:spTgt spid="23"/>
                                        </p:tgtEl>
                                        <p:attrNameLst>
                                          <p:attrName>ppt_w</p:attrName>
                                        </p:attrNameLst>
                                      </p:cBhvr>
                                      <p:tavLst>
                                        <p:tav tm="0">
                                          <p:val>
                                            <p:fltVal val="0"/>
                                          </p:val>
                                        </p:tav>
                                        <p:tav tm="100000">
                                          <p:val>
                                            <p:strVal val="#ppt_w"/>
                                          </p:val>
                                        </p:tav>
                                      </p:tavLst>
                                    </p:anim>
                                    <p:anim calcmode="lin" valueType="num">
                                      <p:cBhvr>
                                        <p:cTn id="44" dur="500" fill="hold"/>
                                        <p:tgtEl>
                                          <p:spTgt spid="23"/>
                                        </p:tgtEl>
                                        <p:attrNameLst>
                                          <p:attrName>ppt_h</p:attrName>
                                        </p:attrNameLst>
                                      </p:cBhvr>
                                      <p:tavLst>
                                        <p:tav tm="0">
                                          <p:val>
                                            <p:fltVal val="0"/>
                                          </p:val>
                                        </p:tav>
                                        <p:tav tm="100000">
                                          <p:val>
                                            <p:strVal val="#ppt_h"/>
                                          </p:val>
                                        </p:tav>
                                      </p:tavLst>
                                    </p:anim>
                                    <p:animEffect transition="in" filter="fade">
                                      <p:cBhvr>
                                        <p:cTn id="45" dur="500"/>
                                        <p:tgtEl>
                                          <p:spTgt spid="23"/>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p:cTn id="49" dur="500" fill="hold"/>
                                        <p:tgtEl>
                                          <p:spTgt spid="25"/>
                                        </p:tgtEl>
                                        <p:attrNameLst>
                                          <p:attrName>ppt_w</p:attrName>
                                        </p:attrNameLst>
                                      </p:cBhvr>
                                      <p:tavLst>
                                        <p:tav tm="0">
                                          <p:val>
                                            <p:fltVal val="0"/>
                                          </p:val>
                                        </p:tav>
                                        <p:tav tm="100000">
                                          <p:val>
                                            <p:strVal val="#ppt_w"/>
                                          </p:val>
                                        </p:tav>
                                      </p:tavLst>
                                    </p:anim>
                                    <p:anim calcmode="lin" valueType="num">
                                      <p:cBhvr>
                                        <p:cTn id="50" dur="500" fill="hold"/>
                                        <p:tgtEl>
                                          <p:spTgt spid="25"/>
                                        </p:tgtEl>
                                        <p:attrNameLst>
                                          <p:attrName>ppt_h</p:attrName>
                                        </p:attrNameLst>
                                      </p:cBhvr>
                                      <p:tavLst>
                                        <p:tav tm="0">
                                          <p:val>
                                            <p:fltVal val="0"/>
                                          </p:val>
                                        </p:tav>
                                        <p:tav tm="100000">
                                          <p:val>
                                            <p:strVal val="#ppt_h"/>
                                          </p:val>
                                        </p:tav>
                                      </p:tavLst>
                                    </p:anim>
                                    <p:animEffect transition="in" filter="fade">
                                      <p:cBhvr>
                                        <p:cTn id="51" dur="500"/>
                                        <p:tgtEl>
                                          <p:spTgt spid="25"/>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left)">
                                      <p:cBhvr>
                                        <p:cTn id="61" dur="500"/>
                                        <p:tgtEl>
                                          <p:spTgt spid="20"/>
                                        </p:tgtEl>
                                      </p:cBhvr>
                                    </p:animEffect>
                                  </p:childTnLst>
                                </p:cTn>
                              </p:par>
                            </p:childTnLst>
                          </p:cTn>
                        </p:par>
                        <p:par>
                          <p:cTn id="62" fill="hold">
                            <p:stCondLst>
                              <p:cond delay="6500"/>
                            </p:stCondLst>
                            <p:childTnLst>
                              <p:par>
                                <p:cTn id="63" presetID="22" presetClass="entr" presetSubtype="8"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wipe(left)">
                                      <p:cBhvr>
                                        <p:cTn id="65" dur="500"/>
                                        <p:tgtEl>
                                          <p:spTgt spid="24"/>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7500"/>
                            </p:stCondLst>
                            <p:childTnLst>
                              <p:par>
                                <p:cTn id="71" presetID="22" presetClass="entr" presetSubtype="8"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wipe(left)">
                                      <p:cBhvr>
                                        <p:cTn id="73" dur="500"/>
                                        <p:tgtEl>
                                          <p:spTgt spid="28"/>
                                        </p:tgtEl>
                                      </p:cBhvr>
                                    </p:animEffect>
                                  </p:childTnLst>
                                </p:cTn>
                              </p:par>
                            </p:childTnLst>
                          </p:cTn>
                        </p:par>
                        <p:par>
                          <p:cTn id="74" fill="hold">
                            <p:stCondLst>
                              <p:cond delay="8000"/>
                            </p:stCondLst>
                            <p:childTnLst>
                              <p:par>
                                <p:cTn id="75" presetID="10" presetClass="entr" presetSubtype="0" fill="hold" grpId="0" nodeType="after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childTnLst>
                          </p:cTn>
                        </p:par>
                        <p:par>
                          <p:cTn id="78" fill="hold">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childTnLst>
                          </p:cTn>
                        </p:par>
                        <p:par>
                          <p:cTn id="82" fill="hold">
                            <p:stCondLst>
                              <p:cond delay="9000"/>
                            </p:stCondLst>
                            <p:childTnLst>
                              <p:par>
                                <p:cTn id="83" presetID="10" presetClass="entr" presetSubtype="0" fill="hold" grpId="0" nodeType="afterEffect">
                                  <p:stCondLst>
                                    <p:cond delay="0"/>
                                  </p:stCondLst>
                                  <p:childTnLst>
                                    <p:set>
                                      <p:cBhvr>
                                        <p:cTn id="84" dur="1" fill="hold">
                                          <p:stCondLst>
                                            <p:cond delay="0"/>
                                          </p:stCondLst>
                                        </p:cTn>
                                        <p:tgtEl>
                                          <p:spTgt spid="33"/>
                                        </p:tgtEl>
                                        <p:attrNameLst>
                                          <p:attrName>style.visibility</p:attrName>
                                        </p:attrNameLst>
                                      </p:cBhvr>
                                      <p:to>
                                        <p:strVal val="visible"/>
                                      </p:to>
                                    </p:set>
                                    <p:animEffect transition="in" filter="fade">
                                      <p:cBhvr>
                                        <p:cTn id="85" dur="500"/>
                                        <p:tgtEl>
                                          <p:spTgt spid="33"/>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childTnLst>
                          </p:cTn>
                        </p:par>
                        <p:par>
                          <p:cTn id="90" fill="hold">
                            <p:stCondLst>
                              <p:cond delay="10000"/>
                            </p:stCondLst>
                            <p:childTnLst>
                              <p:par>
                                <p:cTn id="91" presetID="37" presetClass="entr" presetSubtype="0" fill="hold" grpId="0" nodeType="afterEffect">
                                  <p:stCondLst>
                                    <p:cond delay="0"/>
                                  </p:stCondLst>
                                  <p:childTnLst>
                                    <p:set>
                                      <p:cBhvr>
                                        <p:cTn id="92" dur="1" fill="hold">
                                          <p:stCondLst>
                                            <p:cond delay="0"/>
                                          </p:stCondLst>
                                        </p:cTn>
                                        <p:tgtEl>
                                          <p:spTgt spid="29"/>
                                        </p:tgtEl>
                                        <p:attrNameLst>
                                          <p:attrName>style.visibility</p:attrName>
                                        </p:attrNameLst>
                                      </p:cBhvr>
                                      <p:to>
                                        <p:strVal val="visible"/>
                                      </p:to>
                                    </p:set>
                                    <p:animEffect transition="in" filter="fade">
                                      <p:cBhvr>
                                        <p:cTn id="93" dur="750"/>
                                        <p:tgtEl>
                                          <p:spTgt spid="29"/>
                                        </p:tgtEl>
                                      </p:cBhvr>
                                    </p:animEffect>
                                    <p:anim calcmode="lin" valueType="num">
                                      <p:cBhvr>
                                        <p:cTn id="94" dur="750" fill="hold"/>
                                        <p:tgtEl>
                                          <p:spTgt spid="29"/>
                                        </p:tgtEl>
                                        <p:attrNameLst>
                                          <p:attrName>ppt_x</p:attrName>
                                        </p:attrNameLst>
                                      </p:cBhvr>
                                      <p:tavLst>
                                        <p:tav tm="0">
                                          <p:val>
                                            <p:strVal val="#ppt_x"/>
                                          </p:val>
                                        </p:tav>
                                        <p:tav tm="100000">
                                          <p:val>
                                            <p:strVal val="#ppt_x"/>
                                          </p:val>
                                        </p:tav>
                                      </p:tavLst>
                                    </p:anim>
                                    <p:anim calcmode="lin" valueType="num">
                                      <p:cBhvr>
                                        <p:cTn id="95" dur="675" decel="100000" fill="hold"/>
                                        <p:tgtEl>
                                          <p:spTgt spid="29"/>
                                        </p:tgtEl>
                                        <p:attrNameLst>
                                          <p:attrName>ppt_y</p:attrName>
                                        </p:attrNameLst>
                                      </p:cBhvr>
                                      <p:tavLst>
                                        <p:tav tm="0">
                                          <p:val>
                                            <p:strVal val="#ppt_y+1"/>
                                          </p:val>
                                        </p:tav>
                                        <p:tav tm="100000">
                                          <p:val>
                                            <p:strVal val="#ppt_y-.03"/>
                                          </p:val>
                                        </p:tav>
                                      </p:tavLst>
                                    </p:anim>
                                    <p:anim calcmode="lin" valueType="num">
                                      <p:cBhvr>
                                        <p:cTn id="96" dur="75" accel="100000" fill="hold">
                                          <p:stCondLst>
                                            <p:cond delay="675"/>
                                          </p:stCondLst>
                                        </p:cTn>
                                        <p:tgtEl>
                                          <p:spTgt spid="29"/>
                                        </p:tgtEl>
                                        <p:attrNameLst>
                                          <p:attrName>ppt_y</p:attrName>
                                        </p:attrNameLst>
                                      </p:cBhvr>
                                      <p:tavLst>
                                        <p:tav tm="0">
                                          <p:val>
                                            <p:strVal val="#ppt_y-.03"/>
                                          </p:val>
                                        </p:tav>
                                        <p:tav tm="100000">
                                          <p:val>
                                            <p:strVal val="#ppt_y"/>
                                          </p:val>
                                        </p:tav>
                                      </p:tavLst>
                                    </p:anim>
                                  </p:childTnLst>
                                </p:cTn>
                              </p:par>
                            </p:childTnLst>
                          </p:cTn>
                        </p:par>
                        <p:par>
                          <p:cTn id="97" fill="hold">
                            <p:stCondLst>
                              <p:cond delay="11000"/>
                            </p:stCondLst>
                            <p:childTnLst>
                              <p:par>
                                <p:cTn id="98" presetID="10"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animEffect transition="in" filter="fade">
                                      <p:cBhvr>
                                        <p:cTn id="10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7" grpId="0"/>
      <p:bldGraphic spid="18" grpId="0">
        <p:bldAsOne/>
      </p:bldGraphic>
      <p:bldP spid="20" grpId="0" animBg="1"/>
      <p:bldGraphic spid="23" grpId="0">
        <p:bldAsOne/>
      </p:bldGraphic>
      <p:bldP spid="24" grpId="0" animBg="1"/>
      <p:bldGraphic spid="25" grpId="0">
        <p:bldAsOne/>
      </p:bldGraphic>
      <p:bldP spid="26" grpId="0" animBg="1"/>
      <p:bldGraphic spid="27" grpId="0">
        <p:bldAsOne/>
      </p:bldGraphic>
      <p:bldP spid="28" grpId="0" animBg="1"/>
      <p:bldP spid="31" grpId="0"/>
      <p:bldP spid="32" grpId="0"/>
      <p:bldP spid="33" grpId="0"/>
      <p:bldP spid="34" grpId="0"/>
      <p:bldP spid="29" grpId="0"/>
      <p:bldP spid="3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6104"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13" name="Parallelogram 12"/>
          <p:cNvSpPr/>
          <p:nvPr/>
        </p:nvSpPr>
        <p:spPr>
          <a:xfrm>
            <a:off x="680917" y="1504950"/>
            <a:ext cx="1575964" cy="3048000"/>
          </a:xfrm>
          <a:prstGeom prst="parallelogram">
            <a:avLst>
              <a:gd name="adj" fmla="val 45868"/>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allelogram 13"/>
          <p:cNvSpPr/>
          <p:nvPr/>
        </p:nvSpPr>
        <p:spPr>
          <a:xfrm>
            <a:off x="3534320" y="1504950"/>
            <a:ext cx="1575964" cy="3048000"/>
          </a:xfrm>
          <a:prstGeom prst="parallelogram">
            <a:avLst>
              <a:gd name="adj" fmla="val 45868"/>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arallelogram 14"/>
          <p:cNvSpPr/>
          <p:nvPr/>
        </p:nvSpPr>
        <p:spPr>
          <a:xfrm>
            <a:off x="6429920" y="1504950"/>
            <a:ext cx="1575964" cy="3048000"/>
          </a:xfrm>
          <a:prstGeom prst="parallelogram">
            <a:avLst>
              <a:gd name="adj" fmla="val 45868"/>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6" name="Diagram 15"/>
          <p:cNvGraphicFramePr/>
          <p:nvPr/>
        </p:nvGraphicFramePr>
        <p:xfrm>
          <a:off x="1528884" y="1885950"/>
          <a:ext cx="11430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7" name="Diagram 16"/>
          <p:cNvGraphicFramePr/>
          <p:nvPr/>
        </p:nvGraphicFramePr>
        <p:xfrm>
          <a:off x="4424484" y="1885950"/>
          <a:ext cx="1143000" cy="1143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8" name="Diagram 17"/>
          <p:cNvGraphicFramePr/>
          <p:nvPr/>
        </p:nvGraphicFramePr>
        <p:xfrm>
          <a:off x="7320084" y="1885950"/>
          <a:ext cx="1143000" cy="1143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2" name="TextBox 11"/>
          <p:cNvSpPr txBox="1"/>
          <p:nvPr/>
        </p:nvSpPr>
        <p:spPr>
          <a:xfrm rot="16999542">
            <a:off x="1416733" y="3477618"/>
            <a:ext cx="1258678" cy="461665"/>
          </a:xfrm>
          <a:prstGeom prst="rect">
            <a:avLst/>
          </a:prstGeom>
          <a:noFill/>
        </p:spPr>
        <p:txBody>
          <a:bodyPr wrap="none" rtlCol="0">
            <a:spAutoFit/>
          </a:bodyPr>
          <a:lstStyle/>
          <a:p>
            <a:r>
              <a:rPr lang="en-US" sz="2400" smtClean="0">
                <a:solidFill>
                  <a:schemeClr val="bg1">
                    <a:lumMod val="95000"/>
                  </a:schemeClr>
                </a:solidFill>
                <a:latin typeface="+mj-lt"/>
              </a:rPr>
              <a:t>MARKETING</a:t>
            </a:r>
            <a:endParaRPr lang="en-US" sz="2400">
              <a:solidFill>
                <a:schemeClr val="bg1">
                  <a:lumMod val="95000"/>
                </a:schemeClr>
              </a:solidFill>
              <a:latin typeface="+mj-lt"/>
            </a:endParaRPr>
          </a:p>
        </p:txBody>
      </p:sp>
      <p:sp>
        <p:nvSpPr>
          <p:cNvPr id="20" name="TextBox 19"/>
          <p:cNvSpPr txBox="1"/>
          <p:nvPr/>
        </p:nvSpPr>
        <p:spPr>
          <a:xfrm rot="16999542">
            <a:off x="4161060" y="3561587"/>
            <a:ext cx="1453796" cy="461665"/>
          </a:xfrm>
          <a:prstGeom prst="rect">
            <a:avLst/>
          </a:prstGeom>
          <a:noFill/>
        </p:spPr>
        <p:txBody>
          <a:bodyPr wrap="none" rtlCol="0">
            <a:spAutoFit/>
          </a:bodyPr>
          <a:lstStyle/>
          <a:p>
            <a:r>
              <a:rPr lang="en-US" sz="2400" smtClean="0">
                <a:solidFill>
                  <a:schemeClr val="bg1">
                    <a:lumMod val="95000"/>
                  </a:schemeClr>
                </a:solidFill>
                <a:latin typeface="+mj-lt"/>
              </a:rPr>
              <a:t>ILLUSTRATION</a:t>
            </a:r>
            <a:endParaRPr lang="en-US" sz="2400">
              <a:solidFill>
                <a:schemeClr val="bg1">
                  <a:lumMod val="95000"/>
                </a:schemeClr>
              </a:solidFill>
              <a:latin typeface="+mj-lt"/>
            </a:endParaRPr>
          </a:p>
        </p:txBody>
      </p:sp>
      <p:sp>
        <p:nvSpPr>
          <p:cNvPr id="21" name="TextBox 20"/>
          <p:cNvSpPr txBox="1"/>
          <p:nvPr/>
        </p:nvSpPr>
        <p:spPr>
          <a:xfrm rot="16999542">
            <a:off x="7190880" y="3477618"/>
            <a:ext cx="1199367" cy="461665"/>
          </a:xfrm>
          <a:prstGeom prst="rect">
            <a:avLst/>
          </a:prstGeom>
          <a:noFill/>
        </p:spPr>
        <p:txBody>
          <a:bodyPr wrap="none" rtlCol="0">
            <a:spAutoFit/>
          </a:bodyPr>
          <a:lstStyle/>
          <a:p>
            <a:r>
              <a:rPr lang="en-US" sz="2400" smtClean="0">
                <a:solidFill>
                  <a:schemeClr val="bg1">
                    <a:lumMod val="95000"/>
                  </a:schemeClr>
                </a:solidFill>
                <a:latin typeface="+mj-lt"/>
              </a:rPr>
              <a:t>UX  Design</a:t>
            </a:r>
            <a:endParaRPr lang="en-US" sz="2400">
              <a:solidFill>
                <a:schemeClr val="bg1">
                  <a:lumMod val="9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16" presetClass="entr" presetSubtype="42"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outHorizontal)">
                                      <p:cBhvr>
                                        <p:cTn id="18" dur="500"/>
                                        <p:tgtEl>
                                          <p:spTgt spid="1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16" presetClass="entr" presetSubtype="42"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outHorizontal)">
                                      <p:cBhvr>
                                        <p:cTn id="34" dur="500"/>
                                        <p:tgtEl>
                                          <p:spTgt spid="14"/>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p:cTn id="38" dur="500" fill="hold"/>
                                        <p:tgtEl>
                                          <p:spTgt spid="17"/>
                                        </p:tgtEl>
                                        <p:attrNameLst>
                                          <p:attrName>ppt_w</p:attrName>
                                        </p:attrNameLst>
                                      </p:cBhvr>
                                      <p:tavLst>
                                        <p:tav tm="0">
                                          <p:val>
                                            <p:fltVal val="0"/>
                                          </p:val>
                                        </p:tav>
                                        <p:tav tm="100000">
                                          <p:val>
                                            <p:strVal val="#ppt_w"/>
                                          </p:val>
                                        </p:tav>
                                      </p:tavLst>
                                    </p:anim>
                                    <p:anim calcmode="lin" valueType="num">
                                      <p:cBhvr>
                                        <p:cTn id="39" dur="500" fill="hold"/>
                                        <p:tgtEl>
                                          <p:spTgt spid="17"/>
                                        </p:tgtEl>
                                        <p:attrNameLst>
                                          <p:attrName>ppt_h</p:attrName>
                                        </p:attrNameLst>
                                      </p:cBhvr>
                                      <p:tavLst>
                                        <p:tav tm="0">
                                          <p:val>
                                            <p:fltVal val="0"/>
                                          </p:val>
                                        </p:tav>
                                        <p:tav tm="100000">
                                          <p:val>
                                            <p:strVal val="#ppt_h"/>
                                          </p:val>
                                        </p:tav>
                                      </p:tavLst>
                                    </p:anim>
                                    <p:animEffect transition="in" filter="fade">
                                      <p:cBhvr>
                                        <p:cTn id="40" dur="500"/>
                                        <p:tgtEl>
                                          <p:spTgt spid="17"/>
                                        </p:tgtEl>
                                      </p:cBhvr>
                                    </p:animEffect>
                                  </p:childTnLst>
                                </p:cTn>
                              </p:par>
                            </p:childTnLst>
                          </p:cTn>
                        </p:par>
                        <p:par>
                          <p:cTn id="41" fill="hold">
                            <p:stCondLst>
                              <p:cond delay="4000"/>
                            </p:stCondLst>
                            <p:childTnLst>
                              <p:par>
                                <p:cTn id="42" presetID="42" presetClass="entr" presetSubtype="0" fill="hold" grpId="0"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anim calcmode="lin" valueType="num">
                                      <p:cBhvr>
                                        <p:cTn id="45" dur="500" fill="hold"/>
                                        <p:tgtEl>
                                          <p:spTgt spid="20"/>
                                        </p:tgtEl>
                                        <p:attrNameLst>
                                          <p:attrName>ppt_x</p:attrName>
                                        </p:attrNameLst>
                                      </p:cBhvr>
                                      <p:tavLst>
                                        <p:tav tm="0">
                                          <p:val>
                                            <p:strVal val="#ppt_x"/>
                                          </p:val>
                                        </p:tav>
                                        <p:tav tm="100000">
                                          <p:val>
                                            <p:strVal val="#ppt_x"/>
                                          </p:val>
                                        </p:tav>
                                      </p:tavLst>
                                    </p:anim>
                                    <p:anim calcmode="lin" valueType="num">
                                      <p:cBhvr>
                                        <p:cTn id="46" dur="500" fill="hold"/>
                                        <p:tgtEl>
                                          <p:spTgt spid="20"/>
                                        </p:tgtEl>
                                        <p:attrNameLst>
                                          <p:attrName>ppt_y</p:attrName>
                                        </p:attrNameLst>
                                      </p:cBhvr>
                                      <p:tavLst>
                                        <p:tav tm="0">
                                          <p:val>
                                            <p:strVal val="#ppt_y+.1"/>
                                          </p:val>
                                        </p:tav>
                                        <p:tav tm="100000">
                                          <p:val>
                                            <p:strVal val="#ppt_y"/>
                                          </p:val>
                                        </p:tav>
                                      </p:tavLst>
                                    </p:anim>
                                  </p:childTnLst>
                                </p:cTn>
                              </p:par>
                            </p:childTnLst>
                          </p:cTn>
                        </p:par>
                        <p:par>
                          <p:cTn id="47" fill="hold">
                            <p:stCondLst>
                              <p:cond delay="4500"/>
                            </p:stCondLst>
                            <p:childTnLst>
                              <p:par>
                                <p:cTn id="48" presetID="16" presetClass="entr" presetSubtype="42"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barn(outHorizontal)">
                                      <p:cBhvr>
                                        <p:cTn id="50" dur="500"/>
                                        <p:tgtEl>
                                          <p:spTgt spid="15"/>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18"/>
                                        </p:tgtEl>
                                        <p:attrNameLst>
                                          <p:attrName>style.visibility</p:attrName>
                                        </p:attrNameLst>
                                      </p:cBhvr>
                                      <p:to>
                                        <p:strVal val="visible"/>
                                      </p:to>
                                    </p:set>
                                    <p:anim calcmode="lin" valueType="num">
                                      <p:cBhvr>
                                        <p:cTn id="54" dur="500" fill="hold"/>
                                        <p:tgtEl>
                                          <p:spTgt spid="18"/>
                                        </p:tgtEl>
                                        <p:attrNameLst>
                                          <p:attrName>ppt_w</p:attrName>
                                        </p:attrNameLst>
                                      </p:cBhvr>
                                      <p:tavLst>
                                        <p:tav tm="0">
                                          <p:val>
                                            <p:fltVal val="0"/>
                                          </p:val>
                                        </p:tav>
                                        <p:tav tm="100000">
                                          <p:val>
                                            <p:strVal val="#ppt_w"/>
                                          </p:val>
                                        </p:tav>
                                      </p:tavLst>
                                    </p:anim>
                                    <p:anim calcmode="lin" valueType="num">
                                      <p:cBhvr>
                                        <p:cTn id="55" dur="500" fill="hold"/>
                                        <p:tgtEl>
                                          <p:spTgt spid="18"/>
                                        </p:tgtEl>
                                        <p:attrNameLst>
                                          <p:attrName>ppt_h</p:attrName>
                                        </p:attrNameLst>
                                      </p:cBhvr>
                                      <p:tavLst>
                                        <p:tav tm="0">
                                          <p:val>
                                            <p:fltVal val="0"/>
                                          </p:val>
                                        </p:tav>
                                        <p:tav tm="100000">
                                          <p:val>
                                            <p:strVal val="#ppt_h"/>
                                          </p:val>
                                        </p:tav>
                                      </p:tavLst>
                                    </p:anim>
                                    <p:animEffect transition="in" filter="fade">
                                      <p:cBhvr>
                                        <p:cTn id="56" dur="500"/>
                                        <p:tgtEl>
                                          <p:spTgt spid="18"/>
                                        </p:tgtEl>
                                      </p:cBhvr>
                                    </p:animEffect>
                                  </p:childTnLst>
                                </p:cTn>
                              </p:par>
                            </p:childTnLst>
                          </p:cTn>
                        </p:par>
                        <p:par>
                          <p:cTn id="57" fill="hold">
                            <p:stCondLst>
                              <p:cond delay="5500"/>
                            </p:stCondLst>
                            <p:childTnLst>
                              <p:par>
                                <p:cTn id="58" presetID="42" presetClass="entr" presetSubtype="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500"/>
                                        <p:tgtEl>
                                          <p:spTgt spid="21"/>
                                        </p:tgtEl>
                                      </p:cBhvr>
                                    </p:animEffect>
                                    <p:anim calcmode="lin" valueType="num">
                                      <p:cBhvr>
                                        <p:cTn id="61" dur="500" fill="hold"/>
                                        <p:tgtEl>
                                          <p:spTgt spid="21"/>
                                        </p:tgtEl>
                                        <p:attrNameLst>
                                          <p:attrName>ppt_x</p:attrName>
                                        </p:attrNameLst>
                                      </p:cBhvr>
                                      <p:tavLst>
                                        <p:tav tm="0">
                                          <p:val>
                                            <p:strVal val="#ppt_x"/>
                                          </p:val>
                                        </p:tav>
                                        <p:tav tm="100000">
                                          <p:val>
                                            <p:strVal val="#ppt_x"/>
                                          </p:val>
                                        </p:tav>
                                      </p:tavLst>
                                    </p:anim>
                                    <p:anim calcmode="lin" valueType="num">
                                      <p:cBhvr>
                                        <p:cTn id="62"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3" grpId="0" animBg="1"/>
      <p:bldP spid="14" grpId="0" animBg="1"/>
      <p:bldP spid="15" grpId="0" animBg="1"/>
      <p:bldGraphic spid="16" grpId="0">
        <p:bldAsOne/>
      </p:bldGraphic>
      <p:bldGraphic spid="17" grpId="0">
        <p:bldAsOne/>
      </p:bldGraphic>
      <p:bldGraphic spid="18" grpId="0">
        <p:bldAsOne/>
      </p:bldGraphic>
      <p:bldP spid="12" grpId="0"/>
      <p:bldP spid="20" grpId="0"/>
      <p:bldP spid="2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4706815" y="209549"/>
            <a:ext cx="1160585" cy="4729049"/>
            <a:chOff x="4706815" y="209549"/>
            <a:chExt cx="1160585" cy="4729049"/>
          </a:xfrm>
          <a:solidFill>
            <a:srgbClr val="00C3D9"/>
          </a:solidFill>
        </p:grpSpPr>
        <p:sp>
          <p:nvSpPr>
            <p:cNvPr id="2" name="Freeform 70"/>
            <p:cNvSpPr/>
            <p:nvPr/>
          </p:nvSpPr>
          <p:spPr bwMode="auto">
            <a:xfrm>
              <a:off x="4706815" y="209549"/>
              <a:ext cx="1160585" cy="2648001"/>
            </a:xfrm>
            <a:custGeom>
              <a:avLst/>
              <a:gdLst>
                <a:gd name="T0" fmla="*/ 348 w 348"/>
                <a:gd name="T1" fmla="*/ 0 h 794"/>
                <a:gd name="T2" fmla="*/ 348 w 348"/>
                <a:gd name="T3" fmla="*/ 277 h 794"/>
                <a:gd name="T4" fmla="*/ 49 w 348"/>
                <a:gd name="T5" fmla="*/ 473 h 794"/>
                <a:gd name="T6" fmla="*/ 49 w 348"/>
                <a:gd name="T7" fmla="*/ 794 h 794"/>
                <a:gd name="T8" fmla="*/ 0 w 348"/>
                <a:gd name="T9" fmla="*/ 794 h 794"/>
                <a:gd name="T10" fmla="*/ 0 w 348"/>
                <a:gd name="T11" fmla="*/ 442 h 794"/>
                <a:gd name="T12" fmla="*/ 219 w 348"/>
                <a:gd name="T13" fmla="*/ 299 h 794"/>
                <a:gd name="T14" fmla="*/ 219 w 348"/>
                <a:gd name="T15" fmla="*/ 63 h 794"/>
                <a:gd name="T16" fmla="*/ 348 w 348"/>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348" y="0"/>
                  </a:moveTo>
                  <a:lnTo>
                    <a:pt x="348" y="277"/>
                  </a:lnTo>
                  <a:lnTo>
                    <a:pt x="49" y="473"/>
                  </a:lnTo>
                  <a:lnTo>
                    <a:pt x="49" y="794"/>
                  </a:lnTo>
                  <a:lnTo>
                    <a:pt x="0" y="794"/>
                  </a:lnTo>
                  <a:lnTo>
                    <a:pt x="0" y="442"/>
                  </a:lnTo>
                  <a:lnTo>
                    <a:pt x="219" y="299"/>
                  </a:lnTo>
                  <a:lnTo>
                    <a:pt x="219" y="63"/>
                  </a:lnTo>
                  <a:lnTo>
                    <a:pt x="34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Freeform 75"/>
            <p:cNvSpPr/>
            <p:nvPr/>
          </p:nvSpPr>
          <p:spPr bwMode="auto">
            <a:xfrm>
              <a:off x="4706815" y="2290597"/>
              <a:ext cx="1160585" cy="2648001"/>
            </a:xfrm>
            <a:custGeom>
              <a:avLst/>
              <a:gdLst>
                <a:gd name="T0" fmla="*/ 348 w 348"/>
                <a:gd name="T1" fmla="*/ 794 h 794"/>
                <a:gd name="T2" fmla="*/ 348 w 348"/>
                <a:gd name="T3" fmla="*/ 517 h 794"/>
                <a:gd name="T4" fmla="*/ 49 w 348"/>
                <a:gd name="T5" fmla="*/ 321 h 794"/>
                <a:gd name="T6" fmla="*/ 49 w 348"/>
                <a:gd name="T7" fmla="*/ 0 h 794"/>
                <a:gd name="T8" fmla="*/ 0 w 348"/>
                <a:gd name="T9" fmla="*/ 0 h 794"/>
                <a:gd name="T10" fmla="*/ 0 w 348"/>
                <a:gd name="T11" fmla="*/ 353 h 794"/>
                <a:gd name="T12" fmla="*/ 219 w 348"/>
                <a:gd name="T13" fmla="*/ 495 h 794"/>
                <a:gd name="T14" fmla="*/ 219 w 348"/>
                <a:gd name="T15" fmla="*/ 731 h 794"/>
                <a:gd name="T16" fmla="*/ 348 w 348"/>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348" y="794"/>
                  </a:moveTo>
                  <a:lnTo>
                    <a:pt x="348" y="517"/>
                  </a:lnTo>
                  <a:lnTo>
                    <a:pt x="49" y="321"/>
                  </a:lnTo>
                  <a:lnTo>
                    <a:pt x="49" y="0"/>
                  </a:lnTo>
                  <a:lnTo>
                    <a:pt x="0" y="0"/>
                  </a:lnTo>
                  <a:lnTo>
                    <a:pt x="0" y="353"/>
                  </a:lnTo>
                  <a:lnTo>
                    <a:pt x="219" y="495"/>
                  </a:lnTo>
                  <a:lnTo>
                    <a:pt x="219" y="731"/>
                  </a:lnTo>
                  <a:lnTo>
                    <a:pt x="348" y="7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 name="Group 12"/>
          <p:cNvGrpSpPr/>
          <p:nvPr/>
        </p:nvGrpSpPr>
        <p:grpSpPr>
          <a:xfrm>
            <a:off x="3352800" y="209549"/>
            <a:ext cx="1160585" cy="4729049"/>
            <a:chOff x="3352800" y="209549"/>
            <a:chExt cx="1160585" cy="4729049"/>
          </a:xfrm>
          <a:solidFill>
            <a:srgbClr val="01D48F"/>
          </a:solidFill>
        </p:grpSpPr>
        <p:sp>
          <p:nvSpPr>
            <p:cNvPr id="5" name="Freeform 73"/>
            <p:cNvSpPr/>
            <p:nvPr/>
          </p:nvSpPr>
          <p:spPr bwMode="auto">
            <a:xfrm>
              <a:off x="3352800" y="209549"/>
              <a:ext cx="1160585" cy="2648001"/>
            </a:xfrm>
            <a:custGeom>
              <a:avLst/>
              <a:gdLst>
                <a:gd name="T0" fmla="*/ 0 w 348"/>
                <a:gd name="T1" fmla="*/ 0 h 794"/>
                <a:gd name="T2" fmla="*/ 0 w 348"/>
                <a:gd name="T3" fmla="*/ 277 h 794"/>
                <a:gd name="T4" fmla="*/ 299 w 348"/>
                <a:gd name="T5" fmla="*/ 473 h 794"/>
                <a:gd name="T6" fmla="*/ 299 w 348"/>
                <a:gd name="T7" fmla="*/ 794 h 794"/>
                <a:gd name="T8" fmla="*/ 348 w 348"/>
                <a:gd name="T9" fmla="*/ 794 h 794"/>
                <a:gd name="T10" fmla="*/ 348 w 348"/>
                <a:gd name="T11" fmla="*/ 442 h 794"/>
                <a:gd name="T12" fmla="*/ 130 w 348"/>
                <a:gd name="T13" fmla="*/ 299 h 794"/>
                <a:gd name="T14" fmla="*/ 130 w 348"/>
                <a:gd name="T15" fmla="*/ 63 h 794"/>
                <a:gd name="T16" fmla="*/ 0 w 348"/>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0" y="0"/>
                  </a:moveTo>
                  <a:lnTo>
                    <a:pt x="0" y="277"/>
                  </a:lnTo>
                  <a:lnTo>
                    <a:pt x="299" y="473"/>
                  </a:lnTo>
                  <a:lnTo>
                    <a:pt x="299" y="794"/>
                  </a:lnTo>
                  <a:lnTo>
                    <a:pt x="348" y="794"/>
                  </a:lnTo>
                  <a:lnTo>
                    <a:pt x="348" y="442"/>
                  </a:lnTo>
                  <a:lnTo>
                    <a:pt x="130" y="299"/>
                  </a:lnTo>
                  <a:lnTo>
                    <a:pt x="130" y="6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78"/>
            <p:cNvSpPr/>
            <p:nvPr/>
          </p:nvSpPr>
          <p:spPr bwMode="auto">
            <a:xfrm>
              <a:off x="3352800" y="2290597"/>
              <a:ext cx="1160585" cy="2648001"/>
            </a:xfrm>
            <a:custGeom>
              <a:avLst/>
              <a:gdLst>
                <a:gd name="T0" fmla="*/ 0 w 348"/>
                <a:gd name="T1" fmla="*/ 794 h 794"/>
                <a:gd name="T2" fmla="*/ 0 w 348"/>
                <a:gd name="T3" fmla="*/ 517 h 794"/>
                <a:gd name="T4" fmla="*/ 299 w 348"/>
                <a:gd name="T5" fmla="*/ 321 h 794"/>
                <a:gd name="T6" fmla="*/ 299 w 348"/>
                <a:gd name="T7" fmla="*/ 0 h 794"/>
                <a:gd name="T8" fmla="*/ 348 w 348"/>
                <a:gd name="T9" fmla="*/ 0 h 794"/>
                <a:gd name="T10" fmla="*/ 348 w 348"/>
                <a:gd name="T11" fmla="*/ 353 h 794"/>
                <a:gd name="T12" fmla="*/ 130 w 348"/>
                <a:gd name="T13" fmla="*/ 495 h 794"/>
                <a:gd name="T14" fmla="*/ 130 w 348"/>
                <a:gd name="T15" fmla="*/ 731 h 794"/>
                <a:gd name="T16" fmla="*/ 0 w 348"/>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0" y="794"/>
                  </a:moveTo>
                  <a:lnTo>
                    <a:pt x="0" y="517"/>
                  </a:lnTo>
                  <a:lnTo>
                    <a:pt x="299" y="321"/>
                  </a:lnTo>
                  <a:lnTo>
                    <a:pt x="299" y="0"/>
                  </a:lnTo>
                  <a:lnTo>
                    <a:pt x="348" y="0"/>
                  </a:lnTo>
                  <a:lnTo>
                    <a:pt x="348" y="353"/>
                  </a:lnTo>
                  <a:lnTo>
                    <a:pt x="130" y="495"/>
                  </a:lnTo>
                  <a:lnTo>
                    <a:pt x="130" y="731"/>
                  </a:lnTo>
                  <a:lnTo>
                    <a:pt x="0" y="7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4603431" y="209549"/>
            <a:ext cx="700353" cy="4729049"/>
            <a:chOff x="4603431" y="209549"/>
            <a:chExt cx="700353" cy="4729049"/>
          </a:xfrm>
          <a:solidFill>
            <a:srgbClr val="DF7307"/>
          </a:solidFill>
        </p:grpSpPr>
        <p:sp>
          <p:nvSpPr>
            <p:cNvPr id="3" name="Freeform 71"/>
            <p:cNvSpPr/>
            <p:nvPr/>
          </p:nvSpPr>
          <p:spPr bwMode="auto">
            <a:xfrm>
              <a:off x="4603431" y="209549"/>
              <a:ext cx="700353" cy="2648001"/>
            </a:xfrm>
            <a:custGeom>
              <a:avLst/>
              <a:gdLst>
                <a:gd name="T0" fmla="*/ 210 w 210"/>
                <a:gd name="T1" fmla="*/ 0 h 794"/>
                <a:gd name="T2" fmla="*/ 210 w 210"/>
                <a:gd name="T3" fmla="*/ 277 h 794"/>
                <a:gd name="T4" fmla="*/ 31 w 210"/>
                <a:gd name="T5" fmla="*/ 473 h 794"/>
                <a:gd name="T6" fmla="*/ 31 w 210"/>
                <a:gd name="T7" fmla="*/ 794 h 794"/>
                <a:gd name="T8" fmla="*/ 0 w 210"/>
                <a:gd name="T9" fmla="*/ 794 h 794"/>
                <a:gd name="T10" fmla="*/ 0 w 210"/>
                <a:gd name="T11" fmla="*/ 442 h 794"/>
                <a:gd name="T12" fmla="*/ 134 w 210"/>
                <a:gd name="T13" fmla="*/ 299 h 794"/>
                <a:gd name="T14" fmla="*/ 134 w 210"/>
                <a:gd name="T15" fmla="*/ 63 h 794"/>
                <a:gd name="T16" fmla="*/ 210 w 210"/>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794">
                  <a:moveTo>
                    <a:pt x="210" y="0"/>
                  </a:moveTo>
                  <a:lnTo>
                    <a:pt x="210" y="277"/>
                  </a:lnTo>
                  <a:lnTo>
                    <a:pt x="31" y="473"/>
                  </a:lnTo>
                  <a:lnTo>
                    <a:pt x="31" y="794"/>
                  </a:lnTo>
                  <a:lnTo>
                    <a:pt x="0" y="794"/>
                  </a:lnTo>
                  <a:lnTo>
                    <a:pt x="0" y="442"/>
                  </a:lnTo>
                  <a:lnTo>
                    <a:pt x="134" y="299"/>
                  </a:lnTo>
                  <a:lnTo>
                    <a:pt x="134" y="63"/>
                  </a:lnTo>
                  <a:lnTo>
                    <a:pt x="2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76"/>
            <p:cNvSpPr/>
            <p:nvPr/>
          </p:nvSpPr>
          <p:spPr bwMode="auto">
            <a:xfrm>
              <a:off x="4603431" y="2290597"/>
              <a:ext cx="700353" cy="2648001"/>
            </a:xfrm>
            <a:custGeom>
              <a:avLst/>
              <a:gdLst>
                <a:gd name="T0" fmla="*/ 210 w 210"/>
                <a:gd name="T1" fmla="*/ 794 h 794"/>
                <a:gd name="T2" fmla="*/ 210 w 210"/>
                <a:gd name="T3" fmla="*/ 517 h 794"/>
                <a:gd name="T4" fmla="*/ 31 w 210"/>
                <a:gd name="T5" fmla="*/ 321 h 794"/>
                <a:gd name="T6" fmla="*/ 31 w 210"/>
                <a:gd name="T7" fmla="*/ 0 h 794"/>
                <a:gd name="T8" fmla="*/ 0 w 210"/>
                <a:gd name="T9" fmla="*/ 0 h 794"/>
                <a:gd name="T10" fmla="*/ 0 w 210"/>
                <a:gd name="T11" fmla="*/ 353 h 794"/>
                <a:gd name="T12" fmla="*/ 134 w 210"/>
                <a:gd name="T13" fmla="*/ 495 h 794"/>
                <a:gd name="T14" fmla="*/ 134 w 210"/>
                <a:gd name="T15" fmla="*/ 731 h 794"/>
                <a:gd name="T16" fmla="*/ 210 w 210"/>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794">
                  <a:moveTo>
                    <a:pt x="210" y="794"/>
                  </a:moveTo>
                  <a:lnTo>
                    <a:pt x="210" y="517"/>
                  </a:lnTo>
                  <a:lnTo>
                    <a:pt x="31" y="321"/>
                  </a:lnTo>
                  <a:lnTo>
                    <a:pt x="31" y="0"/>
                  </a:lnTo>
                  <a:lnTo>
                    <a:pt x="0" y="0"/>
                  </a:lnTo>
                  <a:lnTo>
                    <a:pt x="0" y="353"/>
                  </a:lnTo>
                  <a:lnTo>
                    <a:pt x="134" y="495"/>
                  </a:lnTo>
                  <a:lnTo>
                    <a:pt x="134" y="731"/>
                  </a:lnTo>
                  <a:lnTo>
                    <a:pt x="210" y="7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4113183" y="209549"/>
            <a:ext cx="476908" cy="4729049"/>
            <a:chOff x="4113183" y="209549"/>
            <a:chExt cx="476908" cy="4729049"/>
          </a:xfrm>
          <a:solidFill>
            <a:srgbClr val="F4C60E"/>
          </a:solidFill>
        </p:grpSpPr>
        <p:sp>
          <p:nvSpPr>
            <p:cNvPr id="4" name="Freeform 72"/>
            <p:cNvSpPr/>
            <p:nvPr/>
          </p:nvSpPr>
          <p:spPr bwMode="auto">
            <a:xfrm>
              <a:off x="4113183" y="209549"/>
              <a:ext cx="476908" cy="2648001"/>
            </a:xfrm>
            <a:custGeom>
              <a:avLst/>
              <a:gdLst>
                <a:gd name="T0" fmla="*/ 0 w 143"/>
                <a:gd name="T1" fmla="*/ 0 h 794"/>
                <a:gd name="T2" fmla="*/ 0 w 143"/>
                <a:gd name="T3" fmla="*/ 277 h 794"/>
                <a:gd name="T4" fmla="*/ 120 w 143"/>
                <a:gd name="T5" fmla="*/ 473 h 794"/>
                <a:gd name="T6" fmla="*/ 120 w 143"/>
                <a:gd name="T7" fmla="*/ 794 h 794"/>
                <a:gd name="T8" fmla="*/ 143 w 143"/>
                <a:gd name="T9" fmla="*/ 794 h 794"/>
                <a:gd name="T10" fmla="*/ 143 w 143"/>
                <a:gd name="T11" fmla="*/ 442 h 794"/>
                <a:gd name="T12" fmla="*/ 53 w 143"/>
                <a:gd name="T13" fmla="*/ 299 h 794"/>
                <a:gd name="T14" fmla="*/ 53 w 143"/>
                <a:gd name="T15" fmla="*/ 63 h 794"/>
                <a:gd name="T16" fmla="*/ 0 w 143"/>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4">
                  <a:moveTo>
                    <a:pt x="0" y="0"/>
                  </a:moveTo>
                  <a:lnTo>
                    <a:pt x="0" y="277"/>
                  </a:lnTo>
                  <a:lnTo>
                    <a:pt x="120" y="473"/>
                  </a:lnTo>
                  <a:lnTo>
                    <a:pt x="120" y="794"/>
                  </a:lnTo>
                  <a:lnTo>
                    <a:pt x="143" y="794"/>
                  </a:lnTo>
                  <a:lnTo>
                    <a:pt x="143" y="442"/>
                  </a:lnTo>
                  <a:lnTo>
                    <a:pt x="53" y="299"/>
                  </a:lnTo>
                  <a:lnTo>
                    <a:pt x="53" y="6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77"/>
            <p:cNvSpPr/>
            <p:nvPr/>
          </p:nvSpPr>
          <p:spPr bwMode="auto">
            <a:xfrm>
              <a:off x="4113183" y="2290597"/>
              <a:ext cx="476908" cy="2648001"/>
            </a:xfrm>
            <a:custGeom>
              <a:avLst/>
              <a:gdLst>
                <a:gd name="T0" fmla="*/ 0 w 143"/>
                <a:gd name="T1" fmla="*/ 794 h 794"/>
                <a:gd name="T2" fmla="*/ 0 w 143"/>
                <a:gd name="T3" fmla="*/ 517 h 794"/>
                <a:gd name="T4" fmla="*/ 120 w 143"/>
                <a:gd name="T5" fmla="*/ 321 h 794"/>
                <a:gd name="T6" fmla="*/ 120 w 143"/>
                <a:gd name="T7" fmla="*/ 0 h 794"/>
                <a:gd name="T8" fmla="*/ 143 w 143"/>
                <a:gd name="T9" fmla="*/ 0 h 794"/>
                <a:gd name="T10" fmla="*/ 143 w 143"/>
                <a:gd name="T11" fmla="*/ 353 h 794"/>
                <a:gd name="T12" fmla="*/ 53 w 143"/>
                <a:gd name="T13" fmla="*/ 495 h 794"/>
                <a:gd name="T14" fmla="*/ 53 w 143"/>
                <a:gd name="T15" fmla="*/ 731 h 794"/>
                <a:gd name="T16" fmla="*/ 0 w 143"/>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4">
                  <a:moveTo>
                    <a:pt x="0" y="794"/>
                  </a:moveTo>
                  <a:lnTo>
                    <a:pt x="0" y="517"/>
                  </a:lnTo>
                  <a:lnTo>
                    <a:pt x="120" y="321"/>
                  </a:lnTo>
                  <a:lnTo>
                    <a:pt x="120" y="0"/>
                  </a:lnTo>
                  <a:lnTo>
                    <a:pt x="143" y="0"/>
                  </a:lnTo>
                  <a:lnTo>
                    <a:pt x="143" y="353"/>
                  </a:lnTo>
                  <a:lnTo>
                    <a:pt x="53" y="495"/>
                  </a:lnTo>
                  <a:lnTo>
                    <a:pt x="53" y="731"/>
                  </a:lnTo>
                  <a:lnTo>
                    <a:pt x="0" y="7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4453354" y="209549"/>
            <a:ext cx="150077" cy="4729049"/>
            <a:chOff x="4453354" y="209549"/>
            <a:chExt cx="150077" cy="4729049"/>
          </a:xfrm>
          <a:solidFill>
            <a:srgbClr val="028985"/>
          </a:solidFill>
        </p:grpSpPr>
        <p:sp>
          <p:nvSpPr>
            <p:cNvPr id="6" name="Freeform 74"/>
            <p:cNvSpPr/>
            <p:nvPr/>
          </p:nvSpPr>
          <p:spPr bwMode="auto">
            <a:xfrm>
              <a:off x="4453354" y="209549"/>
              <a:ext cx="150077" cy="2648001"/>
            </a:xfrm>
            <a:custGeom>
              <a:avLst/>
              <a:gdLst>
                <a:gd name="T0" fmla="*/ 0 w 45"/>
                <a:gd name="T1" fmla="*/ 0 h 794"/>
                <a:gd name="T2" fmla="*/ 0 w 45"/>
                <a:gd name="T3" fmla="*/ 277 h 794"/>
                <a:gd name="T4" fmla="*/ 41 w 45"/>
                <a:gd name="T5" fmla="*/ 473 h 794"/>
                <a:gd name="T6" fmla="*/ 41 w 45"/>
                <a:gd name="T7" fmla="*/ 794 h 794"/>
                <a:gd name="T8" fmla="*/ 45 w 45"/>
                <a:gd name="T9" fmla="*/ 794 h 794"/>
                <a:gd name="T10" fmla="*/ 45 w 45"/>
                <a:gd name="T11" fmla="*/ 442 h 794"/>
                <a:gd name="T12" fmla="*/ 18 w 45"/>
                <a:gd name="T13" fmla="*/ 299 h 794"/>
                <a:gd name="T14" fmla="*/ 18 w 45"/>
                <a:gd name="T15" fmla="*/ 63 h 794"/>
                <a:gd name="T16" fmla="*/ 0 w 45"/>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4">
                  <a:moveTo>
                    <a:pt x="0" y="0"/>
                  </a:moveTo>
                  <a:lnTo>
                    <a:pt x="0" y="277"/>
                  </a:lnTo>
                  <a:lnTo>
                    <a:pt x="41" y="473"/>
                  </a:lnTo>
                  <a:lnTo>
                    <a:pt x="41" y="794"/>
                  </a:lnTo>
                  <a:lnTo>
                    <a:pt x="45" y="794"/>
                  </a:lnTo>
                  <a:lnTo>
                    <a:pt x="45" y="442"/>
                  </a:lnTo>
                  <a:lnTo>
                    <a:pt x="18" y="299"/>
                  </a:lnTo>
                  <a:lnTo>
                    <a:pt x="18" y="6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79"/>
            <p:cNvSpPr/>
            <p:nvPr/>
          </p:nvSpPr>
          <p:spPr bwMode="auto">
            <a:xfrm>
              <a:off x="4453354" y="2290597"/>
              <a:ext cx="150077" cy="2648001"/>
            </a:xfrm>
            <a:custGeom>
              <a:avLst/>
              <a:gdLst>
                <a:gd name="T0" fmla="*/ 0 w 45"/>
                <a:gd name="T1" fmla="*/ 794 h 794"/>
                <a:gd name="T2" fmla="*/ 0 w 45"/>
                <a:gd name="T3" fmla="*/ 517 h 794"/>
                <a:gd name="T4" fmla="*/ 41 w 45"/>
                <a:gd name="T5" fmla="*/ 321 h 794"/>
                <a:gd name="T6" fmla="*/ 41 w 45"/>
                <a:gd name="T7" fmla="*/ 0 h 794"/>
                <a:gd name="T8" fmla="*/ 45 w 45"/>
                <a:gd name="T9" fmla="*/ 0 h 794"/>
                <a:gd name="T10" fmla="*/ 45 w 45"/>
                <a:gd name="T11" fmla="*/ 353 h 794"/>
                <a:gd name="T12" fmla="*/ 18 w 45"/>
                <a:gd name="T13" fmla="*/ 495 h 794"/>
                <a:gd name="T14" fmla="*/ 18 w 45"/>
                <a:gd name="T15" fmla="*/ 731 h 794"/>
                <a:gd name="T16" fmla="*/ 0 w 45"/>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4">
                  <a:moveTo>
                    <a:pt x="0" y="794"/>
                  </a:moveTo>
                  <a:lnTo>
                    <a:pt x="0" y="517"/>
                  </a:lnTo>
                  <a:lnTo>
                    <a:pt x="41" y="321"/>
                  </a:lnTo>
                  <a:lnTo>
                    <a:pt x="41" y="0"/>
                  </a:lnTo>
                  <a:lnTo>
                    <a:pt x="45" y="0"/>
                  </a:lnTo>
                  <a:lnTo>
                    <a:pt x="45" y="353"/>
                  </a:lnTo>
                  <a:lnTo>
                    <a:pt x="18" y="495"/>
                  </a:lnTo>
                  <a:lnTo>
                    <a:pt x="18" y="731"/>
                  </a:lnTo>
                  <a:lnTo>
                    <a:pt x="0" y="7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8" name="TextBox 17"/>
          <p:cNvSpPr txBox="1"/>
          <p:nvPr/>
        </p:nvSpPr>
        <p:spPr>
          <a:xfrm>
            <a:off x="5943600" y="1833885"/>
            <a:ext cx="2590800" cy="923330"/>
          </a:xfrm>
          <a:prstGeom prst="rect">
            <a:avLst/>
          </a:prstGeom>
          <a:noFill/>
        </p:spPr>
        <p:txBody>
          <a:bodyPr wrap="square" rtlCol="0">
            <a:spAutoFit/>
          </a:bodyPr>
          <a:lstStyle/>
          <a:p>
            <a:r>
              <a:rPr lang="en-US" sz="5400" smtClean="0">
                <a:solidFill>
                  <a:schemeClr val="bg1"/>
                </a:solidFill>
                <a:latin typeface="+mj-lt"/>
              </a:rPr>
              <a:t>SECTION</a:t>
            </a:r>
            <a:endParaRPr lang="en-US" sz="5400">
              <a:solidFill>
                <a:schemeClr val="bg1"/>
              </a:solidFill>
              <a:latin typeface="+mj-lt"/>
            </a:endParaRPr>
          </a:p>
        </p:txBody>
      </p:sp>
      <p:sp>
        <p:nvSpPr>
          <p:cNvPr id="19" name="TextBox 18"/>
          <p:cNvSpPr txBox="1"/>
          <p:nvPr/>
        </p:nvSpPr>
        <p:spPr>
          <a:xfrm>
            <a:off x="6964017" y="2386285"/>
            <a:ext cx="2027583" cy="923330"/>
          </a:xfrm>
          <a:prstGeom prst="rect">
            <a:avLst/>
          </a:prstGeom>
          <a:noFill/>
        </p:spPr>
        <p:txBody>
          <a:bodyPr wrap="square" rtlCol="0">
            <a:spAutoFit/>
          </a:bodyPr>
          <a:lstStyle/>
          <a:p>
            <a:r>
              <a:rPr lang="en-US" sz="5400" smtClean="0">
                <a:solidFill>
                  <a:schemeClr val="bg1">
                    <a:lumMod val="95000"/>
                  </a:schemeClr>
                </a:solidFill>
                <a:latin typeface="+mj-lt"/>
              </a:rPr>
              <a:t>BREAK</a:t>
            </a:r>
            <a:endParaRPr lang="en-US" sz="5400">
              <a:solidFill>
                <a:schemeClr val="bg1">
                  <a:lumMod val="9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Horizontal)">
                                      <p:cBhvr>
                                        <p:cTn id="7" dur="500"/>
                                        <p:tgtEl>
                                          <p:spTgt spid="13"/>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Horizontal)">
                                      <p:cBhvr>
                                        <p:cTn id="11" dur="500"/>
                                        <p:tgtEl>
                                          <p:spTgt spid="14"/>
                                        </p:tgtEl>
                                      </p:cBhvr>
                                    </p:animEffect>
                                  </p:childTnLst>
                                </p:cTn>
                              </p:par>
                            </p:childTnLst>
                          </p:cTn>
                        </p:par>
                        <p:par>
                          <p:cTn id="12" fill="hold">
                            <p:stCondLst>
                              <p:cond delay="1000"/>
                            </p:stCondLst>
                            <p:childTnLst>
                              <p:par>
                                <p:cTn id="13" presetID="16" presetClass="entr" presetSubtype="42"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Horizontal)">
                                      <p:cBhvr>
                                        <p:cTn id="15" dur="500"/>
                                        <p:tgtEl>
                                          <p:spTgt spid="15"/>
                                        </p:tgtEl>
                                      </p:cBhvr>
                                    </p:animEffect>
                                  </p:childTnLst>
                                </p:cTn>
                              </p:par>
                            </p:childTnLst>
                          </p:cTn>
                        </p:par>
                        <p:par>
                          <p:cTn id="16" fill="hold">
                            <p:stCondLst>
                              <p:cond delay="1500"/>
                            </p:stCondLst>
                            <p:childTnLst>
                              <p:par>
                                <p:cTn id="17" presetID="16" presetClass="entr" presetSubtype="42"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barn(outHorizontal)">
                                      <p:cBhvr>
                                        <p:cTn id="19" dur="500"/>
                                        <p:tgtEl>
                                          <p:spTgt spid="16"/>
                                        </p:tgtEl>
                                      </p:cBhvr>
                                    </p:animEffect>
                                  </p:childTnLst>
                                </p:cTn>
                              </p:par>
                            </p:childTnLst>
                          </p:cTn>
                        </p:par>
                        <p:par>
                          <p:cTn id="20" fill="hold">
                            <p:stCondLst>
                              <p:cond delay="2000"/>
                            </p:stCondLst>
                            <p:childTnLst>
                              <p:par>
                                <p:cTn id="21" presetID="16" presetClass="entr" presetSubtype="4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arn(outHorizontal)">
                                      <p:cBhvr>
                                        <p:cTn id="23" dur="500"/>
                                        <p:tgtEl>
                                          <p:spTgt spid="17"/>
                                        </p:tgtEl>
                                      </p:cBhvr>
                                    </p:animEffect>
                                  </p:childTnLst>
                                </p:cTn>
                              </p:par>
                            </p:childTnLst>
                          </p:cTn>
                        </p:par>
                        <p:par>
                          <p:cTn id="24" fill="hold">
                            <p:stCondLst>
                              <p:cond delay="2500"/>
                            </p:stCondLst>
                            <p:childTnLst>
                              <p:par>
                                <p:cTn id="25" presetID="37" presetClass="entr" presetSubtype="0"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750"/>
                                        <p:tgtEl>
                                          <p:spTgt spid="18"/>
                                        </p:tgtEl>
                                      </p:cBhvr>
                                    </p:animEffect>
                                    <p:anim calcmode="lin" valueType="num">
                                      <p:cBhvr>
                                        <p:cTn id="28" dur="750" fill="hold"/>
                                        <p:tgtEl>
                                          <p:spTgt spid="18"/>
                                        </p:tgtEl>
                                        <p:attrNameLst>
                                          <p:attrName>ppt_x</p:attrName>
                                        </p:attrNameLst>
                                      </p:cBhvr>
                                      <p:tavLst>
                                        <p:tav tm="0">
                                          <p:val>
                                            <p:strVal val="#ppt_x"/>
                                          </p:val>
                                        </p:tav>
                                        <p:tav tm="100000">
                                          <p:val>
                                            <p:strVal val="#ppt_x"/>
                                          </p:val>
                                        </p:tav>
                                      </p:tavLst>
                                    </p:anim>
                                    <p:anim calcmode="lin" valueType="num">
                                      <p:cBhvr>
                                        <p:cTn id="29" dur="675" decel="100000" fill="hold"/>
                                        <p:tgtEl>
                                          <p:spTgt spid="18"/>
                                        </p:tgtEl>
                                        <p:attrNameLst>
                                          <p:attrName>ppt_y</p:attrName>
                                        </p:attrNameLst>
                                      </p:cBhvr>
                                      <p:tavLst>
                                        <p:tav tm="0">
                                          <p:val>
                                            <p:strVal val="#ppt_y+1"/>
                                          </p:val>
                                        </p:tav>
                                        <p:tav tm="100000">
                                          <p:val>
                                            <p:strVal val="#ppt_y-.03"/>
                                          </p:val>
                                        </p:tav>
                                      </p:tavLst>
                                    </p:anim>
                                    <p:anim calcmode="lin" valueType="num">
                                      <p:cBhvr>
                                        <p:cTn id="30" dur="75" accel="100000" fill="hold">
                                          <p:stCondLst>
                                            <p:cond delay="675"/>
                                          </p:stCondLst>
                                        </p:cTn>
                                        <p:tgtEl>
                                          <p:spTgt spid="18"/>
                                        </p:tgtEl>
                                        <p:attrNameLst>
                                          <p:attrName>ppt_y</p:attrName>
                                        </p:attrNameLst>
                                      </p:cBhvr>
                                      <p:tavLst>
                                        <p:tav tm="0">
                                          <p:val>
                                            <p:strVal val="#ppt_y-.03"/>
                                          </p:val>
                                        </p:tav>
                                        <p:tav tm="100000">
                                          <p:val>
                                            <p:strVal val="#ppt_y"/>
                                          </p:val>
                                        </p:tav>
                                      </p:tavLst>
                                    </p:anim>
                                  </p:childTnLst>
                                </p:cTn>
                              </p:par>
                            </p:childTnLst>
                          </p:cTn>
                        </p:par>
                        <p:par>
                          <p:cTn id="31" fill="hold">
                            <p:stCondLst>
                              <p:cond delay="350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4"/>
          <p:cNvSpPr/>
          <p:nvPr/>
        </p:nvSpPr>
        <p:spPr bwMode="auto">
          <a:xfrm>
            <a:off x="5918668" y="2281941"/>
            <a:ext cx="1372228" cy="1921119"/>
          </a:xfrm>
          <a:custGeom>
            <a:avLst/>
            <a:gdLst>
              <a:gd name="T0" fmla="*/ 42 w 100"/>
              <a:gd name="T1" fmla="*/ 0 h 140"/>
              <a:gd name="T2" fmla="*/ 0 w 100"/>
              <a:gd name="T3" fmla="*/ 42 h 140"/>
              <a:gd name="T4" fmla="*/ 40 w 100"/>
              <a:gd name="T5" fmla="*/ 140 h 140"/>
              <a:gd name="T6" fmla="*/ 100 w 100"/>
              <a:gd name="T7" fmla="*/ 140 h 140"/>
              <a:gd name="T8" fmla="*/ 42 w 100"/>
              <a:gd name="T9" fmla="*/ 0 h 140"/>
            </a:gdLst>
            <a:ahLst/>
            <a:cxnLst>
              <a:cxn ang="0">
                <a:pos x="T0" y="T1"/>
              </a:cxn>
              <a:cxn ang="0">
                <a:pos x="T2" y="T3"/>
              </a:cxn>
              <a:cxn ang="0">
                <a:pos x="T4" y="T5"/>
              </a:cxn>
              <a:cxn ang="0">
                <a:pos x="T6" y="T7"/>
              </a:cxn>
              <a:cxn ang="0">
                <a:pos x="T8" y="T9"/>
              </a:cxn>
            </a:cxnLst>
            <a:rect l="0" t="0" r="r" b="b"/>
            <a:pathLst>
              <a:path w="100" h="140">
                <a:moveTo>
                  <a:pt x="42" y="0"/>
                </a:moveTo>
                <a:cubicBezTo>
                  <a:pt x="0" y="42"/>
                  <a:pt x="0" y="42"/>
                  <a:pt x="0" y="42"/>
                </a:cubicBezTo>
                <a:cubicBezTo>
                  <a:pt x="25" y="67"/>
                  <a:pt x="40" y="102"/>
                  <a:pt x="40" y="140"/>
                </a:cubicBezTo>
                <a:cubicBezTo>
                  <a:pt x="100" y="140"/>
                  <a:pt x="100" y="140"/>
                  <a:pt x="100" y="140"/>
                </a:cubicBezTo>
                <a:cubicBezTo>
                  <a:pt x="100" y="86"/>
                  <a:pt x="77" y="36"/>
                  <a:pt x="42" y="0"/>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2" name="Freeform 15"/>
          <p:cNvSpPr/>
          <p:nvPr/>
        </p:nvSpPr>
        <p:spPr bwMode="auto">
          <a:xfrm>
            <a:off x="5918668" y="2281941"/>
            <a:ext cx="575798" cy="575798"/>
          </a:xfrm>
          <a:custGeom>
            <a:avLst/>
            <a:gdLst>
              <a:gd name="T0" fmla="*/ 214 w 214"/>
              <a:gd name="T1" fmla="*/ 0 h 214"/>
              <a:gd name="T2" fmla="*/ 0 w 214"/>
              <a:gd name="T3" fmla="*/ 214 h 214"/>
              <a:gd name="T4" fmla="*/ 0 w 214"/>
              <a:gd name="T5" fmla="*/ 214 h 214"/>
              <a:gd name="T6" fmla="*/ 214 w 214"/>
              <a:gd name="T7" fmla="*/ 0 h 214"/>
              <a:gd name="T8" fmla="*/ 214 w 214"/>
              <a:gd name="T9" fmla="*/ 0 h 214"/>
            </a:gdLst>
            <a:ahLst/>
            <a:cxnLst>
              <a:cxn ang="0">
                <a:pos x="T0" y="T1"/>
              </a:cxn>
              <a:cxn ang="0">
                <a:pos x="T2" y="T3"/>
              </a:cxn>
              <a:cxn ang="0">
                <a:pos x="T4" y="T5"/>
              </a:cxn>
              <a:cxn ang="0">
                <a:pos x="T6" y="T7"/>
              </a:cxn>
              <a:cxn ang="0">
                <a:pos x="T8" y="T9"/>
              </a:cxn>
            </a:cxnLst>
            <a:rect l="0" t="0" r="r" b="b"/>
            <a:pathLst>
              <a:path w="214" h="214">
                <a:moveTo>
                  <a:pt x="214" y="0"/>
                </a:moveTo>
                <a:lnTo>
                  <a:pt x="0" y="214"/>
                </a:lnTo>
                <a:lnTo>
                  <a:pt x="0" y="214"/>
                </a:lnTo>
                <a:lnTo>
                  <a:pt x="214" y="0"/>
                </a:lnTo>
                <a:lnTo>
                  <a:pt x="214" y="0"/>
                </a:lnTo>
                <a:close/>
              </a:path>
            </a:pathLst>
          </a:custGeom>
          <a:solidFill>
            <a:srgbClr val="E97F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6"/>
          <p:cNvSpPr/>
          <p:nvPr/>
        </p:nvSpPr>
        <p:spPr bwMode="auto">
          <a:xfrm>
            <a:off x="5918668" y="2281941"/>
            <a:ext cx="575798" cy="575798"/>
          </a:xfrm>
          <a:custGeom>
            <a:avLst/>
            <a:gdLst>
              <a:gd name="T0" fmla="*/ 214 w 214"/>
              <a:gd name="T1" fmla="*/ 0 h 214"/>
              <a:gd name="T2" fmla="*/ 0 w 214"/>
              <a:gd name="T3" fmla="*/ 214 h 214"/>
              <a:gd name="T4" fmla="*/ 0 w 214"/>
              <a:gd name="T5" fmla="*/ 214 h 214"/>
              <a:gd name="T6" fmla="*/ 214 w 214"/>
              <a:gd name="T7" fmla="*/ 0 h 214"/>
              <a:gd name="T8" fmla="*/ 214 w 214"/>
              <a:gd name="T9" fmla="*/ 0 h 214"/>
            </a:gdLst>
            <a:ahLst/>
            <a:cxnLst>
              <a:cxn ang="0">
                <a:pos x="T0" y="T1"/>
              </a:cxn>
              <a:cxn ang="0">
                <a:pos x="T2" y="T3"/>
              </a:cxn>
              <a:cxn ang="0">
                <a:pos x="T4" y="T5"/>
              </a:cxn>
              <a:cxn ang="0">
                <a:pos x="T6" y="T7"/>
              </a:cxn>
              <a:cxn ang="0">
                <a:pos x="T8" y="T9"/>
              </a:cxn>
            </a:cxnLst>
            <a:rect l="0" t="0" r="r" b="b"/>
            <a:pathLst>
              <a:path w="214" h="214">
                <a:moveTo>
                  <a:pt x="214" y="0"/>
                </a:moveTo>
                <a:lnTo>
                  <a:pt x="0" y="214"/>
                </a:lnTo>
                <a:lnTo>
                  <a:pt x="0" y="214"/>
                </a:lnTo>
                <a:lnTo>
                  <a:pt x="214" y="0"/>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8"/>
          <p:cNvSpPr/>
          <p:nvPr/>
        </p:nvSpPr>
        <p:spPr bwMode="auto">
          <a:xfrm>
            <a:off x="5918668" y="2281941"/>
            <a:ext cx="616158" cy="618848"/>
          </a:xfrm>
          <a:custGeom>
            <a:avLst/>
            <a:gdLst>
              <a:gd name="T0" fmla="*/ 214 w 229"/>
              <a:gd name="T1" fmla="*/ 0 h 230"/>
              <a:gd name="T2" fmla="*/ 0 w 229"/>
              <a:gd name="T3" fmla="*/ 214 h 230"/>
              <a:gd name="T4" fmla="*/ 229 w 229"/>
              <a:gd name="T5" fmla="*/ 230 h 230"/>
              <a:gd name="T6" fmla="*/ 214 w 229"/>
              <a:gd name="T7" fmla="*/ 0 h 230"/>
            </a:gdLst>
            <a:ahLst/>
            <a:cxnLst>
              <a:cxn ang="0">
                <a:pos x="T0" y="T1"/>
              </a:cxn>
              <a:cxn ang="0">
                <a:pos x="T2" y="T3"/>
              </a:cxn>
              <a:cxn ang="0">
                <a:pos x="T4" y="T5"/>
              </a:cxn>
              <a:cxn ang="0">
                <a:pos x="T6" y="T7"/>
              </a:cxn>
            </a:cxnLst>
            <a:rect l="0" t="0" r="r" b="b"/>
            <a:pathLst>
              <a:path w="229" h="230">
                <a:moveTo>
                  <a:pt x="214" y="0"/>
                </a:moveTo>
                <a:lnTo>
                  <a:pt x="0" y="214"/>
                </a:lnTo>
                <a:lnTo>
                  <a:pt x="229" y="230"/>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3" name="Group 42"/>
          <p:cNvGrpSpPr/>
          <p:nvPr/>
        </p:nvGrpSpPr>
        <p:grpSpPr>
          <a:xfrm>
            <a:off x="4573346" y="1485511"/>
            <a:ext cx="1921120" cy="1377396"/>
            <a:chOff x="4573346" y="1409311"/>
            <a:chExt cx="1921120" cy="1377396"/>
          </a:xfrm>
        </p:grpSpPr>
        <p:sp>
          <p:nvSpPr>
            <p:cNvPr id="16" name="Freeform 19"/>
            <p:cNvSpPr/>
            <p:nvPr/>
          </p:nvSpPr>
          <p:spPr bwMode="auto">
            <a:xfrm>
              <a:off x="5899934" y="2201428"/>
              <a:ext cx="582270" cy="585279"/>
            </a:xfrm>
            <a:custGeom>
              <a:avLst/>
              <a:gdLst>
                <a:gd name="T0" fmla="*/ 214 w 214"/>
                <a:gd name="T1" fmla="*/ 0 h 214"/>
                <a:gd name="T2" fmla="*/ 214 w 214"/>
                <a:gd name="T3" fmla="*/ 214 h 214"/>
                <a:gd name="T4" fmla="*/ 0 w 214"/>
                <a:gd name="T5" fmla="*/ 214 h 214"/>
                <a:gd name="T6" fmla="*/ 214 w 214"/>
                <a:gd name="T7" fmla="*/ 0 h 214"/>
              </a:gdLst>
              <a:ahLst/>
              <a:cxnLst>
                <a:cxn ang="0">
                  <a:pos x="T0" y="T1"/>
                </a:cxn>
                <a:cxn ang="0">
                  <a:pos x="T2" y="T3"/>
                </a:cxn>
                <a:cxn ang="0">
                  <a:pos x="T4" y="T5"/>
                </a:cxn>
                <a:cxn ang="0">
                  <a:pos x="T6" y="T7"/>
                </a:cxn>
              </a:cxnLst>
              <a:rect l="0" t="0" r="r" b="b"/>
              <a:pathLst>
                <a:path w="214" h="214">
                  <a:moveTo>
                    <a:pt x="214" y="0"/>
                  </a:moveTo>
                  <a:lnTo>
                    <a:pt x="214" y="214"/>
                  </a:lnTo>
                  <a:lnTo>
                    <a:pt x="0" y="214"/>
                  </a:lnTo>
                  <a:lnTo>
                    <a:pt x="214"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7" name="Freeform 20"/>
            <p:cNvSpPr/>
            <p:nvPr/>
          </p:nvSpPr>
          <p:spPr bwMode="auto">
            <a:xfrm>
              <a:off x="4573346" y="1409311"/>
              <a:ext cx="1921120" cy="1372228"/>
            </a:xfrm>
            <a:custGeom>
              <a:avLst/>
              <a:gdLst>
                <a:gd name="T0" fmla="*/ 98 w 140"/>
                <a:gd name="T1" fmla="*/ 100 h 100"/>
                <a:gd name="T2" fmla="*/ 140 w 140"/>
                <a:gd name="T3" fmla="*/ 58 h 100"/>
                <a:gd name="T4" fmla="*/ 0 w 140"/>
                <a:gd name="T5" fmla="*/ 0 h 100"/>
                <a:gd name="T6" fmla="*/ 0 w 140"/>
                <a:gd name="T7" fmla="*/ 60 h 100"/>
                <a:gd name="T8" fmla="*/ 98 w 140"/>
                <a:gd name="T9" fmla="*/ 100 h 100"/>
              </a:gdLst>
              <a:ahLst/>
              <a:cxnLst>
                <a:cxn ang="0">
                  <a:pos x="T0" y="T1"/>
                </a:cxn>
                <a:cxn ang="0">
                  <a:pos x="T2" y="T3"/>
                </a:cxn>
                <a:cxn ang="0">
                  <a:pos x="T4" y="T5"/>
                </a:cxn>
                <a:cxn ang="0">
                  <a:pos x="T6" y="T7"/>
                </a:cxn>
                <a:cxn ang="0">
                  <a:pos x="T8" y="T9"/>
                </a:cxn>
              </a:cxnLst>
              <a:rect l="0" t="0" r="r" b="b"/>
              <a:pathLst>
                <a:path w="140" h="100">
                  <a:moveTo>
                    <a:pt x="98" y="100"/>
                  </a:moveTo>
                  <a:cubicBezTo>
                    <a:pt x="140" y="58"/>
                    <a:pt x="140" y="58"/>
                    <a:pt x="140" y="58"/>
                  </a:cubicBezTo>
                  <a:cubicBezTo>
                    <a:pt x="104" y="22"/>
                    <a:pt x="54" y="0"/>
                    <a:pt x="0" y="0"/>
                  </a:cubicBezTo>
                  <a:cubicBezTo>
                    <a:pt x="0" y="60"/>
                    <a:pt x="0" y="60"/>
                    <a:pt x="0" y="60"/>
                  </a:cubicBezTo>
                  <a:cubicBezTo>
                    <a:pt x="38" y="60"/>
                    <a:pt x="73" y="75"/>
                    <a:pt x="98" y="100"/>
                  </a:cubicBezTo>
                </a:path>
              </a:pathLst>
            </a:custGeom>
            <a:solidFill>
              <a:srgbClr val="F4C60E"/>
            </a:solidFill>
            <a:ln>
              <a:noFill/>
            </a:ln>
          </p:spPr>
          <p:txBody>
            <a:bodyPr vert="horz" wrap="square" lIns="91440" tIns="45720" rIns="91440" bIns="45720" numCol="1" anchor="t" anchorCtr="0" compatLnSpc="1"/>
            <a:lstStyle/>
            <a:p>
              <a:endParaRPr lang="en-US"/>
            </a:p>
          </p:txBody>
        </p:sp>
      </p:grpSp>
      <p:sp>
        <p:nvSpPr>
          <p:cNvPr id="19" name="Freeform 22"/>
          <p:cNvSpPr/>
          <p:nvPr/>
        </p:nvSpPr>
        <p:spPr bwMode="auto">
          <a:xfrm>
            <a:off x="4559892" y="1485511"/>
            <a:ext cx="13454" cy="823337"/>
          </a:xfrm>
          <a:custGeom>
            <a:avLst/>
            <a:gdLst>
              <a:gd name="T0" fmla="*/ 0 w 5"/>
              <a:gd name="T1" fmla="*/ 0 h 306"/>
              <a:gd name="T2" fmla="*/ 0 w 5"/>
              <a:gd name="T3" fmla="*/ 306 h 306"/>
              <a:gd name="T4" fmla="*/ 5 w 5"/>
              <a:gd name="T5" fmla="*/ 301 h 306"/>
              <a:gd name="T6" fmla="*/ 5 w 5"/>
              <a:gd name="T7" fmla="*/ 5 h 306"/>
              <a:gd name="T8" fmla="*/ 0 w 5"/>
              <a:gd name="T9" fmla="*/ 0 h 306"/>
            </a:gdLst>
            <a:ahLst/>
            <a:cxnLst>
              <a:cxn ang="0">
                <a:pos x="T0" y="T1"/>
              </a:cxn>
              <a:cxn ang="0">
                <a:pos x="T2" y="T3"/>
              </a:cxn>
              <a:cxn ang="0">
                <a:pos x="T4" y="T5"/>
              </a:cxn>
              <a:cxn ang="0">
                <a:pos x="T6" y="T7"/>
              </a:cxn>
              <a:cxn ang="0">
                <a:pos x="T8" y="T9"/>
              </a:cxn>
            </a:cxnLst>
            <a:rect l="0" t="0" r="r" b="b"/>
            <a:pathLst>
              <a:path w="5" h="306">
                <a:moveTo>
                  <a:pt x="0" y="0"/>
                </a:moveTo>
                <a:lnTo>
                  <a:pt x="0" y="306"/>
                </a:lnTo>
                <a:lnTo>
                  <a:pt x="5" y="301"/>
                </a:lnTo>
                <a:lnTo>
                  <a:pt x="5" y="5"/>
                </a:lnTo>
                <a:lnTo>
                  <a:pt x="0" y="0"/>
                </a:lnTo>
                <a:close/>
              </a:path>
            </a:pathLst>
          </a:custGeom>
          <a:solidFill>
            <a:srgbClr val="E97F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23"/>
          <p:cNvSpPr/>
          <p:nvPr/>
        </p:nvSpPr>
        <p:spPr bwMode="auto">
          <a:xfrm>
            <a:off x="4559892" y="1485511"/>
            <a:ext cx="13454" cy="823337"/>
          </a:xfrm>
          <a:custGeom>
            <a:avLst/>
            <a:gdLst>
              <a:gd name="T0" fmla="*/ 0 w 5"/>
              <a:gd name="T1" fmla="*/ 0 h 306"/>
              <a:gd name="T2" fmla="*/ 0 w 5"/>
              <a:gd name="T3" fmla="*/ 306 h 306"/>
              <a:gd name="T4" fmla="*/ 5 w 5"/>
              <a:gd name="T5" fmla="*/ 301 h 306"/>
              <a:gd name="T6" fmla="*/ 5 w 5"/>
              <a:gd name="T7" fmla="*/ 5 h 306"/>
              <a:gd name="T8" fmla="*/ 0 w 5"/>
              <a:gd name="T9" fmla="*/ 0 h 306"/>
            </a:gdLst>
            <a:ahLst/>
            <a:cxnLst>
              <a:cxn ang="0">
                <a:pos x="T0" y="T1"/>
              </a:cxn>
              <a:cxn ang="0">
                <a:pos x="T2" y="T3"/>
              </a:cxn>
              <a:cxn ang="0">
                <a:pos x="T4" y="T5"/>
              </a:cxn>
              <a:cxn ang="0">
                <a:pos x="T6" y="T7"/>
              </a:cxn>
              <a:cxn ang="0">
                <a:pos x="T8" y="T9"/>
              </a:cxn>
            </a:cxnLst>
            <a:rect l="0" t="0" r="r" b="b"/>
            <a:pathLst>
              <a:path w="5" h="306">
                <a:moveTo>
                  <a:pt x="0" y="0"/>
                </a:moveTo>
                <a:lnTo>
                  <a:pt x="0" y="306"/>
                </a:lnTo>
                <a:lnTo>
                  <a:pt x="5" y="301"/>
                </a:lnTo>
                <a:lnTo>
                  <a:pt x="5"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25"/>
          <p:cNvSpPr/>
          <p:nvPr/>
        </p:nvSpPr>
        <p:spPr bwMode="auto">
          <a:xfrm>
            <a:off x="4573346" y="1498965"/>
            <a:ext cx="465482" cy="796430"/>
          </a:xfrm>
          <a:custGeom>
            <a:avLst/>
            <a:gdLst>
              <a:gd name="T0" fmla="*/ 0 w 173"/>
              <a:gd name="T1" fmla="*/ 0 h 296"/>
              <a:gd name="T2" fmla="*/ 0 w 173"/>
              <a:gd name="T3" fmla="*/ 296 h 296"/>
              <a:gd name="T4" fmla="*/ 173 w 173"/>
              <a:gd name="T5" fmla="*/ 148 h 296"/>
              <a:gd name="T6" fmla="*/ 0 w 173"/>
              <a:gd name="T7" fmla="*/ 0 h 296"/>
            </a:gdLst>
            <a:ahLst/>
            <a:cxnLst>
              <a:cxn ang="0">
                <a:pos x="T0" y="T1"/>
              </a:cxn>
              <a:cxn ang="0">
                <a:pos x="T2" y="T3"/>
              </a:cxn>
              <a:cxn ang="0">
                <a:pos x="T4" y="T5"/>
              </a:cxn>
              <a:cxn ang="0">
                <a:pos x="T6" y="T7"/>
              </a:cxn>
            </a:cxnLst>
            <a:rect l="0" t="0" r="r" b="b"/>
            <a:pathLst>
              <a:path w="173" h="296">
                <a:moveTo>
                  <a:pt x="0" y="0"/>
                </a:moveTo>
                <a:lnTo>
                  <a:pt x="0" y="296"/>
                </a:lnTo>
                <a:lnTo>
                  <a:pt x="173" y="14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2" name="Group 41"/>
          <p:cNvGrpSpPr/>
          <p:nvPr/>
        </p:nvGrpSpPr>
        <p:grpSpPr>
          <a:xfrm>
            <a:off x="2622628" y="1485511"/>
            <a:ext cx="2348933" cy="1399135"/>
            <a:chOff x="2622628" y="1409311"/>
            <a:chExt cx="2348933" cy="1399135"/>
          </a:xfrm>
        </p:grpSpPr>
        <p:sp>
          <p:nvSpPr>
            <p:cNvPr id="18" name="Freeform 21"/>
            <p:cNvSpPr/>
            <p:nvPr/>
          </p:nvSpPr>
          <p:spPr bwMode="auto">
            <a:xfrm>
              <a:off x="2622628" y="1409311"/>
              <a:ext cx="1937264" cy="1399135"/>
            </a:xfrm>
            <a:custGeom>
              <a:avLst/>
              <a:gdLst>
                <a:gd name="T0" fmla="*/ 141 w 141"/>
                <a:gd name="T1" fmla="*/ 60 h 102"/>
                <a:gd name="T2" fmla="*/ 141 w 141"/>
                <a:gd name="T3" fmla="*/ 0 h 102"/>
                <a:gd name="T4" fmla="*/ 0 w 141"/>
                <a:gd name="T5" fmla="*/ 60 h 102"/>
                <a:gd name="T6" fmla="*/ 42 w 141"/>
                <a:gd name="T7" fmla="*/ 102 h 102"/>
                <a:gd name="T8" fmla="*/ 141 w 141"/>
                <a:gd name="T9" fmla="*/ 60 h 102"/>
              </a:gdLst>
              <a:ahLst/>
              <a:cxnLst>
                <a:cxn ang="0">
                  <a:pos x="T0" y="T1"/>
                </a:cxn>
                <a:cxn ang="0">
                  <a:pos x="T2" y="T3"/>
                </a:cxn>
                <a:cxn ang="0">
                  <a:pos x="T4" y="T5"/>
                </a:cxn>
                <a:cxn ang="0">
                  <a:pos x="T6" y="T7"/>
                </a:cxn>
                <a:cxn ang="0">
                  <a:pos x="T8" y="T9"/>
                </a:cxn>
              </a:cxnLst>
              <a:rect l="0" t="0" r="r" b="b"/>
              <a:pathLst>
                <a:path w="141" h="102">
                  <a:moveTo>
                    <a:pt x="141" y="60"/>
                  </a:moveTo>
                  <a:cubicBezTo>
                    <a:pt x="141" y="0"/>
                    <a:pt x="141" y="0"/>
                    <a:pt x="141" y="0"/>
                  </a:cubicBezTo>
                  <a:cubicBezTo>
                    <a:pt x="86" y="0"/>
                    <a:pt x="36" y="23"/>
                    <a:pt x="0" y="60"/>
                  </a:cubicBezTo>
                  <a:cubicBezTo>
                    <a:pt x="42" y="102"/>
                    <a:pt x="42" y="102"/>
                    <a:pt x="42" y="102"/>
                  </a:cubicBezTo>
                  <a:cubicBezTo>
                    <a:pt x="68" y="76"/>
                    <a:pt x="102" y="60"/>
                    <a:pt x="141" y="6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23" name="Freeform 26"/>
            <p:cNvSpPr/>
            <p:nvPr/>
          </p:nvSpPr>
          <p:spPr bwMode="auto">
            <a:xfrm>
              <a:off x="4559892" y="1409311"/>
              <a:ext cx="411669" cy="823337"/>
            </a:xfrm>
            <a:custGeom>
              <a:avLst/>
              <a:gdLst>
                <a:gd name="T0" fmla="*/ 0 w 153"/>
                <a:gd name="T1" fmla="*/ 0 h 306"/>
                <a:gd name="T2" fmla="*/ 153 w 153"/>
                <a:gd name="T3" fmla="*/ 153 h 306"/>
                <a:gd name="T4" fmla="*/ 0 w 153"/>
                <a:gd name="T5" fmla="*/ 306 h 306"/>
                <a:gd name="T6" fmla="*/ 0 w 153"/>
                <a:gd name="T7" fmla="*/ 0 h 306"/>
              </a:gdLst>
              <a:ahLst/>
              <a:cxnLst>
                <a:cxn ang="0">
                  <a:pos x="T0" y="T1"/>
                </a:cxn>
                <a:cxn ang="0">
                  <a:pos x="T2" y="T3"/>
                </a:cxn>
                <a:cxn ang="0">
                  <a:pos x="T4" y="T5"/>
                </a:cxn>
                <a:cxn ang="0">
                  <a:pos x="T6" y="T7"/>
                </a:cxn>
              </a:cxnLst>
              <a:rect l="0" t="0" r="r" b="b"/>
              <a:pathLst>
                <a:path w="153" h="306">
                  <a:moveTo>
                    <a:pt x="0" y="0"/>
                  </a:moveTo>
                  <a:lnTo>
                    <a:pt x="153" y="153"/>
                  </a:lnTo>
                  <a:lnTo>
                    <a:pt x="0" y="306"/>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grpSp>
      <p:sp>
        <p:nvSpPr>
          <p:cNvPr id="24" name="Freeform 27"/>
          <p:cNvSpPr/>
          <p:nvPr/>
        </p:nvSpPr>
        <p:spPr bwMode="auto">
          <a:xfrm>
            <a:off x="2636082" y="22953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8A9A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4" name="Group 43"/>
          <p:cNvGrpSpPr/>
          <p:nvPr/>
        </p:nvGrpSpPr>
        <p:grpSpPr>
          <a:xfrm>
            <a:off x="1853104" y="2239372"/>
            <a:ext cx="1409898" cy="1963691"/>
            <a:chOff x="1853104" y="2163172"/>
            <a:chExt cx="1409898" cy="1963691"/>
          </a:xfrm>
        </p:grpSpPr>
        <p:sp>
          <p:nvSpPr>
            <p:cNvPr id="10" name="Freeform 13"/>
            <p:cNvSpPr/>
            <p:nvPr/>
          </p:nvSpPr>
          <p:spPr bwMode="auto">
            <a:xfrm>
              <a:off x="1853104" y="2219196"/>
              <a:ext cx="1361466" cy="1907667"/>
            </a:xfrm>
            <a:custGeom>
              <a:avLst/>
              <a:gdLst>
                <a:gd name="T0" fmla="*/ 99 w 99"/>
                <a:gd name="T1" fmla="*/ 42 h 139"/>
                <a:gd name="T2" fmla="*/ 57 w 99"/>
                <a:gd name="T3" fmla="*/ 0 h 139"/>
                <a:gd name="T4" fmla="*/ 0 w 99"/>
                <a:gd name="T5" fmla="*/ 139 h 139"/>
                <a:gd name="T6" fmla="*/ 59 w 99"/>
                <a:gd name="T7" fmla="*/ 139 h 139"/>
                <a:gd name="T8" fmla="*/ 99 w 99"/>
                <a:gd name="T9" fmla="*/ 42 h 139"/>
              </a:gdLst>
              <a:ahLst/>
              <a:cxnLst>
                <a:cxn ang="0">
                  <a:pos x="T0" y="T1"/>
                </a:cxn>
                <a:cxn ang="0">
                  <a:pos x="T2" y="T3"/>
                </a:cxn>
                <a:cxn ang="0">
                  <a:pos x="T4" y="T5"/>
                </a:cxn>
                <a:cxn ang="0">
                  <a:pos x="T6" y="T7"/>
                </a:cxn>
                <a:cxn ang="0">
                  <a:pos x="T8" y="T9"/>
                </a:cxn>
              </a:cxnLst>
              <a:rect l="0" t="0" r="r" b="b"/>
              <a:pathLst>
                <a:path w="99" h="139">
                  <a:moveTo>
                    <a:pt x="99" y="42"/>
                  </a:moveTo>
                  <a:cubicBezTo>
                    <a:pt x="57" y="0"/>
                    <a:pt x="57" y="0"/>
                    <a:pt x="57" y="0"/>
                  </a:cubicBezTo>
                  <a:cubicBezTo>
                    <a:pt x="22" y="36"/>
                    <a:pt x="0" y="85"/>
                    <a:pt x="0" y="139"/>
                  </a:cubicBezTo>
                  <a:cubicBezTo>
                    <a:pt x="59" y="139"/>
                    <a:pt x="59" y="139"/>
                    <a:pt x="59" y="139"/>
                  </a:cubicBezTo>
                  <a:cubicBezTo>
                    <a:pt x="59" y="102"/>
                    <a:pt x="75" y="67"/>
                    <a:pt x="99" y="42"/>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25" name="Freeform 28"/>
            <p:cNvSpPr/>
            <p:nvPr/>
          </p:nvSpPr>
          <p:spPr bwMode="auto">
            <a:xfrm>
              <a:off x="2628759" y="2163172"/>
              <a:ext cx="634243" cy="645274"/>
            </a:xfrm>
            <a:custGeom>
              <a:avLst/>
              <a:gdLst>
                <a:gd name="T0" fmla="*/ 45 w 45"/>
                <a:gd name="T1" fmla="*/ 0 h 46"/>
                <a:gd name="T2" fmla="*/ 0 w 45"/>
                <a:gd name="T3" fmla="*/ 4 h 46"/>
                <a:gd name="T4" fmla="*/ 0 w 45"/>
                <a:gd name="T5" fmla="*/ 4 h 46"/>
                <a:gd name="T6" fmla="*/ 42 w 45"/>
                <a:gd name="T7" fmla="*/ 46 h 46"/>
                <a:gd name="T8" fmla="*/ 45 w 45"/>
                <a:gd name="T9" fmla="*/ 0 h 46"/>
              </a:gdLst>
              <a:ahLst/>
              <a:cxnLst>
                <a:cxn ang="0">
                  <a:pos x="T0" y="T1"/>
                </a:cxn>
                <a:cxn ang="0">
                  <a:pos x="T2" y="T3"/>
                </a:cxn>
                <a:cxn ang="0">
                  <a:pos x="T4" y="T5"/>
                </a:cxn>
                <a:cxn ang="0">
                  <a:pos x="T6" y="T7"/>
                </a:cxn>
                <a:cxn ang="0">
                  <a:pos x="T8" y="T9"/>
                </a:cxn>
              </a:cxnLst>
              <a:rect l="0" t="0" r="r" b="b"/>
              <a:pathLst>
                <a:path w="45" h="46">
                  <a:moveTo>
                    <a:pt x="45" y="0"/>
                  </a:moveTo>
                  <a:cubicBezTo>
                    <a:pt x="0" y="4"/>
                    <a:pt x="0" y="4"/>
                    <a:pt x="0" y="4"/>
                  </a:cubicBezTo>
                  <a:cubicBezTo>
                    <a:pt x="0" y="4"/>
                    <a:pt x="0" y="4"/>
                    <a:pt x="0" y="4"/>
                  </a:cubicBezTo>
                  <a:cubicBezTo>
                    <a:pt x="42" y="46"/>
                    <a:pt x="42" y="46"/>
                    <a:pt x="42" y="46"/>
                  </a:cubicBezTo>
                  <a:cubicBezTo>
                    <a:pt x="45" y="0"/>
                    <a:pt x="45" y="0"/>
                    <a:pt x="45" y="0"/>
                  </a:cubicBezTo>
                </a:path>
              </a:pathLst>
            </a:custGeom>
            <a:solidFill>
              <a:srgbClr val="DF7307"/>
            </a:solidFill>
            <a:ln>
              <a:noFill/>
            </a:ln>
          </p:spPr>
          <p:txBody>
            <a:bodyPr vert="horz" wrap="square" lIns="91440" tIns="45720" rIns="91440" bIns="45720" numCol="1" anchor="t" anchorCtr="0" compatLnSpc="1"/>
            <a:lstStyle/>
            <a:p>
              <a:endParaRPr lang="en-US"/>
            </a:p>
          </p:txBody>
        </p:sp>
      </p:grpSp>
      <p:sp>
        <p:nvSpPr>
          <p:cNvPr id="27" name="Freeform 30"/>
          <p:cNvSpPr/>
          <p:nvPr/>
        </p:nvSpPr>
        <p:spPr bwMode="auto">
          <a:xfrm>
            <a:off x="3556282" y="2672948"/>
            <a:ext cx="1030517" cy="1923811"/>
          </a:xfrm>
          <a:custGeom>
            <a:avLst/>
            <a:gdLst>
              <a:gd name="T0" fmla="*/ 0 w 75"/>
              <a:gd name="T1" fmla="*/ 0 h 140"/>
              <a:gd name="T2" fmla="*/ 0 w 75"/>
              <a:gd name="T3" fmla="*/ 0 h 140"/>
              <a:gd name="T4" fmla="*/ 11 w 75"/>
              <a:gd name="T5" fmla="*/ 55 h 140"/>
              <a:gd name="T6" fmla="*/ 20 w 75"/>
              <a:gd name="T7" fmla="*/ 51 h 140"/>
              <a:gd name="T8" fmla="*/ 61 w 75"/>
              <a:gd name="T9" fmla="*/ 140 h 140"/>
              <a:gd name="T10" fmla="*/ 75 w 75"/>
              <a:gd name="T11" fmla="*/ 133 h 140"/>
              <a:gd name="T12" fmla="*/ 63 w 75"/>
              <a:gd name="T13" fmla="*/ 136 h 140"/>
              <a:gd name="T14" fmla="*/ 56 w 75"/>
              <a:gd name="T15" fmla="*/ 96 h 140"/>
              <a:gd name="T16" fmla="*/ 29 w 75"/>
              <a:gd name="T17" fmla="*/ 46 h 140"/>
              <a:gd name="T18" fmla="*/ 37 w 75"/>
              <a:gd name="T19" fmla="*/ 42 h 140"/>
              <a:gd name="T20" fmla="*/ 0 w 75"/>
              <a:gd name="T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40">
                <a:moveTo>
                  <a:pt x="0" y="0"/>
                </a:moveTo>
                <a:cubicBezTo>
                  <a:pt x="0" y="0"/>
                  <a:pt x="0" y="0"/>
                  <a:pt x="0" y="0"/>
                </a:cubicBezTo>
                <a:cubicBezTo>
                  <a:pt x="11" y="55"/>
                  <a:pt x="11" y="55"/>
                  <a:pt x="11" y="55"/>
                </a:cubicBezTo>
                <a:cubicBezTo>
                  <a:pt x="20" y="51"/>
                  <a:pt x="20" y="51"/>
                  <a:pt x="20" y="51"/>
                </a:cubicBezTo>
                <a:cubicBezTo>
                  <a:pt x="61" y="140"/>
                  <a:pt x="61" y="140"/>
                  <a:pt x="61" y="140"/>
                </a:cubicBezTo>
                <a:cubicBezTo>
                  <a:pt x="75" y="133"/>
                  <a:pt x="75" y="133"/>
                  <a:pt x="75" y="133"/>
                </a:cubicBezTo>
                <a:cubicBezTo>
                  <a:pt x="63" y="136"/>
                  <a:pt x="63" y="136"/>
                  <a:pt x="63" y="136"/>
                </a:cubicBezTo>
                <a:cubicBezTo>
                  <a:pt x="56" y="96"/>
                  <a:pt x="56" y="96"/>
                  <a:pt x="56" y="96"/>
                </a:cubicBezTo>
                <a:cubicBezTo>
                  <a:pt x="29" y="46"/>
                  <a:pt x="29" y="46"/>
                  <a:pt x="29" y="46"/>
                </a:cubicBezTo>
                <a:cubicBezTo>
                  <a:pt x="37" y="42"/>
                  <a:pt x="37" y="42"/>
                  <a:pt x="37" y="42"/>
                </a:cubicBezTo>
                <a:cubicBezTo>
                  <a:pt x="0" y="0"/>
                  <a:pt x="0" y="0"/>
                  <a:pt x="0"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28" name="Freeform 31"/>
          <p:cNvSpPr/>
          <p:nvPr/>
        </p:nvSpPr>
        <p:spPr bwMode="auto">
          <a:xfrm>
            <a:off x="3556282" y="267294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400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32"/>
          <p:cNvSpPr>
            <a:spLocks noEditPoints="1"/>
          </p:cNvSpPr>
          <p:nvPr/>
        </p:nvSpPr>
        <p:spPr bwMode="auto">
          <a:xfrm>
            <a:off x="4078267" y="2481911"/>
            <a:ext cx="562345" cy="2017983"/>
          </a:xfrm>
          <a:custGeom>
            <a:avLst/>
            <a:gdLst>
              <a:gd name="T0" fmla="*/ 209 w 209"/>
              <a:gd name="T1" fmla="*/ 740 h 750"/>
              <a:gd name="T2" fmla="*/ 189 w 209"/>
              <a:gd name="T3" fmla="*/ 740 h 750"/>
              <a:gd name="T4" fmla="*/ 194 w 209"/>
              <a:gd name="T5" fmla="*/ 750 h 750"/>
              <a:gd name="T6" fmla="*/ 189 w 209"/>
              <a:gd name="T7" fmla="*/ 750 h 750"/>
              <a:gd name="T8" fmla="*/ 209 w 209"/>
              <a:gd name="T9" fmla="*/ 750 h 750"/>
              <a:gd name="T10" fmla="*/ 209 w 209"/>
              <a:gd name="T11" fmla="*/ 740 h 750"/>
              <a:gd name="T12" fmla="*/ 15 w 209"/>
              <a:gd name="T13" fmla="*/ 0 h 750"/>
              <a:gd name="T14" fmla="*/ 0 w 209"/>
              <a:gd name="T15" fmla="*/ 281 h 750"/>
              <a:gd name="T16" fmla="*/ 46 w 209"/>
              <a:gd name="T17" fmla="*/ 275 h 750"/>
              <a:gd name="T18" fmla="*/ 92 w 209"/>
              <a:gd name="T19" fmla="*/ 561 h 750"/>
              <a:gd name="T20" fmla="*/ 128 w 209"/>
              <a:gd name="T21" fmla="*/ 628 h 750"/>
              <a:gd name="T22" fmla="*/ 133 w 209"/>
              <a:gd name="T23" fmla="*/ 423 h 750"/>
              <a:gd name="T24" fmla="*/ 97 w 209"/>
              <a:gd name="T25" fmla="*/ 260 h 750"/>
              <a:gd name="T26" fmla="*/ 133 w 209"/>
              <a:gd name="T27" fmla="*/ 255 h 750"/>
              <a:gd name="T28" fmla="*/ 133 w 209"/>
              <a:gd name="T29" fmla="*/ 240 h 750"/>
              <a:gd name="T30" fmla="*/ 133 w 209"/>
              <a:gd name="T31" fmla="*/ 240 h 750"/>
              <a:gd name="T32" fmla="*/ 87 w 209"/>
              <a:gd name="T33" fmla="*/ 240 h 750"/>
              <a:gd name="T34" fmla="*/ 102 w 209"/>
              <a:gd name="T35" fmla="*/ 178 h 750"/>
              <a:gd name="T36" fmla="*/ 15 w 209"/>
              <a:gd name="T3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9" h="750">
                <a:moveTo>
                  <a:pt x="209" y="740"/>
                </a:moveTo>
                <a:lnTo>
                  <a:pt x="189" y="740"/>
                </a:lnTo>
                <a:lnTo>
                  <a:pt x="194" y="750"/>
                </a:lnTo>
                <a:lnTo>
                  <a:pt x="189" y="750"/>
                </a:lnTo>
                <a:lnTo>
                  <a:pt x="209" y="750"/>
                </a:lnTo>
                <a:lnTo>
                  <a:pt x="209" y="740"/>
                </a:lnTo>
                <a:close/>
                <a:moveTo>
                  <a:pt x="15" y="0"/>
                </a:moveTo>
                <a:lnTo>
                  <a:pt x="0" y="281"/>
                </a:lnTo>
                <a:lnTo>
                  <a:pt x="46" y="275"/>
                </a:lnTo>
                <a:lnTo>
                  <a:pt x="92" y="561"/>
                </a:lnTo>
                <a:lnTo>
                  <a:pt x="128" y="628"/>
                </a:lnTo>
                <a:lnTo>
                  <a:pt x="133" y="423"/>
                </a:lnTo>
                <a:lnTo>
                  <a:pt x="97" y="260"/>
                </a:lnTo>
                <a:lnTo>
                  <a:pt x="133" y="255"/>
                </a:lnTo>
                <a:lnTo>
                  <a:pt x="133" y="240"/>
                </a:lnTo>
                <a:lnTo>
                  <a:pt x="133" y="240"/>
                </a:lnTo>
                <a:lnTo>
                  <a:pt x="87" y="240"/>
                </a:lnTo>
                <a:lnTo>
                  <a:pt x="102" y="178"/>
                </a:lnTo>
                <a:lnTo>
                  <a:pt x="15"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0" name="Freeform 33"/>
          <p:cNvSpPr>
            <a:spLocks noEditPoints="1"/>
          </p:cNvSpPr>
          <p:nvPr/>
        </p:nvSpPr>
        <p:spPr bwMode="auto">
          <a:xfrm>
            <a:off x="4078267" y="2481911"/>
            <a:ext cx="562345" cy="2017983"/>
          </a:xfrm>
          <a:custGeom>
            <a:avLst/>
            <a:gdLst>
              <a:gd name="T0" fmla="*/ 209 w 209"/>
              <a:gd name="T1" fmla="*/ 740 h 750"/>
              <a:gd name="T2" fmla="*/ 189 w 209"/>
              <a:gd name="T3" fmla="*/ 740 h 750"/>
              <a:gd name="T4" fmla="*/ 194 w 209"/>
              <a:gd name="T5" fmla="*/ 750 h 750"/>
              <a:gd name="T6" fmla="*/ 189 w 209"/>
              <a:gd name="T7" fmla="*/ 750 h 750"/>
              <a:gd name="T8" fmla="*/ 209 w 209"/>
              <a:gd name="T9" fmla="*/ 750 h 750"/>
              <a:gd name="T10" fmla="*/ 209 w 209"/>
              <a:gd name="T11" fmla="*/ 740 h 750"/>
              <a:gd name="T12" fmla="*/ 15 w 209"/>
              <a:gd name="T13" fmla="*/ 0 h 750"/>
              <a:gd name="T14" fmla="*/ 0 w 209"/>
              <a:gd name="T15" fmla="*/ 281 h 750"/>
              <a:gd name="T16" fmla="*/ 46 w 209"/>
              <a:gd name="T17" fmla="*/ 275 h 750"/>
              <a:gd name="T18" fmla="*/ 92 w 209"/>
              <a:gd name="T19" fmla="*/ 561 h 750"/>
              <a:gd name="T20" fmla="*/ 128 w 209"/>
              <a:gd name="T21" fmla="*/ 628 h 750"/>
              <a:gd name="T22" fmla="*/ 133 w 209"/>
              <a:gd name="T23" fmla="*/ 423 h 750"/>
              <a:gd name="T24" fmla="*/ 97 w 209"/>
              <a:gd name="T25" fmla="*/ 260 h 750"/>
              <a:gd name="T26" fmla="*/ 133 w 209"/>
              <a:gd name="T27" fmla="*/ 255 h 750"/>
              <a:gd name="T28" fmla="*/ 133 w 209"/>
              <a:gd name="T29" fmla="*/ 240 h 750"/>
              <a:gd name="T30" fmla="*/ 133 w 209"/>
              <a:gd name="T31" fmla="*/ 240 h 750"/>
              <a:gd name="T32" fmla="*/ 87 w 209"/>
              <a:gd name="T33" fmla="*/ 240 h 750"/>
              <a:gd name="T34" fmla="*/ 102 w 209"/>
              <a:gd name="T35" fmla="*/ 178 h 750"/>
              <a:gd name="T36" fmla="*/ 15 w 209"/>
              <a:gd name="T3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9" h="750">
                <a:moveTo>
                  <a:pt x="209" y="740"/>
                </a:moveTo>
                <a:lnTo>
                  <a:pt x="189" y="740"/>
                </a:lnTo>
                <a:lnTo>
                  <a:pt x="194" y="750"/>
                </a:lnTo>
                <a:lnTo>
                  <a:pt x="189" y="750"/>
                </a:lnTo>
                <a:lnTo>
                  <a:pt x="209" y="750"/>
                </a:lnTo>
                <a:lnTo>
                  <a:pt x="209" y="740"/>
                </a:lnTo>
                <a:moveTo>
                  <a:pt x="15" y="0"/>
                </a:moveTo>
                <a:lnTo>
                  <a:pt x="0" y="281"/>
                </a:lnTo>
                <a:lnTo>
                  <a:pt x="46" y="275"/>
                </a:lnTo>
                <a:lnTo>
                  <a:pt x="92" y="561"/>
                </a:lnTo>
                <a:lnTo>
                  <a:pt x="128" y="628"/>
                </a:lnTo>
                <a:lnTo>
                  <a:pt x="133" y="423"/>
                </a:lnTo>
                <a:lnTo>
                  <a:pt x="97" y="260"/>
                </a:lnTo>
                <a:lnTo>
                  <a:pt x="133" y="255"/>
                </a:lnTo>
                <a:lnTo>
                  <a:pt x="133" y="240"/>
                </a:lnTo>
                <a:lnTo>
                  <a:pt x="133" y="240"/>
                </a:lnTo>
                <a:lnTo>
                  <a:pt x="87" y="240"/>
                </a:lnTo>
                <a:lnTo>
                  <a:pt x="102" y="17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34"/>
          <p:cNvSpPr/>
          <p:nvPr/>
        </p:nvSpPr>
        <p:spPr bwMode="auto">
          <a:xfrm>
            <a:off x="4325807" y="3991363"/>
            <a:ext cx="274446" cy="548891"/>
          </a:xfrm>
          <a:custGeom>
            <a:avLst/>
            <a:gdLst>
              <a:gd name="T0" fmla="*/ 0 w 102"/>
              <a:gd name="T1" fmla="*/ 0 h 204"/>
              <a:gd name="T2" fmla="*/ 36 w 102"/>
              <a:gd name="T3" fmla="*/ 204 h 204"/>
              <a:gd name="T4" fmla="*/ 97 w 102"/>
              <a:gd name="T5" fmla="*/ 189 h 204"/>
              <a:gd name="T6" fmla="*/ 102 w 102"/>
              <a:gd name="T7" fmla="*/ 189 h 204"/>
              <a:gd name="T8" fmla="*/ 97 w 102"/>
              <a:gd name="T9" fmla="*/ 179 h 204"/>
              <a:gd name="T10" fmla="*/ 36 w 102"/>
              <a:gd name="T11" fmla="*/ 179 h 204"/>
              <a:gd name="T12" fmla="*/ 36 w 102"/>
              <a:gd name="T13" fmla="*/ 67 h 204"/>
              <a:gd name="T14" fmla="*/ 0 w 102"/>
              <a:gd name="T15" fmla="*/ 0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04">
                <a:moveTo>
                  <a:pt x="0" y="0"/>
                </a:moveTo>
                <a:lnTo>
                  <a:pt x="36" y="204"/>
                </a:lnTo>
                <a:lnTo>
                  <a:pt x="97" y="189"/>
                </a:lnTo>
                <a:lnTo>
                  <a:pt x="102" y="189"/>
                </a:lnTo>
                <a:lnTo>
                  <a:pt x="97" y="179"/>
                </a:lnTo>
                <a:lnTo>
                  <a:pt x="36" y="179"/>
                </a:lnTo>
                <a:lnTo>
                  <a:pt x="36" y="67"/>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2" name="Freeform 35"/>
          <p:cNvSpPr/>
          <p:nvPr/>
        </p:nvSpPr>
        <p:spPr bwMode="auto">
          <a:xfrm>
            <a:off x="4325807" y="3991363"/>
            <a:ext cx="274446" cy="548891"/>
          </a:xfrm>
          <a:custGeom>
            <a:avLst/>
            <a:gdLst>
              <a:gd name="T0" fmla="*/ 0 w 102"/>
              <a:gd name="T1" fmla="*/ 0 h 204"/>
              <a:gd name="T2" fmla="*/ 36 w 102"/>
              <a:gd name="T3" fmla="*/ 204 h 204"/>
              <a:gd name="T4" fmla="*/ 97 w 102"/>
              <a:gd name="T5" fmla="*/ 189 h 204"/>
              <a:gd name="T6" fmla="*/ 102 w 102"/>
              <a:gd name="T7" fmla="*/ 189 h 204"/>
              <a:gd name="T8" fmla="*/ 97 w 102"/>
              <a:gd name="T9" fmla="*/ 179 h 204"/>
              <a:gd name="T10" fmla="*/ 36 w 102"/>
              <a:gd name="T11" fmla="*/ 179 h 204"/>
              <a:gd name="T12" fmla="*/ 36 w 102"/>
              <a:gd name="T13" fmla="*/ 67 h 204"/>
              <a:gd name="T14" fmla="*/ 0 w 102"/>
              <a:gd name="T15" fmla="*/ 0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04">
                <a:moveTo>
                  <a:pt x="0" y="0"/>
                </a:moveTo>
                <a:lnTo>
                  <a:pt x="36" y="204"/>
                </a:lnTo>
                <a:lnTo>
                  <a:pt x="97" y="189"/>
                </a:lnTo>
                <a:lnTo>
                  <a:pt x="102" y="189"/>
                </a:lnTo>
                <a:lnTo>
                  <a:pt x="97" y="179"/>
                </a:lnTo>
                <a:lnTo>
                  <a:pt x="36" y="179"/>
                </a:lnTo>
                <a:lnTo>
                  <a:pt x="36" y="6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36"/>
          <p:cNvSpPr/>
          <p:nvPr/>
        </p:nvSpPr>
        <p:spPr bwMode="auto">
          <a:xfrm>
            <a:off x="4352713" y="2385048"/>
            <a:ext cx="357856" cy="2087939"/>
          </a:xfrm>
          <a:custGeom>
            <a:avLst/>
            <a:gdLst>
              <a:gd name="T0" fmla="*/ 51 w 133"/>
              <a:gd name="T1" fmla="*/ 0 h 776"/>
              <a:gd name="T2" fmla="*/ 0 w 133"/>
              <a:gd name="T3" fmla="*/ 214 h 776"/>
              <a:gd name="T4" fmla="*/ 31 w 133"/>
              <a:gd name="T5" fmla="*/ 276 h 776"/>
              <a:gd name="T6" fmla="*/ 31 w 133"/>
              <a:gd name="T7" fmla="*/ 276 h 776"/>
              <a:gd name="T8" fmla="*/ 31 w 133"/>
              <a:gd name="T9" fmla="*/ 276 h 776"/>
              <a:gd name="T10" fmla="*/ 41 w 133"/>
              <a:gd name="T11" fmla="*/ 291 h 776"/>
              <a:gd name="T12" fmla="*/ 31 w 133"/>
              <a:gd name="T13" fmla="*/ 291 h 776"/>
              <a:gd name="T14" fmla="*/ 31 w 133"/>
              <a:gd name="T15" fmla="*/ 459 h 776"/>
              <a:gd name="T16" fmla="*/ 107 w 133"/>
              <a:gd name="T17" fmla="*/ 776 h 776"/>
              <a:gd name="T18" fmla="*/ 112 w 133"/>
              <a:gd name="T19" fmla="*/ 776 h 776"/>
              <a:gd name="T20" fmla="*/ 87 w 133"/>
              <a:gd name="T21" fmla="*/ 276 h 776"/>
              <a:gd name="T22" fmla="*/ 133 w 133"/>
              <a:gd name="T23" fmla="*/ 276 h 776"/>
              <a:gd name="T24" fmla="*/ 51 w 133"/>
              <a:gd name="T25"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776">
                <a:moveTo>
                  <a:pt x="51" y="0"/>
                </a:moveTo>
                <a:lnTo>
                  <a:pt x="0" y="214"/>
                </a:lnTo>
                <a:lnTo>
                  <a:pt x="31" y="276"/>
                </a:lnTo>
                <a:lnTo>
                  <a:pt x="31" y="276"/>
                </a:lnTo>
                <a:lnTo>
                  <a:pt x="31" y="276"/>
                </a:lnTo>
                <a:lnTo>
                  <a:pt x="41" y="291"/>
                </a:lnTo>
                <a:lnTo>
                  <a:pt x="31" y="291"/>
                </a:lnTo>
                <a:lnTo>
                  <a:pt x="31" y="459"/>
                </a:lnTo>
                <a:lnTo>
                  <a:pt x="107" y="776"/>
                </a:lnTo>
                <a:lnTo>
                  <a:pt x="112" y="776"/>
                </a:lnTo>
                <a:lnTo>
                  <a:pt x="87" y="276"/>
                </a:lnTo>
                <a:lnTo>
                  <a:pt x="133" y="276"/>
                </a:lnTo>
                <a:lnTo>
                  <a:pt x="51"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4" name="Freeform 37"/>
          <p:cNvSpPr/>
          <p:nvPr/>
        </p:nvSpPr>
        <p:spPr bwMode="auto">
          <a:xfrm>
            <a:off x="4352713" y="2385048"/>
            <a:ext cx="357856" cy="2087939"/>
          </a:xfrm>
          <a:custGeom>
            <a:avLst/>
            <a:gdLst>
              <a:gd name="T0" fmla="*/ 51 w 133"/>
              <a:gd name="T1" fmla="*/ 0 h 776"/>
              <a:gd name="T2" fmla="*/ 0 w 133"/>
              <a:gd name="T3" fmla="*/ 214 h 776"/>
              <a:gd name="T4" fmla="*/ 31 w 133"/>
              <a:gd name="T5" fmla="*/ 276 h 776"/>
              <a:gd name="T6" fmla="*/ 31 w 133"/>
              <a:gd name="T7" fmla="*/ 276 h 776"/>
              <a:gd name="T8" fmla="*/ 31 w 133"/>
              <a:gd name="T9" fmla="*/ 276 h 776"/>
              <a:gd name="T10" fmla="*/ 41 w 133"/>
              <a:gd name="T11" fmla="*/ 291 h 776"/>
              <a:gd name="T12" fmla="*/ 31 w 133"/>
              <a:gd name="T13" fmla="*/ 291 h 776"/>
              <a:gd name="T14" fmla="*/ 31 w 133"/>
              <a:gd name="T15" fmla="*/ 459 h 776"/>
              <a:gd name="T16" fmla="*/ 107 w 133"/>
              <a:gd name="T17" fmla="*/ 776 h 776"/>
              <a:gd name="T18" fmla="*/ 112 w 133"/>
              <a:gd name="T19" fmla="*/ 776 h 776"/>
              <a:gd name="T20" fmla="*/ 87 w 133"/>
              <a:gd name="T21" fmla="*/ 276 h 776"/>
              <a:gd name="T22" fmla="*/ 133 w 133"/>
              <a:gd name="T23" fmla="*/ 276 h 776"/>
              <a:gd name="T24" fmla="*/ 51 w 133"/>
              <a:gd name="T25"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776">
                <a:moveTo>
                  <a:pt x="51" y="0"/>
                </a:moveTo>
                <a:lnTo>
                  <a:pt x="0" y="214"/>
                </a:lnTo>
                <a:lnTo>
                  <a:pt x="31" y="276"/>
                </a:lnTo>
                <a:lnTo>
                  <a:pt x="31" y="276"/>
                </a:lnTo>
                <a:lnTo>
                  <a:pt x="31" y="276"/>
                </a:lnTo>
                <a:lnTo>
                  <a:pt x="41" y="291"/>
                </a:lnTo>
                <a:lnTo>
                  <a:pt x="31" y="291"/>
                </a:lnTo>
                <a:lnTo>
                  <a:pt x="31" y="459"/>
                </a:lnTo>
                <a:lnTo>
                  <a:pt x="107" y="776"/>
                </a:lnTo>
                <a:lnTo>
                  <a:pt x="112" y="776"/>
                </a:lnTo>
                <a:lnTo>
                  <a:pt x="87" y="276"/>
                </a:lnTo>
                <a:lnTo>
                  <a:pt x="133" y="276"/>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8"/>
          <p:cNvSpPr>
            <a:spLocks noEditPoints="1"/>
          </p:cNvSpPr>
          <p:nvPr/>
        </p:nvSpPr>
        <p:spPr bwMode="auto">
          <a:xfrm>
            <a:off x="4312352" y="2960846"/>
            <a:ext cx="328259" cy="1512142"/>
          </a:xfrm>
          <a:custGeom>
            <a:avLst/>
            <a:gdLst>
              <a:gd name="T0" fmla="*/ 46 w 122"/>
              <a:gd name="T1" fmla="*/ 245 h 562"/>
              <a:gd name="T2" fmla="*/ 41 w 122"/>
              <a:gd name="T3" fmla="*/ 450 h 562"/>
              <a:gd name="T4" fmla="*/ 102 w 122"/>
              <a:gd name="T5" fmla="*/ 562 h 562"/>
              <a:gd name="T6" fmla="*/ 122 w 122"/>
              <a:gd name="T7" fmla="*/ 562 h 562"/>
              <a:gd name="T8" fmla="*/ 46 w 122"/>
              <a:gd name="T9" fmla="*/ 245 h 562"/>
              <a:gd name="T10" fmla="*/ 46 w 122"/>
              <a:gd name="T11" fmla="*/ 62 h 562"/>
              <a:gd name="T12" fmla="*/ 46 w 122"/>
              <a:gd name="T13" fmla="*/ 77 h 562"/>
              <a:gd name="T14" fmla="*/ 56 w 122"/>
              <a:gd name="T15" fmla="*/ 77 h 562"/>
              <a:gd name="T16" fmla="*/ 46 w 122"/>
              <a:gd name="T17" fmla="*/ 62 h 562"/>
              <a:gd name="T18" fmla="*/ 15 w 122"/>
              <a:gd name="T19" fmla="*/ 0 h 562"/>
              <a:gd name="T20" fmla="*/ 0 w 122"/>
              <a:gd name="T21" fmla="*/ 62 h 562"/>
              <a:gd name="T22" fmla="*/ 46 w 122"/>
              <a:gd name="T23" fmla="*/ 62 h 562"/>
              <a:gd name="T24" fmla="*/ 15 w 12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562">
                <a:moveTo>
                  <a:pt x="46" y="245"/>
                </a:moveTo>
                <a:lnTo>
                  <a:pt x="41" y="450"/>
                </a:lnTo>
                <a:lnTo>
                  <a:pt x="102" y="562"/>
                </a:lnTo>
                <a:lnTo>
                  <a:pt x="122" y="562"/>
                </a:lnTo>
                <a:lnTo>
                  <a:pt x="46" y="245"/>
                </a:lnTo>
                <a:close/>
                <a:moveTo>
                  <a:pt x="46" y="62"/>
                </a:moveTo>
                <a:lnTo>
                  <a:pt x="46" y="77"/>
                </a:lnTo>
                <a:lnTo>
                  <a:pt x="56" y="77"/>
                </a:lnTo>
                <a:lnTo>
                  <a:pt x="46" y="62"/>
                </a:lnTo>
                <a:close/>
                <a:moveTo>
                  <a:pt x="15" y="0"/>
                </a:moveTo>
                <a:lnTo>
                  <a:pt x="0" y="62"/>
                </a:lnTo>
                <a:lnTo>
                  <a:pt x="46" y="62"/>
                </a:lnTo>
                <a:lnTo>
                  <a:pt x="15"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6" name="Freeform 39"/>
          <p:cNvSpPr>
            <a:spLocks noEditPoints="1"/>
          </p:cNvSpPr>
          <p:nvPr/>
        </p:nvSpPr>
        <p:spPr bwMode="auto">
          <a:xfrm>
            <a:off x="4312352" y="2960846"/>
            <a:ext cx="328259" cy="1512142"/>
          </a:xfrm>
          <a:custGeom>
            <a:avLst/>
            <a:gdLst>
              <a:gd name="T0" fmla="*/ 46 w 122"/>
              <a:gd name="T1" fmla="*/ 245 h 562"/>
              <a:gd name="T2" fmla="*/ 41 w 122"/>
              <a:gd name="T3" fmla="*/ 450 h 562"/>
              <a:gd name="T4" fmla="*/ 102 w 122"/>
              <a:gd name="T5" fmla="*/ 562 h 562"/>
              <a:gd name="T6" fmla="*/ 122 w 122"/>
              <a:gd name="T7" fmla="*/ 562 h 562"/>
              <a:gd name="T8" fmla="*/ 46 w 122"/>
              <a:gd name="T9" fmla="*/ 245 h 562"/>
              <a:gd name="T10" fmla="*/ 46 w 122"/>
              <a:gd name="T11" fmla="*/ 62 h 562"/>
              <a:gd name="T12" fmla="*/ 46 w 122"/>
              <a:gd name="T13" fmla="*/ 77 h 562"/>
              <a:gd name="T14" fmla="*/ 56 w 122"/>
              <a:gd name="T15" fmla="*/ 77 h 562"/>
              <a:gd name="T16" fmla="*/ 46 w 122"/>
              <a:gd name="T17" fmla="*/ 62 h 562"/>
              <a:gd name="T18" fmla="*/ 15 w 122"/>
              <a:gd name="T19" fmla="*/ 0 h 562"/>
              <a:gd name="T20" fmla="*/ 0 w 122"/>
              <a:gd name="T21" fmla="*/ 62 h 562"/>
              <a:gd name="T22" fmla="*/ 46 w 122"/>
              <a:gd name="T23" fmla="*/ 62 h 562"/>
              <a:gd name="T24" fmla="*/ 15 w 122"/>
              <a:gd name="T2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562">
                <a:moveTo>
                  <a:pt x="46" y="245"/>
                </a:moveTo>
                <a:lnTo>
                  <a:pt x="41" y="450"/>
                </a:lnTo>
                <a:lnTo>
                  <a:pt x="102" y="562"/>
                </a:lnTo>
                <a:lnTo>
                  <a:pt x="122" y="562"/>
                </a:lnTo>
                <a:lnTo>
                  <a:pt x="46" y="245"/>
                </a:lnTo>
                <a:moveTo>
                  <a:pt x="46" y="62"/>
                </a:moveTo>
                <a:lnTo>
                  <a:pt x="46" y="77"/>
                </a:lnTo>
                <a:lnTo>
                  <a:pt x="56" y="77"/>
                </a:lnTo>
                <a:lnTo>
                  <a:pt x="46" y="62"/>
                </a:lnTo>
                <a:moveTo>
                  <a:pt x="15" y="0"/>
                </a:moveTo>
                <a:lnTo>
                  <a:pt x="0" y="62"/>
                </a:lnTo>
                <a:lnTo>
                  <a:pt x="46" y="6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40"/>
          <p:cNvSpPr/>
          <p:nvPr/>
        </p:nvSpPr>
        <p:spPr bwMode="auto">
          <a:xfrm>
            <a:off x="4422670" y="4171635"/>
            <a:ext cx="164130" cy="301352"/>
          </a:xfrm>
          <a:custGeom>
            <a:avLst/>
            <a:gdLst>
              <a:gd name="T0" fmla="*/ 0 w 61"/>
              <a:gd name="T1" fmla="*/ 0 h 112"/>
              <a:gd name="T2" fmla="*/ 0 w 61"/>
              <a:gd name="T3" fmla="*/ 112 h 112"/>
              <a:gd name="T4" fmla="*/ 61 w 61"/>
              <a:gd name="T5" fmla="*/ 112 h 112"/>
              <a:gd name="T6" fmla="*/ 0 w 61"/>
              <a:gd name="T7" fmla="*/ 0 h 112"/>
            </a:gdLst>
            <a:ahLst/>
            <a:cxnLst>
              <a:cxn ang="0">
                <a:pos x="T0" y="T1"/>
              </a:cxn>
              <a:cxn ang="0">
                <a:pos x="T2" y="T3"/>
              </a:cxn>
              <a:cxn ang="0">
                <a:pos x="T4" y="T5"/>
              </a:cxn>
              <a:cxn ang="0">
                <a:pos x="T6" y="T7"/>
              </a:cxn>
            </a:cxnLst>
            <a:rect l="0" t="0" r="r" b="b"/>
            <a:pathLst>
              <a:path w="61" h="112">
                <a:moveTo>
                  <a:pt x="0" y="0"/>
                </a:moveTo>
                <a:lnTo>
                  <a:pt x="0" y="112"/>
                </a:lnTo>
                <a:lnTo>
                  <a:pt x="61" y="112"/>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8" name="Freeform 41"/>
          <p:cNvSpPr/>
          <p:nvPr/>
        </p:nvSpPr>
        <p:spPr bwMode="auto">
          <a:xfrm>
            <a:off x="4422670" y="4171635"/>
            <a:ext cx="164130" cy="301352"/>
          </a:xfrm>
          <a:custGeom>
            <a:avLst/>
            <a:gdLst>
              <a:gd name="T0" fmla="*/ 0 w 61"/>
              <a:gd name="T1" fmla="*/ 0 h 112"/>
              <a:gd name="T2" fmla="*/ 0 w 61"/>
              <a:gd name="T3" fmla="*/ 112 h 112"/>
              <a:gd name="T4" fmla="*/ 61 w 61"/>
              <a:gd name="T5" fmla="*/ 112 h 112"/>
              <a:gd name="T6" fmla="*/ 0 w 61"/>
              <a:gd name="T7" fmla="*/ 0 h 112"/>
            </a:gdLst>
            <a:ahLst/>
            <a:cxnLst>
              <a:cxn ang="0">
                <a:pos x="T0" y="T1"/>
              </a:cxn>
              <a:cxn ang="0">
                <a:pos x="T2" y="T3"/>
              </a:cxn>
              <a:cxn ang="0">
                <a:pos x="T4" y="T5"/>
              </a:cxn>
              <a:cxn ang="0">
                <a:pos x="T6" y="T7"/>
              </a:cxn>
            </a:cxnLst>
            <a:rect l="0" t="0" r="r" b="b"/>
            <a:pathLst>
              <a:path w="61" h="112">
                <a:moveTo>
                  <a:pt x="0" y="0"/>
                </a:moveTo>
                <a:lnTo>
                  <a:pt x="0" y="112"/>
                </a:lnTo>
                <a:lnTo>
                  <a:pt x="61" y="1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42"/>
          <p:cNvSpPr>
            <a:spLocks noEditPoints="1"/>
          </p:cNvSpPr>
          <p:nvPr/>
        </p:nvSpPr>
        <p:spPr bwMode="auto">
          <a:xfrm>
            <a:off x="4352713" y="2411954"/>
            <a:ext cx="454720" cy="2445796"/>
          </a:xfrm>
          <a:custGeom>
            <a:avLst/>
            <a:gdLst>
              <a:gd name="T0" fmla="*/ 25 w 33"/>
              <a:gd name="T1" fmla="*/ 147 h 178"/>
              <a:gd name="T2" fmla="*/ 22 w 33"/>
              <a:gd name="T3" fmla="*/ 57 h 178"/>
              <a:gd name="T4" fmla="*/ 31 w 33"/>
              <a:gd name="T5" fmla="*/ 57 h 178"/>
              <a:gd name="T6" fmla="*/ 17 w 33"/>
              <a:gd name="T7" fmla="*/ 0 h 178"/>
              <a:gd name="T8" fmla="*/ 2 w 33"/>
              <a:gd name="T9" fmla="*/ 57 h 178"/>
              <a:gd name="T10" fmla="*/ 12 w 33"/>
              <a:gd name="T11" fmla="*/ 57 h 178"/>
              <a:gd name="T12" fmla="*/ 9 w 33"/>
              <a:gd name="T13" fmla="*/ 147 h 178"/>
              <a:gd name="T14" fmla="*/ 0 w 33"/>
              <a:gd name="T15" fmla="*/ 161 h 178"/>
              <a:gd name="T16" fmla="*/ 17 w 33"/>
              <a:gd name="T17" fmla="*/ 178 h 178"/>
              <a:gd name="T18" fmla="*/ 33 w 33"/>
              <a:gd name="T19" fmla="*/ 161 h 178"/>
              <a:gd name="T20" fmla="*/ 25 w 33"/>
              <a:gd name="T21" fmla="*/ 147 h 178"/>
              <a:gd name="T22" fmla="*/ 17 w 33"/>
              <a:gd name="T23" fmla="*/ 170 h 178"/>
              <a:gd name="T24" fmla="*/ 8 w 33"/>
              <a:gd name="T25" fmla="*/ 161 h 178"/>
              <a:gd name="T26" fmla="*/ 17 w 33"/>
              <a:gd name="T27" fmla="*/ 153 h 178"/>
              <a:gd name="T28" fmla="*/ 25 w 33"/>
              <a:gd name="T29" fmla="*/ 161 h 178"/>
              <a:gd name="T30" fmla="*/ 17 w 33"/>
              <a:gd name="T31"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78">
                <a:moveTo>
                  <a:pt x="25" y="147"/>
                </a:moveTo>
                <a:cubicBezTo>
                  <a:pt x="22" y="57"/>
                  <a:pt x="22" y="57"/>
                  <a:pt x="22" y="57"/>
                </a:cubicBezTo>
                <a:cubicBezTo>
                  <a:pt x="31" y="57"/>
                  <a:pt x="31" y="57"/>
                  <a:pt x="31" y="57"/>
                </a:cubicBezTo>
                <a:cubicBezTo>
                  <a:pt x="17" y="0"/>
                  <a:pt x="17" y="0"/>
                  <a:pt x="17" y="0"/>
                </a:cubicBezTo>
                <a:cubicBezTo>
                  <a:pt x="2" y="57"/>
                  <a:pt x="2" y="57"/>
                  <a:pt x="2" y="57"/>
                </a:cubicBezTo>
                <a:cubicBezTo>
                  <a:pt x="12" y="57"/>
                  <a:pt x="12" y="57"/>
                  <a:pt x="12" y="57"/>
                </a:cubicBezTo>
                <a:cubicBezTo>
                  <a:pt x="9" y="147"/>
                  <a:pt x="9" y="147"/>
                  <a:pt x="9" y="147"/>
                </a:cubicBezTo>
                <a:cubicBezTo>
                  <a:pt x="4" y="150"/>
                  <a:pt x="0" y="155"/>
                  <a:pt x="0" y="161"/>
                </a:cubicBezTo>
                <a:cubicBezTo>
                  <a:pt x="0" y="171"/>
                  <a:pt x="8" y="178"/>
                  <a:pt x="17" y="178"/>
                </a:cubicBezTo>
                <a:cubicBezTo>
                  <a:pt x="26" y="178"/>
                  <a:pt x="33" y="171"/>
                  <a:pt x="33" y="161"/>
                </a:cubicBezTo>
                <a:cubicBezTo>
                  <a:pt x="33" y="155"/>
                  <a:pt x="30" y="150"/>
                  <a:pt x="25" y="147"/>
                </a:cubicBezTo>
                <a:close/>
                <a:moveTo>
                  <a:pt x="17" y="170"/>
                </a:moveTo>
                <a:cubicBezTo>
                  <a:pt x="12" y="170"/>
                  <a:pt x="8" y="166"/>
                  <a:pt x="8" y="161"/>
                </a:cubicBezTo>
                <a:cubicBezTo>
                  <a:pt x="8" y="157"/>
                  <a:pt x="12" y="153"/>
                  <a:pt x="17" y="153"/>
                </a:cubicBezTo>
                <a:cubicBezTo>
                  <a:pt x="21" y="153"/>
                  <a:pt x="25" y="157"/>
                  <a:pt x="25" y="161"/>
                </a:cubicBezTo>
                <a:cubicBezTo>
                  <a:pt x="25" y="166"/>
                  <a:pt x="21" y="170"/>
                  <a:pt x="17" y="170"/>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45" name="TextBox 44"/>
          <p:cNvSpPr txBox="1"/>
          <p:nvPr/>
        </p:nvSpPr>
        <p:spPr>
          <a:xfrm>
            <a:off x="1905000" y="1581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6" name="TextBox 45"/>
          <p:cNvSpPr txBox="1"/>
          <p:nvPr/>
        </p:nvSpPr>
        <p:spPr>
          <a:xfrm>
            <a:off x="762000" y="318932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7" name="TextBox 46"/>
          <p:cNvSpPr txBox="1"/>
          <p:nvPr/>
        </p:nvSpPr>
        <p:spPr>
          <a:xfrm>
            <a:off x="6177963" y="1581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48" name="TextBox 47"/>
          <p:cNvSpPr txBox="1"/>
          <p:nvPr/>
        </p:nvSpPr>
        <p:spPr>
          <a:xfrm>
            <a:off x="7244763" y="318932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grpSp>
        <p:nvGrpSpPr>
          <p:cNvPr id="49" name="Group 48"/>
          <p:cNvGrpSpPr/>
          <p:nvPr/>
        </p:nvGrpSpPr>
        <p:grpSpPr>
          <a:xfrm>
            <a:off x="2313813" y="3014717"/>
            <a:ext cx="326569" cy="357251"/>
            <a:chOff x="7364413" y="4678362"/>
            <a:chExt cx="473075" cy="517526"/>
          </a:xfrm>
          <a:solidFill>
            <a:schemeClr val="bg1"/>
          </a:solidFill>
        </p:grpSpPr>
        <p:sp>
          <p:nvSpPr>
            <p:cNvPr id="50" name="Freeform 49"/>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 name="Group 51"/>
          <p:cNvGrpSpPr/>
          <p:nvPr/>
        </p:nvGrpSpPr>
        <p:grpSpPr>
          <a:xfrm>
            <a:off x="3736340" y="1808787"/>
            <a:ext cx="339141" cy="376291"/>
            <a:chOff x="8996363" y="4629150"/>
            <a:chExt cx="449262" cy="498476"/>
          </a:xfrm>
          <a:solidFill>
            <a:schemeClr val="bg1"/>
          </a:solidFill>
        </p:grpSpPr>
        <p:sp>
          <p:nvSpPr>
            <p:cNvPr id="53" name="Freeform 52"/>
            <p:cNvSpPr/>
            <p:nvPr/>
          </p:nvSpPr>
          <p:spPr bwMode="auto">
            <a:xfrm>
              <a:off x="9247188" y="4854575"/>
              <a:ext cx="198437" cy="168275"/>
            </a:xfrm>
            <a:custGeom>
              <a:avLst/>
              <a:gdLst>
                <a:gd name="T0" fmla="*/ 14 w 53"/>
                <a:gd name="T1" fmla="*/ 0 h 45"/>
                <a:gd name="T2" fmla="*/ 21 w 53"/>
                <a:gd name="T3" fmla="*/ 0 h 45"/>
                <a:gd name="T4" fmla="*/ 23 w 53"/>
                <a:gd name="T5" fmla="*/ 6 h 45"/>
                <a:gd name="T6" fmla="*/ 21 w 53"/>
                <a:gd name="T7" fmla="*/ 31 h 45"/>
                <a:gd name="T8" fmla="*/ 26 w 53"/>
                <a:gd name="T9" fmla="*/ 40 h 45"/>
                <a:gd name="T10" fmla="*/ 31 w 53"/>
                <a:gd name="T11" fmla="*/ 31 h 45"/>
                <a:gd name="T12" fmla="*/ 28 w 53"/>
                <a:gd name="T13" fmla="*/ 6 h 45"/>
                <a:gd name="T14" fmla="*/ 30 w 53"/>
                <a:gd name="T15" fmla="*/ 0 h 45"/>
                <a:gd name="T16" fmla="*/ 38 w 53"/>
                <a:gd name="T17" fmla="*/ 0 h 45"/>
                <a:gd name="T18" fmla="*/ 38 w 53"/>
                <a:gd name="T19" fmla="*/ 0 h 45"/>
                <a:gd name="T20" fmla="*/ 52 w 53"/>
                <a:gd name="T21" fmla="*/ 15 h 45"/>
                <a:gd name="T22" fmla="*/ 50 w 53"/>
                <a:gd name="T23" fmla="*/ 31 h 45"/>
                <a:gd name="T24" fmla="*/ 36 w 53"/>
                <a:gd name="T25" fmla="*/ 45 h 45"/>
                <a:gd name="T26" fmla="*/ 16 w 53"/>
                <a:gd name="T27" fmla="*/ 45 h 45"/>
                <a:gd name="T28" fmla="*/ 3 w 53"/>
                <a:gd name="T29" fmla="*/ 30 h 45"/>
                <a:gd name="T30" fmla="*/ 1 w 53"/>
                <a:gd name="T31" fmla="*/ 15 h 45"/>
                <a:gd name="T32" fmla="*/ 14 w 53"/>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5">
                  <a:moveTo>
                    <a:pt x="14" y="0"/>
                  </a:moveTo>
                  <a:cubicBezTo>
                    <a:pt x="21" y="0"/>
                    <a:pt x="21" y="0"/>
                    <a:pt x="21" y="0"/>
                  </a:cubicBezTo>
                  <a:cubicBezTo>
                    <a:pt x="21" y="1"/>
                    <a:pt x="21" y="5"/>
                    <a:pt x="23" y="6"/>
                  </a:cubicBezTo>
                  <a:cubicBezTo>
                    <a:pt x="23" y="6"/>
                    <a:pt x="20" y="25"/>
                    <a:pt x="21" y="31"/>
                  </a:cubicBezTo>
                  <a:cubicBezTo>
                    <a:pt x="22" y="34"/>
                    <a:pt x="24" y="40"/>
                    <a:pt x="26" y="40"/>
                  </a:cubicBezTo>
                  <a:cubicBezTo>
                    <a:pt x="29" y="40"/>
                    <a:pt x="31" y="34"/>
                    <a:pt x="31" y="31"/>
                  </a:cubicBezTo>
                  <a:cubicBezTo>
                    <a:pt x="32" y="25"/>
                    <a:pt x="28" y="6"/>
                    <a:pt x="28" y="6"/>
                  </a:cubicBezTo>
                  <a:cubicBezTo>
                    <a:pt x="29" y="6"/>
                    <a:pt x="30" y="5"/>
                    <a:pt x="30" y="0"/>
                  </a:cubicBezTo>
                  <a:cubicBezTo>
                    <a:pt x="38" y="0"/>
                    <a:pt x="38" y="0"/>
                    <a:pt x="38" y="0"/>
                  </a:cubicBezTo>
                  <a:cubicBezTo>
                    <a:pt x="38" y="0"/>
                    <a:pt x="38" y="0"/>
                    <a:pt x="38" y="0"/>
                  </a:cubicBezTo>
                  <a:cubicBezTo>
                    <a:pt x="46" y="0"/>
                    <a:pt x="53" y="7"/>
                    <a:pt x="52" y="15"/>
                  </a:cubicBezTo>
                  <a:cubicBezTo>
                    <a:pt x="50" y="31"/>
                    <a:pt x="50" y="31"/>
                    <a:pt x="50" y="31"/>
                  </a:cubicBezTo>
                  <a:cubicBezTo>
                    <a:pt x="48" y="39"/>
                    <a:pt x="44" y="45"/>
                    <a:pt x="36" y="45"/>
                  </a:cubicBezTo>
                  <a:cubicBezTo>
                    <a:pt x="16" y="45"/>
                    <a:pt x="16" y="45"/>
                    <a:pt x="16" y="45"/>
                  </a:cubicBezTo>
                  <a:cubicBezTo>
                    <a:pt x="9" y="45"/>
                    <a:pt x="4" y="39"/>
                    <a:pt x="3" y="30"/>
                  </a:cubicBezTo>
                  <a:cubicBezTo>
                    <a:pt x="1" y="15"/>
                    <a:pt x="1" y="15"/>
                    <a:pt x="1" y="15"/>
                  </a:cubicBezTo>
                  <a:cubicBezTo>
                    <a:pt x="0" y="7"/>
                    <a:pt x="7"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a:spLocks noEditPoints="1"/>
            </p:cNvSpPr>
            <p:nvPr/>
          </p:nvSpPr>
          <p:spPr bwMode="auto">
            <a:xfrm>
              <a:off x="9296400" y="4730750"/>
              <a:ext cx="100012" cy="101600"/>
            </a:xfrm>
            <a:custGeom>
              <a:avLst/>
              <a:gdLst>
                <a:gd name="T0" fmla="*/ 13 w 27"/>
                <a:gd name="T1" fmla="*/ 0 h 27"/>
                <a:gd name="T2" fmla="*/ 0 w 27"/>
                <a:gd name="T3" fmla="*/ 13 h 27"/>
                <a:gd name="T4" fmla="*/ 13 w 27"/>
                <a:gd name="T5" fmla="*/ 27 h 27"/>
                <a:gd name="T6" fmla="*/ 27 w 27"/>
                <a:gd name="T7" fmla="*/ 13 h 27"/>
                <a:gd name="T8" fmla="*/ 13 w 27"/>
                <a:gd name="T9" fmla="*/ 0 h 27"/>
                <a:gd name="T10" fmla="*/ 13 w 27"/>
                <a:gd name="T11" fmla="*/ 23 h 27"/>
                <a:gd name="T12" fmla="*/ 3 w 27"/>
                <a:gd name="T13" fmla="*/ 13 h 27"/>
                <a:gd name="T14" fmla="*/ 13 w 27"/>
                <a:gd name="T15" fmla="*/ 3 h 27"/>
                <a:gd name="T16" fmla="*/ 23 w 27"/>
                <a:gd name="T17" fmla="*/ 13 h 27"/>
                <a:gd name="T18" fmla="*/ 13 w 27"/>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13" y="0"/>
                  </a:moveTo>
                  <a:cubicBezTo>
                    <a:pt x="6" y="0"/>
                    <a:pt x="0" y="6"/>
                    <a:pt x="0" y="13"/>
                  </a:cubicBezTo>
                  <a:cubicBezTo>
                    <a:pt x="0" y="21"/>
                    <a:pt x="6" y="27"/>
                    <a:pt x="13" y="27"/>
                  </a:cubicBezTo>
                  <a:cubicBezTo>
                    <a:pt x="21" y="27"/>
                    <a:pt x="27" y="21"/>
                    <a:pt x="27" y="13"/>
                  </a:cubicBezTo>
                  <a:cubicBezTo>
                    <a:pt x="27" y="6"/>
                    <a:pt x="21" y="0"/>
                    <a:pt x="13" y="0"/>
                  </a:cubicBezTo>
                  <a:close/>
                  <a:moveTo>
                    <a:pt x="13" y="23"/>
                  </a:moveTo>
                  <a:cubicBezTo>
                    <a:pt x="8" y="23"/>
                    <a:pt x="3" y="19"/>
                    <a:pt x="3" y="13"/>
                  </a:cubicBezTo>
                  <a:cubicBezTo>
                    <a:pt x="3" y="7"/>
                    <a:pt x="8" y="3"/>
                    <a:pt x="13" y="3"/>
                  </a:cubicBezTo>
                  <a:cubicBezTo>
                    <a:pt x="19" y="3"/>
                    <a:pt x="23" y="7"/>
                    <a:pt x="23" y="13"/>
                  </a:cubicBezTo>
                  <a:cubicBezTo>
                    <a:pt x="23" y="19"/>
                    <a:pt x="19" y="23"/>
                    <a:pt x="1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p:nvPr/>
          </p:nvSpPr>
          <p:spPr bwMode="auto">
            <a:xfrm>
              <a:off x="8996363" y="4932363"/>
              <a:ext cx="231775" cy="195263"/>
            </a:xfrm>
            <a:custGeom>
              <a:avLst/>
              <a:gdLst>
                <a:gd name="T0" fmla="*/ 45 w 62"/>
                <a:gd name="T1" fmla="*/ 0 h 52"/>
                <a:gd name="T2" fmla="*/ 45 w 62"/>
                <a:gd name="T3" fmla="*/ 0 h 52"/>
                <a:gd name="T4" fmla="*/ 17 w 62"/>
                <a:gd name="T5" fmla="*/ 0 h 52"/>
                <a:gd name="T6" fmla="*/ 1 w 62"/>
                <a:gd name="T7" fmla="*/ 17 h 52"/>
                <a:gd name="T8" fmla="*/ 3 w 62"/>
                <a:gd name="T9" fmla="*/ 35 h 52"/>
                <a:gd name="T10" fmla="*/ 19 w 62"/>
                <a:gd name="T11" fmla="*/ 52 h 52"/>
                <a:gd name="T12" fmla="*/ 43 w 62"/>
                <a:gd name="T13" fmla="*/ 52 h 52"/>
                <a:gd name="T14" fmla="*/ 58 w 62"/>
                <a:gd name="T15" fmla="*/ 35 h 52"/>
                <a:gd name="T16" fmla="*/ 61 w 62"/>
                <a:gd name="T17" fmla="*/ 17 h 52"/>
                <a:gd name="T18" fmla="*/ 45 w 62"/>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52">
                  <a:moveTo>
                    <a:pt x="45" y="0"/>
                  </a:moveTo>
                  <a:cubicBezTo>
                    <a:pt x="45" y="0"/>
                    <a:pt x="45" y="0"/>
                    <a:pt x="45" y="0"/>
                  </a:cubicBezTo>
                  <a:cubicBezTo>
                    <a:pt x="17" y="0"/>
                    <a:pt x="17" y="0"/>
                    <a:pt x="17" y="0"/>
                  </a:cubicBezTo>
                  <a:cubicBezTo>
                    <a:pt x="8" y="0"/>
                    <a:pt x="0" y="7"/>
                    <a:pt x="1" y="17"/>
                  </a:cubicBezTo>
                  <a:cubicBezTo>
                    <a:pt x="3" y="35"/>
                    <a:pt x="3" y="35"/>
                    <a:pt x="3" y="35"/>
                  </a:cubicBezTo>
                  <a:cubicBezTo>
                    <a:pt x="5" y="44"/>
                    <a:pt x="10" y="52"/>
                    <a:pt x="19" y="52"/>
                  </a:cubicBezTo>
                  <a:cubicBezTo>
                    <a:pt x="43" y="52"/>
                    <a:pt x="43" y="52"/>
                    <a:pt x="43" y="52"/>
                  </a:cubicBezTo>
                  <a:cubicBezTo>
                    <a:pt x="51" y="52"/>
                    <a:pt x="57" y="45"/>
                    <a:pt x="58" y="35"/>
                  </a:cubicBezTo>
                  <a:cubicBezTo>
                    <a:pt x="61" y="17"/>
                    <a:pt x="61" y="17"/>
                    <a:pt x="61" y="17"/>
                  </a:cubicBezTo>
                  <a:cubicBezTo>
                    <a:pt x="62" y="7"/>
                    <a:pt x="54"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 name="Oval 55"/>
            <p:cNvSpPr>
              <a:spLocks noChangeArrowheads="1"/>
            </p:cNvSpPr>
            <p:nvPr/>
          </p:nvSpPr>
          <p:spPr bwMode="auto">
            <a:xfrm>
              <a:off x="9051925" y="4786313"/>
              <a:ext cx="120650" cy="1158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p:nvPr/>
          </p:nvSpPr>
          <p:spPr bwMode="auto">
            <a:xfrm>
              <a:off x="9101138" y="4654550"/>
              <a:ext cx="146050" cy="123825"/>
            </a:xfrm>
            <a:custGeom>
              <a:avLst/>
              <a:gdLst>
                <a:gd name="T0" fmla="*/ 33 w 39"/>
                <a:gd name="T1" fmla="*/ 0 h 33"/>
                <a:gd name="T2" fmla="*/ 29 w 39"/>
                <a:gd name="T3" fmla="*/ 0 h 33"/>
                <a:gd name="T4" fmla="*/ 10 w 39"/>
                <a:gd name="T5" fmla="*/ 0 h 33"/>
                <a:gd name="T6" fmla="*/ 6 w 39"/>
                <a:gd name="T7" fmla="*/ 0 h 33"/>
                <a:gd name="T8" fmla="*/ 0 w 39"/>
                <a:gd name="T9" fmla="*/ 6 h 33"/>
                <a:gd name="T10" fmla="*/ 0 w 39"/>
                <a:gd name="T11" fmla="*/ 13 h 33"/>
                <a:gd name="T12" fmla="*/ 0 w 39"/>
                <a:gd name="T13" fmla="*/ 20 h 33"/>
                <a:gd name="T14" fmla="*/ 6 w 39"/>
                <a:gd name="T15" fmla="*/ 26 h 33"/>
                <a:gd name="T16" fmla="*/ 11 w 39"/>
                <a:gd name="T17" fmla="*/ 26 h 33"/>
                <a:gd name="T18" fmla="*/ 11 w 39"/>
                <a:gd name="T19" fmla="*/ 31 h 33"/>
                <a:gd name="T20" fmla="*/ 12 w 39"/>
                <a:gd name="T21" fmla="*/ 33 h 33"/>
                <a:gd name="T22" fmla="*/ 13 w 39"/>
                <a:gd name="T23" fmla="*/ 33 h 33"/>
                <a:gd name="T24" fmla="*/ 15 w 39"/>
                <a:gd name="T25" fmla="*/ 32 h 33"/>
                <a:gd name="T26" fmla="*/ 21 w 39"/>
                <a:gd name="T27" fmla="*/ 26 h 33"/>
                <a:gd name="T28" fmla="*/ 33 w 39"/>
                <a:gd name="T29" fmla="*/ 26 h 33"/>
                <a:gd name="T30" fmla="*/ 39 w 39"/>
                <a:gd name="T31" fmla="*/ 20 h 33"/>
                <a:gd name="T32" fmla="*/ 39 w 39"/>
                <a:gd name="T33" fmla="*/ 13 h 33"/>
                <a:gd name="T34" fmla="*/ 39 w 39"/>
                <a:gd name="T35" fmla="*/ 6 h 33"/>
                <a:gd name="T36" fmla="*/ 33 w 3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3">
                  <a:moveTo>
                    <a:pt x="33" y="0"/>
                  </a:moveTo>
                  <a:cubicBezTo>
                    <a:pt x="29" y="0"/>
                    <a:pt x="29" y="0"/>
                    <a:pt x="29" y="0"/>
                  </a:cubicBezTo>
                  <a:cubicBezTo>
                    <a:pt x="10" y="0"/>
                    <a:pt x="10" y="0"/>
                    <a:pt x="10" y="0"/>
                  </a:cubicBezTo>
                  <a:cubicBezTo>
                    <a:pt x="6" y="0"/>
                    <a:pt x="6" y="0"/>
                    <a:pt x="6" y="0"/>
                  </a:cubicBezTo>
                  <a:cubicBezTo>
                    <a:pt x="3" y="0"/>
                    <a:pt x="0" y="3"/>
                    <a:pt x="0" y="6"/>
                  </a:cubicBezTo>
                  <a:cubicBezTo>
                    <a:pt x="0" y="13"/>
                    <a:pt x="0" y="13"/>
                    <a:pt x="0" y="13"/>
                  </a:cubicBezTo>
                  <a:cubicBezTo>
                    <a:pt x="0" y="20"/>
                    <a:pt x="0" y="20"/>
                    <a:pt x="0" y="20"/>
                  </a:cubicBezTo>
                  <a:cubicBezTo>
                    <a:pt x="0" y="24"/>
                    <a:pt x="3" y="26"/>
                    <a:pt x="6" y="26"/>
                  </a:cubicBezTo>
                  <a:cubicBezTo>
                    <a:pt x="11" y="26"/>
                    <a:pt x="11" y="26"/>
                    <a:pt x="11" y="26"/>
                  </a:cubicBezTo>
                  <a:cubicBezTo>
                    <a:pt x="11" y="31"/>
                    <a:pt x="11" y="31"/>
                    <a:pt x="11" y="31"/>
                  </a:cubicBezTo>
                  <a:cubicBezTo>
                    <a:pt x="11" y="32"/>
                    <a:pt x="12" y="33"/>
                    <a:pt x="12" y="33"/>
                  </a:cubicBezTo>
                  <a:cubicBezTo>
                    <a:pt x="13" y="33"/>
                    <a:pt x="13" y="33"/>
                    <a:pt x="13" y="33"/>
                  </a:cubicBezTo>
                  <a:cubicBezTo>
                    <a:pt x="14" y="33"/>
                    <a:pt x="15" y="33"/>
                    <a:pt x="15" y="32"/>
                  </a:cubicBezTo>
                  <a:cubicBezTo>
                    <a:pt x="21" y="26"/>
                    <a:pt x="21" y="26"/>
                    <a:pt x="21" y="26"/>
                  </a:cubicBezTo>
                  <a:cubicBezTo>
                    <a:pt x="33" y="26"/>
                    <a:pt x="33" y="26"/>
                    <a:pt x="33" y="26"/>
                  </a:cubicBezTo>
                  <a:cubicBezTo>
                    <a:pt x="36" y="26"/>
                    <a:pt x="39" y="24"/>
                    <a:pt x="39" y="20"/>
                  </a:cubicBezTo>
                  <a:cubicBezTo>
                    <a:pt x="39" y="13"/>
                    <a:pt x="39" y="13"/>
                    <a:pt x="39" y="13"/>
                  </a:cubicBezTo>
                  <a:cubicBezTo>
                    <a:pt x="39" y="6"/>
                    <a:pt x="39" y="6"/>
                    <a:pt x="39" y="6"/>
                  </a:cubicBezTo>
                  <a:cubicBezTo>
                    <a:pt x="39" y="3"/>
                    <a:pt x="36"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Freeform 57"/>
            <p:cNvSpPr>
              <a:spLocks noEditPoints="1"/>
            </p:cNvSpPr>
            <p:nvPr/>
          </p:nvSpPr>
          <p:spPr bwMode="auto">
            <a:xfrm>
              <a:off x="9220200" y="4629150"/>
              <a:ext cx="120650" cy="101600"/>
            </a:xfrm>
            <a:custGeom>
              <a:avLst/>
              <a:gdLst>
                <a:gd name="T0" fmla="*/ 27 w 32"/>
                <a:gd name="T1" fmla="*/ 0 h 27"/>
                <a:gd name="T2" fmla="*/ 24 w 32"/>
                <a:gd name="T3" fmla="*/ 0 h 27"/>
                <a:gd name="T4" fmla="*/ 8 w 32"/>
                <a:gd name="T5" fmla="*/ 0 h 27"/>
                <a:gd name="T6" fmla="*/ 5 w 32"/>
                <a:gd name="T7" fmla="*/ 0 h 27"/>
                <a:gd name="T8" fmla="*/ 0 w 32"/>
                <a:gd name="T9" fmla="*/ 5 h 27"/>
                <a:gd name="T10" fmla="*/ 0 w 32"/>
                <a:gd name="T11" fmla="*/ 5 h 27"/>
                <a:gd name="T12" fmla="*/ 1 w 32"/>
                <a:gd name="T13" fmla="*/ 5 h 27"/>
                <a:gd name="T14" fmla="*/ 9 w 32"/>
                <a:gd name="T15" fmla="*/ 13 h 27"/>
                <a:gd name="T16" fmla="*/ 9 w 32"/>
                <a:gd name="T17" fmla="*/ 20 h 27"/>
                <a:gd name="T18" fmla="*/ 9 w 32"/>
                <a:gd name="T19" fmla="*/ 22 h 27"/>
                <a:gd name="T20" fmla="*/ 14 w 32"/>
                <a:gd name="T21" fmla="*/ 22 h 27"/>
                <a:gd name="T22" fmla="*/ 19 w 32"/>
                <a:gd name="T23" fmla="*/ 26 h 27"/>
                <a:gd name="T24" fmla="*/ 21 w 32"/>
                <a:gd name="T25" fmla="*/ 27 h 27"/>
                <a:gd name="T26" fmla="*/ 22 w 32"/>
                <a:gd name="T27" fmla="*/ 27 h 27"/>
                <a:gd name="T28" fmla="*/ 23 w 32"/>
                <a:gd name="T29" fmla="*/ 25 h 27"/>
                <a:gd name="T30" fmla="*/ 23 w 32"/>
                <a:gd name="T31" fmla="*/ 22 h 27"/>
                <a:gd name="T32" fmla="*/ 27 w 32"/>
                <a:gd name="T33" fmla="*/ 22 h 27"/>
                <a:gd name="T34" fmla="*/ 32 w 32"/>
                <a:gd name="T35" fmla="*/ 17 h 27"/>
                <a:gd name="T36" fmla="*/ 32 w 32"/>
                <a:gd name="T37" fmla="*/ 10 h 27"/>
                <a:gd name="T38" fmla="*/ 32 w 32"/>
                <a:gd name="T39" fmla="*/ 5 h 27"/>
                <a:gd name="T40" fmla="*/ 27 w 32"/>
                <a:gd name="T41" fmla="*/ 0 h 27"/>
                <a:gd name="T42" fmla="*/ 29 w 32"/>
                <a:gd name="T43" fmla="*/ 10 h 27"/>
                <a:gd name="T44" fmla="*/ 29 w 32"/>
                <a:gd name="T45" fmla="*/ 17 h 27"/>
                <a:gd name="T46" fmla="*/ 27 w 32"/>
                <a:gd name="T47" fmla="*/ 19 h 27"/>
                <a:gd name="T48" fmla="*/ 23 w 32"/>
                <a:gd name="T49" fmla="*/ 19 h 27"/>
                <a:gd name="T50" fmla="*/ 20 w 32"/>
                <a:gd name="T51" fmla="*/ 19 h 27"/>
                <a:gd name="T52" fmla="*/ 20 w 32"/>
                <a:gd name="T53" fmla="*/ 22 h 27"/>
                <a:gd name="T54" fmla="*/ 20 w 32"/>
                <a:gd name="T55" fmla="*/ 24 h 27"/>
                <a:gd name="T56" fmla="*/ 16 w 32"/>
                <a:gd name="T57" fmla="*/ 20 h 27"/>
                <a:gd name="T58" fmla="*/ 15 w 32"/>
                <a:gd name="T59" fmla="*/ 19 h 27"/>
                <a:gd name="T60" fmla="*/ 14 w 32"/>
                <a:gd name="T61" fmla="*/ 19 h 27"/>
                <a:gd name="T62" fmla="*/ 11 w 32"/>
                <a:gd name="T63" fmla="*/ 19 h 27"/>
                <a:gd name="T64" fmla="*/ 11 w 32"/>
                <a:gd name="T65" fmla="*/ 13 h 27"/>
                <a:gd name="T66" fmla="*/ 3 w 32"/>
                <a:gd name="T67" fmla="*/ 3 h 27"/>
                <a:gd name="T68" fmla="*/ 5 w 32"/>
                <a:gd name="T69" fmla="*/ 2 h 27"/>
                <a:gd name="T70" fmla="*/ 8 w 32"/>
                <a:gd name="T71" fmla="*/ 2 h 27"/>
                <a:gd name="T72" fmla="*/ 24 w 32"/>
                <a:gd name="T73" fmla="*/ 2 h 27"/>
                <a:gd name="T74" fmla="*/ 27 w 32"/>
                <a:gd name="T75" fmla="*/ 2 h 27"/>
                <a:gd name="T76" fmla="*/ 29 w 32"/>
                <a:gd name="T77" fmla="*/ 5 h 27"/>
                <a:gd name="T78" fmla="*/ 29 w 32"/>
                <a:gd name="T7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7">
                  <a:moveTo>
                    <a:pt x="27" y="0"/>
                  </a:moveTo>
                  <a:cubicBezTo>
                    <a:pt x="24" y="0"/>
                    <a:pt x="24" y="0"/>
                    <a:pt x="24" y="0"/>
                  </a:cubicBezTo>
                  <a:cubicBezTo>
                    <a:pt x="8" y="0"/>
                    <a:pt x="8" y="0"/>
                    <a:pt x="8" y="0"/>
                  </a:cubicBezTo>
                  <a:cubicBezTo>
                    <a:pt x="5" y="0"/>
                    <a:pt x="5" y="0"/>
                    <a:pt x="5" y="0"/>
                  </a:cubicBezTo>
                  <a:cubicBezTo>
                    <a:pt x="2" y="0"/>
                    <a:pt x="0" y="2"/>
                    <a:pt x="0" y="5"/>
                  </a:cubicBezTo>
                  <a:cubicBezTo>
                    <a:pt x="0" y="5"/>
                    <a:pt x="0" y="5"/>
                    <a:pt x="0" y="5"/>
                  </a:cubicBezTo>
                  <a:cubicBezTo>
                    <a:pt x="1" y="5"/>
                    <a:pt x="1" y="5"/>
                    <a:pt x="1" y="5"/>
                  </a:cubicBezTo>
                  <a:cubicBezTo>
                    <a:pt x="5" y="5"/>
                    <a:pt x="9" y="8"/>
                    <a:pt x="9" y="13"/>
                  </a:cubicBezTo>
                  <a:cubicBezTo>
                    <a:pt x="9" y="20"/>
                    <a:pt x="9" y="20"/>
                    <a:pt x="9" y="20"/>
                  </a:cubicBezTo>
                  <a:cubicBezTo>
                    <a:pt x="9" y="22"/>
                    <a:pt x="9" y="22"/>
                    <a:pt x="9" y="22"/>
                  </a:cubicBezTo>
                  <a:cubicBezTo>
                    <a:pt x="14" y="22"/>
                    <a:pt x="14" y="22"/>
                    <a:pt x="14" y="22"/>
                  </a:cubicBezTo>
                  <a:cubicBezTo>
                    <a:pt x="19" y="26"/>
                    <a:pt x="19" y="26"/>
                    <a:pt x="19" y="26"/>
                  </a:cubicBezTo>
                  <a:cubicBezTo>
                    <a:pt x="20" y="27"/>
                    <a:pt x="20" y="27"/>
                    <a:pt x="21" y="27"/>
                  </a:cubicBezTo>
                  <a:cubicBezTo>
                    <a:pt x="21" y="27"/>
                    <a:pt x="21" y="27"/>
                    <a:pt x="22" y="27"/>
                  </a:cubicBezTo>
                  <a:cubicBezTo>
                    <a:pt x="22" y="27"/>
                    <a:pt x="23" y="26"/>
                    <a:pt x="23" y="25"/>
                  </a:cubicBezTo>
                  <a:cubicBezTo>
                    <a:pt x="23" y="22"/>
                    <a:pt x="23" y="22"/>
                    <a:pt x="23" y="22"/>
                  </a:cubicBezTo>
                  <a:cubicBezTo>
                    <a:pt x="27" y="22"/>
                    <a:pt x="27" y="22"/>
                    <a:pt x="27" y="22"/>
                  </a:cubicBezTo>
                  <a:cubicBezTo>
                    <a:pt x="30" y="22"/>
                    <a:pt x="32" y="19"/>
                    <a:pt x="32" y="17"/>
                  </a:cubicBezTo>
                  <a:cubicBezTo>
                    <a:pt x="32" y="10"/>
                    <a:pt x="32" y="10"/>
                    <a:pt x="32" y="10"/>
                  </a:cubicBezTo>
                  <a:cubicBezTo>
                    <a:pt x="32" y="5"/>
                    <a:pt x="32" y="5"/>
                    <a:pt x="32" y="5"/>
                  </a:cubicBezTo>
                  <a:cubicBezTo>
                    <a:pt x="32" y="2"/>
                    <a:pt x="30" y="0"/>
                    <a:pt x="27" y="0"/>
                  </a:cubicBezTo>
                  <a:close/>
                  <a:moveTo>
                    <a:pt x="29" y="10"/>
                  </a:moveTo>
                  <a:cubicBezTo>
                    <a:pt x="29" y="17"/>
                    <a:pt x="29" y="17"/>
                    <a:pt x="29" y="17"/>
                  </a:cubicBezTo>
                  <a:cubicBezTo>
                    <a:pt x="29" y="18"/>
                    <a:pt x="28" y="19"/>
                    <a:pt x="27" y="19"/>
                  </a:cubicBezTo>
                  <a:cubicBezTo>
                    <a:pt x="23" y="19"/>
                    <a:pt x="23" y="19"/>
                    <a:pt x="23" y="19"/>
                  </a:cubicBezTo>
                  <a:cubicBezTo>
                    <a:pt x="20" y="19"/>
                    <a:pt x="20" y="19"/>
                    <a:pt x="20" y="19"/>
                  </a:cubicBezTo>
                  <a:cubicBezTo>
                    <a:pt x="20" y="22"/>
                    <a:pt x="20" y="22"/>
                    <a:pt x="20" y="22"/>
                  </a:cubicBezTo>
                  <a:cubicBezTo>
                    <a:pt x="20" y="24"/>
                    <a:pt x="20" y="24"/>
                    <a:pt x="20" y="24"/>
                  </a:cubicBezTo>
                  <a:cubicBezTo>
                    <a:pt x="16" y="20"/>
                    <a:pt x="16" y="20"/>
                    <a:pt x="16" y="20"/>
                  </a:cubicBezTo>
                  <a:cubicBezTo>
                    <a:pt x="15" y="19"/>
                    <a:pt x="15" y="19"/>
                    <a:pt x="15" y="19"/>
                  </a:cubicBezTo>
                  <a:cubicBezTo>
                    <a:pt x="14" y="19"/>
                    <a:pt x="14" y="19"/>
                    <a:pt x="14" y="19"/>
                  </a:cubicBezTo>
                  <a:cubicBezTo>
                    <a:pt x="11" y="19"/>
                    <a:pt x="11" y="19"/>
                    <a:pt x="11" y="19"/>
                  </a:cubicBezTo>
                  <a:cubicBezTo>
                    <a:pt x="11" y="13"/>
                    <a:pt x="11" y="13"/>
                    <a:pt x="11" y="13"/>
                  </a:cubicBezTo>
                  <a:cubicBezTo>
                    <a:pt x="11" y="8"/>
                    <a:pt x="8" y="4"/>
                    <a:pt x="3" y="3"/>
                  </a:cubicBezTo>
                  <a:cubicBezTo>
                    <a:pt x="4" y="2"/>
                    <a:pt x="4" y="2"/>
                    <a:pt x="5" y="2"/>
                  </a:cubicBezTo>
                  <a:cubicBezTo>
                    <a:pt x="8" y="2"/>
                    <a:pt x="8" y="2"/>
                    <a:pt x="8" y="2"/>
                  </a:cubicBezTo>
                  <a:cubicBezTo>
                    <a:pt x="24" y="2"/>
                    <a:pt x="24" y="2"/>
                    <a:pt x="24" y="2"/>
                  </a:cubicBezTo>
                  <a:cubicBezTo>
                    <a:pt x="27" y="2"/>
                    <a:pt x="27" y="2"/>
                    <a:pt x="27" y="2"/>
                  </a:cubicBezTo>
                  <a:cubicBezTo>
                    <a:pt x="28" y="2"/>
                    <a:pt x="29" y="3"/>
                    <a:pt x="29" y="5"/>
                  </a:cubicBezTo>
                  <a:lnTo>
                    <a:pt x="2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9" name="Group 58"/>
          <p:cNvGrpSpPr/>
          <p:nvPr/>
        </p:nvGrpSpPr>
        <p:grpSpPr>
          <a:xfrm>
            <a:off x="5414924" y="1982229"/>
            <a:ext cx="378689" cy="313976"/>
            <a:chOff x="9328150" y="4930775"/>
            <a:chExt cx="501650" cy="415926"/>
          </a:xfrm>
          <a:solidFill>
            <a:schemeClr val="bg1"/>
          </a:solidFill>
        </p:grpSpPr>
        <p:sp>
          <p:nvSpPr>
            <p:cNvPr id="60" name="Freeform 59"/>
            <p:cNvSpPr/>
            <p:nvPr/>
          </p:nvSpPr>
          <p:spPr bwMode="auto">
            <a:xfrm>
              <a:off x="9447213" y="5024438"/>
              <a:ext cx="169863" cy="115888"/>
            </a:xfrm>
            <a:custGeom>
              <a:avLst/>
              <a:gdLst>
                <a:gd name="T0" fmla="*/ 43 w 45"/>
                <a:gd name="T1" fmla="*/ 23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4 h 31"/>
                <a:gd name="T18" fmla="*/ 19 w 45"/>
                <a:gd name="T19" fmla="*/ 0 h 31"/>
                <a:gd name="T20" fmla="*/ 12 w 45"/>
                <a:gd name="T21" fmla="*/ 0 h 31"/>
                <a:gd name="T22" fmla="*/ 12 w 45"/>
                <a:gd name="T23" fmla="*/ 0 h 31"/>
                <a:gd name="T24" fmla="*/ 0 w 45"/>
                <a:gd name="T25" fmla="*/ 10 h 31"/>
                <a:gd name="T26" fmla="*/ 2 w 45"/>
                <a:gd name="T27" fmla="*/ 23 h 31"/>
                <a:gd name="T28" fmla="*/ 22 w 45"/>
                <a:gd name="T29" fmla="*/ 31 h 31"/>
                <a:gd name="T30" fmla="*/ 43 w 45"/>
                <a:gd name="T3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3"/>
                  </a:moveTo>
                  <a:cubicBezTo>
                    <a:pt x="44" y="10"/>
                    <a:pt x="44" y="10"/>
                    <a:pt x="44" y="10"/>
                  </a:cubicBezTo>
                  <a:cubicBezTo>
                    <a:pt x="45" y="5"/>
                    <a:pt x="39" y="0"/>
                    <a:pt x="33" y="0"/>
                  </a:cubicBezTo>
                  <a:cubicBezTo>
                    <a:pt x="26" y="0"/>
                    <a:pt x="26" y="0"/>
                    <a:pt x="26" y="0"/>
                  </a:cubicBezTo>
                  <a:cubicBezTo>
                    <a:pt x="26" y="1"/>
                    <a:pt x="27" y="3"/>
                    <a:pt x="25" y="4"/>
                  </a:cubicBezTo>
                  <a:cubicBezTo>
                    <a:pt x="25" y="4"/>
                    <a:pt x="28" y="17"/>
                    <a:pt x="26" y="22"/>
                  </a:cubicBezTo>
                  <a:cubicBezTo>
                    <a:pt x="26" y="23"/>
                    <a:pt x="24" y="28"/>
                    <a:pt x="22" y="28"/>
                  </a:cubicBezTo>
                  <a:cubicBezTo>
                    <a:pt x="20" y="28"/>
                    <a:pt x="19" y="23"/>
                    <a:pt x="18" y="22"/>
                  </a:cubicBezTo>
                  <a:cubicBezTo>
                    <a:pt x="17" y="17"/>
                    <a:pt x="20" y="4"/>
                    <a:pt x="20" y="4"/>
                  </a:cubicBezTo>
                  <a:cubicBezTo>
                    <a:pt x="20" y="4"/>
                    <a:pt x="19" y="3"/>
                    <a:pt x="19" y="0"/>
                  </a:cubicBezTo>
                  <a:cubicBezTo>
                    <a:pt x="12" y="0"/>
                    <a:pt x="12" y="0"/>
                    <a:pt x="12" y="0"/>
                  </a:cubicBezTo>
                  <a:cubicBezTo>
                    <a:pt x="12" y="0"/>
                    <a:pt x="12" y="0"/>
                    <a:pt x="12" y="0"/>
                  </a:cubicBezTo>
                  <a:cubicBezTo>
                    <a:pt x="6" y="0"/>
                    <a:pt x="0" y="5"/>
                    <a:pt x="0" y="10"/>
                  </a:cubicBezTo>
                  <a:cubicBezTo>
                    <a:pt x="2" y="23"/>
                    <a:pt x="2" y="23"/>
                    <a:pt x="2" y="23"/>
                  </a:cubicBezTo>
                  <a:cubicBezTo>
                    <a:pt x="7" y="28"/>
                    <a:pt x="15" y="31"/>
                    <a:pt x="22" y="31"/>
                  </a:cubicBezTo>
                  <a:cubicBezTo>
                    <a:pt x="30" y="31"/>
                    <a:pt x="38" y="28"/>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1" name="Oval 60"/>
            <p:cNvSpPr>
              <a:spLocks noChangeArrowheads="1"/>
            </p:cNvSpPr>
            <p:nvPr/>
          </p:nvSpPr>
          <p:spPr bwMode="auto">
            <a:xfrm>
              <a:off x="9488488" y="4930775"/>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2" name="Freeform 61"/>
            <p:cNvSpPr/>
            <p:nvPr/>
          </p:nvSpPr>
          <p:spPr bwMode="auto">
            <a:xfrm>
              <a:off x="9575800" y="5230813"/>
              <a:ext cx="168275" cy="115888"/>
            </a:xfrm>
            <a:custGeom>
              <a:avLst/>
              <a:gdLst>
                <a:gd name="T0" fmla="*/ 43 w 45"/>
                <a:gd name="T1" fmla="*/ 24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5 h 31"/>
                <a:gd name="T18" fmla="*/ 19 w 45"/>
                <a:gd name="T19" fmla="*/ 0 h 31"/>
                <a:gd name="T20" fmla="*/ 12 w 45"/>
                <a:gd name="T21" fmla="*/ 0 h 31"/>
                <a:gd name="T22" fmla="*/ 12 w 45"/>
                <a:gd name="T23" fmla="*/ 0 h 31"/>
                <a:gd name="T24" fmla="*/ 0 w 45"/>
                <a:gd name="T25" fmla="*/ 11 h 31"/>
                <a:gd name="T26" fmla="*/ 2 w 45"/>
                <a:gd name="T27" fmla="*/ 24 h 31"/>
                <a:gd name="T28" fmla="*/ 22 w 45"/>
                <a:gd name="T29" fmla="*/ 31 h 31"/>
                <a:gd name="T30" fmla="*/ 43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4"/>
                  </a:moveTo>
                  <a:cubicBezTo>
                    <a:pt x="44" y="10"/>
                    <a:pt x="44" y="10"/>
                    <a:pt x="44" y="10"/>
                  </a:cubicBezTo>
                  <a:cubicBezTo>
                    <a:pt x="45" y="5"/>
                    <a:pt x="39" y="0"/>
                    <a:pt x="33" y="0"/>
                  </a:cubicBezTo>
                  <a:cubicBezTo>
                    <a:pt x="26" y="0"/>
                    <a:pt x="26" y="0"/>
                    <a:pt x="26" y="0"/>
                  </a:cubicBezTo>
                  <a:cubicBezTo>
                    <a:pt x="26" y="1"/>
                    <a:pt x="26" y="3"/>
                    <a:pt x="25" y="4"/>
                  </a:cubicBezTo>
                  <a:cubicBezTo>
                    <a:pt x="25" y="4"/>
                    <a:pt x="27" y="18"/>
                    <a:pt x="26" y="22"/>
                  </a:cubicBezTo>
                  <a:cubicBezTo>
                    <a:pt x="26" y="24"/>
                    <a:pt x="24" y="28"/>
                    <a:pt x="22" y="28"/>
                  </a:cubicBezTo>
                  <a:cubicBezTo>
                    <a:pt x="20" y="28"/>
                    <a:pt x="18" y="24"/>
                    <a:pt x="18" y="22"/>
                  </a:cubicBezTo>
                  <a:cubicBezTo>
                    <a:pt x="17" y="18"/>
                    <a:pt x="20" y="5"/>
                    <a:pt x="20" y="5"/>
                  </a:cubicBezTo>
                  <a:cubicBezTo>
                    <a:pt x="20" y="4"/>
                    <a:pt x="19" y="4"/>
                    <a:pt x="19" y="0"/>
                  </a:cubicBezTo>
                  <a:cubicBezTo>
                    <a:pt x="12" y="0"/>
                    <a:pt x="12" y="0"/>
                    <a:pt x="12" y="0"/>
                  </a:cubicBezTo>
                  <a:cubicBezTo>
                    <a:pt x="12" y="0"/>
                    <a:pt x="12" y="0"/>
                    <a:pt x="12" y="0"/>
                  </a:cubicBezTo>
                  <a:cubicBezTo>
                    <a:pt x="6" y="0"/>
                    <a:pt x="0" y="5"/>
                    <a:pt x="0" y="11"/>
                  </a:cubicBezTo>
                  <a:cubicBezTo>
                    <a:pt x="2" y="24"/>
                    <a:pt x="2" y="24"/>
                    <a:pt x="2" y="24"/>
                  </a:cubicBezTo>
                  <a:cubicBezTo>
                    <a:pt x="7" y="28"/>
                    <a:pt x="15" y="31"/>
                    <a:pt x="22" y="31"/>
                  </a:cubicBezTo>
                  <a:cubicBezTo>
                    <a:pt x="30" y="31"/>
                    <a:pt x="38" y="28"/>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 name="Oval 62"/>
            <p:cNvSpPr>
              <a:spLocks noChangeArrowheads="1"/>
            </p:cNvSpPr>
            <p:nvPr/>
          </p:nvSpPr>
          <p:spPr bwMode="auto">
            <a:xfrm>
              <a:off x="9617075" y="5137150"/>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 name="Freeform 63"/>
            <p:cNvSpPr/>
            <p:nvPr/>
          </p:nvSpPr>
          <p:spPr bwMode="auto">
            <a:xfrm>
              <a:off x="9575800" y="4930775"/>
              <a:ext cx="254000" cy="247650"/>
            </a:xfrm>
            <a:custGeom>
              <a:avLst/>
              <a:gdLst>
                <a:gd name="T0" fmla="*/ 68 w 68"/>
                <a:gd name="T1" fmla="*/ 50 h 66"/>
                <a:gd name="T2" fmla="*/ 60 w 68"/>
                <a:gd name="T3" fmla="*/ 50 h 66"/>
                <a:gd name="T4" fmla="*/ 58 w 68"/>
                <a:gd name="T5" fmla="*/ 50 h 66"/>
                <a:gd name="T6" fmla="*/ 58 w 68"/>
                <a:gd name="T7" fmla="*/ 48 h 66"/>
                <a:gd name="T8" fmla="*/ 9 w 68"/>
                <a:gd name="T9" fmla="*/ 0 h 66"/>
                <a:gd name="T10" fmla="*/ 0 w 68"/>
                <a:gd name="T11" fmla="*/ 0 h 66"/>
                <a:gd name="T12" fmla="*/ 4 w 68"/>
                <a:gd name="T13" fmla="*/ 11 h 66"/>
                <a:gd name="T14" fmla="*/ 4 w 68"/>
                <a:gd name="T15" fmla="*/ 12 h 66"/>
                <a:gd name="T16" fmla="*/ 9 w 68"/>
                <a:gd name="T17" fmla="*/ 12 h 66"/>
                <a:gd name="T18" fmla="*/ 45 w 68"/>
                <a:gd name="T19" fmla="*/ 48 h 66"/>
                <a:gd name="T20" fmla="*/ 45 w 68"/>
                <a:gd name="T21" fmla="*/ 50 h 66"/>
                <a:gd name="T22" fmla="*/ 43 w 68"/>
                <a:gd name="T23" fmla="*/ 50 h 66"/>
                <a:gd name="T24" fmla="*/ 35 w 68"/>
                <a:gd name="T25" fmla="*/ 50 h 66"/>
                <a:gd name="T26" fmla="*/ 35 w 68"/>
                <a:gd name="T27" fmla="*/ 50 h 66"/>
                <a:gd name="T28" fmla="*/ 35 w 68"/>
                <a:gd name="T29" fmla="*/ 50 h 66"/>
                <a:gd name="T30" fmla="*/ 42 w 68"/>
                <a:gd name="T31" fmla="*/ 58 h 66"/>
                <a:gd name="T32" fmla="*/ 49 w 68"/>
                <a:gd name="T33" fmla="*/ 65 h 66"/>
                <a:gd name="T34" fmla="*/ 51 w 68"/>
                <a:gd name="T35" fmla="*/ 66 h 66"/>
                <a:gd name="T36" fmla="*/ 53 w 68"/>
                <a:gd name="T37" fmla="*/ 65 h 66"/>
                <a:gd name="T38" fmla="*/ 61 w 68"/>
                <a:gd name="T39" fmla="*/ 58 h 66"/>
                <a:gd name="T40" fmla="*/ 68 w 68"/>
                <a:gd name="T41" fmla="*/ 50 h 66"/>
                <a:gd name="T42" fmla="*/ 68 w 68"/>
                <a:gd name="T43" fmla="*/ 50 h 66"/>
                <a:gd name="T44" fmla="*/ 68 w 68"/>
                <a:gd name="T4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6">
                  <a:moveTo>
                    <a:pt x="68" y="50"/>
                  </a:moveTo>
                  <a:cubicBezTo>
                    <a:pt x="60" y="50"/>
                    <a:pt x="60" y="50"/>
                    <a:pt x="60" y="50"/>
                  </a:cubicBezTo>
                  <a:cubicBezTo>
                    <a:pt x="58" y="50"/>
                    <a:pt x="58" y="50"/>
                    <a:pt x="58" y="50"/>
                  </a:cubicBezTo>
                  <a:cubicBezTo>
                    <a:pt x="58" y="48"/>
                    <a:pt x="58" y="48"/>
                    <a:pt x="58" y="48"/>
                  </a:cubicBezTo>
                  <a:cubicBezTo>
                    <a:pt x="58" y="21"/>
                    <a:pt x="36" y="0"/>
                    <a:pt x="9" y="0"/>
                  </a:cubicBezTo>
                  <a:cubicBezTo>
                    <a:pt x="6" y="0"/>
                    <a:pt x="3" y="0"/>
                    <a:pt x="0" y="0"/>
                  </a:cubicBezTo>
                  <a:cubicBezTo>
                    <a:pt x="2" y="3"/>
                    <a:pt x="4" y="7"/>
                    <a:pt x="4" y="11"/>
                  </a:cubicBezTo>
                  <a:cubicBezTo>
                    <a:pt x="4" y="11"/>
                    <a:pt x="4" y="12"/>
                    <a:pt x="4" y="12"/>
                  </a:cubicBezTo>
                  <a:cubicBezTo>
                    <a:pt x="5" y="12"/>
                    <a:pt x="7" y="12"/>
                    <a:pt x="9" y="12"/>
                  </a:cubicBezTo>
                  <a:cubicBezTo>
                    <a:pt x="29" y="12"/>
                    <a:pt x="45" y="28"/>
                    <a:pt x="45" y="48"/>
                  </a:cubicBezTo>
                  <a:cubicBezTo>
                    <a:pt x="45" y="50"/>
                    <a:pt x="45" y="50"/>
                    <a:pt x="45" y="50"/>
                  </a:cubicBezTo>
                  <a:cubicBezTo>
                    <a:pt x="43" y="50"/>
                    <a:pt x="43" y="50"/>
                    <a:pt x="43" y="50"/>
                  </a:cubicBezTo>
                  <a:cubicBezTo>
                    <a:pt x="35" y="50"/>
                    <a:pt x="35" y="50"/>
                    <a:pt x="35" y="50"/>
                  </a:cubicBezTo>
                  <a:cubicBezTo>
                    <a:pt x="35" y="50"/>
                    <a:pt x="35" y="50"/>
                    <a:pt x="35" y="50"/>
                  </a:cubicBezTo>
                  <a:cubicBezTo>
                    <a:pt x="35" y="50"/>
                    <a:pt x="35" y="50"/>
                    <a:pt x="35" y="50"/>
                  </a:cubicBezTo>
                  <a:cubicBezTo>
                    <a:pt x="42" y="58"/>
                    <a:pt x="42" y="58"/>
                    <a:pt x="42" y="58"/>
                  </a:cubicBezTo>
                  <a:cubicBezTo>
                    <a:pt x="49" y="65"/>
                    <a:pt x="49" y="65"/>
                    <a:pt x="49" y="65"/>
                  </a:cubicBezTo>
                  <a:cubicBezTo>
                    <a:pt x="50" y="65"/>
                    <a:pt x="51" y="66"/>
                    <a:pt x="51" y="66"/>
                  </a:cubicBezTo>
                  <a:cubicBezTo>
                    <a:pt x="52" y="66"/>
                    <a:pt x="53" y="65"/>
                    <a:pt x="53" y="65"/>
                  </a:cubicBezTo>
                  <a:cubicBezTo>
                    <a:pt x="61" y="58"/>
                    <a:pt x="61" y="58"/>
                    <a:pt x="61" y="58"/>
                  </a:cubicBezTo>
                  <a:cubicBezTo>
                    <a:pt x="68" y="50"/>
                    <a:pt x="68" y="50"/>
                    <a:pt x="68" y="50"/>
                  </a:cubicBezTo>
                  <a:cubicBezTo>
                    <a:pt x="68" y="50"/>
                    <a:pt x="68" y="50"/>
                    <a:pt x="68" y="50"/>
                  </a:cubicBezTo>
                  <a:cubicBezTo>
                    <a:pt x="68" y="50"/>
                    <a:pt x="68" y="50"/>
                    <a:pt x="6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5" name="Freeform 64"/>
            <p:cNvSpPr/>
            <p:nvPr/>
          </p:nvSpPr>
          <p:spPr bwMode="auto">
            <a:xfrm>
              <a:off x="9328150" y="5087938"/>
              <a:ext cx="261938" cy="258763"/>
            </a:xfrm>
            <a:custGeom>
              <a:avLst/>
              <a:gdLst>
                <a:gd name="T0" fmla="*/ 64 w 70"/>
                <a:gd name="T1" fmla="*/ 64 h 69"/>
                <a:gd name="T2" fmla="*/ 64 w 70"/>
                <a:gd name="T3" fmla="*/ 62 h 69"/>
                <a:gd name="T4" fmla="*/ 63 w 70"/>
                <a:gd name="T5" fmla="*/ 57 h 69"/>
                <a:gd name="T6" fmla="*/ 62 w 70"/>
                <a:gd name="T7" fmla="*/ 57 h 69"/>
                <a:gd name="T8" fmla="*/ 24 w 70"/>
                <a:gd name="T9" fmla="*/ 18 h 69"/>
                <a:gd name="T10" fmla="*/ 24 w 70"/>
                <a:gd name="T11" fmla="*/ 16 h 69"/>
                <a:gd name="T12" fmla="*/ 26 w 70"/>
                <a:gd name="T13" fmla="*/ 16 h 69"/>
                <a:gd name="T14" fmla="*/ 35 w 70"/>
                <a:gd name="T15" fmla="*/ 16 h 69"/>
                <a:gd name="T16" fmla="*/ 27 w 70"/>
                <a:gd name="T17" fmla="*/ 9 h 69"/>
                <a:gd name="T18" fmla="*/ 19 w 70"/>
                <a:gd name="T19" fmla="*/ 1 h 69"/>
                <a:gd name="T20" fmla="*/ 18 w 70"/>
                <a:gd name="T21" fmla="*/ 0 h 69"/>
                <a:gd name="T22" fmla="*/ 16 w 70"/>
                <a:gd name="T23" fmla="*/ 1 h 69"/>
                <a:gd name="T24" fmla="*/ 8 w 70"/>
                <a:gd name="T25" fmla="*/ 9 h 69"/>
                <a:gd name="T26" fmla="*/ 0 w 70"/>
                <a:gd name="T27" fmla="*/ 16 h 69"/>
                <a:gd name="T28" fmla="*/ 9 w 70"/>
                <a:gd name="T29" fmla="*/ 16 h 69"/>
                <a:gd name="T30" fmla="*/ 11 w 70"/>
                <a:gd name="T31" fmla="*/ 16 h 69"/>
                <a:gd name="T32" fmla="*/ 11 w 70"/>
                <a:gd name="T33" fmla="*/ 18 h 69"/>
                <a:gd name="T34" fmla="*/ 62 w 70"/>
                <a:gd name="T35" fmla="*/ 69 h 69"/>
                <a:gd name="T36" fmla="*/ 70 w 70"/>
                <a:gd name="T37" fmla="*/ 69 h 69"/>
                <a:gd name="T38" fmla="*/ 65 w 70"/>
                <a:gd name="T39" fmla="*/ 65 h 69"/>
                <a:gd name="T40" fmla="*/ 64 w 7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9">
                  <a:moveTo>
                    <a:pt x="64" y="64"/>
                  </a:moveTo>
                  <a:cubicBezTo>
                    <a:pt x="64" y="62"/>
                    <a:pt x="64" y="62"/>
                    <a:pt x="64" y="62"/>
                  </a:cubicBezTo>
                  <a:cubicBezTo>
                    <a:pt x="63" y="57"/>
                    <a:pt x="63" y="57"/>
                    <a:pt x="63" y="57"/>
                  </a:cubicBezTo>
                  <a:cubicBezTo>
                    <a:pt x="63" y="57"/>
                    <a:pt x="62" y="57"/>
                    <a:pt x="62" y="57"/>
                  </a:cubicBezTo>
                  <a:cubicBezTo>
                    <a:pt x="41" y="57"/>
                    <a:pt x="24" y="40"/>
                    <a:pt x="24" y="18"/>
                  </a:cubicBezTo>
                  <a:cubicBezTo>
                    <a:pt x="24" y="16"/>
                    <a:pt x="24" y="16"/>
                    <a:pt x="24" y="16"/>
                  </a:cubicBezTo>
                  <a:cubicBezTo>
                    <a:pt x="26" y="16"/>
                    <a:pt x="26" y="16"/>
                    <a:pt x="26" y="16"/>
                  </a:cubicBezTo>
                  <a:cubicBezTo>
                    <a:pt x="35" y="16"/>
                    <a:pt x="35" y="16"/>
                    <a:pt x="35" y="16"/>
                  </a:cubicBezTo>
                  <a:cubicBezTo>
                    <a:pt x="27" y="9"/>
                    <a:pt x="27" y="9"/>
                    <a:pt x="27" y="9"/>
                  </a:cubicBezTo>
                  <a:cubicBezTo>
                    <a:pt x="19" y="1"/>
                    <a:pt x="19" y="1"/>
                    <a:pt x="19" y="1"/>
                  </a:cubicBezTo>
                  <a:cubicBezTo>
                    <a:pt x="19" y="1"/>
                    <a:pt x="18" y="0"/>
                    <a:pt x="18" y="0"/>
                  </a:cubicBezTo>
                  <a:cubicBezTo>
                    <a:pt x="17" y="0"/>
                    <a:pt x="16" y="1"/>
                    <a:pt x="16" y="1"/>
                  </a:cubicBezTo>
                  <a:cubicBezTo>
                    <a:pt x="8" y="9"/>
                    <a:pt x="8" y="9"/>
                    <a:pt x="8" y="9"/>
                  </a:cubicBezTo>
                  <a:cubicBezTo>
                    <a:pt x="0" y="16"/>
                    <a:pt x="0" y="16"/>
                    <a:pt x="0" y="16"/>
                  </a:cubicBezTo>
                  <a:cubicBezTo>
                    <a:pt x="9" y="16"/>
                    <a:pt x="9" y="16"/>
                    <a:pt x="9" y="16"/>
                  </a:cubicBezTo>
                  <a:cubicBezTo>
                    <a:pt x="11" y="16"/>
                    <a:pt x="11" y="16"/>
                    <a:pt x="11" y="16"/>
                  </a:cubicBezTo>
                  <a:cubicBezTo>
                    <a:pt x="11" y="18"/>
                    <a:pt x="11" y="18"/>
                    <a:pt x="11" y="18"/>
                  </a:cubicBezTo>
                  <a:cubicBezTo>
                    <a:pt x="11" y="47"/>
                    <a:pt x="34" y="69"/>
                    <a:pt x="62" y="69"/>
                  </a:cubicBezTo>
                  <a:cubicBezTo>
                    <a:pt x="65" y="69"/>
                    <a:pt x="68" y="69"/>
                    <a:pt x="70" y="69"/>
                  </a:cubicBezTo>
                  <a:cubicBezTo>
                    <a:pt x="68" y="68"/>
                    <a:pt x="66" y="66"/>
                    <a:pt x="65" y="65"/>
                  </a:cubicBezTo>
                  <a:lnTo>
                    <a:pt x="64"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66" name="Group 65"/>
          <p:cNvGrpSpPr/>
          <p:nvPr/>
        </p:nvGrpSpPr>
        <p:grpSpPr>
          <a:xfrm>
            <a:off x="6600084" y="3254012"/>
            <a:ext cx="359513" cy="407450"/>
            <a:chOff x="8534400" y="4603750"/>
            <a:chExt cx="476250" cy="539751"/>
          </a:xfrm>
          <a:solidFill>
            <a:schemeClr val="bg1"/>
          </a:solidFill>
        </p:grpSpPr>
        <p:sp>
          <p:nvSpPr>
            <p:cNvPr id="67" name="Freeform 66"/>
            <p:cNvSpPr/>
            <p:nvPr/>
          </p:nvSpPr>
          <p:spPr bwMode="auto">
            <a:xfrm>
              <a:off x="8534400" y="4906963"/>
              <a:ext cx="269875" cy="236538"/>
            </a:xfrm>
            <a:custGeom>
              <a:avLst/>
              <a:gdLst>
                <a:gd name="T0" fmla="*/ 19 w 72"/>
                <a:gd name="T1" fmla="*/ 0 h 63"/>
                <a:gd name="T2" fmla="*/ 29 w 72"/>
                <a:gd name="T3" fmla="*/ 0 h 63"/>
                <a:gd name="T4" fmla="*/ 32 w 72"/>
                <a:gd name="T5" fmla="*/ 9 h 63"/>
                <a:gd name="T6" fmla="*/ 29 w 72"/>
                <a:gd name="T7" fmla="*/ 43 h 63"/>
                <a:gd name="T8" fmla="*/ 36 w 72"/>
                <a:gd name="T9" fmla="*/ 56 h 63"/>
                <a:gd name="T10" fmla="*/ 43 w 72"/>
                <a:gd name="T11" fmla="*/ 43 h 63"/>
                <a:gd name="T12" fmla="*/ 39 w 72"/>
                <a:gd name="T13" fmla="*/ 9 h 63"/>
                <a:gd name="T14" fmla="*/ 42 w 72"/>
                <a:gd name="T15" fmla="*/ 0 h 63"/>
                <a:gd name="T16" fmla="*/ 53 w 72"/>
                <a:gd name="T17" fmla="*/ 0 h 63"/>
                <a:gd name="T18" fmla="*/ 53 w 72"/>
                <a:gd name="T19" fmla="*/ 0 h 63"/>
                <a:gd name="T20" fmla="*/ 71 w 72"/>
                <a:gd name="T21" fmla="*/ 21 h 63"/>
                <a:gd name="T22" fmla="*/ 68 w 72"/>
                <a:gd name="T23" fmla="*/ 42 h 63"/>
                <a:gd name="T24" fmla="*/ 50 w 72"/>
                <a:gd name="T25" fmla="*/ 63 h 63"/>
                <a:gd name="T26" fmla="*/ 22 w 72"/>
                <a:gd name="T27" fmla="*/ 63 h 63"/>
                <a:gd name="T28" fmla="*/ 4 w 72"/>
                <a:gd name="T29" fmla="*/ 42 h 63"/>
                <a:gd name="T30" fmla="*/ 1 w 72"/>
                <a:gd name="T31" fmla="*/ 21 h 63"/>
                <a:gd name="T32" fmla="*/ 19 w 72"/>
                <a:gd name="T3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63">
                  <a:moveTo>
                    <a:pt x="19" y="0"/>
                  </a:moveTo>
                  <a:cubicBezTo>
                    <a:pt x="29" y="0"/>
                    <a:pt x="29" y="0"/>
                    <a:pt x="29" y="0"/>
                  </a:cubicBezTo>
                  <a:cubicBezTo>
                    <a:pt x="29" y="2"/>
                    <a:pt x="29" y="7"/>
                    <a:pt x="32" y="9"/>
                  </a:cubicBezTo>
                  <a:cubicBezTo>
                    <a:pt x="32" y="9"/>
                    <a:pt x="28" y="35"/>
                    <a:pt x="29" y="43"/>
                  </a:cubicBezTo>
                  <a:cubicBezTo>
                    <a:pt x="30" y="47"/>
                    <a:pt x="33" y="56"/>
                    <a:pt x="36" y="56"/>
                  </a:cubicBezTo>
                  <a:cubicBezTo>
                    <a:pt x="39" y="55"/>
                    <a:pt x="42" y="47"/>
                    <a:pt x="43" y="43"/>
                  </a:cubicBezTo>
                  <a:cubicBezTo>
                    <a:pt x="44" y="35"/>
                    <a:pt x="39" y="9"/>
                    <a:pt x="39" y="9"/>
                  </a:cubicBezTo>
                  <a:cubicBezTo>
                    <a:pt x="40" y="8"/>
                    <a:pt x="41" y="7"/>
                    <a:pt x="42" y="0"/>
                  </a:cubicBezTo>
                  <a:cubicBezTo>
                    <a:pt x="53" y="0"/>
                    <a:pt x="53" y="0"/>
                    <a:pt x="53" y="0"/>
                  </a:cubicBezTo>
                  <a:cubicBezTo>
                    <a:pt x="53" y="0"/>
                    <a:pt x="53" y="0"/>
                    <a:pt x="53" y="0"/>
                  </a:cubicBezTo>
                  <a:cubicBezTo>
                    <a:pt x="63" y="0"/>
                    <a:pt x="72" y="10"/>
                    <a:pt x="71" y="21"/>
                  </a:cubicBezTo>
                  <a:cubicBezTo>
                    <a:pt x="68" y="42"/>
                    <a:pt x="68" y="42"/>
                    <a:pt x="68" y="42"/>
                  </a:cubicBezTo>
                  <a:cubicBezTo>
                    <a:pt x="66" y="54"/>
                    <a:pt x="60" y="63"/>
                    <a:pt x="50" y="63"/>
                  </a:cubicBezTo>
                  <a:cubicBezTo>
                    <a:pt x="22" y="63"/>
                    <a:pt x="22" y="63"/>
                    <a:pt x="22" y="63"/>
                  </a:cubicBezTo>
                  <a:cubicBezTo>
                    <a:pt x="12" y="63"/>
                    <a:pt x="6" y="53"/>
                    <a:pt x="4" y="42"/>
                  </a:cubicBezTo>
                  <a:cubicBezTo>
                    <a:pt x="1" y="21"/>
                    <a:pt x="1" y="21"/>
                    <a:pt x="1" y="21"/>
                  </a:cubicBezTo>
                  <a:cubicBezTo>
                    <a:pt x="0" y="10"/>
                    <a:pt x="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 name="Oval 67"/>
            <p:cNvSpPr>
              <a:spLocks noChangeArrowheads="1"/>
            </p:cNvSpPr>
            <p:nvPr/>
          </p:nvSpPr>
          <p:spPr bwMode="auto">
            <a:xfrm>
              <a:off x="8601075" y="4733925"/>
              <a:ext cx="134938"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 name="Freeform 68"/>
            <p:cNvSpPr/>
            <p:nvPr/>
          </p:nvSpPr>
          <p:spPr bwMode="auto">
            <a:xfrm>
              <a:off x="8559800" y="4603750"/>
              <a:ext cx="450850" cy="182563"/>
            </a:xfrm>
            <a:custGeom>
              <a:avLst/>
              <a:gdLst>
                <a:gd name="T0" fmla="*/ 67 w 120"/>
                <a:gd name="T1" fmla="*/ 5 h 49"/>
                <a:gd name="T2" fmla="*/ 67 w 120"/>
                <a:gd name="T3" fmla="*/ 5 h 49"/>
                <a:gd name="T4" fmla="*/ 60 w 120"/>
                <a:gd name="T5" fmla="*/ 0 h 49"/>
                <a:gd name="T6" fmla="*/ 53 w 120"/>
                <a:gd name="T7" fmla="*/ 5 h 49"/>
                <a:gd name="T8" fmla="*/ 53 w 120"/>
                <a:gd name="T9" fmla="*/ 5 h 49"/>
                <a:gd name="T10" fmla="*/ 0 w 120"/>
                <a:gd name="T11" fmla="*/ 49 h 49"/>
                <a:gd name="T12" fmla="*/ 120 w 120"/>
                <a:gd name="T13" fmla="*/ 49 h 49"/>
                <a:gd name="T14" fmla="*/ 67 w 120"/>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49">
                  <a:moveTo>
                    <a:pt x="67" y="5"/>
                  </a:moveTo>
                  <a:cubicBezTo>
                    <a:pt x="67" y="5"/>
                    <a:pt x="67" y="5"/>
                    <a:pt x="67" y="5"/>
                  </a:cubicBezTo>
                  <a:cubicBezTo>
                    <a:pt x="67" y="2"/>
                    <a:pt x="64" y="0"/>
                    <a:pt x="60" y="0"/>
                  </a:cubicBezTo>
                  <a:cubicBezTo>
                    <a:pt x="56" y="0"/>
                    <a:pt x="53" y="2"/>
                    <a:pt x="53" y="5"/>
                  </a:cubicBezTo>
                  <a:cubicBezTo>
                    <a:pt x="53" y="5"/>
                    <a:pt x="53" y="5"/>
                    <a:pt x="53" y="5"/>
                  </a:cubicBezTo>
                  <a:cubicBezTo>
                    <a:pt x="23" y="7"/>
                    <a:pt x="0" y="27"/>
                    <a:pt x="0" y="49"/>
                  </a:cubicBezTo>
                  <a:cubicBezTo>
                    <a:pt x="120" y="49"/>
                    <a:pt x="120" y="49"/>
                    <a:pt x="120" y="49"/>
                  </a:cubicBezTo>
                  <a:cubicBezTo>
                    <a:pt x="120" y="27"/>
                    <a:pt x="97" y="7"/>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 name="Freeform 69"/>
            <p:cNvSpPr/>
            <p:nvPr/>
          </p:nvSpPr>
          <p:spPr bwMode="auto">
            <a:xfrm>
              <a:off x="8770938" y="4786313"/>
              <a:ext cx="30163" cy="187325"/>
            </a:xfrm>
            <a:custGeom>
              <a:avLst/>
              <a:gdLst>
                <a:gd name="T0" fmla="*/ 0 w 19"/>
                <a:gd name="T1" fmla="*/ 0 h 118"/>
                <a:gd name="T2" fmla="*/ 0 w 19"/>
                <a:gd name="T3" fmla="*/ 118 h 118"/>
                <a:gd name="T4" fmla="*/ 0 w 19"/>
                <a:gd name="T5" fmla="*/ 118 h 118"/>
                <a:gd name="T6" fmla="*/ 19 w 19"/>
                <a:gd name="T7" fmla="*/ 118 h 118"/>
                <a:gd name="T8" fmla="*/ 19 w 19"/>
                <a:gd name="T9" fmla="*/ 118 h 118"/>
                <a:gd name="T10" fmla="*/ 19 w 19"/>
                <a:gd name="T11" fmla="*/ 0 h 118"/>
                <a:gd name="T12" fmla="*/ 0 w 1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9" h="118">
                  <a:moveTo>
                    <a:pt x="0" y="0"/>
                  </a:moveTo>
                  <a:lnTo>
                    <a:pt x="0" y="118"/>
                  </a:lnTo>
                  <a:lnTo>
                    <a:pt x="0" y="118"/>
                  </a:lnTo>
                  <a:lnTo>
                    <a:pt x="19" y="118"/>
                  </a:lnTo>
                  <a:lnTo>
                    <a:pt x="19" y="118"/>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71" name="TextBox 7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3" name="TextBox 7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left)">
                                      <p:cBhvr>
                                        <p:cTn id="11" dur="500"/>
                                        <p:tgtEl>
                                          <p:spTgt spid="4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wipe(left)">
                                      <p:cBhvr>
                                        <p:cTn id="15" dur="500"/>
                                        <p:tgtEl>
                                          <p:spTgt spid="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500"/>
                                        <p:tgtEl>
                                          <p:spTgt spid="4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500"/>
                                        <p:tgtEl>
                                          <p:spTgt spid="5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fade">
                                      <p:cBhvr>
                                        <p:cTn id="35" dur="500"/>
                                        <p:tgtEl>
                                          <p:spTgt spid="66"/>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down)">
                                      <p:cBhvr>
                                        <p:cTn id="39" dur="500"/>
                                        <p:tgtEl>
                                          <p:spTgt spid="39"/>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down)">
                                      <p:cBhvr>
                                        <p:cTn id="43" dur="500"/>
                                        <p:tgtEl>
                                          <p:spTgt spid="3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down)">
                                      <p:cBhvr>
                                        <p:cTn id="47" dur="500"/>
                                        <p:tgtEl>
                                          <p:spTgt spid="29"/>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down)">
                                      <p:cBhvr>
                                        <p:cTn id="51" dur="500"/>
                                        <p:tgtEl>
                                          <p:spTgt spid="27"/>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46"/>
                                        </p:tgtEl>
                                        <p:attrNameLst>
                                          <p:attrName>style.visibility</p:attrName>
                                        </p:attrNameLst>
                                      </p:cBhvr>
                                      <p:to>
                                        <p:strVal val="visible"/>
                                      </p:to>
                                    </p:set>
                                    <p:anim calcmode="lin" valueType="num">
                                      <p:cBhvr additive="base">
                                        <p:cTn id="55" dur="500" fill="hold"/>
                                        <p:tgtEl>
                                          <p:spTgt spid="46"/>
                                        </p:tgtEl>
                                        <p:attrNameLst>
                                          <p:attrName>ppt_x</p:attrName>
                                        </p:attrNameLst>
                                      </p:cBhvr>
                                      <p:tavLst>
                                        <p:tav tm="0">
                                          <p:val>
                                            <p:strVal val="0-#ppt_w/2"/>
                                          </p:val>
                                        </p:tav>
                                        <p:tav tm="100000">
                                          <p:val>
                                            <p:strVal val="#ppt_x"/>
                                          </p:val>
                                        </p:tav>
                                      </p:tavLst>
                                    </p:anim>
                                    <p:anim calcmode="lin" valueType="num">
                                      <p:cBhvr additive="base">
                                        <p:cTn id="56" dur="500" fill="hold"/>
                                        <p:tgtEl>
                                          <p:spTgt spid="46"/>
                                        </p:tgtEl>
                                        <p:attrNameLst>
                                          <p:attrName>ppt_y</p:attrName>
                                        </p:attrNameLst>
                                      </p:cBhvr>
                                      <p:tavLst>
                                        <p:tav tm="0">
                                          <p:val>
                                            <p:strVal val="#ppt_y"/>
                                          </p:val>
                                        </p:tav>
                                        <p:tav tm="100000">
                                          <p:val>
                                            <p:strVal val="#ppt_y"/>
                                          </p:val>
                                        </p:tav>
                                      </p:tavLst>
                                    </p:anim>
                                  </p:childTnLst>
                                </p:cTn>
                              </p:par>
                            </p:childTnLst>
                          </p:cTn>
                        </p:par>
                        <p:par>
                          <p:cTn id="57" fill="hold">
                            <p:stCondLst>
                              <p:cond delay="6500"/>
                            </p:stCondLst>
                            <p:childTnLst>
                              <p:par>
                                <p:cTn id="58" presetID="2" presetClass="entr" presetSubtype="8" fill="hold" grpId="0" nodeType="afterEffect">
                                  <p:stCondLst>
                                    <p:cond delay="0"/>
                                  </p:stCondLst>
                                  <p:childTnLst>
                                    <p:set>
                                      <p:cBhvr>
                                        <p:cTn id="59" dur="1" fill="hold">
                                          <p:stCondLst>
                                            <p:cond delay="0"/>
                                          </p:stCondLst>
                                        </p:cTn>
                                        <p:tgtEl>
                                          <p:spTgt spid="45"/>
                                        </p:tgtEl>
                                        <p:attrNameLst>
                                          <p:attrName>style.visibility</p:attrName>
                                        </p:attrNameLst>
                                      </p:cBhvr>
                                      <p:to>
                                        <p:strVal val="visible"/>
                                      </p:to>
                                    </p:set>
                                    <p:anim calcmode="lin" valueType="num">
                                      <p:cBhvr additive="base">
                                        <p:cTn id="60" dur="500" fill="hold"/>
                                        <p:tgtEl>
                                          <p:spTgt spid="45"/>
                                        </p:tgtEl>
                                        <p:attrNameLst>
                                          <p:attrName>ppt_x</p:attrName>
                                        </p:attrNameLst>
                                      </p:cBhvr>
                                      <p:tavLst>
                                        <p:tav tm="0">
                                          <p:val>
                                            <p:strVal val="0-#ppt_w/2"/>
                                          </p:val>
                                        </p:tav>
                                        <p:tav tm="100000">
                                          <p:val>
                                            <p:strVal val="#ppt_x"/>
                                          </p:val>
                                        </p:tav>
                                      </p:tavLst>
                                    </p:anim>
                                    <p:anim calcmode="lin" valueType="num">
                                      <p:cBhvr additive="base">
                                        <p:cTn id="61" dur="500" fill="hold"/>
                                        <p:tgtEl>
                                          <p:spTgt spid="45"/>
                                        </p:tgtEl>
                                        <p:attrNameLst>
                                          <p:attrName>ppt_y</p:attrName>
                                        </p:attrNameLst>
                                      </p:cBhvr>
                                      <p:tavLst>
                                        <p:tav tm="0">
                                          <p:val>
                                            <p:strVal val="#ppt_y"/>
                                          </p:val>
                                        </p:tav>
                                        <p:tav tm="100000">
                                          <p:val>
                                            <p:strVal val="#ppt_y"/>
                                          </p:val>
                                        </p:tav>
                                      </p:tavLst>
                                    </p:anim>
                                  </p:childTnLst>
                                </p:cTn>
                              </p:par>
                            </p:childTnLst>
                          </p:cTn>
                        </p:par>
                        <p:par>
                          <p:cTn id="62" fill="hold">
                            <p:stCondLst>
                              <p:cond delay="7000"/>
                            </p:stCondLst>
                            <p:childTnLst>
                              <p:par>
                                <p:cTn id="63" presetID="2" presetClass="entr" presetSubtype="2"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 calcmode="lin" valueType="num">
                                      <p:cBhvr additive="base">
                                        <p:cTn id="65" dur="500" fill="hold"/>
                                        <p:tgtEl>
                                          <p:spTgt spid="47"/>
                                        </p:tgtEl>
                                        <p:attrNameLst>
                                          <p:attrName>ppt_x</p:attrName>
                                        </p:attrNameLst>
                                      </p:cBhvr>
                                      <p:tavLst>
                                        <p:tav tm="0">
                                          <p:val>
                                            <p:strVal val="1+#ppt_w/2"/>
                                          </p:val>
                                        </p:tav>
                                        <p:tav tm="100000">
                                          <p:val>
                                            <p:strVal val="#ppt_x"/>
                                          </p:val>
                                        </p:tav>
                                      </p:tavLst>
                                    </p:anim>
                                    <p:anim calcmode="lin" valueType="num">
                                      <p:cBhvr additive="base">
                                        <p:cTn id="66" dur="500" fill="hold"/>
                                        <p:tgtEl>
                                          <p:spTgt spid="47"/>
                                        </p:tgtEl>
                                        <p:attrNameLst>
                                          <p:attrName>ppt_y</p:attrName>
                                        </p:attrNameLst>
                                      </p:cBhvr>
                                      <p:tavLst>
                                        <p:tav tm="0">
                                          <p:val>
                                            <p:strVal val="#ppt_y"/>
                                          </p:val>
                                        </p:tav>
                                        <p:tav tm="100000">
                                          <p:val>
                                            <p:strVal val="#ppt_y"/>
                                          </p:val>
                                        </p:tav>
                                      </p:tavLst>
                                    </p:anim>
                                  </p:childTnLst>
                                </p:cTn>
                              </p:par>
                            </p:childTnLst>
                          </p:cTn>
                        </p:par>
                        <p:par>
                          <p:cTn id="67" fill="hold">
                            <p:stCondLst>
                              <p:cond delay="7500"/>
                            </p:stCondLst>
                            <p:childTnLst>
                              <p:par>
                                <p:cTn id="68" presetID="2" presetClass="entr" presetSubtype="2" fill="hold" grpId="0" nodeType="afterEffect">
                                  <p:stCondLst>
                                    <p:cond delay="0"/>
                                  </p:stCondLst>
                                  <p:childTnLst>
                                    <p:set>
                                      <p:cBhvr>
                                        <p:cTn id="69" dur="1" fill="hold">
                                          <p:stCondLst>
                                            <p:cond delay="0"/>
                                          </p:stCondLst>
                                        </p:cTn>
                                        <p:tgtEl>
                                          <p:spTgt spid="48"/>
                                        </p:tgtEl>
                                        <p:attrNameLst>
                                          <p:attrName>style.visibility</p:attrName>
                                        </p:attrNameLst>
                                      </p:cBhvr>
                                      <p:to>
                                        <p:strVal val="visible"/>
                                      </p:to>
                                    </p:set>
                                    <p:anim calcmode="lin" valueType="num">
                                      <p:cBhvr additive="base">
                                        <p:cTn id="70" dur="500" fill="hold"/>
                                        <p:tgtEl>
                                          <p:spTgt spid="48"/>
                                        </p:tgtEl>
                                        <p:attrNameLst>
                                          <p:attrName>ppt_x</p:attrName>
                                        </p:attrNameLst>
                                      </p:cBhvr>
                                      <p:tavLst>
                                        <p:tav tm="0">
                                          <p:val>
                                            <p:strVal val="1+#ppt_w/2"/>
                                          </p:val>
                                        </p:tav>
                                        <p:tav tm="100000">
                                          <p:val>
                                            <p:strVal val="#ppt_x"/>
                                          </p:val>
                                        </p:tav>
                                      </p:tavLst>
                                    </p:anim>
                                    <p:anim calcmode="lin" valueType="num">
                                      <p:cBhvr additive="base">
                                        <p:cTn id="71" dur="500" fill="hold"/>
                                        <p:tgtEl>
                                          <p:spTgt spid="48"/>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37" presetClass="entr" presetSubtype="0" fill="hold" grpId="0" nodeType="afterEffect">
                                  <p:stCondLst>
                                    <p:cond delay="0"/>
                                  </p:stCondLst>
                                  <p:childTnLst>
                                    <p:set>
                                      <p:cBhvr>
                                        <p:cTn id="74" dur="1" fill="hold">
                                          <p:stCondLst>
                                            <p:cond delay="0"/>
                                          </p:stCondLst>
                                        </p:cTn>
                                        <p:tgtEl>
                                          <p:spTgt spid="71"/>
                                        </p:tgtEl>
                                        <p:attrNameLst>
                                          <p:attrName>style.visibility</p:attrName>
                                        </p:attrNameLst>
                                      </p:cBhvr>
                                      <p:to>
                                        <p:strVal val="visible"/>
                                      </p:to>
                                    </p:set>
                                    <p:animEffect transition="in" filter="fade">
                                      <p:cBhvr>
                                        <p:cTn id="75" dur="750"/>
                                        <p:tgtEl>
                                          <p:spTgt spid="71"/>
                                        </p:tgtEl>
                                      </p:cBhvr>
                                    </p:animEffect>
                                    <p:anim calcmode="lin" valueType="num">
                                      <p:cBhvr>
                                        <p:cTn id="76" dur="750" fill="hold"/>
                                        <p:tgtEl>
                                          <p:spTgt spid="71"/>
                                        </p:tgtEl>
                                        <p:attrNameLst>
                                          <p:attrName>ppt_x</p:attrName>
                                        </p:attrNameLst>
                                      </p:cBhvr>
                                      <p:tavLst>
                                        <p:tav tm="0">
                                          <p:val>
                                            <p:strVal val="#ppt_x"/>
                                          </p:val>
                                        </p:tav>
                                        <p:tav tm="100000">
                                          <p:val>
                                            <p:strVal val="#ppt_x"/>
                                          </p:val>
                                        </p:tav>
                                      </p:tavLst>
                                    </p:anim>
                                    <p:anim calcmode="lin" valueType="num">
                                      <p:cBhvr>
                                        <p:cTn id="77" dur="675" decel="100000" fill="hold"/>
                                        <p:tgtEl>
                                          <p:spTgt spid="71"/>
                                        </p:tgtEl>
                                        <p:attrNameLst>
                                          <p:attrName>ppt_y</p:attrName>
                                        </p:attrNameLst>
                                      </p:cBhvr>
                                      <p:tavLst>
                                        <p:tav tm="0">
                                          <p:val>
                                            <p:strVal val="#ppt_y+1"/>
                                          </p:val>
                                        </p:tav>
                                        <p:tav tm="100000">
                                          <p:val>
                                            <p:strVal val="#ppt_y-.03"/>
                                          </p:val>
                                        </p:tav>
                                      </p:tavLst>
                                    </p:anim>
                                    <p:anim calcmode="lin" valueType="num">
                                      <p:cBhvr>
                                        <p:cTn id="78" dur="75" accel="100000" fill="hold">
                                          <p:stCondLst>
                                            <p:cond delay="675"/>
                                          </p:stCondLst>
                                        </p:cTn>
                                        <p:tgtEl>
                                          <p:spTgt spid="71"/>
                                        </p:tgtEl>
                                        <p:attrNameLst>
                                          <p:attrName>ppt_y</p:attrName>
                                        </p:attrNameLst>
                                      </p:cBhvr>
                                      <p:tavLst>
                                        <p:tav tm="0">
                                          <p:val>
                                            <p:strVal val="#ppt_y-.03"/>
                                          </p:val>
                                        </p:tav>
                                        <p:tav tm="100000">
                                          <p:val>
                                            <p:strVal val="#ppt_y"/>
                                          </p:val>
                                        </p:tav>
                                      </p:tavLst>
                                    </p:anim>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7" grpId="0" animBg="1"/>
      <p:bldP spid="29" grpId="0" animBg="1"/>
      <p:bldP spid="33" grpId="0" animBg="1"/>
      <p:bldP spid="39" grpId="0" animBg="1"/>
      <p:bldP spid="45" grpId="0"/>
      <p:bldP spid="46" grpId="0"/>
      <p:bldP spid="47" grpId="0"/>
      <p:bldP spid="48" grpId="0"/>
      <p:bldP spid="71" grpId="0"/>
      <p:bldP spid="7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86"/>
          <p:cNvSpPr/>
          <p:nvPr/>
        </p:nvSpPr>
        <p:spPr bwMode="auto">
          <a:xfrm>
            <a:off x="1066800" y="1847353"/>
            <a:ext cx="1155681" cy="1208383"/>
          </a:xfrm>
          <a:custGeom>
            <a:avLst/>
            <a:gdLst>
              <a:gd name="T0" fmla="*/ 92 w 129"/>
              <a:gd name="T1" fmla="*/ 0 h 135"/>
              <a:gd name="T2" fmla="*/ 113 w 129"/>
              <a:gd name="T3" fmla="*/ 15 h 135"/>
              <a:gd name="T4" fmla="*/ 129 w 129"/>
              <a:gd name="T5" fmla="*/ 33 h 135"/>
              <a:gd name="T6" fmla="*/ 118 w 129"/>
              <a:gd name="T7" fmla="*/ 51 h 135"/>
              <a:gd name="T8" fmla="*/ 111 w 129"/>
              <a:gd name="T9" fmla="*/ 70 h 135"/>
              <a:gd name="T10" fmla="*/ 108 w 129"/>
              <a:gd name="T11" fmla="*/ 59 h 135"/>
              <a:gd name="T12" fmla="*/ 106 w 129"/>
              <a:gd name="T13" fmla="*/ 60 h 135"/>
              <a:gd name="T14" fmla="*/ 105 w 129"/>
              <a:gd name="T15" fmla="*/ 60 h 135"/>
              <a:gd name="T16" fmla="*/ 104 w 129"/>
              <a:gd name="T17" fmla="*/ 61 h 135"/>
              <a:gd name="T18" fmla="*/ 102 w 129"/>
              <a:gd name="T19" fmla="*/ 61 h 135"/>
              <a:gd name="T20" fmla="*/ 99 w 129"/>
              <a:gd name="T21" fmla="*/ 63 h 135"/>
              <a:gd name="T22" fmla="*/ 73 w 129"/>
              <a:gd name="T23" fmla="*/ 80 h 135"/>
              <a:gd name="T24" fmla="*/ 56 w 129"/>
              <a:gd name="T25" fmla="*/ 105 h 135"/>
              <a:gd name="T26" fmla="*/ 50 w 129"/>
              <a:gd name="T27" fmla="*/ 135 h 135"/>
              <a:gd name="T28" fmla="*/ 0 w 129"/>
              <a:gd name="T29" fmla="*/ 135 h 135"/>
              <a:gd name="T30" fmla="*/ 2 w 129"/>
              <a:gd name="T31" fmla="*/ 110 h 135"/>
              <a:gd name="T32" fmla="*/ 10 w 129"/>
              <a:gd name="T33" fmla="*/ 86 h 135"/>
              <a:gd name="T34" fmla="*/ 37 w 129"/>
              <a:gd name="T35" fmla="*/ 44 h 135"/>
              <a:gd name="T36" fmla="*/ 79 w 129"/>
              <a:gd name="T37" fmla="*/ 16 h 135"/>
              <a:gd name="T38" fmla="*/ 85 w 129"/>
              <a:gd name="T39" fmla="*/ 14 h 135"/>
              <a:gd name="T40" fmla="*/ 88 w 129"/>
              <a:gd name="T41" fmla="*/ 13 h 135"/>
              <a:gd name="T42" fmla="*/ 89 w 129"/>
              <a:gd name="T43" fmla="*/ 13 h 135"/>
              <a:gd name="T44" fmla="*/ 91 w 129"/>
              <a:gd name="T45" fmla="*/ 12 h 135"/>
              <a:gd name="T46" fmla="*/ 95 w 129"/>
              <a:gd name="T47" fmla="*/ 11 h 135"/>
              <a:gd name="T48" fmla="*/ 92 w 129"/>
              <a:gd name="T4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35">
                <a:moveTo>
                  <a:pt x="92" y="0"/>
                </a:moveTo>
                <a:cubicBezTo>
                  <a:pt x="100" y="5"/>
                  <a:pt x="107" y="10"/>
                  <a:pt x="113" y="15"/>
                </a:cubicBezTo>
                <a:cubicBezTo>
                  <a:pt x="119" y="21"/>
                  <a:pt x="124" y="27"/>
                  <a:pt x="129" y="33"/>
                </a:cubicBezTo>
                <a:cubicBezTo>
                  <a:pt x="124" y="39"/>
                  <a:pt x="121" y="45"/>
                  <a:pt x="118" y="51"/>
                </a:cubicBezTo>
                <a:cubicBezTo>
                  <a:pt x="115" y="57"/>
                  <a:pt x="112" y="63"/>
                  <a:pt x="111" y="70"/>
                </a:cubicBezTo>
                <a:cubicBezTo>
                  <a:pt x="108" y="59"/>
                  <a:pt x="108" y="59"/>
                  <a:pt x="108" y="59"/>
                </a:cubicBezTo>
                <a:cubicBezTo>
                  <a:pt x="107" y="60"/>
                  <a:pt x="107" y="60"/>
                  <a:pt x="106" y="60"/>
                </a:cubicBezTo>
                <a:cubicBezTo>
                  <a:pt x="105" y="60"/>
                  <a:pt x="105" y="60"/>
                  <a:pt x="105" y="60"/>
                </a:cubicBezTo>
                <a:cubicBezTo>
                  <a:pt x="104" y="61"/>
                  <a:pt x="104" y="61"/>
                  <a:pt x="104" y="61"/>
                </a:cubicBezTo>
                <a:cubicBezTo>
                  <a:pt x="103" y="61"/>
                  <a:pt x="103" y="61"/>
                  <a:pt x="102" y="61"/>
                </a:cubicBezTo>
                <a:cubicBezTo>
                  <a:pt x="101" y="62"/>
                  <a:pt x="100" y="62"/>
                  <a:pt x="99" y="63"/>
                </a:cubicBezTo>
                <a:cubicBezTo>
                  <a:pt x="89" y="67"/>
                  <a:pt x="80" y="72"/>
                  <a:pt x="73" y="80"/>
                </a:cubicBezTo>
                <a:cubicBezTo>
                  <a:pt x="66" y="87"/>
                  <a:pt x="60" y="96"/>
                  <a:pt x="56" y="105"/>
                </a:cubicBezTo>
                <a:cubicBezTo>
                  <a:pt x="52" y="115"/>
                  <a:pt x="50" y="125"/>
                  <a:pt x="50" y="135"/>
                </a:cubicBezTo>
                <a:cubicBezTo>
                  <a:pt x="0" y="135"/>
                  <a:pt x="0" y="135"/>
                  <a:pt x="0" y="135"/>
                </a:cubicBezTo>
                <a:cubicBezTo>
                  <a:pt x="0" y="127"/>
                  <a:pt x="1" y="119"/>
                  <a:pt x="2" y="110"/>
                </a:cubicBezTo>
                <a:cubicBezTo>
                  <a:pt x="4" y="102"/>
                  <a:pt x="6" y="94"/>
                  <a:pt x="10" y="86"/>
                </a:cubicBezTo>
                <a:cubicBezTo>
                  <a:pt x="16" y="70"/>
                  <a:pt x="26" y="56"/>
                  <a:pt x="37" y="44"/>
                </a:cubicBezTo>
                <a:cubicBezTo>
                  <a:pt x="49" y="32"/>
                  <a:pt x="64" y="23"/>
                  <a:pt x="79" y="16"/>
                </a:cubicBezTo>
                <a:cubicBezTo>
                  <a:pt x="81" y="15"/>
                  <a:pt x="83" y="15"/>
                  <a:pt x="85" y="14"/>
                </a:cubicBezTo>
                <a:cubicBezTo>
                  <a:pt x="86" y="14"/>
                  <a:pt x="87" y="13"/>
                  <a:pt x="88" y="13"/>
                </a:cubicBezTo>
                <a:cubicBezTo>
                  <a:pt x="89" y="13"/>
                  <a:pt x="89" y="13"/>
                  <a:pt x="89" y="13"/>
                </a:cubicBezTo>
                <a:cubicBezTo>
                  <a:pt x="90" y="12"/>
                  <a:pt x="90" y="12"/>
                  <a:pt x="91" y="12"/>
                </a:cubicBezTo>
                <a:cubicBezTo>
                  <a:pt x="92" y="12"/>
                  <a:pt x="94" y="11"/>
                  <a:pt x="95" y="11"/>
                </a:cubicBezTo>
                <a:lnTo>
                  <a:pt x="92"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87"/>
          <p:cNvSpPr/>
          <p:nvPr/>
        </p:nvSpPr>
        <p:spPr bwMode="auto">
          <a:xfrm>
            <a:off x="2320356" y="1892526"/>
            <a:ext cx="1208383" cy="1151915"/>
          </a:xfrm>
          <a:custGeom>
            <a:avLst/>
            <a:gdLst>
              <a:gd name="T0" fmla="*/ 135 w 135"/>
              <a:gd name="T1" fmla="*/ 92 h 129"/>
              <a:gd name="T2" fmla="*/ 120 w 135"/>
              <a:gd name="T3" fmla="*/ 113 h 129"/>
              <a:gd name="T4" fmla="*/ 103 w 135"/>
              <a:gd name="T5" fmla="*/ 129 h 129"/>
              <a:gd name="T6" fmla="*/ 85 w 135"/>
              <a:gd name="T7" fmla="*/ 117 h 129"/>
              <a:gd name="T8" fmla="*/ 66 w 135"/>
              <a:gd name="T9" fmla="*/ 111 h 129"/>
              <a:gd name="T10" fmla="*/ 76 w 135"/>
              <a:gd name="T11" fmla="*/ 108 h 129"/>
              <a:gd name="T12" fmla="*/ 75 w 135"/>
              <a:gd name="T13" fmla="*/ 106 h 129"/>
              <a:gd name="T14" fmla="*/ 75 w 135"/>
              <a:gd name="T15" fmla="*/ 104 h 129"/>
              <a:gd name="T16" fmla="*/ 75 w 135"/>
              <a:gd name="T17" fmla="*/ 104 h 129"/>
              <a:gd name="T18" fmla="*/ 74 w 135"/>
              <a:gd name="T19" fmla="*/ 102 h 129"/>
              <a:gd name="T20" fmla="*/ 73 w 135"/>
              <a:gd name="T21" fmla="*/ 98 h 129"/>
              <a:gd name="T22" fmla="*/ 56 w 135"/>
              <a:gd name="T23" fmla="*/ 73 h 129"/>
              <a:gd name="T24" fmla="*/ 30 w 135"/>
              <a:gd name="T25" fmla="*/ 56 h 129"/>
              <a:gd name="T26" fmla="*/ 0 w 135"/>
              <a:gd name="T27" fmla="*/ 50 h 129"/>
              <a:gd name="T28" fmla="*/ 0 w 135"/>
              <a:gd name="T29" fmla="*/ 0 h 129"/>
              <a:gd name="T30" fmla="*/ 25 w 135"/>
              <a:gd name="T31" fmla="*/ 2 h 129"/>
              <a:gd name="T32" fmla="*/ 49 w 135"/>
              <a:gd name="T33" fmla="*/ 9 h 129"/>
              <a:gd name="T34" fmla="*/ 91 w 135"/>
              <a:gd name="T35" fmla="*/ 37 h 129"/>
              <a:gd name="T36" fmla="*/ 119 w 135"/>
              <a:gd name="T37" fmla="*/ 79 h 129"/>
              <a:gd name="T38" fmla="*/ 121 w 135"/>
              <a:gd name="T39" fmla="*/ 85 h 129"/>
              <a:gd name="T40" fmla="*/ 122 w 135"/>
              <a:gd name="T41" fmla="*/ 88 h 129"/>
              <a:gd name="T42" fmla="*/ 123 w 135"/>
              <a:gd name="T43" fmla="*/ 89 h 129"/>
              <a:gd name="T44" fmla="*/ 123 w 135"/>
              <a:gd name="T45" fmla="*/ 91 h 129"/>
              <a:gd name="T46" fmla="*/ 125 w 135"/>
              <a:gd name="T47" fmla="*/ 95 h 129"/>
              <a:gd name="T48" fmla="*/ 135 w 135"/>
              <a:gd name="T49" fmla="*/ 9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29">
                <a:moveTo>
                  <a:pt x="135" y="92"/>
                </a:moveTo>
                <a:cubicBezTo>
                  <a:pt x="131" y="100"/>
                  <a:pt x="126" y="107"/>
                  <a:pt x="120" y="113"/>
                </a:cubicBezTo>
                <a:cubicBezTo>
                  <a:pt x="115" y="119"/>
                  <a:pt x="109" y="124"/>
                  <a:pt x="103" y="129"/>
                </a:cubicBezTo>
                <a:cubicBezTo>
                  <a:pt x="97" y="124"/>
                  <a:pt x="91" y="120"/>
                  <a:pt x="85" y="117"/>
                </a:cubicBezTo>
                <a:cubicBezTo>
                  <a:pt x="78" y="114"/>
                  <a:pt x="72" y="112"/>
                  <a:pt x="66" y="111"/>
                </a:cubicBezTo>
                <a:cubicBezTo>
                  <a:pt x="76" y="108"/>
                  <a:pt x="76" y="108"/>
                  <a:pt x="76" y="108"/>
                </a:cubicBezTo>
                <a:cubicBezTo>
                  <a:pt x="76" y="107"/>
                  <a:pt x="76" y="106"/>
                  <a:pt x="75" y="106"/>
                </a:cubicBezTo>
                <a:cubicBezTo>
                  <a:pt x="75" y="104"/>
                  <a:pt x="75" y="104"/>
                  <a:pt x="75" y="104"/>
                </a:cubicBezTo>
                <a:cubicBezTo>
                  <a:pt x="75" y="104"/>
                  <a:pt x="75" y="104"/>
                  <a:pt x="75" y="104"/>
                </a:cubicBezTo>
                <a:cubicBezTo>
                  <a:pt x="75" y="103"/>
                  <a:pt x="74" y="103"/>
                  <a:pt x="74" y="102"/>
                </a:cubicBezTo>
                <a:cubicBezTo>
                  <a:pt x="74" y="101"/>
                  <a:pt x="73" y="100"/>
                  <a:pt x="73" y="98"/>
                </a:cubicBezTo>
                <a:cubicBezTo>
                  <a:pt x="69" y="89"/>
                  <a:pt x="63" y="80"/>
                  <a:pt x="56" y="73"/>
                </a:cubicBezTo>
                <a:cubicBezTo>
                  <a:pt x="48" y="66"/>
                  <a:pt x="40" y="60"/>
                  <a:pt x="30" y="56"/>
                </a:cubicBezTo>
                <a:cubicBezTo>
                  <a:pt x="21" y="52"/>
                  <a:pt x="10" y="50"/>
                  <a:pt x="0" y="50"/>
                </a:cubicBezTo>
                <a:cubicBezTo>
                  <a:pt x="0" y="0"/>
                  <a:pt x="0" y="0"/>
                  <a:pt x="0" y="0"/>
                </a:cubicBezTo>
                <a:cubicBezTo>
                  <a:pt x="8" y="0"/>
                  <a:pt x="17" y="0"/>
                  <a:pt x="25" y="2"/>
                </a:cubicBezTo>
                <a:cubicBezTo>
                  <a:pt x="33" y="4"/>
                  <a:pt x="41" y="6"/>
                  <a:pt x="49" y="9"/>
                </a:cubicBezTo>
                <a:cubicBezTo>
                  <a:pt x="65" y="16"/>
                  <a:pt x="79" y="25"/>
                  <a:pt x="91" y="37"/>
                </a:cubicBezTo>
                <a:cubicBezTo>
                  <a:pt x="103" y="49"/>
                  <a:pt x="113" y="63"/>
                  <a:pt x="119" y="79"/>
                </a:cubicBezTo>
                <a:cubicBezTo>
                  <a:pt x="120" y="81"/>
                  <a:pt x="121" y="83"/>
                  <a:pt x="121" y="85"/>
                </a:cubicBezTo>
                <a:cubicBezTo>
                  <a:pt x="122" y="86"/>
                  <a:pt x="122" y="87"/>
                  <a:pt x="122" y="88"/>
                </a:cubicBezTo>
                <a:cubicBezTo>
                  <a:pt x="123" y="89"/>
                  <a:pt x="123" y="89"/>
                  <a:pt x="123" y="89"/>
                </a:cubicBezTo>
                <a:cubicBezTo>
                  <a:pt x="123" y="90"/>
                  <a:pt x="123" y="90"/>
                  <a:pt x="123" y="91"/>
                </a:cubicBezTo>
                <a:cubicBezTo>
                  <a:pt x="124" y="92"/>
                  <a:pt x="124" y="93"/>
                  <a:pt x="125" y="95"/>
                </a:cubicBezTo>
                <a:lnTo>
                  <a:pt x="135" y="92"/>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88"/>
          <p:cNvSpPr/>
          <p:nvPr/>
        </p:nvSpPr>
        <p:spPr bwMode="auto">
          <a:xfrm>
            <a:off x="3054419" y="3115967"/>
            <a:ext cx="1151915" cy="1208383"/>
          </a:xfrm>
          <a:custGeom>
            <a:avLst/>
            <a:gdLst>
              <a:gd name="T0" fmla="*/ 92 w 129"/>
              <a:gd name="T1" fmla="*/ 135 h 135"/>
              <a:gd name="T2" fmla="*/ 113 w 129"/>
              <a:gd name="T3" fmla="*/ 120 h 135"/>
              <a:gd name="T4" fmla="*/ 129 w 129"/>
              <a:gd name="T5" fmla="*/ 102 h 135"/>
              <a:gd name="T6" fmla="*/ 118 w 129"/>
              <a:gd name="T7" fmla="*/ 84 h 135"/>
              <a:gd name="T8" fmla="*/ 111 w 129"/>
              <a:gd name="T9" fmla="*/ 65 h 135"/>
              <a:gd name="T10" fmla="*/ 108 w 129"/>
              <a:gd name="T11" fmla="*/ 76 h 135"/>
              <a:gd name="T12" fmla="*/ 106 w 129"/>
              <a:gd name="T13" fmla="*/ 75 h 135"/>
              <a:gd name="T14" fmla="*/ 105 w 129"/>
              <a:gd name="T15" fmla="*/ 75 h 135"/>
              <a:gd name="T16" fmla="*/ 104 w 129"/>
              <a:gd name="T17" fmla="*/ 75 h 135"/>
              <a:gd name="T18" fmla="*/ 102 w 129"/>
              <a:gd name="T19" fmla="*/ 74 h 135"/>
              <a:gd name="T20" fmla="*/ 99 w 129"/>
              <a:gd name="T21" fmla="*/ 73 h 135"/>
              <a:gd name="T22" fmla="*/ 73 w 129"/>
              <a:gd name="T23" fmla="*/ 55 h 135"/>
              <a:gd name="T24" fmla="*/ 56 w 129"/>
              <a:gd name="T25" fmla="*/ 30 h 135"/>
              <a:gd name="T26" fmla="*/ 50 w 129"/>
              <a:gd name="T27" fmla="*/ 0 h 135"/>
              <a:gd name="T28" fmla="*/ 0 w 129"/>
              <a:gd name="T29" fmla="*/ 0 h 135"/>
              <a:gd name="T30" fmla="*/ 3 w 129"/>
              <a:gd name="T31" fmla="*/ 25 h 135"/>
              <a:gd name="T32" fmla="*/ 10 w 129"/>
              <a:gd name="T33" fmla="*/ 49 h 135"/>
              <a:gd name="T34" fmla="*/ 38 w 129"/>
              <a:gd name="T35" fmla="*/ 91 h 135"/>
              <a:gd name="T36" fmla="*/ 80 w 129"/>
              <a:gd name="T37" fmla="*/ 119 h 135"/>
              <a:gd name="T38" fmla="*/ 85 w 129"/>
              <a:gd name="T39" fmla="*/ 121 h 135"/>
              <a:gd name="T40" fmla="*/ 88 w 129"/>
              <a:gd name="T41" fmla="*/ 122 h 135"/>
              <a:gd name="T42" fmla="*/ 89 w 129"/>
              <a:gd name="T43" fmla="*/ 123 h 135"/>
              <a:gd name="T44" fmla="*/ 91 w 129"/>
              <a:gd name="T45" fmla="*/ 123 h 135"/>
              <a:gd name="T46" fmla="*/ 95 w 129"/>
              <a:gd name="T47" fmla="*/ 124 h 135"/>
              <a:gd name="T48" fmla="*/ 92 w 129"/>
              <a:gd name="T4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89"/>
          <p:cNvSpPr/>
          <p:nvPr/>
        </p:nvSpPr>
        <p:spPr bwMode="auto">
          <a:xfrm>
            <a:off x="4270331" y="3127259"/>
            <a:ext cx="1208383" cy="1163210"/>
          </a:xfrm>
          <a:custGeom>
            <a:avLst/>
            <a:gdLst>
              <a:gd name="T0" fmla="*/ 135 w 135"/>
              <a:gd name="T1" fmla="*/ 37 h 130"/>
              <a:gd name="T2" fmla="*/ 120 w 135"/>
              <a:gd name="T3" fmla="*/ 17 h 130"/>
              <a:gd name="T4" fmla="*/ 103 w 135"/>
              <a:gd name="T5" fmla="*/ 0 h 130"/>
              <a:gd name="T6" fmla="*/ 85 w 135"/>
              <a:gd name="T7" fmla="*/ 12 h 130"/>
              <a:gd name="T8" fmla="*/ 66 w 135"/>
              <a:gd name="T9" fmla="*/ 18 h 130"/>
              <a:gd name="T10" fmla="*/ 76 w 135"/>
              <a:gd name="T11" fmla="*/ 21 h 130"/>
              <a:gd name="T12" fmla="*/ 76 w 135"/>
              <a:gd name="T13" fmla="*/ 24 h 130"/>
              <a:gd name="T14" fmla="*/ 75 w 135"/>
              <a:gd name="T15" fmla="*/ 25 h 130"/>
              <a:gd name="T16" fmla="*/ 75 w 135"/>
              <a:gd name="T17" fmla="*/ 25 h 130"/>
              <a:gd name="T18" fmla="*/ 74 w 135"/>
              <a:gd name="T19" fmla="*/ 27 h 130"/>
              <a:gd name="T20" fmla="*/ 73 w 135"/>
              <a:gd name="T21" fmla="*/ 31 h 130"/>
              <a:gd name="T22" fmla="*/ 56 w 135"/>
              <a:gd name="T23" fmla="*/ 56 h 130"/>
              <a:gd name="T24" fmla="*/ 30 w 135"/>
              <a:gd name="T25" fmla="*/ 73 h 130"/>
              <a:gd name="T26" fmla="*/ 0 w 135"/>
              <a:gd name="T27" fmla="*/ 79 h 130"/>
              <a:gd name="T28" fmla="*/ 0 w 135"/>
              <a:gd name="T29" fmla="*/ 130 h 130"/>
              <a:gd name="T30" fmla="*/ 25 w 135"/>
              <a:gd name="T31" fmla="*/ 127 h 130"/>
              <a:gd name="T32" fmla="*/ 50 w 135"/>
              <a:gd name="T33" fmla="*/ 120 h 130"/>
              <a:gd name="T34" fmla="*/ 91 w 135"/>
              <a:gd name="T35" fmla="*/ 92 h 130"/>
              <a:gd name="T36" fmla="*/ 119 w 135"/>
              <a:gd name="T37" fmla="*/ 50 h 130"/>
              <a:gd name="T38" fmla="*/ 122 w 135"/>
              <a:gd name="T39" fmla="*/ 44 h 130"/>
              <a:gd name="T40" fmla="*/ 123 w 135"/>
              <a:gd name="T41" fmla="*/ 41 h 130"/>
              <a:gd name="T42" fmla="*/ 123 w 135"/>
              <a:gd name="T43" fmla="*/ 40 h 130"/>
              <a:gd name="T44" fmla="*/ 124 w 135"/>
              <a:gd name="T45" fmla="*/ 38 h 130"/>
              <a:gd name="T46" fmla="*/ 125 w 135"/>
              <a:gd name="T47" fmla="*/ 34 h 130"/>
              <a:gd name="T48" fmla="*/ 135 w 135"/>
              <a:gd name="T49" fmla="*/ 3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30">
                <a:moveTo>
                  <a:pt x="135" y="37"/>
                </a:moveTo>
                <a:cubicBezTo>
                  <a:pt x="131" y="30"/>
                  <a:pt x="126" y="23"/>
                  <a:pt x="120" y="17"/>
                </a:cubicBezTo>
                <a:cubicBezTo>
                  <a:pt x="115" y="10"/>
                  <a:pt x="109" y="5"/>
                  <a:pt x="103" y="0"/>
                </a:cubicBezTo>
                <a:cubicBezTo>
                  <a:pt x="97" y="5"/>
                  <a:pt x="91" y="9"/>
                  <a:pt x="85" y="12"/>
                </a:cubicBezTo>
                <a:cubicBezTo>
                  <a:pt x="79" y="15"/>
                  <a:pt x="72" y="17"/>
                  <a:pt x="66" y="18"/>
                </a:cubicBezTo>
                <a:cubicBezTo>
                  <a:pt x="76" y="21"/>
                  <a:pt x="76" y="21"/>
                  <a:pt x="76" y="21"/>
                </a:cubicBezTo>
                <a:cubicBezTo>
                  <a:pt x="76" y="22"/>
                  <a:pt x="76" y="23"/>
                  <a:pt x="76" y="24"/>
                </a:cubicBezTo>
                <a:cubicBezTo>
                  <a:pt x="75" y="25"/>
                  <a:pt x="75" y="25"/>
                  <a:pt x="75" y="25"/>
                </a:cubicBezTo>
                <a:cubicBezTo>
                  <a:pt x="75" y="25"/>
                  <a:pt x="75" y="25"/>
                  <a:pt x="75" y="25"/>
                </a:cubicBezTo>
                <a:cubicBezTo>
                  <a:pt x="75" y="26"/>
                  <a:pt x="75" y="27"/>
                  <a:pt x="74" y="27"/>
                </a:cubicBezTo>
                <a:cubicBezTo>
                  <a:pt x="74" y="28"/>
                  <a:pt x="74" y="30"/>
                  <a:pt x="73" y="31"/>
                </a:cubicBezTo>
                <a:cubicBezTo>
                  <a:pt x="69" y="40"/>
                  <a:pt x="63" y="49"/>
                  <a:pt x="56" y="56"/>
                </a:cubicBezTo>
                <a:cubicBezTo>
                  <a:pt x="49" y="64"/>
                  <a:pt x="40" y="69"/>
                  <a:pt x="30" y="73"/>
                </a:cubicBezTo>
                <a:cubicBezTo>
                  <a:pt x="21" y="77"/>
                  <a:pt x="11" y="79"/>
                  <a:pt x="0" y="79"/>
                </a:cubicBezTo>
                <a:cubicBezTo>
                  <a:pt x="0" y="130"/>
                  <a:pt x="0" y="130"/>
                  <a:pt x="0" y="130"/>
                </a:cubicBezTo>
                <a:cubicBezTo>
                  <a:pt x="9" y="130"/>
                  <a:pt x="17" y="129"/>
                  <a:pt x="25" y="127"/>
                </a:cubicBezTo>
                <a:cubicBezTo>
                  <a:pt x="34" y="126"/>
                  <a:pt x="42" y="123"/>
                  <a:pt x="50" y="120"/>
                </a:cubicBezTo>
                <a:cubicBezTo>
                  <a:pt x="65" y="113"/>
                  <a:pt x="79" y="104"/>
                  <a:pt x="91" y="92"/>
                </a:cubicBezTo>
                <a:cubicBezTo>
                  <a:pt x="103" y="80"/>
                  <a:pt x="113" y="66"/>
                  <a:pt x="119" y="50"/>
                </a:cubicBezTo>
                <a:cubicBezTo>
                  <a:pt x="120" y="48"/>
                  <a:pt x="121" y="46"/>
                  <a:pt x="122" y="44"/>
                </a:cubicBezTo>
                <a:cubicBezTo>
                  <a:pt x="122" y="43"/>
                  <a:pt x="122" y="42"/>
                  <a:pt x="123" y="41"/>
                </a:cubicBezTo>
                <a:cubicBezTo>
                  <a:pt x="123" y="40"/>
                  <a:pt x="123" y="40"/>
                  <a:pt x="123" y="40"/>
                </a:cubicBezTo>
                <a:cubicBezTo>
                  <a:pt x="123" y="40"/>
                  <a:pt x="123" y="39"/>
                  <a:pt x="124" y="38"/>
                </a:cubicBezTo>
                <a:cubicBezTo>
                  <a:pt x="124" y="37"/>
                  <a:pt x="124" y="36"/>
                  <a:pt x="125" y="34"/>
                </a:cubicBezTo>
                <a:lnTo>
                  <a:pt x="135" y="37"/>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5" name="Freeform 88"/>
          <p:cNvSpPr/>
          <p:nvPr/>
        </p:nvSpPr>
        <p:spPr bwMode="auto">
          <a:xfrm flipV="1">
            <a:off x="5021994" y="1793265"/>
            <a:ext cx="1150127" cy="1197088"/>
          </a:xfrm>
          <a:custGeom>
            <a:avLst/>
            <a:gdLst>
              <a:gd name="T0" fmla="*/ 92 w 129"/>
              <a:gd name="T1" fmla="*/ 135 h 135"/>
              <a:gd name="T2" fmla="*/ 113 w 129"/>
              <a:gd name="T3" fmla="*/ 120 h 135"/>
              <a:gd name="T4" fmla="*/ 129 w 129"/>
              <a:gd name="T5" fmla="*/ 102 h 135"/>
              <a:gd name="T6" fmla="*/ 118 w 129"/>
              <a:gd name="T7" fmla="*/ 84 h 135"/>
              <a:gd name="T8" fmla="*/ 111 w 129"/>
              <a:gd name="T9" fmla="*/ 65 h 135"/>
              <a:gd name="T10" fmla="*/ 108 w 129"/>
              <a:gd name="T11" fmla="*/ 76 h 135"/>
              <a:gd name="T12" fmla="*/ 106 w 129"/>
              <a:gd name="T13" fmla="*/ 75 h 135"/>
              <a:gd name="T14" fmla="*/ 105 w 129"/>
              <a:gd name="T15" fmla="*/ 75 h 135"/>
              <a:gd name="T16" fmla="*/ 104 w 129"/>
              <a:gd name="T17" fmla="*/ 75 h 135"/>
              <a:gd name="T18" fmla="*/ 102 w 129"/>
              <a:gd name="T19" fmla="*/ 74 h 135"/>
              <a:gd name="T20" fmla="*/ 99 w 129"/>
              <a:gd name="T21" fmla="*/ 73 h 135"/>
              <a:gd name="T22" fmla="*/ 73 w 129"/>
              <a:gd name="T23" fmla="*/ 55 h 135"/>
              <a:gd name="T24" fmla="*/ 56 w 129"/>
              <a:gd name="T25" fmla="*/ 30 h 135"/>
              <a:gd name="T26" fmla="*/ 50 w 129"/>
              <a:gd name="T27" fmla="*/ 0 h 135"/>
              <a:gd name="T28" fmla="*/ 0 w 129"/>
              <a:gd name="T29" fmla="*/ 0 h 135"/>
              <a:gd name="T30" fmla="*/ 3 w 129"/>
              <a:gd name="T31" fmla="*/ 25 h 135"/>
              <a:gd name="T32" fmla="*/ 10 w 129"/>
              <a:gd name="T33" fmla="*/ 49 h 135"/>
              <a:gd name="T34" fmla="*/ 38 w 129"/>
              <a:gd name="T35" fmla="*/ 91 h 135"/>
              <a:gd name="T36" fmla="*/ 80 w 129"/>
              <a:gd name="T37" fmla="*/ 119 h 135"/>
              <a:gd name="T38" fmla="*/ 85 w 129"/>
              <a:gd name="T39" fmla="*/ 121 h 135"/>
              <a:gd name="T40" fmla="*/ 88 w 129"/>
              <a:gd name="T41" fmla="*/ 122 h 135"/>
              <a:gd name="T42" fmla="*/ 89 w 129"/>
              <a:gd name="T43" fmla="*/ 123 h 135"/>
              <a:gd name="T44" fmla="*/ 91 w 129"/>
              <a:gd name="T45" fmla="*/ 123 h 135"/>
              <a:gd name="T46" fmla="*/ 95 w 129"/>
              <a:gd name="T47" fmla="*/ 124 h 135"/>
              <a:gd name="T48" fmla="*/ 92 w 129"/>
              <a:gd name="T4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6" name="Freeform 89"/>
          <p:cNvSpPr/>
          <p:nvPr/>
        </p:nvSpPr>
        <p:spPr bwMode="auto">
          <a:xfrm flipV="1">
            <a:off x="6236018" y="1826829"/>
            <a:ext cx="1206507" cy="1152337"/>
          </a:xfrm>
          <a:custGeom>
            <a:avLst/>
            <a:gdLst>
              <a:gd name="T0" fmla="*/ 135 w 135"/>
              <a:gd name="T1" fmla="*/ 37 h 130"/>
              <a:gd name="T2" fmla="*/ 120 w 135"/>
              <a:gd name="T3" fmla="*/ 17 h 130"/>
              <a:gd name="T4" fmla="*/ 103 w 135"/>
              <a:gd name="T5" fmla="*/ 0 h 130"/>
              <a:gd name="T6" fmla="*/ 85 w 135"/>
              <a:gd name="T7" fmla="*/ 12 h 130"/>
              <a:gd name="T8" fmla="*/ 66 w 135"/>
              <a:gd name="T9" fmla="*/ 18 h 130"/>
              <a:gd name="T10" fmla="*/ 76 w 135"/>
              <a:gd name="T11" fmla="*/ 21 h 130"/>
              <a:gd name="T12" fmla="*/ 76 w 135"/>
              <a:gd name="T13" fmla="*/ 24 h 130"/>
              <a:gd name="T14" fmla="*/ 75 w 135"/>
              <a:gd name="T15" fmla="*/ 25 h 130"/>
              <a:gd name="T16" fmla="*/ 75 w 135"/>
              <a:gd name="T17" fmla="*/ 25 h 130"/>
              <a:gd name="T18" fmla="*/ 74 w 135"/>
              <a:gd name="T19" fmla="*/ 27 h 130"/>
              <a:gd name="T20" fmla="*/ 73 w 135"/>
              <a:gd name="T21" fmla="*/ 31 h 130"/>
              <a:gd name="T22" fmla="*/ 56 w 135"/>
              <a:gd name="T23" fmla="*/ 56 h 130"/>
              <a:gd name="T24" fmla="*/ 30 w 135"/>
              <a:gd name="T25" fmla="*/ 73 h 130"/>
              <a:gd name="T26" fmla="*/ 0 w 135"/>
              <a:gd name="T27" fmla="*/ 79 h 130"/>
              <a:gd name="T28" fmla="*/ 0 w 135"/>
              <a:gd name="T29" fmla="*/ 130 h 130"/>
              <a:gd name="T30" fmla="*/ 25 w 135"/>
              <a:gd name="T31" fmla="*/ 127 h 130"/>
              <a:gd name="T32" fmla="*/ 50 w 135"/>
              <a:gd name="T33" fmla="*/ 120 h 130"/>
              <a:gd name="T34" fmla="*/ 91 w 135"/>
              <a:gd name="T35" fmla="*/ 92 h 130"/>
              <a:gd name="T36" fmla="*/ 119 w 135"/>
              <a:gd name="T37" fmla="*/ 50 h 130"/>
              <a:gd name="T38" fmla="*/ 122 w 135"/>
              <a:gd name="T39" fmla="*/ 44 h 130"/>
              <a:gd name="T40" fmla="*/ 123 w 135"/>
              <a:gd name="T41" fmla="*/ 41 h 130"/>
              <a:gd name="T42" fmla="*/ 123 w 135"/>
              <a:gd name="T43" fmla="*/ 40 h 130"/>
              <a:gd name="T44" fmla="*/ 124 w 135"/>
              <a:gd name="T45" fmla="*/ 38 h 130"/>
              <a:gd name="T46" fmla="*/ 125 w 135"/>
              <a:gd name="T47" fmla="*/ 34 h 130"/>
              <a:gd name="T48" fmla="*/ 135 w 135"/>
              <a:gd name="T49" fmla="*/ 3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30">
                <a:moveTo>
                  <a:pt x="135" y="37"/>
                </a:moveTo>
                <a:cubicBezTo>
                  <a:pt x="131" y="30"/>
                  <a:pt x="126" y="23"/>
                  <a:pt x="120" y="17"/>
                </a:cubicBezTo>
                <a:cubicBezTo>
                  <a:pt x="115" y="10"/>
                  <a:pt x="109" y="5"/>
                  <a:pt x="103" y="0"/>
                </a:cubicBezTo>
                <a:cubicBezTo>
                  <a:pt x="97" y="5"/>
                  <a:pt x="91" y="9"/>
                  <a:pt x="85" y="12"/>
                </a:cubicBezTo>
                <a:cubicBezTo>
                  <a:pt x="79" y="15"/>
                  <a:pt x="72" y="17"/>
                  <a:pt x="66" y="18"/>
                </a:cubicBezTo>
                <a:cubicBezTo>
                  <a:pt x="76" y="21"/>
                  <a:pt x="76" y="21"/>
                  <a:pt x="76" y="21"/>
                </a:cubicBezTo>
                <a:cubicBezTo>
                  <a:pt x="76" y="22"/>
                  <a:pt x="76" y="23"/>
                  <a:pt x="76" y="24"/>
                </a:cubicBezTo>
                <a:cubicBezTo>
                  <a:pt x="75" y="25"/>
                  <a:pt x="75" y="25"/>
                  <a:pt x="75" y="25"/>
                </a:cubicBezTo>
                <a:cubicBezTo>
                  <a:pt x="75" y="25"/>
                  <a:pt x="75" y="25"/>
                  <a:pt x="75" y="25"/>
                </a:cubicBezTo>
                <a:cubicBezTo>
                  <a:pt x="75" y="26"/>
                  <a:pt x="75" y="27"/>
                  <a:pt x="74" y="27"/>
                </a:cubicBezTo>
                <a:cubicBezTo>
                  <a:pt x="74" y="28"/>
                  <a:pt x="74" y="30"/>
                  <a:pt x="73" y="31"/>
                </a:cubicBezTo>
                <a:cubicBezTo>
                  <a:pt x="69" y="40"/>
                  <a:pt x="63" y="49"/>
                  <a:pt x="56" y="56"/>
                </a:cubicBezTo>
                <a:cubicBezTo>
                  <a:pt x="49" y="64"/>
                  <a:pt x="40" y="69"/>
                  <a:pt x="30" y="73"/>
                </a:cubicBezTo>
                <a:cubicBezTo>
                  <a:pt x="21" y="77"/>
                  <a:pt x="11" y="79"/>
                  <a:pt x="0" y="79"/>
                </a:cubicBezTo>
                <a:cubicBezTo>
                  <a:pt x="0" y="130"/>
                  <a:pt x="0" y="130"/>
                  <a:pt x="0" y="130"/>
                </a:cubicBezTo>
                <a:cubicBezTo>
                  <a:pt x="9" y="130"/>
                  <a:pt x="17" y="129"/>
                  <a:pt x="25" y="127"/>
                </a:cubicBezTo>
                <a:cubicBezTo>
                  <a:pt x="34" y="126"/>
                  <a:pt x="42" y="123"/>
                  <a:pt x="50" y="120"/>
                </a:cubicBezTo>
                <a:cubicBezTo>
                  <a:pt x="65" y="113"/>
                  <a:pt x="79" y="104"/>
                  <a:pt x="91" y="92"/>
                </a:cubicBezTo>
                <a:cubicBezTo>
                  <a:pt x="103" y="80"/>
                  <a:pt x="113" y="66"/>
                  <a:pt x="119" y="50"/>
                </a:cubicBezTo>
                <a:cubicBezTo>
                  <a:pt x="120" y="48"/>
                  <a:pt x="121" y="46"/>
                  <a:pt x="122" y="44"/>
                </a:cubicBezTo>
                <a:cubicBezTo>
                  <a:pt x="122" y="43"/>
                  <a:pt x="122" y="42"/>
                  <a:pt x="123" y="41"/>
                </a:cubicBezTo>
                <a:cubicBezTo>
                  <a:pt x="123" y="40"/>
                  <a:pt x="123" y="40"/>
                  <a:pt x="123" y="40"/>
                </a:cubicBezTo>
                <a:cubicBezTo>
                  <a:pt x="123" y="40"/>
                  <a:pt x="123" y="39"/>
                  <a:pt x="124" y="38"/>
                </a:cubicBezTo>
                <a:cubicBezTo>
                  <a:pt x="124" y="37"/>
                  <a:pt x="124" y="36"/>
                  <a:pt x="125" y="34"/>
                </a:cubicBezTo>
                <a:lnTo>
                  <a:pt x="135" y="37"/>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8" name="Freeform 88"/>
          <p:cNvSpPr/>
          <p:nvPr/>
        </p:nvSpPr>
        <p:spPr bwMode="auto">
          <a:xfrm>
            <a:off x="7001485" y="3115967"/>
            <a:ext cx="1151915" cy="1208383"/>
          </a:xfrm>
          <a:custGeom>
            <a:avLst/>
            <a:gdLst>
              <a:gd name="T0" fmla="*/ 92 w 129"/>
              <a:gd name="T1" fmla="*/ 135 h 135"/>
              <a:gd name="T2" fmla="*/ 113 w 129"/>
              <a:gd name="T3" fmla="*/ 120 h 135"/>
              <a:gd name="T4" fmla="*/ 129 w 129"/>
              <a:gd name="T5" fmla="*/ 102 h 135"/>
              <a:gd name="T6" fmla="*/ 118 w 129"/>
              <a:gd name="T7" fmla="*/ 84 h 135"/>
              <a:gd name="T8" fmla="*/ 111 w 129"/>
              <a:gd name="T9" fmla="*/ 65 h 135"/>
              <a:gd name="T10" fmla="*/ 108 w 129"/>
              <a:gd name="T11" fmla="*/ 76 h 135"/>
              <a:gd name="T12" fmla="*/ 106 w 129"/>
              <a:gd name="T13" fmla="*/ 75 h 135"/>
              <a:gd name="T14" fmla="*/ 105 w 129"/>
              <a:gd name="T15" fmla="*/ 75 h 135"/>
              <a:gd name="T16" fmla="*/ 104 w 129"/>
              <a:gd name="T17" fmla="*/ 75 h 135"/>
              <a:gd name="T18" fmla="*/ 102 w 129"/>
              <a:gd name="T19" fmla="*/ 74 h 135"/>
              <a:gd name="T20" fmla="*/ 99 w 129"/>
              <a:gd name="T21" fmla="*/ 73 h 135"/>
              <a:gd name="T22" fmla="*/ 73 w 129"/>
              <a:gd name="T23" fmla="*/ 55 h 135"/>
              <a:gd name="T24" fmla="*/ 56 w 129"/>
              <a:gd name="T25" fmla="*/ 30 h 135"/>
              <a:gd name="T26" fmla="*/ 50 w 129"/>
              <a:gd name="T27" fmla="*/ 0 h 135"/>
              <a:gd name="T28" fmla="*/ 0 w 129"/>
              <a:gd name="T29" fmla="*/ 0 h 135"/>
              <a:gd name="T30" fmla="*/ 3 w 129"/>
              <a:gd name="T31" fmla="*/ 25 h 135"/>
              <a:gd name="T32" fmla="*/ 10 w 129"/>
              <a:gd name="T33" fmla="*/ 49 h 135"/>
              <a:gd name="T34" fmla="*/ 38 w 129"/>
              <a:gd name="T35" fmla="*/ 91 h 135"/>
              <a:gd name="T36" fmla="*/ 80 w 129"/>
              <a:gd name="T37" fmla="*/ 119 h 135"/>
              <a:gd name="T38" fmla="*/ 85 w 129"/>
              <a:gd name="T39" fmla="*/ 121 h 135"/>
              <a:gd name="T40" fmla="*/ 88 w 129"/>
              <a:gd name="T41" fmla="*/ 122 h 135"/>
              <a:gd name="T42" fmla="*/ 89 w 129"/>
              <a:gd name="T43" fmla="*/ 123 h 135"/>
              <a:gd name="T44" fmla="*/ 91 w 129"/>
              <a:gd name="T45" fmla="*/ 123 h 135"/>
              <a:gd name="T46" fmla="*/ 95 w 129"/>
              <a:gd name="T47" fmla="*/ 124 h 135"/>
              <a:gd name="T48" fmla="*/ 92 w 129"/>
              <a:gd name="T4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9" name="Diagram 18"/>
          <p:cNvGraphicFramePr/>
          <p:nvPr/>
        </p:nvGraphicFramePr>
        <p:xfrm>
          <a:off x="1752600" y="2609353"/>
          <a:ext cx="1028944" cy="102894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0" name="Diagram 19"/>
          <p:cNvGraphicFramePr/>
          <p:nvPr/>
        </p:nvGraphicFramePr>
        <p:xfrm>
          <a:off x="3733800" y="2529969"/>
          <a:ext cx="1028944" cy="102894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1" name="Diagram 20"/>
          <p:cNvGraphicFramePr/>
          <p:nvPr/>
        </p:nvGraphicFramePr>
        <p:xfrm>
          <a:off x="5676656" y="2609353"/>
          <a:ext cx="1028944" cy="1028944"/>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2" name="TextBox 21"/>
          <p:cNvSpPr txBox="1"/>
          <p:nvPr/>
        </p:nvSpPr>
        <p:spPr>
          <a:xfrm>
            <a:off x="3657600" y="2087621"/>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23" name="TextBox 22"/>
          <p:cNvSpPr txBox="1"/>
          <p:nvPr/>
        </p:nvSpPr>
        <p:spPr>
          <a:xfrm>
            <a:off x="5636396" y="3752353"/>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24" name="TextBox 23"/>
          <p:cNvSpPr txBox="1"/>
          <p:nvPr/>
        </p:nvSpPr>
        <p:spPr>
          <a:xfrm>
            <a:off x="1682163" y="375235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17" name="TextBox 1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26" name="TextBox 2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left)">
                                      <p:cBhvr>
                                        <p:cTn id="31" dur="500"/>
                                        <p:tgtEl>
                                          <p:spTgt spid="1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p:cTn id="41" dur="500" fill="hold"/>
                                        <p:tgtEl>
                                          <p:spTgt spid="20"/>
                                        </p:tgtEl>
                                        <p:attrNameLst>
                                          <p:attrName>ppt_w</p:attrName>
                                        </p:attrNameLst>
                                      </p:cBhvr>
                                      <p:tavLst>
                                        <p:tav tm="0">
                                          <p:val>
                                            <p:fltVal val="0"/>
                                          </p:val>
                                        </p:tav>
                                        <p:tav tm="100000">
                                          <p:val>
                                            <p:strVal val="#ppt_w"/>
                                          </p:val>
                                        </p:tav>
                                      </p:tavLst>
                                    </p:anim>
                                    <p:anim calcmode="lin" valueType="num">
                                      <p:cBhvr>
                                        <p:cTn id="42" dur="500" fill="hold"/>
                                        <p:tgtEl>
                                          <p:spTgt spid="20"/>
                                        </p:tgtEl>
                                        <p:attrNameLst>
                                          <p:attrName>ppt_h</p:attrName>
                                        </p:attrNameLst>
                                      </p:cBhvr>
                                      <p:tavLst>
                                        <p:tav tm="0">
                                          <p:val>
                                            <p:fltVal val="0"/>
                                          </p:val>
                                        </p:tav>
                                        <p:tav tm="100000">
                                          <p:val>
                                            <p:strVal val="#ppt_h"/>
                                          </p:val>
                                        </p:tav>
                                      </p:tavLst>
                                    </p:anim>
                                    <p:animEffect transition="in" filter="fade">
                                      <p:cBhvr>
                                        <p:cTn id="43" dur="500"/>
                                        <p:tgtEl>
                                          <p:spTgt spid="20"/>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childTnLst>
                          </p:cTn>
                        </p:par>
                        <p:par>
                          <p:cTn id="50" fill="hold">
                            <p:stCondLst>
                              <p:cond delay="5000"/>
                            </p:stCondLst>
                            <p:childTnLst>
                              <p:par>
                                <p:cTn id="51" presetID="2" presetClass="entr" presetSubtype="4"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250" fill="hold"/>
                                        <p:tgtEl>
                                          <p:spTgt spid="24"/>
                                        </p:tgtEl>
                                        <p:attrNameLst>
                                          <p:attrName>ppt_x</p:attrName>
                                        </p:attrNameLst>
                                      </p:cBhvr>
                                      <p:tavLst>
                                        <p:tav tm="0">
                                          <p:val>
                                            <p:strVal val="#ppt_x"/>
                                          </p:val>
                                        </p:tav>
                                        <p:tav tm="100000">
                                          <p:val>
                                            <p:strVal val="#ppt_x"/>
                                          </p:val>
                                        </p:tav>
                                      </p:tavLst>
                                    </p:anim>
                                    <p:anim calcmode="lin" valueType="num">
                                      <p:cBhvr additive="base">
                                        <p:cTn id="54" dur="250" fill="hold"/>
                                        <p:tgtEl>
                                          <p:spTgt spid="24"/>
                                        </p:tgtEl>
                                        <p:attrNameLst>
                                          <p:attrName>ppt_y</p:attrName>
                                        </p:attrNameLst>
                                      </p:cBhvr>
                                      <p:tavLst>
                                        <p:tav tm="0">
                                          <p:val>
                                            <p:strVal val="1+#ppt_h/2"/>
                                          </p:val>
                                        </p:tav>
                                        <p:tav tm="100000">
                                          <p:val>
                                            <p:strVal val="#ppt_y"/>
                                          </p:val>
                                        </p:tav>
                                      </p:tavLst>
                                    </p:anim>
                                  </p:childTnLst>
                                </p:cTn>
                              </p:par>
                            </p:childTnLst>
                          </p:cTn>
                        </p:par>
                        <p:par>
                          <p:cTn id="55" fill="hold">
                            <p:stCondLst>
                              <p:cond delay="5500"/>
                            </p:stCondLst>
                            <p:childTnLst>
                              <p:par>
                                <p:cTn id="56" presetID="2" presetClass="entr" presetSubtype="1"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250" fill="hold"/>
                                        <p:tgtEl>
                                          <p:spTgt spid="22"/>
                                        </p:tgtEl>
                                        <p:attrNameLst>
                                          <p:attrName>ppt_x</p:attrName>
                                        </p:attrNameLst>
                                      </p:cBhvr>
                                      <p:tavLst>
                                        <p:tav tm="0">
                                          <p:val>
                                            <p:strVal val="#ppt_x"/>
                                          </p:val>
                                        </p:tav>
                                        <p:tav tm="100000">
                                          <p:val>
                                            <p:strVal val="#ppt_x"/>
                                          </p:val>
                                        </p:tav>
                                      </p:tavLst>
                                    </p:anim>
                                    <p:anim calcmode="lin" valueType="num">
                                      <p:cBhvr additive="base">
                                        <p:cTn id="59" dur="250" fill="hold"/>
                                        <p:tgtEl>
                                          <p:spTgt spid="22"/>
                                        </p:tgtEl>
                                        <p:attrNameLst>
                                          <p:attrName>ppt_y</p:attrName>
                                        </p:attrNameLst>
                                      </p:cBhvr>
                                      <p:tavLst>
                                        <p:tav tm="0">
                                          <p:val>
                                            <p:strVal val="0-#ppt_h/2"/>
                                          </p:val>
                                        </p:tav>
                                        <p:tav tm="100000">
                                          <p:val>
                                            <p:strVal val="#ppt_y"/>
                                          </p:val>
                                        </p:tav>
                                      </p:tavLst>
                                    </p:anim>
                                  </p:childTnLst>
                                </p:cTn>
                              </p:par>
                            </p:childTnLst>
                          </p:cTn>
                        </p:par>
                        <p:par>
                          <p:cTn id="60" fill="hold">
                            <p:stCondLst>
                              <p:cond delay="6000"/>
                            </p:stCondLst>
                            <p:childTnLst>
                              <p:par>
                                <p:cTn id="61" presetID="2" presetClass="entr" presetSubtype="4"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250" fill="hold"/>
                                        <p:tgtEl>
                                          <p:spTgt spid="23"/>
                                        </p:tgtEl>
                                        <p:attrNameLst>
                                          <p:attrName>ppt_x</p:attrName>
                                        </p:attrNameLst>
                                      </p:cBhvr>
                                      <p:tavLst>
                                        <p:tav tm="0">
                                          <p:val>
                                            <p:strVal val="#ppt_x"/>
                                          </p:val>
                                        </p:tav>
                                        <p:tav tm="100000">
                                          <p:val>
                                            <p:strVal val="#ppt_x"/>
                                          </p:val>
                                        </p:tav>
                                      </p:tavLst>
                                    </p:anim>
                                    <p:anim calcmode="lin" valueType="num">
                                      <p:cBhvr additive="base">
                                        <p:cTn id="64" dur="250" fill="hold"/>
                                        <p:tgtEl>
                                          <p:spTgt spid="23"/>
                                        </p:tgtEl>
                                        <p:attrNameLst>
                                          <p:attrName>ppt_y</p:attrName>
                                        </p:attrNameLst>
                                      </p:cBhvr>
                                      <p:tavLst>
                                        <p:tav tm="0">
                                          <p:val>
                                            <p:strVal val="1+#ppt_h/2"/>
                                          </p:val>
                                        </p:tav>
                                        <p:tav tm="100000">
                                          <p:val>
                                            <p:strVal val="#ppt_y"/>
                                          </p:val>
                                        </p:tav>
                                      </p:tavLst>
                                    </p:anim>
                                  </p:childTnLst>
                                </p:cTn>
                              </p:par>
                            </p:childTnLst>
                          </p:cTn>
                        </p:par>
                        <p:par>
                          <p:cTn id="65" fill="hold">
                            <p:stCondLst>
                              <p:cond delay="6500"/>
                            </p:stCondLst>
                            <p:childTnLst>
                              <p:par>
                                <p:cTn id="66" presetID="37" presetClass="entr" presetSubtype="0" fill="hold" grpId="0" nodeType="after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750"/>
                                        <p:tgtEl>
                                          <p:spTgt spid="17"/>
                                        </p:tgtEl>
                                      </p:cBhvr>
                                    </p:animEffect>
                                    <p:anim calcmode="lin" valueType="num">
                                      <p:cBhvr>
                                        <p:cTn id="69" dur="750" fill="hold"/>
                                        <p:tgtEl>
                                          <p:spTgt spid="17"/>
                                        </p:tgtEl>
                                        <p:attrNameLst>
                                          <p:attrName>ppt_x</p:attrName>
                                        </p:attrNameLst>
                                      </p:cBhvr>
                                      <p:tavLst>
                                        <p:tav tm="0">
                                          <p:val>
                                            <p:strVal val="#ppt_x"/>
                                          </p:val>
                                        </p:tav>
                                        <p:tav tm="100000">
                                          <p:val>
                                            <p:strVal val="#ppt_x"/>
                                          </p:val>
                                        </p:tav>
                                      </p:tavLst>
                                    </p:anim>
                                    <p:anim calcmode="lin" valueType="num">
                                      <p:cBhvr>
                                        <p:cTn id="70" dur="675" decel="100000" fill="hold"/>
                                        <p:tgtEl>
                                          <p:spTgt spid="17"/>
                                        </p:tgtEl>
                                        <p:attrNameLst>
                                          <p:attrName>ppt_y</p:attrName>
                                        </p:attrNameLst>
                                      </p:cBhvr>
                                      <p:tavLst>
                                        <p:tav tm="0">
                                          <p:val>
                                            <p:strVal val="#ppt_y+1"/>
                                          </p:val>
                                        </p:tav>
                                        <p:tav tm="100000">
                                          <p:val>
                                            <p:strVal val="#ppt_y-.03"/>
                                          </p:val>
                                        </p:tav>
                                      </p:tavLst>
                                    </p:anim>
                                    <p:anim calcmode="lin" valueType="num">
                                      <p:cBhvr>
                                        <p:cTn id="71" dur="75" accel="100000" fill="hold">
                                          <p:stCondLst>
                                            <p:cond delay="675"/>
                                          </p:stCondLst>
                                        </p:cTn>
                                        <p:tgtEl>
                                          <p:spTgt spid="17"/>
                                        </p:tgtEl>
                                        <p:attrNameLst>
                                          <p:attrName>ppt_y</p:attrName>
                                        </p:attrNameLst>
                                      </p:cBhvr>
                                      <p:tavLst>
                                        <p:tav tm="0">
                                          <p:val>
                                            <p:strVal val="#ppt_y-.03"/>
                                          </p:val>
                                        </p:tav>
                                        <p:tav tm="100000">
                                          <p:val>
                                            <p:strVal val="#ppt_y"/>
                                          </p:val>
                                        </p:tav>
                                      </p:tavLst>
                                    </p:anim>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animBg="1"/>
      <p:bldP spid="16" grpId="0" animBg="1"/>
      <p:bldP spid="18" grpId="0" animBg="1"/>
      <p:bldGraphic spid="19" grpId="0">
        <p:bldAsOne/>
      </p:bldGraphic>
      <p:bldGraphic spid="20" grpId="0">
        <p:bldAsOne/>
      </p:bldGraphic>
      <p:bldGraphic spid="21" grpId="0">
        <p:bldAsOne/>
      </p:bldGraphic>
      <p:bldP spid="22" grpId="0"/>
      <p:bldP spid="23" grpId="0"/>
      <p:bldP spid="24" grpId="0"/>
      <p:bldP spid="17" grpId="0"/>
      <p:bldP spid="2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p:nvPr/>
        </p:nvSpPr>
        <p:spPr bwMode="auto">
          <a:xfrm>
            <a:off x="1295400" y="1824805"/>
            <a:ext cx="1089025" cy="1025525"/>
          </a:xfrm>
          <a:custGeom>
            <a:avLst/>
            <a:gdLst>
              <a:gd name="T0" fmla="*/ 686 w 686"/>
              <a:gd name="T1" fmla="*/ 302 h 646"/>
              <a:gd name="T2" fmla="*/ 0 w 686"/>
              <a:gd name="T3" fmla="*/ 646 h 646"/>
              <a:gd name="T4" fmla="*/ 0 w 686"/>
              <a:gd name="T5" fmla="*/ 344 h 646"/>
              <a:gd name="T6" fmla="*/ 686 w 686"/>
              <a:gd name="T7" fmla="*/ 0 h 646"/>
              <a:gd name="T8" fmla="*/ 686 w 686"/>
              <a:gd name="T9" fmla="*/ 302 h 646"/>
            </a:gdLst>
            <a:ahLst/>
            <a:cxnLst>
              <a:cxn ang="0">
                <a:pos x="T0" y="T1"/>
              </a:cxn>
              <a:cxn ang="0">
                <a:pos x="T2" y="T3"/>
              </a:cxn>
              <a:cxn ang="0">
                <a:pos x="T4" y="T5"/>
              </a:cxn>
              <a:cxn ang="0">
                <a:pos x="T6" y="T7"/>
              </a:cxn>
              <a:cxn ang="0">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9" name="Rectangle 18"/>
          <p:cNvSpPr>
            <a:spLocks noChangeArrowheads="1"/>
          </p:cNvSpPr>
          <p:nvPr/>
        </p:nvSpPr>
        <p:spPr bwMode="auto">
          <a:xfrm>
            <a:off x="1295400" y="2368459"/>
            <a:ext cx="2439987" cy="479425"/>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2646362" y="2374723"/>
            <a:ext cx="1089025" cy="1025525"/>
          </a:xfrm>
          <a:custGeom>
            <a:avLst/>
            <a:gdLst>
              <a:gd name="T0" fmla="*/ 686 w 686"/>
              <a:gd name="T1" fmla="*/ 302 h 646"/>
              <a:gd name="T2" fmla="*/ 0 w 686"/>
              <a:gd name="T3" fmla="*/ 646 h 646"/>
              <a:gd name="T4" fmla="*/ 0 w 686"/>
              <a:gd name="T5" fmla="*/ 345 h 646"/>
              <a:gd name="T6" fmla="*/ 686 w 686"/>
              <a:gd name="T7" fmla="*/ 0 h 646"/>
              <a:gd name="T8" fmla="*/ 686 w 686"/>
              <a:gd name="T9" fmla="*/ 302 h 646"/>
            </a:gdLst>
            <a:ahLst/>
            <a:cxnLst>
              <a:cxn ang="0">
                <a:pos x="T0" y="T1"/>
              </a:cxn>
              <a:cxn ang="0">
                <a:pos x="T2" y="T3"/>
              </a:cxn>
              <a:cxn ang="0">
                <a:pos x="T4" y="T5"/>
              </a:cxn>
              <a:cxn ang="0">
                <a:pos x="T6" y="T7"/>
              </a:cxn>
              <a:cxn ang="0">
                <a:pos x="T8" y="T9"/>
              </a:cxn>
            </a:cxnLst>
            <a:rect l="0" t="0" r="r" b="b"/>
            <a:pathLst>
              <a:path w="686" h="646">
                <a:moveTo>
                  <a:pt x="686" y="302"/>
                </a:moveTo>
                <a:lnTo>
                  <a:pt x="0" y="646"/>
                </a:lnTo>
                <a:lnTo>
                  <a:pt x="0" y="345"/>
                </a:lnTo>
                <a:lnTo>
                  <a:pt x="686" y="0"/>
                </a:lnTo>
                <a:lnTo>
                  <a:pt x="686" y="30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5" name="Rectangle 14"/>
          <p:cNvSpPr>
            <a:spLocks noChangeArrowheads="1"/>
          </p:cNvSpPr>
          <p:nvPr/>
        </p:nvSpPr>
        <p:spPr bwMode="auto">
          <a:xfrm>
            <a:off x="2646362" y="2912113"/>
            <a:ext cx="2439987" cy="479425"/>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3997324" y="2920179"/>
            <a:ext cx="1089025" cy="1025525"/>
          </a:xfrm>
          <a:custGeom>
            <a:avLst/>
            <a:gdLst>
              <a:gd name="T0" fmla="*/ 686 w 686"/>
              <a:gd name="T1" fmla="*/ 302 h 646"/>
              <a:gd name="T2" fmla="*/ 0 w 686"/>
              <a:gd name="T3" fmla="*/ 646 h 646"/>
              <a:gd name="T4" fmla="*/ 0 w 686"/>
              <a:gd name="T5" fmla="*/ 344 h 646"/>
              <a:gd name="T6" fmla="*/ 686 w 686"/>
              <a:gd name="T7" fmla="*/ 0 h 646"/>
              <a:gd name="T8" fmla="*/ 686 w 686"/>
              <a:gd name="T9" fmla="*/ 302 h 646"/>
            </a:gdLst>
            <a:ahLst/>
            <a:cxnLst>
              <a:cxn ang="0">
                <a:pos x="T0" y="T1"/>
              </a:cxn>
              <a:cxn ang="0">
                <a:pos x="T2" y="T3"/>
              </a:cxn>
              <a:cxn ang="0">
                <a:pos x="T4" y="T5"/>
              </a:cxn>
              <a:cxn ang="0">
                <a:pos x="T6" y="T7"/>
              </a:cxn>
              <a:cxn ang="0">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7" name="Rectangle 16"/>
          <p:cNvSpPr>
            <a:spLocks noChangeArrowheads="1"/>
          </p:cNvSpPr>
          <p:nvPr/>
        </p:nvSpPr>
        <p:spPr bwMode="auto">
          <a:xfrm>
            <a:off x="3997324" y="3466279"/>
            <a:ext cx="2439987" cy="479425"/>
          </a:xfrm>
          <a:prstGeom prst="rect">
            <a:avLst/>
          </a:prstGeom>
          <a:solidFill>
            <a:srgbClr val="1FD89C"/>
          </a:solidFill>
          <a:ln>
            <a:noFill/>
          </a:ln>
        </p:spPr>
        <p:txBody>
          <a:bodyPr vert="horz" wrap="square" lIns="91440" tIns="45720" rIns="91440" bIns="45720" numCol="1" anchor="t" anchorCtr="0" compatLnSpc="1"/>
          <a:lstStyle/>
          <a:p>
            <a:endParaRPr lang="en-US"/>
          </a:p>
        </p:txBody>
      </p:sp>
      <p:sp>
        <p:nvSpPr>
          <p:cNvPr id="20" name="Freeform 19"/>
          <p:cNvSpPr/>
          <p:nvPr/>
        </p:nvSpPr>
        <p:spPr bwMode="auto">
          <a:xfrm>
            <a:off x="5348286" y="3466279"/>
            <a:ext cx="1089025" cy="1025525"/>
          </a:xfrm>
          <a:custGeom>
            <a:avLst/>
            <a:gdLst>
              <a:gd name="T0" fmla="*/ 686 w 686"/>
              <a:gd name="T1" fmla="*/ 302 h 646"/>
              <a:gd name="T2" fmla="*/ 0 w 686"/>
              <a:gd name="T3" fmla="*/ 646 h 646"/>
              <a:gd name="T4" fmla="*/ 0 w 686"/>
              <a:gd name="T5" fmla="*/ 344 h 646"/>
              <a:gd name="T6" fmla="*/ 686 w 686"/>
              <a:gd name="T7" fmla="*/ 0 h 646"/>
              <a:gd name="T8" fmla="*/ 686 w 686"/>
              <a:gd name="T9" fmla="*/ 302 h 646"/>
            </a:gdLst>
            <a:ahLst/>
            <a:cxnLst>
              <a:cxn ang="0">
                <a:pos x="T0" y="T1"/>
              </a:cxn>
              <a:cxn ang="0">
                <a:pos x="T2" y="T3"/>
              </a:cxn>
              <a:cxn ang="0">
                <a:pos x="T4" y="T5"/>
              </a:cxn>
              <a:cxn ang="0">
                <a:pos x="T6" y="T7"/>
              </a:cxn>
              <a:cxn ang="0">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1" name="Rectangle 20"/>
          <p:cNvSpPr>
            <a:spLocks noChangeArrowheads="1"/>
          </p:cNvSpPr>
          <p:nvPr/>
        </p:nvSpPr>
        <p:spPr bwMode="auto">
          <a:xfrm>
            <a:off x="5348286" y="4012379"/>
            <a:ext cx="2439987" cy="479425"/>
          </a:xfrm>
          <a:prstGeom prst="rect">
            <a:avLst/>
          </a:prstGeom>
          <a:solidFill>
            <a:srgbClr val="F4C60E"/>
          </a:solidFill>
          <a:ln>
            <a:noFill/>
          </a:ln>
        </p:spPr>
        <p:txBody>
          <a:bodyPr vert="horz" wrap="square" lIns="91440" tIns="45720" rIns="91440" bIns="45720" numCol="1" anchor="t" anchorCtr="0" compatLnSpc="1"/>
          <a:lstStyle/>
          <a:p>
            <a:endParaRPr lang="en-US"/>
          </a:p>
        </p:txBody>
      </p:sp>
      <p:sp>
        <p:nvSpPr>
          <p:cNvPr id="23" name="TextBox 22"/>
          <p:cNvSpPr txBox="1"/>
          <p:nvPr/>
        </p:nvSpPr>
        <p:spPr>
          <a:xfrm>
            <a:off x="1420726" y="2446853"/>
            <a:ext cx="1066800"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4" name="TextBox 23"/>
          <p:cNvSpPr txBox="1"/>
          <p:nvPr/>
        </p:nvSpPr>
        <p:spPr>
          <a:xfrm>
            <a:off x="2792325" y="2982548"/>
            <a:ext cx="1066800"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5" name="TextBox 24"/>
          <p:cNvSpPr txBox="1"/>
          <p:nvPr/>
        </p:nvSpPr>
        <p:spPr>
          <a:xfrm>
            <a:off x="4163925" y="3536714"/>
            <a:ext cx="1066800"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sp>
        <p:nvSpPr>
          <p:cNvPr id="26" name="TextBox 25"/>
          <p:cNvSpPr txBox="1"/>
          <p:nvPr/>
        </p:nvSpPr>
        <p:spPr>
          <a:xfrm>
            <a:off x="5535525" y="4082814"/>
            <a:ext cx="1066800" cy="338554"/>
          </a:xfrm>
          <a:prstGeom prst="rect">
            <a:avLst/>
          </a:prstGeom>
          <a:noFill/>
        </p:spPr>
        <p:txBody>
          <a:bodyPr wrap="square" rtlCol="0">
            <a:spAutoFit/>
          </a:bodyPr>
          <a:lstStyle/>
          <a:p>
            <a:r>
              <a:rPr lang="en-US" sz="1600" smtClean="0">
                <a:solidFill>
                  <a:schemeClr val="bg1"/>
                </a:solidFill>
                <a:latin typeface="+mj-lt"/>
              </a:rPr>
              <a:t>SAMPLE TEXT</a:t>
            </a:r>
            <a:endParaRPr lang="en-US" sz="1600">
              <a:solidFill>
                <a:schemeClr val="bg1"/>
              </a:solidFill>
              <a:latin typeface="+mj-lt"/>
            </a:endParaRPr>
          </a:p>
        </p:txBody>
      </p:sp>
      <p:grpSp>
        <p:nvGrpSpPr>
          <p:cNvPr id="27" name="Group 26"/>
          <p:cNvGrpSpPr/>
          <p:nvPr/>
        </p:nvGrpSpPr>
        <p:grpSpPr>
          <a:xfrm>
            <a:off x="6781800" y="3139499"/>
            <a:ext cx="718202" cy="653560"/>
            <a:chOff x="8805863" y="4170363"/>
            <a:chExt cx="476250" cy="433387"/>
          </a:xfrm>
          <a:solidFill>
            <a:srgbClr val="F4C60E"/>
          </a:solidFill>
        </p:grpSpPr>
        <p:sp>
          <p:nvSpPr>
            <p:cNvPr id="28" name="Freeform 27"/>
            <p:cNvSpPr/>
            <p:nvPr/>
          </p:nvSpPr>
          <p:spPr bwMode="auto">
            <a:xfrm>
              <a:off x="8805863" y="4352925"/>
              <a:ext cx="292100" cy="250825"/>
            </a:xfrm>
            <a:custGeom>
              <a:avLst/>
              <a:gdLst>
                <a:gd name="T0" fmla="*/ 21 w 78"/>
                <a:gd name="T1" fmla="*/ 0 h 67"/>
                <a:gd name="T2" fmla="*/ 32 w 78"/>
                <a:gd name="T3" fmla="*/ 0 h 67"/>
                <a:gd name="T4" fmla="*/ 34 w 78"/>
                <a:gd name="T5" fmla="*/ 9 h 67"/>
                <a:gd name="T6" fmla="*/ 32 w 78"/>
                <a:gd name="T7" fmla="*/ 46 h 67"/>
                <a:gd name="T8" fmla="*/ 39 w 78"/>
                <a:gd name="T9" fmla="*/ 59 h 67"/>
                <a:gd name="T10" fmla="*/ 46 w 78"/>
                <a:gd name="T11" fmla="*/ 46 h 67"/>
                <a:gd name="T12" fmla="*/ 42 w 78"/>
                <a:gd name="T13" fmla="*/ 9 h 67"/>
                <a:gd name="T14" fmla="*/ 45 w 78"/>
                <a:gd name="T15" fmla="*/ 0 h 67"/>
                <a:gd name="T16" fmla="*/ 57 w 78"/>
                <a:gd name="T17" fmla="*/ 0 h 67"/>
                <a:gd name="T18" fmla="*/ 57 w 78"/>
                <a:gd name="T19" fmla="*/ 0 h 67"/>
                <a:gd name="T20" fmla="*/ 76 w 78"/>
                <a:gd name="T21" fmla="*/ 22 h 67"/>
                <a:gd name="T22" fmla="*/ 73 w 78"/>
                <a:gd name="T23" fmla="*/ 45 h 67"/>
                <a:gd name="T24" fmla="*/ 54 w 78"/>
                <a:gd name="T25" fmla="*/ 67 h 67"/>
                <a:gd name="T26" fmla="*/ 24 w 78"/>
                <a:gd name="T27" fmla="*/ 67 h 67"/>
                <a:gd name="T28" fmla="*/ 4 w 78"/>
                <a:gd name="T29" fmla="*/ 44 h 67"/>
                <a:gd name="T30" fmla="*/ 1 w 78"/>
                <a:gd name="T31" fmla="*/ 22 h 67"/>
                <a:gd name="T32" fmla="*/ 21 w 78"/>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67">
                  <a:moveTo>
                    <a:pt x="21" y="0"/>
                  </a:moveTo>
                  <a:cubicBezTo>
                    <a:pt x="32" y="0"/>
                    <a:pt x="32" y="0"/>
                    <a:pt x="32" y="0"/>
                  </a:cubicBezTo>
                  <a:cubicBezTo>
                    <a:pt x="32" y="1"/>
                    <a:pt x="31" y="6"/>
                    <a:pt x="34" y="9"/>
                  </a:cubicBezTo>
                  <a:cubicBezTo>
                    <a:pt x="34" y="9"/>
                    <a:pt x="30" y="37"/>
                    <a:pt x="32" y="46"/>
                  </a:cubicBezTo>
                  <a:cubicBezTo>
                    <a:pt x="32" y="50"/>
                    <a:pt x="35" y="59"/>
                    <a:pt x="39" y="59"/>
                  </a:cubicBezTo>
                  <a:cubicBezTo>
                    <a:pt x="42" y="59"/>
                    <a:pt x="45" y="50"/>
                    <a:pt x="46" y="46"/>
                  </a:cubicBezTo>
                  <a:cubicBezTo>
                    <a:pt x="47" y="37"/>
                    <a:pt x="42" y="9"/>
                    <a:pt x="42" y="9"/>
                  </a:cubicBezTo>
                  <a:cubicBezTo>
                    <a:pt x="43" y="8"/>
                    <a:pt x="44" y="7"/>
                    <a:pt x="45" y="0"/>
                  </a:cubicBezTo>
                  <a:cubicBezTo>
                    <a:pt x="57" y="0"/>
                    <a:pt x="57" y="0"/>
                    <a:pt x="57" y="0"/>
                  </a:cubicBezTo>
                  <a:cubicBezTo>
                    <a:pt x="57" y="0"/>
                    <a:pt x="57" y="0"/>
                    <a:pt x="57" y="0"/>
                  </a:cubicBezTo>
                  <a:cubicBezTo>
                    <a:pt x="67" y="0"/>
                    <a:pt x="78" y="10"/>
                    <a:pt x="76" y="22"/>
                  </a:cubicBezTo>
                  <a:cubicBezTo>
                    <a:pt x="73" y="45"/>
                    <a:pt x="73" y="45"/>
                    <a:pt x="73" y="45"/>
                  </a:cubicBezTo>
                  <a:cubicBezTo>
                    <a:pt x="71" y="57"/>
                    <a:pt x="65" y="67"/>
                    <a:pt x="54" y="67"/>
                  </a:cubicBezTo>
                  <a:cubicBezTo>
                    <a:pt x="24" y="67"/>
                    <a:pt x="24" y="67"/>
                    <a:pt x="24" y="67"/>
                  </a:cubicBezTo>
                  <a:cubicBezTo>
                    <a:pt x="13" y="67"/>
                    <a:pt x="6" y="57"/>
                    <a:pt x="4" y="44"/>
                  </a:cubicBezTo>
                  <a:cubicBezTo>
                    <a:pt x="1" y="22"/>
                    <a:pt x="1" y="22"/>
                    <a:pt x="1" y="22"/>
                  </a:cubicBezTo>
                  <a:cubicBezTo>
                    <a:pt x="0" y="10"/>
                    <a:pt x="10"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Oval 28"/>
            <p:cNvSpPr>
              <a:spLocks noChangeArrowheads="1"/>
            </p:cNvSpPr>
            <p:nvPr/>
          </p:nvSpPr>
          <p:spPr bwMode="auto">
            <a:xfrm>
              <a:off x="8875713" y="4170363"/>
              <a:ext cx="147638" cy="146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9094788" y="4364038"/>
              <a:ext cx="187325" cy="239712"/>
            </a:xfrm>
            <a:custGeom>
              <a:avLst/>
              <a:gdLst>
                <a:gd name="T0" fmla="*/ 19 w 50"/>
                <a:gd name="T1" fmla="*/ 0 h 64"/>
                <a:gd name="T2" fmla="*/ 5 w 50"/>
                <a:gd name="T3" fmla="*/ 4 h 64"/>
                <a:gd name="T4" fmla="*/ 7 w 50"/>
                <a:gd name="T5" fmla="*/ 9 h 64"/>
                <a:gd name="T6" fmla="*/ 19 w 50"/>
                <a:gd name="T7" fmla="*/ 6 h 64"/>
                <a:gd name="T8" fmla="*/ 44 w 50"/>
                <a:gd name="T9" fmla="*/ 32 h 64"/>
                <a:gd name="T10" fmla="*/ 19 w 50"/>
                <a:gd name="T11" fmla="*/ 58 h 64"/>
                <a:gd name="T12" fmla="*/ 3 w 50"/>
                <a:gd name="T13" fmla="*/ 52 h 64"/>
                <a:gd name="T14" fmla="*/ 0 w 50"/>
                <a:gd name="T15" fmla="*/ 58 h 64"/>
                <a:gd name="T16" fmla="*/ 19 w 50"/>
                <a:gd name="T17" fmla="*/ 64 h 64"/>
                <a:gd name="T18" fmla="*/ 50 w 50"/>
                <a:gd name="T19" fmla="*/ 32 h 64"/>
                <a:gd name="T20" fmla="*/ 19 w 5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4">
                  <a:moveTo>
                    <a:pt x="19" y="0"/>
                  </a:moveTo>
                  <a:cubicBezTo>
                    <a:pt x="14" y="0"/>
                    <a:pt x="9" y="1"/>
                    <a:pt x="5" y="4"/>
                  </a:cubicBezTo>
                  <a:cubicBezTo>
                    <a:pt x="6" y="5"/>
                    <a:pt x="7" y="7"/>
                    <a:pt x="7" y="9"/>
                  </a:cubicBezTo>
                  <a:cubicBezTo>
                    <a:pt x="11" y="7"/>
                    <a:pt x="15" y="6"/>
                    <a:pt x="19" y="6"/>
                  </a:cubicBezTo>
                  <a:cubicBezTo>
                    <a:pt x="33" y="6"/>
                    <a:pt x="44" y="18"/>
                    <a:pt x="44" y="32"/>
                  </a:cubicBezTo>
                  <a:cubicBezTo>
                    <a:pt x="44" y="46"/>
                    <a:pt x="33" y="58"/>
                    <a:pt x="19" y="58"/>
                  </a:cubicBezTo>
                  <a:cubicBezTo>
                    <a:pt x="13" y="58"/>
                    <a:pt x="7" y="56"/>
                    <a:pt x="3" y="52"/>
                  </a:cubicBezTo>
                  <a:cubicBezTo>
                    <a:pt x="2" y="54"/>
                    <a:pt x="1" y="56"/>
                    <a:pt x="0" y="58"/>
                  </a:cubicBezTo>
                  <a:cubicBezTo>
                    <a:pt x="5" y="61"/>
                    <a:pt x="12" y="64"/>
                    <a:pt x="19" y="64"/>
                  </a:cubicBezTo>
                  <a:cubicBezTo>
                    <a:pt x="36" y="64"/>
                    <a:pt x="50" y="49"/>
                    <a:pt x="50" y="32"/>
                  </a:cubicBezTo>
                  <a:cubicBezTo>
                    <a:pt x="50" y="14"/>
                    <a:pt x="36"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9094788" y="4416425"/>
              <a:ext cx="107950" cy="134937"/>
            </a:xfrm>
            <a:custGeom>
              <a:avLst/>
              <a:gdLst>
                <a:gd name="T0" fmla="*/ 29 w 29"/>
                <a:gd name="T1" fmla="*/ 34 h 36"/>
                <a:gd name="T2" fmla="*/ 27 w 29"/>
                <a:gd name="T3" fmla="*/ 28 h 36"/>
                <a:gd name="T4" fmla="*/ 21 w 29"/>
                <a:gd name="T5" fmla="*/ 29 h 36"/>
                <a:gd name="T6" fmla="*/ 14 w 29"/>
                <a:gd name="T7" fmla="*/ 27 h 36"/>
                <a:gd name="T8" fmla="*/ 12 w 29"/>
                <a:gd name="T9" fmla="*/ 23 h 36"/>
                <a:gd name="T10" fmla="*/ 25 w 29"/>
                <a:gd name="T11" fmla="*/ 23 h 36"/>
                <a:gd name="T12" fmla="*/ 27 w 29"/>
                <a:gd name="T13" fmla="*/ 21 h 36"/>
                <a:gd name="T14" fmla="*/ 25 w 29"/>
                <a:gd name="T15" fmla="*/ 19 h 36"/>
                <a:gd name="T16" fmla="*/ 25 w 29"/>
                <a:gd name="T17" fmla="*/ 19 h 36"/>
                <a:gd name="T18" fmla="*/ 25 w 29"/>
                <a:gd name="T19" fmla="*/ 19 h 36"/>
                <a:gd name="T20" fmla="*/ 12 w 29"/>
                <a:gd name="T21" fmla="*/ 19 h 36"/>
                <a:gd name="T22" fmla="*/ 12 w 29"/>
                <a:gd name="T23" fmla="*/ 18 h 36"/>
                <a:gd name="T24" fmla="*/ 12 w 29"/>
                <a:gd name="T25" fmla="*/ 17 h 36"/>
                <a:gd name="T26" fmla="*/ 26 w 29"/>
                <a:gd name="T27" fmla="*/ 17 h 36"/>
                <a:gd name="T28" fmla="*/ 28 w 29"/>
                <a:gd name="T29" fmla="*/ 15 h 36"/>
                <a:gd name="T30" fmla="*/ 26 w 29"/>
                <a:gd name="T31" fmla="*/ 13 h 36"/>
                <a:gd name="T32" fmla="*/ 12 w 29"/>
                <a:gd name="T33" fmla="*/ 13 h 36"/>
                <a:gd name="T34" fmla="*/ 14 w 29"/>
                <a:gd name="T35" fmla="*/ 9 h 36"/>
                <a:gd name="T36" fmla="*/ 21 w 29"/>
                <a:gd name="T37" fmla="*/ 6 h 36"/>
                <a:gd name="T38" fmla="*/ 27 w 29"/>
                <a:gd name="T39" fmla="*/ 8 h 36"/>
                <a:gd name="T40" fmla="*/ 28 w 29"/>
                <a:gd name="T41" fmla="*/ 1 h 36"/>
                <a:gd name="T42" fmla="*/ 20 w 29"/>
                <a:gd name="T43" fmla="*/ 0 h 36"/>
                <a:gd name="T44" fmla="*/ 8 w 29"/>
                <a:gd name="T45" fmla="*/ 5 h 36"/>
                <a:gd name="T46" fmla="*/ 4 w 29"/>
                <a:gd name="T47" fmla="*/ 13 h 36"/>
                <a:gd name="T48" fmla="*/ 3 w 29"/>
                <a:gd name="T49" fmla="*/ 13 h 36"/>
                <a:gd name="T50" fmla="*/ 1 w 29"/>
                <a:gd name="T51" fmla="*/ 15 h 36"/>
                <a:gd name="T52" fmla="*/ 3 w 29"/>
                <a:gd name="T53" fmla="*/ 17 h 36"/>
                <a:gd name="T54" fmla="*/ 4 w 29"/>
                <a:gd name="T55" fmla="*/ 17 h 36"/>
                <a:gd name="T56" fmla="*/ 3 w 29"/>
                <a:gd name="T57" fmla="*/ 18 h 36"/>
                <a:gd name="T58" fmla="*/ 3 w 29"/>
                <a:gd name="T59" fmla="*/ 19 h 36"/>
                <a:gd name="T60" fmla="*/ 3 w 29"/>
                <a:gd name="T61" fmla="*/ 19 h 36"/>
                <a:gd name="T62" fmla="*/ 3 w 29"/>
                <a:gd name="T63" fmla="*/ 19 h 36"/>
                <a:gd name="T64" fmla="*/ 2 w 29"/>
                <a:gd name="T65" fmla="*/ 19 h 36"/>
                <a:gd name="T66" fmla="*/ 0 w 29"/>
                <a:gd name="T67" fmla="*/ 21 h 36"/>
                <a:gd name="T68" fmla="*/ 2 w 29"/>
                <a:gd name="T69" fmla="*/ 23 h 36"/>
                <a:gd name="T70" fmla="*/ 4 w 29"/>
                <a:gd name="T71" fmla="*/ 23 h 36"/>
                <a:gd name="T72" fmla="*/ 7 w 29"/>
                <a:gd name="T73" fmla="*/ 30 h 36"/>
                <a:gd name="T74" fmla="*/ 20 w 29"/>
                <a:gd name="T75" fmla="*/ 36 h 36"/>
                <a:gd name="T76" fmla="*/ 29 w 29"/>
                <a:gd name="T7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6">
                  <a:moveTo>
                    <a:pt x="29" y="34"/>
                  </a:moveTo>
                  <a:cubicBezTo>
                    <a:pt x="27" y="28"/>
                    <a:pt x="27" y="28"/>
                    <a:pt x="27" y="28"/>
                  </a:cubicBezTo>
                  <a:cubicBezTo>
                    <a:pt x="26" y="29"/>
                    <a:pt x="24" y="29"/>
                    <a:pt x="21" y="29"/>
                  </a:cubicBezTo>
                  <a:cubicBezTo>
                    <a:pt x="18" y="29"/>
                    <a:pt x="16" y="29"/>
                    <a:pt x="14" y="27"/>
                  </a:cubicBezTo>
                  <a:cubicBezTo>
                    <a:pt x="13" y="26"/>
                    <a:pt x="13" y="25"/>
                    <a:pt x="12" y="23"/>
                  </a:cubicBezTo>
                  <a:cubicBezTo>
                    <a:pt x="25" y="23"/>
                    <a:pt x="25" y="23"/>
                    <a:pt x="25" y="23"/>
                  </a:cubicBezTo>
                  <a:cubicBezTo>
                    <a:pt x="26" y="23"/>
                    <a:pt x="27" y="22"/>
                    <a:pt x="27" y="21"/>
                  </a:cubicBezTo>
                  <a:cubicBezTo>
                    <a:pt x="27" y="20"/>
                    <a:pt x="26" y="19"/>
                    <a:pt x="25" y="19"/>
                  </a:cubicBezTo>
                  <a:cubicBezTo>
                    <a:pt x="25" y="19"/>
                    <a:pt x="25" y="19"/>
                    <a:pt x="25" y="19"/>
                  </a:cubicBezTo>
                  <a:cubicBezTo>
                    <a:pt x="25" y="19"/>
                    <a:pt x="25" y="19"/>
                    <a:pt x="25" y="19"/>
                  </a:cubicBezTo>
                  <a:cubicBezTo>
                    <a:pt x="12" y="19"/>
                    <a:pt x="12" y="19"/>
                    <a:pt x="12" y="19"/>
                  </a:cubicBezTo>
                  <a:cubicBezTo>
                    <a:pt x="12" y="19"/>
                    <a:pt x="12" y="19"/>
                    <a:pt x="12" y="18"/>
                  </a:cubicBezTo>
                  <a:cubicBezTo>
                    <a:pt x="12" y="18"/>
                    <a:pt x="12" y="17"/>
                    <a:pt x="12" y="17"/>
                  </a:cubicBezTo>
                  <a:cubicBezTo>
                    <a:pt x="26" y="17"/>
                    <a:pt x="26" y="17"/>
                    <a:pt x="26" y="17"/>
                  </a:cubicBezTo>
                  <a:cubicBezTo>
                    <a:pt x="27" y="17"/>
                    <a:pt x="28" y="16"/>
                    <a:pt x="28" y="15"/>
                  </a:cubicBezTo>
                  <a:cubicBezTo>
                    <a:pt x="28" y="14"/>
                    <a:pt x="27" y="13"/>
                    <a:pt x="26" y="13"/>
                  </a:cubicBezTo>
                  <a:cubicBezTo>
                    <a:pt x="12" y="13"/>
                    <a:pt x="12" y="13"/>
                    <a:pt x="12" y="13"/>
                  </a:cubicBezTo>
                  <a:cubicBezTo>
                    <a:pt x="13" y="11"/>
                    <a:pt x="13" y="10"/>
                    <a:pt x="14" y="9"/>
                  </a:cubicBezTo>
                  <a:cubicBezTo>
                    <a:pt x="16" y="7"/>
                    <a:pt x="18" y="6"/>
                    <a:pt x="21" y="6"/>
                  </a:cubicBezTo>
                  <a:cubicBezTo>
                    <a:pt x="23" y="6"/>
                    <a:pt x="25" y="7"/>
                    <a:pt x="27" y="8"/>
                  </a:cubicBezTo>
                  <a:cubicBezTo>
                    <a:pt x="28" y="1"/>
                    <a:pt x="28" y="1"/>
                    <a:pt x="28" y="1"/>
                  </a:cubicBezTo>
                  <a:cubicBezTo>
                    <a:pt x="26" y="1"/>
                    <a:pt x="24" y="0"/>
                    <a:pt x="20" y="0"/>
                  </a:cubicBezTo>
                  <a:cubicBezTo>
                    <a:pt x="15" y="0"/>
                    <a:pt x="11" y="2"/>
                    <a:pt x="8" y="5"/>
                  </a:cubicBezTo>
                  <a:cubicBezTo>
                    <a:pt x="6" y="7"/>
                    <a:pt x="5" y="10"/>
                    <a:pt x="4" y="13"/>
                  </a:cubicBezTo>
                  <a:cubicBezTo>
                    <a:pt x="3" y="13"/>
                    <a:pt x="3" y="13"/>
                    <a:pt x="3" y="13"/>
                  </a:cubicBezTo>
                  <a:cubicBezTo>
                    <a:pt x="2" y="13"/>
                    <a:pt x="1" y="14"/>
                    <a:pt x="1" y="15"/>
                  </a:cubicBezTo>
                  <a:cubicBezTo>
                    <a:pt x="1" y="16"/>
                    <a:pt x="2" y="17"/>
                    <a:pt x="3" y="17"/>
                  </a:cubicBezTo>
                  <a:cubicBezTo>
                    <a:pt x="4" y="17"/>
                    <a:pt x="4" y="17"/>
                    <a:pt x="4" y="17"/>
                  </a:cubicBezTo>
                  <a:cubicBezTo>
                    <a:pt x="4" y="17"/>
                    <a:pt x="3" y="18"/>
                    <a:pt x="3" y="18"/>
                  </a:cubicBezTo>
                  <a:cubicBezTo>
                    <a:pt x="3" y="19"/>
                    <a:pt x="3" y="19"/>
                    <a:pt x="3" y="19"/>
                  </a:cubicBezTo>
                  <a:cubicBezTo>
                    <a:pt x="3" y="19"/>
                    <a:pt x="3" y="19"/>
                    <a:pt x="3" y="19"/>
                  </a:cubicBezTo>
                  <a:cubicBezTo>
                    <a:pt x="3" y="19"/>
                    <a:pt x="3" y="19"/>
                    <a:pt x="3" y="19"/>
                  </a:cubicBezTo>
                  <a:cubicBezTo>
                    <a:pt x="2" y="19"/>
                    <a:pt x="2" y="19"/>
                    <a:pt x="2" y="19"/>
                  </a:cubicBezTo>
                  <a:cubicBezTo>
                    <a:pt x="1" y="19"/>
                    <a:pt x="0" y="20"/>
                    <a:pt x="0" y="21"/>
                  </a:cubicBezTo>
                  <a:cubicBezTo>
                    <a:pt x="0" y="22"/>
                    <a:pt x="1" y="23"/>
                    <a:pt x="2" y="23"/>
                  </a:cubicBezTo>
                  <a:cubicBezTo>
                    <a:pt x="4" y="23"/>
                    <a:pt x="4" y="23"/>
                    <a:pt x="4" y="23"/>
                  </a:cubicBezTo>
                  <a:cubicBezTo>
                    <a:pt x="4" y="26"/>
                    <a:pt x="6" y="28"/>
                    <a:pt x="7" y="30"/>
                  </a:cubicBezTo>
                  <a:cubicBezTo>
                    <a:pt x="10" y="34"/>
                    <a:pt x="15" y="36"/>
                    <a:pt x="20" y="36"/>
                  </a:cubicBezTo>
                  <a:cubicBezTo>
                    <a:pt x="24" y="36"/>
                    <a:pt x="27" y="35"/>
                    <a:pt x="29"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 name="Group 31"/>
          <p:cNvGrpSpPr/>
          <p:nvPr/>
        </p:nvGrpSpPr>
        <p:grpSpPr>
          <a:xfrm>
            <a:off x="5424565" y="2510605"/>
            <a:ext cx="693486" cy="688802"/>
            <a:chOff x="10213975" y="4567238"/>
            <a:chExt cx="469900" cy="466726"/>
          </a:xfrm>
          <a:solidFill>
            <a:srgbClr val="01D48F"/>
          </a:solidFill>
        </p:grpSpPr>
        <p:sp>
          <p:nvSpPr>
            <p:cNvPr id="33" name="Oval 32"/>
            <p:cNvSpPr>
              <a:spLocks noChangeArrowheads="1"/>
            </p:cNvSpPr>
            <p:nvPr/>
          </p:nvSpPr>
          <p:spPr bwMode="auto">
            <a:xfrm>
              <a:off x="10533063" y="4567238"/>
              <a:ext cx="82550" cy="79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10488613" y="4654551"/>
              <a:ext cx="173038" cy="357188"/>
            </a:xfrm>
            <a:custGeom>
              <a:avLst/>
              <a:gdLst>
                <a:gd name="T0" fmla="*/ 45 w 46"/>
                <a:gd name="T1" fmla="*/ 15 h 95"/>
                <a:gd name="T2" fmla="*/ 45 w 46"/>
                <a:gd name="T3" fmla="*/ 14 h 95"/>
                <a:gd name="T4" fmla="*/ 32 w 46"/>
                <a:gd name="T5" fmla="*/ 0 h 95"/>
                <a:gd name="T6" fmla="*/ 32 w 46"/>
                <a:gd name="T7" fmla="*/ 0 h 95"/>
                <a:gd name="T8" fmla="*/ 32 w 46"/>
                <a:gd name="T9" fmla="*/ 0 h 95"/>
                <a:gd name="T10" fmla="*/ 30 w 46"/>
                <a:gd name="T11" fmla="*/ 0 h 95"/>
                <a:gd name="T12" fmla="*/ 25 w 46"/>
                <a:gd name="T13" fmla="*/ 0 h 95"/>
                <a:gd name="T14" fmla="*/ 24 w 46"/>
                <a:gd name="T15" fmla="*/ 4 h 95"/>
                <a:gd name="T16" fmla="*/ 26 w 46"/>
                <a:gd name="T17" fmla="*/ 19 h 95"/>
                <a:gd name="T18" fmla="*/ 23 w 46"/>
                <a:gd name="T19" fmla="*/ 24 h 95"/>
                <a:gd name="T20" fmla="*/ 20 w 46"/>
                <a:gd name="T21" fmla="*/ 19 h 95"/>
                <a:gd name="T22" fmla="*/ 21 w 46"/>
                <a:gd name="T23" fmla="*/ 4 h 95"/>
                <a:gd name="T24" fmla="*/ 20 w 46"/>
                <a:gd name="T25" fmla="*/ 0 h 95"/>
                <a:gd name="T26" fmla="*/ 16 w 46"/>
                <a:gd name="T27" fmla="*/ 0 h 95"/>
                <a:gd name="T28" fmla="*/ 14 w 46"/>
                <a:gd name="T29" fmla="*/ 0 h 95"/>
                <a:gd name="T30" fmla="*/ 13 w 46"/>
                <a:gd name="T31" fmla="*/ 0 h 95"/>
                <a:gd name="T32" fmla="*/ 13 w 46"/>
                <a:gd name="T33" fmla="*/ 0 h 95"/>
                <a:gd name="T34" fmla="*/ 0 w 46"/>
                <a:gd name="T35" fmla="*/ 14 h 95"/>
                <a:gd name="T36" fmla="*/ 0 w 46"/>
                <a:gd name="T37" fmla="*/ 15 h 95"/>
                <a:gd name="T38" fmla="*/ 0 w 46"/>
                <a:gd name="T39" fmla="*/ 16 h 95"/>
                <a:gd name="T40" fmla="*/ 0 w 46"/>
                <a:gd name="T41" fmla="*/ 45 h 95"/>
                <a:gd name="T42" fmla="*/ 4 w 46"/>
                <a:gd name="T43" fmla="*/ 50 h 95"/>
                <a:gd name="T44" fmla="*/ 9 w 46"/>
                <a:gd name="T45" fmla="*/ 45 h 95"/>
                <a:gd name="T46" fmla="*/ 9 w 46"/>
                <a:gd name="T47" fmla="*/ 17 h 95"/>
                <a:gd name="T48" fmla="*/ 10 w 46"/>
                <a:gd name="T49" fmla="*/ 17 h 95"/>
                <a:gd name="T50" fmla="*/ 10 w 46"/>
                <a:gd name="T51" fmla="*/ 45 h 95"/>
                <a:gd name="T52" fmla="*/ 10 w 46"/>
                <a:gd name="T53" fmla="*/ 45 h 95"/>
                <a:gd name="T54" fmla="*/ 10 w 46"/>
                <a:gd name="T55" fmla="*/ 95 h 95"/>
                <a:gd name="T56" fmla="*/ 22 w 46"/>
                <a:gd name="T57" fmla="*/ 95 h 95"/>
                <a:gd name="T58" fmla="*/ 22 w 46"/>
                <a:gd name="T59" fmla="*/ 51 h 95"/>
                <a:gd name="T60" fmla="*/ 24 w 46"/>
                <a:gd name="T61" fmla="*/ 51 h 95"/>
                <a:gd name="T62" fmla="*/ 24 w 46"/>
                <a:gd name="T63" fmla="*/ 95 h 95"/>
                <a:gd name="T64" fmla="*/ 35 w 46"/>
                <a:gd name="T65" fmla="*/ 95 h 95"/>
                <a:gd name="T66" fmla="*/ 35 w 46"/>
                <a:gd name="T67" fmla="*/ 45 h 95"/>
                <a:gd name="T68" fmla="*/ 35 w 46"/>
                <a:gd name="T69" fmla="*/ 43 h 95"/>
                <a:gd name="T70" fmla="*/ 35 w 46"/>
                <a:gd name="T71" fmla="*/ 17 h 95"/>
                <a:gd name="T72" fmla="*/ 37 w 46"/>
                <a:gd name="T73" fmla="*/ 17 h 95"/>
                <a:gd name="T74" fmla="*/ 37 w 46"/>
                <a:gd name="T75" fmla="*/ 45 h 95"/>
                <a:gd name="T76" fmla="*/ 41 w 46"/>
                <a:gd name="T77" fmla="*/ 50 h 95"/>
                <a:gd name="T78" fmla="*/ 46 w 46"/>
                <a:gd name="T79" fmla="*/ 45 h 95"/>
                <a:gd name="T80" fmla="*/ 46 w 46"/>
                <a:gd name="T81" fmla="*/ 16 h 95"/>
                <a:gd name="T82" fmla="*/ 45 w 46"/>
                <a:gd name="T83"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95">
                  <a:moveTo>
                    <a:pt x="45" y="15"/>
                  </a:moveTo>
                  <a:cubicBezTo>
                    <a:pt x="45" y="14"/>
                    <a:pt x="45" y="14"/>
                    <a:pt x="45" y="14"/>
                  </a:cubicBezTo>
                  <a:cubicBezTo>
                    <a:pt x="45" y="7"/>
                    <a:pt x="39" y="1"/>
                    <a:pt x="32" y="0"/>
                  </a:cubicBezTo>
                  <a:cubicBezTo>
                    <a:pt x="32" y="0"/>
                    <a:pt x="32" y="0"/>
                    <a:pt x="32" y="0"/>
                  </a:cubicBezTo>
                  <a:cubicBezTo>
                    <a:pt x="32" y="0"/>
                    <a:pt x="32" y="0"/>
                    <a:pt x="32" y="0"/>
                  </a:cubicBezTo>
                  <a:cubicBezTo>
                    <a:pt x="30" y="0"/>
                    <a:pt x="30" y="0"/>
                    <a:pt x="30" y="0"/>
                  </a:cubicBezTo>
                  <a:cubicBezTo>
                    <a:pt x="25" y="0"/>
                    <a:pt x="25" y="0"/>
                    <a:pt x="25" y="0"/>
                  </a:cubicBezTo>
                  <a:cubicBezTo>
                    <a:pt x="25" y="3"/>
                    <a:pt x="24" y="4"/>
                    <a:pt x="24" y="4"/>
                  </a:cubicBezTo>
                  <a:cubicBezTo>
                    <a:pt x="24" y="4"/>
                    <a:pt x="26" y="15"/>
                    <a:pt x="26" y="19"/>
                  </a:cubicBezTo>
                  <a:cubicBezTo>
                    <a:pt x="25" y="21"/>
                    <a:pt x="24" y="24"/>
                    <a:pt x="23" y="24"/>
                  </a:cubicBezTo>
                  <a:cubicBezTo>
                    <a:pt x="22" y="25"/>
                    <a:pt x="20" y="21"/>
                    <a:pt x="20" y="19"/>
                  </a:cubicBezTo>
                  <a:cubicBezTo>
                    <a:pt x="19" y="15"/>
                    <a:pt x="21" y="4"/>
                    <a:pt x="21" y="4"/>
                  </a:cubicBezTo>
                  <a:cubicBezTo>
                    <a:pt x="20" y="3"/>
                    <a:pt x="20" y="1"/>
                    <a:pt x="20" y="0"/>
                  </a:cubicBezTo>
                  <a:cubicBezTo>
                    <a:pt x="16" y="0"/>
                    <a:pt x="16" y="0"/>
                    <a:pt x="16" y="0"/>
                  </a:cubicBezTo>
                  <a:cubicBezTo>
                    <a:pt x="14" y="0"/>
                    <a:pt x="14" y="0"/>
                    <a:pt x="14" y="0"/>
                  </a:cubicBezTo>
                  <a:cubicBezTo>
                    <a:pt x="13" y="0"/>
                    <a:pt x="13" y="0"/>
                    <a:pt x="13" y="0"/>
                  </a:cubicBezTo>
                  <a:cubicBezTo>
                    <a:pt x="13" y="0"/>
                    <a:pt x="13" y="0"/>
                    <a:pt x="13" y="0"/>
                  </a:cubicBezTo>
                  <a:cubicBezTo>
                    <a:pt x="6" y="1"/>
                    <a:pt x="0" y="7"/>
                    <a:pt x="0" y="14"/>
                  </a:cubicBezTo>
                  <a:cubicBezTo>
                    <a:pt x="0" y="15"/>
                    <a:pt x="0" y="15"/>
                    <a:pt x="0" y="15"/>
                  </a:cubicBezTo>
                  <a:cubicBezTo>
                    <a:pt x="0" y="16"/>
                    <a:pt x="0" y="16"/>
                    <a:pt x="0" y="16"/>
                  </a:cubicBezTo>
                  <a:cubicBezTo>
                    <a:pt x="0" y="45"/>
                    <a:pt x="0" y="45"/>
                    <a:pt x="0" y="45"/>
                  </a:cubicBezTo>
                  <a:cubicBezTo>
                    <a:pt x="0" y="48"/>
                    <a:pt x="2" y="50"/>
                    <a:pt x="4" y="50"/>
                  </a:cubicBezTo>
                  <a:cubicBezTo>
                    <a:pt x="7" y="50"/>
                    <a:pt x="9" y="48"/>
                    <a:pt x="9" y="45"/>
                  </a:cubicBezTo>
                  <a:cubicBezTo>
                    <a:pt x="9" y="17"/>
                    <a:pt x="9" y="17"/>
                    <a:pt x="9" y="17"/>
                  </a:cubicBezTo>
                  <a:cubicBezTo>
                    <a:pt x="10" y="17"/>
                    <a:pt x="10" y="17"/>
                    <a:pt x="10" y="17"/>
                  </a:cubicBezTo>
                  <a:cubicBezTo>
                    <a:pt x="10" y="45"/>
                    <a:pt x="10" y="45"/>
                    <a:pt x="10" y="45"/>
                  </a:cubicBezTo>
                  <a:cubicBezTo>
                    <a:pt x="10" y="45"/>
                    <a:pt x="10" y="45"/>
                    <a:pt x="10" y="45"/>
                  </a:cubicBezTo>
                  <a:cubicBezTo>
                    <a:pt x="10" y="95"/>
                    <a:pt x="10" y="95"/>
                    <a:pt x="10" y="95"/>
                  </a:cubicBezTo>
                  <a:cubicBezTo>
                    <a:pt x="22" y="95"/>
                    <a:pt x="22" y="95"/>
                    <a:pt x="22" y="95"/>
                  </a:cubicBezTo>
                  <a:cubicBezTo>
                    <a:pt x="22" y="51"/>
                    <a:pt x="22" y="51"/>
                    <a:pt x="22" y="51"/>
                  </a:cubicBezTo>
                  <a:cubicBezTo>
                    <a:pt x="24" y="51"/>
                    <a:pt x="24" y="51"/>
                    <a:pt x="24" y="51"/>
                  </a:cubicBezTo>
                  <a:cubicBezTo>
                    <a:pt x="24" y="95"/>
                    <a:pt x="24" y="95"/>
                    <a:pt x="24" y="95"/>
                  </a:cubicBezTo>
                  <a:cubicBezTo>
                    <a:pt x="35" y="95"/>
                    <a:pt x="35" y="95"/>
                    <a:pt x="35" y="95"/>
                  </a:cubicBezTo>
                  <a:cubicBezTo>
                    <a:pt x="35" y="45"/>
                    <a:pt x="35" y="45"/>
                    <a:pt x="35" y="45"/>
                  </a:cubicBezTo>
                  <a:cubicBezTo>
                    <a:pt x="35" y="43"/>
                    <a:pt x="35" y="43"/>
                    <a:pt x="35" y="43"/>
                  </a:cubicBezTo>
                  <a:cubicBezTo>
                    <a:pt x="35" y="17"/>
                    <a:pt x="35" y="17"/>
                    <a:pt x="35" y="17"/>
                  </a:cubicBezTo>
                  <a:cubicBezTo>
                    <a:pt x="37" y="17"/>
                    <a:pt x="37" y="17"/>
                    <a:pt x="37" y="17"/>
                  </a:cubicBezTo>
                  <a:cubicBezTo>
                    <a:pt x="37" y="45"/>
                    <a:pt x="37" y="45"/>
                    <a:pt x="37" y="45"/>
                  </a:cubicBezTo>
                  <a:cubicBezTo>
                    <a:pt x="37" y="48"/>
                    <a:pt x="39" y="50"/>
                    <a:pt x="41" y="50"/>
                  </a:cubicBezTo>
                  <a:cubicBezTo>
                    <a:pt x="44" y="50"/>
                    <a:pt x="46" y="48"/>
                    <a:pt x="46" y="45"/>
                  </a:cubicBezTo>
                  <a:cubicBezTo>
                    <a:pt x="46" y="16"/>
                    <a:pt x="46" y="16"/>
                    <a:pt x="46" y="16"/>
                  </a:cubicBezTo>
                  <a:cubicBezTo>
                    <a:pt x="46" y="16"/>
                    <a:pt x="46" y="16"/>
                    <a:pt x="4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10348913" y="4687888"/>
              <a:ext cx="112713" cy="323850"/>
            </a:xfrm>
            <a:custGeom>
              <a:avLst/>
              <a:gdLst>
                <a:gd name="T0" fmla="*/ 29 w 30"/>
                <a:gd name="T1" fmla="*/ 13 h 86"/>
                <a:gd name="T2" fmla="*/ 16 w 30"/>
                <a:gd name="T3" fmla="*/ 1 h 86"/>
                <a:gd name="T4" fmla="*/ 14 w 30"/>
                <a:gd name="T5" fmla="*/ 1 h 86"/>
                <a:gd name="T6" fmla="*/ 1 w 30"/>
                <a:gd name="T7" fmla="*/ 13 h 86"/>
                <a:gd name="T8" fmla="*/ 2 w 30"/>
                <a:gd name="T9" fmla="*/ 16 h 86"/>
                <a:gd name="T10" fmla="*/ 8 w 30"/>
                <a:gd name="T11" fmla="*/ 16 h 86"/>
                <a:gd name="T12" fmla="*/ 8 w 30"/>
                <a:gd name="T13" fmla="*/ 86 h 86"/>
                <a:gd name="T14" fmla="*/ 22 w 30"/>
                <a:gd name="T15" fmla="*/ 86 h 86"/>
                <a:gd name="T16" fmla="*/ 22 w 30"/>
                <a:gd name="T17" fmla="*/ 16 h 86"/>
                <a:gd name="T18" fmla="*/ 27 w 30"/>
                <a:gd name="T19" fmla="*/ 16 h 86"/>
                <a:gd name="T20" fmla="*/ 29 w 30"/>
                <a:gd name="T2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86">
                  <a:moveTo>
                    <a:pt x="29" y="13"/>
                  </a:moveTo>
                  <a:cubicBezTo>
                    <a:pt x="16" y="1"/>
                    <a:pt x="16" y="1"/>
                    <a:pt x="16" y="1"/>
                  </a:cubicBezTo>
                  <a:cubicBezTo>
                    <a:pt x="15" y="0"/>
                    <a:pt x="14" y="0"/>
                    <a:pt x="14" y="1"/>
                  </a:cubicBezTo>
                  <a:cubicBezTo>
                    <a:pt x="1" y="13"/>
                    <a:pt x="1" y="13"/>
                    <a:pt x="1" y="13"/>
                  </a:cubicBezTo>
                  <a:cubicBezTo>
                    <a:pt x="0" y="14"/>
                    <a:pt x="1" y="16"/>
                    <a:pt x="2" y="16"/>
                  </a:cubicBezTo>
                  <a:cubicBezTo>
                    <a:pt x="8" y="16"/>
                    <a:pt x="8" y="16"/>
                    <a:pt x="8" y="16"/>
                  </a:cubicBezTo>
                  <a:cubicBezTo>
                    <a:pt x="8" y="86"/>
                    <a:pt x="8" y="86"/>
                    <a:pt x="8" y="86"/>
                  </a:cubicBezTo>
                  <a:cubicBezTo>
                    <a:pt x="22" y="86"/>
                    <a:pt x="22" y="86"/>
                    <a:pt x="22" y="86"/>
                  </a:cubicBezTo>
                  <a:cubicBezTo>
                    <a:pt x="22" y="16"/>
                    <a:pt x="22" y="16"/>
                    <a:pt x="22" y="16"/>
                  </a:cubicBezTo>
                  <a:cubicBezTo>
                    <a:pt x="27" y="16"/>
                    <a:pt x="27" y="16"/>
                    <a:pt x="27" y="16"/>
                  </a:cubicBezTo>
                  <a:cubicBezTo>
                    <a:pt x="29" y="16"/>
                    <a:pt x="30" y="14"/>
                    <a:pt x="2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10240963" y="4800601"/>
              <a:ext cx="111125" cy="211138"/>
            </a:xfrm>
            <a:custGeom>
              <a:avLst/>
              <a:gdLst>
                <a:gd name="T0" fmla="*/ 29 w 30"/>
                <a:gd name="T1" fmla="*/ 13 h 56"/>
                <a:gd name="T2" fmla="*/ 16 w 30"/>
                <a:gd name="T3" fmla="*/ 0 h 56"/>
                <a:gd name="T4" fmla="*/ 14 w 30"/>
                <a:gd name="T5" fmla="*/ 0 h 56"/>
                <a:gd name="T6" fmla="*/ 1 w 30"/>
                <a:gd name="T7" fmla="*/ 13 h 56"/>
                <a:gd name="T8" fmla="*/ 3 w 30"/>
                <a:gd name="T9" fmla="*/ 16 h 56"/>
                <a:gd name="T10" fmla="*/ 8 w 30"/>
                <a:gd name="T11" fmla="*/ 16 h 56"/>
                <a:gd name="T12" fmla="*/ 8 w 30"/>
                <a:gd name="T13" fmla="*/ 56 h 56"/>
                <a:gd name="T14" fmla="*/ 22 w 30"/>
                <a:gd name="T15" fmla="*/ 56 h 56"/>
                <a:gd name="T16" fmla="*/ 22 w 30"/>
                <a:gd name="T17" fmla="*/ 16 h 56"/>
                <a:gd name="T18" fmla="*/ 28 w 30"/>
                <a:gd name="T19" fmla="*/ 16 h 56"/>
                <a:gd name="T20" fmla="*/ 29 w 30"/>
                <a:gd name="T21" fmla="*/ 1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6">
                  <a:moveTo>
                    <a:pt x="29" y="13"/>
                  </a:moveTo>
                  <a:cubicBezTo>
                    <a:pt x="16" y="0"/>
                    <a:pt x="16" y="0"/>
                    <a:pt x="16" y="0"/>
                  </a:cubicBezTo>
                  <a:cubicBezTo>
                    <a:pt x="16" y="0"/>
                    <a:pt x="15" y="0"/>
                    <a:pt x="14" y="0"/>
                  </a:cubicBezTo>
                  <a:cubicBezTo>
                    <a:pt x="1" y="13"/>
                    <a:pt x="1" y="13"/>
                    <a:pt x="1" y="13"/>
                  </a:cubicBezTo>
                  <a:cubicBezTo>
                    <a:pt x="0" y="14"/>
                    <a:pt x="1" y="16"/>
                    <a:pt x="3" y="16"/>
                  </a:cubicBezTo>
                  <a:cubicBezTo>
                    <a:pt x="8" y="16"/>
                    <a:pt x="8" y="16"/>
                    <a:pt x="8" y="16"/>
                  </a:cubicBezTo>
                  <a:cubicBezTo>
                    <a:pt x="8" y="56"/>
                    <a:pt x="8" y="56"/>
                    <a:pt x="8" y="56"/>
                  </a:cubicBezTo>
                  <a:cubicBezTo>
                    <a:pt x="22" y="56"/>
                    <a:pt x="22" y="56"/>
                    <a:pt x="22" y="56"/>
                  </a:cubicBezTo>
                  <a:cubicBezTo>
                    <a:pt x="22" y="16"/>
                    <a:pt x="22" y="16"/>
                    <a:pt x="22" y="16"/>
                  </a:cubicBezTo>
                  <a:cubicBezTo>
                    <a:pt x="28" y="16"/>
                    <a:pt x="28" y="16"/>
                    <a:pt x="28" y="16"/>
                  </a:cubicBezTo>
                  <a:cubicBezTo>
                    <a:pt x="29" y="16"/>
                    <a:pt x="30" y="14"/>
                    <a:pt x="2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10213975" y="5006976"/>
              <a:ext cx="469900" cy="26988"/>
            </a:xfrm>
            <a:custGeom>
              <a:avLst/>
              <a:gdLst>
                <a:gd name="T0" fmla="*/ 125 w 125"/>
                <a:gd name="T1" fmla="*/ 6 h 7"/>
                <a:gd name="T2" fmla="*/ 123 w 125"/>
                <a:gd name="T3" fmla="*/ 7 h 7"/>
                <a:gd name="T4" fmla="*/ 2 w 125"/>
                <a:gd name="T5" fmla="*/ 7 h 7"/>
                <a:gd name="T6" fmla="*/ 0 w 125"/>
                <a:gd name="T7" fmla="*/ 6 h 7"/>
                <a:gd name="T8" fmla="*/ 0 w 125"/>
                <a:gd name="T9" fmla="*/ 2 h 7"/>
                <a:gd name="T10" fmla="*/ 2 w 125"/>
                <a:gd name="T11" fmla="*/ 0 h 7"/>
                <a:gd name="T12" fmla="*/ 123 w 125"/>
                <a:gd name="T13" fmla="*/ 0 h 7"/>
                <a:gd name="T14" fmla="*/ 125 w 125"/>
                <a:gd name="T15" fmla="*/ 2 h 7"/>
                <a:gd name="T16" fmla="*/ 125 w 12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7">
                  <a:moveTo>
                    <a:pt x="125" y="6"/>
                  </a:moveTo>
                  <a:cubicBezTo>
                    <a:pt x="125" y="7"/>
                    <a:pt x="124" y="7"/>
                    <a:pt x="123" y="7"/>
                  </a:cubicBezTo>
                  <a:cubicBezTo>
                    <a:pt x="2" y="7"/>
                    <a:pt x="2" y="7"/>
                    <a:pt x="2" y="7"/>
                  </a:cubicBezTo>
                  <a:cubicBezTo>
                    <a:pt x="1" y="7"/>
                    <a:pt x="0" y="7"/>
                    <a:pt x="0" y="6"/>
                  </a:cubicBezTo>
                  <a:cubicBezTo>
                    <a:pt x="0" y="2"/>
                    <a:pt x="0" y="2"/>
                    <a:pt x="0" y="2"/>
                  </a:cubicBezTo>
                  <a:cubicBezTo>
                    <a:pt x="0" y="1"/>
                    <a:pt x="1" y="0"/>
                    <a:pt x="2" y="0"/>
                  </a:cubicBezTo>
                  <a:cubicBezTo>
                    <a:pt x="123" y="0"/>
                    <a:pt x="123" y="0"/>
                    <a:pt x="123" y="0"/>
                  </a:cubicBezTo>
                  <a:cubicBezTo>
                    <a:pt x="124" y="0"/>
                    <a:pt x="125" y="1"/>
                    <a:pt x="125" y="2"/>
                  </a:cubicBezTo>
                  <a:lnTo>
                    <a:pt x="12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 name="Group 37"/>
          <p:cNvGrpSpPr/>
          <p:nvPr/>
        </p:nvGrpSpPr>
        <p:grpSpPr>
          <a:xfrm>
            <a:off x="4137174" y="1997120"/>
            <a:ext cx="659700" cy="625994"/>
            <a:chOff x="949325" y="4389438"/>
            <a:chExt cx="434975" cy="412751"/>
          </a:xfrm>
          <a:solidFill>
            <a:srgbClr val="DF7307"/>
          </a:solidFill>
        </p:grpSpPr>
        <p:sp>
          <p:nvSpPr>
            <p:cNvPr id="39" name="Freeform 38"/>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1" name="Group 40"/>
          <p:cNvGrpSpPr/>
          <p:nvPr/>
        </p:nvGrpSpPr>
        <p:grpSpPr>
          <a:xfrm>
            <a:off x="2658719" y="1352550"/>
            <a:ext cx="784800" cy="764554"/>
            <a:chOff x="6480175" y="4365625"/>
            <a:chExt cx="492126" cy="479426"/>
          </a:xfrm>
          <a:solidFill>
            <a:srgbClr val="00C3D9"/>
          </a:solidFill>
        </p:grpSpPr>
        <p:sp>
          <p:nvSpPr>
            <p:cNvPr id="42" name="Freeform 41"/>
            <p:cNvSpPr/>
            <p:nvPr/>
          </p:nvSpPr>
          <p:spPr bwMode="auto">
            <a:xfrm>
              <a:off x="6637338" y="4789488"/>
              <a:ext cx="176213" cy="55563"/>
            </a:xfrm>
            <a:custGeom>
              <a:avLst/>
              <a:gdLst>
                <a:gd name="T0" fmla="*/ 43 w 47"/>
                <a:gd name="T1" fmla="*/ 7 h 15"/>
                <a:gd name="T2" fmla="*/ 35 w 47"/>
                <a:gd name="T3" fmla="*/ 7 h 15"/>
                <a:gd name="T4" fmla="*/ 35 w 47"/>
                <a:gd name="T5" fmla="*/ 0 h 15"/>
                <a:gd name="T6" fmla="*/ 12 w 47"/>
                <a:gd name="T7" fmla="*/ 0 h 15"/>
                <a:gd name="T8" fmla="*/ 12 w 47"/>
                <a:gd name="T9" fmla="*/ 7 h 15"/>
                <a:gd name="T10" fmla="*/ 4 w 47"/>
                <a:gd name="T11" fmla="*/ 7 h 15"/>
                <a:gd name="T12" fmla="*/ 2 w 47"/>
                <a:gd name="T13" fmla="*/ 8 h 15"/>
                <a:gd name="T14" fmla="*/ 22 w 47"/>
                <a:gd name="T15" fmla="*/ 15 h 15"/>
                <a:gd name="T16" fmla="*/ 23 w 47"/>
                <a:gd name="T17" fmla="*/ 15 h 15"/>
                <a:gd name="T18" fmla="*/ 26 w 47"/>
                <a:gd name="T19" fmla="*/ 15 h 15"/>
                <a:gd name="T20" fmla="*/ 45 w 47"/>
                <a:gd name="T21" fmla="*/ 8 h 15"/>
                <a:gd name="T22" fmla="*/ 43 w 47"/>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5">
                  <a:moveTo>
                    <a:pt x="43" y="7"/>
                  </a:moveTo>
                  <a:cubicBezTo>
                    <a:pt x="35" y="7"/>
                    <a:pt x="35" y="7"/>
                    <a:pt x="35" y="7"/>
                  </a:cubicBezTo>
                  <a:cubicBezTo>
                    <a:pt x="35" y="0"/>
                    <a:pt x="35" y="0"/>
                    <a:pt x="35" y="0"/>
                  </a:cubicBezTo>
                  <a:cubicBezTo>
                    <a:pt x="12" y="0"/>
                    <a:pt x="12" y="0"/>
                    <a:pt x="12" y="0"/>
                  </a:cubicBezTo>
                  <a:cubicBezTo>
                    <a:pt x="12" y="7"/>
                    <a:pt x="12" y="7"/>
                    <a:pt x="12" y="7"/>
                  </a:cubicBezTo>
                  <a:cubicBezTo>
                    <a:pt x="4" y="7"/>
                    <a:pt x="4" y="7"/>
                    <a:pt x="4" y="7"/>
                  </a:cubicBezTo>
                  <a:cubicBezTo>
                    <a:pt x="1" y="7"/>
                    <a:pt x="0" y="8"/>
                    <a:pt x="2" y="8"/>
                  </a:cubicBezTo>
                  <a:cubicBezTo>
                    <a:pt x="22" y="15"/>
                    <a:pt x="22" y="15"/>
                    <a:pt x="22" y="15"/>
                  </a:cubicBezTo>
                  <a:cubicBezTo>
                    <a:pt x="22" y="15"/>
                    <a:pt x="23" y="15"/>
                    <a:pt x="23" y="15"/>
                  </a:cubicBezTo>
                  <a:cubicBezTo>
                    <a:pt x="24" y="15"/>
                    <a:pt x="25" y="15"/>
                    <a:pt x="26" y="15"/>
                  </a:cubicBezTo>
                  <a:cubicBezTo>
                    <a:pt x="45" y="8"/>
                    <a:pt x="45" y="8"/>
                    <a:pt x="45" y="8"/>
                  </a:cubicBezTo>
                  <a:cubicBezTo>
                    <a:pt x="47" y="8"/>
                    <a:pt x="46" y="7"/>
                    <a:pt x="4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6799263" y="4745038"/>
              <a:ext cx="173038" cy="55563"/>
            </a:xfrm>
            <a:custGeom>
              <a:avLst/>
              <a:gdLst>
                <a:gd name="T0" fmla="*/ 45 w 46"/>
                <a:gd name="T1" fmla="*/ 7 h 15"/>
                <a:gd name="T2" fmla="*/ 25 w 46"/>
                <a:gd name="T3" fmla="*/ 0 h 15"/>
                <a:gd name="T4" fmla="*/ 23 w 46"/>
                <a:gd name="T5" fmla="*/ 0 h 15"/>
                <a:gd name="T6" fmla="*/ 20 w 46"/>
                <a:gd name="T7" fmla="*/ 1 h 15"/>
                <a:gd name="T8" fmla="*/ 20 w 46"/>
                <a:gd name="T9" fmla="*/ 4 h 15"/>
                <a:gd name="T10" fmla="*/ 0 w 46"/>
                <a:gd name="T11" fmla="*/ 4 h 15"/>
                <a:gd name="T12" fmla="*/ 0 w 46"/>
                <a:gd name="T13" fmla="*/ 11 h 15"/>
                <a:gd name="T14" fmla="*/ 20 w 46"/>
                <a:gd name="T15" fmla="*/ 11 h 15"/>
                <a:gd name="T16" fmla="*/ 20 w 46"/>
                <a:gd name="T17" fmla="*/ 14 h 15"/>
                <a:gd name="T18" fmla="*/ 23 w 46"/>
                <a:gd name="T19" fmla="*/ 15 h 15"/>
                <a:gd name="T20" fmla="*/ 25 w 46"/>
                <a:gd name="T21" fmla="*/ 15 h 15"/>
                <a:gd name="T22" fmla="*/ 45 w 46"/>
                <a:gd name="T23" fmla="*/ 8 h 15"/>
                <a:gd name="T24" fmla="*/ 45 w 46"/>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5" y="7"/>
                  </a:moveTo>
                  <a:cubicBezTo>
                    <a:pt x="25" y="0"/>
                    <a:pt x="25" y="0"/>
                    <a:pt x="25" y="0"/>
                  </a:cubicBezTo>
                  <a:cubicBezTo>
                    <a:pt x="25" y="0"/>
                    <a:pt x="24" y="0"/>
                    <a:pt x="23" y="0"/>
                  </a:cubicBezTo>
                  <a:cubicBezTo>
                    <a:pt x="22" y="0"/>
                    <a:pt x="20" y="1"/>
                    <a:pt x="20" y="1"/>
                  </a:cubicBezTo>
                  <a:cubicBezTo>
                    <a:pt x="20" y="4"/>
                    <a:pt x="20" y="4"/>
                    <a:pt x="20" y="4"/>
                  </a:cubicBezTo>
                  <a:cubicBezTo>
                    <a:pt x="0" y="4"/>
                    <a:pt x="0" y="4"/>
                    <a:pt x="0" y="4"/>
                  </a:cubicBezTo>
                  <a:cubicBezTo>
                    <a:pt x="0" y="11"/>
                    <a:pt x="0" y="11"/>
                    <a:pt x="0" y="11"/>
                  </a:cubicBezTo>
                  <a:cubicBezTo>
                    <a:pt x="20" y="11"/>
                    <a:pt x="20" y="11"/>
                    <a:pt x="20" y="11"/>
                  </a:cubicBezTo>
                  <a:cubicBezTo>
                    <a:pt x="20" y="14"/>
                    <a:pt x="20" y="14"/>
                    <a:pt x="20" y="14"/>
                  </a:cubicBezTo>
                  <a:cubicBezTo>
                    <a:pt x="20" y="15"/>
                    <a:pt x="22" y="15"/>
                    <a:pt x="23" y="15"/>
                  </a:cubicBezTo>
                  <a:cubicBezTo>
                    <a:pt x="24" y="15"/>
                    <a:pt x="25" y="15"/>
                    <a:pt x="25" y="15"/>
                  </a:cubicBezTo>
                  <a:cubicBezTo>
                    <a:pt x="45" y="8"/>
                    <a:pt x="45" y="8"/>
                    <a:pt x="45" y="8"/>
                  </a:cubicBezTo>
                  <a:cubicBezTo>
                    <a:pt x="46" y="8"/>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6480175" y="4745038"/>
              <a:ext cx="173038" cy="55563"/>
            </a:xfrm>
            <a:custGeom>
              <a:avLst/>
              <a:gdLst>
                <a:gd name="T0" fmla="*/ 46 w 46"/>
                <a:gd name="T1" fmla="*/ 4 h 15"/>
                <a:gd name="T2" fmla="*/ 26 w 46"/>
                <a:gd name="T3" fmla="*/ 4 h 15"/>
                <a:gd name="T4" fmla="*/ 26 w 46"/>
                <a:gd name="T5" fmla="*/ 1 h 15"/>
                <a:gd name="T6" fmla="*/ 23 w 46"/>
                <a:gd name="T7" fmla="*/ 0 h 15"/>
                <a:gd name="T8" fmla="*/ 21 w 46"/>
                <a:gd name="T9" fmla="*/ 0 h 15"/>
                <a:gd name="T10" fmla="*/ 1 w 46"/>
                <a:gd name="T11" fmla="*/ 7 h 15"/>
                <a:gd name="T12" fmla="*/ 1 w 46"/>
                <a:gd name="T13" fmla="*/ 8 h 15"/>
                <a:gd name="T14" fmla="*/ 21 w 46"/>
                <a:gd name="T15" fmla="*/ 15 h 15"/>
                <a:gd name="T16" fmla="*/ 23 w 46"/>
                <a:gd name="T17" fmla="*/ 15 h 15"/>
                <a:gd name="T18" fmla="*/ 26 w 46"/>
                <a:gd name="T19" fmla="*/ 14 h 15"/>
                <a:gd name="T20" fmla="*/ 26 w 46"/>
                <a:gd name="T21" fmla="*/ 11 h 15"/>
                <a:gd name="T22" fmla="*/ 46 w 46"/>
                <a:gd name="T23" fmla="*/ 11 h 15"/>
                <a:gd name="T24" fmla="*/ 46 w 4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6" y="4"/>
                  </a:moveTo>
                  <a:cubicBezTo>
                    <a:pt x="26" y="4"/>
                    <a:pt x="26" y="4"/>
                    <a:pt x="26" y="4"/>
                  </a:cubicBezTo>
                  <a:cubicBezTo>
                    <a:pt x="26" y="1"/>
                    <a:pt x="26" y="1"/>
                    <a:pt x="26" y="1"/>
                  </a:cubicBezTo>
                  <a:cubicBezTo>
                    <a:pt x="26" y="1"/>
                    <a:pt x="24" y="0"/>
                    <a:pt x="23" y="0"/>
                  </a:cubicBezTo>
                  <a:cubicBezTo>
                    <a:pt x="22" y="0"/>
                    <a:pt x="21" y="0"/>
                    <a:pt x="21" y="0"/>
                  </a:cubicBezTo>
                  <a:cubicBezTo>
                    <a:pt x="1" y="7"/>
                    <a:pt x="1" y="7"/>
                    <a:pt x="1" y="7"/>
                  </a:cubicBezTo>
                  <a:cubicBezTo>
                    <a:pt x="0" y="7"/>
                    <a:pt x="0" y="8"/>
                    <a:pt x="1" y="8"/>
                  </a:cubicBezTo>
                  <a:cubicBezTo>
                    <a:pt x="21" y="15"/>
                    <a:pt x="21" y="15"/>
                    <a:pt x="21" y="15"/>
                  </a:cubicBezTo>
                  <a:cubicBezTo>
                    <a:pt x="21" y="15"/>
                    <a:pt x="22" y="15"/>
                    <a:pt x="23" y="15"/>
                  </a:cubicBezTo>
                  <a:cubicBezTo>
                    <a:pt x="24" y="15"/>
                    <a:pt x="26" y="15"/>
                    <a:pt x="26" y="14"/>
                  </a:cubicBezTo>
                  <a:cubicBezTo>
                    <a:pt x="26" y="11"/>
                    <a:pt x="26" y="11"/>
                    <a:pt x="26" y="11"/>
                  </a:cubicBezTo>
                  <a:cubicBezTo>
                    <a:pt x="46" y="11"/>
                    <a:pt x="46" y="11"/>
                    <a:pt x="46" y="11"/>
                  </a:cubicBezTo>
                  <a:lnTo>
                    <a:pt x="4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Oval 44"/>
            <p:cNvSpPr>
              <a:spLocks noChangeArrowheads="1"/>
            </p:cNvSpPr>
            <p:nvPr/>
          </p:nvSpPr>
          <p:spPr bwMode="auto">
            <a:xfrm>
              <a:off x="6689725" y="4365625"/>
              <a:ext cx="76200" cy="714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6645275" y="4443413"/>
              <a:ext cx="161925" cy="323850"/>
            </a:xfrm>
            <a:custGeom>
              <a:avLst/>
              <a:gdLst>
                <a:gd name="T0" fmla="*/ 43 w 43"/>
                <a:gd name="T1" fmla="*/ 14 h 86"/>
                <a:gd name="T2" fmla="*/ 43 w 43"/>
                <a:gd name="T3" fmla="*/ 13 h 86"/>
                <a:gd name="T4" fmla="*/ 30 w 43"/>
                <a:gd name="T5" fmla="*/ 0 h 86"/>
                <a:gd name="T6" fmla="*/ 30 w 43"/>
                <a:gd name="T7" fmla="*/ 0 h 86"/>
                <a:gd name="T8" fmla="*/ 30 w 43"/>
                <a:gd name="T9" fmla="*/ 0 h 86"/>
                <a:gd name="T10" fmla="*/ 28 w 43"/>
                <a:gd name="T11" fmla="*/ 0 h 86"/>
                <a:gd name="T12" fmla="*/ 24 w 43"/>
                <a:gd name="T13" fmla="*/ 0 h 86"/>
                <a:gd name="T14" fmla="*/ 23 w 43"/>
                <a:gd name="T15" fmla="*/ 4 h 86"/>
                <a:gd name="T16" fmla="*/ 24 w 43"/>
                <a:gd name="T17" fmla="*/ 18 h 86"/>
                <a:gd name="T18" fmla="*/ 22 w 43"/>
                <a:gd name="T19" fmla="*/ 23 h 86"/>
                <a:gd name="T20" fmla="*/ 19 w 43"/>
                <a:gd name="T21" fmla="*/ 18 h 86"/>
                <a:gd name="T22" fmla="*/ 20 w 43"/>
                <a:gd name="T23" fmla="*/ 4 h 86"/>
                <a:gd name="T24" fmla="*/ 19 w 43"/>
                <a:gd name="T25" fmla="*/ 0 h 86"/>
                <a:gd name="T26" fmla="*/ 15 w 43"/>
                <a:gd name="T27" fmla="*/ 0 h 86"/>
                <a:gd name="T28" fmla="*/ 13 w 43"/>
                <a:gd name="T29" fmla="*/ 0 h 86"/>
                <a:gd name="T30" fmla="*/ 13 w 43"/>
                <a:gd name="T31" fmla="*/ 0 h 86"/>
                <a:gd name="T32" fmla="*/ 13 w 43"/>
                <a:gd name="T33" fmla="*/ 0 h 86"/>
                <a:gd name="T34" fmla="*/ 0 w 43"/>
                <a:gd name="T35" fmla="*/ 13 h 86"/>
                <a:gd name="T36" fmla="*/ 0 w 43"/>
                <a:gd name="T37" fmla="*/ 14 h 86"/>
                <a:gd name="T38" fmla="*/ 0 w 43"/>
                <a:gd name="T39" fmla="*/ 15 h 86"/>
                <a:gd name="T40" fmla="*/ 0 w 43"/>
                <a:gd name="T41" fmla="*/ 41 h 86"/>
                <a:gd name="T42" fmla="*/ 4 w 43"/>
                <a:gd name="T43" fmla="*/ 46 h 86"/>
                <a:gd name="T44" fmla="*/ 8 w 43"/>
                <a:gd name="T45" fmla="*/ 41 h 86"/>
                <a:gd name="T46" fmla="*/ 8 w 43"/>
                <a:gd name="T47" fmla="*/ 16 h 86"/>
                <a:gd name="T48" fmla="*/ 10 w 43"/>
                <a:gd name="T49" fmla="*/ 16 h 86"/>
                <a:gd name="T50" fmla="*/ 10 w 43"/>
                <a:gd name="T51" fmla="*/ 41 h 86"/>
                <a:gd name="T52" fmla="*/ 10 w 43"/>
                <a:gd name="T53" fmla="*/ 41 h 86"/>
                <a:gd name="T54" fmla="*/ 10 w 43"/>
                <a:gd name="T55" fmla="*/ 81 h 86"/>
                <a:gd name="T56" fmla="*/ 15 w 43"/>
                <a:gd name="T57" fmla="*/ 86 h 86"/>
                <a:gd name="T58" fmla="*/ 15 w 43"/>
                <a:gd name="T59" fmla="*/ 86 h 86"/>
                <a:gd name="T60" fmla="*/ 15 w 43"/>
                <a:gd name="T61" fmla="*/ 86 h 86"/>
                <a:gd name="T62" fmla="*/ 20 w 43"/>
                <a:gd name="T63" fmla="*/ 81 h 86"/>
                <a:gd name="T64" fmla="*/ 20 w 43"/>
                <a:gd name="T65" fmla="*/ 47 h 86"/>
                <a:gd name="T66" fmla="*/ 23 w 43"/>
                <a:gd name="T67" fmla="*/ 47 h 86"/>
                <a:gd name="T68" fmla="*/ 23 w 43"/>
                <a:gd name="T69" fmla="*/ 81 h 86"/>
                <a:gd name="T70" fmla="*/ 28 w 43"/>
                <a:gd name="T71" fmla="*/ 86 h 86"/>
                <a:gd name="T72" fmla="*/ 28 w 43"/>
                <a:gd name="T73" fmla="*/ 86 h 86"/>
                <a:gd name="T74" fmla="*/ 28 w 43"/>
                <a:gd name="T75" fmla="*/ 86 h 86"/>
                <a:gd name="T76" fmla="*/ 33 w 43"/>
                <a:gd name="T77" fmla="*/ 81 h 86"/>
                <a:gd name="T78" fmla="*/ 33 w 43"/>
                <a:gd name="T79" fmla="*/ 39 h 86"/>
                <a:gd name="T80" fmla="*/ 33 w 43"/>
                <a:gd name="T81" fmla="*/ 41 h 86"/>
                <a:gd name="T82" fmla="*/ 33 w 43"/>
                <a:gd name="T83" fmla="*/ 16 h 86"/>
                <a:gd name="T84" fmla="*/ 35 w 43"/>
                <a:gd name="T85" fmla="*/ 16 h 86"/>
                <a:gd name="T86" fmla="*/ 35 w 43"/>
                <a:gd name="T87" fmla="*/ 41 h 86"/>
                <a:gd name="T88" fmla="*/ 39 w 43"/>
                <a:gd name="T89" fmla="*/ 46 h 86"/>
                <a:gd name="T90" fmla="*/ 43 w 43"/>
                <a:gd name="T91" fmla="*/ 41 h 86"/>
                <a:gd name="T92" fmla="*/ 43 w 43"/>
                <a:gd name="T93" fmla="*/ 15 h 86"/>
                <a:gd name="T94" fmla="*/ 43 w 43"/>
                <a:gd name="T9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6">
                  <a:moveTo>
                    <a:pt x="43" y="14"/>
                  </a:moveTo>
                  <a:cubicBezTo>
                    <a:pt x="43" y="13"/>
                    <a:pt x="43" y="13"/>
                    <a:pt x="43" y="13"/>
                  </a:cubicBezTo>
                  <a:cubicBezTo>
                    <a:pt x="43" y="6"/>
                    <a:pt x="37" y="0"/>
                    <a:pt x="30" y="0"/>
                  </a:cubicBezTo>
                  <a:cubicBezTo>
                    <a:pt x="30" y="0"/>
                    <a:pt x="30" y="0"/>
                    <a:pt x="30" y="0"/>
                  </a:cubicBezTo>
                  <a:cubicBezTo>
                    <a:pt x="30" y="0"/>
                    <a:pt x="30" y="0"/>
                    <a:pt x="30" y="0"/>
                  </a:cubicBezTo>
                  <a:cubicBezTo>
                    <a:pt x="28" y="0"/>
                    <a:pt x="28" y="0"/>
                    <a:pt x="28" y="0"/>
                  </a:cubicBezTo>
                  <a:cubicBezTo>
                    <a:pt x="24" y="0"/>
                    <a:pt x="24" y="0"/>
                    <a:pt x="24" y="0"/>
                  </a:cubicBezTo>
                  <a:cubicBezTo>
                    <a:pt x="24" y="3"/>
                    <a:pt x="23" y="4"/>
                    <a:pt x="23" y="4"/>
                  </a:cubicBezTo>
                  <a:cubicBezTo>
                    <a:pt x="23" y="4"/>
                    <a:pt x="25" y="14"/>
                    <a:pt x="24" y="18"/>
                  </a:cubicBezTo>
                  <a:cubicBezTo>
                    <a:pt x="24" y="19"/>
                    <a:pt x="23" y="23"/>
                    <a:pt x="22" y="23"/>
                  </a:cubicBezTo>
                  <a:cubicBezTo>
                    <a:pt x="20" y="23"/>
                    <a:pt x="19" y="19"/>
                    <a:pt x="19" y="18"/>
                  </a:cubicBezTo>
                  <a:cubicBezTo>
                    <a:pt x="18" y="14"/>
                    <a:pt x="20" y="4"/>
                    <a:pt x="20" y="4"/>
                  </a:cubicBezTo>
                  <a:cubicBezTo>
                    <a:pt x="19" y="3"/>
                    <a:pt x="19" y="1"/>
                    <a:pt x="19" y="0"/>
                  </a:cubicBezTo>
                  <a:cubicBezTo>
                    <a:pt x="15" y="0"/>
                    <a:pt x="15" y="0"/>
                    <a:pt x="15" y="0"/>
                  </a:cubicBezTo>
                  <a:cubicBezTo>
                    <a:pt x="13" y="0"/>
                    <a:pt x="13" y="0"/>
                    <a:pt x="13" y="0"/>
                  </a:cubicBezTo>
                  <a:cubicBezTo>
                    <a:pt x="13" y="0"/>
                    <a:pt x="13" y="0"/>
                    <a:pt x="13" y="0"/>
                  </a:cubicBezTo>
                  <a:cubicBezTo>
                    <a:pt x="13" y="0"/>
                    <a:pt x="13" y="0"/>
                    <a:pt x="13" y="0"/>
                  </a:cubicBezTo>
                  <a:cubicBezTo>
                    <a:pt x="6" y="0"/>
                    <a:pt x="0" y="6"/>
                    <a:pt x="0" y="13"/>
                  </a:cubicBezTo>
                  <a:cubicBezTo>
                    <a:pt x="0" y="14"/>
                    <a:pt x="0" y="14"/>
                    <a:pt x="0" y="14"/>
                  </a:cubicBezTo>
                  <a:cubicBezTo>
                    <a:pt x="0" y="14"/>
                    <a:pt x="0" y="14"/>
                    <a:pt x="0" y="15"/>
                  </a:cubicBezTo>
                  <a:cubicBezTo>
                    <a:pt x="0" y="41"/>
                    <a:pt x="0" y="41"/>
                    <a:pt x="0" y="41"/>
                  </a:cubicBezTo>
                  <a:cubicBezTo>
                    <a:pt x="0" y="44"/>
                    <a:pt x="2" y="46"/>
                    <a:pt x="4" y="46"/>
                  </a:cubicBezTo>
                  <a:cubicBezTo>
                    <a:pt x="7" y="46"/>
                    <a:pt x="8" y="44"/>
                    <a:pt x="8" y="41"/>
                  </a:cubicBezTo>
                  <a:cubicBezTo>
                    <a:pt x="8" y="16"/>
                    <a:pt x="8" y="16"/>
                    <a:pt x="8" y="16"/>
                  </a:cubicBezTo>
                  <a:cubicBezTo>
                    <a:pt x="10" y="16"/>
                    <a:pt x="10" y="16"/>
                    <a:pt x="10" y="16"/>
                  </a:cubicBezTo>
                  <a:cubicBezTo>
                    <a:pt x="10" y="41"/>
                    <a:pt x="10" y="41"/>
                    <a:pt x="10" y="41"/>
                  </a:cubicBezTo>
                  <a:cubicBezTo>
                    <a:pt x="10" y="41"/>
                    <a:pt x="10" y="41"/>
                    <a:pt x="10" y="41"/>
                  </a:cubicBezTo>
                  <a:cubicBezTo>
                    <a:pt x="10" y="81"/>
                    <a:pt x="10" y="81"/>
                    <a:pt x="10" y="81"/>
                  </a:cubicBezTo>
                  <a:cubicBezTo>
                    <a:pt x="10" y="84"/>
                    <a:pt x="12" y="86"/>
                    <a:pt x="15" y="86"/>
                  </a:cubicBezTo>
                  <a:cubicBezTo>
                    <a:pt x="15" y="86"/>
                    <a:pt x="15" y="86"/>
                    <a:pt x="15" y="86"/>
                  </a:cubicBezTo>
                  <a:cubicBezTo>
                    <a:pt x="15" y="86"/>
                    <a:pt x="15" y="86"/>
                    <a:pt x="15" y="86"/>
                  </a:cubicBezTo>
                  <a:cubicBezTo>
                    <a:pt x="18" y="86"/>
                    <a:pt x="20" y="84"/>
                    <a:pt x="20" y="81"/>
                  </a:cubicBezTo>
                  <a:cubicBezTo>
                    <a:pt x="20" y="47"/>
                    <a:pt x="20" y="47"/>
                    <a:pt x="20" y="47"/>
                  </a:cubicBezTo>
                  <a:cubicBezTo>
                    <a:pt x="23" y="47"/>
                    <a:pt x="23" y="47"/>
                    <a:pt x="23" y="47"/>
                  </a:cubicBezTo>
                  <a:cubicBezTo>
                    <a:pt x="23" y="81"/>
                    <a:pt x="23" y="81"/>
                    <a:pt x="23" y="81"/>
                  </a:cubicBezTo>
                  <a:cubicBezTo>
                    <a:pt x="23" y="84"/>
                    <a:pt x="25" y="86"/>
                    <a:pt x="28" y="86"/>
                  </a:cubicBezTo>
                  <a:cubicBezTo>
                    <a:pt x="28" y="86"/>
                    <a:pt x="28" y="86"/>
                    <a:pt x="28" y="86"/>
                  </a:cubicBezTo>
                  <a:cubicBezTo>
                    <a:pt x="28" y="86"/>
                    <a:pt x="28" y="86"/>
                    <a:pt x="28" y="86"/>
                  </a:cubicBezTo>
                  <a:cubicBezTo>
                    <a:pt x="31" y="86"/>
                    <a:pt x="33" y="84"/>
                    <a:pt x="33" y="81"/>
                  </a:cubicBezTo>
                  <a:cubicBezTo>
                    <a:pt x="33" y="39"/>
                    <a:pt x="33" y="39"/>
                    <a:pt x="33" y="39"/>
                  </a:cubicBezTo>
                  <a:cubicBezTo>
                    <a:pt x="33" y="41"/>
                    <a:pt x="33" y="41"/>
                    <a:pt x="33" y="41"/>
                  </a:cubicBezTo>
                  <a:cubicBezTo>
                    <a:pt x="33" y="16"/>
                    <a:pt x="33" y="16"/>
                    <a:pt x="33" y="16"/>
                  </a:cubicBezTo>
                  <a:cubicBezTo>
                    <a:pt x="35" y="16"/>
                    <a:pt x="35" y="16"/>
                    <a:pt x="35" y="16"/>
                  </a:cubicBezTo>
                  <a:cubicBezTo>
                    <a:pt x="35" y="41"/>
                    <a:pt x="35" y="41"/>
                    <a:pt x="35" y="41"/>
                  </a:cubicBezTo>
                  <a:cubicBezTo>
                    <a:pt x="35" y="44"/>
                    <a:pt x="36" y="46"/>
                    <a:pt x="39" y="46"/>
                  </a:cubicBezTo>
                  <a:cubicBezTo>
                    <a:pt x="41" y="46"/>
                    <a:pt x="43" y="44"/>
                    <a:pt x="43" y="41"/>
                  </a:cubicBezTo>
                  <a:cubicBezTo>
                    <a:pt x="43" y="15"/>
                    <a:pt x="43" y="15"/>
                    <a:pt x="43" y="15"/>
                  </a:cubicBezTo>
                  <a:cubicBezTo>
                    <a:pt x="43" y="14"/>
                    <a:pt x="43" y="14"/>
                    <a:pt x="4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9" name="TextBox 4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 name="TextBox 5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ipe(right)">
                                      <p:cBhvr>
                                        <p:cTn id="23" dur="500"/>
                                        <p:tgtEl>
                                          <p:spTgt spid="1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par>
                          <p:cTn id="28" fill="hold">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right)">
                                      <p:cBhvr>
                                        <p:cTn id="31" dur="500"/>
                                        <p:tgtEl>
                                          <p:spTgt spid="20"/>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fade">
                                      <p:cBhvr>
                                        <p:cTn id="51" dur="500"/>
                                        <p:tgtEl>
                                          <p:spTgt spid="26"/>
                                        </p:tgtEl>
                                      </p:cBhvr>
                                    </p:animEffect>
                                  </p:childTnLst>
                                </p:cTn>
                              </p:par>
                            </p:childTnLst>
                          </p:cTn>
                        </p:par>
                        <p:par>
                          <p:cTn id="52" fill="hold">
                            <p:stCondLst>
                              <p:cond delay="6000"/>
                            </p:stCondLst>
                            <p:childTnLst>
                              <p:par>
                                <p:cTn id="53" presetID="42" presetClass="entr" presetSubtype="0" fill="hold"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anim calcmode="lin" valueType="num">
                                      <p:cBhvr>
                                        <p:cTn id="56" dur="500" fill="hold"/>
                                        <p:tgtEl>
                                          <p:spTgt spid="41"/>
                                        </p:tgtEl>
                                        <p:attrNameLst>
                                          <p:attrName>ppt_x</p:attrName>
                                        </p:attrNameLst>
                                      </p:cBhvr>
                                      <p:tavLst>
                                        <p:tav tm="0">
                                          <p:val>
                                            <p:strVal val="#ppt_x"/>
                                          </p:val>
                                        </p:tav>
                                        <p:tav tm="100000">
                                          <p:val>
                                            <p:strVal val="#ppt_x"/>
                                          </p:val>
                                        </p:tav>
                                      </p:tavLst>
                                    </p:anim>
                                    <p:anim calcmode="lin" valueType="num">
                                      <p:cBhvr>
                                        <p:cTn id="57" dur="500" fill="hold"/>
                                        <p:tgtEl>
                                          <p:spTgt spid="41"/>
                                        </p:tgtEl>
                                        <p:attrNameLst>
                                          <p:attrName>ppt_y</p:attrName>
                                        </p:attrNameLst>
                                      </p:cBhvr>
                                      <p:tavLst>
                                        <p:tav tm="0">
                                          <p:val>
                                            <p:strVal val="#ppt_y+.1"/>
                                          </p:val>
                                        </p:tav>
                                        <p:tav tm="100000">
                                          <p:val>
                                            <p:strVal val="#ppt_y"/>
                                          </p:val>
                                        </p:tav>
                                      </p:tavLst>
                                    </p:anim>
                                  </p:childTnLst>
                                </p:cTn>
                              </p:par>
                            </p:childTnLst>
                          </p:cTn>
                        </p:par>
                        <p:par>
                          <p:cTn id="58" fill="hold">
                            <p:stCondLst>
                              <p:cond delay="6500"/>
                            </p:stCondLst>
                            <p:childTnLst>
                              <p:par>
                                <p:cTn id="59" presetID="42" presetClass="entr" presetSubtype="0" fill="hold" nodeType="after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fade">
                                      <p:cBhvr>
                                        <p:cTn id="61" dur="500"/>
                                        <p:tgtEl>
                                          <p:spTgt spid="38"/>
                                        </p:tgtEl>
                                      </p:cBhvr>
                                    </p:animEffect>
                                    <p:anim calcmode="lin" valueType="num">
                                      <p:cBhvr>
                                        <p:cTn id="62" dur="500" fill="hold"/>
                                        <p:tgtEl>
                                          <p:spTgt spid="38"/>
                                        </p:tgtEl>
                                        <p:attrNameLst>
                                          <p:attrName>ppt_x</p:attrName>
                                        </p:attrNameLst>
                                      </p:cBhvr>
                                      <p:tavLst>
                                        <p:tav tm="0">
                                          <p:val>
                                            <p:strVal val="#ppt_x"/>
                                          </p:val>
                                        </p:tav>
                                        <p:tav tm="100000">
                                          <p:val>
                                            <p:strVal val="#ppt_x"/>
                                          </p:val>
                                        </p:tav>
                                      </p:tavLst>
                                    </p:anim>
                                    <p:anim calcmode="lin" valueType="num">
                                      <p:cBhvr>
                                        <p:cTn id="63" dur="500" fill="hold"/>
                                        <p:tgtEl>
                                          <p:spTgt spid="38"/>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42" presetClass="entr" presetSubtype="0"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2" presetClass="entr" presetSubtype="0" fill="hold"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anim calcmode="lin" valueType="num">
                                      <p:cBhvr>
                                        <p:cTn id="74" dur="500" fill="hold"/>
                                        <p:tgtEl>
                                          <p:spTgt spid="27"/>
                                        </p:tgtEl>
                                        <p:attrNameLst>
                                          <p:attrName>ppt_x</p:attrName>
                                        </p:attrNameLst>
                                      </p:cBhvr>
                                      <p:tavLst>
                                        <p:tav tm="0">
                                          <p:val>
                                            <p:strVal val="#ppt_x"/>
                                          </p:val>
                                        </p:tav>
                                        <p:tav tm="100000">
                                          <p:val>
                                            <p:strVal val="#ppt_x"/>
                                          </p:val>
                                        </p:tav>
                                      </p:tavLst>
                                    </p:anim>
                                    <p:anim calcmode="lin" valueType="num">
                                      <p:cBhvr>
                                        <p:cTn id="75" dur="500" fill="hold"/>
                                        <p:tgtEl>
                                          <p:spTgt spid="27"/>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37" presetClass="entr" presetSubtype="0" fill="hold" grpId="0" nodeType="after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fade">
                                      <p:cBhvr>
                                        <p:cTn id="79" dur="750"/>
                                        <p:tgtEl>
                                          <p:spTgt spid="49"/>
                                        </p:tgtEl>
                                      </p:cBhvr>
                                    </p:animEffect>
                                    <p:anim calcmode="lin" valueType="num">
                                      <p:cBhvr>
                                        <p:cTn id="80" dur="750" fill="hold"/>
                                        <p:tgtEl>
                                          <p:spTgt spid="49"/>
                                        </p:tgtEl>
                                        <p:attrNameLst>
                                          <p:attrName>ppt_x</p:attrName>
                                        </p:attrNameLst>
                                      </p:cBhvr>
                                      <p:tavLst>
                                        <p:tav tm="0">
                                          <p:val>
                                            <p:strVal val="#ppt_x"/>
                                          </p:val>
                                        </p:tav>
                                        <p:tav tm="100000">
                                          <p:val>
                                            <p:strVal val="#ppt_x"/>
                                          </p:val>
                                        </p:tav>
                                      </p:tavLst>
                                    </p:anim>
                                    <p:anim calcmode="lin" valueType="num">
                                      <p:cBhvr>
                                        <p:cTn id="81" dur="675" decel="100000" fill="hold"/>
                                        <p:tgtEl>
                                          <p:spTgt spid="49"/>
                                        </p:tgtEl>
                                        <p:attrNameLst>
                                          <p:attrName>ppt_y</p:attrName>
                                        </p:attrNameLst>
                                      </p:cBhvr>
                                      <p:tavLst>
                                        <p:tav tm="0">
                                          <p:val>
                                            <p:strVal val="#ppt_y+1"/>
                                          </p:val>
                                        </p:tav>
                                        <p:tav tm="100000">
                                          <p:val>
                                            <p:strVal val="#ppt_y-.03"/>
                                          </p:val>
                                        </p:tav>
                                      </p:tavLst>
                                    </p:anim>
                                    <p:anim calcmode="lin" valueType="num">
                                      <p:cBhvr>
                                        <p:cTn id="82"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12" grpId="0" animBg="1"/>
      <p:bldP spid="15" grpId="0" animBg="1"/>
      <p:bldP spid="16" grpId="0" animBg="1"/>
      <p:bldP spid="17" grpId="0" animBg="1"/>
      <p:bldP spid="20" grpId="0" animBg="1"/>
      <p:bldP spid="21" grpId="0" animBg="1"/>
      <p:bldP spid="23" grpId="0"/>
      <p:bldP spid="24" grpId="0"/>
      <p:bldP spid="25" grpId="0"/>
      <p:bldP spid="26" grpId="0"/>
      <p:bldP spid="49" grpId="0"/>
      <p:bldP spid="5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6"/>
          <p:cNvSpPr/>
          <p:nvPr/>
        </p:nvSpPr>
        <p:spPr bwMode="auto">
          <a:xfrm>
            <a:off x="4786251" y="2239121"/>
            <a:ext cx="1538349" cy="1330752"/>
          </a:xfrm>
          <a:custGeom>
            <a:avLst/>
            <a:gdLst>
              <a:gd name="T0" fmla="*/ 58 w 141"/>
              <a:gd name="T1" fmla="*/ 110 h 122"/>
              <a:gd name="T2" fmla="*/ 129 w 141"/>
              <a:gd name="T3" fmla="*/ 83 h 122"/>
              <a:gd name="T4" fmla="*/ 102 w 141"/>
              <a:gd name="T5" fmla="*/ 13 h 122"/>
              <a:gd name="T6" fmla="*/ 32 w 141"/>
              <a:gd name="T7" fmla="*/ 39 h 122"/>
              <a:gd name="T8" fmla="*/ 27 w 141"/>
              <a:gd name="T9" fmla="*/ 58 h 122"/>
              <a:gd name="T10" fmla="*/ 0 w 141"/>
              <a:gd name="T11" fmla="*/ 62 h 122"/>
              <a:gd name="T12" fmla="*/ 30 w 141"/>
              <a:gd name="T13" fmla="*/ 79 h 122"/>
              <a:gd name="T14" fmla="*/ 58 w 141"/>
              <a:gd name="T15" fmla="*/ 11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122">
                <a:moveTo>
                  <a:pt x="58" y="110"/>
                </a:moveTo>
                <a:cubicBezTo>
                  <a:pt x="85" y="122"/>
                  <a:pt x="116" y="110"/>
                  <a:pt x="129" y="83"/>
                </a:cubicBezTo>
                <a:cubicBezTo>
                  <a:pt x="141" y="57"/>
                  <a:pt x="129" y="25"/>
                  <a:pt x="102" y="13"/>
                </a:cubicBezTo>
                <a:cubicBezTo>
                  <a:pt x="75" y="0"/>
                  <a:pt x="44" y="12"/>
                  <a:pt x="32" y="39"/>
                </a:cubicBezTo>
                <a:cubicBezTo>
                  <a:pt x="29" y="45"/>
                  <a:pt x="27" y="52"/>
                  <a:pt x="27" y="58"/>
                </a:cubicBezTo>
                <a:cubicBezTo>
                  <a:pt x="14" y="65"/>
                  <a:pt x="0" y="62"/>
                  <a:pt x="0" y="62"/>
                </a:cubicBezTo>
                <a:cubicBezTo>
                  <a:pt x="30" y="79"/>
                  <a:pt x="30" y="79"/>
                  <a:pt x="30" y="79"/>
                </a:cubicBezTo>
                <a:cubicBezTo>
                  <a:pt x="34" y="92"/>
                  <a:pt x="44" y="103"/>
                  <a:pt x="58" y="11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38"/>
          <p:cNvSpPr/>
          <p:nvPr/>
        </p:nvSpPr>
        <p:spPr bwMode="auto">
          <a:xfrm>
            <a:off x="4174105" y="1123950"/>
            <a:ext cx="1298814" cy="1485119"/>
          </a:xfrm>
          <a:custGeom>
            <a:avLst/>
            <a:gdLst>
              <a:gd name="T0" fmla="*/ 99 w 119"/>
              <a:gd name="T1" fmla="*/ 95 h 136"/>
              <a:gd name="T2" fmla="*/ 96 w 119"/>
              <a:gd name="T3" fmla="*/ 20 h 136"/>
              <a:gd name="T4" fmla="*/ 20 w 119"/>
              <a:gd name="T5" fmla="*/ 23 h 136"/>
              <a:gd name="T6" fmla="*/ 24 w 119"/>
              <a:gd name="T7" fmla="*/ 99 h 136"/>
              <a:gd name="T8" fmla="*/ 40 w 119"/>
              <a:gd name="T9" fmla="*/ 109 h 136"/>
              <a:gd name="T10" fmla="*/ 36 w 119"/>
              <a:gd name="T11" fmla="*/ 136 h 136"/>
              <a:gd name="T12" fmla="*/ 61 w 119"/>
              <a:gd name="T13" fmla="*/ 113 h 136"/>
              <a:gd name="T14" fmla="*/ 99 w 119"/>
              <a:gd name="T15" fmla="*/ 95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36">
                <a:moveTo>
                  <a:pt x="99" y="95"/>
                </a:moveTo>
                <a:cubicBezTo>
                  <a:pt x="119" y="74"/>
                  <a:pt x="117" y="40"/>
                  <a:pt x="96" y="20"/>
                </a:cubicBezTo>
                <a:cubicBezTo>
                  <a:pt x="74" y="0"/>
                  <a:pt x="40" y="2"/>
                  <a:pt x="20" y="23"/>
                </a:cubicBezTo>
                <a:cubicBezTo>
                  <a:pt x="0" y="45"/>
                  <a:pt x="2" y="79"/>
                  <a:pt x="24" y="99"/>
                </a:cubicBezTo>
                <a:cubicBezTo>
                  <a:pt x="29" y="103"/>
                  <a:pt x="34" y="107"/>
                  <a:pt x="40" y="109"/>
                </a:cubicBezTo>
                <a:cubicBezTo>
                  <a:pt x="43" y="124"/>
                  <a:pt x="36" y="136"/>
                  <a:pt x="36" y="136"/>
                </a:cubicBezTo>
                <a:cubicBezTo>
                  <a:pt x="61" y="113"/>
                  <a:pt x="61" y="113"/>
                  <a:pt x="61" y="113"/>
                </a:cubicBezTo>
                <a:cubicBezTo>
                  <a:pt x="75" y="112"/>
                  <a:pt x="89" y="107"/>
                  <a:pt x="99" y="95"/>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40"/>
          <p:cNvSpPr/>
          <p:nvPr/>
        </p:nvSpPr>
        <p:spPr bwMode="auto">
          <a:xfrm>
            <a:off x="2819400" y="1549791"/>
            <a:ext cx="1386643" cy="1333413"/>
          </a:xfrm>
          <a:custGeom>
            <a:avLst/>
            <a:gdLst>
              <a:gd name="T0" fmla="*/ 108 w 127"/>
              <a:gd name="T1" fmla="*/ 35 h 122"/>
              <a:gd name="T2" fmla="*/ 35 w 127"/>
              <a:gd name="T3" fmla="*/ 15 h 122"/>
              <a:gd name="T4" fmla="*/ 15 w 127"/>
              <a:gd name="T5" fmla="*/ 87 h 122"/>
              <a:gd name="T6" fmla="*/ 88 w 127"/>
              <a:gd name="T7" fmla="*/ 108 h 122"/>
              <a:gd name="T8" fmla="*/ 103 w 127"/>
              <a:gd name="T9" fmla="*/ 95 h 122"/>
              <a:gd name="T10" fmla="*/ 127 w 127"/>
              <a:gd name="T11" fmla="*/ 107 h 122"/>
              <a:gd name="T12" fmla="*/ 112 w 127"/>
              <a:gd name="T13" fmla="*/ 76 h 122"/>
              <a:gd name="T14" fmla="*/ 108 w 127"/>
              <a:gd name="T15" fmla="*/ 35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22">
                <a:moveTo>
                  <a:pt x="108" y="35"/>
                </a:moveTo>
                <a:cubicBezTo>
                  <a:pt x="93" y="9"/>
                  <a:pt x="61" y="0"/>
                  <a:pt x="35" y="15"/>
                </a:cubicBezTo>
                <a:cubicBezTo>
                  <a:pt x="10" y="29"/>
                  <a:pt x="0" y="62"/>
                  <a:pt x="15" y="87"/>
                </a:cubicBezTo>
                <a:cubicBezTo>
                  <a:pt x="29" y="113"/>
                  <a:pt x="62" y="122"/>
                  <a:pt x="88" y="108"/>
                </a:cubicBezTo>
                <a:cubicBezTo>
                  <a:pt x="94" y="104"/>
                  <a:pt x="99" y="100"/>
                  <a:pt x="103" y="95"/>
                </a:cubicBezTo>
                <a:cubicBezTo>
                  <a:pt x="117" y="97"/>
                  <a:pt x="127" y="107"/>
                  <a:pt x="127" y="107"/>
                </a:cubicBezTo>
                <a:cubicBezTo>
                  <a:pt x="112" y="76"/>
                  <a:pt x="112" y="76"/>
                  <a:pt x="112" y="76"/>
                </a:cubicBezTo>
                <a:cubicBezTo>
                  <a:pt x="116" y="63"/>
                  <a:pt x="115" y="48"/>
                  <a:pt x="108" y="35"/>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42"/>
          <p:cNvSpPr/>
          <p:nvPr/>
        </p:nvSpPr>
        <p:spPr bwMode="auto">
          <a:xfrm>
            <a:off x="2864645" y="3024264"/>
            <a:ext cx="1330752" cy="1232276"/>
          </a:xfrm>
          <a:custGeom>
            <a:avLst/>
            <a:gdLst>
              <a:gd name="T0" fmla="*/ 48 w 122"/>
              <a:gd name="T1" fmla="*/ 3 h 113"/>
              <a:gd name="T2" fmla="*/ 6 w 122"/>
              <a:gd name="T3" fmla="*/ 65 h 113"/>
              <a:gd name="T4" fmla="*/ 69 w 122"/>
              <a:gd name="T5" fmla="*/ 107 h 113"/>
              <a:gd name="T6" fmla="*/ 111 w 122"/>
              <a:gd name="T7" fmla="*/ 44 h 113"/>
              <a:gd name="T8" fmla="*/ 103 w 122"/>
              <a:gd name="T9" fmla="*/ 26 h 113"/>
              <a:gd name="T10" fmla="*/ 122 w 122"/>
              <a:gd name="T11" fmla="*/ 7 h 113"/>
              <a:gd name="T12" fmla="*/ 88 w 122"/>
              <a:gd name="T13" fmla="*/ 11 h 113"/>
              <a:gd name="T14" fmla="*/ 48 w 122"/>
              <a:gd name="T15" fmla="*/ 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13">
                <a:moveTo>
                  <a:pt x="48" y="3"/>
                </a:moveTo>
                <a:cubicBezTo>
                  <a:pt x="19" y="9"/>
                  <a:pt x="0" y="37"/>
                  <a:pt x="6" y="65"/>
                </a:cubicBezTo>
                <a:cubicBezTo>
                  <a:pt x="12" y="94"/>
                  <a:pt x="40" y="113"/>
                  <a:pt x="69" y="107"/>
                </a:cubicBezTo>
                <a:cubicBezTo>
                  <a:pt x="98" y="101"/>
                  <a:pt x="116" y="73"/>
                  <a:pt x="111" y="44"/>
                </a:cubicBezTo>
                <a:cubicBezTo>
                  <a:pt x="109" y="38"/>
                  <a:pt x="107" y="31"/>
                  <a:pt x="103" y="26"/>
                </a:cubicBezTo>
                <a:cubicBezTo>
                  <a:pt x="110" y="13"/>
                  <a:pt x="122" y="7"/>
                  <a:pt x="122" y="7"/>
                </a:cubicBezTo>
                <a:cubicBezTo>
                  <a:pt x="88" y="11"/>
                  <a:pt x="88" y="11"/>
                  <a:pt x="88" y="11"/>
                </a:cubicBezTo>
                <a:cubicBezTo>
                  <a:pt x="77" y="3"/>
                  <a:pt x="62" y="0"/>
                  <a:pt x="48" y="3"/>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4" name="Freeform 44"/>
          <p:cNvSpPr/>
          <p:nvPr/>
        </p:nvSpPr>
        <p:spPr bwMode="auto">
          <a:xfrm>
            <a:off x="4229995" y="3221215"/>
            <a:ext cx="1221630" cy="1439873"/>
          </a:xfrm>
          <a:custGeom>
            <a:avLst/>
            <a:gdLst>
              <a:gd name="T0" fmla="*/ 3 w 112"/>
              <a:gd name="T1" fmla="*/ 70 h 132"/>
              <a:gd name="T2" fmla="*/ 50 w 112"/>
              <a:gd name="T3" fmla="*/ 129 h 132"/>
              <a:gd name="T4" fmla="*/ 109 w 112"/>
              <a:gd name="T5" fmla="*/ 82 h 132"/>
              <a:gd name="T6" fmla="*/ 62 w 112"/>
              <a:gd name="T7" fmla="*/ 23 h 132"/>
              <a:gd name="T8" fmla="*/ 42 w 112"/>
              <a:gd name="T9" fmla="*/ 24 h 132"/>
              <a:gd name="T10" fmla="*/ 30 w 112"/>
              <a:gd name="T11" fmla="*/ 0 h 132"/>
              <a:gd name="T12" fmla="*/ 24 w 112"/>
              <a:gd name="T13" fmla="*/ 34 h 132"/>
              <a:gd name="T14" fmla="*/ 3 w 112"/>
              <a:gd name="T15" fmla="*/ 7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32">
                <a:moveTo>
                  <a:pt x="3" y="70"/>
                </a:moveTo>
                <a:cubicBezTo>
                  <a:pt x="0" y="99"/>
                  <a:pt x="21" y="125"/>
                  <a:pt x="50" y="129"/>
                </a:cubicBezTo>
                <a:cubicBezTo>
                  <a:pt x="79" y="132"/>
                  <a:pt x="106" y="111"/>
                  <a:pt x="109" y="82"/>
                </a:cubicBezTo>
                <a:cubicBezTo>
                  <a:pt x="112" y="53"/>
                  <a:pt x="91" y="26"/>
                  <a:pt x="62" y="23"/>
                </a:cubicBezTo>
                <a:cubicBezTo>
                  <a:pt x="55" y="22"/>
                  <a:pt x="49" y="23"/>
                  <a:pt x="42" y="24"/>
                </a:cubicBezTo>
                <a:cubicBezTo>
                  <a:pt x="32" y="14"/>
                  <a:pt x="30" y="0"/>
                  <a:pt x="30" y="0"/>
                </a:cubicBezTo>
                <a:cubicBezTo>
                  <a:pt x="24" y="34"/>
                  <a:pt x="24" y="34"/>
                  <a:pt x="24" y="34"/>
                </a:cubicBezTo>
                <a:cubicBezTo>
                  <a:pt x="13" y="42"/>
                  <a:pt x="5" y="55"/>
                  <a:pt x="3" y="7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3379355" y="1894938"/>
            <a:ext cx="285265" cy="298970"/>
          </a:xfrm>
          <a:custGeom>
            <a:avLst/>
            <a:gdLst>
              <a:gd name="T0" fmla="*/ 137 w 476"/>
              <a:gd name="T1" fmla="*/ 398 h 499"/>
              <a:gd name="T2" fmla="*/ 137 w 476"/>
              <a:gd name="T3" fmla="*/ 281 h 499"/>
              <a:gd name="T4" fmla="*/ 100 w 476"/>
              <a:gd name="T5" fmla="*/ 242 h 499"/>
              <a:gd name="T6" fmla="*/ 58 w 476"/>
              <a:gd name="T7" fmla="*/ 242 h 499"/>
              <a:gd name="T8" fmla="*/ 21 w 476"/>
              <a:gd name="T9" fmla="*/ 281 h 499"/>
              <a:gd name="T10" fmla="*/ 21 w 476"/>
              <a:gd name="T11" fmla="*/ 398 h 499"/>
              <a:gd name="T12" fmla="*/ 58 w 476"/>
              <a:gd name="T13" fmla="*/ 437 h 499"/>
              <a:gd name="T14" fmla="*/ 100 w 476"/>
              <a:gd name="T15" fmla="*/ 437 h 499"/>
              <a:gd name="T16" fmla="*/ 137 w 476"/>
              <a:gd name="T17" fmla="*/ 398 h 499"/>
              <a:gd name="T18" fmla="*/ 418 w 476"/>
              <a:gd name="T19" fmla="*/ 437 h 499"/>
              <a:gd name="T20" fmla="*/ 376 w 476"/>
              <a:gd name="T21" fmla="*/ 437 h 499"/>
              <a:gd name="T22" fmla="*/ 339 w 476"/>
              <a:gd name="T23" fmla="*/ 398 h 499"/>
              <a:gd name="T24" fmla="*/ 339 w 476"/>
              <a:gd name="T25" fmla="*/ 163 h 499"/>
              <a:gd name="T26" fmla="*/ 376 w 476"/>
              <a:gd name="T27" fmla="*/ 124 h 499"/>
              <a:gd name="T28" fmla="*/ 418 w 476"/>
              <a:gd name="T29" fmla="*/ 124 h 499"/>
              <a:gd name="T30" fmla="*/ 455 w 476"/>
              <a:gd name="T31" fmla="*/ 163 h 499"/>
              <a:gd name="T32" fmla="*/ 455 w 476"/>
              <a:gd name="T33" fmla="*/ 398 h 499"/>
              <a:gd name="T34" fmla="*/ 418 w 476"/>
              <a:gd name="T35" fmla="*/ 437 h 499"/>
              <a:gd name="T36" fmla="*/ 259 w 476"/>
              <a:gd name="T37" fmla="*/ 437 h 499"/>
              <a:gd name="T38" fmla="*/ 217 w 476"/>
              <a:gd name="T39" fmla="*/ 437 h 499"/>
              <a:gd name="T40" fmla="*/ 180 w 476"/>
              <a:gd name="T41" fmla="*/ 398 h 499"/>
              <a:gd name="T42" fmla="*/ 180 w 476"/>
              <a:gd name="T43" fmla="*/ 39 h 499"/>
              <a:gd name="T44" fmla="*/ 217 w 476"/>
              <a:gd name="T45" fmla="*/ 0 h 499"/>
              <a:gd name="T46" fmla="*/ 259 w 476"/>
              <a:gd name="T47" fmla="*/ 0 h 499"/>
              <a:gd name="T48" fmla="*/ 296 w 476"/>
              <a:gd name="T49" fmla="*/ 39 h 499"/>
              <a:gd name="T50" fmla="*/ 296 w 476"/>
              <a:gd name="T51" fmla="*/ 398 h 499"/>
              <a:gd name="T52" fmla="*/ 259 w 476"/>
              <a:gd name="T53" fmla="*/ 437 h 499"/>
              <a:gd name="T54" fmla="*/ 0 w 476"/>
              <a:gd name="T55" fmla="*/ 493 h 499"/>
              <a:gd name="T56" fmla="*/ 0 w 476"/>
              <a:gd name="T57" fmla="*/ 469 h 499"/>
              <a:gd name="T58" fmla="*/ 5 w 476"/>
              <a:gd name="T59" fmla="*/ 463 h 499"/>
              <a:gd name="T60" fmla="*/ 471 w 476"/>
              <a:gd name="T61" fmla="*/ 463 h 499"/>
              <a:gd name="T62" fmla="*/ 476 w 476"/>
              <a:gd name="T63" fmla="*/ 469 h 499"/>
              <a:gd name="T64" fmla="*/ 476 w 476"/>
              <a:gd name="T65" fmla="*/ 493 h 499"/>
              <a:gd name="T66" fmla="*/ 471 w 476"/>
              <a:gd name="T67" fmla="*/ 499 h 499"/>
              <a:gd name="T68" fmla="*/ 5 w 476"/>
              <a:gd name="T69" fmla="*/ 499 h 499"/>
              <a:gd name="T70" fmla="*/ 0 w 476"/>
              <a:gd name="T71"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6" h="499">
                <a:moveTo>
                  <a:pt x="137" y="398"/>
                </a:moveTo>
                <a:cubicBezTo>
                  <a:pt x="137" y="281"/>
                  <a:pt x="137" y="281"/>
                  <a:pt x="137" y="281"/>
                </a:cubicBezTo>
                <a:cubicBezTo>
                  <a:pt x="137" y="260"/>
                  <a:pt x="120" y="242"/>
                  <a:pt x="100" y="242"/>
                </a:cubicBezTo>
                <a:cubicBezTo>
                  <a:pt x="86" y="242"/>
                  <a:pt x="72" y="242"/>
                  <a:pt x="58" y="242"/>
                </a:cubicBezTo>
                <a:cubicBezTo>
                  <a:pt x="38" y="242"/>
                  <a:pt x="21" y="260"/>
                  <a:pt x="21" y="281"/>
                </a:cubicBezTo>
                <a:cubicBezTo>
                  <a:pt x="21" y="398"/>
                  <a:pt x="21" y="398"/>
                  <a:pt x="21" y="398"/>
                </a:cubicBezTo>
                <a:cubicBezTo>
                  <a:pt x="21" y="419"/>
                  <a:pt x="38" y="437"/>
                  <a:pt x="58" y="437"/>
                </a:cubicBezTo>
                <a:cubicBezTo>
                  <a:pt x="72" y="437"/>
                  <a:pt x="86" y="437"/>
                  <a:pt x="100" y="437"/>
                </a:cubicBezTo>
                <a:cubicBezTo>
                  <a:pt x="120" y="437"/>
                  <a:pt x="137" y="419"/>
                  <a:pt x="137" y="398"/>
                </a:cubicBezTo>
                <a:close/>
                <a:moveTo>
                  <a:pt x="418" y="437"/>
                </a:moveTo>
                <a:cubicBezTo>
                  <a:pt x="404" y="437"/>
                  <a:pt x="390" y="437"/>
                  <a:pt x="376" y="437"/>
                </a:cubicBezTo>
                <a:cubicBezTo>
                  <a:pt x="356" y="437"/>
                  <a:pt x="339" y="419"/>
                  <a:pt x="339" y="398"/>
                </a:cubicBezTo>
                <a:cubicBezTo>
                  <a:pt x="339" y="163"/>
                  <a:pt x="339" y="163"/>
                  <a:pt x="339" y="163"/>
                </a:cubicBezTo>
                <a:cubicBezTo>
                  <a:pt x="339" y="141"/>
                  <a:pt x="356" y="124"/>
                  <a:pt x="376" y="124"/>
                </a:cubicBezTo>
                <a:cubicBezTo>
                  <a:pt x="390" y="124"/>
                  <a:pt x="404" y="124"/>
                  <a:pt x="418" y="124"/>
                </a:cubicBezTo>
                <a:cubicBezTo>
                  <a:pt x="438" y="124"/>
                  <a:pt x="455" y="141"/>
                  <a:pt x="455" y="163"/>
                </a:cubicBezTo>
                <a:cubicBezTo>
                  <a:pt x="455" y="398"/>
                  <a:pt x="455" y="398"/>
                  <a:pt x="455" y="398"/>
                </a:cubicBezTo>
                <a:cubicBezTo>
                  <a:pt x="455" y="419"/>
                  <a:pt x="438" y="437"/>
                  <a:pt x="418" y="437"/>
                </a:cubicBezTo>
                <a:close/>
                <a:moveTo>
                  <a:pt x="259" y="437"/>
                </a:moveTo>
                <a:cubicBezTo>
                  <a:pt x="245" y="437"/>
                  <a:pt x="231" y="437"/>
                  <a:pt x="217" y="437"/>
                </a:cubicBezTo>
                <a:cubicBezTo>
                  <a:pt x="197" y="437"/>
                  <a:pt x="180" y="419"/>
                  <a:pt x="180" y="398"/>
                </a:cubicBezTo>
                <a:cubicBezTo>
                  <a:pt x="180" y="39"/>
                  <a:pt x="180" y="39"/>
                  <a:pt x="180" y="39"/>
                </a:cubicBezTo>
                <a:cubicBezTo>
                  <a:pt x="180" y="18"/>
                  <a:pt x="197" y="0"/>
                  <a:pt x="217" y="0"/>
                </a:cubicBezTo>
                <a:cubicBezTo>
                  <a:pt x="231" y="0"/>
                  <a:pt x="245" y="0"/>
                  <a:pt x="259" y="0"/>
                </a:cubicBezTo>
                <a:cubicBezTo>
                  <a:pt x="279" y="0"/>
                  <a:pt x="296" y="18"/>
                  <a:pt x="296" y="39"/>
                </a:cubicBezTo>
                <a:cubicBezTo>
                  <a:pt x="296" y="398"/>
                  <a:pt x="296" y="398"/>
                  <a:pt x="296" y="398"/>
                </a:cubicBezTo>
                <a:cubicBezTo>
                  <a:pt x="296" y="419"/>
                  <a:pt x="279" y="437"/>
                  <a:pt x="259" y="437"/>
                </a:cubicBezTo>
                <a:close/>
                <a:moveTo>
                  <a:pt x="0" y="493"/>
                </a:moveTo>
                <a:cubicBezTo>
                  <a:pt x="0" y="469"/>
                  <a:pt x="0" y="469"/>
                  <a:pt x="0" y="469"/>
                </a:cubicBezTo>
                <a:cubicBezTo>
                  <a:pt x="0" y="466"/>
                  <a:pt x="2" y="463"/>
                  <a:pt x="5" y="463"/>
                </a:cubicBezTo>
                <a:cubicBezTo>
                  <a:pt x="471" y="463"/>
                  <a:pt x="471" y="463"/>
                  <a:pt x="471" y="463"/>
                </a:cubicBezTo>
                <a:cubicBezTo>
                  <a:pt x="474" y="463"/>
                  <a:pt x="476" y="466"/>
                  <a:pt x="476" y="469"/>
                </a:cubicBezTo>
                <a:cubicBezTo>
                  <a:pt x="476" y="493"/>
                  <a:pt x="476" y="493"/>
                  <a:pt x="476" y="493"/>
                </a:cubicBezTo>
                <a:cubicBezTo>
                  <a:pt x="476" y="496"/>
                  <a:pt x="474" y="499"/>
                  <a:pt x="471" y="499"/>
                </a:cubicBezTo>
                <a:cubicBezTo>
                  <a:pt x="5" y="499"/>
                  <a:pt x="5" y="499"/>
                  <a:pt x="5" y="499"/>
                </a:cubicBezTo>
                <a:cubicBezTo>
                  <a:pt x="2" y="499"/>
                  <a:pt x="0" y="496"/>
                  <a:pt x="0" y="493"/>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TextBox 16"/>
          <p:cNvSpPr txBox="1"/>
          <p:nvPr/>
        </p:nvSpPr>
        <p:spPr>
          <a:xfrm>
            <a:off x="3125840" y="2223503"/>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8" name="Freeform 17"/>
          <p:cNvSpPr>
            <a:spLocks noEditPoints="1"/>
          </p:cNvSpPr>
          <p:nvPr/>
        </p:nvSpPr>
        <p:spPr bwMode="auto">
          <a:xfrm>
            <a:off x="4626012" y="1442333"/>
            <a:ext cx="377417" cy="376406"/>
          </a:xfrm>
          <a:custGeom>
            <a:avLst/>
            <a:gdLst>
              <a:gd name="T0" fmla="*/ 263 w 474"/>
              <a:gd name="T1" fmla="*/ 280 h 473"/>
              <a:gd name="T2" fmla="*/ 111 w 474"/>
              <a:gd name="T3" fmla="*/ 280 h 473"/>
              <a:gd name="T4" fmla="*/ 105 w 474"/>
              <a:gd name="T5" fmla="*/ 274 h 473"/>
              <a:gd name="T6" fmla="*/ 105 w 474"/>
              <a:gd name="T7" fmla="*/ 253 h 473"/>
              <a:gd name="T8" fmla="*/ 270 w 474"/>
              <a:gd name="T9" fmla="*/ 253 h 473"/>
              <a:gd name="T10" fmla="*/ 270 w 474"/>
              <a:gd name="T11" fmla="*/ 274 h 473"/>
              <a:gd name="T12" fmla="*/ 263 w 474"/>
              <a:gd name="T13" fmla="*/ 280 h 473"/>
              <a:gd name="T14" fmla="*/ 259 w 474"/>
              <a:gd name="T15" fmla="*/ 14 h 473"/>
              <a:gd name="T16" fmla="*/ 187 w 474"/>
              <a:gd name="T17" fmla="*/ 0 h 473"/>
              <a:gd name="T18" fmla="*/ 116 w 474"/>
              <a:gd name="T19" fmla="*/ 14 h 473"/>
              <a:gd name="T20" fmla="*/ 14 w 474"/>
              <a:gd name="T21" fmla="*/ 115 h 473"/>
              <a:gd name="T22" fmla="*/ 0 w 474"/>
              <a:gd name="T23" fmla="*/ 187 h 473"/>
              <a:gd name="T24" fmla="*/ 14 w 474"/>
              <a:gd name="T25" fmla="*/ 258 h 473"/>
              <a:gd name="T26" fmla="*/ 55 w 474"/>
              <a:gd name="T27" fmla="*/ 319 h 473"/>
              <a:gd name="T28" fmla="*/ 116 w 474"/>
              <a:gd name="T29" fmla="*/ 360 h 473"/>
              <a:gd name="T30" fmla="*/ 187 w 474"/>
              <a:gd name="T31" fmla="*/ 374 h 473"/>
              <a:gd name="T32" fmla="*/ 230 w 474"/>
              <a:gd name="T33" fmla="*/ 369 h 473"/>
              <a:gd name="T34" fmla="*/ 276 w 474"/>
              <a:gd name="T35" fmla="*/ 351 h 473"/>
              <a:gd name="T36" fmla="*/ 280 w 474"/>
              <a:gd name="T37" fmla="*/ 357 h 473"/>
              <a:gd name="T38" fmla="*/ 284 w 474"/>
              <a:gd name="T39" fmla="*/ 362 h 473"/>
              <a:gd name="T40" fmla="*/ 288 w 474"/>
              <a:gd name="T41" fmla="*/ 367 h 473"/>
              <a:gd name="T42" fmla="*/ 378 w 474"/>
              <a:gd name="T43" fmla="*/ 457 h 473"/>
              <a:gd name="T44" fmla="*/ 417 w 474"/>
              <a:gd name="T45" fmla="*/ 473 h 473"/>
              <a:gd name="T46" fmla="*/ 474 w 474"/>
              <a:gd name="T47" fmla="*/ 417 h 473"/>
              <a:gd name="T48" fmla="*/ 474 w 474"/>
              <a:gd name="T49" fmla="*/ 417 h 473"/>
              <a:gd name="T50" fmla="*/ 457 w 474"/>
              <a:gd name="T51" fmla="*/ 377 h 473"/>
              <a:gd name="T52" fmla="*/ 367 w 474"/>
              <a:gd name="T53" fmla="*/ 287 h 473"/>
              <a:gd name="T54" fmla="*/ 363 w 474"/>
              <a:gd name="T55" fmla="*/ 283 h 473"/>
              <a:gd name="T56" fmla="*/ 357 w 474"/>
              <a:gd name="T57" fmla="*/ 280 h 473"/>
              <a:gd name="T58" fmla="*/ 352 w 474"/>
              <a:gd name="T59" fmla="*/ 276 h 473"/>
              <a:gd name="T60" fmla="*/ 355 w 474"/>
              <a:gd name="T61" fmla="*/ 270 h 473"/>
              <a:gd name="T62" fmla="*/ 369 w 474"/>
              <a:gd name="T63" fmla="*/ 230 h 473"/>
              <a:gd name="T64" fmla="*/ 374 w 474"/>
              <a:gd name="T65" fmla="*/ 187 h 473"/>
              <a:gd name="T66" fmla="*/ 360 w 474"/>
              <a:gd name="T67" fmla="*/ 115 h 473"/>
              <a:gd name="T68" fmla="*/ 319 w 474"/>
              <a:gd name="T69" fmla="*/ 55 h 473"/>
              <a:gd name="T70" fmla="*/ 259 w 474"/>
              <a:gd name="T71" fmla="*/ 14 h 473"/>
              <a:gd name="T72" fmla="*/ 288 w 474"/>
              <a:gd name="T73" fmla="*/ 86 h 473"/>
              <a:gd name="T74" fmla="*/ 187 w 474"/>
              <a:gd name="T75" fmla="*/ 45 h 473"/>
              <a:gd name="T76" fmla="*/ 87 w 474"/>
              <a:gd name="T77" fmla="*/ 86 h 473"/>
              <a:gd name="T78" fmla="*/ 56 w 474"/>
              <a:gd name="T79" fmla="*/ 133 h 473"/>
              <a:gd name="T80" fmla="*/ 45 w 474"/>
              <a:gd name="T81" fmla="*/ 187 h 473"/>
              <a:gd name="T82" fmla="*/ 187 w 474"/>
              <a:gd name="T83" fmla="*/ 329 h 473"/>
              <a:gd name="T84" fmla="*/ 329 w 474"/>
              <a:gd name="T85" fmla="*/ 187 h 473"/>
              <a:gd name="T86" fmla="*/ 288 w 474"/>
              <a:gd name="T87" fmla="*/ 86 h 473"/>
              <a:gd name="T88" fmla="*/ 187 w 474"/>
              <a:gd name="T89" fmla="*/ 200 h 473"/>
              <a:gd name="T90" fmla="*/ 231 w 474"/>
              <a:gd name="T91" fmla="*/ 139 h 473"/>
              <a:gd name="T92" fmla="*/ 187 w 474"/>
              <a:gd name="T93" fmla="*/ 78 h 473"/>
              <a:gd name="T94" fmla="*/ 144 w 474"/>
              <a:gd name="T95" fmla="*/ 139 h 473"/>
              <a:gd name="T96" fmla="*/ 187 w 474"/>
              <a:gd name="T97" fmla="*/ 20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4" h="473">
                <a:moveTo>
                  <a:pt x="263" y="280"/>
                </a:moveTo>
                <a:cubicBezTo>
                  <a:pt x="213" y="280"/>
                  <a:pt x="162" y="280"/>
                  <a:pt x="111" y="280"/>
                </a:cubicBezTo>
                <a:cubicBezTo>
                  <a:pt x="107" y="280"/>
                  <a:pt x="105" y="277"/>
                  <a:pt x="105" y="274"/>
                </a:cubicBezTo>
                <a:cubicBezTo>
                  <a:pt x="105" y="253"/>
                  <a:pt x="105" y="253"/>
                  <a:pt x="105" y="253"/>
                </a:cubicBezTo>
                <a:cubicBezTo>
                  <a:pt x="105" y="199"/>
                  <a:pt x="270" y="199"/>
                  <a:pt x="270" y="253"/>
                </a:cubicBezTo>
                <a:cubicBezTo>
                  <a:pt x="270" y="274"/>
                  <a:pt x="270" y="274"/>
                  <a:pt x="270" y="274"/>
                </a:cubicBezTo>
                <a:cubicBezTo>
                  <a:pt x="270" y="277"/>
                  <a:pt x="267" y="280"/>
                  <a:pt x="263" y="280"/>
                </a:cubicBezTo>
                <a:close/>
                <a:moveTo>
                  <a:pt x="259" y="14"/>
                </a:moveTo>
                <a:cubicBezTo>
                  <a:pt x="237" y="5"/>
                  <a:pt x="213" y="0"/>
                  <a:pt x="187" y="0"/>
                </a:cubicBezTo>
                <a:cubicBezTo>
                  <a:pt x="162" y="0"/>
                  <a:pt x="138" y="5"/>
                  <a:pt x="116" y="14"/>
                </a:cubicBezTo>
                <a:cubicBezTo>
                  <a:pt x="70" y="33"/>
                  <a:pt x="33" y="70"/>
                  <a:pt x="14" y="115"/>
                </a:cubicBezTo>
                <a:cubicBezTo>
                  <a:pt x="5" y="137"/>
                  <a:pt x="0" y="162"/>
                  <a:pt x="0" y="187"/>
                </a:cubicBezTo>
                <a:cubicBezTo>
                  <a:pt x="0" y="212"/>
                  <a:pt x="5" y="236"/>
                  <a:pt x="14" y="258"/>
                </a:cubicBezTo>
                <a:cubicBezTo>
                  <a:pt x="24" y="281"/>
                  <a:pt x="38" y="302"/>
                  <a:pt x="55" y="319"/>
                </a:cubicBezTo>
                <a:cubicBezTo>
                  <a:pt x="72" y="336"/>
                  <a:pt x="93" y="350"/>
                  <a:pt x="116" y="360"/>
                </a:cubicBezTo>
                <a:cubicBezTo>
                  <a:pt x="138" y="369"/>
                  <a:pt x="162" y="374"/>
                  <a:pt x="187" y="374"/>
                </a:cubicBezTo>
                <a:cubicBezTo>
                  <a:pt x="202" y="374"/>
                  <a:pt x="216" y="372"/>
                  <a:pt x="230" y="369"/>
                </a:cubicBezTo>
                <a:cubicBezTo>
                  <a:pt x="247" y="365"/>
                  <a:pt x="261" y="359"/>
                  <a:pt x="276" y="351"/>
                </a:cubicBezTo>
                <a:cubicBezTo>
                  <a:pt x="280" y="357"/>
                  <a:pt x="280" y="357"/>
                  <a:pt x="280" y="357"/>
                </a:cubicBezTo>
                <a:cubicBezTo>
                  <a:pt x="281" y="359"/>
                  <a:pt x="282" y="360"/>
                  <a:pt x="284" y="362"/>
                </a:cubicBezTo>
                <a:cubicBezTo>
                  <a:pt x="285" y="364"/>
                  <a:pt x="286" y="365"/>
                  <a:pt x="288" y="367"/>
                </a:cubicBezTo>
                <a:cubicBezTo>
                  <a:pt x="378" y="457"/>
                  <a:pt x="378" y="457"/>
                  <a:pt x="378" y="457"/>
                </a:cubicBezTo>
                <a:cubicBezTo>
                  <a:pt x="389" y="468"/>
                  <a:pt x="403" y="473"/>
                  <a:pt x="417" y="473"/>
                </a:cubicBezTo>
                <a:cubicBezTo>
                  <a:pt x="449" y="473"/>
                  <a:pt x="474" y="448"/>
                  <a:pt x="474" y="417"/>
                </a:cubicBezTo>
                <a:cubicBezTo>
                  <a:pt x="474" y="417"/>
                  <a:pt x="474" y="417"/>
                  <a:pt x="474" y="417"/>
                </a:cubicBezTo>
                <a:cubicBezTo>
                  <a:pt x="474" y="403"/>
                  <a:pt x="468" y="388"/>
                  <a:pt x="457" y="377"/>
                </a:cubicBezTo>
                <a:cubicBezTo>
                  <a:pt x="367" y="287"/>
                  <a:pt x="367" y="287"/>
                  <a:pt x="367" y="287"/>
                </a:cubicBezTo>
                <a:cubicBezTo>
                  <a:pt x="366" y="286"/>
                  <a:pt x="364" y="285"/>
                  <a:pt x="363" y="283"/>
                </a:cubicBezTo>
                <a:cubicBezTo>
                  <a:pt x="361" y="282"/>
                  <a:pt x="359" y="281"/>
                  <a:pt x="357" y="280"/>
                </a:cubicBezTo>
                <a:cubicBezTo>
                  <a:pt x="352" y="276"/>
                  <a:pt x="352" y="276"/>
                  <a:pt x="352" y="276"/>
                </a:cubicBezTo>
                <a:cubicBezTo>
                  <a:pt x="355" y="270"/>
                  <a:pt x="355" y="270"/>
                  <a:pt x="355" y="270"/>
                </a:cubicBezTo>
                <a:cubicBezTo>
                  <a:pt x="361" y="257"/>
                  <a:pt x="366" y="244"/>
                  <a:pt x="369" y="230"/>
                </a:cubicBezTo>
                <a:cubicBezTo>
                  <a:pt x="372" y="216"/>
                  <a:pt x="374" y="202"/>
                  <a:pt x="374" y="187"/>
                </a:cubicBezTo>
                <a:cubicBezTo>
                  <a:pt x="374" y="162"/>
                  <a:pt x="369" y="137"/>
                  <a:pt x="360" y="115"/>
                </a:cubicBezTo>
                <a:cubicBezTo>
                  <a:pt x="351" y="93"/>
                  <a:pt x="337" y="72"/>
                  <a:pt x="319" y="55"/>
                </a:cubicBezTo>
                <a:cubicBezTo>
                  <a:pt x="302" y="37"/>
                  <a:pt x="282" y="24"/>
                  <a:pt x="259" y="14"/>
                </a:cubicBezTo>
                <a:close/>
                <a:moveTo>
                  <a:pt x="288" y="86"/>
                </a:moveTo>
                <a:cubicBezTo>
                  <a:pt x="261" y="60"/>
                  <a:pt x="225" y="45"/>
                  <a:pt x="187" y="45"/>
                </a:cubicBezTo>
                <a:cubicBezTo>
                  <a:pt x="149" y="45"/>
                  <a:pt x="113" y="60"/>
                  <a:pt x="87" y="86"/>
                </a:cubicBezTo>
                <a:cubicBezTo>
                  <a:pt x="74" y="99"/>
                  <a:pt x="63" y="115"/>
                  <a:pt x="56" y="133"/>
                </a:cubicBezTo>
                <a:cubicBezTo>
                  <a:pt x="49" y="149"/>
                  <a:pt x="45" y="168"/>
                  <a:pt x="45" y="187"/>
                </a:cubicBezTo>
                <a:cubicBezTo>
                  <a:pt x="45" y="265"/>
                  <a:pt x="108" y="329"/>
                  <a:pt x="187" y="329"/>
                </a:cubicBezTo>
                <a:cubicBezTo>
                  <a:pt x="267" y="329"/>
                  <a:pt x="329" y="264"/>
                  <a:pt x="329" y="187"/>
                </a:cubicBezTo>
                <a:cubicBezTo>
                  <a:pt x="329" y="149"/>
                  <a:pt x="314" y="113"/>
                  <a:pt x="288" y="86"/>
                </a:cubicBezTo>
                <a:close/>
                <a:moveTo>
                  <a:pt x="187" y="200"/>
                </a:moveTo>
                <a:cubicBezTo>
                  <a:pt x="207" y="200"/>
                  <a:pt x="231" y="173"/>
                  <a:pt x="231" y="139"/>
                </a:cubicBezTo>
                <a:cubicBezTo>
                  <a:pt x="231" y="105"/>
                  <a:pt x="237" y="78"/>
                  <a:pt x="187" y="78"/>
                </a:cubicBezTo>
                <a:cubicBezTo>
                  <a:pt x="138" y="78"/>
                  <a:pt x="144" y="105"/>
                  <a:pt x="144" y="139"/>
                </a:cubicBezTo>
                <a:cubicBezTo>
                  <a:pt x="144" y="173"/>
                  <a:pt x="167" y="200"/>
                  <a:pt x="187" y="20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TextBox 18"/>
          <p:cNvSpPr txBox="1"/>
          <p:nvPr/>
        </p:nvSpPr>
        <p:spPr>
          <a:xfrm>
            <a:off x="4434540" y="1814233"/>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0" name="Freeform 19"/>
          <p:cNvSpPr>
            <a:spLocks noEditPoints="1"/>
          </p:cNvSpPr>
          <p:nvPr/>
        </p:nvSpPr>
        <p:spPr bwMode="auto">
          <a:xfrm>
            <a:off x="5508225" y="2595309"/>
            <a:ext cx="286856" cy="287895"/>
          </a:xfrm>
          <a:custGeom>
            <a:avLst/>
            <a:gdLst>
              <a:gd name="T0" fmla="*/ 339 w 467"/>
              <a:gd name="T1" fmla="*/ 159 h 469"/>
              <a:gd name="T2" fmla="*/ 339 w 467"/>
              <a:gd name="T3" fmla="*/ 184 h 469"/>
              <a:gd name="T4" fmla="*/ 339 w 467"/>
              <a:gd name="T5" fmla="*/ 187 h 469"/>
              <a:gd name="T6" fmla="*/ 316 w 467"/>
              <a:gd name="T7" fmla="*/ 211 h 469"/>
              <a:gd name="T8" fmla="*/ 293 w 467"/>
              <a:gd name="T9" fmla="*/ 187 h 469"/>
              <a:gd name="T10" fmla="*/ 293 w 467"/>
              <a:gd name="T11" fmla="*/ 184 h 469"/>
              <a:gd name="T12" fmla="*/ 293 w 467"/>
              <a:gd name="T13" fmla="*/ 159 h 469"/>
              <a:gd name="T14" fmla="*/ 175 w 467"/>
              <a:gd name="T15" fmla="*/ 159 h 469"/>
              <a:gd name="T16" fmla="*/ 175 w 467"/>
              <a:gd name="T17" fmla="*/ 187 h 469"/>
              <a:gd name="T18" fmla="*/ 151 w 467"/>
              <a:gd name="T19" fmla="*/ 211 h 469"/>
              <a:gd name="T20" fmla="*/ 128 w 467"/>
              <a:gd name="T21" fmla="*/ 187 h 469"/>
              <a:gd name="T22" fmla="*/ 128 w 467"/>
              <a:gd name="T23" fmla="*/ 159 h 469"/>
              <a:gd name="T24" fmla="*/ 42 w 467"/>
              <a:gd name="T25" fmla="*/ 159 h 469"/>
              <a:gd name="T26" fmla="*/ 60 w 467"/>
              <a:gd name="T27" fmla="*/ 151 h 469"/>
              <a:gd name="T28" fmla="*/ 60 w 467"/>
              <a:gd name="T29" fmla="*/ 144 h 469"/>
              <a:gd name="T30" fmla="*/ 128 w 467"/>
              <a:gd name="T31" fmla="*/ 144 h 469"/>
              <a:gd name="T32" fmla="*/ 128 w 467"/>
              <a:gd name="T33" fmla="*/ 124 h 469"/>
              <a:gd name="T34" fmla="*/ 45 w 467"/>
              <a:gd name="T35" fmla="*/ 124 h 469"/>
              <a:gd name="T36" fmla="*/ 45 w 467"/>
              <a:gd name="T37" fmla="*/ 141 h 469"/>
              <a:gd name="T38" fmla="*/ 0 w 467"/>
              <a:gd name="T39" fmla="*/ 159 h 469"/>
              <a:gd name="T40" fmla="*/ 0 w 467"/>
              <a:gd name="T41" fmla="*/ 459 h 469"/>
              <a:gd name="T42" fmla="*/ 0 w 467"/>
              <a:gd name="T43" fmla="*/ 469 h 469"/>
              <a:gd name="T44" fmla="*/ 11 w 467"/>
              <a:gd name="T45" fmla="*/ 469 h 469"/>
              <a:gd name="T46" fmla="*/ 457 w 467"/>
              <a:gd name="T47" fmla="*/ 469 h 469"/>
              <a:gd name="T48" fmla="*/ 467 w 467"/>
              <a:gd name="T49" fmla="*/ 469 h 469"/>
              <a:gd name="T50" fmla="*/ 467 w 467"/>
              <a:gd name="T51" fmla="*/ 459 h 469"/>
              <a:gd name="T52" fmla="*/ 467 w 467"/>
              <a:gd name="T53" fmla="*/ 159 h 469"/>
              <a:gd name="T54" fmla="*/ 423 w 467"/>
              <a:gd name="T55" fmla="*/ 141 h 469"/>
              <a:gd name="T56" fmla="*/ 423 w 467"/>
              <a:gd name="T57" fmla="*/ 124 h 469"/>
              <a:gd name="T58" fmla="*/ 339 w 467"/>
              <a:gd name="T59" fmla="*/ 124 h 469"/>
              <a:gd name="T60" fmla="*/ 339 w 467"/>
              <a:gd name="T61" fmla="*/ 144 h 469"/>
              <a:gd name="T62" fmla="*/ 407 w 467"/>
              <a:gd name="T63" fmla="*/ 144 h 469"/>
              <a:gd name="T64" fmla="*/ 407 w 467"/>
              <a:gd name="T65" fmla="*/ 151 h 469"/>
              <a:gd name="T66" fmla="*/ 425 w 467"/>
              <a:gd name="T67" fmla="*/ 159 h 469"/>
              <a:gd name="T68" fmla="*/ 339 w 467"/>
              <a:gd name="T69" fmla="*/ 159 h 469"/>
              <a:gd name="T70" fmla="*/ 151 w 467"/>
              <a:gd name="T71" fmla="*/ 199 h 469"/>
              <a:gd name="T72" fmla="*/ 139 w 467"/>
              <a:gd name="T73" fmla="*/ 187 h 469"/>
              <a:gd name="T74" fmla="*/ 139 w 467"/>
              <a:gd name="T75" fmla="*/ 139 h 469"/>
              <a:gd name="T76" fmla="*/ 139 w 467"/>
              <a:gd name="T77" fmla="*/ 124 h 469"/>
              <a:gd name="T78" fmla="*/ 328 w 467"/>
              <a:gd name="T79" fmla="*/ 124 h 469"/>
              <a:gd name="T80" fmla="*/ 328 w 467"/>
              <a:gd name="T81" fmla="*/ 187 h 469"/>
              <a:gd name="T82" fmla="*/ 316 w 467"/>
              <a:gd name="T83" fmla="*/ 199 h 469"/>
              <a:gd name="T84" fmla="*/ 304 w 467"/>
              <a:gd name="T85" fmla="*/ 187 h 469"/>
              <a:gd name="T86" fmla="*/ 304 w 467"/>
              <a:gd name="T87" fmla="*/ 124 h 469"/>
              <a:gd name="T88" fmla="*/ 163 w 467"/>
              <a:gd name="T89" fmla="*/ 124 h 469"/>
              <a:gd name="T90" fmla="*/ 163 w 467"/>
              <a:gd name="T91" fmla="*/ 135 h 469"/>
              <a:gd name="T92" fmla="*/ 163 w 467"/>
              <a:gd name="T93" fmla="*/ 187 h 469"/>
              <a:gd name="T94" fmla="*/ 151 w 467"/>
              <a:gd name="T95" fmla="*/ 199 h 469"/>
              <a:gd name="T96" fmla="*/ 175 w 467"/>
              <a:gd name="T97" fmla="*/ 144 h 469"/>
              <a:gd name="T98" fmla="*/ 175 w 467"/>
              <a:gd name="T99" fmla="*/ 124 h 469"/>
              <a:gd name="T100" fmla="*/ 293 w 467"/>
              <a:gd name="T101" fmla="*/ 124 h 469"/>
              <a:gd name="T102" fmla="*/ 293 w 467"/>
              <a:gd name="T103" fmla="*/ 144 h 469"/>
              <a:gd name="T104" fmla="*/ 175 w 467"/>
              <a:gd name="T105" fmla="*/ 14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9">
                <a:moveTo>
                  <a:pt x="339" y="159"/>
                </a:moveTo>
                <a:cubicBezTo>
                  <a:pt x="339" y="184"/>
                  <a:pt x="339" y="184"/>
                  <a:pt x="339" y="184"/>
                </a:cubicBezTo>
                <a:cubicBezTo>
                  <a:pt x="339" y="185"/>
                  <a:pt x="339" y="186"/>
                  <a:pt x="339" y="187"/>
                </a:cubicBezTo>
                <a:cubicBezTo>
                  <a:pt x="339" y="200"/>
                  <a:pt x="329" y="211"/>
                  <a:pt x="316" y="211"/>
                </a:cubicBezTo>
                <a:cubicBezTo>
                  <a:pt x="303" y="211"/>
                  <a:pt x="293" y="200"/>
                  <a:pt x="293" y="187"/>
                </a:cubicBezTo>
                <a:cubicBezTo>
                  <a:pt x="293" y="186"/>
                  <a:pt x="293" y="185"/>
                  <a:pt x="293" y="184"/>
                </a:cubicBezTo>
                <a:cubicBezTo>
                  <a:pt x="293" y="159"/>
                  <a:pt x="293" y="159"/>
                  <a:pt x="293" y="159"/>
                </a:cubicBezTo>
                <a:cubicBezTo>
                  <a:pt x="175" y="159"/>
                  <a:pt x="175" y="159"/>
                  <a:pt x="175" y="159"/>
                </a:cubicBezTo>
                <a:cubicBezTo>
                  <a:pt x="175" y="187"/>
                  <a:pt x="175" y="187"/>
                  <a:pt x="175" y="187"/>
                </a:cubicBezTo>
                <a:cubicBezTo>
                  <a:pt x="175" y="200"/>
                  <a:pt x="164" y="211"/>
                  <a:pt x="151" y="211"/>
                </a:cubicBezTo>
                <a:cubicBezTo>
                  <a:pt x="138" y="211"/>
                  <a:pt x="128" y="200"/>
                  <a:pt x="128" y="187"/>
                </a:cubicBezTo>
                <a:cubicBezTo>
                  <a:pt x="128" y="159"/>
                  <a:pt x="128" y="159"/>
                  <a:pt x="128" y="159"/>
                </a:cubicBezTo>
                <a:cubicBezTo>
                  <a:pt x="42" y="159"/>
                  <a:pt x="42" y="159"/>
                  <a:pt x="42" y="159"/>
                </a:cubicBezTo>
                <a:cubicBezTo>
                  <a:pt x="48" y="156"/>
                  <a:pt x="54" y="154"/>
                  <a:pt x="60" y="151"/>
                </a:cubicBezTo>
                <a:cubicBezTo>
                  <a:pt x="60" y="144"/>
                  <a:pt x="60" y="144"/>
                  <a:pt x="60" y="144"/>
                </a:cubicBezTo>
                <a:cubicBezTo>
                  <a:pt x="128" y="144"/>
                  <a:pt x="128" y="144"/>
                  <a:pt x="128" y="144"/>
                </a:cubicBezTo>
                <a:cubicBezTo>
                  <a:pt x="128" y="124"/>
                  <a:pt x="128" y="124"/>
                  <a:pt x="128" y="124"/>
                </a:cubicBezTo>
                <a:cubicBezTo>
                  <a:pt x="45" y="124"/>
                  <a:pt x="45" y="124"/>
                  <a:pt x="45" y="124"/>
                </a:cubicBezTo>
                <a:cubicBezTo>
                  <a:pt x="45" y="141"/>
                  <a:pt x="45" y="141"/>
                  <a:pt x="45" y="141"/>
                </a:cubicBezTo>
                <a:cubicBezTo>
                  <a:pt x="0" y="159"/>
                  <a:pt x="0" y="159"/>
                  <a:pt x="0" y="159"/>
                </a:cubicBezTo>
                <a:cubicBezTo>
                  <a:pt x="0" y="259"/>
                  <a:pt x="0" y="359"/>
                  <a:pt x="0" y="459"/>
                </a:cubicBezTo>
                <a:cubicBezTo>
                  <a:pt x="0" y="469"/>
                  <a:pt x="0" y="469"/>
                  <a:pt x="0" y="469"/>
                </a:cubicBezTo>
                <a:cubicBezTo>
                  <a:pt x="11" y="469"/>
                  <a:pt x="11" y="469"/>
                  <a:pt x="11" y="469"/>
                </a:cubicBezTo>
                <a:cubicBezTo>
                  <a:pt x="457" y="469"/>
                  <a:pt x="457" y="469"/>
                  <a:pt x="457" y="469"/>
                </a:cubicBezTo>
                <a:cubicBezTo>
                  <a:pt x="467" y="469"/>
                  <a:pt x="467" y="469"/>
                  <a:pt x="467" y="469"/>
                </a:cubicBezTo>
                <a:cubicBezTo>
                  <a:pt x="467" y="459"/>
                  <a:pt x="467" y="459"/>
                  <a:pt x="467" y="459"/>
                </a:cubicBezTo>
                <a:cubicBezTo>
                  <a:pt x="467" y="359"/>
                  <a:pt x="467" y="259"/>
                  <a:pt x="467" y="159"/>
                </a:cubicBezTo>
                <a:cubicBezTo>
                  <a:pt x="423" y="141"/>
                  <a:pt x="423" y="141"/>
                  <a:pt x="423" y="141"/>
                </a:cubicBezTo>
                <a:cubicBezTo>
                  <a:pt x="423" y="124"/>
                  <a:pt x="423" y="124"/>
                  <a:pt x="423" y="124"/>
                </a:cubicBezTo>
                <a:cubicBezTo>
                  <a:pt x="395" y="124"/>
                  <a:pt x="367" y="124"/>
                  <a:pt x="339" y="124"/>
                </a:cubicBezTo>
                <a:cubicBezTo>
                  <a:pt x="339" y="144"/>
                  <a:pt x="339" y="144"/>
                  <a:pt x="339" y="144"/>
                </a:cubicBezTo>
                <a:cubicBezTo>
                  <a:pt x="407" y="144"/>
                  <a:pt x="407" y="144"/>
                  <a:pt x="407" y="144"/>
                </a:cubicBezTo>
                <a:cubicBezTo>
                  <a:pt x="407" y="151"/>
                  <a:pt x="407" y="151"/>
                  <a:pt x="407" y="151"/>
                </a:cubicBezTo>
                <a:cubicBezTo>
                  <a:pt x="413" y="154"/>
                  <a:pt x="419" y="156"/>
                  <a:pt x="425" y="159"/>
                </a:cubicBezTo>
                <a:cubicBezTo>
                  <a:pt x="339" y="159"/>
                  <a:pt x="339" y="159"/>
                  <a:pt x="339" y="159"/>
                </a:cubicBezTo>
                <a:close/>
                <a:moveTo>
                  <a:pt x="151" y="199"/>
                </a:moveTo>
                <a:cubicBezTo>
                  <a:pt x="145" y="199"/>
                  <a:pt x="139" y="194"/>
                  <a:pt x="139" y="187"/>
                </a:cubicBezTo>
                <a:cubicBezTo>
                  <a:pt x="139" y="139"/>
                  <a:pt x="139" y="139"/>
                  <a:pt x="139" y="139"/>
                </a:cubicBezTo>
                <a:cubicBezTo>
                  <a:pt x="139" y="124"/>
                  <a:pt x="139" y="124"/>
                  <a:pt x="139" y="124"/>
                </a:cubicBezTo>
                <a:cubicBezTo>
                  <a:pt x="139" y="0"/>
                  <a:pt x="328" y="0"/>
                  <a:pt x="328" y="124"/>
                </a:cubicBezTo>
                <a:cubicBezTo>
                  <a:pt x="328" y="187"/>
                  <a:pt x="328" y="187"/>
                  <a:pt x="328" y="187"/>
                </a:cubicBezTo>
                <a:cubicBezTo>
                  <a:pt x="328" y="194"/>
                  <a:pt x="323" y="199"/>
                  <a:pt x="316" y="199"/>
                </a:cubicBezTo>
                <a:cubicBezTo>
                  <a:pt x="309" y="199"/>
                  <a:pt x="304" y="194"/>
                  <a:pt x="304" y="187"/>
                </a:cubicBezTo>
                <a:cubicBezTo>
                  <a:pt x="304" y="124"/>
                  <a:pt x="304" y="124"/>
                  <a:pt x="304" y="124"/>
                </a:cubicBezTo>
                <a:cubicBezTo>
                  <a:pt x="304" y="31"/>
                  <a:pt x="163" y="31"/>
                  <a:pt x="163" y="124"/>
                </a:cubicBezTo>
                <a:cubicBezTo>
                  <a:pt x="163" y="135"/>
                  <a:pt x="163" y="135"/>
                  <a:pt x="163" y="135"/>
                </a:cubicBezTo>
                <a:cubicBezTo>
                  <a:pt x="163" y="187"/>
                  <a:pt x="163" y="187"/>
                  <a:pt x="163" y="187"/>
                </a:cubicBezTo>
                <a:cubicBezTo>
                  <a:pt x="163" y="194"/>
                  <a:pt x="158" y="199"/>
                  <a:pt x="151" y="199"/>
                </a:cubicBezTo>
                <a:close/>
                <a:moveTo>
                  <a:pt x="175" y="144"/>
                </a:moveTo>
                <a:cubicBezTo>
                  <a:pt x="175" y="124"/>
                  <a:pt x="175" y="124"/>
                  <a:pt x="175" y="124"/>
                </a:cubicBezTo>
                <a:cubicBezTo>
                  <a:pt x="293" y="124"/>
                  <a:pt x="293" y="124"/>
                  <a:pt x="293" y="124"/>
                </a:cubicBezTo>
                <a:cubicBezTo>
                  <a:pt x="293" y="144"/>
                  <a:pt x="293" y="144"/>
                  <a:pt x="293" y="144"/>
                </a:cubicBezTo>
                <a:lnTo>
                  <a:pt x="175" y="144"/>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TextBox 20"/>
          <p:cNvSpPr txBox="1"/>
          <p:nvPr/>
        </p:nvSpPr>
        <p:spPr>
          <a:xfrm>
            <a:off x="5271473" y="2913438"/>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2" name="TextBox 21"/>
          <p:cNvSpPr txBox="1"/>
          <p:nvPr/>
        </p:nvSpPr>
        <p:spPr>
          <a:xfrm>
            <a:off x="4454077" y="4123354"/>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grpSp>
        <p:nvGrpSpPr>
          <p:cNvPr id="23" name="Group 22"/>
          <p:cNvGrpSpPr/>
          <p:nvPr/>
        </p:nvGrpSpPr>
        <p:grpSpPr>
          <a:xfrm>
            <a:off x="4656526" y="3723738"/>
            <a:ext cx="355462" cy="355748"/>
            <a:chOff x="4113213" y="2603501"/>
            <a:chExt cx="1982787" cy="1984374"/>
          </a:xfrm>
          <a:solidFill>
            <a:schemeClr val="bg1"/>
          </a:solidFill>
        </p:grpSpPr>
        <p:sp>
          <p:nvSpPr>
            <p:cNvPr id="24" name="Freeform 23"/>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6" name="Freeform 25"/>
          <p:cNvSpPr>
            <a:spLocks noEditPoints="1"/>
          </p:cNvSpPr>
          <p:nvPr/>
        </p:nvSpPr>
        <p:spPr bwMode="auto">
          <a:xfrm>
            <a:off x="3274396" y="3316676"/>
            <a:ext cx="459969" cy="290184"/>
          </a:xfrm>
          <a:custGeom>
            <a:avLst/>
            <a:gdLst>
              <a:gd name="T0" fmla="*/ 108 w 477"/>
              <a:gd name="T1" fmla="*/ 7 h 301"/>
              <a:gd name="T2" fmla="*/ 255 w 477"/>
              <a:gd name="T3" fmla="*/ 50 h 301"/>
              <a:gd name="T4" fmla="*/ 169 w 477"/>
              <a:gd name="T5" fmla="*/ 80 h 301"/>
              <a:gd name="T6" fmla="*/ 81 w 477"/>
              <a:gd name="T7" fmla="*/ 21 h 301"/>
              <a:gd name="T8" fmla="*/ 108 w 477"/>
              <a:gd name="T9" fmla="*/ 7 h 301"/>
              <a:gd name="T10" fmla="*/ 0 w 477"/>
              <a:gd name="T11" fmla="*/ 83 h 301"/>
              <a:gd name="T12" fmla="*/ 34 w 477"/>
              <a:gd name="T13" fmla="*/ 145 h 301"/>
              <a:gd name="T14" fmla="*/ 42 w 477"/>
              <a:gd name="T15" fmla="*/ 168 h 301"/>
              <a:gd name="T16" fmla="*/ 191 w 477"/>
              <a:gd name="T17" fmla="*/ 151 h 301"/>
              <a:gd name="T18" fmla="*/ 165 w 477"/>
              <a:gd name="T19" fmla="*/ 287 h 301"/>
              <a:gd name="T20" fmla="*/ 205 w 477"/>
              <a:gd name="T21" fmla="*/ 279 h 301"/>
              <a:gd name="T22" fmla="*/ 283 w 477"/>
              <a:gd name="T23" fmla="*/ 121 h 301"/>
              <a:gd name="T24" fmla="*/ 462 w 477"/>
              <a:gd name="T25" fmla="*/ 65 h 301"/>
              <a:gd name="T26" fmla="*/ 469 w 477"/>
              <a:gd name="T27" fmla="*/ 44 h 301"/>
              <a:gd name="T28" fmla="*/ 360 w 477"/>
              <a:gd name="T29" fmla="*/ 28 h 301"/>
              <a:gd name="T30" fmla="*/ 112 w 477"/>
              <a:gd name="T31" fmla="*/ 110 h 301"/>
              <a:gd name="T32" fmla="*/ 82 w 477"/>
              <a:gd name="T33" fmla="*/ 105 h 301"/>
              <a:gd name="T34" fmla="*/ 24 w 477"/>
              <a:gd name="T35" fmla="*/ 83 h 301"/>
              <a:gd name="T36" fmla="*/ 0 w 477"/>
              <a:gd name="T37" fmla="*/ 8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7" h="301">
                <a:moveTo>
                  <a:pt x="108" y="7"/>
                </a:moveTo>
                <a:cubicBezTo>
                  <a:pt x="255" y="50"/>
                  <a:pt x="255" y="50"/>
                  <a:pt x="255" y="50"/>
                </a:cubicBezTo>
                <a:cubicBezTo>
                  <a:pt x="169" y="80"/>
                  <a:pt x="169" y="80"/>
                  <a:pt x="169" y="80"/>
                </a:cubicBezTo>
                <a:cubicBezTo>
                  <a:pt x="81" y="21"/>
                  <a:pt x="81" y="21"/>
                  <a:pt x="81" y="21"/>
                </a:cubicBezTo>
                <a:cubicBezTo>
                  <a:pt x="75" y="11"/>
                  <a:pt x="95" y="0"/>
                  <a:pt x="108" y="7"/>
                </a:cubicBezTo>
                <a:close/>
                <a:moveTo>
                  <a:pt x="0" y="83"/>
                </a:moveTo>
                <a:cubicBezTo>
                  <a:pt x="34" y="145"/>
                  <a:pt x="34" y="145"/>
                  <a:pt x="34" y="145"/>
                </a:cubicBezTo>
                <a:cubicBezTo>
                  <a:pt x="19" y="155"/>
                  <a:pt x="19" y="169"/>
                  <a:pt x="42" y="168"/>
                </a:cubicBezTo>
                <a:cubicBezTo>
                  <a:pt x="65" y="168"/>
                  <a:pt x="158" y="161"/>
                  <a:pt x="191" y="151"/>
                </a:cubicBezTo>
                <a:cubicBezTo>
                  <a:pt x="165" y="287"/>
                  <a:pt x="165" y="287"/>
                  <a:pt x="165" y="287"/>
                </a:cubicBezTo>
                <a:cubicBezTo>
                  <a:pt x="162" y="301"/>
                  <a:pt x="202" y="292"/>
                  <a:pt x="205" y="279"/>
                </a:cubicBezTo>
                <a:cubicBezTo>
                  <a:pt x="283" y="121"/>
                  <a:pt x="283" y="121"/>
                  <a:pt x="283" y="121"/>
                </a:cubicBezTo>
                <a:cubicBezTo>
                  <a:pt x="462" y="65"/>
                  <a:pt x="462" y="65"/>
                  <a:pt x="462" y="65"/>
                </a:cubicBezTo>
                <a:cubicBezTo>
                  <a:pt x="471" y="62"/>
                  <a:pt x="477" y="51"/>
                  <a:pt x="469" y="44"/>
                </a:cubicBezTo>
                <a:cubicBezTo>
                  <a:pt x="467" y="42"/>
                  <a:pt x="389" y="19"/>
                  <a:pt x="360" y="28"/>
                </a:cubicBezTo>
                <a:cubicBezTo>
                  <a:pt x="112" y="110"/>
                  <a:pt x="112" y="110"/>
                  <a:pt x="112" y="110"/>
                </a:cubicBezTo>
                <a:cubicBezTo>
                  <a:pt x="102" y="113"/>
                  <a:pt x="93" y="108"/>
                  <a:pt x="82" y="105"/>
                </a:cubicBezTo>
                <a:cubicBezTo>
                  <a:pt x="24" y="83"/>
                  <a:pt x="24" y="83"/>
                  <a:pt x="24" y="83"/>
                </a:cubicBezTo>
                <a:cubicBezTo>
                  <a:pt x="15" y="80"/>
                  <a:pt x="8" y="81"/>
                  <a:pt x="0" y="83"/>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TextBox 26"/>
          <p:cNvSpPr txBox="1"/>
          <p:nvPr/>
        </p:nvSpPr>
        <p:spPr>
          <a:xfrm>
            <a:off x="3124200" y="3640402"/>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8" name="Freeform 27"/>
          <p:cNvSpPr>
            <a:spLocks noEditPoints="1"/>
          </p:cNvSpPr>
          <p:nvPr/>
        </p:nvSpPr>
        <p:spPr bwMode="auto">
          <a:xfrm>
            <a:off x="4256526" y="2670273"/>
            <a:ext cx="473916" cy="518485"/>
          </a:xfrm>
          <a:custGeom>
            <a:avLst/>
            <a:gdLst>
              <a:gd name="T0" fmla="*/ 131 w 135"/>
              <a:gd name="T1" fmla="*/ 47 h 148"/>
              <a:gd name="T2" fmla="*/ 74 w 135"/>
              <a:gd name="T3" fmla="*/ 3 h 148"/>
              <a:gd name="T4" fmla="*/ 26 w 135"/>
              <a:gd name="T5" fmla="*/ 19 h 148"/>
              <a:gd name="T6" fmla="*/ 11 w 135"/>
              <a:gd name="T7" fmla="*/ 60 h 148"/>
              <a:gd name="T8" fmla="*/ 14 w 135"/>
              <a:gd name="T9" fmla="*/ 68 h 148"/>
              <a:gd name="T10" fmla="*/ 5 w 135"/>
              <a:gd name="T11" fmla="*/ 83 h 148"/>
              <a:gd name="T12" fmla="*/ 0 w 135"/>
              <a:gd name="T13" fmla="*/ 92 h 148"/>
              <a:gd name="T14" fmla="*/ 13 w 135"/>
              <a:gd name="T15" fmla="*/ 99 h 148"/>
              <a:gd name="T16" fmla="*/ 10 w 135"/>
              <a:gd name="T17" fmla="*/ 106 h 148"/>
              <a:gd name="T18" fmla="*/ 14 w 135"/>
              <a:gd name="T19" fmla="*/ 110 h 148"/>
              <a:gd name="T20" fmla="*/ 13 w 135"/>
              <a:gd name="T21" fmla="*/ 116 h 148"/>
              <a:gd name="T22" fmla="*/ 14 w 135"/>
              <a:gd name="T23" fmla="*/ 122 h 148"/>
              <a:gd name="T24" fmla="*/ 11 w 135"/>
              <a:gd name="T25" fmla="*/ 131 h 148"/>
              <a:gd name="T26" fmla="*/ 36 w 135"/>
              <a:gd name="T27" fmla="*/ 136 h 148"/>
              <a:gd name="T28" fmla="*/ 54 w 135"/>
              <a:gd name="T29" fmla="*/ 148 h 148"/>
              <a:gd name="T30" fmla="*/ 118 w 135"/>
              <a:gd name="T31" fmla="*/ 148 h 148"/>
              <a:gd name="T32" fmla="*/ 115 w 135"/>
              <a:gd name="T33" fmla="*/ 129 h 148"/>
              <a:gd name="T34" fmla="*/ 128 w 135"/>
              <a:gd name="T35" fmla="*/ 87 h 148"/>
              <a:gd name="T36" fmla="*/ 131 w 135"/>
              <a:gd name="T37" fmla="*/ 47 h 148"/>
              <a:gd name="T38" fmla="*/ 71 w 135"/>
              <a:gd name="T39" fmla="*/ 111 h 148"/>
              <a:gd name="T40" fmla="*/ 60 w 135"/>
              <a:gd name="T41" fmla="*/ 101 h 148"/>
              <a:gd name="T42" fmla="*/ 71 w 135"/>
              <a:gd name="T43" fmla="*/ 90 h 148"/>
              <a:gd name="T44" fmla="*/ 81 w 135"/>
              <a:gd name="T45" fmla="*/ 101 h 148"/>
              <a:gd name="T46" fmla="*/ 71 w 135"/>
              <a:gd name="T47" fmla="*/ 111 h 148"/>
              <a:gd name="T48" fmla="*/ 98 w 135"/>
              <a:gd name="T49" fmla="*/ 57 h 148"/>
              <a:gd name="T50" fmla="*/ 88 w 135"/>
              <a:gd name="T51" fmla="*/ 67 h 148"/>
              <a:gd name="T52" fmla="*/ 81 w 135"/>
              <a:gd name="T53" fmla="*/ 74 h 148"/>
              <a:gd name="T54" fmla="*/ 79 w 135"/>
              <a:gd name="T55" fmla="*/ 83 h 148"/>
              <a:gd name="T56" fmla="*/ 61 w 135"/>
              <a:gd name="T57" fmla="*/ 83 h 148"/>
              <a:gd name="T58" fmla="*/ 61 w 135"/>
              <a:gd name="T59" fmla="*/ 79 h 148"/>
              <a:gd name="T60" fmla="*/ 62 w 135"/>
              <a:gd name="T61" fmla="*/ 71 h 148"/>
              <a:gd name="T62" fmla="*/ 65 w 135"/>
              <a:gd name="T63" fmla="*/ 66 h 148"/>
              <a:gd name="T64" fmla="*/ 76 w 135"/>
              <a:gd name="T65" fmla="*/ 56 h 148"/>
              <a:gd name="T66" fmla="*/ 80 w 135"/>
              <a:gd name="T67" fmla="*/ 49 h 148"/>
              <a:gd name="T68" fmla="*/ 78 w 135"/>
              <a:gd name="T69" fmla="*/ 44 h 148"/>
              <a:gd name="T70" fmla="*/ 72 w 135"/>
              <a:gd name="T71" fmla="*/ 42 h 148"/>
              <a:gd name="T72" fmla="*/ 65 w 135"/>
              <a:gd name="T73" fmla="*/ 45 h 148"/>
              <a:gd name="T74" fmla="*/ 62 w 135"/>
              <a:gd name="T75" fmla="*/ 53 h 148"/>
              <a:gd name="T76" fmla="*/ 43 w 135"/>
              <a:gd name="T77" fmla="*/ 51 h 148"/>
              <a:gd name="T78" fmla="*/ 51 w 135"/>
              <a:gd name="T79" fmla="*/ 33 h 148"/>
              <a:gd name="T80" fmla="*/ 72 w 135"/>
              <a:gd name="T81" fmla="*/ 27 h 148"/>
              <a:gd name="T82" fmla="*/ 91 w 135"/>
              <a:gd name="T83" fmla="*/ 31 h 148"/>
              <a:gd name="T84" fmla="*/ 100 w 135"/>
              <a:gd name="T85" fmla="*/ 48 h 148"/>
              <a:gd name="T86" fmla="*/ 98 w 135"/>
              <a:gd name="T87" fmla="*/ 5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148">
                <a:moveTo>
                  <a:pt x="131" y="47"/>
                </a:moveTo>
                <a:cubicBezTo>
                  <a:pt x="121" y="0"/>
                  <a:pt x="74" y="3"/>
                  <a:pt x="74" y="3"/>
                </a:cubicBezTo>
                <a:cubicBezTo>
                  <a:pt x="41" y="1"/>
                  <a:pt x="26" y="19"/>
                  <a:pt x="26" y="19"/>
                </a:cubicBezTo>
                <a:cubicBezTo>
                  <a:pt x="17" y="26"/>
                  <a:pt x="5" y="55"/>
                  <a:pt x="11" y="60"/>
                </a:cubicBezTo>
                <a:cubicBezTo>
                  <a:pt x="16" y="65"/>
                  <a:pt x="14" y="68"/>
                  <a:pt x="14" y="68"/>
                </a:cubicBezTo>
                <a:cubicBezTo>
                  <a:pt x="14" y="68"/>
                  <a:pt x="11" y="77"/>
                  <a:pt x="5" y="83"/>
                </a:cubicBezTo>
                <a:cubicBezTo>
                  <a:pt x="0" y="89"/>
                  <a:pt x="0" y="92"/>
                  <a:pt x="0" y="92"/>
                </a:cubicBezTo>
                <a:cubicBezTo>
                  <a:pt x="1" y="100"/>
                  <a:pt x="13" y="97"/>
                  <a:pt x="13" y="99"/>
                </a:cubicBezTo>
                <a:cubicBezTo>
                  <a:pt x="13" y="101"/>
                  <a:pt x="10" y="104"/>
                  <a:pt x="10" y="106"/>
                </a:cubicBezTo>
                <a:cubicBezTo>
                  <a:pt x="10" y="108"/>
                  <a:pt x="14" y="110"/>
                  <a:pt x="14" y="110"/>
                </a:cubicBezTo>
                <a:cubicBezTo>
                  <a:pt x="13" y="116"/>
                  <a:pt x="13" y="116"/>
                  <a:pt x="13" y="116"/>
                </a:cubicBezTo>
                <a:cubicBezTo>
                  <a:pt x="13" y="116"/>
                  <a:pt x="19" y="119"/>
                  <a:pt x="14" y="122"/>
                </a:cubicBezTo>
                <a:cubicBezTo>
                  <a:pt x="10" y="125"/>
                  <a:pt x="11" y="131"/>
                  <a:pt x="11" y="131"/>
                </a:cubicBezTo>
                <a:cubicBezTo>
                  <a:pt x="12" y="141"/>
                  <a:pt x="36" y="136"/>
                  <a:pt x="36" y="136"/>
                </a:cubicBezTo>
                <a:cubicBezTo>
                  <a:pt x="50" y="136"/>
                  <a:pt x="54" y="148"/>
                  <a:pt x="54" y="148"/>
                </a:cubicBezTo>
                <a:cubicBezTo>
                  <a:pt x="118" y="148"/>
                  <a:pt x="118" y="148"/>
                  <a:pt x="118" y="148"/>
                </a:cubicBezTo>
                <a:cubicBezTo>
                  <a:pt x="117" y="140"/>
                  <a:pt x="116" y="136"/>
                  <a:pt x="115" y="129"/>
                </a:cubicBezTo>
                <a:cubicBezTo>
                  <a:pt x="112" y="107"/>
                  <a:pt x="121" y="100"/>
                  <a:pt x="128" y="87"/>
                </a:cubicBezTo>
                <a:cubicBezTo>
                  <a:pt x="135" y="74"/>
                  <a:pt x="131" y="47"/>
                  <a:pt x="131" y="47"/>
                </a:cubicBezTo>
                <a:close/>
                <a:moveTo>
                  <a:pt x="71" y="111"/>
                </a:moveTo>
                <a:cubicBezTo>
                  <a:pt x="65" y="111"/>
                  <a:pt x="60" y="106"/>
                  <a:pt x="60" y="101"/>
                </a:cubicBezTo>
                <a:cubicBezTo>
                  <a:pt x="60" y="95"/>
                  <a:pt x="65" y="90"/>
                  <a:pt x="71" y="90"/>
                </a:cubicBezTo>
                <a:cubicBezTo>
                  <a:pt x="76" y="90"/>
                  <a:pt x="81" y="95"/>
                  <a:pt x="81" y="101"/>
                </a:cubicBezTo>
                <a:cubicBezTo>
                  <a:pt x="81" y="106"/>
                  <a:pt x="76" y="111"/>
                  <a:pt x="71" y="111"/>
                </a:cubicBezTo>
                <a:close/>
                <a:moveTo>
                  <a:pt x="98" y="57"/>
                </a:moveTo>
                <a:cubicBezTo>
                  <a:pt x="96" y="60"/>
                  <a:pt x="93" y="63"/>
                  <a:pt x="88" y="67"/>
                </a:cubicBezTo>
                <a:cubicBezTo>
                  <a:pt x="84" y="70"/>
                  <a:pt x="82" y="72"/>
                  <a:pt x="81" y="74"/>
                </a:cubicBezTo>
                <a:cubicBezTo>
                  <a:pt x="80" y="76"/>
                  <a:pt x="79" y="80"/>
                  <a:pt x="79" y="83"/>
                </a:cubicBezTo>
                <a:cubicBezTo>
                  <a:pt x="61" y="83"/>
                  <a:pt x="61" y="83"/>
                  <a:pt x="61" y="83"/>
                </a:cubicBezTo>
                <a:cubicBezTo>
                  <a:pt x="61" y="79"/>
                  <a:pt x="61" y="79"/>
                  <a:pt x="61" y="79"/>
                </a:cubicBezTo>
                <a:cubicBezTo>
                  <a:pt x="61" y="76"/>
                  <a:pt x="61" y="73"/>
                  <a:pt x="62" y="71"/>
                </a:cubicBezTo>
                <a:cubicBezTo>
                  <a:pt x="62" y="69"/>
                  <a:pt x="64" y="67"/>
                  <a:pt x="65" y="66"/>
                </a:cubicBezTo>
                <a:cubicBezTo>
                  <a:pt x="67" y="64"/>
                  <a:pt x="70" y="61"/>
                  <a:pt x="76" y="56"/>
                </a:cubicBezTo>
                <a:cubicBezTo>
                  <a:pt x="79" y="54"/>
                  <a:pt x="80" y="51"/>
                  <a:pt x="80" y="49"/>
                </a:cubicBezTo>
                <a:cubicBezTo>
                  <a:pt x="80" y="47"/>
                  <a:pt x="79" y="45"/>
                  <a:pt x="78" y="44"/>
                </a:cubicBezTo>
                <a:cubicBezTo>
                  <a:pt x="77" y="42"/>
                  <a:pt x="75" y="42"/>
                  <a:pt x="72" y="42"/>
                </a:cubicBezTo>
                <a:cubicBezTo>
                  <a:pt x="69" y="42"/>
                  <a:pt x="67" y="43"/>
                  <a:pt x="65" y="45"/>
                </a:cubicBezTo>
                <a:cubicBezTo>
                  <a:pt x="63" y="46"/>
                  <a:pt x="62" y="49"/>
                  <a:pt x="62" y="53"/>
                </a:cubicBezTo>
                <a:cubicBezTo>
                  <a:pt x="43" y="51"/>
                  <a:pt x="43" y="51"/>
                  <a:pt x="43" y="51"/>
                </a:cubicBezTo>
                <a:cubicBezTo>
                  <a:pt x="44" y="44"/>
                  <a:pt x="46" y="38"/>
                  <a:pt x="51" y="33"/>
                </a:cubicBezTo>
                <a:cubicBezTo>
                  <a:pt x="55" y="29"/>
                  <a:pt x="63" y="27"/>
                  <a:pt x="72" y="27"/>
                </a:cubicBezTo>
                <a:cubicBezTo>
                  <a:pt x="80" y="27"/>
                  <a:pt x="86" y="28"/>
                  <a:pt x="91" y="31"/>
                </a:cubicBezTo>
                <a:cubicBezTo>
                  <a:pt x="97" y="36"/>
                  <a:pt x="100" y="41"/>
                  <a:pt x="100" y="48"/>
                </a:cubicBezTo>
                <a:cubicBezTo>
                  <a:pt x="100" y="51"/>
                  <a:pt x="100" y="54"/>
                  <a:pt x="98" y="57"/>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TextBox 28"/>
          <p:cNvSpPr txBox="1"/>
          <p:nvPr/>
        </p:nvSpPr>
        <p:spPr>
          <a:xfrm>
            <a:off x="6642526" y="144233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0" name="Rectangle 29"/>
          <p:cNvSpPr/>
          <p:nvPr/>
        </p:nvSpPr>
        <p:spPr>
          <a:xfrm>
            <a:off x="6625901" y="1703199"/>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3" name="TextBox 32"/>
          <p:cNvSpPr txBox="1"/>
          <p:nvPr/>
        </p:nvSpPr>
        <p:spPr>
          <a:xfrm>
            <a:off x="6616828" y="2529462"/>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28985"/>
                </a:solidFill>
                <a:latin typeface="+mj-lt"/>
              </a:rPr>
              <a:t>TEXT</a:t>
            </a:r>
            <a:endParaRPr lang="en-US">
              <a:solidFill>
                <a:srgbClr val="028985"/>
              </a:solidFill>
              <a:latin typeface="+mj-lt"/>
            </a:endParaRPr>
          </a:p>
        </p:txBody>
      </p:sp>
      <p:sp>
        <p:nvSpPr>
          <p:cNvPr id="34" name="Rectangle 33"/>
          <p:cNvSpPr/>
          <p:nvPr/>
        </p:nvSpPr>
        <p:spPr>
          <a:xfrm>
            <a:off x="6600203" y="2790328"/>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5" name="TextBox 34"/>
          <p:cNvSpPr txBox="1"/>
          <p:nvPr/>
        </p:nvSpPr>
        <p:spPr>
          <a:xfrm>
            <a:off x="6616828" y="368740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6" name="Rectangle 35"/>
          <p:cNvSpPr/>
          <p:nvPr/>
        </p:nvSpPr>
        <p:spPr>
          <a:xfrm>
            <a:off x="6600203" y="3948273"/>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7" name="TextBox 36"/>
          <p:cNvSpPr txBox="1"/>
          <p:nvPr/>
        </p:nvSpPr>
        <p:spPr>
          <a:xfrm>
            <a:off x="584257" y="1442239"/>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8" name="Rectangle 37"/>
          <p:cNvSpPr/>
          <p:nvPr/>
        </p:nvSpPr>
        <p:spPr>
          <a:xfrm>
            <a:off x="567632" y="1703105"/>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TextBox 38"/>
          <p:cNvSpPr txBox="1"/>
          <p:nvPr/>
        </p:nvSpPr>
        <p:spPr>
          <a:xfrm>
            <a:off x="558559" y="252936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0" name="Rectangle 39"/>
          <p:cNvSpPr/>
          <p:nvPr/>
        </p:nvSpPr>
        <p:spPr>
          <a:xfrm>
            <a:off x="541934" y="2790234"/>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1" name="TextBox 40"/>
          <p:cNvSpPr txBox="1"/>
          <p:nvPr/>
        </p:nvSpPr>
        <p:spPr>
          <a:xfrm>
            <a:off x="558559" y="368731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2" name="Rectangle 41"/>
          <p:cNvSpPr/>
          <p:nvPr/>
        </p:nvSpPr>
        <p:spPr>
          <a:xfrm>
            <a:off x="541934" y="3948179"/>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5" name="TextBox 4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7" name="TextBox 4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anim calcmode="lin" valueType="num">
                                      <p:cBhvr>
                                        <p:cTn id="8" dur="500" fill="hold"/>
                                        <p:tgtEl>
                                          <p:spTgt spid="28"/>
                                        </p:tgtEl>
                                        <p:attrNameLst>
                                          <p:attrName>ppt_x</p:attrName>
                                        </p:attrNameLst>
                                      </p:cBhvr>
                                      <p:tavLst>
                                        <p:tav tm="0">
                                          <p:val>
                                            <p:strVal val="#ppt_x"/>
                                          </p:val>
                                        </p:tav>
                                        <p:tav tm="100000">
                                          <p:val>
                                            <p:strVal val="#ppt_x"/>
                                          </p:val>
                                        </p:tav>
                                      </p:tavLst>
                                    </p:anim>
                                    <p:anim calcmode="lin" valueType="num">
                                      <p:cBhvr>
                                        <p:cTn id="9" dur="500" fill="hold"/>
                                        <p:tgtEl>
                                          <p:spTgt spid="2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up)">
                                      <p:cBhvr>
                                        <p:cTn id="25" dur="500"/>
                                        <p:tgtEl>
                                          <p:spTgt spid="14"/>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up)">
                                      <p:cBhvr>
                                        <p:cTn id="29" dur="500"/>
                                        <p:tgtEl>
                                          <p:spTgt spid="13"/>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500"/>
                                        <p:tgtEl>
                                          <p:spTgt spid="18"/>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500"/>
                                        <p:tgtEl>
                                          <p:spTgt spid="20"/>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250"/>
                                        <p:tgtEl>
                                          <p:spTgt spid="17"/>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ipe(left)">
                                      <p:cBhvr>
                                        <p:cTn id="57" dur="250"/>
                                        <p:tgtEl>
                                          <p:spTgt spid="19"/>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250"/>
                                        <p:tgtEl>
                                          <p:spTgt spid="21"/>
                                        </p:tgtEl>
                                      </p:cBhvr>
                                    </p:animEffect>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left)">
                                      <p:cBhvr>
                                        <p:cTn id="65" dur="250"/>
                                        <p:tgtEl>
                                          <p:spTgt spid="22"/>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left)">
                                      <p:cBhvr>
                                        <p:cTn id="69" dur="250"/>
                                        <p:tgtEl>
                                          <p:spTgt spid="27"/>
                                        </p:tgtEl>
                                      </p:cBhvr>
                                    </p:animEffect>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additive="base">
                                        <p:cTn id="73" dur="250" fill="hold"/>
                                        <p:tgtEl>
                                          <p:spTgt spid="37"/>
                                        </p:tgtEl>
                                        <p:attrNameLst>
                                          <p:attrName>ppt_x</p:attrName>
                                        </p:attrNameLst>
                                      </p:cBhvr>
                                      <p:tavLst>
                                        <p:tav tm="0">
                                          <p:val>
                                            <p:strVal val="#ppt_x"/>
                                          </p:val>
                                        </p:tav>
                                        <p:tav tm="100000">
                                          <p:val>
                                            <p:strVal val="#ppt_x"/>
                                          </p:val>
                                        </p:tav>
                                      </p:tavLst>
                                    </p:anim>
                                    <p:anim calcmode="lin" valueType="num">
                                      <p:cBhvr additive="base">
                                        <p:cTn id="74" dur="250" fill="hold"/>
                                        <p:tgtEl>
                                          <p:spTgt spid="37"/>
                                        </p:tgtEl>
                                        <p:attrNameLst>
                                          <p:attrName>ppt_y</p:attrName>
                                        </p:attrNameLst>
                                      </p:cBhvr>
                                      <p:tavLst>
                                        <p:tav tm="0">
                                          <p:val>
                                            <p:strVal val="1+#ppt_h/2"/>
                                          </p:val>
                                        </p:tav>
                                        <p:tav tm="100000">
                                          <p:val>
                                            <p:strVal val="#ppt_y"/>
                                          </p:val>
                                        </p:tav>
                                      </p:tavLst>
                                    </p:anim>
                                  </p:childTnLst>
                                </p:cTn>
                              </p:par>
                            </p:childTnLst>
                          </p:cTn>
                        </p:par>
                        <p:par>
                          <p:cTn id="75" fill="hold">
                            <p:stCondLst>
                              <p:cond delay="8500"/>
                            </p:stCondLst>
                            <p:childTnLst>
                              <p:par>
                                <p:cTn id="76" presetID="2" presetClass="entr" presetSubtype="4" fill="hold" grpId="0" nodeType="afterEffect">
                                  <p:stCondLst>
                                    <p:cond delay="0"/>
                                  </p:stCondLst>
                                  <p:childTnLst>
                                    <p:set>
                                      <p:cBhvr>
                                        <p:cTn id="77" dur="1" fill="hold">
                                          <p:stCondLst>
                                            <p:cond delay="0"/>
                                          </p:stCondLst>
                                        </p:cTn>
                                        <p:tgtEl>
                                          <p:spTgt spid="39"/>
                                        </p:tgtEl>
                                        <p:attrNameLst>
                                          <p:attrName>style.visibility</p:attrName>
                                        </p:attrNameLst>
                                      </p:cBhvr>
                                      <p:to>
                                        <p:strVal val="visible"/>
                                      </p:to>
                                    </p:set>
                                    <p:anim calcmode="lin" valueType="num">
                                      <p:cBhvr additive="base">
                                        <p:cTn id="78" dur="250" fill="hold"/>
                                        <p:tgtEl>
                                          <p:spTgt spid="39"/>
                                        </p:tgtEl>
                                        <p:attrNameLst>
                                          <p:attrName>ppt_x</p:attrName>
                                        </p:attrNameLst>
                                      </p:cBhvr>
                                      <p:tavLst>
                                        <p:tav tm="0">
                                          <p:val>
                                            <p:strVal val="#ppt_x"/>
                                          </p:val>
                                        </p:tav>
                                        <p:tav tm="100000">
                                          <p:val>
                                            <p:strVal val="#ppt_x"/>
                                          </p:val>
                                        </p:tav>
                                      </p:tavLst>
                                    </p:anim>
                                    <p:anim calcmode="lin" valueType="num">
                                      <p:cBhvr additive="base">
                                        <p:cTn id="79" dur="250" fill="hold"/>
                                        <p:tgtEl>
                                          <p:spTgt spid="39"/>
                                        </p:tgtEl>
                                        <p:attrNameLst>
                                          <p:attrName>ppt_y</p:attrName>
                                        </p:attrNameLst>
                                      </p:cBhvr>
                                      <p:tavLst>
                                        <p:tav tm="0">
                                          <p:val>
                                            <p:strVal val="1+#ppt_h/2"/>
                                          </p:val>
                                        </p:tav>
                                        <p:tav tm="100000">
                                          <p:val>
                                            <p:strVal val="#ppt_y"/>
                                          </p:val>
                                        </p:tav>
                                      </p:tavLst>
                                    </p:anim>
                                  </p:childTnLst>
                                </p:cTn>
                              </p:par>
                            </p:childTnLst>
                          </p:cTn>
                        </p:par>
                        <p:par>
                          <p:cTn id="80" fill="hold">
                            <p:stCondLst>
                              <p:cond delay="9000"/>
                            </p:stCondLst>
                            <p:childTnLst>
                              <p:par>
                                <p:cTn id="81" presetID="2" presetClass="entr" presetSubtype="4" fill="hold" grpId="0" nodeType="afterEffect">
                                  <p:stCondLst>
                                    <p:cond delay="0"/>
                                  </p:stCondLst>
                                  <p:childTnLst>
                                    <p:set>
                                      <p:cBhvr>
                                        <p:cTn id="82" dur="1" fill="hold">
                                          <p:stCondLst>
                                            <p:cond delay="0"/>
                                          </p:stCondLst>
                                        </p:cTn>
                                        <p:tgtEl>
                                          <p:spTgt spid="41"/>
                                        </p:tgtEl>
                                        <p:attrNameLst>
                                          <p:attrName>style.visibility</p:attrName>
                                        </p:attrNameLst>
                                      </p:cBhvr>
                                      <p:to>
                                        <p:strVal val="visible"/>
                                      </p:to>
                                    </p:set>
                                    <p:anim calcmode="lin" valueType="num">
                                      <p:cBhvr additive="base">
                                        <p:cTn id="83" dur="250" fill="hold"/>
                                        <p:tgtEl>
                                          <p:spTgt spid="41"/>
                                        </p:tgtEl>
                                        <p:attrNameLst>
                                          <p:attrName>ppt_x</p:attrName>
                                        </p:attrNameLst>
                                      </p:cBhvr>
                                      <p:tavLst>
                                        <p:tav tm="0">
                                          <p:val>
                                            <p:strVal val="#ppt_x"/>
                                          </p:val>
                                        </p:tav>
                                        <p:tav tm="100000">
                                          <p:val>
                                            <p:strVal val="#ppt_x"/>
                                          </p:val>
                                        </p:tav>
                                      </p:tavLst>
                                    </p:anim>
                                    <p:anim calcmode="lin" valueType="num">
                                      <p:cBhvr additive="base">
                                        <p:cTn id="84" dur="250" fill="hold"/>
                                        <p:tgtEl>
                                          <p:spTgt spid="41"/>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2" presetClass="entr" presetSubtype="4" fill="hold" grpId="0" nodeType="afterEffect">
                                  <p:stCondLst>
                                    <p:cond delay="0"/>
                                  </p:stCondLst>
                                  <p:childTnLst>
                                    <p:set>
                                      <p:cBhvr>
                                        <p:cTn id="87" dur="1" fill="hold">
                                          <p:stCondLst>
                                            <p:cond delay="0"/>
                                          </p:stCondLst>
                                        </p:cTn>
                                        <p:tgtEl>
                                          <p:spTgt spid="29"/>
                                        </p:tgtEl>
                                        <p:attrNameLst>
                                          <p:attrName>style.visibility</p:attrName>
                                        </p:attrNameLst>
                                      </p:cBhvr>
                                      <p:to>
                                        <p:strVal val="visible"/>
                                      </p:to>
                                    </p:set>
                                    <p:anim calcmode="lin" valueType="num">
                                      <p:cBhvr additive="base">
                                        <p:cTn id="88" dur="250" fill="hold"/>
                                        <p:tgtEl>
                                          <p:spTgt spid="29"/>
                                        </p:tgtEl>
                                        <p:attrNameLst>
                                          <p:attrName>ppt_x</p:attrName>
                                        </p:attrNameLst>
                                      </p:cBhvr>
                                      <p:tavLst>
                                        <p:tav tm="0">
                                          <p:val>
                                            <p:strVal val="#ppt_x"/>
                                          </p:val>
                                        </p:tav>
                                        <p:tav tm="100000">
                                          <p:val>
                                            <p:strVal val="#ppt_x"/>
                                          </p:val>
                                        </p:tav>
                                      </p:tavLst>
                                    </p:anim>
                                    <p:anim calcmode="lin" valueType="num">
                                      <p:cBhvr additive="base">
                                        <p:cTn id="89" dur="250" fill="hold"/>
                                        <p:tgtEl>
                                          <p:spTgt spid="29"/>
                                        </p:tgtEl>
                                        <p:attrNameLst>
                                          <p:attrName>ppt_y</p:attrName>
                                        </p:attrNameLst>
                                      </p:cBhvr>
                                      <p:tavLst>
                                        <p:tav tm="0">
                                          <p:val>
                                            <p:strVal val="1+#ppt_h/2"/>
                                          </p:val>
                                        </p:tav>
                                        <p:tav tm="100000">
                                          <p:val>
                                            <p:strVal val="#ppt_y"/>
                                          </p:val>
                                        </p:tav>
                                      </p:tavLst>
                                    </p:anim>
                                  </p:childTnLst>
                                </p:cTn>
                              </p:par>
                            </p:childTnLst>
                          </p:cTn>
                        </p:par>
                        <p:par>
                          <p:cTn id="90" fill="hold">
                            <p:stCondLst>
                              <p:cond delay="10000"/>
                            </p:stCondLst>
                            <p:childTnLst>
                              <p:par>
                                <p:cTn id="91" presetID="2" presetClass="entr" presetSubtype="4" fill="hold" grpId="0" nodeType="after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250" fill="hold"/>
                                        <p:tgtEl>
                                          <p:spTgt spid="33"/>
                                        </p:tgtEl>
                                        <p:attrNameLst>
                                          <p:attrName>ppt_x</p:attrName>
                                        </p:attrNameLst>
                                      </p:cBhvr>
                                      <p:tavLst>
                                        <p:tav tm="0">
                                          <p:val>
                                            <p:strVal val="#ppt_x"/>
                                          </p:val>
                                        </p:tav>
                                        <p:tav tm="100000">
                                          <p:val>
                                            <p:strVal val="#ppt_x"/>
                                          </p:val>
                                        </p:tav>
                                      </p:tavLst>
                                    </p:anim>
                                    <p:anim calcmode="lin" valueType="num">
                                      <p:cBhvr additive="base">
                                        <p:cTn id="94" dur="250" fill="hold"/>
                                        <p:tgtEl>
                                          <p:spTgt spid="33"/>
                                        </p:tgtEl>
                                        <p:attrNameLst>
                                          <p:attrName>ppt_y</p:attrName>
                                        </p:attrNameLst>
                                      </p:cBhvr>
                                      <p:tavLst>
                                        <p:tav tm="0">
                                          <p:val>
                                            <p:strVal val="1+#ppt_h/2"/>
                                          </p:val>
                                        </p:tav>
                                        <p:tav tm="100000">
                                          <p:val>
                                            <p:strVal val="#ppt_y"/>
                                          </p:val>
                                        </p:tav>
                                      </p:tavLst>
                                    </p:anim>
                                  </p:childTnLst>
                                </p:cTn>
                              </p:par>
                            </p:childTnLst>
                          </p:cTn>
                        </p:par>
                        <p:par>
                          <p:cTn id="95" fill="hold">
                            <p:stCondLst>
                              <p:cond delay="10500"/>
                            </p:stCondLst>
                            <p:childTnLst>
                              <p:par>
                                <p:cTn id="96" presetID="2" presetClass="entr" presetSubtype="4"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 calcmode="lin" valueType="num">
                                      <p:cBhvr additive="base">
                                        <p:cTn id="98" dur="250" fill="hold"/>
                                        <p:tgtEl>
                                          <p:spTgt spid="35"/>
                                        </p:tgtEl>
                                        <p:attrNameLst>
                                          <p:attrName>ppt_x</p:attrName>
                                        </p:attrNameLst>
                                      </p:cBhvr>
                                      <p:tavLst>
                                        <p:tav tm="0">
                                          <p:val>
                                            <p:strVal val="#ppt_x"/>
                                          </p:val>
                                        </p:tav>
                                        <p:tav tm="100000">
                                          <p:val>
                                            <p:strVal val="#ppt_x"/>
                                          </p:val>
                                        </p:tav>
                                      </p:tavLst>
                                    </p:anim>
                                    <p:anim calcmode="lin" valueType="num">
                                      <p:cBhvr additive="base">
                                        <p:cTn id="99" dur="250" fill="hold"/>
                                        <p:tgtEl>
                                          <p:spTgt spid="35"/>
                                        </p:tgtEl>
                                        <p:attrNameLst>
                                          <p:attrName>ppt_y</p:attrName>
                                        </p:attrNameLst>
                                      </p:cBhvr>
                                      <p:tavLst>
                                        <p:tav tm="0">
                                          <p:val>
                                            <p:strVal val="1+#ppt_h/2"/>
                                          </p:val>
                                        </p:tav>
                                        <p:tav tm="100000">
                                          <p:val>
                                            <p:strVal val="#ppt_y"/>
                                          </p:val>
                                        </p:tav>
                                      </p:tavLst>
                                    </p:anim>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fade">
                                      <p:cBhvr>
                                        <p:cTn id="103" dur="500"/>
                                        <p:tgtEl>
                                          <p:spTgt spid="38"/>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40"/>
                                        </p:tgtEl>
                                        <p:attrNameLst>
                                          <p:attrName>style.visibility</p:attrName>
                                        </p:attrNameLst>
                                      </p:cBhvr>
                                      <p:to>
                                        <p:strVal val="visible"/>
                                      </p:to>
                                    </p:set>
                                    <p:animEffect transition="in" filter="fade">
                                      <p:cBhvr>
                                        <p:cTn id="107" dur="500"/>
                                        <p:tgtEl>
                                          <p:spTgt spid="40"/>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500"/>
                                        <p:tgtEl>
                                          <p:spTgt spid="42"/>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30"/>
                                        </p:tgtEl>
                                        <p:attrNameLst>
                                          <p:attrName>style.visibility</p:attrName>
                                        </p:attrNameLst>
                                      </p:cBhvr>
                                      <p:to>
                                        <p:strVal val="visible"/>
                                      </p:to>
                                    </p:set>
                                    <p:animEffect transition="in" filter="fade">
                                      <p:cBhvr>
                                        <p:cTn id="115" dur="500"/>
                                        <p:tgtEl>
                                          <p:spTgt spid="30"/>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34"/>
                                        </p:tgtEl>
                                        <p:attrNameLst>
                                          <p:attrName>style.visibility</p:attrName>
                                        </p:attrNameLst>
                                      </p:cBhvr>
                                      <p:to>
                                        <p:strVal val="visible"/>
                                      </p:to>
                                    </p:set>
                                    <p:animEffect transition="in" filter="fade">
                                      <p:cBhvr>
                                        <p:cTn id="119" dur="500"/>
                                        <p:tgtEl>
                                          <p:spTgt spid="34"/>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fade">
                                      <p:cBhvr>
                                        <p:cTn id="123" dur="500"/>
                                        <p:tgtEl>
                                          <p:spTgt spid="36"/>
                                        </p:tgtEl>
                                      </p:cBhvr>
                                    </p:animEffect>
                                  </p:childTnLst>
                                </p:cTn>
                              </p:par>
                            </p:childTnLst>
                          </p:cTn>
                        </p:par>
                        <p:par>
                          <p:cTn id="124" fill="hold">
                            <p:stCondLst>
                              <p:cond delay="14000"/>
                            </p:stCondLst>
                            <p:childTnLst>
                              <p:par>
                                <p:cTn id="125" presetID="37" presetClass="entr" presetSubtype="0" fill="hold" grpId="0" nodeType="after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750"/>
                                        <p:tgtEl>
                                          <p:spTgt spid="45"/>
                                        </p:tgtEl>
                                      </p:cBhvr>
                                    </p:animEffect>
                                    <p:anim calcmode="lin" valueType="num">
                                      <p:cBhvr>
                                        <p:cTn id="128" dur="750" fill="hold"/>
                                        <p:tgtEl>
                                          <p:spTgt spid="45"/>
                                        </p:tgtEl>
                                        <p:attrNameLst>
                                          <p:attrName>ppt_x</p:attrName>
                                        </p:attrNameLst>
                                      </p:cBhvr>
                                      <p:tavLst>
                                        <p:tav tm="0">
                                          <p:val>
                                            <p:strVal val="#ppt_x"/>
                                          </p:val>
                                        </p:tav>
                                        <p:tav tm="100000">
                                          <p:val>
                                            <p:strVal val="#ppt_x"/>
                                          </p:val>
                                        </p:tav>
                                      </p:tavLst>
                                    </p:anim>
                                    <p:anim calcmode="lin" valueType="num">
                                      <p:cBhvr>
                                        <p:cTn id="129" dur="675" decel="100000" fill="hold"/>
                                        <p:tgtEl>
                                          <p:spTgt spid="45"/>
                                        </p:tgtEl>
                                        <p:attrNameLst>
                                          <p:attrName>ppt_y</p:attrName>
                                        </p:attrNameLst>
                                      </p:cBhvr>
                                      <p:tavLst>
                                        <p:tav tm="0">
                                          <p:val>
                                            <p:strVal val="#ppt_y+1"/>
                                          </p:val>
                                        </p:tav>
                                        <p:tav tm="100000">
                                          <p:val>
                                            <p:strVal val="#ppt_y-.03"/>
                                          </p:val>
                                        </p:tav>
                                      </p:tavLst>
                                    </p:anim>
                                    <p:anim calcmode="lin" valueType="num">
                                      <p:cBhvr>
                                        <p:cTn id="130"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47"/>
                                        </p:tgtEl>
                                        <p:attrNameLst>
                                          <p:attrName>style.visibility</p:attrName>
                                        </p:attrNameLst>
                                      </p:cBhvr>
                                      <p:to>
                                        <p:strVal val="visible"/>
                                      </p:to>
                                    </p:set>
                                    <p:animEffect transition="in" filter="fade">
                                      <p:cBhvr>
                                        <p:cTn id="13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7" grpId="0"/>
      <p:bldP spid="18" grpId="0" animBg="1"/>
      <p:bldP spid="19" grpId="0"/>
      <p:bldP spid="20" grpId="0" animBg="1"/>
      <p:bldP spid="21" grpId="0"/>
      <p:bldP spid="22" grpId="0"/>
      <p:bldP spid="26" grpId="0" animBg="1"/>
      <p:bldP spid="27" grpId="0"/>
      <p:bldP spid="28" grpId="0" animBg="1"/>
      <p:bldP spid="29" grpId="0"/>
      <p:bldP spid="30" grpId="0"/>
      <p:bldP spid="33" grpId="0"/>
      <p:bldP spid="34" grpId="0"/>
      <p:bldP spid="35" grpId="0"/>
      <p:bldP spid="36" grpId="0"/>
      <p:bldP spid="37" grpId="0"/>
      <p:bldP spid="38" grpId="0"/>
      <p:bldP spid="39" grpId="0"/>
      <p:bldP spid="40" grpId="0"/>
      <p:bldP spid="41" grpId="0"/>
      <p:bldP spid="42" grpId="0"/>
      <p:bldP spid="45" grpId="0"/>
      <p:bldP spid="4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8"/>
          <p:cNvSpPr/>
          <p:nvPr/>
        </p:nvSpPr>
        <p:spPr bwMode="auto">
          <a:xfrm>
            <a:off x="2958599" y="1377613"/>
            <a:ext cx="1093203" cy="1024340"/>
          </a:xfrm>
          <a:custGeom>
            <a:avLst/>
            <a:gdLst>
              <a:gd name="T0" fmla="*/ 238 w 254"/>
              <a:gd name="T1" fmla="*/ 94 h 238"/>
              <a:gd name="T2" fmla="*/ 238 w 254"/>
              <a:gd name="T3" fmla="*/ 0 h 238"/>
              <a:gd name="T4" fmla="*/ 0 w 254"/>
              <a:gd name="T5" fmla="*/ 0 h 238"/>
              <a:gd name="T6" fmla="*/ 0 w 254"/>
              <a:gd name="T7" fmla="*/ 238 h 238"/>
              <a:gd name="T8" fmla="*/ 238 w 254"/>
              <a:gd name="T9" fmla="*/ 238 h 238"/>
              <a:gd name="T10" fmla="*/ 238 w 254"/>
              <a:gd name="T11" fmla="*/ 139 h 238"/>
              <a:gd name="T12" fmla="*/ 254 w 254"/>
              <a:gd name="T13" fmla="*/ 119 h 238"/>
              <a:gd name="T14" fmla="*/ 238 w 254"/>
              <a:gd name="T15" fmla="*/ 94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38">
                <a:moveTo>
                  <a:pt x="238" y="94"/>
                </a:moveTo>
                <a:lnTo>
                  <a:pt x="238" y="0"/>
                </a:lnTo>
                <a:lnTo>
                  <a:pt x="0" y="0"/>
                </a:lnTo>
                <a:lnTo>
                  <a:pt x="0" y="238"/>
                </a:lnTo>
                <a:lnTo>
                  <a:pt x="238" y="238"/>
                </a:lnTo>
                <a:lnTo>
                  <a:pt x="238" y="139"/>
                </a:lnTo>
                <a:lnTo>
                  <a:pt x="254" y="119"/>
                </a:lnTo>
                <a:lnTo>
                  <a:pt x="238" y="9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69"/>
          <p:cNvSpPr/>
          <p:nvPr/>
        </p:nvSpPr>
        <p:spPr bwMode="auto">
          <a:xfrm>
            <a:off x="4043773" y="1377613"/>
            <a:ext cx="1093203" cy="1024340"/>
          </a:xfrm>
          <a:custGeom>
            <a:avLst/>
            <a:gdLst>
              <a:gd name="T0" fmla="*/ 242 w 254"/>
              <a:gd name="T1" fmla="*/ 94 h 238"/>
              <a:gd name="T2" fmla="*/ 242 w 254"/>
              <a:gd name="T3" fmla="*/ 0 h 238"/>
              <a:gd name="T4" fmla="*/ 0 w 254"/>
              <a:gd name="T5" fmla="*/ 0 h 238"/>
              <a:gd name="T6" fmla="*/ 0 w 254"/>
              <a:gd name="T7" fmla="*/ 94 h 238"/>
              <a:gd name="T8" fmla="*/ 16 w 254"/>
              <a:gd name="T9" fmla="*/ 119 h 238"/>
              <a:gd name="T10" fmla="*/ 0 w 254"/>
              <a:gd name="T11" fmla="*/ 139 h 238"/>
              <a:gd name="T12" fmla="*/ 0 w 254"/>
              <a:gd name="T13" fmla="*/ 238 h 238"/>
              <a:gd name="T14" fmla="*/ 242 w 254"/>
              <a:gd name="T15" fmla="*/ 238 h 238"/>
              <a:gd name="T16" fmla="*/ 242 w 254"/>
              <a:gd name="T17" fmla="*/ 139 h 238"/>
              <a:gd name="T18" fmla="*/ 254 w 254"/>
              <a:gd name="T19" fmla="*/ 119 h 238"/>
              <a:gd name="T20" fmla="*/ 242 w 254"/>
              <a:gd name="T21" fmla="*/ 9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238">
                <a:moveTo>
                  <a:pt x="242" y="94"/>
                </a:moveTo>
                <a:lnTo>
                  <a:pt x="242" y="0"/>
                </a:lnTo>
                <a:lnTo>
                  <a:pt x="0" y="0"/>
                </a:lnTo>
                <a:lnTo>
                  <a:pt x="0" y="94"/>
                </a:lnTo>
                <a:lnTo>
                  <a:pt x="16" y="119"/>
                </a:lnTo>
                <a:lnTo>
                  <a:pt x="0" y="139"/>
                </a:lnTo>
                <a:lnTo>
                  <a:pt x="0" y="238"/>
                </a:lnTo>
                <a:lnTo>
                  <a:pt x="242" y="238"/>
                </a:lnTo>
                <a:lnTo>
                  <a:pt x="242" y="139"/>
                </a:lnTo>
                <a:lnTo>
                  <a:pt x="254" y="119"/>
                </a:lnTo>
                <a:lnTo>
                  <a:pt x="242" y="9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70"/>
          <p:cNvSpPr/>
          <p:nvPr/>
        </p:nvSpPr>
        <p:spPr bwMode="auto">
          <a:xfrm>
            <a:off x="3992126" y="3553673"/>
            <a:ext cx="1093203" cy="1024340"/>
          </a:xfrm>
          <a:custGeom>
            <a:avLst/>
            <a:gdLst>
              <a:gd name="T0" fmla="*/ 12 w 254"/>
              <a:gd name="T1" fmla="*/ 139 h 238"/>
              <a:gd name="T2" fmla="*/ 12 w 254"/>
              <a:gd name="T3" fmla="*/ 238 h 238"/>
              <a:gd name="T4" fmla="*/ 254 w 254"/>
              <a:gd name="T5" fmla="*/ 238 h 238"/>
              <a:gd name="T6" fmla="*/ 254 w 254"/>
              <a:gd name="T7" fmla="*/ 139 h 238"/>
              <a:gd name="T8" fmla="*/ 237 w 254"/>
              <a:gd name="T9" fmla="*/ 119 h 238"/>
              <a:gd name="T10" fmla="*/ 254 w 254"/>
              <a:gd name="T11" fmla="*/ 94 h 238"/>
              <a:gd name="T12" fmla="*/ 254 w 254"/>
              <a:gd name="T13" fmla="*/ 0 h 238"/>
              <a:gd name="T14" fmla="*/ 12 w 254"/>
              <a:gd name="T15" fmla="*/ 0 h 238"/>
              <a:gd name="T16" fmla="*/ 12 w 254"/>
              <a:gd name="T17" fmla="*/ 94 h 238"/>
              <a:gd name="T18" fmla="*/ 0 w 254"/>
              <a:gd name="T19" fmla="*/ 119 h 238"/>
              <a:gd name="T20" fmla="*/ 12 w 254"/>
              <a:gd name="T21" fmla="*/ 13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238">
                <a:moveTo>
                  <a:pt x="12" y="139"/>
                </a:moveTo>
                <a:lnTo>
                  <a:pt x="12" y="238"/>
                </a:lnTo>
                <a:lnTo>
                  <a:pt x="254" y="238"/>
                </a:lnTo>
                <a:lnTo>
                  <a:pt x="254" y="139"/>
                </a:lnTo>
                <a:lnTo>
                  <a:pt x="237" y="119"/>
                </a:lnTo>
                <a:lnTo>
                  <a:pt x="254" y="94"/>
                </a:lnTo>
                <a:lnTo>
                  <a:pt x="254" y="0"/>
                </a:lnTo>
                <a:lnTo>
                  <a:pt x="12" y="0"/>
                </a:lnTo>
                <a:lnTo>
                  <a:pt x="12" y="94"/>
                </a:lnTo>
                <a:lnTo>
                  <a:pt x="0" y="119"/>
                </a:lnTo>
                <a:lnTo>
                  <a:pt x="12" y="139"/>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71"/>
          <p:cNvSpPr/>
          <p:nvPr/>
        </p:nvSpPr>
        <p:spPr bwMode="auto">
          <a:xfrm>
            <a:off x="5143847" y="2461447"/>
            <a:ext cx="1041555" cy="1093203"/>
          </a:xfrm>
          <a:custGeom>
            <a:avLst/>
            <a:gdLst>
              <a:gd name="T0" fmla="*/ 144 w 242"/>
              <a:gd name="T1" fmla="*/ 238 h 254"/>
              <a:gd name="T2" fmla="*/ 242 w 242"/>
              <a:gd name="T3" fmla="*/ 238 h 254"/>
              <a:gd name="T4" fmla="*/ 242 w 242"/>
              <a:gd name="T5" fmla="*/ 0 h 254"/>
              <a:gd name="T6" fmla="*/ 144 w 242"/>
              <a:gd name="T7" fmla="*/ 0 h 254"/>
              <a:gd name="T8" fmla="*/ 119 w 242"/>
              <a:gd name="T9" fmla="*/ 12 h 254"/>
              <a:gd name="T10" fmla="*/ 98 w 242"/>
              <a:gd name="T11" fmla="*/ 0 h 254"/>
              <a:gd name="T12" fmla="*/ 0 w 242"/>
              <a:gd name="T13" fmla="*/ 0 h 254"/>
              <a:gd name="T14" fmla="*/ 0 w 242"/>
              <a:gd name="T15" fmla="*/ 238 h 254"/>
              <a:gd name="T16" fmla="*/ 98 w 242"/>
              <a:gd name="T17" fmla="*/ 238 h 254"/>
              <a:gd name="T18" fmla="*/ 119 w 242"/>
              <a:gd name="T19" fmla="*/ 254 h 254"/>
              <a:gd name="T20" fmla="*/ 144 w 242"/>
              <a:gd name="T21" fmla="*/ 23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254">
                <a:moveTo>
                  <a:pt x="144" y="238"/>
                </a:moveTo>
                <a:lnTo>
                  <a:pt x="242" y="238"/>
                </a:lnTo>
                <a:lnTo>
                  <a:pt x="242" y="0"/>
                </a:lnTo>
                <a:lnTo>
                  <a:pt x="144" y="0"/>
                </a:lnTo>
                <a:lnTo>
                  <a:pt x="119" y="12"/>
                </a:lnTo>
                <a:lnTo>
                  <a:pt x="98" y="0"/>
                </a:lnTo>
                <a:lnTo>
                  <a:pt x="0" y="0"/>
                </a:lnTo>
                <a:lnTo>
                  <a:pt x="0" y="238"/>
                </a:lnTo>
                <a:lnTo>
                  <a:pt x="98" y="238"/>
                </a:lnTo>
                <a:lnTo>
                  <a:pt x="119" y="254"/>
                </a:lnTo>
                <a:lnTo>
                  <a:pt x="144" y="238"/>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72"/>
          <p:cNvSpPr/>
          <p:nvPr/>
        </p:nvSpPr>
        <p:spPr bwMode="auto">
          <a:xfrm>
            <a:off x="5143847" y="1377613"/>
            <a:ext cx="1041555" cy="1093203"/>
          </a:xfrm>
          <a:custGeom>
            <a:avLst/>
            <a:gdLst>
              <a:gd name="T0" fmla="*/ 0 w 242"/>
              <a:gd name="T1" fmla="*/ 0 h 254"/>
              <a:gd name="T2" fmla="*/ 0 w 242"/>
              <a:gd name="T3" fmla="*/ 94 h 254"/>
              <a:gd name="T4" fmla="*/ 16 w 242"/>
              <a:gd name="T5" fmla="*/ 119 h 254"/>
              <a:gd name="T6" fmla="*/ 0 w 242"/>
              <a:gd name="T7" fmla="*/ 139 h 254"/>
              <a:gd name="T8" fmla="*/ 0 w 242"/>
              <a:gd name="T9" fmla="*/ 238 h 254"/>
              <a:gd name="T10" fmla="*/ 98 w 242"/>
              <a:gd name="T11" fmla="*/ 238 h 254"/>
              <a:gd name="T12" fmla="*/ 119 w 242"/>
              <a:gd name="T13" fmla="*/ 254 h 254"/>
              <a:gd name="T14" fmla="*/ 144 w 242"/>
              <a:gd name="T15" fmla="*/ 238 h 254"/>
              <a:gd name="T16" fmla="*/ 242 w 242"/>
              <a:gd name="T17" fmla="*/ 238 h 254"/>
              <a:gd name="T18" fmla="*/ 242 w 242"/>
              <a:gd name="T19" fmla="*/ 0 h 254"/>
              <a:gd name="T20" fmla="*/ 0 w 242"/>
              <a:gd name="T2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254">
                <a:moveTo>
                  <a:pt x="0" y="0"/>
                </a:moveTo>
                <a:lnTo>
                  <a:pt x="0" y="94"/>
                </a:lnTo>
                <a:lnTo>
                  <a:pt x="16" y="119"/>
                </a:lnTo>
                <a:lnTo>
                  <a:pt x="0" y="139"/>
                </a:lnTo>
                <a:lnTo>
                  <a:pt x="0" y="238"/>
                </a:lnTo>
                <a:lnTo>
                  <a:pt x="98" y="238"/>
                </a:lnTo>
                <a:lnTo>
                  <a:pt x="119" y="254"/>
                </a:lnTo>
                <a:lnTo>
                  <a:pt x="144" y="238"/>
                </a:lnTo>
                <a:lnTo>
                  <a:pt x="242" y="238"/>
                </a:lnTo>
                <a:lnTo>
                  <a:pt x="242" y="0"/>
                </a:ln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5" name="Freeform 73"/>
          <p:cNvSpPr/>
          <p:nvPr/>
        </p:nvSpPr>
        <p:spPr bwMode="auto">
          <a:xfrm>
            <a:off x="5092199" y="3553673"/>
            <a:ext cx="1093203" cy="1024340"/>
          </a:xfrm>
          <a:custGeom>
            <a:avLst/>
            <a:gdLst>
              <a:gd name="T0" fmla="*/ 254 w 254"/>
              <a:gd name="T1" fmla="*/ 0 h 238"/>
              <a:gd name="T2" fmla="*/ 156 w 254"/>
              <a:gd name="T3" fmla="*/ 0 h 238"/>
              <a:gd name="T4" fmla="*/ 131 w 254"/>
              <a:gd name="T5" fmla="*/ 12 h 238"/>
              <a:gd name="T6" fmla="*/ 110 w 254"/>
              <a:gd name="T7" fmla="*/ 0 h 238"/>
              <a:gd name="T8" fmla="*/ 12 w 254"/>
              <a:gd name="T9" fmla="*/ 0 h 238"/>
              <a:gd name="T10" fmla="*/ 12 w 254"/>
              <a:gd name="T11" fmla="*/ 94 h 238"/>
              <a:gd name="T12" fmla="*/ 0 w 254"/>
              <a:gd name="T13" fmla="*/ 119 h 238"/>
              <a:gd name="T14" fmla="*/ 12 w 254"/>
              <a:gd name="T15" fmla="*/ 139 h 238"/>
              <a:gd name="T16" fmla="*/ 12 w 254"/>
              <a:gd name="T17" fmla="*/ 238 h 238"/>
              <a:gd name="T18" fmla="*/ 254 w 254"/>
              <a:gd name="T19" fmla="*/ 238 h 238"/>
              <a:gd name="T20" fmla="*/ 254 w 254"/>
              <a:gd name="T21"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238">
                <a:moveTo>
                  <a:pt x="254" y="0"/>
                </a:moveTo>
                <a:lnTo>
                  <a:pt x="156" y="0"/>
                </a:lnTo>
                <a:lnTo>
                  <a:pt x="131" y="12"/>
                </a:lnTo>
                <a:lnTo>
                  <a:pt x="110" y="0"/>
                </a:lnTo>
                <a:lnTo>
                  <a:pt x="12" y="0"/>
                </a:lnTo>
                <a:lnTo>
                  <a:pt x="12" y="94"/>
                </a:lnTo>
                <a:lnTo>
                  <a:pt x="0" y="119"/>
                </a:lnTo>
                <a:lnTo>
                  <a:pt x="12" y="139"/>
                </a:lnTo>
                <a:lnTo>
                  <a:pt x="12" y="238"/>
                </a:lnTo>
                <a:lnTo>
                  <a:pt x="254" y="238"/>
                </a:lnTo>
                <a:lnTo>
                  <a:pt x="254" y="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6" name="Freeform 74"/>
          <p:cNvSpPr/>
          <p:nvPr/>
        </p:nvSpPr>
        <p:spPr bwMode="auto">
          <a:xfrm>
            <a:off x="2958599" y="3480508"/>
            <a:ext cx="1024340" cy="1097505"/>
          </a:xfrm>
          <a:custGeom>
            <a:avLst/>
            <a:gdLst>
              <a:gd name="T0" fmla="*/ 238 w 238"/>
              <a:gd name="T1" fmla="*/ 255 h 255"/>
              <a:gd name="T2" fmla="*/ 238 w 238"/>
              <a:gd name="T3" fmla="*/ 156 h 255"/>
              <a:gd name="T4" fmla="*/ 225 w 238"/>
              <a:gd name="T5" fmla="*/ 136 h 255"/>
              <a:gd name="T6" fmla="*/ 238 w 238"/>
              <a:gd name="T7" fmla="*/ 111 h 255"/>
              <a:gd name="T8" fmla="*/ 238 w 238"/>
              <a:gd name="T9" fmla="*/ 17 h 255"/>
              <a:gd name="T10" fmla="*/ 143 w 238"/>
              <a:gd name="T11" fmla="*/ 17 h 255"/>
              <a:gd name="T12" fmla="*/ 119 w 238"/>
              <a:gd name="T13" fmla="*/ 0 h 255"/>
              <a:gd name="T14" fmla="*/ 98 w 238"/>
              <a:gd name="T15" fmla="*/ 17 h 255"/>
              <a:gd name="T16" fmla="*/ 0 w 238"/>
              <a:gd name="T17" fmla="*/ 17 h 255"/>
              <a:gd name="T18" fmla="*/ 0 w 238"/>
              <a:gd name="T19" fmla="*/ 255 h 255"/>
              <a:gd name="T20" fmla="*/ 238 w 238"/>
              <a:gd name="T21"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55">
                <a:moveTo>
                  <a:pt x="238" y="255"/>
                </a:moveTo>
                <a:lnTo>
                  <a:pt x="238" y="156"/>
                </a:lnTo>
                <a:lnTo>
                  <a:pt x="225" y="136"/>
                </a:lnTo>
                <a:lnTo>
                  <a:pt x="238" y="111"/>
                </a:lnTo>
                <a:lnTo>
                  <a:pt x="238" y="17"/>
                </a:lnTo>
                <a:lnTo>
                  <a:pt x="143" y="17"/>
                </a:lnTo>
                <a:lnTo>
                  <a:pt x="119" y="0"/>
                </a:lnTo>
                <a:lnTo>
                  <a:pt x="98" y="17"/>
                </a:lnTo>
                <a:lnTo>
                  <a:pt x="0" y="17"/>
                </a:lnTo>
                <a:lnTo>
                  <a:pt x="0" y="255"/>
                </a:lnTo>
                <a:lnTo>
                  <a:pt x="238" y="255"/>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7" name="Freeform 75"/>
          <p:cNvSpPr/>
          <p:nvPr/>
        </p:nvSpPr>
        <p:spPr bwMode="auto">
          <a:xfrm>
            <a:off x="2958599" y="2461447"/>
            <a:ext cx="1024340" cy="1024340"/>
          </a:xfrm>
          <a:custGeom>
            <a:avLst/>
            <a:gdLst>
              <a:gd name="T0" fmla="*/ 0 w 238"/>
              <a:gd name="T1" fmla="*/ 0 h 238"/>
              <a:gd name="T2" fmla="*/ 0 w 238"/>
              <a:gd name="T3" fmla="*/ 238 h 238"/>
              <a:gd name="T4" fmla="*/ 98 w 238"/>
              <a:gd name="T5" fmla="*/ 238 h 238"/>
              <a:gd name="T6" fmla="*/ 119 w 238"/>
              <a:gd name="T7" fmla="*/ 221 h 238"/>
              <a:gd name="T8" fmla="*/ 143 w 238"/>
              <a:gd name="T9" fmla="*/ 238 h 238"/>
              <a:gd name="T10" fmla="*/ 238 w 238"/>
              <a:gd name="T11" fmla="*/ 238 h 238"/>
              <a:gd name="T12" fmla="*/ 238 w 238"/>
              <a:gd name="T13" fmla="*/ 0 h 238"/>
              <a:gd name="T14" fmla="*/ 0 w 238"/>
              <a:gd name="T15" fmla="*/ 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238">
                <a:moveTo>
                  <a:pt x="0" y="0"/>
                </a:moveTo>
                <a:lnTo>
                  <a:pt x="0" y="238"/>
                </a:lnTo>
                <a:lnTo>
                  <a:pt x="98" y="238"/>
                </a:lnTo>
                <a:lnTo>
                  <a:pt x="119" y="221"/>
                </a:lnTo>
                <a:lnTo>
                  <a:pt x="143" y="238"/>
                </a:lnTo>
                <a:lnTo>
                  <a:pt x="238" y="238"/>
                </a:lnTo>
                <a:lnTo>
                  <a:pt x="238" y="0"/>
                </a:ln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19" name="Group 18"/>
          <p:cNvGrpSpPr/>
          <p:nvPr/>
        </p:nvGrpSpPr>
        <p:grpSpPr>
          <a:xfrm>
            <a:off x="4204910" y="2696359"/>
            <a:ext cx="667633" cy="554515"/>
            <a:chOff x="4578350" y="3367088"/>
            <a:chExt cx="2014538" cy="1673226"/>
          </a:xfrm>
          <a:solidFill>
            <a:schemeClr val="bg1">
              <a:lumMod val="95000"/>
            </a:schemeClr>
          </a:solidFill>
        </p:grpSpPr>
        <p:sp>
          <p:nvSpPr>
            <p:cNvPr id="20" name="Rectangle 19"/>
            <p:cNvSpPr>
              <a:spLocks noChangeArrowheads="1"/>
            </p:cNvSpPr>
            <p:nvPr/>
          </p:nvSpPr>
          <p:spPr bwMode="auto">
            <a:xfrm>
              <a:off x="5321300" y="4859338"/>
              <a:ext cx="53181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a:spLocks noEditPoints="1"/>
            </p:cNvSpPr>
            <p:nvPr/>
          </p:nvSpPr>
          <p:spPr bwMode="auto">
            <a:xfrm>
              <a:off x="4578350" y="3367088"/>
              <a:ext cx="2014538" cy="1458913"/>
            </a:xfrm>
            <a:custGeom>
              <a:avLst/>
              <a:gdLst>
                <a:gd name="T0" fmla="*/ 524 w 537"/>
                <a:gd name="T1" fmla="*/ 0 h 389"/>
                <a:gd name="T2" fmla="*/ 14 w 537"/>
                <a:gd name="T3" fmla="*/ 0 h 389"/>
                <a:gd name="T4" fmla="*/ 0 w 537"/>
                <a:gd name="T5" fmla="*/ 13 h 389"/>
                <a:gd name="T6" fmla="*/ 0 w 537"/>
                <a:gd name="T7" fmla="*/ 376 h 389"/>
                <a:gd name="T8" fmla="*/ 14 w 537"/>
                <a:gd name="T9" fmla="*/ 389 h 389"/>
                <a:gd name="T10" fmla="*/ 524 w 537"/>
                <a:gd name="T11" fmla="*/ 389 h 389"/>
                <a:gd name="T12" fmla="*/ 537 w 537"/>
                <a:gd name="T13" fmla="*/ 376 h 389"/>
                <a:gd name="T14" fmla="*/ 537 w 537"/>
                <a:gd name="T15" fmla="*/ 13 h 389"/>
                <a:gd name="T16" fmla="*/ 524 w 537"/>
                <a:gd name="T17" fmla="*/ 0 h 389"/>
                <a:gd name="T18" fmla="*/ 504 w 537"/>
                <a:gd name="T19" fmla="*/ 304 h 389"/>
                <a:gd name="T20" fmla="*/ 34 w 537"/>
                <a:gd name="T21" fmla="*/ 304 h 389"/>
                <a:gd name="T22" fmla="*/ 34 w 537"/>
                <a:gd name="T23" fmla="*/ 32 h 389"/>
                <a:gd name="T24" fmla="*/ 504 w 537"/>
                <a:gd name="T25" fmla="*/ 32 h 389"/>
                <a:gd name="T26" fmla="*/ 504 w 537"/>
                <a:gd name="T27" fmla="*/ 30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89">
                  <a:moveTo>
                    <a:pt x="524" y="0"/>
                  </a:moveTo>
                  <a:cubicBezTo>
                    <a:pt x="14" y="0"/>
                    <a:pt x="14" y="0"/>
                    <a:pt x="14" y="0"/>
                  </a:cubicBezTo>
                  <a:cubicBezTo>
                    <a:pt x="6" y="0"/>
                    <a:pt x="0" y="6"/>
                    <a:pt x="0" y="13"/>
                  </a:cubicBezTo>
                  <a:cubicBezTo>
                    <a:pt x="0" y="376"/>
                    <a:pt x="0" y="376"/>
                    <a:pt x="0" y="376"/>
                  </a:cubicBezTo>
                  <a:cubicBezTo>
                    <a:pt x="0" y="383"/>
                    <a:pt x="6" y="389"/>
                    <a:pt x="14" y="389"/>
                  </a:cubicBezTo>
                  <a:cubicBezTo>
                    <a:pt x="524" y="389"/>
                    <a:pt x="524" y="389"/>
                    <a:pt x="524" y="389"/>
                  </a:cubicBezTo>
                  <a:cubicBezTo>
                    <a:pt x="531" y="389"/>
                    <a:pt x="537" y="383"/>
                    <a:pt x="537" y="376"/>
                  </a:cubicBezTo>
                  <a:cubicBezTo>
                    <a:pt x="537" y="13"/>
                    <a:pt x="537" y="13"/>
                    <a:pt x="537" y="13"/>
                  </a:cubicBezTo>
                  <a:cubicBezTo>
                    <a:pt x="537" y="6"/>
                    <a:pt x="531" y="0"/>
                    <a:pt x="524" y="0"/>
                  </a:cubicBezTo>
                  <a:close/>
                  <a:moveTo>
                    <a:pt x="504" y="304"/>
                  </a:moveTo>
                  <a:cubicBezTo>
                    <a:pt x="34" y="304"/>
                    <a:pt x="34" y="304"/>
                    <a:pt x="34" y="304"/>
                  </a:cubicBezTo>
                  <a:cubicBezTo>
                    <a:pt x="34" y="32"/>
                    <a:pt x="34" y="32"/>
                    <a:pt x="34" y="32"/>
                  </a:cubicBezTo>
                  <a:cubicBezTo>
                    <a:pt x="504" y="32"/>
                    <a:pt x="504" y="32"/>
                    <a:pt x="504" y="32"/>
                  </a:cubicBezTo>
                  <a:lnTo>
                    <a:pt x="504" y="3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5156200" y="4991101"/>
              <a:ext cx="858838" cy="49213"/>
            </a:xfrm>
            <a:custGeom>
              <a:avLst/>
              <a:gdLst>
                <a:gd name="T0" fmla="*/ 219 w 229"/>
                <a:gd name="T1" fmla="*/ 0 h 13"/>
                <a:gd name="T2" fmla="*/ 10 w 229"/>
                <a:gd name="T3" fmla="*/ 0 h 13"/>
                <a:gd name="T4" fmla="*/ 0 w 229"/>
                <a:gd name="T5" fmla="*/ 10 h 13"/>
                <a:gd name="T6" fmla="*/ 0 w 229"/>
                <a:gd name="T7" fmla="*/ 13 h 13"/>
                <a:gd name="T8" fmla="*/ 229 w 229"/>
                <a:gd name="T9" fmla="*/ 13 h 13"/>
                <a:gd name="T10" fmla="*/ 229 w 229"/>
                <a:gd name="T11" fmla="*/ 10 h 13"/>
                <a:gd name="T12" fmla="*/ 219 w 22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9" h="13">
                  <a:moveTo>
                    <a:pt x="219" y="0"/>
                  </a:moveTo>
                  <a:cubicBezTo>
                    <a:pt x="10" y="0"/>
                    <a:pt x="10" y="0"/>
                    <a:pt x="10" y="0"/>
                  </a:cubicBezTo>
                  <a:cubicBezTo>
                    <a:pt x="5" y="0"/>
                    <a:pt x="0" y="4"/>
                    <a:pt x="0" y="10"/>
                  </a:cubicBezTo>
                  <a:cubicBezTo>
                    <a:pt x="0" y="13"/>
                    <a:pt x="0" y="13"/>
                    <a:pt x="0" y="13"/>
                  </a:cubicBezTo>
                  <a:cubicBezTo>
                    <a:pt x="229" y="13"/>
                    <a:pt x="229" y="13"/>
                    <a:pt x="229" y="13"/>
                  </a:cubicBezTo>
                  <a:cubicBezTo>
                    <a:pt x="229" y="10"/>
                    <a:pt x="229" y="10"/>
                    <a:pt x="229" y="10"/>
                  </a:cubicBezTo>
                  <a:cubicBezTo>
                    <a:pt x="229" y="4"/>
                    <a:pt x="225"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5054600" y="3598863"/>
              <a:ext cx="382588" cy="769938"/>
            </a:xfrm>
            <a:custGeom>
              <a:avLst/>
              <a:gdLst>
                <a:gd name="T0" fmla="*/ 28 w 102"/>
                <a:gd name="T1" fmla="*/ 133 h 205"/>
                <a:gd name="T2" fmla="*/ 51 w 102"/>
                <a:gd name="T3" fmla="*/ 158 h 205"/>
                <a:gd name="T4" fmla="*/ 73 w 102"/>
                <a:gd name="T5" fmla="*/ 137 h 205"/>
                <a:gd name="T6" fmla="*/ 49 w 102"/>
                <a:gd name="T7" fmla="*/ 114 h 205"/>
                <a:gd name="T8" fmla="*/ 17 w 102"/>
                <a:gd name="T9" fmla="*/ 101 h 205"/>
                <a:gd name="T10" fmla="*/ 0 w 102"/>
                <a:gd name="T11" fmla="*/ 66 h 205"/>
                <a:gd name="T12" fmla="*/ 38 w 102"/>
                <a:gd name="T13" fmla="*/ 23 h 205"/>
                <a:gd name="T14" fmla="*/ 38 w 102"/>
                <a:gd name="T15" fmla="*/ 0 h 205"/>
                <a:gd name="T16" fmla="*/ 61 w 102"/>
                <a:gd name="T17" fmla="*/ 0 h 205"/>
                <a:gd name="T18" fmla="*/ 61 w 102"/>
                <a:gd name="T19" fmla="*/ 26 h 205"/>
                <a:gd name="T20" fmla="*/ 74 w 102"/>
                <a:gd name="T21" fmla="*/ 34 h 205"/>
                <a:gd name="T22" fmla="*/ 74 w 102"/>
                <a:gd name="T23" fmla="*/ 24 h 205"/>
                <a:gd name="T24" fmla="*/ 94 w 102"/>
                <a:gd name="T25" fmla="*/ 24 h 205"/>
                <a:gd name="T26" fmla="*/ 94 w 102"/>
                <a:gd name="T27" fmla="*/ 67 h 205"/>
                <a:gd name="T28" fmla="*/ 70 w 102"/>
                <a:gd name="T29" fmla="*/ 67 h 205"/>
                <a:gd name="T30" fmla="*/ 49 w 102"/>
                <a:gd name="T31" fmla="*/ 47 h 205"/>
                <a:gd name="T32" fmla="*/ 29 w 102"/>
                <a:gd name="T33" fmla="*/ 66 h 205"/>
                <a:gd name="T34" fmla="*/ 50 w 102"/>
                <a:gd name="T35" fmla="*/ 86 h 205"/>
                <a:gd name="T36" fmla="*/ 84 w 102"/>
                <a:gd name="T37" fmla="*/ 99 h 205"/>
                <a:gd name="T38" fmla="*/ 102 w 102"/>
                <a:gd name="T39" fmla="*/ 135 h 205"/>
                <a:gd name="T40" fmla="*/ 61 w 102"/>
                <a:gd name="T41" fmla="*/ 183 h 205"/>
                <a:gd name="T42" fmla="*/ 61 w 102"/>
                <a:gd name="T43" fmla="*/ 205 h 205"/>
                <a:gd name="T44" fmla="*/ 38 w 102"/>
                <a:gd name="T45" fmla="*/ 205 h 205"/>
                <a:gd name="T46" fmla="*/ 38 w 102"/>
                <a:gd name="T47" fmla="*/ 179 h 205"/>
                <a:gd name="T48" fmla="*/ 37 w 102"/>
                <a:gd name="T49" fmla="*/ 179 h 205"/>
                <a:gd name="T50" fmla="*/ 24 w 102"/>
                <a:gd name="T51" fmla="*/ 170 h 205"/>
                <a:gd name="T52" fmla="*/ 24 w 102"/>
                <a:gd name="T53" fmla="*/ 179 h 205"/>
                <a:gd name="T54" fmla="*/ 2 w 102"/>
                <a:gd name="T55" fmla="*/ 179 h 205"/>
                <a:gd name="T56" fmla="*/ 2 w 102"/>
                <a:gd name="T57" fmla="*/ 133 h 205"/>
                <a:gd name="T58" fmla="*/ 28 w 102"/>
                <a:gd name="T59" fmla="*/ 13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205">
                  <a:moveTo>
                    <a:pt x="28" y="133"/>
                  </a:moveTo>
                  <a:cubicBezTo>
                    <a:pt x="27" y="147"/>
                    <a:pt x="37" y="158"/>
                    <a:pt x="51" y="158"/>
                  </a:cubicBezTo>
                  <a:cubicBezTo>
                    <a:pt x="63" y="158"/>
                    <a:pt x="73" y="149"/>
                    <a:pt x="73" y="137"/>
                  </a:cubicBezTo>
                  <a:cubicBezTo>
                    <a:pt x="73" y="122"/>
                    <a:pt x="61" y="117"/>
                    <a:pt x="49" y="114"/>
                  </a:cubicBezTo>
                  <a:cubicBezTo>
                    <a:pt x="39" y="111"/>
                    <a:pt x="26" y="108"/>
                    <a:pt x="17" y="101"/>
                  </a:cubicBezTo>
                  <a:cubicBezTo>
                    <a:pt x="6" y="93"/>
                    <a:pt x="0" y="80"/>
                    <a:pt x="0" y="66"/>
                  </a:cubicBezTo>
                  <a:cubicBezTo>
                    <a:pt x="0" y="45"/>
                    <a:pt x="17" y="26"/>
                    <a:pt x="38" y="23"/>
                  </a:cubicBezTo>
                  <a:cubicBezTo>
                    <a:pt x="38" y="0"/>
                    <a:pt x="38" y="0"/>
                    <a:pt x="38" y="0"/>
                  </a:cubicBezTo>
                  <a:cubicBezTo>
                    <a:pt x="61" y="0"/>
                    <a:pt x="61" y="0"/>
                    <a:pt x="61" y="0"/>
                  </a:cubicBezTo>
                  <a:cubicBezTo>
                    <a:pt x="61" y="26"/>
                    <a:pt x="61" y="26"/>
                    <a:pt x="61" y="26"/>
                  </a:cubicBezTo>
                  <a:cubicBezTo>
                    <a:pt x="66" y="26"/>
                    <a:pt x="70" y="29"/>
                    <a:pt x="74" y="34"/>
                  </a:cubicBezTo>
                  <a:cubicBezTo>
                    <a:pt x="74" y="24"/>
                    <a:pt x="74" y="24"/>
                    <a:pt x="74" y="24"/>
                  </a:cubicBezTo>
                  <a:cubicBezTo>
                    <a:pt x="94" y="24"/>
                    <a:pt x="94" y="24"/>
                    <a:pt x="94" y="24"/>
                  </a:cubicBezTo>
                  <a:cubicBezTo>
                    <a:pt x="94" y="67"/>
                    <a:pt x="94" y="67"/>
                    <a:pt x="94" y="67"/>
                  </a:cubicBezTo>
                  <a:cubicBezTo>
                    <a:pt x="70" y="67"/>
                    <a:pt x="70" y="67"/>
                    <a:pt x="70" y="67"/>
                  </a:cubicBezTo>
                  <a:cubicBezTo>
                    <a:pt x="69" y="55"/>
                    <a:pt x="61" y="47"/>
                    <a:pt x="49" y="47"/>
                  </a:cubicBezTo>
                  <a:cubicBezTo>
                    <a:pt x="38" y="47"/>
                    <a:pt x="29" y="54"/>
                    <a:pt x="29" y="66"/>
                  </a:cubicBezTo>
                  <a:cubicBezTo>
                    <a:pt x="29" y="79"/>
                    <a:pt x="39" y="83"/>
                    <a:pt x="50" y="86"/>
                  </a:cubicBezTo>
                  <a:cubicBezTo>
                    <a:pt x="61" y="89"/>
                    <a:pt x="74" y="93"/>
                    <a:pt x="84" y="99"/>
                  </a:cubicBezTo>
                  <a:cubicBezTo>
                    <a:pt x="96" y="108"/>
                    <a:pt x="102" y="120"/>
                    <a:pt x="102" y="135"/>
                  </a:cubicBezTo>
                  <a:cubicBezTo>
                    <a:pt x="102" y="160"/>
                    <a:pt x="85" y="179"/>
                    <a:pt x="61" y="183"/>
                  </a:cubicBezTo>
                  <a:cubicBezTo>
                    <a:pt x="61" y="205"/>
                    <a:pt x="61" y="205"/>
                    <a:pt x="61" y="205"/>
                  </a:cubicBezTo>
                  <a:cubicBezTo>
                    <a:pt x="38" y="205"/>
                    <a:pt x="38" y="205"/>
                    <a:pt x="38" y="205"/>
                  </a:cubicBezTo>
                  <a:cubicBezTo>
                    <a:pt x="38" y="179"/>
                    <a:pt x="38" y="179"/>
                    <a:pt x="38" y="179"/>
                  </a:cubicBezTo>
                  <a:cubicBezTo>
                    <a:pt x="37" y="179"/>
                    <a:pt x="37" y="179"/>
                    <a:pt x="37" y="179"/>
                  </a:cubicBezTo>
                  <a:cubicBezTo>
                    <a:pt x="30" y="176"/>
                    <a:pt x="28" y="175"/>
                    <a:pt x="24" y="170"/>
                  </a:cubicBezTo>
                  <a:cubicBezTo>
                    <a:pt x="24" y="179"/>
                    <a:pt x="24" y="179"/>
                    <a:pt x="24" y="179"/>
                  </a:cubicBezTo>
                  <a:cubicBezTo>
                    <a:pt x="2" y="179"/>
                    <a:pt x="2" y="179"/>
                    <a:pt x="2" y="179"/>
                  </a:cubicBezTo>
                  <a:cubicBezTo>
                    <a:pt x="2" y="133"/>
                    <a:pt x="2" y="133"/>
                    <a:pt x="2" y="133"/>
                  </a:cubicBezTo>
                  <a:lnTo>
                    <a:pt x="28" y="1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5662613" y="3749676"/>
              <a:ext cx="550863" cy="550863"/>
            </a:xfrm>
            <a:custGeom>
              <a:avLst/>
              <a:gdLst>
                <a:gd name="T0" fmla="*/ 345 w 347"/>
                <a:gd name="T1" fmla="*/ 260 h 347"/>
                <a:gd name="T2" fmla="*/ 260 w 347"/>
                <a:gd name="T3" fmla="*/ 345 h 347"/>
                <a:gd name="T4" fmla="*/ 151 w 347"/>
                <a:gd name="T5" fmla="*/ 236 h 347"/>
                <a:gd name="T6" fmla="*/ 90 w 347"/>
                <a:gd name="T7" fmla="*/ 347 h 347"/>
                <a:gd name="T8" fmla="*/ 0 w 347"/>
                <a:gd name="T9" fmla="*/ 0 h 347"/>
                <a:gd name="T10" fmla="*/ 347 w 347"/>
                <a:gd name="T11" fmla="*/ 90 h 347"/>
                <a:gd name="T12" fmla="*/ 236 w 347"/>
                <a:gd name="T13" fmla="*/ 151 h 347"/>
                <a:gd name="T14" fmla="*/ 345 w 347"/>
                <a:gd name="T15" fmla="*/ 26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47">
                  <a:moveTo>
                    <a:pt x="345" y="260"/>
                  </a:moveTo>
                  <a:lnTo>
                    <a:pt x="260" y="345"/>
                  </a:lnTo>
                  <a:lnTo>
                    <a:pt x="151" y="236"/>
                  </a:lnTo>
                  <a:lnTo>
                    <a:pt x="90" y="347"/>
                  </a:lnTo>
                  <a:lnTo>
                    <a:pt x="0" y="0"/>
                  </a:lnTo>
                  <a:lnTo>
                    <a:pt x="347" y="90"/>
                  </a:lnTo>
                  <a:lnTo>
                    <a:pt x="236" y="151"/>
                  </a:lnTo>
                  <a:lnTo>
                    <a:pt x="345"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aphicFrame>
        <p:nvGraphicFramePr>
          <p:cNvPr id="26" name="Diagram 25"/>
          <p:cNvGraphicFramePr/>
          <p:nvPr/>
        </p:nvGraphicFramePr>
        <p:xfrm>
          <a:off x="787397" y="1356853"/>
          <a:ext cx="1331700" cy="9022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7" name="TextBox 26"/>
          <p:cNvSpPr txBox="1"/>
          <p:nvPr/>
        </p:nvSpPr>
        <p:spPr>
          <a:xfrm>
            <a:off x="846529" y="224522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28" name="Rectangle 27"/>
          <p:cNvSpPr/>
          <p:nvPr/>
        </p:nvSpPr>
        <p:spPr>
          <a:xfrm>
            <a:off x="698157" y="250014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29" name="Diagram 28"/>
          <p:cNvGraphicFramePr/>
          <p:nvPr/>
        </p:nvGraphicFramePr>
        <p:xfrm>
          <a:off x="775040" y="3054975"/>
          <a:ext cx="1331700" cy="9022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30" name="TextBox 29"/>
          <p:cNvSpPr txBox="1"/>
          <p:nvPr/>
        </p:nvSpPr>
        <p:spPr>
          <a:xfrm>
            <a:off x="834172" y="39433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1" name="Rectangle 30"/>
          <p:cNvSpPr/>
          <p:nvPr/>
        </p:nvSpPr>
        <p:spPr>
          <a:xfrm>
            <a:off x="685800" y="41982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32" name="Diagram 31"/>
          <p:cNvGraphicFramePr/>
          <p:nvPr/>
        </p:nvGraphicFramePr>
        <p:xfrm>
          <a:off x="6961060" y="1352550"/>
          <a:ext cx="1331700" cy="9022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33" name="TextBox 32"/>
          <p:cNvSpPr txBox="1"/>
          <p:nvPr/>
        </p:nvSpPr>
        <p:spPr>
          <a:xfrm>
            <a:off x="7020192" y="224092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34" name="Rectangle 33"/>
          <p:cNvSpPr/>
          <p:nvPr/>
        </p:nvSpPr>
        <p:spPr>
          <a:xfrm>
            <a:off x="6871820" y="2495838"/>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aphicFrame>
        <p:nvGraphicFramePr>
          <p:cNvPr id="35" name="Diagram 34"/>
          <p:cNvGraphicFramePr/>
          <p:nvPr/>
        </p:nvGraphicFramePr>
        <p:xfrm>
          <a:off x="6947240" y="3105150"/>
          <a:ext cx="1331700" cy="9022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36" name="TextBox 35"/>
          <p:cNvSpPr txBox="1"/>
          <p:nvPr/>
        </p:nvSpPr>
        <p:spPr>
          <a:xfrm>
            <a:off x="7006372" y="399352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7" name="Rectangle 36"/>
          <p:cNvSpPr/>
          <p:nvPr/>
        </p:nvSpPr>
        <p:spPr>
          <a:xfrm>
            <a:off x="6858000" y="4248438"/>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38" name="TextBox 37"/>
          <p:cNvSpPr txBox="1"/>
          <p:nvPr/>
        </p:nvSpPr>
        <p:spPr>
          <a:xfrm>
            <a:off x="3090589" y="1735894"/>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9" name="TextBox 38"/>
          <p:cNvSpPr txBox="1"/>
          <p:nvPr/>
        </p:nvSpPr>
        <p:spPr>
          <a:xfrm>
            <a:off x="5301683" y="2851820"/>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0" name="TextBox 39"/>
          <p:cNvSpPr txBox="1"/>
          <p:nvPr/>
        </p:nvSpPr>
        <p:spPr>
          <a:xfrm>
            <a:off x="4179445" y="3911954"/>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grpSp>
        <p:nvGrpSpPr>
          <p:cNvPr id="41" name="Group 40"/>
          <p:cNvGrpSpPr/>
          <p:nvPr/>
        </p:nvGrpSpPr>
        <p:grpSpPr>
          <a:xfrm>
            <a:off x="4396414" y="1719850"/>
            <a:ext cx="374556" cy="321047"/>
            <a:chOff x="6238875" y="3305175"/>
            <a:chExt cx="511176" cy="438150"/>
          </a:xfrm>
          <a:solidFill>
            <a:schemeClr val="bg1"/>
          </a:solidFill>
        </p:grpSpPr>
        <p:sp>
          <p:nvSpPr>
            <p:cNvPr id="42" name="Freeform 41"/>
            <p:cNvSpPr>
              <a:spLocks noEditPoints="1"/>
            </p:cNvSpPr>
            <p:nvPr/>
          </p:nvSpPr>
          <p:spPr bwMode="auto">
            <a:xfrm>
              <a:off x="6367463" y="3305175"/>
              <a:ext cx="382588" cy="377825"/>
            </a:xfrm>
            <a:custGeom>
              <a:avLst/>
              <a:gdLst>
                <a:gd name="T0" fmla="*/ 97 w 102"/>
                <a:gd name="T1" fmla="*/ 97 h 101"/>
                <a:gd name="T2" fmla="*/ 88 w 102"/>
                <a:gd name="T3" fmla="*/ 101 h 101"/>
                <a:gd name="T4" fmla="*/ 79 w 102"/>
                <a:gd name="T5" fmla="*/ 97 h 101"/>
                <a:gd name="T6" fmla="*/ 59 w 102"/>
                <a:gd name="T7" fmla="*/ 77 h 101"/>
                <a:gd name="T8" fmla="*/ 41 w 102"/>
                <a:gd name="T9" fmla="*/ 82 h 101"/>
                <a:gd name="T10" fmla="*/ 0 w 102"/>
                <a:gd name="T11" fmla="*/ 41 h 101"/>
                <a:gd name="T12" fmla="*/ 41 w 102"/>
                <a:gd name="T13" fmla="*/ 0 h 101"/>
                <a:gd name="T14" fmla="*/ 82 w 102"/>
                <a:gd name="T15" fmla="*/ 41 h 101"/>
                <a:gd name="T16" fmla="*/ 77 w 102"/>
                <a:gd name="T17" fmla="*/ 59 h 101"/>
                <a:gd name="T18" fmla="*/ 97 w 102"/>
                <a:gd name="T19" fmla="*/ 79 h 101"/>
                <a:gd name="T20" fmla="*/ 97 w 102"/>
                <a:gd name="T21" fmla="*/ 97 h 101"/>
                <a:gd name="T22" fmla="*/ 41 w 102"/>
                <a:gd name="T23" fmla="*/ 63 h 101"/>
                <a:gd name="T24" fmla="*/ 63 w 102"/>
                <a:gd name="T25" fmla="*/ 41 h 101"/>
                <a:gd name="T26" fmla="*/ 41 w 102"/>
                <a:gd name="T27" fmla="*/ 19 h 101"/>
                <a:gd name="T28" fmla="*/ 19 w 102"/>
                <a:gd name="T29" fmla="*/ 41 h 101"/>
                <a:gd name="T30" fmla="*/ 41 w 102"/>
                <a:gd name="T31"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1">
                  <a:moveTo>
                    <a:pt x="97" y="97"/>
                  </a:moveTo>
                  <a:cubicBezTo>
                    <a:pt x="94" y="99"/>
                    <a:pt x="91" y="101"/>
                    <a:pt x="88" y="101"/>
                  </a:cubicBezTo>
                  <a:cubicBezTo>
                    <a:pt x="85" y="101"/>
                    <a:pt x="81" y="99"/>
                    <a:pt x="79" y="97"/>
                  </a:cubicBezTo>
                  <a:cubicBezTo>
                    <a:pt x="59" y="77"/>
                    <a:pt x="59" y="77"/>
                    <a:pt x="59" y="77"/>
                  </a:cubicBezTo>
                  <a:cubicBezTo>
                    <a:pt x="54" y="80"/>
                    <a:pt x="47" y="82"/>
                    <a:pt x="41" y="82"/>
                  </a:cubicBezTo>
                  <a:cubicBezTo>
                    <a:pt x="18" y="82"/>
                    <a:pt x="0" y="63"/>
                    <a:pt x="0" y="41"/>
                  </a:cubicBezTo>
                  <a:cubicBezTo>
                    <a:pt x="0" y="18"/>
                    <a:pt x="18" y="0"/>
                    <a:pt x="41" y="0"/>
                  </a:cubicBezTo>
                  <a:cubicBezTo>
                    <a:pt x="63" y="0"/>
                    <a:pt x="82" y="18"/>
                    <a:pt x="82" y="41"/>
                  </a:cubicBezTo>
                  <a:cubicBezTo>
                    <a:pt x="82" y="47"/>
                    <a:pt x="80" y="54"/>
                    <a:pt x="77" y="59"/>
                  </a:cubicBezTo>
                  <a:cubicBezTo>
                    <a:pt x="97" y="79"/>
                    <a:pt x="97" y="79"/>
                    <a:pt x="97" y="79"/>
                  </a:cubicBezTo>
                  <a:cubicBezTo>
                    <a:pt x="102" y="84"/>
                    <a:pt x="102" y="92"/>
                    <a:pt x="97" y="97"/>
                  </a:cubicBezTo>
                  <a:close/>
                  <a:moveTo>
                    <a:pt x="41" y="63"/>
                  </a:moveTo>
                  <a:cubicBezTo>
                    <a:pt x="53" y="63"/>
                    <a:pt x="63" y="53"/>
                    <a:pt x="63" y="41"/>
                  </a:cubicBezTo>
                  <a:cubicBezTo>
                    <a:pt x="63" y="28"/>
                    <a:pt x="53" y="19"/>
                    <a:pt x="41" y="19"/>
                  </a:cubicBezTo>
                  <a:cubicBezTo>
                    <a:pt x="28" y="19"/>
                    <a:pt x="19" y="28"/>
                    <a:pt x="19" y="41"/>
                  </a:cubicBezTo>
                  <a:cubicBezTo>
                    <a:pt x="19" y="53"/>
                    <a:pt x="28" y="63"/>
                    <a:pt x="41"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6238875" y="3473450"/>
              <a:ext cx="285750" cy="269875"/>
            </a:xfrm>
            <a:custGeom>
              <a:avLst/>
              <a:gdLst>
                <a:gd name="T0" fmla="*/ 66 w 76"/>
                <a:gd name="T1" fmla="*/ 44 h 72"/>
                <a:gd name="T2" fmla="*/ 66 w 76"/>
                <a:gd name="T3" fmla="*/ 46 h 72"/>
                <a:gd name="T4" fmla="*/ 59 w 76"/>
                <a:gd name="T5" fmla="*/ 53 h 72"/>
                <a:gd name="T6" fmla="*/ 52 w 76"/>
                <a:gd name="T7" fmla="*/ 46 h 72"/>
                <a:gd name="T8" fmla="*/ 55 w 76"/>
                <a:gd name="T9" fmla="*/ 41 h 72"/>
                <a:gd name="T10" fmla="*/ 35 w 76"/>
                <a:gd name="T11" fmla="*/ 25 h 72"/>
                <a:gd name="T12" fmla="*/ 21 w 76"/>
                <a:gd name="T13" fmla="*/ 25 h 72"/>
                <a:gd name="T14" fmla="*/ 16 w 76"/>
                <a:gd name="T15" fmla="*/ 25 h 72"/>
                <a:gd name="T16" fmla="*/ 12 w 76"/>
                <a:gd name="T17" fmla="*/ 21 h 72"/>
                <a:gd name="T18" fmla="*/ 12 w 76"/>
                <a:gd name="T19" fmla="*/ 16 h 72"/>
                <a:gd name="T20" fmla="*/ 21 w 76"/>
                <a:gd name="T21" fmla="*/ 6 h 72"/>
                <a:gd name="T22" fmla="*/ 26 w 76"/>
                <a:gd name="T23" fmla="*/ 6 h 72"/>
                <a:gd name="T24" fmla="*/ 26 w 76"/>
                <a:gd name="T25" fmla="*/ 0 h 72"/>
                <a:gd name="T26" fmla="*/ 25 w 76"/>
                <a:gd name="T27" fmla="*/ 0 h 72"/>
                <a:gd name="T28" fmla="*/ 6 w 76"/>
                <a:gd name="T29" fmla="*/ 15 h 72"/>
                <a:gd name="T30" fmla="*/ 0 w 76"/>
                <a:gd name="T31" fmla="*/ 21 h 72"/>
                <a:gd name="T32" fmla="*/ 6 w 76"/>
                <a:gd name="T33" fmla="*/ 27 h 72"/>
                <a:gd name="T34" fmla="*/ 6 w 76"/>
                <a:gd name="T35" fmla="*/ 27 h 72"/>
                <a:gd name="T36" fmla="*/ 0 w 76"/>
                <a:gd name="T37" fmla="*/ 37 h 72"/>
                <a:gd name="T38" fmla="*/ 0 w 76"/>
                <a:gd name="T39" fmla="*/ 48 h 72"/>
                <a:gd name="T40" fmla="*/ 6 w 76"/>
                <a:gd name="T41" fmla="*/ 60 h 72"/>
                <a:gd name="T42" fmla="*/ 6 w 76"/>
                <a:gd name="T43" fmla="*/ 64 h 72"/>
                <a:gd name="T44" fmla="*/ 15 w 76"/>
                <a:gd name="T45" fmla="*/ 72 h 72"/>
                <a:gd name="T46" fmla="*/ 18 w 76"/>
                <a:gd name="T47" fmla="*/ 72 h 72"/>
                <a:gd name="T48" fmla="*/ 26 w 76"/>
                <a:gd name="T49" fmla="*/ 64 h 72"/>
                <a:gd name="T50" fmla="*/ 26 w 76"/>
                <a:gd name="T51" fmla="*/ 64 h 72"/>
                <a:gd name="T52" fmla="*/ 49 w 76"/>
                <a:gd name="T53" fmla="*/ 64 h 72"/>
                <a:gd name="T54" fmla="*/ 50 w 76"/>
                <a:gd name="T55" fmla="*/ 64 h 72"/>
                <a:gd name="T56" fmla="*/ 58 w 76"/>
                <a:gd name="T57" fmla="*/ 72 h 72"/>
                <a:gd name="T58" fmla="*/ 61 w 76"/>
                <a:gd name="T59" fmla="*/ 72 h 72"/>
                <a:gd name="T60" fmla="*/ 70 w 76"/>
                <a:gd name="T61" fmla="*/ 64 h 72"/>
                <a:gd name="T62" fmla="*/ 70 w 76"/>
                <a:gd name="T63" fmla="*/ 60 h 72"/>
                <a:gd name="T64" fmla="*/ 76 w 76"/>
                <a:gd name="T65" fmla="*/ 48 h 72"/>
                <a:gd name="T66" fmla="*/ 76 w 76"/>
                <a:gd name="T67" fmla="*/ 45 h 72"/>
                <a:gd name="T68" fmla="*/ 75 w 76"/>
                <a:gd name="T69" fmla="*/ 45 h 72"/>
                <a:gd name="T70" fmla="*/ 66 w 76"/>
                <a:gd name="T71" fmla="*/ 44 h 72"/>
                <a:gd name="T72" fmla="*/ 17 w 76"/>
                <a:gd name="T73" fmla="*/ 53 h 72"/>
                <a:gd name="T74" fmla="*/ 10 w 76"/>
                <a:gd name="T75" fmla="*/ 46 h 72"/>
                <a:gd name="T76" fmla="*/ 17 w 76"/>
                <a:gd name="T77" fmla="*/ 39 h 72"/>
                <a:gd name="T78" fmla="*/ 24 w 76"/>
                <a:gd name="T79" fmla="*/ 46 h 72"/>
                <a:gd name="T80" fmla="*/ 17 w 76"/>
                <a:gd name="T81"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66" y="44"/>
                  </a:moveTo>
                  <a:cubicBezTo>
                    <a:pt x="66" y="45"/>
                    <a:pt x="66" y="46"/>
                    <a:pt x="66" y="46"/>
                  </a:cubicBezTo>
                  <a:cubicBezTo>
                    <a:pt x="66" y="50"/>
                    <a:pt x="63" y="53"/>
                    <a:pt x="59" y="53"/>
                  </a:cubicBezTo>
                  <a:cubicBezTo>
                    <a:pt x="55" y="53"/>
                    <a:pt x="52" y="50"/>
                    <a:pt x="52" y="46"/>
                  </a:cubicBezTo>
                  <a:cubicBezTo>
                    <a:pt x="52" y="44"/>
                    <a:pt x="53" y="42"/>
                    <a:pt x="55" y="41"/>
                  </a:cubicBezTo>
                  <a:cubicBezTo>
                    <a:pt x="47" y="37"/>
                    <a:pt x="40" y="32"/>
                    <a:pt x="35" y="25"/>
                  </a:cubicBezTo>
                  <a:cubicBezTo>
                    <a:pt x="21" y="25"/>
                    <a:pt x="21" y="25"/>
                    <a:pt x="21" y="25"/>
                  </a:cubicBezTo>
                  <a:cubicBezTo>
                    <a:pt x="16" y="25"/>
                    <a:pt x="16" y="25"/>
                    <a:pt x="16" y="25"/>
                  </a:cubicBezTo>
                  <a:cubicBezTo>
                    <a:pt x="14" y="25"/>
                    <a:pt x="12" y="23"/>
                    <a:pt x="12" y="21"/>
                  </a:cubicBezTo>
                  <a:cubicBezTo>
                    <a:pt x="12" y="16"/>
                    <a:pt x="12" y="16"/>
                    <a:pt x="12" y="16"/>
                  </a:cubicBezTo>
                  <a:cubicBezTo>
                    <a:pt x="12" y="10"/>
                    <a:pt x="16" y="6"/>
                    <a:pt x="21" y="6"/>
                  </a:cubicBezTo>
                  <a:cubicBezTo>
                    <a:pt x="26" y="6"/>
                    <a:pt x="26" y="6"/>
                    <a:pt x="26" y="6"/>
                  </a:cubicBezTo>
                  <a:cubicBezTo>
                    <a:pt x="26" y="4"/>
                    <a:pt x="26" y="2"/>
                    <a:pt x="26" y="0"/>
                  </a:cubicBezTo>
                  <a:cubicBezTo>
                    <a:pt x="25" y="0"/>
                    <a:pt x="25" y="0"/>
                    <a:pt x="25" y="0"/>
                  </a:cubicBezTo>
                  <a:cubicBezTo>
                    <a:pt x="14" y="0"/>
                    <a:pt x="6" y="7"/>
                    <a:pt x="6" y="15"/>
                  </a:cubicBezTo>
                  <a:cubicBezTo>
                    <a:pt x="3" y="15"/>
                    <a:pt x="0" y="18"/>
                    <a:pt x="0" y="21"/>
                  </a:cubicBezTo>
                  <a:cubicBezTo>
                    <a:pt x="0" y="24"/>
                    <a:pt x="3" y="27"/>
                    <a:pt x="6" y="27"/>
                  </a:cubicBezTo>
                  <a:cubicBezTo>
                    <a:pt x="6" y="27"/>
                    <a:pt x="6" y="27"/>
                    <a:pt x="6" y="27"/>
                  </a:cubicBezTo>
                  <a:cubicBezTo>
                    <a:pt x="2" y="30"/>
                    <a:pt x="0" y="33"/>
                    <a:pt x="0" y="37"/>
                  </a:cubicBezTo>
                  <a:cubicBezTo>
                    <a:pt x="0" y="48"/>
                    <a:pt x="0" y="48"/>
                    <a:pt x="0" y="48"/>
                  </a:cubicBezTo>
                  <a:cubicBezTo>
                    <a:pt x="0" y="53"/>
                    <a:pt x="2" y="58"/>
                    <a:pt x="6" y="60"/>
                  </a:cubicBezTo>
                  <a:cubicBezTo>
                    <a:pt x="6" y="63"/>
                    <a:pt x="6" y="63"/>
                    <a:pt x="6" y="64"/>
                  </a:cubicBezTo>
                  <a:cubicBezTo>
                    <a:pt x="6" y="68"/>
                    <a:pt x="10" y="72"/>
                    <a:pt x="15" y="72"/>
                  </a:cubicBezTo>
                  <a:cubicBezTo>
                    <a:pt x="18" y="72"/>
                    <a:pt x="18" y="72"/>
                    <a:pt x="18" y="72"/>
                  </a:cubicBezTo>
                  <a:cubicBezTo>
                    <a:pt x="22" y="72"/>
                    <a:pt x="26" y="68"/>
                    <a:pt x="26" y="64"/>
                  </a:cubicBezTo>
                  <a:cubicBezTo>
                    <a:pt x="26" y="63"/>
                    <a:pt x="26" y="65"/>
                    <a:pt x="26" y="64"/>
                  </a:cubicBezTo>
                  <a:cubicBezTo>
                    <a:pt x="49" y="64"/>
                    <a:pt x="49" y="64"/>
                    <a:pt x="49" y="64"/>
                  </a:cubicBezTo>
                  <a:cubicBezTo>
                    <a:pt x="50" y="65"/>
                    <a:pt x="50" y="63"/>
                    <a:pt x="50" y="64"/>
                  </a:cubicBezTo>
                  <a:cubicBezTo>
                    <a:pt x="50" y="68"/>
                    <a:pt x="53" y="72"/>
                    <a:pt x="58" y="72"/>
                  </a:cubicBezTo>
                  <a:cubicBezTo>
                    <a:pt x="61" y="72"/>
                    <a:pt x="61" y="72"/>
                    <a:pt x="61" y="72"/>
                  </a:cubicBezTo>
                  <a:cubicBezTo>
                    <a:pt x="66" y="72"/>
                    <a:pt x="70" y="68"/>
                    <a:pt x="70" y="64"/>
                  </a:cubicBezTo>
                  <a:cubicBezTo>
                    <a:pt x="70" y="63"/>
                    <a:pt x="70" y="63"/>
                    <a:pt x="70" y="60"/>
                  </a:cubicBezTo>
                  <a:cubicBezTo>
                    <a:pt x="73" y="58"/>
                    <a:pt x="76" y="53"/>
                    <a:pt x="76" y="48"/>
                  </a:cubicBezTo>
                  <a:cubicBezTo>
                    <a:pt x="76" y="45"/>
                    <a:pt x="76" y="45"/>
                    <a:pt x="76" y="45"/>
                  </a:cubicBezTo>
                  <a:cubicBezTo>
                    <a:pt x="75" y="45"/>
                    <a:pt x="75" y="45"/>
                    <a:pt x="75" y="45"/>
                  </a:cubicBezTo>
                  <a:cubicBezTo>
                    <a:pt x="72" y="45"/>
                    <a:pt x="69" y="45"/>
                    <a:pt x="66" y="44"/>
                  </a:cubicBezTo>
                  <a:close/>
                  <a:moveTo>
                    <a:pt x="17" y="53"/>
                  </a:moveTo>
                  <a:cubicBezTo>
                    <a:pt x="13" y="53"/>
                    <a:pt x="10" y="50"/>
                    <a:pt x="10" y="46"/>
                  </a:cubicBezTo>
                  <a:cubicBezTo>
                    <a:pt x="10" y="42"/>
                    <a:pt x="13" y="39"/>
                    <a:pt x="17" y="39"/>
                  </a:cubicBezTo>
                  <a:cubicBezTo>
                    <a:pt x="21" y="39"/>
                    <a:pt x="24" y="42"/>
                    <a:pt x="24" y="46"/>
                  </a:cubicBezTo>
                  <a:cubicBezTo>
                    <a:pt x="24" y="50"/>
                    <a:pt x="21" y="53"/>
                    <a:pt x="1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4" name="Group 43"/>
          <p:cNvGrpSpPr/>
          <p:nvPr/>
        </p:nvGrpSpPr>
        <p:grpSpPr>
          <a:xfrm>
            <a:off x="5466456" y="3918395"/>
            <a:ext cx="344687" cy="301336"/>
            <a:chOff x="4279900" y="5773738"/>
            <a:chExt cx="517525" cy="452437"/>
          </a:xfrm>
          <a:solidFill>
            <a:schemeClr val="bg1"/>
          </a:solidFill>
        </p:grpSpPr>
        <p:sp>
          <p:nvSpPr>
            <p:cNvPr id="45" name="Freeform 44"/>
            <p:cNvSpPr>
              <a:spLocks noEditPoints="1"/>
            </p:cNvSpPr>
            <p:nvPr/>
          </p:nvSpPr>
          <p:spPr bwMode="auto">
            <a:xfrm>
              <a:off x="4376738" y="5773738"/>
              <a:ext cx="323850" cy="452437"/>
            </a:xfrm>
            <a:custGeom>
              <a:avLst/>
              <a:gdLst>
                <a:gd name="T0" fmla="*/ 86 w 86"/>
                <a:gd name="T1" fmla="*/ 17 h 121"/>
                <a:gd name="T2" fmla="*/ 86 w 86"/>
                <a:gd name="T3" fmla="*/ 121 h 121"/>
                <a:gd name="T4" fmla="*/ 0 w 86"/>
                <a:gd name="T5" fmla="*/ 121 h 121"/>
                <a:gd name="T6" fmla="*/ 0 w 86"/>
                <a:gd name="T7" fmla="*/ 17 h 121"/>
                <a:gd name="T8" fmla="*/ 12 w 86"/>
                <a:gd name="T9" fmla="*/ 17 h 121"/>
                <a:gd name="T10" fmla="*/ 18 w 86"/>
                <a:gd name="T11" fmla="*/ 5 h 121"/>
                <a:gd name="T12" fmla="*/ 26 w 86"/>
                <a:gd name="T13" fmla="*/ 0 h 121"/>
                <a:gd name="T14" fmla="*/ 60 w 86"/>
                <a:gd name="T15" fmla="*/ 0 h 121"/>
                <a:gd name="T16" fmla="*/ 68 w 86"/>
                <a:gd name="T17" fmla="*/ 5 h 121"/>
                <a:gd name="T18" fmla="*/ 74 w 86"/>
                <a:gd name="T19" fmla="*/ 17 h 121"/>
                <a:gd name="T20" fmla="*/ 86 w 86"/>
                <a:gd name="T21" fmla="*/ 17 h 121"/>
                <a:gd name="T22" fmla="*/ 78 w 86"/>
                <a:gd name="T23" fmla="*/ 44 h 121"/>
                <a:gd name="T24" fmla="*/ 45 w 86"/>
                <a:gd name="T25" fmla="*/ 33 h 121"/>
                <a:gd name="T26" fmla="*/ 39 w 86"/>
                <a:gd name="T27" fmla="*/ 49 h 121"/>
                <a:gd name="T28" fmla="*/ 72 w 86"/>
                <a:gd name="T29" fmla="*/ 60 h 121"/>
                <a:gd name="T30" fmla="*/ 78 w 86"/>
                <a:gd name="T31" fmla="*/ 44 h 121"/>
                <a:gd name="T32" fmla="*/ 26 w 86"/>
                <a:gd name="T33" fmla="*/ 58 h 121"/>
                <a:gd name="T34" fmla="*/ 15 w 86"/>
                <a:gd name="T35" fmla="*/ 69 h 121"/>
                <a:gd name="T36" fmla="*/ 26 w 86"/>
                <a:gd name="T37" fmla="*/ 79 h 121"/>
                <a:gd name="T38" fmla="*/ 36 w 86"/>
                <a:gd name="T39" fmla="*/ 69 h 121"/>
                <a:gd name="T40" fmla="*/ 26 w 86"/>
                <a:gd name="T41" fmla="*/ 58 h 121"/>
                <a:gd name="T42" fmla="*/ 61 w 86"/>
                <a:gd name="T43" fmla="*/ 87 h 121"/>
                <a:gd name="T44" fmla="*/ 71 w 86"/>
                <a:gd name="T45" fmla="*/ 85 h 121"/>
                <a:gd name="T46" fmla="*/ 64 w 86"/>
                <a:gd name="T47" fmla="*/ 78 h 121"/>
                <a:gd name="T48" fmla="*/ 66 w 86"/>
                <a:gd name="T49" fmla="*/ 69 h 121"/>
                <a:gd name="T50" fmla="*/ 57 w 86"/>
                <a:gd name="T51" fmla="*/ 73 h 121"/>
                <a:gd name="T52" fmla="*/ 48 w 86"/>
                <a:gd name="T53" fmla="*/ 69 h 121"/>
                <a:gd name="T54" fmla="*/ 50 w 86"/>
                <a:gd name="T55" fmla="*/ 78 h 121"/>
                <a:gd name="T56" fmla="*/ 43 w 86"/>
                <a:gd name="T57" fmla="*/ 85 h 121"/>
                <a:gd name="T58" fmla="*/ 53 w 86"/>
                <a:gd name="T59" fmla="*/ 87 h 121"/>
                <a:gd name="T60" fmla="*/ 57 w 86"/>
                <a:gd name="T61" fmla="*/ 95 h 121"/>
                <a:gd name="T62" fmla="*/ 61 w 86"/>
                <a:gd name="T63" fmla="*/ 8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1">
                  <a:moveTo>
                    <a:pt x="86" y="17"/>
                  </a:moveTo>
                  <a:cubicBezTo>
                    <a:pt x="86" y="121"/>
                    <a:pt x="86" y="121"/>
                    <a:pt x="86" y="121"/>
                  </a:cubicBezTo>
                  <a:cubicBezTo>
                    <a:pt x="0" y="121"/>
                    <a:pt x="0" y="121"/>
                    <a:pt x="0" y="121"/>
                  </a:cubicBezTo>
                  <a:cubicBezTo>
                    <a:pt x="0" y="17"/>
                    <a:pt x="0" y="17"/>
                    <a:pt x="0" y="17"/>
                  </a:cubicBezTo>
                  <a:cubicBezTo>
                    <a:pt x="12" y="17"/>
                    <a:pt x="12" y="17"/>
                    <a:pt x="12" y="17"/>
                  </a:cubicBezTo>
                  <a:cubicBezTo>
                    <a:pt x="18" y="5"/>
                    <a:pt x="18" y="5"/>
                    <a:pt x="18" y="5"/>
                  </a:cubicBezTo>
                  <a:cubicBezTo>
                    <a:pt x="19" y="2"/>
                    <a:pt x="22" y="0"/>
                    <a:pt x="26" y="0"/>
                  </a:cubicBezTo>
                  <a:cubicBezTo>
                    <a:pt x="60" y="0"/>
                    <a:pt x="60" y="0"/>
                    <a:pt x="60" y="0"/>
                  </a:cubicBezTo>
                  <a:cubicBezTo>
                    <a:pt x="63" y="0"/>
                    <a:pt x="66" y="2"/>
                    <a:pt x="68" y="5"/>
                  </a:cubicBezTo>
                  <a:cubicBezTo>
                    <a:pt x="74" y="17"/>
                    <a:pt x="74" y="17"/>
                    <a:pt x="74" y="17"/>
                  </a:cubicBezTo>
                  <a:lnTo>
                    <a:pt x="86" y="17"/>
                  </a:lnTo>
                  <a:close/>
                  <a:moveTo>
                    <a:pt x="78" y="44"/>
                  </a:moveTo>
                  <a:cubicBezTo>
                    <a:pt x="45" y="33"/>
                    <a:pt x="45" y="33"/>
                    <a:pt x="45" y="33"/>
                  </a:cubicBezTo>
                  <a:cubicBezTo>
                    <a:pt x="39" y="49"/>
                    <a:pt x="39" y="49"/>
                    <a:pt x="39" y="49"/>
                  </a:cubicBezTo>
                  <a:cubicBezTo>
                    <a:pt x="72" y="60"/>
                    <a:pt x="72" y="60"/>
                    <a:pt x="72" y="60"/>
                  </a:cubicBezTo>
                  <a:lnTo>
                    <a:pt x="78" y="44"/>
                  </a:lnTo>
                  <a:close/>
                  <a:moveTo>
                    <a:pt x="26" y="58"/>
                  </a:moveTo>
                  <a:cubicBezTo>
                    <a:pt x="20" y="58"/>
                    <a:pt x="15" y="63"/>
                    <a:pt x="15" y="69"/>
                  </a:cubicBezTo>
                  <a:cubicBezTo>
                    <a:pt x="15" y="74"/>
                    <a:pt x="20" y="79"/>
                    <a:pt x="26" y="79"/>
                  </a:cubicBezTo>
                  <a:cubicBezTo>
                    <a:pt x="31" y="79"/>
                    <a:pt x="36" y="74"/>
                    <a:pt x="36" y="69"/>
                  </a:cubicBezTo>
                  <a:cubicBezTo>
                    <a:pt x="36" y="63"/>
                    <a:pt x="31" y="58"/>
                    <a:pt x="26" y="58"/>
                  </a:cubicBezTo>
                  <a:close/>
                  <a:moveTo>
                    <a:pt x="61" y="87"/>
                  </a:moveTo>
                  <a:cubicBezTo>
                    <a:pt x="71" y="85"/>
                    <a:pt x="71" y="85"/>
                    <a:pt x="71" y="85"/>
                  </a:cubicBezTo>
                  <a:cubicBezTo>
                    <a:pt x="64" y="78"/>
                    <a:pt x="64" y="78"/>
                    <a:pt x="64" y="78"/>
                  </a:cubicBezTo>
                  <a:cubicBezTo>
                    <a:pt x="66" y="69"/>
                    <a:pt x="66" y="69"/>
                    <a:pt x="66" y="69"/>
                  </a:cubicBezTo>
                  <a:cubicBezTo>
                    <a:pt x="57" y="73"/>
                    <a:pt x="57" y="73"/>
                    <a:pt x="57" y="73"/>
                  </a:cubicBezTo>
                  <a:cubicBezTo>
                    <a:pt x="48" y="69"/>
                    <a:pt x="48" y="69"/>
                    <a:pt x="48" y="69"/>
                  </a:cubicBezTo>
                  <a:cubicBezTo>
                    <a:pt x="50" y="78"/>
                    <a:pt x="50" y="78"/>
                    <a:pt x="50" y="78"/>
                  </a:cubicBezTo>
                  <a:cubicBezTo>
                    <a:pt x="43" y="85"/>
                    <a:pt x="43" y="85"/>
                    <a:pt x="43" y="85"/>
                  </a:cubicBezTo>
                  <a:cubicBezTo>
                    <a:pt x="53" y="87"/>
                    <a:pt x="53" y="87"/>
                    <a:pt x="53" y="87"/>
                  </a:cubicBezTo>
                  <a:cubicBezTo>
                    <a:pt x="57" y="95"/>
                    <a:pt x="57" y="95"/>
                    <a:pt x="57" y="95"/>
                  </a:cubicBezTo>
                  <a:lnTo>
                    <a:pt x="61"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4279900" y="5837238"/>
              <a:ext cx="63500" cy="388937"/>
            </a:xfrm>
            <a:custGeom>
              <a:avLst/>
              <a:gdLst>
                <a:gd name="T0" fmla="*/ 16 w 17"/>
                <a:gd name="T1" fmla="*/ 0 h 104"/>
                <a:gd name="T2" fmla="*/ 0 w 17"/>
                <a:gd name="T3" fmla="*/ 16 h 104"/>
                <a:gd name="T4" fmla="*/ 0 w 17"/>
                <a:gd name="T5" fmla="*/ 87 h 104"/>
                <a:gd name="T6" fmla="*/ 16 w 17"/>
                <a:gd name="T7" fmla="*/ 104 h 104"/>
                <a:gd name="T8" fmla="*/ 17 w 17"/>
                <a:gd name="T9" fmla="*/ 104 h 104"/>
                <a:gd name="T10" fmla="*/ 17 w 17"/>
                <a:gd name="T11" fmla="*/ 0 h 104"/>
                <a:gd name="T12" fmla="*/ 16 w 17"/>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7" h="104">
                  <a:moveTo>
                    <a:pt x="16" y="0"/>
                  </a:moveTo>
                  <a:cubicBezTo>
                    <a:pt x="7" y="0"/>
                    <a:pt x="0" y="7"/>
                    <a:pt x="0" y="16"/>
                  </a:cubicBezTo>
                  <a:cubicBezTo>
                    <a:pt x="0" y="87"/>
                    <a:pt x="0" y="87"/>
                    <a:pt x="0" y="87"/>
                  </a:cubicBezTo>
                  <a:cubicBezTo>
                    <a:pt x="0" y="96"/>
                    <a:pt x="7" y="104"/>
                    <a:pt x="16" y="104"/>
                  </a:cubicBezTo>
                  <a:cubicBezTo>
                    <a:pt x="17" y="104"/>
                    <a:pt x="17" y="104"/>
                    <a:pt x="17" y="104"/>
                  </a:cubicBezTo>
                  <a:cubicBezTo>
                    <a:pt x="17" y="0"/>
                    <a:pt x="17" y="0"/>
                    <a:pt x="17" y="0"/>
                  </a:cubicBezTo>
                  <a:lnTo>
                    <a:pt x="1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4733925" y="5837238"/>
              <a:ext cx="63500" cy="388937"/>
            </a:xfrm>
            <a:custGeom>
              <a:avLst/>
              <a:gdLst>
                <a:gd name="T0" fmla="*/ 1 w 17"/>
                <a:gd name="T1" fmla="*/ 0 h 104"/>
                <a:gd name="T2" fmla="*/ 0 w 17"/>
                <a:gd name="T3" fmla="*/ 0 h 104"/>
                <a:gd name="T4" fmla="*/ 0 w 17"/>
                <a:gd name="T5" fmla="*/ 104 h 104"/>
                <a:gd name="T6" fmla="*/ 1 w 17"/>
                <a:gd name="T7" fmla="*/ 104 h 104"/>
                <a:gd name="T8" fmla="*/ 17 w 17"/>
                <a:gd name="T9" fmla="*/ 87 h 104"/>
                <a:gd name="T10" fmla="*/ 17 w 17"/>
                <a:gd name="T11" fmla="*/ 16 h 104"/>
                <a:gd name="T12" fmla="*/ 1 w 17"/>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7" h="104">
                  <a:moveTo>
                    <a:pt x="1" y="0"/>
                  </a:moveTo>
                  <a:cubicBezTo>
                    <a:pt x="0" y="0"/>
                    <a:pt x="0" y="0"/>
                    <a:pt x="0" y="0"/>
                  </a:cubicBezTo>
                  <a:cubicBezTo>
                    <a:pt x="0" y="104"/>
                    <a:pt x="0" y="104"/>
                    <a:pt x="0" y="104"/>
                  </a:cubicBezTo>
                  <a:cubicBezTo>
                    <a:pt x="1" y="104"/>
                    <a:pt x="1" y="104"/>
                    <a:pt x="1" y="104"/>
                  </a:cubicBezTo>
                  <a:cubicBezTo>
                    <a:pt x="10" y="104"/>
                    <a:pt x="17" y="96"/>
                    <a:pt x="17" y="87"/>
                  </a:cubicBezTo>
                  <a:cubicBezTo>
                    <a:pt x="17" y="16"/>
                    <a:pt x="17" y="16"/>
                    <a:pt x="17" y="16"/>
                  </a:cubicBezTo>
                  <a:cubicBezTo>
                    <a:pt x="17" y="7"/>
                    <a:pt x="1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 name="Group 47"/>
          <p:cNvGrpSpPr/>
          <p:nvPr/>
        </p:nvGrpSpPr>
        <p:grpSpPr>
          <a:xfrm>
            <a:off x="3329075" y="3850482"/>
            <a:ext cx="321800" cy="357555"/>
            <a:chOff x="3295650" y="2890838"/>
            <a:chExt cx="442913" cy="492125"/>
          </a:xfrm>
          <a:solidFill>
            <a:schemeClr val="bg1"/>
          </a:solidFill>
        </p:grpSpPr>
        <p:sp>
          <p:nvSpPr>
            <p:cNvPr id="49" name="Freeform 48"/>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8" name="TextBox 5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0" name="TextBox 5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500"/>
                                        <p:tgtEl>
                                          <p:spTgt spid="1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up)">
                                      <p:cBhvr>
                                        <p:cTn id="25" dur="500"/>
                                        <p:tgtEl>
                                          <p:spTgt spid="13"/>
                                        </p:tgtEl>
                                      </p:cBhvr>
                                    </p:animEffect>
                                  </p:childTnLst>
                                </p:cTn>
                              </p:par>
                            </p:childTnLst>
                          </p:cTn>
                        </p:par>
                        <p:par>
                          <p:cTn id="26" fill="hold">
                            <p:stCondLst>
                              <p:cond delay="2500"/>
                            </p:stCondLst>
                            <p:childTnLst>
                              <p:par>
                                <p:cTn id="27" presetID="22" presetClass="entr" presetSubtype="2"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right)">
                                      <p:cBhvr>
                                        <p:cTn id="29" dur="500"/>
                                        <p:tgtEl>
                                          <p:spTgt spid="15"/>
                                        </p:tgtEl>
                                      </p:cBhvr>
                                    </p:animEffect>
                                  </p:childTnLst>
                                </p:cTn>
                              </p:par>
                            </p:childTnLst>
                          </p:cTn>
                        </p:par>
                        <p:par>
                          <p:cTn id="30" fill="hold">
                            <p:stCondLst>
                              <p:cond delay="3000"/>
                            </p:stCondLst>
                            <p:childTnLst>
                              <p:par>
                                <p:cTn id="31" presetID="22" presetClass="entr" presetSubtype="2"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3500"/>
                            </p:stCondLst>
                            <p:childTnLst>
                              <p:par>
                                <p:cTn id="35" presetID="22" presetClass="entr" presetSubtype="4"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down)">
                                      <p:cBhvr>
                                        <p:cTn id="37" dur="500"/>
                                        <p:tgtEl>
                                          <p:spTgt spid="16"/>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left)">
                                      <p:cBhvr>
                                        <p:cTn id="41" dur="500"/>
                                        <p:tgtEl>
                                          <p:spTgt spid="17"/>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p:cTn id="45" dur="500" fill="hold"/>
                                        <p:tgtEl>
                                          <p:spTgt spid="26"/>
                                        </p:tgtEl>
                                        <p:attrNameLst>
                                          <p:attrName>ppt_w</p:attrName>
                                        </p:attrNameLst>
                                      </p:cBhvr>
                                      <p:tavLst>
                                        <p:tav tm="0">
                                          <p:val>
                                            <p:fltVal val="0"/>
                                          </p:val>
                                        </p:tav>
                                        <p:tav tm="100000">
                                          <p:val>
                                            <p:strVal val="#ppt_w"/>
                                          </p:val>
                                        </p:tav>
                                      </p:tavLst>
                                    </p:anim>
                                    <p:anim calcmode="lin" valueType="num">
                                      <p:cBhvr>
                                        <p:cTn id="46" dur="500" fill="hold"/>
                                        <p:tgtEl>
                                          <p:spTgt spid="26"/>
                                        </p:tgtEl>
                                        <p:attrNameLst>
                                          <p:attrName>ppt_h</p:attrName>
                                        </p:attrNameLst>
                                      </p:cBhvr>
                                      <p:tavLst>
                                        <p:tav tm="0">
                                          <p:val>
                                            <p:fltVal val="0"/>
                                          </p:val>
                                        </p:tav>
                                        <p:tav tm="100000">
                                          <p:val>
                                            <p:strVal val="#ppt_h"/>
                                          </p:val>
                                        </p:tav>
                                      </p:tavLst>
                                    </p:anim>
                                    <p:animEffect transition="in" filter="fade">
                                      <p:cBhvr>
                                        <p:cTn id="47" dur="500"/>
                                        <p:tgtEl>
                                          <p:spTgt spid="26"/>
                                        </p:tgtEl>
                                      </p:cBhvr>
                                    </p:animEffect>
                                  </p:childTnLst>
                                </p:cTn>
                              </p:par>
                            </p:childTnLst>
                          </p:cTn>
                        </p:par>
                        <p:par>
                          <p:cTn id="48" fill="hold">
                            <p:stCondLst>
                              <p:cond delay="50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p:cTn id="57" dur="500" fill="hold"/>
                                        <p:tgtEl>
                                          <p:spTgt spid="32"/>
                                        </p:tgtEl>
                                        <p:attrNameLst>
                                          <p:attrName>ppt_w</p:attrName>
                                        </p:attrNameLst>
                                      </p:cBhvr>
                                      <p:tavLst>
                                        <p:tav tm="0">
                                          <p:val>
                                            <p:fltVal val="0"/>
                                          </p:val>
                                        </p:tav>
                                        <p:tav tm="100000">
                                          <p:val>
                                            <p:strVal val="#ppt_w"/>
                                          </p:val>
                                        </p:tav>
                                      </p:tavLst>
                                    </p:anim>
                                    <p:anim calcmode="lin" valueType="num">
                                      <p:cBhvr>
                                        <p:cTn id="58" dur="500" fill="hold"/>
                                        <p:tgtEl>
                                          <p:spTgt spid="32"/>
                                        </p:tgtEl>
                                        <p:attrNameLst>
                                          <p:attrName>ppt_h</p:attrName>
                                        </p:attrNameLst>
                                      </p:cBhvr>
                                      <p:tavLst>
                                        <p:tav tm="0">
                                          <p:val>
                                            <p:fltVal val="0"/>
                                          </p:val>
                                        </p:tav>
                                        <p:tav tm="100000">
                                          <p:val>
                                            <p:strVal val="#ppt_h"/>
                                          </p:val>
                                        </p:tav>
                                      </p:tavLst>
                                    </p:anim>
                                    <p:animEffect transition="in" filter="fade">
                                      <p:cBhvr>
                                        <p:cTn id="59" dur="500"/>
                                        <p:tgtEl>
                                          <p:spTgt spid="32"/>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p:cTn id="63" dur="500" fill="hold"/>
                                        <p:tgtEl>
                                          <p:spTgt spid="35"/>
                                        </p:tgtEl>
                                        <p:attrNameLst>
                                          <p:attrName>ppt_w</p:attrName>
                                        </p:attrNameLst>
                                      </p:cBhvr>
                                      <p:tavLst>
                                        <p:tav tm="0">
                                          <p:val>
                                            <p:fltVal val="0"/>
                                          </p:val>
                                        </p:tav>
                                        <p:tav tm="100000">
                                          <p:val>
                                            <p:strVal val="#ppt_w"/>
                                          </p:val>
                                        </p:tav>
                                      </p:tavLst>
                                    </p:anim>
                                    <p:anim calcmode="lin" valueType="num">
                                      <p:cBhvr>
                                        <p:cTn id="64" dur="500" fill="hold"/>
                                        <p:tgtEl>
                                          <p:spTgt spid="35"/>
                                        </p:tgtEl>
                                        <p:attrNameLst>
                                          <p:attrName>ppt_h</p:attrName>
                                        </p:attrNameLst>
                                      </p:cBhvr>
                                      <p:tavLst>
                                        <p:tav tm="0">
                                          <p:val>
                                            <p:fltVal val="0"/>
                                          </p:val>
                                        </p:tav>
                                        <p:tav tm="100000">
                                          <p:val>
                                            <p:strVal val="#ppt_h"/>
                                          </p:val>
                                        </p:tav>
                                      </p:tavLst>
                                    </p:anim>
                                    <p:animEffect transition="in" filter="fade">
                                      <p:cBhvr>
                                        <p:cTn id="65" dur="500"/>
                                        <p:tgtEl>
                                          <p:spTgt spid="35"/>
                                        </p:tgtEl>
                                      </p:cBhvr>
                                    </p:animEffect>
                                  </p:childTnLst>
                                </p:cTn>
                              </p:par>
                            </p:childTnLst>
                          </p:cTn>
                        </p:par>
                        <p:par>
                          <p:cTn id="66" fill="hold">
                            <p:stCondLst>
                              <p:cond delay="6500"/>
                            </p:stCondLst>
                            <p:childTnLst>
                              <p:par>
                                <p:cTn id="67" presetID="2" presetClass="entr" presetSubtype="8"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additive="base">
                                        <p:cTn id="69" dur="500" fill="hold"/>
                                        <p:tgtEl>
                                          <p:spTgt spid="27"/>
                                        </p:tgtEl>
                                        <p:attrNameLst>
                                          <p:attrName>ppt_x</p:attrName>
                                        </p:attrNameLst>
                                      </p:cBhvr>
                                      <p:tavLst>
                                        <p:tav tm="0">
                                          <p:val>
                                            <p:strVal val="0-#ppt_w/2"/>
                                          </p:val>
                                        </p:tav>
                                        <p:tav tm="100000">
                                          <p:val>
                                            <p:strVal val="#ppt_x"/>
                                          </p:val>
                                        </p:tav>
                                      </p:tavLst>
                                    </p:anim>
                                    <p:anim calcmode="lin" valueType="num">
                                      <p:cBhvr additive="base">
                                        <p:cTn id="70" dur="500" fill="hold"/>
                                        <p:tgtEl>
                                          <p:spTgt spid="27"/>
                                        </p:tgtEl>
                                        <p:attrNameLst>
                                          <p:attrName>ppt_y</p:attrName>
                                        </p:attrNameLst>
                                      </p:cBhvr>
                                      <p:tavLst>
                                        <p:tav tm="0">
                                          <p:val>
                                            <p:strVal val="#ppt_y"/>
                                          </p:val>
                                        </p:tav>
                                        <p:tav tm="100000">
                                          <p:val>
                                            <p:strVal val="#ppt_y"/>
                                          </p:val>
                                        </p:tav>
                                      </p:tavLst>
                                    </p:anim>
                                  </p:childTnLst>
                                </p:cTn>
                              </p:par>
                            </p:childTnLst>
                          </p:cTn>
                        </p:par>
                        <p:par>
                          <p:cTn id="71" fill="hold">
                            <p:stCondLst>
                              <p:cond delay="7000"/>
                            </p:stCondLst>
                            <p:childTnLst>
                              <p:par>
                                <p:cTn id="72" presetID="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0-#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33"/>
                                        </p:tgtEl>
                                        <p:attrNameLst>
                                          <p:attrName>style.visibility</p:attrName>
                                        </p:attrNameLst>
                                      </p:cBhvr>
                                      <p:to>
                                        <p:strVal val="visible"/>
                                      </p:to>
                                    </p:set>
                                    <p:anim calcmode="lin" valueType="num">
                                      <p:cBhvr additive="base">
                                        <p:cTn id="79" dur="500" fill="hold"/>
                                        <p:tgtEl>
                                          <p:spTgt spid="33"/>
                                        </p:tgtEl>
                                        <p:attrNameLst>
                                          <p:attrName>ppt_x</p:attrName>
                                        </p:attrNameLst>
                                      </p:cBhvr>
                                      <p:tavLst>
                                        <p:tav tm="0">
                                          <p:val>
                                            <p:strVal val="1+#ppt_w/2"/>
                                          </p:val>
                                        </p:tav>
                                        <p:tav tm="100000">
                                          <p:val>
                                            <p:strVal val="#ppt_x"/>
                                          </p:val>
                                        </p:tav>
                                      </p:tavLst>
                                    </p:anim>
                                    <p:anim calcmode="lin" valueType="num">
                                      <p:cBhvr additive="base">
                                        <p:cTn id="80" dur="500" fill="hold"/>
                                        <p:tgtEl>
                                          <p:spTgt spid="33"/>
                                        </p:tgtEl>
                                        <p:attrNameLst>
                                          <p:attrName>ppt_y</p:attrName>
                                        </p:attrNameLst>
                                      </p:cBhvr>
                                      <p:tavLst>
                                        <p:tav tm="0">
                                          <p:val>
                                            <p:strVal val="#ppt_y"/>
                                          </p:val>
                                        </p:tav>
                                        <p:tav tm="100000">
                                          <p:val>
                                            <p:strVal val="#ppt_y"/>
                                          </p:val>
                                        </p:tav>
                                      </p:tavLst>
                                    </p:anim>
                                  </p:childTnLst>
                                </p:cTn>
                              </p:par>
                            </p:childTnLst>
                          </p:cTn>
                        </p:par>
                        <p:par>
                          <p:cTn id="81" fill="hold">
                            <p:stCondLst>
                              <p:cond delay="8000"/>
                            </p:stCondLst>
                            <p:childTnLst>
                              <p:par>
                                <p:cTn id="82" presetID="2" presetClass="entr" presetSubtype="2"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 calcmode="lin" valueType="num">
                                      <p:cBhvr additive="base">
                                        <p:cTn id="84" dur="500" fill="hold"/>
                                        <p:tgtEl>
                                          <p:spTgt spid="36"/>
                                        </p:tgtEl>
                                        <p:attrNameLst>
                                          <p:attrName>ppt_x</p:attrName>
                                        </p:attrNameLst>
                                      </p:cBhvr>
                                      <p:tavLst>
                                        <p:tav tm="0">
                                          <p:val>
                                            <p:strVal val="1+#ppt_w/2"/>
                                          </p:val>
                                        </p:tav>
                                        <p:tav tm="100000">
                                          <p:val>
                                            <p:strVal val="#ppt_x"/>
                                          </p:val>
                                        </p:tav>
                                      </p:tavLst>
                                    </p:anim>
                                    <p:anim calcmode="lin" valueType="num">
                                      <p:cBhvr additive="base">
                                        <p:cTn id="85" dur="500" fill="hold"/>
                                        <p:tgtEl>
                                          <p:spTgt spid="36"/>
                                        </p:tgtEl>
                                        <p:attrNameLst>
                                          <p:attrName>ppt_y</p:attrName>
                                        </p:attrNameLst>
                                      </p:cBhvr>
                                      <p:tavLst>
                                        <p:tav tm="0">
                                          <p:val>
                                            <p:strVal val="#ppt_y"/>
                                          </p:val>
                                        </p:tav>
                                        <p:tav tm="100000">
                                          <p:val>
                                            <p:strVal val="#ppt_y"/>
                                          </p:val>
                                        </p:tav>
                                      </p:tavLst>
                                    </p:anim>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fade">
                                      <p:cBhvr>
                                        <p:cTn id="89" dur="500"/>
                                        <p:tgtEl>
                                          <p:spTgt spid="28"/>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1"/>
                                        </p:tgtEl>
                                        <p:attrNameLst>
                                          <p:attrName>style.visibility</p:attrName>
                                        </p:attrNameLst>
                                      </p:cBhvr>
                                      <p:to>
                                        <p:strVal val="visible"/>
                                      </p:to>
                                    </p:set>
                                    <p:animEffect transition="in" filter="fade">
                                      <p:cBhvr>
                                        <p:cTn id="93" dur="500"/>
                                        <p:tgtEl>
                                          <p:spTgt spid="31"/>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4"/>
                                        </p:tgtEl>
                                        <p:attrNameLst>
                                          <p:attrName>style.visibility</p:attrName>
                                        </p:attrNameLst>
                                      </p:cBhvr>
                                      <p:to>
                                        <p:strVal val="visible"/>
                                      </p:to>
                                    </p:set>
                                    <p:animEffect transition="in" filter="fade">
                                      <p:cBhvr>
                                        <p:cTn id="97" dur="500"/>
                                        <p:tgtEl>
                                          <p:spTgt spid="34"/>
                                        </p:tgtEl>
                                      </p:cBhvr>
                                    </p:animEffect>
                                  </p:childTnLst>
                                </p:cTn>
                              </p:par>
                            </p:childTnLst>
                          </p:cTn>
                        </p:par>
                        <p:par>
                          <p:cTn id="98" fill="hold">
                            <p:stCondLst>
                              <p:cond delay="10000"/>
                            </p:stCondLst>
                            <p:childTnLst>
                              <p:par>
                                <p:cTn id="99" presetID="10" presetClass="entr" presetSubtype="0" fill="hold" grpId="0" nodeType="after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500"/>
                                        <p:tgtEl>
                                          <p:spTgt spid="37"/>
                                        </p:tgtEl>
                                      </p:cBhvr>
                                    </p:animEffect>
                                  </p:childTnLst>
                                </p:cTn>
                              </p:par>
                            </p:childTnLst>
                          </p:cTn>
                        </p:par>
                        <p:par>
                          <p:cTn id="102" fill="hold">
                            <p:stCondLst>
                              <p:cond delay="10500"/>
                            </p:stCondLst>
                            <p:childTnLst>
                              <p:par>
                                <p:cTn id="103" presetID="37" presetClass="entr" presetSubtype="0" fill="hold" grpId="0" nodeType="afterEffect">
                                  <p:stCondLst>
                                    <p:cond delay="0"/>
                                  </p:stCondLst>
                                  <p:childTnLst>
                                    <p:set>
                                      <p:cBhvr>
                                        <p:cTn id="104" dur="1" fill="hold">
                                          <p:stCondLst>
                                            <p:cond delay="0"/>
                                          </p:stCondLst>
                                        </p:cTn>
                                        <p:tgtEl>
                                          <p:spTgt spid="58"/>
                                        </p:tgtEl>
                                        <p:attrNameLst>
                                          <p:attrName>style.visibility</p:attrName>
                                        </p:attrNameLst>
                                      </p:cBhvr>
                                      <p:to>
                                        <p:strVal val="visible"/>
                                      </p:to>
                                    </p:set>
                                    <p:animEffect transition="in" filter="fade">
                                      <p:cBhvr>
                                        <p:cTn id="105" dur="750"/>
                                        <p:tgtEl>
                                          <p:spTgt spid="58"/>
                                        </p:tgtEl>
                                      </p:cBhvr>
                                    </p:animEffect>
                                    <p:anim calcmode="lin" valueType="num">
                                      <p:cBhvr>
                                        <p:cTn id="106" dur="750" fill="hold"/>
                                        <p:tgtEl>
                                          <p:spTgt spid="58"/>
                                        </p:tgtEl>
                                        <p:attrNameLst>
                                          <p:attrName>ppt_x</p:attrName>
                                        </p:attrNameLst>
                                      </p:cBhvr>
                                      <p:tavLst>
                                        <p:tav tm="0">
                                          <p:val>
                                            <p:strVal val="#ppt_x"/>
                                          </p:val>
                                        </p:tav>
                                        <p:tav tm="100000">
                                          <p:val>
                                            <p:strVal val="#ppt_x"/>
                                          </p:val>
                                        </p:tav>
                                      </p:tavLst>
                                    </p:anim>
                                    <p:anim calcmode="lin" valueType="num">
                                      <p:cBhvr>
                                        <p:cTn id="107" dur="675" decel="100000" fill="hold"/>
                                        <p:tgtEl>
                                          <p:spTgt spid="58"/>
                                        </p:tgtEl>
                                        <p:attrNameLst>
                                          <p:attrName>ppt_y</p:attrName>
                                        </p:attrNameLst>
                                      </p:cBhvr>
                                      <p:tavLst>
                                        <p:tav tm="0">
                                          <p:val>
                                            <p:strVal val="#ppt_y+1"/>
                                          </p:val>
                                        </p:tav>
                                        <p:tav tm="100000">
                                          <p:val>
                                            <p:strVal val="#ppt_y-.03"/>
                                          </p:val>
                                        </p:tav>
                                      </p:tavLst>
                                    </p:anim>
                                    <p:anim calcmode="lin" valueType="num">
                                      <p:cBhvr>
                                        <p:cTn id="108" dur="75" accel="100000" fill="hold">
                                          <p:stCondLst>
                                            <p:cond delay="675"/>
                                          </p:stCondLst>
                                        </p:cTn>
                                        <p:tgtEl>
                                          <p:spTgt spid="58"/>
                                        </p:tgtEl>
                                        <p:attrNameLst>
                                          <p:attrName>ppt_y</p:attrName>
                                        </p:attrNameLst>
                                      </p:cBhvr>
                                      <p:tavLst>
                                        <p:tav tm="0">
                                          <p:val>
                                            <p:strVal val="#ppt_y-.03"/>
                                          </p:val>
                                        </p:tav>
                                        <p:tav tm="100000">
                                          <p:val>
                                            <p:strVal val="#ppt_y"/>
                                          </p:val>
                                        </p:tav>
                                      </p:tavLst>
                                    </p:anim>
                                  </p:childTnLst>
                                </p:cTn>
                              </p:par>
                            </p:childTnLst>
                          </p:cTn>
                        </p:par>
                        <p:par>
                          <p:cTn id="109" fill="hold">
                            <p:stCondLst>
                              <p:cond delay="11500"/>
                            </p:stCondLst>
                            <p:childTnLst>
                              <p:par>
                                <p:cTn id="110" presetID="10" presetClass="entr" presetSubtype="0" fill="hold" grpId="0" nodeType="after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Graphic spid="26" grpId="0">
        <p:bldAsOne/>
      </p:bldGraphic>
      <p:bldP spid="27" grpId="0"/>
      <p:bldP spid="28" grpId="0"/>
      <p:bldGraphic spid="29" grpId="0">
        <p:bldAsOne/>
      </p:bldGraphic>
      <p:bldP spid="30" grpId="0"/>
      <p:bldP spid="31" grpId="0"/>
      <p:bldGraphic spid="32" grpId="0">
        <p:bldAsOne/>
      </p:bldGraphic>
      <p:bldP spid="33" grpId="0"/>
      <p:bldP spid="34" grpId="0"/>
      <p:bldGraphic spid="35" grpId="0">
        <p:bldAsOne/>
      </p:bldGraphic>
      <p:bldP spid="36" grpId="0"/>
      <p:bldP spid="37" grpId="0"/>
      <p:bldP spid="58" grpId="0"/>
      <p:bldP spid="6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2"/>
          <p:cNvSpPr/>
          <p:nvPr/>
        </p:nvSpPr>
        <p:spPr bwMode="auto">
          <a:xfrm>
            <a:off x="2632740" y="2134218"/>
            <a:ext cx="1558260" cy="1558259"/>
          </a:xfrm>
          <a:custGeom>
            <a:avLst/>
            <a:gdLst>
              <a:gd name="T0" fmla="*/ 119 w 160"/>
              <a:gd name="T1" fmla="*/ 22 h 160"/>
              <a:gd name="T2" fmla="*/ 139 w 160"/>
              <a:gd name="T3" fmla="*/ 119 h 160"/>
              <a:gd name="T4" fmla="*/ 42 w 160"/>
              <a:gd name="T5" fmla="*/ 139 h 160"/>
              <a:gd name="T6" fmla="*/ 21 w 160"/>
              <a:gd name="T7" fmla="*/ 42 h 160"/>
              <a:gd name="T8" fmla="*/ 119 w 160"/>
              <a:gd name="T9" fmla="*/ 22 h 160"/>
            </a:gdLst>
            <a:ahLst/>
            <a:cxnLst>
              <a:cxn ang="0">
                <a:pos x="T0" y="T1"/>
              </a:cxn>
              <a:cxn ang="0">
                <a:pos x="T2" y="T3"/>
              </a:cxn>
              <a:cxn ang="0">
                <a:pos x="T4" y="T5"/>
              </a:cxn>
              <a:cxn ang="0">
                <a:pos x="T6" y="T7"/>
              </a:cxn>
              <a:cxn ang="0">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11" name="Freeform 13"/>
          <p:cNvSpPr/>
          <p:nvPr/>
        </p:nvSpPr>
        <p:spPr bwMode="auto">
          <a:xfrm>
            <a:off x="3505200" y="1276350"/>
            <a:ext cx="1558260" cy="1561128"/>
          </a:xfrm>
          <a:custGeom>
            <a:avLst/>
            <a:gdLst>
              <a:gd name="T0" fmla="*/ 119 w 160"/>
              <a:gd name="T1" fmla="*/ 22 h 160"/>
              <a:gd name="T2" fmla="*/ 139 w 160"/>
              <a:gd name="T3" fmla="*/ 119 h 160"/>
              <a:gd name="T4" fmla="*/ 42 w 160"/>
              <a:gd name="T5" fmla="*/ 139 h 160"/>
              <a:gd name="T6" fmla="*/ 21 w 160"/>
              <a:gd name="T7" fmla="*/ 42 h 160"/>
              <a:gd name="T8" fmla="*/ 119 w 160"/>
              <a:gd name="T9" fmla="*/ 22 h 160"/>
            </a:gdLst>
            <a:ahLst/>
            <a:cxnLst>
              <a:cxn ang="0">
                <a:pos x="T0" y="T1"/>
              </a:cxn>
              <a:cxn ang="0">
                <a:pos x="T2" y="T3"/>
              </a:cxn>
              <a:cxn ang="0">
                <a:pos x="T4" y="T5"/>
              </a:cxn>
              <a:cxn ang="0">
                <a:pos x="T6" y="T7"/>
              </a:cxn>
              <a:cxn ang="0">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14"/>
          <p:cNvSpPr/>
          <p:nvPr/>
        </p:nvSpPr>
        <p:spPr bwMode="auto">
          <a:xfrm>
            <a:off x="4763471" y="2094042"/>
            <a:ext cx="1561129" cy="1558259"/>
          </a:xfrm>
          <a:custGeom>
            <a:avLst/>
            <a:gdLst>
              <a:gd name="T0" fmla="*/ 119 w 160"/>
              <a:gd name="T1" fmla="*/ 22 h 160"/>
              <a:gd name="T2" fmla="*/ 139 w 160"/>
              <a:gd name="T3" fmla="*/ 119 h 160"/>
              <a:gd name="T4" fmla="*/ 42 w 160"/>
              <a:gd name="T5" fmla="*/ 139 h 160"/>
              <a:gd name="T6" fmla="*/ 21 w 160"/>
              <a:gd name="T7" fmla="*/ 42 h 160"/>
              <a:gd name="T8" fmla="*/ 119 w 160"/>
              <a:gd name="T9" fmla="*/ 22 h 160"/>
            </a:gdLst>
            <a:ahLst/>
            <a:cxnLst>
              <a:cxn ang="0">
                <a:pos x="T0" y="T1"/>
              </a:cxn>
              <a:cxn ang="0">
                <a:pos x="T2" y="T3"/>
              </a:cxn>
              <a:cxn ang="0">
                <a:pos x="T4" y="T5"/>
              </a:cxn>
              <a:cxn ang="0">
                <a:pos x="T6" y="T7"/>
              </a:cxn>
              <a:cxn ang="0">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15"/>
          <p:cNvSpPr/>
          <p:nvPr/>
        </p:nvSpPr>
        <p:spPr bwMode="auto">
          <a:xfrm>
            <a:off x="4098992" y="3098445"/>
            <a:ext cx="1558260" cy="1558259"/>
          </a:xfrm>
          <a:custGeom>
            <a:avLst/>
            <a:gdLst>
              <a:gd name="T0" fmla="*/ 119 w 160"/>
              <a:gd name="T1" fmla="*/ 21 h 160"/>
              <a:gd name="T2" fmla="*/ 139 w 160"/>
              <a:gd name="T3" fmla="*/ 118 h 160"/>
              <a:gd name="T4" fmla="*/ 42 w 160"/>
              <a:gd name="T5" fmla="*/ 139 h 160"/>
              <a:gd name="T6" fmla="*/ 21 w 160"/>
              <a:gd name="T7" fmla="*/ 41 h 160"/>
              <a:gd name="T8" fmla="*/ 119 w 160"/>
              <a:gd name="T9" fmla="*/ 21 h 160"/>
            </a:gdLst>
            <a:ahLst/>
            <a:cxnLst>
              <a:cxn ang="0">
                <a:pos x="T0" y="T1"/>
              </a:cxn>
              <a:cxn ang="0">
                <a:pos x="T2" y="T3"/>
              </a:cxn>
              <a:cxn ang="0">
                <a:pos x="T4" y="T5"/>
              </a:cxn>
              <a:cxn ang="0">
                <a:pos x="T6" y="T7"/>
              </a:cxn>
              <a:cxn ang="0">
                <a:pos x="T8" y="T9"/>
              </a:cxn>
            </a:cxnLst>
            <a:rect l="0" t="0" r="r" b="b"/>
            <a:pathLst>
              <a:path w="160" h="160">
                <a:moveTo>
                  <a:pt x="119" y="21"/>
                </a:moveTo>
                <a:cubicBezTo>
                  <a:pt x="151" y="42"/>
                  <a:pt x="160" y="86"/>
                  <a:pt x="139" y="118"/>
                </a:cubicBezTo>
                <a:cubicBezTo>
                  <a:pt x="118" y="151"/>
                  <a:pt x="74" y="160"/>
                  <a:pt x="42" y="139"/>
                </a:cubicBezTo>
                <a:cubicBezTo>
                  <a:pt x="9" y="117"/>
                  <a:pt x="0" y="74"/>
                  <a:pt x="21" y="41"/>
                </a:cubicBezTo>
                <a:cubicBezTo>
                  <a:pt x="43" y="9"/>
                  <a:pt x="86" y="0"/>
                  <a:pt x="119" y="21"/>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4" name="Freeform 16"/>
          <p:cNvSpPr/>
          <p:nvPr/>
        </p:nvSpPr>
        <p:spPr bwMode="auto">
          <a:xfrm>
            <a:off x="2997019" y="3108019"/>
            <a:ext cx="1561129" cy="1558259"/>
          </a:xfrm>
          <a:custGeom>
            <a:avLst/>
            <a:gdLst>
              <a:gd name="T0" fmla="*/ 119 w 160"/>
              <a:gd name="T1" fmla="*/ 22 h 160"/>
              <a:gd name="T2" fmla="*/ 139 w 160"/>
              <a:gd name="T3" fmla="*/ 119 h 160"/>
              <a:gd name="T4" fmla="*/ 42 w 160"/>
              <a:gd name="T5" fmla="*/ 139 h 160"/>
              <a:gd name="T6" fmla="*/ 22 w 160"/>
              <a:gd name="T7" fmla="*/ 42 h 160"/>
              <a:gd name="T8" fmla="*/ 119 w 160"/>
              <a:gd name="T9" fmla="*/ 22 h 160"/>
            </a:gdLst>
            <a:ahLst/>
            <a:cxnLst>
              <a:cxn ang="0">
                <a:pos x="T0" y="T1"/>
              </a:cxn>
              <a:cxn ang="0">
                <a:pos x="T2" y="T3"/>
              </a:cxn>
              <a:cxn ang="0">
                <a:pos x="T4" y="T5"/>
              </a:cxn>
              <a:cxn ang="0">
                <a:pos x="T6" y="T7"/>
              </a:cxn>
              <a:cxn ang="0">
                <a:pos x="T8" y="T9"/>
              </a:cxn>
            </a:cxnLst>
            <a:rect l="0" t="0" r="r" b="b"/>
            <a:pathLst>
              <a:path w="160" h="160">
                <a:moveTo>
                  <a:pt x="119" y="22"/>
                </a:moveTo>
                <a:cubicBezTo>
                  <a:pt x="151" y="43"/>
                  <a:pt x="160" y="86"/>
                  <a:pt x="139" y="119"/>
                </a:cubicBezTo>
                <a:cubicBezTo>
                  <a:pt x="118" y="151"/>
                  <a:pt x="74" y="160"/>
                  <a:pt x="42" y="139"/>
                </a:cubicBezTo>
                <a:cubicBezTo>
                  <a:pt x="9" y="118"/>
                  <a:pt x="0" y="74"/>
                  <a:pt x="22" y="42"/>
                </a:cubicBezTo>
                <a:cubicBezTo>
                  <a:pt x="43" y="9"/>
                  <a:pt x="86" y="0"/>
                  <a:pt x="119" y="22"/>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17"/>
          <p:cNvSpPr/>
          <p:nvPr/>
        </p:nvSpPr>
        <p:spPr bwMode="auto">
          <a:xfrm>
            <a:off x="3114677" y="1772633"/>
            <a:ext cx="2668841" cy="2757803"/>
          </a:xfrm>
          <a:custGeom>
            <a:avLst/>
            <a:gdLst>
              <a:gd name="T0" fmla="*/ 274 w 274"/>
              <a:gd name="T1" fmla="*/ 179 h 283"/>
              <a:gd name="T2" fmla="*/ 182 w 274"/>
              <a:gd name="T3" fmla="*/ 183 h 283"/>
              <a:gd name="T4" fmla="*/ 160 w 274"/>
              <a:gd name="T5" fmla="*/ 193 h 283"/>
              <a:gd name="T6" fmla="*/ 159 w 274"/>
              <a:gd name="T7" fmla="*/ 283 h 283"/>
              <a:gd name="T8" fmla="*/ 110 w 274"/>
              <a:gd name="T9" fmla="*/ 228 h 283"/>
              <a:gd name="T10" fmla="*/ 101 w 274"/>
              <a:gd name="T11" fmla="*/ 187 h 283"/>
              <a:gd name="T12" fmla="*/ 0 w 274"/>
              <a:gd name="T13" fmla="*/ 200 h 283"/>
              <a:gd name="T14" fmla="*/ 68 w 274"/>
              <a:gd name="T15" fmla="*/ 132 h 283"/>
              <a:gd name="T16" fmla="*/ 3 w 274"/>
              <a:gd name="T17" fmla="*/ 54 h 283"/>
              <a:gd name="T18" fmla="*/ 76 w 274"/>
              <a:gd name="T19" fmla="*/ 49 h 283"/>
              <a:gd name="T20" fmla="*/ 123 w 274"/>
              <a:gd name="T21" fmla="*/ 81 h 283"/>
              <a:gd name="T22" fmla="*/ 146 w 274"/>
              <a:gd name="T23" fmla="*/ 74 h 283"/>
              <a:gd name="T24" fmla="*/ 186 w 274"/>
              <a:gd name="T25" fmla="*/ 0 h 283"/>
              <a:gd name="T26" fmla="*/ 204 w 274"/>
              <a:gd name="T27" fmla="*/ 67 h 283"/>
              <a:gd name="T28" fmla="*/ 190 w 274"/>
              <a:gd name="T29" fmla="*/ 98 h 283"/>
              <a:gd name="T30" fmla="*/ 274 w 274"/>
              <a:gd name="T31" fmla="*/ 17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4" h="283">
                <a:moveTo>
                  <a:pt x="274" y="179"/>
                </a:moveTo>
                <a:cubicBezTo>
                  <a:pt x="242" y="204"/>
                  <a:pt x="213" y="197"/>
                  <a:pt x="182" y="183"/>
                </a:cubicBezTo>
                <a:cubicBezTo>
                  <a:pt x="169" y="177"/>
                  <a:pt x="165" y="181"/>
                  <a:pt x="160" y="193"/>
                </a:cubicBezTo>
                <a:cubicBezTo>
                  <a:pt x="149" y="219"/>
                  <a:pt x="139" y="252"/>
                  <a:pt x="159" y="283"/>
                </a:cubicBezTo>
                <a:cubicBezTo>
                  <a:pt x="128" y="272"/>
                  <a:pt x="116" y="252"/>
                  <a:pt x="110" y="228"/>
                </a:cubicBezTo>
                <a:cubicBezTo>
                  <a:pt x="106" y="214"/>
                  <a:pt x="106" y="200"/>
                  <a:pt x="101" y="187"/>
                </a:cubicBezTo>
                <a:cubicBezTo>
                  <a:pt x="72" y="180"/>
                  <a:pt x="30" y="170"/>
                  <a:pt x="0" y="200"/>
                </a:cubicBezTo>
                <a:cubicBezTo>
                  <a:pt x="6" y="157"/>
                  <a:pt x="34" y="143"/>
                  <a:pt x="68" y="132"/>
                </a:cubicBezTo>
                <a:cubicBezTo>
                  <a:pt x="96" y="123"/>
                  <a:pt x="44" y="58"/>
                  <a:pt x="3" y="54"/>
                </a:cubicBezTo>
                <a:cubicBezTo>
                  <a:pt x="30" y="36"/>
                  <a:pt x="53" y="39"/>
                  <a:pt x="76" y="49"/>
                </a:cubicBezTo>
                <a:cubicBezTo>
                  <a:pt x="91" y="55"/>
                  <a:pt x="110" y="74"/>
                  <a:pt x="123" y="81"/>
                </a:cubicBezTo>
                <a:cubicBezTo>
                  <a:pt x="134" y="86"/>
                  <a:pt x="137" y="81"/>
                  <a:pt x="146" y="74"/>
                </a:cubicBezTo>
                <a:cubicBezTo>
                  <a:pt x="167" y="57"/>
                  <a:pt x="188" y="33"/>
                  <a:pt x="186" y="0"/>
                </a:cubicBezTo>
                <a:cubicBezTo>
                  <a:pt x="207" y="23"/>
                  <a:pt x="209" y="45"/>
                  <a:pt x="204" y="67"/>
                </a:cubicBezTo>
                <a:cubicBezTo>
                  <a:pt x="201" y="77"/>
                  <a:pt x="195" y="89"/>
                  <a:pt x="190" y="98"/>
                </a:cubicBezTo>
                <a:cubicBezTo>
                  <a:pt x="176" y="128"/>
                  <a:pt x="241" y="179"/>
                  <a:pt x="274" y="179"/>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6" name="Freeform 18"/>
          <p:cNvSpPr/>
          <p:nvPr/>
        </p:nvSpPr>
        <p:spPr bwMode="auto">
          <a:xfrm>
            <a:off x="3464783" y="2260486"/>
            <a:ext cx="1871058" cy="1859579"/>
          </a:xfrm>
          <a:custGeom>
            <a:avLst/>
            <a:gdLst>
              <a:gd name="T0" fmla="*/ 192 w 192"/>
              <a:gd name="T1" fmla="*/ 129 h 191"/>
              <a:gd name="T2" fmla="*/ 178 w 192"/>
              <a:gd name="T3" fmla="*/ 120 h 191"/>
              <a:gd name="T4" fmla="*/ 139 w 192"/>
              <a:gd name="T5" fmla="*/ 41 h 191"/>
              <a:gd name="T6" fmla="*/ 152 w 192"/>
              <a:gd name="T7" fmla="*/ 14 h 191"/>
              <a:gd name="T8" fmla="*/ 154 w 192"/>
              <a:gd name="T9" fmla="*/ 0 h 191"/>
              <a:gd name="T10" fmla="*/ 120 w 192"/>
              <a:gd name="T11" fmla="*/ 36 h 191"/>
              <a:gd name="T12" fmla="*/ 103 w 192"/>
              <a:gd name="T13" fmla="*/ 48 h 191"/>
              <a:gd name="T14" fmla="*/ 79 w 192"/>
              <a:gd name="T15" fmla="*/ 45 h 191"/>
              <a:gd name="T16" fmla="*/ 53 w 192"/>
              <a:gd name="T17" fmla="*/ 27 h 191"/>
              <a:gd name="T18" fmla="*/ 34 w 192"/>
              <a:gd name="T19" fmla="*/ 14 h 191"/>
              <a:gd name="T20" fmla="*/ 14 w 192"/>
              <a:gd name="T21" fmla="*/ 8 h 191"/>
              <a:gd name="T22" fmla="*/ 17 w 192"/>
              <a:gd name="T23" fmla="*/ 11 h 191"/>
              <a:gd name="T24" fmla="*/ 52 w 192"/>
              <a:gd name="T25" fmla="*/ 86 h 191"/>
              <a:gd name="T26" fmla="*/ 37 w 192"/>
              <a:gd name="T27" fmla="*/ 97 h 191"/>
              <a:gd name="T28" fmla="*/ 0 w 192"/>
              <a:gd name="T29" fmla="*/ 115 h 191"/>
              <a:gd name="T30" fmla="*/ 15 w 192"/>
              <a:gd name="T31" fmla="*/ 113 h 191"/>
              <a:gd name="T32" fmla="*/ 69 w 192"/>
              <a:gd name="T33" fmla="*/ 121 h 191"/>
              <a:gd name="T34" fmla="*/ 77 w 192"/>
              <a:gd name="T35" fmla="*/ 123 h 191"/>
              <a:gd name="T36" fmla="*/ 80 w 192"/>
              <a:gd name="T37" fmla="*/ 131 h 191"/>
              <a:gd name="T38" fmla="*/ 89 w 192"/>
              <a:gd name="T39" fmla="*/ 174 h 191"/>
              <a:gd name="T40" fmla="*/ 96 w 192"/>
              <a:gd name="T41" fmla="*/ 191 h 191"/>
              <a:gd name="T42" fmla="*/ 109 w 192"/>
              <a:gd name="T43" fmla="*/ 136 h 191"/>
              <a:gd name="T44" fmla="*/ 125 w 192"/>
              <a:gd name="T45" fmla="*/ 117 h 191"/>
              <a:gd name="T46" fmla="*/ 153 w 192"/>
              <a:gd name="T47" fmla="*/ 118 h 191"/>
              <a:gd name="T48" fmla="*/ 192 w 192"/>
              <a:gd name="T49" fmla="*/ 12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91">
                <a:moveTo>
                  <a:pt x="192" y="129"/>
                </a:moveTo>
                <a:cubicBezTo>
                  <a:pt x="187" y="126"/>
                  <a:pt x="182" y="123"/>
                  <a:pt x="178" y="120"/>
                </a:cubicBezTo>
                <a:cubicBezTo>
                  <a:pt x="156" y="103"/>
                  <a:pt x="125" y="71"/>
                  <a:pt x="139" y="41"/>
                </a:cubicBezTo>
                <a:cubicBezTo>
                  <a:pt x="143" y="33"/>
                  <a:pt x="150" y="22"/>
                  <a:pt x="152" y="14"/>
                </a:cubicBezTo>
                <a:cubicBezTo>
                  <a:pt x="153" y="9"/>
                  <a:pt x="153" y="4"/>
                  <a:pt x="154" y="0"/>
                </a:cubicBezTo>
                <a:cubicBezTo>
                  <a:pt x="145" y="13"/>
                  <a:pt x="134" y="25"/>
                  <a:pt x="120" y="36"/>
                </a:cubicBezTo>
                <a:cubicBezTo>
                  <a:pt x="114" y="41"/>
                  <a:pt x="110" y="46"/>
                  <a:pt x="103" y="48"/>
                </a:cubicBezTo>
                <a:cubicBezTo>
                  <a:pt x="94" y="51"/>
                  <a:pt x="87" y="49"/>
                  <a:pt x="79" y="45"/>
                </a:cubicBezTo>
                <a:cubicBezTo>
                  <a:pt x="70" y="40"/>
                  <a:pt x="61" y="33"/>
                  <a:pt x="53" y="27"/>
                </a:cubicBezTo>
                <a:cubicBezTo>
                  <a:pt x="47" y="22"/>
                  <a:pt x="40" y="17"/>
                  <a:pt x="34" y="14"/>
                </a:cubicBezTo>
                <a:cubicBezTo>
                  <a:pt x="27" y="11"/>
                  <a:pt x="20" y="9"/>
                  <a:pt x="14" y="8"/>
                </a:cubicBezTo>
                <a:cubicBezTo>
                  <a:pt x="15" y="9"/>
                  <a:pt x="16" y="10"/>
                  <a:pt x="17" y="11"/>
                </a:cubicBezTo>
                <a:cubicBezTo>
                  <a:pt x="36" y="25"/>
                  <a:pt x="67" y="61"/>
                  <a:pt x="52" y="86"/>
                </a:cubicBezTo>
                <a:cubicBezTo>
                  <a:pt x="48" y="91"/>
                  <a:pt x="43" y="95"/>
                  <a:pt x="37" y="97"/>
                </a:cubicBezTo>
                <a:cubicBezTo>
                  <a:pt x="22" y="102"/>
                  <a:pt x="9" y="107"/>
                  <a:pt x="0" y="115"/>
                </a:cubicBezTo>
                <a:cubicBezTo>
                  <a:pt x="5" y="114"/>
                  <a:pt x="10" y="114"/>
                  <a:pt x="15" y="113"/>
                </a:cubicBezTo>
                <a:cubicBezTo>
                  <a:pt x="33" y="113"/>
                  <a:pt x="51" y="117"/>
                  <a:pt x="69" y="121"/>
                </a:cubicBezTo>
                <a:cubicBezTo>
                  <a:pt x="77" y="123"/>
                  <a:pt x="77" y="123"/>
                  <a:pt x="77" y="123"/>
                </a:cubicBezTo>
                <a:cubicBezTo>
                  <a:pt x="80" y="131"/>
                  <a:pt x="80" y="131"/>
                  <a:pt x="80" y="131"/>
                </a:cubicBezTo>
                <a:cubicBezTo>
                  <a:pt x="86" y="146"/>
                  <a:pt x="86" y="159"/>
                  <a:pt x="89" y="174"/>
                </a:cubicBezTo>
                <a:cubicBezTo>
                  <a:pt x="91" y="180"/>
                  <a:pt x="93" y="186"/>
                  <a:pt x="96" y="191"/>
                </a:cubicBezTo>
                <a:cubicBezTo>
                  <a:pt x="96" y="173"/>
                  <a:pt x="102" y="154"/>
                  <a:pt x="109" y="136"/>
                </a:cubicBezTo>
                <a:cubicBezTo>
                  <a:pt x="112" y="128"/>
                  <a:pt x="116" y="121"/>
                  <a:pt x="125" y="117"/>
                </a:cubicBezTo>
                <a:cubicBezTo>
                  <a:pt x="134" y="112"/>
                  <a:pt x="144" y="114"/>
                  <a:pt x="153" y="118"/>
                </a:cubicBezTo>
                <a:cubicBezTo>
                  <a:pt x="167" y="125"/>
                  <a:pt x="180" y="129"/>
                  <a:pt x="192" y="129"/>
                </a:cubicBezTo>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grpSp>
        <p:nvGrpSpPr>
          <p:cNvPr id="18" name="Group 17"/>
          <p:cNvGrpSpPr/>
          <p:nvPr/>
        </p:nvGrpSpPr>
        <p:grpSpPr>
          <a:xfrm>
            <a:off x="4108008" y="2809697"/>
            <a:ext cx="564929" cy="596644"/>
            <a:chOff x="6359525" y="5041900"/>
            <a:chExt cx="452438" cy="477838"/>
          </a:xfrm>
          <a:solidFill>
            <a:schemeClr val="bg1"/>
          </a:solidFill>
        </p:grpSpPr>
        <p:sp>
          <p:nvSpPr>
            <p:cNvPr id="19" name="Freeform 18"/>
            <p:cNvSpPr/>
            <p:nvPr/>
          </p:nvSpPr>
          <p:spPr bwMode="auto">
            <a:xfrm>
              <a:off x="6464300" y="5041900"/>
              <a:ext cx="239713" cy="277813"/>
            </a:xfrm>
            <a:custGeom>
              <a:avLst/>
              <a:gdLst>
                <a:gd name="T0" fmla="*/ 63 w 64"/>
                <a:gd name="T1" fmla="*/ 36 h 74"/>
                <a:gd name="T2" fmla="*/ 61 w 64"/>
                <a:gd name="T3" fmla="*/ 34 h 74"/>
                <a:gd name="T4" fmla="*/ 61 w 64"/>
                <a:gd name="T5" fmla="*/ 21 h 74"/>
                <a:gd name="T6" fmla="*/ 33 w 64"/>
                <a:gd name="T7" fmla="*/ 0 h 74"/>
                <a:gd name="T8" fmla="*/ 19 w 64"/>
                <a:gd name="T9" fmla="*/ 4 h 74"/>
                <a:gd name="T10" fmla="*/ 4 w 64"/>
                <a:gd name="T11" fmla="*/ 21 h 74"/>
                <a:gd name="T12" fmla="*/ 3 w 64"/>
                <a:gd name="T13" fmla="*/ 34 h 74"/>
                <a:gd name="T14" fmla="*/ 1 w 64"/>
                <a:gd name="T15" fmla="*/ 36 h 74"/>
                <a:gd name="T16" fmla="*/ 1 w 64"/>
                <a:gd name="T17" fmla="*/ 45 h 74"/>
                <a:gd name="T18" fmla="*/ 7 w 64"/>
                <a:gd name="T19" fmla="*/ 54 h 74"/>
                <a:gd name="T20" fmla="*/ 32 w 64"/>
                <a:gd name="T21" fmla="*/ 74 h 74"/>
                <a:gd name="T22" fmla="*/ 57 w 64"/>
                <a:gd name="T23" fmla="*/ 54 h 74"/>
                <a:gd name="T24" fmla="*/ 63 w 64"/>
                <a:gd name="T25" fmla="*/ 45 h 74"/>
                <a:gd name="T26" fmla="*/ 63 w 64"/>
                <a:gd name="T2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4">
                  <a:moveTo>
                    <a:pt x="63" y="36"/>
                  </a:moveTo>
                  <a:cubicBezTo>
                    <a:pt x="62" y="35"/>
                    <a:pt x="62" y="34"/>
                    <a:pt x="61" y="34"/>
                  </a:cubicBezTo>
                  <a:cubicBezTo>
                    <a:pt x="61" y="28"/>
                    <a:pt x="61" y="25"/>
                    <a:pt x="61" y="21"/>
                  </a:cubicBezTo>
                  <a:cubicBezTo>
                    <a:pt x="59" y="9"/>
                    <a:pt x="50" y="0"/>
                    <a:pt x="33" y="0"/>
                  </a:cubicBezTo>
                  <a:cubicBezTo>
                    <a:pt x="24" y="0"/>
                    <a:pt x="26" y="4"/>
                    <a:pt x="19" y="4"/>
                  </a:cubicBezTo>
                  <a:cubicBezTo>
                    <a:pt x="7" y="5"/>
                    <a:pt x="5" y="15"/>
                    <a:pt x="4" y="21"/>
                  </a:cubicBezTo>
                  <a:cubicBezTo>
                    <a:pt x="3" y="25"/>
                    <a:pt x="3" y="28"/>
                    <a:pt x="3" y="34"/>
                  </a:cubicBezTo>
                  <a:cubicBezTo>
                    <a:pt x="3" y="34"/>
                    <a:pt x="2" y="35"/>
                    <a:pt x="1" y="36"/>
                  </a:cubicBezTo>
                  <a:cubicBezTo>
                    <a:pt x="0" y="38"/>
                    <a:pt x="0" y="42"/>
                    <a:pt x="1" y="45"/>
                  </a:cubicBezTo>
                  <a:cubicBezTo>
                    <a:pt x="3" y="49"/>
                    <a:pt x="5" y="52"/>
                    <a:pt x="7" y="54"/>
                  </a:cubicBezTo>
                  <a:cubicBezTo>
                    <a:pt x="10" y="66"/>
                    <a:pt x="20" y="74"/>
                    <a:pt x="32" y="74"/>
                  </a:cubicBezTo>
                  <a:cubicBezTo>
                    <a:pt x="44" y="74"/>
                    <a:pt x="54" y="66"/>
                    <a:pt x="57" y="54"/>
                  </a:cubicBezTo>
                  <a:cubicBezTo>
                    <a:pt x="60" y="52"/>
                    <a:pt x="62" y="49"/>
                    <a:pt x="63" y="45"/>
                  </a:cubicBezTo>
                  <a:cubicBezTo>
                    <a:pt x="64" y="42"/>
                    <a:pt x="64" y="38"/>
                    <a:pt x="6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6359525" y="5327650"/>
              <a:ext cx="452438" cy="192088"/>
            </a:xfrm>
            <a:custGeom>
              <a:avLst/>
              <a:gdLst>
                <a:gd name="T0" fmla="*/ 115 w 121"/>
                <a:gd name="T1" fmla="*/ 14 h 51"/>
                <a:gd name="T2" fmla="*/ 89 w 121"/>
                <a:gd name="T3" fmla="*/ 0 h 51"/>
                <a:gd name="T4" fmla="*/ 76 w 121"/>
                <a:gd name="T5" fmla="*/ 6 h 51"/>
                <a:gd name="T6" fmla="*/ 67 w 121"/>
                <a:gd name="T7" fmla="*/ 35 h 51"/>
                <a:gd name="T8" fmla="*/ 65 w 121"/>
                <a:gd name="T9" fmla="*/ 35 h 51"/>
                <a:gd name="T10" fmla="*/ 64 w 121"/>
                <a:gd name="T11" fmla="*/ 22 h 51"/>
                <a:gd name="T12" fmla="*/ 65 w 121"/>
                <a:gd name="T13" fmla="*/ 16 h 51"/>
                <a:gd name="T14" fmla="*/ 66 w 121"/>
                <a:gd name="T15" fmla="*/ 14 h 51"/>
                <a:gd name="T16" fmla="*/ 66 w 121"/>
                <a:gd name="T17" fmla="*/ 9 h 51"/>
                <a:gd name="T18" fmla="*/ 54 w 121"/>
                <a:gd name="T19" fmla="*/ 9 h 51"/>
                <a:gd name="T20" fmla="*/ 55 w 121"/>
                <a:gd name="T21" fmla="*/ 14 h 51"/>
                <a:gd name="T22" fmla="*/ 56 w 121"/>
                <a:gd name="T23" fmla="*/ 16 h 51"/>
                <a:gd name="T24" fmla="*/ 57 w 121"/>
                <a:gd name="T25" fmla="*/ 22 h 51"/>
                <a:gd name="T26" fmla="*/ 55 w 121"/>
                <a:gd name="T27" fmla="*/ 35 h 51"/>
                <a:gd name="T28" fmla="*/ 53 w 121"/>
                <a:gd name="T29" fmla="*/ 35 h 51"/>
                <a:gd name="T30" fmla="*/ 44 w 121"/>
                <a:gd name="T31" fmla="*/ 6 h 51"/>
                <a:gd name="T32" fmla="*/ 32 w 121"/>
                <a:gd name="T33" fmla="*/ 0 h 51"/>
                <a:gd name="T34" fmla="*/ 6 w 121"/>
                <a:gd name="T35" fmla="*/ 14 h 51"/>
                <a:gd name="T36" fmla="*/ 0 w 121"/>
                <a:gd name="T37" fmla="*/ 35 h 51"/>
                <a:gd name="T38" fmla="*/ 60 w 121"/>
                <a:gd name="T39" fmla="*/ 51 h 51"/>
                <a:gd name="T40" fmla="*/ 121 w 121"/>
                <a:gd name="T41" fmla="*/ 35 h 51"/>
                <a:gd name="T42" fmla="*/ 115 w 121"/>
                <a:gd name="T43"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51">
                  <a:moveTo>
                    <a:pt x="115" y="14"/>
                  </a:moveTo>
                  <a:cubicBezTo>
                    <a:pt x="111" y="8"/>
                    <a:pt x="100" y="2"/>
                    <a:pt x="89" y="0"/>
                  </a:cubicBezTo>
                  <a:cubicBezTo>
                    <a:pt x="84" y="3"/>
                    <a:pt x="81" y="5"/>
                    <a:pt x="76" y="6"/>
                  </a:cubicBezTo>
                  <a:cubicBezTo>
                    <a:pt x="74" y="16"/>
                    <a:pt x="70" y="29"/>
                    <a:pt x="67" y="35"/>
                  </a:cubicBezTo>
                  <a:cubicBezTo>
                    <a:pt x="67" y="37"/>
                    <a:pt x="66" y="37"/>
                    <a:pt x="65" y="35"/>
                  </a:cubicBezTo>
                  <a:cubicBezTo>
                    <a:pt x="64" y="22"/>
                    <a:pt x="64" y="22"/>
                    <a:pt x="64" y="22"/>
                  </a:cubicBezTo>
                  <a:cubicBezTo>
                    <a:pt x="63" y="20"/>
                    <a:pt x="64" y="18"/>
                    <a:pt x="65" y="16"/>
                  </a:cubicBezTo>
                  <a:cubicBezTo>
                    <a:pt x="66" y="14"/>
                    <a:pt x="66" y="14"/>
                    <a:pt x="66" y="14"/>
                  </a:cubicBezTo>
                  <a:cubicBezTo>
                    <a:pt x="67" y="12"/>
                    <a:pt x="67" y="10"/>
                    <a:pt x="66" y="9"/>
                  </a:cubicBezTo>
                  <a:cubicBezTo>
                    <a:pt x="62" y="9"/>
                    <a:pt x="58" y="9"/>
                    <a:pt x="54" y="9"/>
                  </a:cubicBezTo>
                  <a:cubicBezTo>
                    <a:pt x="54" y="10"/>
                    <a:pt x="54" y="12"/>
                    <a:pt x="55" y="14"/>
                  </a:cubicBezTo>
                  <a:cubicBezTo>
                    <a:pt x="56" y="16"/>
                    <a:pt x="56" y="16"/>
                    <a:pt x="56" y="16"/>
                  </a:cubicBezTo>
                  <a:cubicBezTo>
                    <a:pt x="57" y="18"/>
                    <a:pt x="57" y="20"/>
                    <a:pt x="57" y="22"/>
                  </a:cubicBezTo>
                  <a:cubicBezTo>
                    <a:pt x="55" y="35"/>
                    <a:pt x="55" y="35"/>
                    <a:pt x="55" y="35"/>
                  </a:cubicBezTo>
                  <a:cubicBezTo>
                    <a:pt x="55" y="37"/>
                    <a:pt x="54" y="37"/>
                    <a:pt x="53" y="35"/>
                  </a:cubicBezTo>
                  <a:cubicBezTo>
                    <a:pt x="50" y="29"/>
                    <a:pt x="46" y="16"/>
                    <a:pt x="44" y="6"/>
                  </a:cubicBezTo>
                  <a:cubicBezTo>
                    <a:pt x="35" y="4"/>
                    <a:pt x="32" y="0"/>
                    <a:pt x="32" y="0"/>
                  </a:cubicBezTo>
                  <a:cubicBezTo>
                    <a:pt x="21" y="2"/>
                    <a:pt x="10" y="8"/>
                    <a:pt x="6" y="14"/>
                  </a:cubicBezTo>
                  <a:cubicBezTo>
                    <a:pt x="1" y="23"/>
                    <a:pt x="0" y="35"/>
                    <a:pt x="0" y="35"/>
                  </a:cubicBezTo>
                  <a:cubicBezTo>
                    <a:pt x="0" y="39"/>
                    <a:pt x="27" y="51"/>
                    <a:pt x="60" y="51"/>
                  </a:cubicBezTo>
                  <a:cubicBezTo>
                    <a:pt x="94" y="51"/>
                    <a:pt x="121" y="39"/>
                    <a:pt x="121" y="35"/>
                  </a:cubicBezTo>
                  <a:cubicBezTo>
                    <a:pt x="121" y="35"/>
                    <a:pt x="120" y="23"/>
                    <a:pt x="11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1" name="Group 20"/>
          <p:cNvGrpSpPr/>
          <p:nvPr/>
        </p:nvGrpSpPr>
        <p:grpSpPr>
          <a:xfrm>
            <a:off x="4114800" y="1743563"/>
            <a:ext cx="313695" cy="375955"/>
            <a:chOff x="3187700" y="5891213"/>
            <a:chExt cx="415925" cy="498475"/>
          </a:xfrm>
          <a:solidFill>
            <a:schemeClr val="bg1"/>
          </a:solidFill>
        </p:grpSpPr>
        <p:sp>
          <p:nvSpPr>
            <p:cNvPr id="22" name="Freeform 21"/>
            <p:cNvSpPr/>
            <p:nvPr/>
          </p:nvSpPr>
          <p:spPr bwMode="auto">
            <a:xfrm>
              <a:off x="3187700" y="6307138"/>
              <a:ext cx="165100" cy="82550"/>
            </a:xfrm>
            <a:custGeom>
              <a:avLst/>
              <a:gdLst>
                <a:gd name="T0" fmla="*/ 0 w 44"/>
                <a:gd name="T1" fmla="*/ 0 h 22"/>
                <a:gd name="T2" fmla="*/ 0 w 44"/>
                <a:gd name="T3" fmla="*/ 15 h 22"/>
                <a:gd name="T4" fmla="*/ 7 w 44"/>
                <a:gd name="T5" fmla="*/ 22 h 22"/>
                <a:gd name="T6" fmla="*/ 37 w 44"/>
                <a:gd name="T7" fmla="*/ 22 h 22"/>
                <a:gd name="T8" fmla="*/ 44 w 44"/>
                <a:gd name="T9" fmla="*/ 15 h 22"/>
                <a:gd name="T10" fmla="*/ 44 w 44"/>
                <a:gd name="T11" fmla="*/ 0 h 22"/>
                <a:gd name="T12" fmla="*/ 0 w 44"/>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0" y="0"/>
                  </a:moveTo>
                  <a:cubicBezTo>
                    <a:pt x="0" y="15"/>
                    <a:pt x="0" y="15"/>
                    <a:pt x="0" y="15"/>
                  </a:cubicBezTo>
                  <a:cubicBezTo>
                    <a:pt x="0" y="19"/>
                    <a:pt x="3" y="22"/>
                    <a:pt x="7" y="22"/>
                  </a:cubicBezTo>
                  <a:cubicBezTo>
                    <a:pt x="37" y="22"/>
                    <a:pt x="37" y="22"/>
                    <a:pt x="37" y="22"/>
                  </a:cubicBezTo>
                  <a:cubicBezTo>
                    <a:pt x="41" y="22"/>
                    <a:pt x="44" y="19"/>
                    <a:pt x="44" y="15"/>
                  </a:cubicBezTo>
                  <a:cubicBezTo>
                    <a:pt x="44" y="0"/>
                    <a:pt x="44" y="0"/>
                    <a:pt x="44"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3438525" y="6307138"/>
              <a:ext cx="165100" cy="82550"/>
            </a:xfrm>
            <a:custGeom>
              <a:avLst/>
              <a:gdLst>
                <a:gd name="T0" fmla="*/ 0 w 44"/>
                <a:gd name="T1" fmla="*/ 0 h 22"/>
                <a:gd name="T2" fmla="*/ 0 w 44"/>
                <a:gd name="T3" fmla="*/ 15 h 22"/>
                <a:gd name="T4" fmla="*/ 7 w 44"/>
                <a:gd name="T5" fmla="*/ 22 h 22"/>
                <a:gd name="T6" fmla="*/ 37 w 44"/>
                <a:gd name="T7" fmla="*/ 22 h 22"/>
                <a:gd name="T8" fmla="*/ 44 w 44"/>
                <a:gd name="T9" fmla="*/ 15 h 22"/>
                <a:gd name="T10" fmla="*/ 44 w 44"/>
                <a:gd name="T11" fmla="*/ 0 h 22"/>
                <a:gd name="T12" fmla="*/ 0 w 44"/>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0" y="0"/>
                  </a:moveTo>
                  <a:cubicBezTo>
                    <a:pt x="0" y="15"/>
                    <a:pt x="0" y="15"/>
                    <a:pt x="0" y="15"/>
                  </a:cubicBezTo>
                  <a:cubicBezTo>
                    <a:pt x="0" y="19"/>
                    <a:pt x="3" y="22"/>
                    <a:pt x="7" y="22"/>
                  </a:cubicBezTo>
                  <a:cubicBezTo>
                    <a:pt x="37" y="22"/>
                    <a:pt x="37" y="22"/>
                    <a:pt x="37" y="22"/>
                  </a:cubicBezTo>
                  <a:cubicBezTo>
                    <a:pt x="41" y="22"/>
                    <a:pt x="44" y="19"/>
                    <a:pt x="44" y="15"/>
                  </a:cubicBezTo>
                  <a:cubicBezTo>
                    <a:pt x="44" y="0"/>
                    <a:pt x="44" y="0"/>
                    <a:pt x="44"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3267075" y="5891213"/>
              <a:ext cx="100013" cy="60325"/>
            </a:xfrm>
            <a:custGeom>
              <a:avLst/>
              <a:gdLst>
                <a:gd name="T0" fmla="*/ 23 w 27"/>
                <a:gd name="T1" fmla="*/ 0 h 16"/>
                <a:gd name="T2" fmla="*/ 5 w 27"/>
                <a:gd name="T3" fmla="*/ 0 h 16"/>
                <a:gd name="T4" fmla="*/ 0 w 27"/>
                <a:gd name="T5" fmla="*/ 4 h 16"/>
                <a:gd name="T6" fmla="*/ 0 w 27"/>
                <a:gd name="T7" fmla="*/ 16 h 16"/>
                <a:gd name="T8" fmla="*/ 27 w 27"/>
                <a:gd name="T9" fmla="*/ 16 h 16"/>
                <a:gd name="T10" fmla="*/ 27 w 27"/>
                <a:gd name="T11" fmla="*/ 4 h 16"/>
                <a:gd name="T12" fmla="*/ 23 w 2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7" h="16">
                  <a:moveTo>
                    <a:pt x="23" y="0"/>
                  </a:moveTo>
                  <a:cubicBezTo>
                    <a:pt x="5" y="0"/>
                    <a:pt x="5" y="0"/>
                    <a:pt x="5" y="0"/>
                  </a:cubicBezTo>
                  <a:cubicBezTo>
                    <a:pt x="2" y="0"/>
                    <a:pt x="0" y="2"/>
                    <a:pt x="0" y="4"/>
                  </a:cubicBezTo>
                  <a:cubicBezTo>
                    <a:pt x="0" y="16"/>
                    <a:pt x="0" y="16"/>
                    <a:pt x="0" y="16"/>
                  </a:cubicBezTo>
                  <a:cubicBezTo>
                    <a:pt x="27" y="16"/>
                    <a:pt x="27" y="16"/>
                    <a:pt x="27" y="16"/>
                  </a:cubicBezTo>
                  <a:cubicBezTo>
                    <a:pt x="27" y="4"/>
                    <a:pt x="27" y="4"/>
                    <a:pt x="27" y="4"/>
                  </a:cubicBezTo>
                  <a:cubicBezTo>
                    <a:pt x="27" y="2"/>
                    <a:pt x="25"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3424238" y="5891213"/>
              <a:ext cx="100013" cy="60325"/>
            </a:xfrm>
            <a:custGeom>
              <a:avLst/>
              <a:gdLst>
                <a:gd name="T0" fmla="*/ 22 w 27"/>
                <a:gd name="T1" fmla="*/ 0 h 16"/>
                <a:gd name="T2" fmla="*/ 5 w 27"/>
                <a:gd name="T3" fmla="*/ 0 h 16"/>
                <a:gd name="T4" fmla="*/ 0 w 27"/>
                <a:gd name="T5" fmla="*/ 4 h 16"/>
                <a:gd name="T6" fmla="*/ 0 w 27"/>
                <a:gd name="T7" fmla="*/ 16 h 16"/>
                <a:gd name="T8" fmla="*/ 27 w 27"/>
                <a:gd name="T9" fmla="*/ 16 h 16"/>
                <a:gd name="T10" fmla="*/ 27 w 27"/>
                <a:gd name="T11" fmla="*/ 4 h 16"/>
                <a:gd name="T12" fmla="*/ 22 w 2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7" h="16">
                  <a:moveTo>
                    <a:pt x="22" y="0"/>
                  </a:moveTo>
                  <a:cubicBezTo>
                    <a:pt x="5" y="0"/>
                    <a:pt x="5" y="0"/>
                    <a:pt x="5" y="0"/>
                  </a:cubicBezTo>
                  <a:cubicBezTo>
                    <a:pt x="2" y="0"/>
                    <a:pt x="0" y="2"/>
                    <a:pt x="0" y="4"/>
                  </a:cubicBezTo>
                  <a:cubicBezTo>
                    <a:pt x="0" y="16"/>
                    <a:pt x="0" y="16"/>
                    <a:pt x="0" y="16"/>
                  </a:cubicBezTo>
                  <a:cubicBezTo>
                    <a:pt x="27" y="16"/>
                    <a:pt x="27" y="16"/>
                    <a:pt x="27" y="16"/>
                  </a:cubicBezTo>
                  <a:cubicBezTo>
                    <a:pt x="27" y="4"/>
                    <a:pt x="27" y="4"/>
                    <a:pt x="27" y="4"/>
                  </a:cubicBezTo>
                  <a:cubicBezTo>
                    <a:pt x="27" y="2"/>
                    <a:pt x="25"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3344863" y="6083301"/>
              <a:ext cx="101600" cy="52388"/>
            </a:xfrm>
            <a:custGeom>
              <a:avLst/>
              <a:gdLst>
                <a:gd name="T0" fmla="*/ 23 w 27"/>
                <a:gd name="T1" fmla="*/ 0 h 14"/>
                <a:gd name="T2" fmla="*/ 4 w 27"/>
                <a:gd name="T3" fmla="*/ 0 h 14"/>
                <a:gd name="T4" fmla="*/ 0 w 27"/>
                <a:gd name="T5" fmla="*/ 5 h 14"/>
                <a:gd name="T6" fmla="*/ 0 w 27"/>
                <a:gd name="T7" fmla="*/ 9 h 14"/>
                <a:gd name="T8" fmla="*/ 4 w 27"/>
                <a:gd name="T9" fmla="*/ 14 h 14"/>
                <a:gd name="T10" fmla="*/ 23 w 27"/>
                <a:gd name="T11" fmla="*/ 14 h 14"/>
                <a:gd name="T12" fmla="*/ 27 w 27"/>
                <a:gd name="T13" fmla="*/ 9 h 14"/>
                <a:gd name="T14" fmla="*/ 27 w 27"/>
                <a:gd name="T15" fmla="*/ 5 h 14"/>
                <a:gd name="T16" fmla="*/ 23 w 27"/>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4">
                  <a:moveTo>
                    <a:pt x="23" y="0"/>
                  </a:moveTo>
                  <a:cubicBezTo>
                    <a:pt x="4" y="0"/>
                    <a:pt x="4" y="0"/>
                    <a:pt x="4" y="0"/>
                  </a:cubicBezTo>
                  <a:cubicBezTo>
                    <a:pt x="2" y="0"/>
                    <a:pt x="0" y="2"/>
                    <a:pt x="0" y="5"/>
                  </a:cubicBezTo>
                  <a:cubicBezTo>
                    <a:pt x="0" y="9"/>
                    <a:pt x="0" y="9"/>
                    <a:pt x="0" y="9"/>
                  </a:cubicBezTo>
                  <a:cubicBezTo>
                    <a:pt x="0" y="12"/>
                    <a:pt x="2" y="14"/>
                    <a:pt x="4" y="14"/>
                  </a:cubicBezTo>
                  <a:cubicBezTo>
                    <a:pt x="23" y="14"/>
                    <a:pt x="23" y="14"/>
                    <a:pt x="23" y="14"/>
                  </a:cubicBezTo>
                  <a:cubicBezTo>
                    <a:pt x="25" y="14"/>
                    <a:pt x="27" y="12"/>
                    <a:pt x="27" y="9"/>
                  </a:cubicBezTo>
                  <a:cubicBezTo>
                    <a:pt x="27" y="5"/>
                    <a:pt x="27" y="5"/>
                    <a:pt x="27" y="5"/>
                  </a:cubicBezTo>
                  <a:cubicBezTo>
                    <a:pt x="27" y="2"/>
                    <a:pt x="25"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3187700" y="5970588"/>
              <a:ext cx="415925" cy="314325"/>
            </a:xfrm>
            <a:custGeom>
              <a:avLst/>
              <a:gdLst>
                <a:gd name="T0" fmla="*/ 97 w 111"/>
                <a:gd name="T1" fmla="*/ 16 h 84"/>
                <a:gd name="T2" fmla="*/ 90 w 111"/>
                <a:gd name="T3" fmla="*/ 10 h 84"/>
                <a:gd name="T4" fmla="*/ 90 w 111"/>
                <a:gd name="T5" fmla="*/ 0 h 84"/>
                <a:gd name="T6" fmla="*/ 63 w 111"/>
                <a:gd name="T7" fmla="*/ 0 h 84"/>
                <a:gd name="T8" fmla="*/ 63 w 111"/>
                <a:gd name="T9" fmla="*/ 9 h 84"/>
                <a:gd name="T10" fmla="*/ 48 w 111"/>
                <a:gd name="T11" fmla="*/ 9 h 84"/>
                <a:gd name="T12" fmla="*/ 48 w 111"/>
                <a:gd name="T13" fmla="*/ 0 h 84"/>
                <a:gd name="T14" fmla="*/ 21 w 111"/>
                <a:gd name="T15" fmla="*/ 0 h 84"/>
                <a:gd name="T16" fmla="*/ 21 w 111"/>
                <a:gd name="T17" fmla="*/ 10 h 84"/>
                <a:gd name="T18" fmla="*/ 14 w 111"/>
                <a:gd name="T19" fmla="*/ 16 h 84"/>
                <a:gd name="T20" fmla="*/ 0 w 111"/>
                <a:gd name="T21" fmla="*/ 59 h 84"/>
                <a:gd name="T22" fmla="*/ 0 w 111"/>
                <a:gd name="T23" fmla="*/ 84 h 84"/>
                <a:gd name="T24" fmla="*/ 44 w 111"/>
                <a:gd name="T25" fmla="*/ 84 h 84"/>
                <a:gd name="T26" fmla="*/ 44 w 111"/>
                <a:gd name="T27" fmla="*/ 65 h 84"/>
                <a:gd name="T28" fmla="*/ 67 w 111"/>
                <a:gd name="T29" fmla="*/ 65 h 84"/>
                <a:gd name="T30" fmla="*/ 67 w 111"/>
                <a:gd name="T31" fmla="*/ 84 h 84"/>
                <a:gd name="T32" fmla="*/ 111 w 111"/>
                <a:gd name="T33" fmla="*/ 84 h 84"/>
                <a:gd name="T34" fmla="*/ 111 w 111"/>
                <a:gd name="T35" fmla="*/ 59 h 84"/>
                <a:gd name="T36" fmla="*/ 97 w 111"/>
                <a:gd name="T37" fmla="*/ 16 h 84"/>
                <a:gd name="T38" fmla="*/ 75 w 111"/>
                <a:gd name="T39" fmla="*/ 39 h 84"/>
                <a:gd name="T40" fmla="*/ 65 w 111"/>
                <a:gd name="T41" fmla="*/ 50 h 84"/>
                <a:gd name="T42" fmla="*/ 46 w 111"/>
                <a:gd name="T43" fmla="*/ 50 h 84"/>
                <a:gd name="T44" fmla="*/ 36 w 111"/>
                <a:gd name="T45" fmla="*/ 39 h 84"/>
                <a:gd name="T46" fmla="*/ 36 w 111"/>
                <a:gd name="T47" fmla="*/ 35 h 84"/>
                <a:gd name="T48" fmla="*/ 46 w 111"/>
                <a:gd name="T49" fmla="*/ 24 h 84"/>
                <a:gd name="T50" fmla="*/ 65 w 111"/>
                <a:gd name="T51" fmla="*/ 24 h 84"/>
                <a:gd name="T52" fmla="*/ 75 w 111"/>
                <a:gd name="T53" fmla="*/ 35 h 84"/>
                <a:gd name="T54" fmla="*/ 75 w 111"/>
                <a:gd name="T55" fmla="*/ 3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84">
                  <a:moveTo>
                    <a:pt x="97" y="16"/>
                  </a:moveTo>
                  <a:cubicBezTo>
                    <a:pt x="97" y="13"/>
                    <a:pt x="93" y="11"/>
                    <a:pt x="90" y="10"/>
                  </a:cubicBezTo>
                  <a:cubicBezTo>
                    <a:pt x="90" y="0"/>
                    <a:pt x="90" y="0"/>
                    <a:pt x="90" y="0"/>
                  </a:cubicBezTo>
                  <a:cubicBezTo>
                    <a:pt x="63" y="0"/>
                    <a:pt x="63" y="0"/>
                    <a:pt x="63" y="0"/>
                  </a:cubicBezTo>
                  <a:cubicBezTo>
                    <a:pt x="63" y="9"/>
                    <a:pt x="63" y="9"/>
                    <a:pt x="63" y="9"/>
                  </a:cubicBezTo>
                  <a:cubicBezTo>
                    <a:pt x="48" y="9"/>
                    <a:pt x="48" y="9"/>
                    <a:pt x="48" y="9"/>
                  </a:cubicBezTo>
                  <a:cubicBezTo>
                    <a:pt x="48" y="0"/>
                    <a:pt x="48" y="0"/>
                    <a:pt x="48" y="0"/>
                  </a:cubicBezTo>
                  <a:cubicBezTo>
                    <a:pt x="21" y="0"/>
                    <a:pt x="21" y="0"/>
                    <a:pt x="21" y="0"/>
                  </a:cubicBezTo>
                  <a:cubicBezTo>
                    <a:pt x="21" y="10"/>
                    <a:pt x="21" y="10"/>
                    <a:pt x="21" y="10"/>
                  </a:cubicBezTo>
                  <a:cubicBezTo>
                    <a:pt x="19" y="11"/>
                    <a:pt x="14" y="13"/>
                    <a:pt x="14" y="16"/>
                  </a:cubicBezTo>
                  <a:cubicBezTo>
                    <a:pt x="0" y="59"/>
                    <a:pt x="0" y="59"/>
                    <a:pt x="0" y="59"/>
                  </a:cubicBezTo>
                  <a:cubicBezTo>
                    <a:pt x="0" y="84"/>
                    <a:pt x="0" y="84"/>
                    <a:pt x="0" y="84"/>
                  </a:cubicBezTo>
                  <a:cubicBezTo>
                    <a:pt x="44" y="84"/>
                    <a:pt x="44" y="84"/>
                    <a:pt x="44" y="84"/>
                  </a:cubicBezTo>
                  <a:cubicBezTo>
                    <a:pt x="44" y="65"/>
                    <a:pt x="44" y="65"/>
                    <a:pt x="44" y="65"/>
                  </a:cubicBezTo>
                  <a:cubicBezTo>
                    <a:pt x="67" y="65"/>
                    <a:pt x="67" y="65"/>
                    <a:pt x="67" y="65"/>
                  </a:cubicBezTo>
                  <a:cubicBezTo>
                    <a:pt x="67" y="84"/>
                    <a:pt x="67" y="84"/>
                    <a:pt x="67" y="84"/>
                  </a:cubicBezTo>
                  <a:cubicBezTo>
                    <a:pt x="111" y="84"/>
                    <a:pt x="111" y="84"/>
                    <a:pt x="111" y="84"/>
                  </a:cubicBezTo>
                  <a:cubicBezTo>
                    <a:pt x="111" y="59"/>
                    <a:pt x="111" y="59"/>
                    <a:pt x="111" y="59"/>
                  </a:cubicBezTo>
                  <a:lnTo>
                    <a:pt x="97" y="16"/>
                  </a:lnTo>
                  <a:close/>
                  <a:moveTo>
                    <a:pt x="75" y="39"/>
                  </a:moveTo>
                  <a:cubicBezTo>
                    <a:pt x="75" y="45"/>
                    <a:pt x="71" y="50"/>
                    <a:pt x="65" y="50"/>
                  </a:cubicBezTo>
                  <a:cubicBezTo>
                    <a:pt x="46" y="50"/>
                    <a:pt x="46" y="50"/>
                    <a:pt x="46" y="50"/>
                  </a:cubicBezTo>
                  <a:cubicBezTo>
                    <a:pt x="41" y="50"/>
                    <a:pt x="36" y="45"/>
                    <a:pt x="36" y="39"/>
                  </a:cubicBezTo>
                  <a:cubicBezTo>
                    <a:pt x="36" y="35"/>
                    <a:pt x="36" y="35"/>
                    <a:pt x="36" y="35"/>
                  </a:cubicBezTo>
                  <a:cubicBezTo>
                    <a:pt x="36" y="29"/>
                    <a:pt x="41" y="24"/>
                    <a:pt x="46" y="24"/>
                  </a:cubicBezTo>
                  <a:cubicBezTo>
                    <a:pt x="65" y="24"/>
                    <a:pt x="65" y="24"/>
                    <a:pt x="65" y="24"/>
                  </a:cubicBezTo>
                  <a:cubicBezTo>
                    <a:pt x="71" y="24"/>
                    <a:pt x="75" y="29"/>
                    <a:pt x="75" y="35"/>
                  </a:cubicBezTo>
                  <a:lnTo>
                    <a:pt x="75"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8" name="Group 27"/>
          <p:cNvGrpSpPr/>
          <p:nvPr/>
        </p:nvGrpSpPr>
        <p:grpSpPr>
          <a:xfrm>
            <a:off x="4800600" y="3848756"/>
            <a:ext cx="327753" cy="284122"/>
            <a:chOff x="6777038" y="5373688"/>
            <a:chExt cx="512762" cy="444501"/>
          </a:xfrm>
          <a:solidFill>
            <a:schemeClr val="bg1"/>
          </a:solidFill>
        </p:grpSpPr>
        <p:sp>
          <p:nvSpPr>
            <p:cNvPr id="29" name="Freeform 28"/>
            <p:cNvSpPr/>
            <p:nvPr/>
          </p:nvSpPr>
          <p:spPr bwMode="auto">
            <a:xfrm>
              <a:off x="6777038" y="5373688"/>
              <a:ext cx="512762" cy="239713"/>
            </a:xfrm>
            <a:custGeom>
              <a:avLst/>
              <a:gdLst>
                <a:gd name="T0" fmla="*/ 137 w 137"/>
                <a:gd name="T1" fmla="*/ 47 h 64"/>
                <a:gd name="T2" fmla="*/ 73 w 137"/>
                <a:gd name="T3" fmla="*/ 2 h 64"/>
                <a:gd name="T4" fmla="*/ 68 w 137"/>
                <a:gd name="T5" fmla="*/ 0 h 64"/>
                <a:gd name="T6" fmla="*/ 64 w 137"/>
                <a:gd name="T7" fmla="*/ 2 h 64"/>
                <a:gd name="T8" fmla="*/ 0 w 137"/>
                <a:gd name="T9" fmla="*/ 47 h 64"/>
                <a:gd name="T10" fmla="*/ 0 w 137"/>
                <a:gd name="T11" fmla="*/ 64 h 64"/>
                <a:gd name="T12" fmla="*/ 11 w 137"/>
                <a:gd name="T13" fmla="*/ 64 h 64"/>
                <a:gd name="T14" fmla="*/ 11 w 137"/>
                <a:gd name="T15" fmla="*/ 55 h 64"/>
                <a:gd name="T16" fmla="*/ 68 w 137"/>
                <a:gd name="T17" fmla="*/ 14 h 64"/>
                <a:gd name="T18" fmla="*/ 125 w 137"/>
                <a:gd name="T19" fmla="*/ 55 h 64"/>
                <a:gd name="T20" fmla="*/ 125 w 137"/>
                <a:gd name="T21" fmla="*/ 64 h 64"/>
                <a:gd name="T22" fmla="*/ 137 w 137"/>
                <a:gd name="T23" fmla="*/ 64 h 64"/>
                <a:gd name="T24" fmla="*/ 137 w 137"/>
                <a:gd name="T2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4">
                  <a:moveTo>
                    <a:pt x="137" y="47"/>
                  </a:moveTo>
                  <a:cubicBezTo>
                    <a:pt x="73" y="2"/>
                    <a:pt x="73" y="2"/>
                    <a:pt x="73" y="2"/>
                  </a:cubicBezTo>
                  <a:cubicBezTo>
                    <a:pt x="71" y="1"/>
                    <a:pt x="70" y="0"/>
                    <a:pt x="68" y="0"/>
                  </a:cubicBezTo>
                  <a:cubicBezTo>
                    <a:pt x="67" y="0"/>
                    <a:pt x="66" y="1"/>
                    <a:pt x="64" y="2"/>
                  </a:cubicBezTo>
                  <a:cubicBezTo>
                    <a:pt x="0" y="47"/>
                    <a:pt x="0" y="47"/>
                    <a:pt x="0" y="47"/>
                  </a:cubicBezTo>
                  <a:cubicBezTo>
                    <a:pt x="0" y="64"/>
                    <a:pt x="0" y="64"/>
                    <a:pt x="0" y="64"/>
                  </a:cubicBezTo>
                  <a:cubicBezTo>
                    <a:pt x="11" y="64"/>
                    <a:pt x="11" y="64"/>
                    <a:pt x="11" y="64"/>
                  </a:cubicBezTo>
                  <a:cubicBezTo>
                    <a:pt x="11" y="55"/>
                    <a:pt x="11" y="55"/>
                    <a:pt x="11" y="55"/>
                  </a:cubicBezTo>
                  <a:cubicBezTo>
                    <a:pt x="68" y="14"/>
                    <a:pt x="68" y="14"/>
                    <a:pt x="68" y="14"/>
                  </a:cubicBezTo>
                  <a:cubicBezTo>
                    <a:pt x="125" y="55"/>
                    <a:pt x="125" y="55"/>
                    <a:pt x="125" y="55"/>
                  </a:cubicBezTo>
                  <a:cubicBezTo>
                    <a:pt x="125" y="64"/>
                    <a:pt x="125" y="64"/>
                    <a:pt x="125"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7132638" y="5380038"/>
              <a:ext cx="85725" cy="90488"/>
            </a:xfrm>
            <a:custGeom>
              <a:avLst/>
              <a:gdLst>
                <a:gd name="T0" fmla="*/ 20 w 23"/>
                <a:gd name="T1" fmla="*/ 0 h 24"/>
                <a:gd name="T2" fmla="*/ 3 w 23"/>
                <a:gd name="T3" fmla="*/ 0 h 24"/>
                <a:gd name="T4" fmla="*/ 0 w 23"/>
                <a:gd name="T5" fmla="*/ 4 h 24"/>
                <a:gd name="T6" fmla="*/ 0 w 23"/>
                <a:gd name="T7" fmla="*/ 7 h 24"/>
                <a:gd name="T8" fmla="*/ 23 w 23"/>
                <a:gd name="T9" fmla="*/ 24 h 24"/>
                <a:gd name="T10" fmla="*/ 23 w 23"/>
                <a:gd name="T11" fmla="*/ 4 h 24"/>
                <a:gd name="T12" fmla="*/ 20 w 2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20" y="0"/>
                  </a:moveTo>
                  <a:cubicBezTo>
                    <a:pt x="3" y="0"/>
                    <a:pt x="3" y="0"/>
                    <a:pt x="3" y="0"/>
                  </a:cubicBezTo>
                  <a:cubicBezTo>
                    <a:pt x="2" y="0"/>
                    <a:pt x="0" y="2"/>
                    <a:pt x="0" y="4"/>
                  </a:cubicBezTo>
                  <a:cubicBezTo>
                    <a:pt x="0" y="7"/>
                    <a:pt x="0" y="7"/>
                    <a:pt x="0" y="7"/>
                  </a:cubicBezTo>
                  <a:cubicBezTo>
                    <a:pt x="23" y="24"/>
                    <a:pt x="23" y="24"/>
                    <a:pt x="23" y="24"/>
                  </a:cubicBezTo>
                  <a:cubicBezTo>
                    <a:pt x="23" y="4"/>
                    <a:pt x="23" y="4"/>
                    <a:pt x="23" y="4"/>
                  </a:cubicBezTo>
                  <a:cubicBezTo>
                    <a:pt x="23" y="2"/>
                    <a:pt x="22"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Oval 30"/>
            <p:cNvSpPr>
              <a:spLocks noChangeArrowheads="1"/>
            </p:cNvSpPr>
            <p:nvPr/>
          </p:nvSpPr>
          <p:spPr bwMode="auto">
            <a:xfrm>
              <a:off x="7118350" y="5718176"/>
              <a:ext cx="30162" cy="285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a:spLocks noEditPoints="1"/>
            </p:cNvSpPr>
            <p:nvPr/>
          </p:nvSpPr>
          <p:spPr bwMode="auto">
            <a:xfrm>
              <a:off x="6818313" y="5410201"/>
              <a:ext cx="430212" cy="407988"/>
            </a:xfrm>
            <a:custGeom>
              <a:avLst/>
              <a:gdLst>
                <a:gd name="T0" fmla="*/ 115 w 115"/>
                <a:gd name="T1" fmla="*/ 40 h 109"/>
                <a:gd name="T2" fmla="*/ 60 w 115"/>
                <a:gd name="T3" fmla="*/ 1 h 109"/>
                <a:gd name="T4" fmla="*/ 58 w 115"/>
                <a:gd name="T5" fmla="*/ 0 h 109"/>
                <a:gd name="T6" fmla="*/ 55 w 115"/>
                <a:gd name="T7" fmla="*/ 1 h 109"/>
                <a:gd name="T8" fmla="*/ 0 w 115"/>
                <a:gd name="T9" fmla="*/ 40 h 109"/>
                <a:gd name="T10" fmla="*/ 0 w 115"/>
                <a:gd name="T11" fmla="*/ 105 h 109"/>
                <a:gd name="T12" fmla="*/ 3 w 115"/>
                <a:gd name="T13" fmla="*/ 109 h 109"/>
                <a:gd name="T14" fmla="*/ 112 w 115"/>
                <a:gd name="T15" fmla="*/ 109 h 109"/>
                <a:gd name="T16" fmla="*/ 115 w 115"/>
                <a:gd name="T17" fmla="*/ 105 h 109"/>
                <a:gd name="T18" fmla="*/ 115 w 115"/>
                <a:gd name="T19" fmla="*/ 40 h 109"/>
                <a:gd name="T20" fmla="*/ 89 w 115"/>
                <a:gd name="T21" fmla="*/ 92 h 109"/>
                <a:gd name="T22" fmla="*/ 78 w 115"/>
                <a:gd name="T23" fmla="*/ 92 h 109"/>
                <a:gd name="T24" fmla="*/ 61 w 115"/>
                <a:gd name="T25" fmla="*/ 75 h 109"/>
                <a:gd name="T26" fmla="*/ 51 w 115"/>
                <a:gd name="T27" fmla="*/ 77 h 109"/>
                <a:gd name="T28" fmla="*/ 27 w 115"/>
                <a:gd name="T29" fmla="*/ 53 h 109"/>
                <a:gd name="T30" fmla="*/ 27 w 115"/>
                <a:gd name="T31" fmla="*/ 46 h 109"/>
                <a:gd name="T32" fmla="*/ 38 w 115"/>
                <a:gd name="T33" fmla="*/ 57 h 109"/>
                <a:gd name="T34" fmla="*/ 54 w 115"/>
                <a:gd name="T35" fmla="*/ 56 h 109"/>
                <a:gd name="T36" fmla="*/ 55 w 115"/>
                <a:gd name="T37" fmla="*/ 40 h 109"/>
                <a:gd name="T38" fmla="*/ 44 w 115"/>
                <a:gd name="T39" fmla="*/ 30 h 109"/>
                <a:gd name="T40" fmla="*/ 51 w 115"/>
                <a:gd name="T41" fmla="*/ 29 h 109"/>
                <a:gd name="T42" fmla="*/ 75 w 115"/>
                <a:gd name="T43" fmla="*/ 53 h 109"/>
                <a:gd name="T44" fmla="*/ 73 w 115"/>
                <a:gd name="T45" fmla="*/ 63 h 109"/>
                <a:gd name="T46" fmla="*/ 90 w 115"/>
                <a:gd name="T47" fmla="*/ 81 h 109"/>
                <a:gd name="T48" fmla="*/ 89 w 115"/>
                <a:gd name="T49"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109">
                  <a:moveTo>
                    <a:pt x="115" y="40"/>
                  </a:moveTo>
                  <a:cubicBezTo>
                    <a:pt x="60" y="1"/>
                    <a:pt x="60" y="1"/>
                    <a:pt x="60" y="1"/>
                  </a:cubicBezTo>
                  <a:cubicBezTo>
                    <a:pt x="60" y="1"/>
                    <a:pt x="59" y="0"/>
                    <a:pt x="58" y="0"/>
                  </a:cubicBezTo>
                  <a:cubicBezTo>
                    <a:pt x="57" y="0"/>
                    <a:pt x="56" y="1"/>
                    <a:pt x="55" y="1"/>
                  </a:cubicBezTo>
                  <a:cubicBezTo>
                    <a:pt x="0" y="40"/>
                    <a:pt x="0" y="40"/>
                    <a:pt x="0" y="40"/>
                  </a:cubicBezTo>
                  <a:cubicBezTo>
                    <a:pt x="0" y="105"/>
                    <a:pt x="0" y="105"/>
                    <a:pt x="0" y="105"/>
                  </a:cubicBezTo>
                  <a:cubicBezTo>
                    <a:pt x="0" y="107"/>
                    <a:pt x="2" y="109"/>
                    <a:pt x="3" y="109"/>
                  </a:cubicBezTo>
                  <a:cubicBezTo>
                    <a:pt x="112" y="109"/>
                    <a:pt x="112" y="109"/>
                    <a:pt x="112" y="109"/>
                  </a:cubicBezTo>
                  <a:cubicBezTo>
                    <a:pt x="114" y="109"/>
                    <a:pt x="115" y="107"/>
                    <a:pt x="115" y="105"/>
                  </a:cubicBezTo>
                  <a:lnTo>
                    <a:pt x="115" y="40"/>
                  </a:lnTo>
                  <a:close/>
                  <a:moveTo>
                    <a:pt x="89" y="92"/>
                  </a:moveTo>
                  <a:cubicBezTo>
                    <a:pt x="86" y="95"/>
                    <a:pt x="81" y="95"/>
                    <a:pt x="78" y="92"/>
                  </a:cubicBezTo>
                  <a:cubicBezTo>
                    <a:pt x="61" y="75"/>
                    <a:pt x="61" y="75"/>
                    <a:pt x="61" y="75"/>
                  </a:cubicBezTo>
                  <a:cubicBezTo>
                    <a:pt x="58" y="76"/>
                    <a:pt x="54" y="77"/>
                    <a:pt x="51" y="77"/>
                  </a:cubicBezTo>
                  <a:cubicBezTo>
                    <a:pt x="37" y="77"/>
                    <a:pt x="27" y="66"/>
                    <a:pt x="27" y="53"/>
                  </a:cubicBezTo>
                  <a:cubicBezTo>
                    <a:pt x="27" y="51"/>
                    <a:pt x="27" y="49"/>
                    <a:pt x="27" y="46"/>
                  </a:cubicBezTo>
                  <a:cubicBezTo>
                    <a:pt x="38" y="57"/>
                    <a:pt x="38" y="57"/>
                    <a:pt x="38" y="57"/>
                  </a:cubicBezTo>
                  <a:cubicBezTo>
                    <a:pt x="42" y="61"/>
                    <a:pt x="49" y="61"/>
                    <a:pt x="54" y="56"/>
                  </a:cubicBezTo>
                  <a:cubicBezTo>
                    <a:pt x="59" y="51"/>
                    <a:pt x="59" y="44"/>
                    <a:pt x="55" y="40"/>
                  </a:cubicBezTo>
                  <a:cubicBezTo>
                    <a:pt x="44" y="30"/>
                    <a:pt x="44" y="30"/>
                    <a:pt x="44" y="30"/>
                  </a:cubicBezTo>
                  <a:cubicBezTo>
                    <a:pt x="46" y="29"/>
                    <a:pt x="49" y="29"/>
                    <a:pt x="51" y="29"/>
                  </a:cubicBezTo>
                  <a:cubicBezTo>
                    <a:pt x="64" y="29"/>
                    <a:pt x="75" y="40"/>
                    <a:pt x="75" y="53"/>
                  </a:cubicBezTo>
                  <a:cubicBezTo>
                    <a:pt x="75" y="57"/>
                    <a:pt x="74" y="60"/>
                    <a:pt x="73" y="63"/>
                  </a:cubicBezTo>
                  <a:cubicBezTo>
                    <a:pt x="90" y="81"/>
                    <a:pt x="90" y="81"/>
                    <a:pt x="90" y="81"/>
                  </a:cubicBezTo>
                  <a:cubicBezTo>
                    <a:pt x="93" y="83"/>
                    <a:pt x="92" y="88"/>
                    <a:pt x="89"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3" name="Group 32"/>
          <p:cNvGrpSpPr/>
          <p:nvPr/>
        </p:nvGrpSpPr>
        <p:grpSpPr>
          <a:xfrm>
            <a:off x="3106986" y="2649621"/>
            <a:ext cx="329189" cy="375714"/>
            <a:chOff x="7178675" y="3641725"/>
            <a:chExt cx="449263" cy="512763"/>
          </a:xfrm>
          <a:solidFill>
            <a:schemeClr val="bg1"/>
          </a:solidFill>
        </p:grpSpPr>
        <p:sp>
          <p:nvSpPr>
            <p:cNvPr id="34" name="Freeform 33"/>
            <p:cNvSpPr/>
            <p:nvPr/>
          </p:nvSpPr>
          <p:spPr bwMode="auto">
            <a:xfrm>
              <a:off x="7178675" y="4090988"/>
              <a:ext cx="385763" cy="63500"/>
            </a:xfrm>
            <a:custGeom>
              <a:avLst/>
              <a:gdLst>
                <a:gd name="T0" fmla="*/ 97 w 103"/>
                <a:gd name="T1" fmla="*/ 0 h 17"/>
                <a:gd name="T2" fmla="*/ 5 w 103"/>
                <a:gd name="T3" fmla="*/ 0 h 17"/>
                <a:gd name="T4" fmla="*/ 0 w 103"/>
                <a:gd name="T5" fmla="*/ 6 h 17"/>
                <a:gd name="T6" fmla="*/ 0 w 103"/>
                <a:gd name="T7" fmla="*/ 9 h 17"/>
                <a:gd name="T8" fmla="*/ 0 w 103"/>
                <a:gd name="T9" fmla="*/ 12 h 17"/>
                <a:gd name="T10" fmla="*/ 0 w 103"/>
                <a:gd name="T11" fmla="*/ 17 h 17"/>
                <a:gd name="T12" fmla="*/ 5 w 103"/>
                <a:gd name="T13" fmla="*/ 17 h 17"/>
                <a:gd name="T14" fmla="*/ 97 w 103"/>
                <a:gd name="T15" fmla="*/ 17 h 17"/>
                <a:gd name="T16" fmla="*/ 103 w 103"/>
                <a:gd name="T17" fmla="*/ 17 h 17"/>
                <a:gd name="T18" fmla="*/ 103 w 103"/>
                <a:gd name="T19" fmla="*/ 12 h 17"/>
                <a:gd name="T20" fmla="*/ 103 w 103"/>
                <a:gd name="T21" fmla="*/ 9 h 17"/>
                <a:gd name="T22" fmla="*/ 103 w 103"/>
                <a:gd name="T23" fmla="*/ 6 h 17"/>
                <a:gd name="T24" fmla="*/ 97 w 10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7">
                  <a:moveTo>
                    <a:pt x="97" y="0"/>
                  </a:moveTo>
                  <a:cubicBezTo>
                    <a:pt x="5" y="0"/>
                    <a:pt x="5" y="0"/>
                    <a:pt x="5" y="0"/>
                  </a:cubicBezTo>
                  <a:cubicBezTo>
                    <a:pt x="2" y="0"/>
                    <a:pt x="0" y="3"/>
                    <a:pt x="0" y="6"/>
                  </a:cubicBezTo>
                  <a:cubicBezTo>
                    <a:pt x="0" y="9"/>
                    <a:pt x="0" y="9"/>
                    <a:pt x="0" y="9"/>
                  </a:cubicBezTo>
                  <a:cubicBezTo>
                    <a:pt x="0" y="12"/>
                    <a:pt x="0" y="12"/>
                    <a:pt x="0" y="12"/>
                  </a:cubicBezTo>
                  <a:cubicBezTo>
                    <a:pt x="0" y="17"/>
                    <a:pt x="0" y="17"/>
                    <a:pt x="0" y="17"/>
                  </a:cubicBezTo>
                  <a:cubicBezTo>
                    <a:pt x="5" y="17"/>
                    <a:pt x="5" y="17"/>
                    <a:pt x="5" y="17"/>
                  </a:cubicBezTo>
                  <a:cubicBezTo>
                    <a:pt x="97" y="17"/>
                    <a:pt x="97" y="17"/>
                    <a:pt x="97" y="17"/>
                  </a:cubicBezTo>
                  <a:cubicBezTo>
                    <a:pt x="103" y="17"/>
                    <a:pt x="103" y="17"/>
                    <a:pt x="103" y="17"/>
                  </a:cubicBezTo>
                  <a:cubicBezTo>
                    <a:pt x="103" y="12"/>
                    <a:pt x="103" y="12"/>
                    <a:pt x="103" y="12"/>
                  </a:cubicBezTo>
                  <a:cubicBezTo>
                    <a:pt x="103" y="9"/>
                    <a:pt x="103" y="9"/>
                    <a:pt x="103" y="9"/>
                  </a:cubicBezTo>
                  <a:cubicBezTo>
                    <a:pt x="103" y="6"/>
                    <a:pt x="103" y="6"/>
                    <a:pt x="103" y="6"/>
                  </a:cubicBezTo>
                  <a:cubicBezTo>
                    <a:pt x="103" y="3"/>
                    <a:pt x="100" y="0"/>
                    <a:pt x="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7242175" y="3641725"/>
              <a:ext cx="254000" cy="419100"/>
            </a:xfrm>
            <a:custGeom>
              <a:avLst/>
              <a:gdLst>
                <a:gd name="T0" fmla="*/ 68 w 68"/>
                <a:gd name="T1" fmla="*/ 14 h 112"/>
                <a:gd name="T2" fmla="*/ 68 w 68"/>
                <a:gd name="T3" fmla="*/ 17 h 112"/>
                <a:gd name="T4" fmla="*/ 68 w 68"/>
                <a:gd name="T5" fmla="*/ 98 h 112"/>
                <a:gd name="T6" fmla="*/ 68 w 68"/>
                <a:gd name="T7" fmla="*/ 112 h 112"/>
                <a:gd name="T8" fmla="*/ 55 w 68"/>
                <a:gd name="T9" fmla="*/ 112 h 112"/>
                <a:gd name="T10" fmla="*/ 14 w 68"/>
                <a:gd name="T11" fmla="*/ 112 h 112"/>
                <a:gd name="T12" fmla="*/ 0 w 68"/>
                <a:gd name="T13" fmla="*/ 112 h 112"/>
                <a:gd name="T14" fmla="*/ 0 w 68"/>
                <a:gd name="T15" fmla="*/ 98 h 112"/>
                <a:gd name="T16" fmla="*/ 0 w 68"/>
                <a:gd name="T17" fmla="*/ 17 h 112"/>
                <a:gd name="T18" fmla="*/ 0 w 68"/>
                <a:gd name="T19" fmla="*/ 14 h 112"/>
                <a:gd name="T20" fmla="*/ 14 w 68"/>
                <a:gd name="T21" fmla="*/ 0 h 112"/>
                <a:gd name="T22" fmla="*/ 55 w 68"/>
                <a:gd name="T23" fmla="*/ 0 h 112"/>
                <a:gd name="T24" fmla="*/ 68 w 68"/>
                <a:gd name="T25" fmla="*/ 14 h 112"/>
                <a:gd name="T26" fmla="*/ 56 w 68"/>
                <a:gd name="T27" fmla="*/ 18 h 112"/>
                <a:gd name="T28" fmla="*/ 49 w 68"/>
                <a:gd name="T29" fmla="*/ 12 h 112"/>
                <a:gd name="T30" fmla="*/ 19 w 68"/>
                <a:gd name="T31" fmla="*/ 12 h 112"/>
                <a:gd name="T32" fmla="*/ 13 w 68"/>
                <a:gd name="T33" fmla="*/ 18 h 112"/>
                <a:gd name="T34" fmla="*/ 13 w 68"/>
                <a:gd name="T35" fmla="*/ 40 h 112"/>
                <a:gd name="T36" fmla="*/ 19 w 68"/>
                <a:gd name="T37" fmla="*/ 46 h 112"/>
                <a:gd name="T38" fmla="*/ 49 w 68"/>
                <a:gd name="T39" fmla="*/ 46 h 112"/>
                <a:gd name="T40" fmla="*/ 56 w 68"/>
                <a:gd name="T41" fmla="*/ 40 h 112"/>
                <a:gd name="T42" fmla="*/ 56 w 68"/>
                <a:gd name="T43" fmla="*/ 1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112">
                  <a:moveTo>
                    <a:pt x="68" y="14"/>
                  </a:moveTo>
                  <a:cubicBezTo>
                    <a:pt x="68" y="17"/>
                    <a:pt x="68" y="17"/>
                    <a:pt x="68" y="17"/>
                  </a:cubicBezTo>
                  <a:cubicBezTo>
                    <a:pt x="68" y="98"/>
                    <a:pt x="68" y="98"/>
                    <a:pt x="68" y="98"/>
                  </a:cubicBezTo>
                  <a:cubicBezTo>
                    <a:pt x="68" y="112"/>
                    <a:pt x="68" y="112"/>
                    <a:pt x="68" y="112"/>
                  </a:cubicBezTo>
                  <a:cubicBezTo>
                    <a:pt x="55" y="112"/>
                    <a:pt x="55" y="112"/>
                    <a:pt x="55" y="112"/>
                  </a:cubicBezTo>
                  <a:cubicBezTo>
                    <a:pt x="14" y="112"/>
                    <a:pt x="14" y="112"/>
                    <a:pt x="14" y="112"/>
                  </a:cubicBezTo>
                  <a:cubicBezTo>
                    <a:pt x="0" y="112"/>
                    <a:pt x="0" y="112"/>
                    <a:pt x="0" y="112"/>
                  </a:cubicBezTo>
                  <a:cubicBezTo>
                    <a:pt x="0" y="98"/>
                    <a:pt x="0" y="98"/>
                    <a:pt x="0" y="98"/>
                  </a:cubicBezTo>
                  <a:cubicBezTo>
                    <a:pt x="0" y="17"/>
                    <a:pt x="0" y="17"/>
                    <a:pt x="0" y="17"/>
                  </a:cubicBezTo>
                  <a:cubicBezTo>
                    <a:pt x="0" y="14"/>
                    <a:pt x="0" y="14"/>
                    <a:pt x="0" y="14"/>
                  </a:cubicBezTo>
                  <a:cubicBezTo>
                    <a:pt x="0" y="6"/>
                    <a:pt x="6" y="0"/>
                    <a:pt x="14" y="0"/>
                  </a:cubicBezTo>
                  <a:cubicBezTo>
                    <a:pt x="55" y="0"/>
                    <a:pt x="55" y="0"/>
                    <a:pt x="55" y="0"/>
                  </a:cubicBezTo>
                  <a:cubicBezTo>
                    <a:pt x="62" y="0"/>
                    <a:pt x="68" y="6"/>
                    <a:pt x="68" y="14"/>
                  </a:cubicBezTo>
                  <a:close/>
                  <a:moveTo>
                    <a:pt x="56" y="18"/>
                  </a:moveTo>
                  <a:cubicBezTo>
                    <a:pt x="56" y="15"/>
                    <a:pt x="53" y="12"/>
                    <a:pt x="49" y="12"/>
                  </a:cubicBezTo>
                  <a:cubicBezTo>
                    <a:pt x="19" y="12"/>
                    <a:pt x="19" y="12"/>
                    <a:pt x="19" y="12"/>
                  </a:cubicBezTo>
                  <a:cubicBezTo>
                    <a:pt x="16" y="12"/>
                    <a:pt x="13" y="15"/>
                    <a:pt x="13" y="18"/>
                  </a:cubicBezTo>
                  <a:cubicBezTo>
                    <a:pt x="13" y="40"/>
                    <a:pt x="13" y="40"/>
                    <a:pt x="13" y="40"/>
                  </a:cubicBezTo>
                  <a:cubicBezTo>
                    <a:pt x="13" y="43"/>
                    <a:pt x="16" y="46"/>
                    <a:pt x="19" y="46"/>
                  </a:cubicBezTo>
                  <a:cubicBezTo>
                    <a:pt x="49" y="46"/>
                    <a:pt x="49" y="46"/>
                    <a:pt x="49" y="46"/>
                  </a:cubicBezTo>
                  <a:cubicBezTo>
                    <a:pt x="53" y="46"/>
                    <a:pt x="56" y="43"/>
                    <a:pt x="56" y="40"/>
                  </a:cubicBezTo>
                  <a:lnTo>
                    <a:pt x="56"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7418388" y="3689350"/>
              <a:ext cx="209550" cy="387350"/>
            </a:xfrm>
            <a:custGeom>
              <a:avLst/>
              <a:gdLst>
                <a:gd name="T0" fmla="*/ 56 w 56"/>
                <a:gd name="T1" fmla="*/ 55 h 103"/>
                <a:gd name="T2" fmla="*/ 51 w 56"/>
                <a:gd name="T3" fmla="*/ 29 h 103"/>
                <a:gd name="T4" fmla="*/ 50 w 56"/>
                <a:gd name="T5" fmla="*/ 26 h 103"/>
                <a:gd name="T6" fmla="*/ 37 w 56"/>
                <a:gd name="T7" fmla="*/ 18 h 103"/>
                <a:gd name="T8" fmla="*/ 20 w 56"/>
                <a:gd name="T9" fmla="*/ 1 h 103"/>
                <a:gd name="T10" fmla="*/ 14 w 56"/>
                <a:gd name="T11" fmla="*/ 1 h 103"/>
                <a:gd name="T12" fmla="*/ 14 w 56"/>
                <a:gd name="T13" fmla="*/ 7 h 103"/>
                <a:gd name="T14" fmla="*/ 30 w 56"/>
                <a:gd name="T15" fmla="*/ 24 h 103"/>
                <a:gd name="T16" fmla="*/ 34 w 56"/>
                <a:gd name="T17" fmla="*/ 46 h 103"/>
                <a:gd name="T18" fmla="*/ 36 w 56"/>
                <a:gd name="T19" fmla="*/ 48 h 103"/>
                <a:gd name="T20" fmla="*/ 47 w 56"/>
                <a:gd name="T21" fmla="*/ 56 h 103"/>
                <a:gd name="T22" fmla="*/ 47 w 56"/>
                <a:gd name="T23" fmla="*/ 90 h 103"/>
                <a:gd name="T24" fmla="*/ 43 w 56"/>
                <a:gd name="T25" fmla="*/ 94 h 103"/>
                <a:gd name="T26" fmla="*/ 39 w 56"/>
                <a:gd name="T27" fmla="*/ 90 h 103"/>
                <a:gd name="T28" fmla="*/ 39 w 56"/>
                <a:gd name="T29" fmla="*/ 64 h 103"/>
                <a:gd name="T30" fmla="*/ 17 w 56"/>
                <a:gd name="T31" fmla="*/ 43 h 103"/>
                <a:gd name="T32" fmla="*/ 0 w 56"/>
                <a:gd name="T33" fmla="*/ 43 h 103"/>
                <a:gd name="T34" fmla="*/ 0 w 56"/>
                <a:gd name="T35" fmla="*/ 51 h 103"/>
                <a:gd name="T36" fmla="*/ 17 w 56"/>
                <a:gd name="T37" fmla="*/ 51 h 103"/>
                <a:gd name="T38" fmla="*/ 30 w 56"/>
                <a:gd name="T39" fmla="*/ 64 h 103"/>
                <a:gd name="T40" fmla="*/ 30 w 56"/>
                <a:gd name="T41" fmla="*/ 90 h 103"/>
                <a:gd name="T42" fmla="*/ 43 w 56"/>
                <a:gd name="T43" fmla="*/ 103 h 103"/>
                <a:gd name="T44" fmla="*/ 56 w 56"/>
                <a:gd name="T45" fmla="*/ 90 h 103"/>
                <a:gd name="T46" fmla="*/ 56 w 56"/>
                <a:gd name="T47" fmla="*/ 56 h 103"/>
                <a:gd name="T48" fmla="*/ 56 w 56"/>
                <a:gd name="T49" fmla="*/ 56 h 103"/>
                <a:gd name="T50" fmla="*/ 56 w 56"/>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103">
                  <a:moveTo>
                    <a:pt x="56" y="55"/>
                  </a:moveTo>
                  <a:cubicBezTo>
                    <a:pt x="51" y="29"/>
                    <a:pt x="51" y="29"/>
                    <a:pt x="51" y="29"/>
                  </a:cubicBezTo>
                  <a:cubicBezTo>
                    <a:pt x="51" y="28"/>
                    <a:pt x="51" y="27"/>
                    <a:pt x="50" y="26"/>
                  </a:cubicBezTo>
                  <a:cubicBezTo>
                    <a:pt x="37" y="18"/>
                    <a:pt x="37" y="18"/>
                    <a:pt x="37" y="18"/>
                  </a:cubicBezTo>
                  <a:cubicBezTo>
                    <a:pt x="20" y="1"/>
                    <a:pt x="20" y="1"/>
                    <a:pt x="20" y="1"/>
                  </a:cubicBezTo>
                  <a:cubicBezTo>
                    <a:pt x="19" y="0"/>
                    <a:pt x="16" y="0"/>
                    <a:pt x="14" y="1"/>
                  </a:cubicBezTo>
                  <a:cubicBezTo>
                    <a:pt x="12" y="3"/>
                    <a:pt x="12" y="6"/>
                    <a:pt x="14" y="7"/>
                  </a:cubicBezTo>
                  <a:cubicBezTo>
                    <a:pt x="30" y="24"/>
                    <a:pt x="30" y="24"/>
                    <a:pt x="30" y="24"/>
                  </a:cubicBezTo>
                  <a:cubicBezTo>
                    <a:pt x="34" y="46"/>
                    <a:pt x="34" y="46"/>
                    <a:pt x="34" y="46"/>
                  </a:cubicBezTo>
                  <a:cubicBezTo>
                    <a:pt x="35" y="47"/>
                    <a:pt x="35" y="48"/>
                    <a:pt x="36" y="48"/>
                  </a:cubicBezTo>
                  <a:cubicBezTo>
                    <a:pt x="47" y="56"/>
                    <a:pt x="47" y="56"/>
                    <a:pt x="47" y="56"/>
                  </a:cubicBezTo>
                  <a:cubicBezTo>
                    <a:pt x="47" y="90"/>
                    <a:pt x="47" y="90"/>
                    <a:pt x="47" y="90"/>
                  </a:cubicBezTo>
                  <a:cubicBezTo>
                    <a:pt x="47" y="92"/>
                    <a:pt x="46" y="94"/>
                    <a:pt x="43" y="94"/>
                  </a:cubicBezTo>
                  <a:cubicBezTo>
                    <a:pt x="39" y="94"/>
                    <a:pt x="39" y="92"/>
                    <a:pt x="39" y="90"/>
                  </a:cubicBezTo>
                  <a:cubicBezTo>
                    <a:pt x="39" y="64"/>
                    <a:pt x="39" y="64"/>
                    <a:pt x="39" y="64"/>
                  </a:cubicBezTo>
                  <a:cubicBezTo>
                    <a:pt x="39" y="47"/>
                    <a:pt x="25" y="43"/>
                    <a:pt x="17" y="43"/>
                  </a:cubicBezTo>
                  <a:cubicBezTo>
                    <a:pt x="0" y="43"/>
                    <a:pt x="0" y="43"/>
                    <a:pt x="0" y="43"/>
                  </a:cubicBezTo>
                  <a:cubicBezTo>
                    <a:pt x="0" y="51"/>
                    <a:pt x="0" y="51"/>
                    <a:pt x="0" y="51"/>
                  </a:cubicBezTo>
                  <a:cubicBezTo>
                    <a:pt x="17" y="51"/>
                    <a:pt x="17" y="51"/>
                    <a:pt x="17" y="51"/>
                  </a:cubicBezTo>
                  <a:cubicBezTo>
                    <a:pt x="19" y="52"/>
                    <a:pt x="30" y="52"/>
                    <a:pt x="30" y="64"/>
                  </a:cubicBezTo>
                  <a:cubicBezTo>
                    <a:pt x="30" y="90"/>
                    <a:pt x="30" y="90"/>
                    <a:pt x="30" y="90"/>
                  </a:cubicBezTo>
                  <a:cubicBezTo>
                    <a:pt x="30" y="95"/>
                    <a:pt x="33" y="103"/>
                    <a:pt x="43" y="103"/>
                  </a:cubicBezTo>
                  <a:cubicBezTo>
                    <a:pt x="52" y="103"/>
                    <a:pt x="56" y="95"/>
                    <a:pt x="56" y="90"/>
                  </a:cubicBezTo>
                  <a:cubicBezTo>
                    <a:pt x="56" y="56"/>
                    <a:pt x="56" y="56"/>
                    <a:pt x="56" y="56"/>
                  </a:cubicBezTo>
                  <a:cubicBezTo>
                    <a:pt x="56" y="56"/>
                    <a:pt x="56" y="56"/>
                    <a:pt x="56" y="56"/>
                  </a:cubicBezTo>
                  <a:cubicBezTo>
                    <a:pt x="56" y="55"/>
                    <a:pt x="56" y="55"/>
                    <a:pt x="5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7" name="Group 36"/>
          <p:cNvGrpSpPr/>
          <p:nvPr/>
        </p:nvGrpSpPr>
        <p:grpSpPr>
          <a:xfrm>
            <a:off x="5431862" y="2650363"/>
            <a:ext cx="359338" cy="339515"/>
            <a:chOff x="8859838" y="5114925"/>
            <a:chExt cx="460375" cy="434976"/>
          </a:xfrm>
          <a:solidFill>
            <a:schemeClr val="bg1"/>
          </a:solidFill>
        </p:grpSpPr>
        <p:sp>
          <p:nvSpPr>
            <p:cNvPr id="38" name="Freeform 37"/>
            <p:cNvSpPr/>
            <p:nvPr/>
          </p:nvSpPr>
          <p:spPr bwMode="auto">
            <a:xfrm>
              <a:off x="8931276" y="5478463"/>
              <a:ext cx="317500" cy="71438"/>
            </a:xfrm>
            <a:custGeom>
              <a:avLst/>
              <a:gdLst>
                <a:gd name="T0" fmla="*/ 65 w 85"/>
                <a:gd name="T1" fmla="*/ 0 h 19"/>
                <a:gd name="T2" fmla="*/ 19 w 85"/>
                <a:gd name="T3" fmla="*/ 0 h 19"/>
                <a:gd name="T4" fmla="*/ 0 w 85"/>
                <a:gd name="T5" fmla="*/ 10 h 19"/>
                <a:gd name="T6" fmla="*/ 9 w 85"/>
                <a:gd name="T7" fmla="*/ 19 h 19"/>
                <a:gd name="T8" fmla="*/ 76 w 85"/>
                <a:gd name="T9" fmla="*/ 19 h 19"/>
                <a:gd name="T10" fmla="*/ 85 w 85"/>
                <a:gd name="T11" fmla="*/ 10 h 19"/>
                <a:gd name="T12" fmla="*/ 65 w 8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5" h="19">
                  <a:moveTo>
                    <a:pt x="65" y="0"/>
                  </a:moveTo>
                  <a:cubicBezTo>
                    <a:pt x="19" y="0"/>
                    <a:pt x="19" y="0"/>
                    <a:pt x="19" y="0"/>
                  </a:cubicBezTo>
                  <a:cubicBezTo>
                    <a:pt x="14" y="0"/>
                    <a:pt x="0" y="3"/>
                    <a:pt x="0" y="10"/>
                  </a:cubicBezTo>
                  <a:cubicBezTo>
                    <a:pt x="0" y="15"/>
                    <a:pt x="4" y="19"/>
                    <a:pt x="9" y="19"/>
                  </a:cubicBezTo>
                  <a:cubicBezTo>
                    <a:pt x="76" y="19"/>
                    <a:pt x="76" y="19"/>
                    <a:pt x="76" y="19"/>
                  </a:cubicBezTo>
                  <a:cubicBezTo>
                    <a:pt x="81" y="19"/>
                    <a:pt x="85" y="15"/>
                    <a:pt x="85" y="10"/>
                  </a:cubicBezTo>
                  <a:cubicBezTo>
                    <a:pt x="85" y="3"/>
                    <a:pt x="70"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8859838" y="5114925"/>
              <a:ext cx="460375" cy="330200"/>
            </a:xfrm>
            <a:custGeom>
              <a:avLst/>
              <a:gdLst>
                <a:gd name="T0" fmla="*/ 100 w 123"/>
                <a:gd name="T1" fmla="*/ 0 h 88"/>
                <a:gd name="T2" fmla="*/ 23 w 123"/>
                <a:gd name="T3" fmla="*/ 0 h 88"/>
                <a:gd name="T4" fmla="*/ 0 w 123"/>
                <a:gd name="T5" fmla="*/ 23 h 88"/>
                <a:gd name="T6" fmla="*/ 0 w 123"/>
                <a:gd name="T7" fmla="*/ 65 h 88"/>
                <a:gd name="T8" fmla="*/ 23 w 123"/>
                <a:gd name="T9" fmla="*/ 88 h 88"/>
                <a:gd name="T10" fmla="*/ 100 w 123"/>
                <a:gd name="T11" fmla="*/ 88 h 88"/>
                <a:gd name="T12" fmla="*/ 123 w 123"/>
                <a:gd name="T13" fmla="*/ 65 h 88"/>
                <a:gd name="T14" fmla="*/ 123 w 123"/>
                <a:gd name="T15" fmla="*/ 23 h 88"/>
                <a:gd name="T16" fmla="*/ 100 w 123"/>
                <a:gd name="T17" fmla="*/ 0 h 88"/>
                <a:gd name="T18" fmla="*/ 100 w 123"/>
                <a:gd name="T19" fmla="*/ 82 h 88"/>
                <a:gd name="T20" fmla="*/ 95 w 123"/>
                <a:gd name="T21" fmla="*/ 77 h 88"/>
                <a:gd name="T22" fmla="*/ 100 w 123"/>
                <a:gd name="T23" fmla="*/ 72 h 88"/>
                <a:gd name="T24" fmla="*/ 105 w 123"/>
                <a:gd name="T25" fmla="*/ 77 h 88"/>
                <a:gd name="T26" fmla="*/ 100 w 123"/>
                <a:gd name="T27" fmla="*/ 82 h 88"/>
                <a:gd name="T28" fmla="*/ 109 w 123"/>
                <a:gd name="T29" fmla="*/ 61 h 88"/>
                <a:gd name="T30" fmla="*/ 103 w 123"/>
                <a:gd name="T31" fmla="*/ 67 h 88"/>
                <a:gd name="T32" fmla="*/ 20 w 123"/>
                <a:gd name="T33" fmla="*/ 67 h 88"/>
                <a:gd name="T34" fmla="*/ 14 w 123"/>
                <a:gd name="T35" fmla="*/ 61 h 88"/>
                <a:gd name="T36" fmla="*/ 14 w 123"/>
                <a:gd name="T37" fmla="*/ 19 h 88"/>
                <a:gd name="T38" fmla="*/ 20 w 123"/>
                <a:gd name="T39" fmla="*/ 13 h 88"/>
                <a:gd name="T40" fmla="*/ 103 w 123"/>
                <a:gd name="T41" fmla="*/ 13 h 88"/>
                <a:gd name="T42" fmla="*/ 109 w 123"/>
                <a:gd name="T43" fmla="*/ 19 h 88"/>
                <a:gd name="T44" fmla="*/ 109 w 123"/>
                <a:gd name="T4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88">
                  <a:moveTo>
                    <a:pt x="100" y="0"/>
                  </a:moveTo>
                  <a:cubicBezTo>
                    <a:pt x="23" y="0"/>
                    <a:pt x="23" y="0"/>
                    <a:pt x="23" y="0"/>
                  </a:cubicBezTo>
                  <a:cubicBezTo>
                    <a:pt x="10" y="0"/>
                    <a:pt x="0" y="10"/>
                    <a:pt x="0" y="23"/>
                  </a:cubicBezTo>
                  <a:cubicBezTo>
                    <a:pt x="0" y="65"/>
                    <a:pt x="0" y="65"/>
                    <a:pt x="0" y="65"/>
                  </a:cubicBezTo>
                  <a:cubicBezTo>
                    <a:pt x="0" y="78"/>
                    <a:pt x="10" y="88"/>
                    <a:pt x="23" y="88"/>
                  </a:cubicBezTo>
                  <a:cubicBezTo>
                    <a:pt x="100" y="88"/>
                    <a:pt x="100" y="88"/>
                    <a:pt x="100" y="88"/>
                  </a:cubicBezTo>
                  <a:cubicBezTo>
                    <a:pt x="112" y="88"/>
                    <a:pt x="123" y="78"/>
                    <a:pt x="123" y="65"/>
                  </a:cubicBezTo>
                  <a:cubicBezTo>
                    <a:pt x="123" y="23"/>
                    <a:pt x="123" y="23"/>
                    <a:pt x="123" y="23"/>
                  </a:cubicBezTo>
                  <a:cubicBezTo>
                    <a:pt x="123" y="10"/>
                    <a:pt x="112" y="0"/>
                    <a:pt x="100" y="0"/>
                  </a:cubicBezTo>
                  <a:close/>
                  <a:moveTo>
                    <a:pt x="100" y="82"/>
                  </a:moveTo>
                  <a:cubicBezTo>
                    <a:pt x="97" y="82"/>
                    <a:pt x="95" y="80"/>
                    <a:pt x="95" y="77"/>
                  </a:cubicBezTo>
                  <a:cubicBezTo>
                    <a:pt x="95" y="75"/>
                    <a:pt x="97" y="72"/>
                    <a:pt x="100" y="72"/>
                  </a:cubicBezTo>
                  <a:cubicBezTo>
                    <a:pt x="102" y="72"/>
                    <a:pt x="105" y="75"/>
                    <a:pt x="105" y="77"/>
                  </a:cubicBezTo>
                  <a:cubicBezTo>
                    <a:pt x="105" y="80"/>
                    <a:pt x="102" y="82"/>
                    <a:pt x="100" y="82"/>
                  </a:cubicBezTo>
                  <a:close/>
                  <a:moveTo>
                    <a:pt x="109" y="61"/>
                  </a:moveTo>
                  <a:cubicBezTo>
                    <a:pt x="109" y="65"/>
                    <a:pt x="106" y="67"/>
                    <a:pt x="103" y="67"/>
                  </a:cubicBezTo>
                  <a:cubicBezTo>
                    <a:pt x="20" y="67"/>
                    <a:pt x="20" y="67"/>
                    <a:pt x="20" y="67"/>
                  </a:cubicBezTo>
                  <a:cubicBezTo>
                    <a:pt x="16" y="67"/>
                    <a:pt x="14" y="65"/>
                    <a:pt x="14" y="61"/>
                  </a:cubicBezTo>
                  <a:cubicBezTo>
                    <a:pt x="14" y="19"/>
                    <a:pt x="14" y="19"/>
                    <a:pt x="14" y="19"/>
                  </a:cubicBezTo>
                  <a:cubicBezTo>
                    <a:pt x="14" y="15"/>
                    <a:pt x="16" y="13"/>
                    <a:pt x="20" y="13"/>
                  </a:cubicBezTo>
                  <a:cubicBezTo>
                    <a:pt x="103" y="13"/>
                    <a:pt x="103" y="13"/>
                    <a:pt x="103" y="13"/>
                  </a:cubicBezTo>
                  <a:cubicBezTo>
                    <a:pt x="106" y="13"/>
                    <a:pt x="109" y="15"/>
                    <a:pt x="109" y="19"/>
                  </a:cubicBezTo>
                  <a:lnTo>
                    <a:pt x="109"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8990013" y="5186363"/>
              <a:ext cx="180975" cy="100013"/>
            </a:xfrm>
            <a:custGeom>
              <a:avLst/>
              <a:gdLst>
                <a:gd name="T0" fmla="*/ 45 w 48"/>
                <a:gd name="T1" fmla="*/ 4 h 27"/>
                <a:gd name="T2" fmla="*/ 39 w 48"/>
                <a:gd name="T3" fmla="*/ 7 h 27"/>
                <a:gd name="T4" fmla="*/ 35 w 48"/>
                <a:gd name="T5" fmla="*/ 18 h 27"/>
                <a:gd name="T6" fmla="*/ 19 w 48"/>
                <a:gd name="T7" fmla="*/ 18 h 27"/>
                <a:gd name="T8" fmla="*/ 15 w 48"/>
                <a:gd name="T9" fmla="*/ 4 h 27"/>
                <a:gd name="T10" fmla="*/ 14 w 48"/>
                <a:gd name="T11" fmla="*/ 3 h 27"/>
                <a:gd name="T12" fmla="*/ 10 w 48"/>
                <a:gd name="T13" fmla="*/ 0 h 27"/>
                <a:gd name="T14" fmla="*/ 4 w 48"/>
                <a:gd name="T15" fmla="*/ 0 h 27"/>
                <a:gd name="T16" fmla="*/ 0 w 48"/>
                <a:gd name="T17" fmla="*/ 5 h 27"/>
                <a:gd name="T18" fmla="*/ 4 w 48"/>
                <a:gd name="T19" fmla="*/ 9 h 27"/>
                <a:gd name="T20" fmla="*/ 7 w 48"/>
                <a:gd name="T21" fmla="*/ 9 h 27"/>
                <a:gd name="T22" fmla="*/ 11 w 48"/>
                <a:gd name="T23" fmla="*/ 24 h 27"/>
                <a:gd name="T24" fmla="*/ 12 w 48"/>
                <a:gd name="T25" fmla="*/ 26 h 27"/>
                <a:gd name="T26" fmla="*/ 12 w 48"/>
                <a:gd name="T27" fmla="*/ 26 h 27"/>
                <a:gd name="T28" fmla="*/ 12 w 48"/>
                <a:gd name="T29" fmla="*/ 26 h 27"/>
                <a:gd name="T30" fmla="*/ 16 w 48"/>
                <a:gd name="T31" fmla="*/ 27 h 27"/>
                <a:gd name="T32" fmla="*/ 37 w 48"/>
                <a:gd name="T33" fmla="*/ 27 h 27"/>
                <a:gd name="T34" fmla="*/ 40 w 48"/>
                <a:gd name="T35" fmla="*/ 27 h 27"/>
                <a:gd name="T36" fmla="*/ 42 w 48"/>
                <a:gd name="T37" fmla="*/ 24 h 27"/>
                <a:gd name="T38" fmla="*/ 48 w 48"/>
                <a:gd name="T39" fmla="*/ 9 h 27"/>
                <a:gd name="T40" fmla="*/ 45 w 48"/>
                <a:gd name="T4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7">
                  <a:moveTo>
                    <a:pt x="45" y="4"/>
                  </a:moveTo>
                  <a:cubicBezTo>
                    <a:pt x="42" y="3"/>
                    <a:pt x="40" y="4"/>
                    <a:pt x="39" y="7"/>
                  </a:cubicBezTo>
                  <a:cubicBezTo>
                    <a:pt x="35" y="18"/>
                    <a:pt x="35" y="18"/>
                    <a:pt x="35" y="18"/>
                  </a:cubicBezTo>
                  <a:cubicBezTo>
                    <a:pt x="19" y="18"/>
                    <a:pt x="19" y="18"/>
                    <a:pt x="19" y="18"/>
                  </a:cubicBezTo>
                  <a:cubicBezTo>
                    <a:pt x="15" y="4"/>
                    <a:pt x="15" y="4"/>
                    <a:pt x="15" y="4"/>
                  </a:cubicBezTo>
                  <a:cubicBezTo>
                    <a:pt x="15" y="4"/>
                    <a:pt x="15" y="3"/>
                    <a:pt x="14" y="3"/>
                  </a:cubicBezTo>
                  <a:cubicBezTo>
                    <a:pt x="14" y="1"/>
                    <a:pt x="12" y="0"/>
                    <a:pt x="10" y="0"/>
                  </a:cubicBezTo>
                  <a:cubicBezTo>
                    <a:pt x="4" y="0"/>
                    <a:pt x="4" y="0"/>
                    <a:pt x="4" y="0"/>
                  </a:cubicBezTo>
                  <a:cubicBezTo>
                    <a:pt x="2" y="0"/>
                    <a:pt x="0" y="2"/>
                    <a:pt x="0" y="5"/>
                  </a:cubicBezTo>
                  <a:cubicBezTo>
                    <a:pt x="0" y="7"/>
                    <a:pt x="2" y="9"/>
                    <a:pt x="4" y="9"/>
                  </a:cubicBezTo>
                  <a:cubicBezTo>
                    <a:pt x="7" y="9"/>
                    <a:pt x="7" y="9"/>
                    <a:pt x="7" y="9"/>
                  </a:cubicBezTo>
                  <a:cubicBezTo>
                    <a:pt x="11" y="24"/>
                    <a:pt x="11" y="24"/>
                    <a:pt x="11" y="24"/>
                  </a:cubicBezTo>
                  <a:cubicBezTo>
                    <a:pt x="11" y="25"/>
                    <a:pt x="12" y="25"/>
                    <a:pt x="12" y="26"/>
                  </a:cubicBezTo>
                  <a:cubicBezTo>
                    <a:pt x="12" y="26"/>
                    <a:pt x="12" y="26"/>
                    <a:pt x="12" y="26"/>
                  </a:cubicBezTo>
                  <a:cubicBezTo>
                    <a:pt x="12" y="26"/>
                    <a:pt x="12" y="26"/>
                    <a:pt x="12" y="26"/>
                  </a:cubicBezTo>
                  <a:cubicBezTo>
                    <a:pt x="13" y="27"/>
                    <a:pt x="14" y="27"/>
                    <a:pt x="16" y="27"/>
                  </a:cubicBezTo>
                  <a:cubicBezTo>
                    <a:pt x="37" y="27"/>
                    <a:pt x="37" y="27"/>
                    <a:pt x="37" y="27"/>
                  </a:cubicBezTo>
                  <a:cubicBezTo>
                    <a:pt x="38" y="27"/>
                    <a:pt x="39" y="27"/>
                    <a:pt x="40" y="27"/>
                  </a:cubicBezTo>
                  <a:cubicBezTo>
                    <a:pt x="41" y="26"/>
                    <a:pt x="42" y="25"/>
                    <a:pt x="42" y="24"/>
                  </a:cubicBezTo>
                  <a:cubicBezTo>
                    <a:pt x="48" y="9"/>
                    <a:pt x="48" y="9"/>
                    <a:pt x="48" y="9"/>
                  </a:cubicBezTo>
                  <a:cubicBezTo>
                    <a:pt x="48" y="7"/>
                    <a:pt x="47" y="4"/>
                    <a:pt x="4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Oval 40"/>
            <p:cNvSpPr>
              <a:spLocks noChangeArrowheads="1"/>
            </p:cNvSpPr>
            <p:nvPr/>
          </p:nvSpPr>
          <p:spPr bwMode="auto">
            <a:xfrm>
              <a:off x="9036051" y="5299075"/>
              <a:ext cx="44450" cy="444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Oval 41"/>
            <p:cNvSpPr>
              <a:spLocks noChangeArrowheads="1"/>
            </p:cNvSpPr>
            <p:nvPr/>
          </p:nvSpPr>
          <p:spPr bwMode="auto">
            <a:xfrm>
              <a:off x="9102726" y="5299075"/>
              <a:ext cx="46038" cy="444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3" name="Group 42"/>
          <p:cNvGrpSpPr/>
          <p:nvPr/>
        </p:nvGrpSpPr>
        <p:grpSpPr>
          <a:xfrm>
            <a:off x="3518330" y="3799857"/>
            <a:ext cx="331922" cy="333021"/>
            <a:chOff x="7185025" y="5168900"/>
            <a:chExt cx="479425" cy="481013"/>
          </a:xfrm>
          <a:solidFill>
            <a:schemeClr val="bg1"/>
          </a:solidFill>
        </p:grpSpPr>
        <p:sp>
          <p:nvSpPr>
            <p:cNvPr id="44" name="Freeform 43"/>
            <p:cNvSpPr>
              <a:spLocks noEditPoints="1"/>
            </p:cNvSpPr>
            <p:nvPr/>
          </p:nvSpPr>
          <p:spPr bwMode="auto">
            <a:xfrm>
              <a:off x="7185025" y="5168900"/>
              <a:ext cx="479425" cy="363538"/>
            </a:xfrm>
            <a:custGeom>
              <a:avLst/>
              <a:gdLst>
                <a:gd name="T0" fmla="*/ 107 w 128"/>
                <a:gd name="T1" fmla="*/ 32 h 97"/>
                <a:gd name="T2" fmla="*/ 96 w 128"/>
                <a:gd name="T3" fmla="*/ 32 h 97"/>
                <a:gd name="T4" fmla="*/ 96 w 128"/>
                <a:gd name="T5" fmla="*/ 24 h 97"/>
                <a:gd name="T6" fmla="*/ 116 w 128"/>
                <a:gd name="T7" fmla="*/ 24 h 97"/>
                <a:gd name="T8" fmla="*/ 128 w 128"/>
                <a:gd name="T9" fmla="*/ 12 h 97"/>
                <a:gd name="T10" fmla="*/ 116 w 128"/>
                <a:gd name="T11" fmla="*/ 0 h 97"/>
                <a:gd name="T12" fmla="*/ 60 w 128"/>
                <a:gd name="T13" fmla="*/ 0 h 97"/>
                <a:gd name="T14" fmla="*/ 48 w 128"/>
                <a:gd name="T15" fmla="*/ 12 h 97"/>
                <a:gd name="T16" fmla="*/ 60 w 128"/>
                <a:gd name="T17" fmla="*/ 24 h 97"/>
                <a:gd name="T18" fmla="*/ 80 w 128"/>
                <a:gd name="T19" fmla="*/ 24 h 97"/>
                <a:gd name="T20" fmla="*/ 80 w 128"/>
                <a:gd name="T21" fmla="*/ 32 h 97"/>
                <a:gd name="T22" fmla="*/ 21 w 128"/>
                <a:gd name="T23" fmla="*/ 32 h 97"/>
                <a:gd name="T24" fmla="*/ 0 w 128"/>
                <a:gd name="T25" fmla="*/ 53 h 97"/>
                <a:gd name="T26" fmla="*/ 0 w 128"/>
                <a:gd name="T27" fmla="*/ 75 h 97"/>
                <a:gd name="T28" fmla="*/ 21 w 128"/>
                <a:gd name="T29" fmla="*/ 97 h 97"/>
                <a:gd name="T30" fmla="*/ 107 w 128"/>
                <a:gd name="T31" fmla="*/ 97 h 97"/>
                <a:gd name="T32" fmla="*/ 128 w 128"/>
                <a:gd name="T33" fmla="*/ 75 h 97"/>
                <a:gd name="T34" fmla="*/ 128 w 128"/>
                <a:gd name="T35" fmla="*/ 53 h 97"/>
                <a:gd name="T36" fmla="*/ 107 w 128"/>
                <a:gd name="T37" fmla="*/ 32 h 97"/>
                <a:gd name="T38" fmla="*/ 58 w 128"/>
                <a:gd name="T39" fmla="*/ 19 h 97"/>
                <a:gd name="T40" fmla="*/ 53 w 128"/>
                <a:gd name="T41" fmla="*/ 12 h 97"/>
                <a:gd name="T42" fmla="*/ 58 w 128"/>
                <a:gd name="T43" fmla="*/ 6 h 97"/>
                <a:gd name="T44" fmla="*/ 118 w 128"/>
                <a:gd name="T45" fmla="*/ 6 h 97"/>
                <a:gd name="T46" fmla="*/ 123 w 128"/>
                <a:gd name="T47" fmla="*/ 12 h 97"/>
                <a:gd name="T48" fmla="*/ 118 w 128"/>
                <a:gd name="T49" fmla="*/ 19 h 97"/>
                <a:gd name="T50" fmla="*/ 58 w 128"/>
                <a:gd name="T51" fmla="*/ 19 h 97"/>
                <a:gd name="T52" fmla="*/ 51 w 128"/>
                <a:gd name="T53" fmla="*/ 69 h 97"/>
                <a:gd name="T54" fmla="*/ 41 w 128"/>
                <a:gd name="T55" fmla="*/ 69 h 97"/>
                <a:gd name="T56" fmla="*/ 41 w 128"/>
                <a:gd name="T57" fmla="*/ 79 h 97"/>
                <a:gd name="T58" fmla="*/ 36 w 128"/>
                <a:gd name="T59" fmla="*/ 84 h 97"/>
                <a:gd name="T60" fmla="*/ 31 w 128"/>
                <a:gd name="T61" fmla="*/ 79 h 97"/>
                <a:gd name="T62" fmla="*/ 31 w 128"/>
                <a:gd name="T63" fmla="*/ 69 h 97"/>
                <a:gd name="T64" fmla="*/ 21 w 128"/>
                <a:gd name="T65" fmla="*/ 69 h 97"/>
                <a:gd name="T66" fmla="*/ 16 w 128"/>
                <a:gd name="T67" fmla="*/ 64 h 97"/>
                <a:gd name="T68" fmla="*/ 21 w 128"/>
                <a:gd name="T69" fmla="*/ 59 h 97"/>
                <a:gd name="T70" fmla="*/ 31 w 128"/>
                <a:gd name="T71" fmla="*/ 59 h 97"/>
                <a:gd name="T72" fmla="*/ 31 w 128"/>
                <a:gd name="T73" fmla="*/ 49 h 97"/>
                <a:gd name="T74" fmla="*/ 36 w 128"/>
                <a:gd name="T75" fmla="*/ 44 h 97"/>
                <a:gd name="T76" fmla="*/ 41 w 128"/>
                <a:gd name="T77" fmla="*/ 49 h 97"/>
                <a:gd name="T78" fmla="*/ 41 w 128"/>
                <a:gd name="T79" fmla="*/ 59 h 97"/>
                <a:gd name="T80" fmla="*/ 51 w 128"/>
                <a:gd name="T81" fmla="*/ 59 h 97"/>
                <a:gd name="T82" fmla="*/ 56 w 128"/>
                <a:gd name="T83" fmla="*/ 64 h 97"/>
                <a:gd name="T84" fmla="*/ 51 w 128"/>
                <a:gd name="T85" fmla="*/ 69 h 97"/>
                <a:gd name="T86" fmla="*/ 107 w 128"/>
                <a:gd name="T87" fmla="*/ 69 h 97"/>
                <a:gd name="T88" fmla="*/ 77 w 128"/>
                <a:gd name="T89" fmla="*/ 69 h 97"/>
                <a:gd name="T90" fmla="*/ 72 w 128"/>
                <a:gd name="T91" fmla="*/ 64 h 97"/>
                <a:gd name="T92" fmla="*/ 77 w 128"/>
                <a:gd name="T93" fmla="*/ 59 h 97"/>
                <a:gd name="T94" fmla="*/ 107 w 128"/>
                <a:gd name="T95" fmla="*/ 59 h 97"/>
                <a:gd name="T96" fmla="*/ 112 w 128"/>
                <a:gd name="T97" fmla="*/ 64 h 97"/>
                <a:gd name="T98" fmla="*/ 107 w 128"/>
                <a:gd name="T99" fmla="*/ 6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97">
                  <a:moveTo>
                    <a:pt x="107" y="32"/>
                  </a:moveTo>
                  <a:cubicBezTo>
                    <a:pt x="96" y="32"/>
                    <a:pt x="96" y="32"/>
                    <a:pt x="96" y="32"/>
                  </a:cubicBezTo>
                  <a:cubicBezTo>
                    <a:pt x="96" y="24"/>
                    <a:pt x="96" y="24"/>
                    <a:pt x="96" y="24"/>
                  </a:cubicBezTo>
                  <a:cubicBezTo>
                    <a:pt x="116" y="24"/>
                    <a:pt x="116" y="24"/>
                    <a:pt x="116" y="24"/>
                  </a:cubicBezTo>
                  <a:cubicBezTo>
                    <a:pt x="123" y="24"/>
                    <a:pt x="128" y="19"/>
                    <a:pt x="128" y="12"/>
                  </a:cubicBezTo>
                  <a:cubicBezTo>
                    <a:pt x="128" y="5"/>
                    <a:pt x="123" y="0"/>
                    <a:pt x="116" y="0"/>
                  </a:cubicBezTo>
                  <a:cubicBezTo>
                    <a:pt x="60" y="0"/>
                    <a:pt x="60" y="0"/>
                    <a:pt x="60" y="0"/>
                  </a:cubicBezTo>
                  <a:cubicBezTo>
                    <a:pt x="53" y="0"/>
                    <a:pt x="48" y="5"/>
                    <a:pt x="48" y="12"/>
                  </a:cubicBezTo>
                  <a:cubicBezTo>
                    <a:pt x="48" y="19"/>
                    <a:pt x="53" y="24"/>
                    <a:pt x="60" y="24"/>
                  </a:cubicBezTo>
                  <a:cubicBezTo>
                    <a:pt x="80" y="24"/>
                    <a:pt x="80" y="24"/>
                    <a:pt x="80" y="24"/>
                  </a:cubicBezTo>
                  <a:cubicBezTo>
                    <a:pt x="80" y="32"/>
                    <a:pt x="80" y="32"/>
                    <a:pt x="80" y="32"/>
                  </a:cubicBezTo>
                  <a:cubicBezTo>
                    <a:pt x="21" y="32"/>
                    <a:pt x="21" y="32"/>
                    <a:pt x="21" y="32"/>
                  </a:cubicBezTo>
                  <a:cubicBezTo>
                    <a:pt x="9" y="32"/>
                    <a:pt x="0" y="42"/>
                    <a:pt x="0" y="53"/>
                  </a:cubicBezTo>
                  <a:cubicBezTo>
                    <a:pt x="0" y="75"/>
                    <a:pt x="0" y="75"/>
                    <a:pt x="0" y="75"/>
                  </a:cubicBezTo>
                  <a:cubicBezTo>
                    <a:pt x="0" y="87"/>
                    <a:pt x="9" y="97"/>
                    <a:pt x="21" y="97"/>
                  </a:cubicBezTo>
                  <a:cubicBezTo>
                    <a:pt x="107" y="97"/>
                    <a:pt x="107" y="97"/>
                    <a:pt x="107" y="97"/>
                  </a:cubicBezTo>
                  <a:cubicBezTo>
                    <a:pt x="119" y="97"/>
                    <a:pt x="128" y="87"/>
                    <a:pt x="128" y="75"/>
                  </a:cubicBezTo>
                  <a:cubicBezTo>
                    <a:pt x="128" y="53"/>
                    <a:pt x="128" y="53"/>
                    <a:pt x="128" y="53"/>
                  </a:cubicBezTo>
                  <a:cubicBezTo>
                    <a:pt x="128" y="42"/>
                    <a:pt x="119" y="32"/>
                    <a:pt x="107" y="32"/>
                  </a:cubicBezTo>
                  <a:close/>
                  <a:moveTo>
                    <a:pt x="58" y="19"/>
                  </a:moveTo>
                  <a:cubicBezTo>
                    <a:pt x="56" y="19"/>
                    <a:pt x="53" y="16"/>
                    <a:pt x="53" y="12"/>
                  </a:cubicBezTo>
                  <a:cubicBezTo>
                    <a:pt x="53" y="9"/>
                    <a:pt x="56" y="6"/>
                    <a:pt x="58" y="6"/>
                  </a:cubicBezTo>
                  <a:cubicBezTo>
                    <a:pt x="118" y="6"/>
                    <a:pt x="118" y="6"/>
                    <a:pt x="118" y="6"/>
                  </a:cubicBezTo>
                  <a:cubicBezTo>
                    <a:pt x="120" y="6"/>
                    <a:pt x="123" y="9"/>
                    <a:pt x="123" y="12"/>
                  </a:cubicBezTo>
                  <a:cubicBezTo>
                    <a:pt x="123" y="16"/>
                    <a:pt x="120" y="19"/>
                    <a:pt x="118" y="19"/>
                  </a:cubicBezTo>
                  <a:lnTo>
                    <a:pt x="58" y="19"/>
                  </a:lnTo>
                  <a:close/>
                  <a:moveTo>
                    <a:pt x="51" y="69"/>
                  </a:moveTo>
                  <a:cubicBezTo>
                    <a:pt x="41" y="69"/>
                    <a:pt x="41" y="69"/>
                    <a:pt x="41" y="69"/>
                  </a:cubicBezTo>
                  <a:cubicBezTo>
                    <a:pt x="41" y="79"/>
                    <a:pt x="41" y="79"/>
                    <a:pt x="41" y="79"/>
                  </a:cubicBezTo>
                  <a:cubicBezTo>
                    <a:pt x="41" y="82"/>
                    <a:pt x="39" y="84"/>
                    <a:pt x="36" y="84"/>
                  </a:cubicBezTo>
                  <a:cubicBezTo>
                    <a:pt x="33" y="84"/>
                    <a:pt x="31" y="82"/>
                    <a:pt x="31" y="79"/>
                  </a:cubicBezTo>
                  <a:cubicBezTo>
                    <a:pt x="31" y="69"/>
                    <a:pt x="31" y="69"/>
                    <a:pt x="31" y="69"/>
                  </a:cubicBezTo>
                  <a:cubicBezTo>
                    <a:pt x="21" y="69"/>
                    <a:pt x="21" y="69"/>
                    <a:pt x="21" y="69"/>
                  </a:cubicBezTo>
                  <a:cubicBezTo>
                    <a:pt x="18" y="69"/>
                    <a:pt x="16" y="67"/>
                    <a:pt x="16" y="64"/>
                  </a:cubicBezTo>
                  <a:cubicBezTo>
                    <a:pt x="16" y="62"/>
                    <a:pt x="18" y="59"/>
                    <a:pt x="21" y="59"/>
                  </a:cubicBezTo>
                  <a:cubicBezTo>
                    <a:pt x="31" y="59"/>
                    <a:pt x="31" y="59"/>
                    <a:pt x="31" y="59"/>
                  </a:cubicBezTo>
                  <a:cubicBezTo>
                    <a:pt x="31" y="49"/>
                    <a:pt x="31" y="49"/>
                    <a:pt x="31" y="49"/>
                  </a:cubicBezTo>
                  <a:cubicBezTo>
                    <a:pt x="31" y="47"/>
                    <a:pt x="33" y="44"/>
                    <a:pt x="36" y="44"/>
                  </a:cubicBezTo>
                  <a:cubicBezTo>
                    <a:pt x="39" y="44"/>
                    <a:pt x="41" y="47"/>
                    <a:pt x="41" y="49"/>
                  </a:cubicBezTo>
                  <a:cubicBezTo>
                    <a:pt x="41" y="59"/>
                    <a:pt x="41" y="59"/>
                    <a:pt x="41" y="59"/>
                  </a:cubicBezTo>
                  <a:cubicBezTo>
                    <a:pt x="51" y="59"/>
                    <a:pt x="51" y="59"/>
                    <a:pt x="51" y="59"/>
                  </a:cubicBezTo>
                  <a:cubicBezTo>
                    <a:pt x="54" y="59"/>
                    <a:pt x="56" y="62"/>
                    <a:pt x="56" y="64"/>
                  </a:cubicBezTo>
                  <a:cubicBezTo>
                    <a:pt x="56" y="67"/>
                    <a:pt x="54" y="69"/>
                    <a:pt x="51" y="69"/>
                  </a:cubicBezTo>
                  <a:close/>
                  <a:moveTo>
                    <a:pt x="107" y="69"/>
                  </a:moveTo>
                  <a:cubicBezTo>
                    <a:pt x="77" y="69"/>
                    <a:pt x="77" y="69"/>
                    <a:pt x="77" y="69"/>
                  </a:cubicBezTo>
                  <a:cubicBezTo>
                    <a:pt x="75" y="69"/>
                    <a:pt x="72" y="67"/>
                    <a:pt x="72" y="64"/>
                  </a:cubicBezTo>
                  <a:cubicBezTo>
                    <a:pt x="72" y="62"/>
                    <a:pt x="75" y="59"/>
                    <a:pt x="77" y="59"/>
                  </a:cubicBezTo>
                  <a:cubicBezTo>
                    <a:pt x="107" y="59"/>
                    <a:pt x="107" y="59"/>
                    <a:pt x="107" y="59"/>
                  </a:cubicBezTo>
                  <a:cubicBezTo>
                    <a:pt x="110" y="59"/>
                    <a:pt x="112" y="62"/>
                    <a:pt x="112" y="64"/>
                  </a:cubicBezTo>
                  <a:cubicBezTo>
                    <a:pt x="112" y="67"/>
                    <a:pt x="110" y="69"/>
                    <a:pt x="10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7185025" y="5559425"/>
              <a:ext cx="479425" cy="90488"/>
            </a:xfrm>
            <a:custGeom>
              <a:avLst/>
              <a:gdLst>
                <a:gd name="T0" fmla="*/ 128 w 128"/>
                <a:gd name="T1" fmla="*/ 16 h 24"/>
                <a:gd name="T2" fmla="*/ 120 w 128"/>
                <a:gd name="T3" fmla="*/ 24 h 24"/>
                <a:gd name="T4" fmla="*/ 8 w 128"/>
                <a:gd name="T5" fmla="*/ 24 h 24"/>
                <a:gd name="T6" fmla="*/ 0 w 128"/>
                <a:gd name="T7" fmla="*/ 16 h 24"/>
                <a:gd name="T8" fmla="*/ 0 w 128"/>
                <a:gd name="T9" fmla="*/ 8 h 24"/>
                <a:gd name="T10" fmla="*/ 8 w 128"/>
                <a:gd name="T11" fmla="*/ 0 h 24"/>
                <a:gd name="T12" fmla="*/ 120 w 128"/>
                <a:gd name="T13" fmla="*/ 0 h 24"/>
                <a:gd name="T14" fmla="*/ 128 w 128"/>
                <a:gd name="T15" fmla="*/ 8 h 24"/>
                <a:gd name="T16" fmla="*/ 128 w 128"/>
                <a:gd name="T17" fmla="*/ 16 h 24"/>
                <a:gd name="T18" fmla="*/ 64 w 128"/>
                <a:gd name="T19" fmla="*/ 4 h 24"/>
                <a:gd name="T20" fmla="*/ 57 w 128"/>
                <a:gd name="T21" fmla="*/ 12 h 24"/>
                <a:gd name="T22" fmla="*/ 64 w 128"/>
                <a:gd name="T23" fmla="*/ 19 h 24"/>
                <a:gd name="T24" fmla="*/ 72 w 128"/>
                <a:gd name="T25" fmla="*/ 12 h 24"/>
                <a:gd name="T26" fmla="*/ 64 w 128"/>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4">
                  <a:moveTo>
                    <a:pt x="128" y="16"/>
                  </a:moveTo>
                  <a:cubicBezTo>
                    <a:pt x="128" y="20"/>
                    <a:pt x="125" y="24"/>
                    <a:pt x="120" y="24"/>
                  </a:cubicBezTo>
                  <a:cubicBezTo>
                    <a:pt x="8" y="24"/>
                    <a:pt x="8" y="24"/>
                    <a:pt x="8" y="24"/>
                  </a:cubicBezTo>
                  <a:cubicBezTo>
                    <a:pt x="3" y="24"/>
                    <a:pt x="0" y="20"/>
                    <a:pt x="0" y="16"/>
                  </a:cubicBezTo>
                  <a:cubicBezTo>
                    <a:pt x="0" y="8"/>
                    <a:pt x="0" y="8"/>
                    <a:pt x="0" y="8"/>
                  </a:cubicBezTo>
                  <a:cubicBezTo>
                    <a:pt x="0" y="3"/>
                    <a:pt x="3" y="0"/>
                    <a:pt x="8" y="0"/>
                  </a:cubicBezTo>
                  <a:cubicBezTo>
                    <a:pt x="120" y="0"/>
                    <a:pt x="120" y="0"/>
                    <a:pt x="120" y="0"/>
                  </a:cubicBezTo>
                  <a:cubicBezTo>
                    <a:pt x="125" y="0"/>
                    <a:pt x="128" y="3"/>
                    <a:pt x="128" y="8"/>
                  </a:cubicBezTo>
                  <a:lnTo>
                    <a:pt x="128" y="16"/>
                  </a:lnTo>
                  <a:close/>
                  <a:moveTo>
                    <a:pt x="64" y="4"/>
                  </a:moveTo>
                  <a:cubicBezTo>
                    <a:pt x="60" y="4"/>
                    <a:pt x="57" y="7"/>
                    <a:pt x="57" y="12"/>
                  </a:cubicBezTo>
                  <a:cubicBezTo>
                    <a:pt x="57" y="16"/>
                    <a:pt x="60" y="19"/>
                    <a:pt x="64" y="19"/>
                  </a:cubicBezTo>
                  <a:cubicBezTo>
                    <a:pt x="68" y="19"/>
                    <a:pt x="72" y="16"/>
                    <a:pt x="72" y="12"/>
                  </a:cubicBezTo>
                  <a:cubicBezTo>
                    <a:pt x="72" y="7"/>
                    <a:pt x="68" y="4"/>
                    <a:pt x="6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6" name="TextBox 45"/>
          <p:cNvSpPr txBox="1"/>
          <p:nvPr/>
        </p:nvSpPr>
        <p:spPr>
          <a:xfrm>
            <a:off x="847992" y="1457131"/>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7" name="Rectangle 46"/>
          <p:cNvSpPr/>
          <p:nvPr/>
        </p:nvSpPr>
        <p:spPr>
          <a:xfrm>
            <a:off x="699620" y="1712044"/>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48" name="TextBox 47"/>
          <p:cNvSpPr txBox="1"/>
          <p:nvPr/>
        </p:nvSpPr>
        <p:spPr>
          <a:xfrm>
            <a:off x="681772" y="2495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28985"/>
                </a:solidFill>
                <a:latin typeface="+mj-lt"/>
              </a:rPr>
              <a:t>TEXT</a:t>
            </a:r>
            <a:endParaRPr lang="en-US">
              <a:solidFill>
                <a:srgbClr val="028985"/>
              </a:solidFill>
              <a:latin typeface="+mj-lt"/>
            </a:endParaRPr>
          </a:p>
        </p:txBody>
      </p:sp>
      <p:sp>
        <p:nvSpPr>
          <p:cNvPr id="49" name="Rectangle 48"/>
          <p:cNvSpPr/>
          <p:nvPr/>
        </p:nvSpPr>
        <p:spPr>
          <a:xfrm>
            <a:off x="533400" y="27504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50" name="TextBox 49"/>
          <p:cNvSpPr txBox="1"/>
          <p:nvPr/>
        </p:nvSpPr>
        <p:spPr>
          <a:xfrm>
            <a:off x="847992" y="361281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51" name="Rectangle 50"/>
          <p:cNvSpPr/>
          <p:nvPr/>
        </p:nvSpPr>
        <p:spPr>
          <a:xfrm>
            <a:off x="699620" y="386773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52" name="TextBox 51"/>
          <p:cNvSpPr txBox="1"/>
          <p:nvPr/>
        </p:nvSpPr>
        <p:spPr>
          <a:xfrm>
            <a:off x="6853972" y="1457131"/>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53" name="Rectangle 52"/>
          <p:cNvSpPr/>
          <p:nvPr/>
        </p:nvSpPr>
        <p:spPr>
          <a:xfrm>
            <a:off x="6705600" y="1712044"/>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54" name="TextBox 53"/>
          <p:cNvSpPr txBox="1"/>
          <p:nvPr/>
        </p:nvSpPr>
        <p:spPr>
          <a:xfrm>
            <a:off x="6853972" y="361281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55" name="Rectangle 54"/>
          <p:cNvSpPr/>
          <p:nvPr/>
        </p:nvSpPr>
        <p:spPr>
          <a:xfrm>
            <a:off x="6705600" y="3867731"/>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sp>
        <p:nvSpPr>
          <p:cNvPr id="56" name="TextBox 55"/>
          <p:cNvSpPr txBox="1"/>
          <p:nvPr/>
        </p:nvSpPr>
        <p:spPr>
          <a:xfrm>
            <a:off x="7006372" y="2495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57" name="Rectangle 56"/>
          <p:cNvSpPr/>
          <p:nvPr/>
        </p:nvSpPr>
        <p:spPr>
          <a:xfrm>
            <a:off x="6858000" y="2750463"/>
            <a:ext cx="1510180" cy="430887"/>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text.</a:t>
            </a:r>
            <a:endParaRPr lang="en-US" sz="1100">
              <a:solidFill>
                <a:schemeClr val="bg1">
                  <a:lumMod val="85000"/>
                </a:schemeClr>
              </a:solidFill>
            </a:endParaRPr>
          </a:p>
        </p:txBody>
      </p:sp>
      <p:grpSp>
        <p:nvGrpSpPr>
          <p:cNvPr id="58" name="Group 57"/>
          <p:cNvGrpSpPr/>
          <p:nvPr/>
        </p:nvGrpSpPr>
        <p:grpSpPr>
          <a:xfrm>
            <a:off x="6416635" y="1805253"/>
            <a:ext cx="302785" cy="2470865"/>
            <a:chOff x="5306598" y="1762867"/>
            <a:chExt cx="302785" cy="2470865"/>
          </a:xfrm>
          <a:solidFill>
            <a:schemeClr val="bg1">
              <a:lumMod val="95000"/>
            </a:schemeClr>
          </a:solidFill>
        </p:grpSpPr>
        <p:sp>
          <p:nvSpPr>
            <p:cNvPr id="59" name="Freeform 13"/>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vert="horz" wrap="square" lIns="91440" tIns="45720" rIns="91440" bIns="45720" numCol="1" anchor="t" anchorCtr="0" compatLnSpc="1"/>
            <a:lstStyle/>
            <a:p>
              <a:endParaRPr lang="en-US"/>
            </a:p>
          </p:txBody>
        </p:sp>
        <p:sp>
          <p:nvSpPr>
            <p:cNvPr id="60" name="Oval 14"/>
            <p:cNvSpPr>
              <a:spLocks noChangeArrowheads="1"/>
            </p:cNvSpPr>
            <p:nvPr/>
          </p:nvSpPr>
          <p:spPr bwMode="auto">
            <a:xfrm>
              <a:off x="5306598" y="1762867"/>
              <a:ext cx="97190" cy="100929"/>
            </a:xfrm>
            <a:prstGeom prst="ellipse">
              <a:avLst/>
            </a:prstGeom>
            <a:grpFill/>
            <a:ln>
              <a:noFill/>
            </a:ln>
          </p:spPr>
          <p:txBody>
            <a:bodyPr vert="horz" wrap="square" lIns="91440" tIns="45720" rIns="91440" bIns="45720" numCol="1" anchor="t" anchorCtr="0" compatLnSpc="1"/>
            <a:lstStyle/>
            <a:p>
              <a:endParaRPr lang="en-US"/>
            </a:p>
          </p:txBody>
        </p:sp>
        <p:sp>
          <p:nvSpPr>
            <p:cNvPr id="61" name="Oval 15"/>
            <p:cNvSpPr>
              <a:spLocks noChangeArrowheads="1"/>
            </p:cNvSpPr>
            <p:nvPr/>
          </p:nvSpPr>
          <p:spPr bwMode="auto">
            <a:xfrm>
              <a:off x="5306598" y="4136542"/>
              <a:ext cx="97190" cy="97190"/>
            </a:xfrm>
            <a:prstGeom prst="ellipse">
              <a:avLst/>
            </a:prstGeom>
            <a:grpFill/>
            <a:ln>
              <a:noFill/>
            </a:ln>
          </p:spPr>
          <p:txBody>
            <a:bodyPr vert="horz" wrap="square" lIns="91440" tIns="45720" rIns="91440" bIns="45720" numCol="1" anchor="t" anchorCtr="0" compatLnSpc="1"/>
            <a:lstStyle/>
            <a:p>
              <a:endParaRPr lang="en-US"/>
            </a:p>
          </p:txBody>
        </p:sp>
      </p:grpSp>
      <p:grpSp>
        <p:nvGrpSpPr>
          <p:cNvPr id="62" name="Group 61"/>
          <p:cNvGrpSpPr/>
          <p:nvPr/>
        </p:nvGrpSpPr>
        <p:grpSpPr>
          <a:xfrm rot="10800000">
            <a:off x="2209801" y="1805253"/>
            <a:ext cx="302785" cy="2470865"/>
            <a:chOff x="5306598" y="1762867"/>
            <a:chExt cx="302785" cy="2470865"/>
          </a:xfrm>
          <a:solidFill>
            <a:schemeClr val="bg1">
              <a:lumMod val="95000"/>
            </a:schemeClr>
          </a:solidFill>
        </p:grpSpPr>
        <p:sp>
          <p:nvSpPr>
            <p:cNvPr id="63" name="Freeform 13"/>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vert="horz" wrap="square" lIns="91440" tIns="45720" rIns="91440" bIns="45720" numCol="1" anchor="t" anchorCtr="0" compatLnSpc="1"/>
            <a:lstStyle/>
            <a:p>
              <a:endParaRPr lang="en-US"/>
            </a:p>
          </p:txBody>
        </p:sp>
        <p:sp>
          <p:nvSpPr>
            <p:cNvPr id="64" name="Oval 14"/>
            <p:cNvSpPr>
              <a:spLocks noChangeArrowheads="1"/>
            </p:cNvSpPr>
            <p:nvPr/>
          </p:nvSpPr>
          <p:spPr bwMode="auto">
            <a:xfrm>
              <a:off x="5306598" y="1762867"/>
              <a:ext cx="97190" cy="100929"/>
            </a:xfrm>
            <a:prstGeom prst="ellipse">
              <a:avLst/>
            </a:prstGeom>
            <a:grpFill/>
            <a:ln>
              <a:noFill/>
            </a:ln>
          </p:spPr>
          <p:txBody>
            <a:bodyPr vert="horz" wrap="square" lIns="91440" tIns="45720" rIns="91440" bIns="45720" numCol="1" anchor="t" anchorCtr="0" compatLnSpc="1"/>
            <a:lstStyle/>
            <a:p>
              <a:endParaRPr lang="en-US"/>
            </a:p>
          </p:txBody>
        </p:sp>
        <p:sp>
          <p:nvSpPr>
            <p:cNvPr id="65" name="Oval 15"/>
            <p:cNvSpPr>
              <a:spLocks noChangeArrowheads="1"/>
            </p:cNvSpPr>
            <p:nvPr/>
          </p:nvSpPr>
          <p:spPr bwMode="auto">
            <a:xfrm>
              <a:off x="5306598" y="4136542"/>
              <a:ext cx="97190" cy="97190"/>
            </a:xfrm>
            <a:prstGeom prst="ellipse">
              <a:avLst/>
            </a:prstGeom>
            <a:grpFill/>
            <a:ln>
              <a:noFill/>
            </a:ln>
          </p:spPr>
          <p:txBody>
            <a:bodyPr vert="horz" wrap="square" lIns="91440" tIns="45720" rIns="91440" bIns="45720" numCol="1" anchor="t" anchorCtr="0" compatLnSpc="1"/>
            <a:lstStyle/>
            <a:p>
              <a:endParaRPr lang="en-US"/>
            </a:p>
          </p:txBody>
        </p:sp>
      </p:grpSp>
      <p:sp>
        <p:nvSpPr>
          <p:cNvPr id="68" name="TextBox 6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0" name="TextBox 6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anim calcmode="lin" valueType="num">
                                      <p:cBhvr>
                                        <p:cTn id="19" dur="500" fill="hold"/>
                                        <p:tgtEl>
                                          <p:spTgt spid="18"/>
                                        </p:tgtEl>
                                        <p:attrNameLst>
                                          <p:attrName>ppt_x</p:attrName>
                                        </p:attrNameLst>
                                      </p:cBhvr>
                                      <p:tavLst>
                                        <p:tav tm="0">
                                          <p:val>
                                            <p:strVal val="#ppt_x"/>
                                          </p:val>
                                        </p:tav>
                                        <p:tav tm="100000">
                                          <p:val>
                                            <p:strVal val="#ppt_x"/>
                                          </p:val>
                                        </p:tav>
                                      </p:tavLst>
                                    </p:anim>
                                    <p:anim calcmode="lin" valueType="num">
                                      <p:cBhvr>
                                        <p:cTn id="20" dur="500" fill="hold"/>
                                        <p:tgtEl>
                                          <p:spTgt spid="1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left)">
                                      <p:cBhvr>
                                        <p:cTn id="28" dur="500"/>
                                        <p:tgtEl>
                                          <p:spTgt spid="12"/>
                                        </p:tgtEl>
                                      </p:cBhvr>
                                    </p:animEffect>
                                  </p:childTnLst>
                                </p:cTn>
                              </p:par>
                            </p:childTnLst>
                          </p:cTn>
                        </p:par>
                        <p:par>
                          <p:cTn id="29" fill="hold">
                            <p:stCondLst>
                              <p:cond delay="3000"/>
                            </p:stCondLst>
                            <p:childTnLst>
                              <p:par>
                                <p:cTn id="30" presetID="22" presetClass="entr" presetSubtype="1"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up)">
                                      <p:cBhvr>
                                        <p:cTn id="32" dur="500"/>
                                        <p:tgtEl>
                                          <p:spTgt spid="13"/>
                                        </p:tgtEl>
                                      </p:cBhvr>
                                    </p:animEffect>
                                  </p:childTnLst>
                                </p:cTn>
                              </p:par>
                            </p:childTnLst>
                          </p:cTn>
                        </p:par>
                        <p:par>
                          <p:cTn id="33" fill="hold">
                            <p:stCondLst>
                              <p:cond delay="3500"/>
                            </p:stCondLst>
                            <p:childTnLst>
                              <p:par>
                                <p:cTn id="34" presetID="22" presetClass="entr" presetSubtype="1"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up)">
                                      <p:cBhvr>
                                        <p:cTn id="36" dur="500"/>
                                        <p:tgtEl>
                                          <p:spTgt spid="14"/>
                                        </p:tgtEl>
                                      </p:cBhvr>
                                    </p:animEffect>
                                  </p:childTnLst>
                                </p:cTn>
                              </p:par>
                            </p:childTnLst>
                          </p:cTn>
                        </p:par>
                        <p:par>
                          <p:cTn id="37" fill="hold">
                            <p:stCondLst>
                              <p:cond delay="4000"/>
                            </p:stCondLst>
                            <p:childTnLst>
                              <p:par>
                                <p:cTn id="38" presetID="22" presetClass="entr" presetSubtype="2"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ipe(right)">
                                      <p:cBhvr>
                                        <p:cTn id="40" dur="500"/>
                                        <p:tgtEl>
                                          <p:spTgt spid="10"/>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childTnLst>
                          </p:cTn>
                        </p:par>
                        <p:par>
                          <p:cTn id="45" fill="hold">
                            <p:stCondLst>
                              <p:cond delay="5000"/>
                            </p:stCondLst>
                            <p:childTnLst>
                              <p:par>
                                <p:cTn id="46" presetID="10" presetClass="entr" presetSubtype="0" fill="hold"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childTnLst>
                          </p:cTn>
                        </p:par>
                        <p:par>
                          <p:cTn id="53" fill="hold">
                            <p:stCondLst>
                              <p:cond delay="6000"/>
                            </p:stCondLst>
                            <p:childTnLst>
                              <p:par>
                                <p:cTn id="54" presetID="10" presetClass="entr" presetSubtype="0" fill="hold"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500"/>
                                        <p:tgtEl>
                                          <p:spTgt spid="43"/>
                                        </p:tgtEl>
                                      </p:cBhvr>
                                    </p:animEffect>
                                  </p:childTnLst>
                                </p:cTn>
                              </p:par>
                            </p:childTnLst>
                          </p:cTn>
                        </p:par>
                        <p:par>
                          <p:cTn id="57" fill="hold">
                            <p:stCondLst>
                              <p:cond delay="6500"/>
                            </p:stCondLst>
                            <p:childTnLst>
                              <p:par>
                                <p:cTn id="58" presetID="10" presetClass="entr" presetSubtype="0" fill="hold" nodeType="after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fade">
                                      <p:cBhvr>
                                        <p:cTn id="60" dur="500"/>
                                        <p:tgtEl>
                                          <p:spTgt spid="33"/>
                                        </p:tgtEl>
                                      </p:cBhvr>
                                    </p:animEffect>
                                  </p:childTnLst>
                                </p:cTn>
                              </p:par>
                            </p:childTnLst>
                          </p:cTn>
                        </p:par>
                        <p:par>
                          <p:cTn id="61" fill="hold">
                            <p:stCondLst>
                              <p:cond delay="7000"/>
                            </p:stCondLst>
                            <p:childTnLst>
                              <p:par>
                                <p:cTn id="62" presetID="2" presetClass="entr" presetSubtype="4" fill="hold" grpId="0" nodeType="afterEffect">
                                  <p:stCondLst>
                                    <p:cond delay="0"/>
                                  </p:stCondLst>
                                  <p:childTnLst>
                                    <p:set>
                                      <p:cBhvr>
                                        <p:cTn id="63" dur="1" fill="hold">
                                          <p:stCondLst>
                                            <p:cond delay="0"/>
                                          </p:stCondLst>
                                        </p:cTn>
                                        <p:tgtEl>
                                          <p:spTgt spid="46"/>
                                        </p:tgtEl>
                                        <p:attrNameLst>
                                          <p:attrName>style.visibility</p:attrName>
                                        </p:attrNameLst>
                                      </p:cBhvr>
                                      <p:to>
                                        <p:strVal val="visible"/>
                                      </p:to>
                                    </p:set>
                                    <p:anim calcmode="lin" valueType="num">
                                      <p:cBhvr additive="base">
                                        <p:cTn id="64" dur="500" fill="hold"/>
                                        <p:tgtEl>
                                          <p:spTgt spid="46"/>
                                        </p:tgtEl>
                                        <p:attrNameLst>
                                          <p:attrName>ppt_x</p:attrName>
                                        </p:attrNameLst>
                                      </p:cBhvr>
                                      <p:tavLst>
                                        <p:tav tm="0">
                                          <p:val>
                                            <p:strVal val="#ppt_x"/>
                                          </p:val>
                                        </p:tav>
                                        <p:tav tm="100000">
                                          <p:val>
                                            <p:strVal val="#ppt_x"/>
                                          </p:val>
                                        </p:tav>
                                      </p:tavLst>
                                    </p:anim>
                                    <p:anim calcmode="lin" valueType="num">
                                      <p:cBhvr additive="base">
                                        <p:cTn id="65" dur="500" fill="hold"/>
                                        <p:tgtEl>
                                          <p:spTgt spid="46"/>
                                        </p:tgtEl>
                                        <p:attrNameLst>
                                          <p:attrName>ppt_y</p:attrName>
                                        </p:attrNameLst>
                                      </p:cBhvr>
                                      <p:tavLst>
                                        <p:tav tm="0">
                                          <p:val>
                                            <p:strVal val="1+#ppt_h/2"/>
                                          </p:val>
                                        </p:tav>
                                        <p:tav tm="100000">
                                          <p:val>
                                            <p:strVal val="#ppt_y"/>
                                          </p:val>
                                        </p:tav>
                                      </p:tavLst>
                                    </p:anim>
                                  </p:childTnLst>
                                </p:cTn>
                              </p:par>
                            </p:childTnLst>
                          </p:cTn>
                        </p:par>
                        <p:par>
                          <p:cTn id="66" fill="hold">
                            <p:stCondLst>
                              <p:cond delay="7500"/>
                            </p:stCondLst>
                            <p:childTnLst>
                              <p:par>
                                <p:cTn id="67" presetID="2" presetClass="entr" presetSubtype="4" fill="hold" grpId="0" nodeType="afterEffect">
                                  <p:stCondLst>
                                    <p:cond delay="0"/>
                                  </p:stCondLst>
                                  <p:childTnLst>
                                    <p:set>
                                      <p:cBhvr>
                                        <p:cTn id="68" dur="1" fill="hold">
                                          <p:stCondLst>
                                            <p:cond delay="0"/>
                                          </p:stCondLst>
                                        </p:cTn>
                                        <p:tgtEl>
                                          <p:spTgt spid="48"/>
                                        </p:tgtEl>
                                        <p:attrNameLst>
                                          <p:attrName>style.visibility</p:attrName>
                                        </p:attrNameLst>
                                      </p:cBhvr>
                                      <p:to>
                                        <p:strVal val="visible"/>
                                      </p:to>
                                    </p:set>
                                    <p:anim calcmode="lin" valueType="num">
                                      <p:cBhvr additive="base">
                                        <p:cTn id="69" dur="500" fill="hold"/>
                                        <p:tgtEl>
                                          <p:spTgt spid="48"/>
                                        </p:tgtEl>
                                        <p:attrNameLst>
                                          <p:attrName>ppt_x</p:attrName>
                                        </p:attrNameLst>
                                      </p:cBhvr>
                                      <p:tavLst>
                                        <p:tav tm="0">
                                          <p:val>
                                            <p:strVal val="#ppt_x"/>
                                          </p:val>
                                        </p:tav>
                                        <p:tav tm="100000">
                                          <p:val>
                                            <p:strVal val="#ppt_x"/>
                                          </p:val>
                                        </p:tav>
                                      </p:tavLst>
                                    </p:anim>
                                    <p:anim calcmode="lin" valueType="num">
                                      <p:cBhvr additive="base">
                                        <p:cTn id="70" dur="500" fill="hold"/>
                                        <p:tgtEl>
                                          <p:spTgt spid="48"/>
                                        </p:tgtEl>
                                        <p:attrNameLst>
                                          <p:attrName>ppt_y</p:attrName>
                                        </p:attrNameLst>
                                      </p:cBhvr>
                                      <p:tavLst>
                                        <p:tav tm="0">
                                          <p:val>
                                            <p:strVal val="1+#ppt_h/2"/>
                                          </p:val>
                                        </p:tav>
                                        <p:tav tm="100000">
                                          <p:val>
                                            <p:strVal val="#ppt_y"/>
                                          </p:val>
                                        </p:tav>
                                      </p:tavLst>
                                    </p:anim>
                                  </p:childTnLst>
                                </p:cTn>
                              </p:par>
                            </p:childTnLst>
                          </p:cTn>
                        </p:par>
                        <p:par>
                          <p:cTn id="71" fill="hold">
                            <p:stCondLst>
                              <p:cond delay="8000"/>
                            </p:stCondLst>
                            <p:childTnLst>
                              <p:par>
                                <p:cTn id="72" presetID="2" presetClass="entr" presetSubtype="4" fill="hold" grpId="0" nodeType="afterEffect">
                                  <p:stCondLst>
                                    <p:cond delay="0"/>
                                  </p:stCondLst>
                                  <p:childTnLst>
                                    <p:set>
                                      <p:cBhvr>
                                        <p:cTn id="73" dur="1" fill="hold">
                                          <p:stCondLst>
                                            <p:cond delay="0"/>
                                          </p:stCondLst>
                                        </p:cTn>
                                        <p:tgtEl>
                                          <p:spTgt spid="50"/>
                                        </p:tgtEl>
                                        <p:attrNameLst>
                                          <p:attrName>style.visibility</p:attrName>
                                        </p:attrNameLst>
                                      </p:cBhvr>
                                      <p:to>
                                        <p:strVal val="visible"/>
                                      </p:to>
                                    </p:set>
                                    <p:anim calcmode="lin" valueType="num">
                                      <p:cBhvr additive="base">
                                        <p:cTn id="74" dur="500" fill="hold"/>
                                        <p:tgtEl>
                                          <p:spTgt spid="50"/>
                                        </p:tgtEl>
                                        <p:attrNameLst>
                                          <p:attrName>ppt_x</p:attrName>
                                        </p:attrNameLst>
                                      </p:cBhvr>
                                      <p:tavLst>
                                        <p:tav tm="0">
                                          <p:val>
                                            <p:strVal val="#ppt_x"/>
                                          </p:val>
                                        </p:tav>
                                        <p:tav tm="100000">
                                          <p:val>
                                            <p:strVal val="#ppt_x"/>
                                          </p:val>
                                        </p:tav>
                                      </p:tavLst>
                                    </p:anim>
                                    <p:anim calcmode="lin" valueType="num">
                                      <p:cBhvr additive="base">
                                        <p:cTn id="75" dur="500" fill="hold"/>
                                        <p:tgtEl>
                                          <p:spTgt spid="50"/>
                                        </p:tgtEl>
                                        <p:attrNameLst>
                                          <p:attrName>ppt_y</p:attrName>
                                        </p:attrNameLst>
                                      </p:cBhvr>
                                      <p:tavLst>
                                        <p:tav tm="0">
                                          <p:val>
                                            <p:strVal val="1+#ppt_h/2"/>
                                          </p:val>
                                        </p:tav>
                                        <p:tav tm="100000">
                                          <p:val>
                                            <p:strVal val="#ppt_y"/>
                                          </p:val>
                                        </p:tav>
                                      </p:tavLst>
                                    </p:anim>
                                  </p:childTnLst>
                                </p:cTn>
                              </p:par>
                            </p:childTnLst>
                          </p:cTn>
                        </p:par>
                        <p:par>
                          <p:cTn id="76" fill="hold">
                            <p:stCondLst>
                              <p:cond delay="8500"/>
                            </p:stCondLst>
                            <p:childTnLst>
                              <p:par>
                                <p:cTn id="77" presetID="2" presetClass="entr" presetSubtype="4"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500" fill="hold"/>
                                        <p:tgtEl>
                                          <p:spTgt spid="52"/>
                                        </p:tgtEl>
                                        <p:attrNameLst>
                                          <p:attrName>ppt_x</p:attrName>
                                        </p:attrNameLst>
                                      </p:cBhvr>
                                      <p:tavLst>
                                        <p:tav tm="0">
                                          <p:val>
                                            <p:strVal val="#ppt_x"/>
                                          </p:val>
                                        </p:tav>
                                        <p:tav tm="100000">
                                          <p:val>
                                            <p:strVal val="#ppt_x"/>
                                          </p:val>
                                        </p:tav>
                                      </p:tavLst>
                                    </p:anim>
                                    <p:anim calcmode="lin" valueType="num">
                                      <p:cBhvr additive="base">
                                        <p:cTn id="80" dur="500" fill="hold"/>
                                        <p:tgtEl>
                                          <p:spTgt spid="52"/>
                                        </p:tgtEl>
                                        <p:attrNameLst>
                                          <p:attrName>ppt_y</p:attrName>
                                        </p:attrNameLst>
                                      </p:cBhvr>
                                      <p:tavLst>
                                        <p:tav tm="0">
                                          <p:val>
                                            <p:strVal val="1+#ppt_h/2"/>
                                          </p:val>
                                        </p:tav>
                                        <p:tav tm="100000">
                                          <p:val>
                                            <p:strVal val="#ppt_y"/>
                                          </p:val>
                                        </p:tav>
                                      </p:tavLst>
                                    </p:anim>
                                  </p:childTnLst>
                                </p:cTn>
                              </p:par>
                            </p:childTnLst>
                          </p:cTn>
                        </p:par>
                        <p:par>
                          <p:cTn id="81" fill="hold">
                            <p:stCondLst>
                              <p:cond delay="9000"/>
                            </p:stCondLst>
                            <p:childTnLst>
                              <p:par>
                                <p:cTn id="82" presetID="2" presetClass="entr" presetSubtype="4" fill="hold" grpId="0" nodeType="afterEffect">
                                  <p:stCondLst>
                                    <p:cond delay="0"/>
                                  </p:stCondLst>
                                  <p:childTnLst>
                                    <p:set>
                                      <p:cBhvr>
                                        <p:cTn id="83" dur="1" fill="hold">
                                          <p:stCondLst>
                                            <p:cond delay="0"/>
                                          </p:stCondLst>
                                        </p:cTn>
                                        <p:tgtEl>
                                          <p:spTgt spid="56"/>
                                        </p:tgtEl>
                                        <p:attrNameLst>
                                          <p:attrName>style.visibility</p:attrName>
                                        </p:attrNameLst>
                                      </p:cBhvr>
                                      <p:to>
                                        <p:strVal val="visible"/>
                                      </p:to>
                                    </p:set>
                                    <p:anim calcmode="lin" valueType="num">
                                      <p:cBhvr additive="base">
                                        <p:cTn id="84" dur="500" fill="hold"/>
                                        <p:tgtEl>
                                          <p:spTgt spid="56"/>
                                        </p:tgtEl>
                                        <p:attrNameLst>
                                          <p:attrName>ppt_x</p:attrName>
                                        </p:attrNameLst>
                                      </p:cBhvr>
                                      <p:tavLst>
                                        <p:tav tm="0">
                                          <p:val>
                                            <p:strVal val="#ppt_x"/>
                                          </p:val>
                                        </p:tav>
                                        <p:tav tm="100000">
                                          <p:val>
                                            <p:strVal val="#ppt_x"/>
                                          </p:val>
                                        </p:tav>
                                      </p:tavLst>
                                    </p:anim>
                                    <p:anim calcmode="lin" valueType="num">
                                      <p:cBhvr additive="base">
                                        <p:cTn id="85" dur="500" fill="hold"/>
                                        <p:tgtEl>
                                          <p:spTgt spid="56"/>
                                        </p:tgtEl>
                                        <p:attrNameLst>
                                          <p:attrName>ppt_y</p:attrName>
                                        </p:attrNameLst>
                                      </p:cBhvr>
                                      <p:tavLst>
                                        <p:tav tm="0">
                                          <p:val>
                                            <p:strVal val="1+#ppt_h/2"/>
                                          </p:val>
                                        </p:tav>
                                        <p:tav tm="100000">
                                          <p:val>
                                            <p:strVal val="#ppt_y"/>
                                          </p:val>
                                        </p:tav>
                                      </p:tavLst>
                                    </p:anim>
                                  </p:childTnLst>
                                </p:cTn>
                              </p:par>
                            </p:childTnLst>
                          </p:cTn>
                        </p:par>
                        <p:par>
                          <p:cTn id="86" fill="hold">
                            <p:stCondLst>
                              <p:cond delay="9500"/>
                            </p:stCondLst>
                            <p:childTnLst>
                              <p:par>
                                <p:cTn id="87" presetID="2" presetClass="entr" presetSubtype="4"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ppt_x"/>
                                          </p:val>
                                        </p:tav>
                                        <p:tav tm="100000">
                                          <p:val>
                                            <p:strVal val="#ppt_x"/>
                                          </p:val>
                                        </p:tav>
                                      </p:tavLst>
                                    </p:anim>
                                    <p:anim calcmode="lin" valueType="num">
                                      <p:cBhvr additive="base">
                                        <p:cTn id="90" dur="500" fill="hold"/>
                                        <p:tgtEl>
                                          <p:spTgt spid="54"/>
                                        </p:tgtEl>
                                        <p:attrNameLst>
                                          <p:attrName>ppt_y</p:attrName>
                                        </p:attrNameLst>
                                      </p:cBhvr>
                                      <p:tavLst>
                                        <p:tav tm="0">
                                          <p:val>
                                            <p:strVal val="1+#ppt_h/2"/>
                                          </p:val>
                                        </p:tav>
                                        <p:tav tm="100000">
                                          <p:val>
                                            <p:strVal val="#ppt_y"/>
                                          </p:val>
                                        </p:tav>
                                      </p:tavLst>
                                    </p:anim>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47"/>
                                        </p:tgtEl>
                                        <p:attrNameLst>
                                          <p:attrName>style.visibility</p:attrName>
                                        </p:attrNameLst>
                                      </p:cBhvr>
                                      <p:to>
                                        <p:strVal val="visible"/>
                                      </p:to>
                                    </p:set>
                                    <p:animEffect transition="in" filter="fade">
                                      <p:cBhvr>
                                        <p:cTn id="94" dur="500"/>
                                        <p:tgtEl>
                                          <p:spTgt spid="47"/>
                                        </p:tgtEl>
                                      </p:cBhvr>
                                    </p:animEffect>
                                  </p:childTnLst>
                                </p:cTn>
                              </p:par>
                            </p:childTnLst>
                          </p:cTn>
                        </p:par>
                        <p:par>
                          <p:cTn id="95" fill="hold">
                            <p:stCondLst>
                              <p:cond delay="10500"/>
                            </p:stCondLst>
                            <p:childTnLst>
                              <p:par>
                                <p:cTn id="96" presetID="10" presetClass="entr" presetSubtype="0" fill="hold" grpId="0"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500"/>
                                        <p:tgtEl>
                                          <p:spTgt spid="49"/>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53"/>
                                        </p:tgtEl>
                                        <p:attrNameLst>
                                          <p:attrName>style.visibility</p:attrName>
                                        </p:attrNameLst>
                                      </p:cBhvr>
                                      <p:to>
                                        <p:strVal val="visible"/>
                                      </p:to>
                                    </p:set>
                                    <p:animEffect transition="in" filter="fade">
                                      <p:cBhvr>
                                        <p:cTn id="106" dur="500"/>
                                        <p:tgtEl>
                                          <p:spTgt spid="53"/>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57"/>
                                        </p:tgtEl>
                                        <p:attrNameLst>
                                          <p:attrName>style.visibility</p:attrName>
                                        </p:attrNameLst>
                                      </p:cBhvr>
                                      <p:to>
                                        <p:strVal val="visible"/>
                                      </p:to>
                                    </p:set>
                                    <p:animEffect transition="in" filter="fade">
                                      <p:cBhvr>
                                        <p:cTn id="110" dur="500"/>
                                        <p:tgtEl>
                                          <p:spTgt spid="57"/>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55"/>
                                        </p:tgtEl>
                                        <p:attrNameLst>
                                          <p:attrName>style.visibility</p:attrName>
                                        </p:attrNameLst>
                                      </p:cBhvr>
                                      <p:to>
                                        <p:strVal val="visible"/>
                                      </p:to>
                                    </p:set>
                                    <p:animEffect transition="in" filter="fade">
                                      <p:cBhvr>
                                        <p:cTn id="114" dur="500"/>
                                        <p:tgtEl>
                                          <p:spTgt spid="55"/>
                                        </p:tgtEl>
                                      </p:cBhvr>
                                    </p:animEffect>
                                  </p:childTnLst>
                                </p:cTn>
                              </p:par>
                            </p:childTnLst>
                          </p:cTn>
                        </p:par>
                        <p:par>
                          <p:cTn id="115" fill="hold">
                            <p:stCondLst>
                              <p:cond delay="13000"/>
                            </p:stCondLst>
                            <p:childTnLst>
                              <p:par>
                                <p:cTn id="116" presetID="16" presetClass="entr" presetSubtype="26" fill="hold" nodeType="afterEffect">
                                  <p:stCondLst>
                                    <p:cond delay="0"/>
                                  </p:stCondLst>
                                  <p:childTnLst>
                                    <p:set>
                                      <p:cBhvr>
                                        <p:cTn id="117" dur="1" fill="hold">
                                          <p:stCondLst>
                                            <p:cond delay="0"/>
                                          </p:stCondLst>
                                        </p:cTn>
                                        <p:tgtEl>
                                          <p:spTgt spid="62"/>
                                        </p:tgtEl>
                                        <p:attrNameLst>
                                          <p:attrName>style.visibility</p:attrName>
                                        </p:attrNameLst>
                                      </p:cBhvr>
                                      <p:to>
                                        <p:strVal val="visible"/>
                                      </p:to>
                                    </p:set>
                                    <p:animEffect transition="in" filter="barn(inHorizontal)">
                                      <p:cBhvr>
                                        <p:cTn id="118" dur="500"/>
                                        <p:tgtEl>
                                          <p:spTgt spid="62"/>
                                        </p:tgtEl>
                                      </p:cBhvr>
                                    </p:animEffect>
                                  </p:childTnLst>
                                </p:cTn>
                              </p:par>
                            </p:childTnLst>
                          </p:cTn>
                        </p:par>
                        <p:par>
                          <p:cTn id="119" fill="hold">
                            <p:stCondLst>
                              <p:cond delay="13500"/>
                            </p:stCondLst>
                            <p:childTnLst>
                              <p:par>
                                <p:cTn id="120" presetID="16" presetClass="entr" presetSubtype="26" fill="hold" nodeType="afterEffect">
                                  <p:stCondLst>
                                    <p:cond delay="0"/>
                                  </p:stCondLst>
                                  <p:childTnLst>
                                    <p:set>
                                      <p:cBhvr>
                                        <p:cTn id="121" dur="1" fill="hold">
                                          <p:stCondLst>
                                            <p:cond delay="0"/>
                                          </p:stCondLst>
                                        </p:cTn>
                                        <p:tgtEl>
                                          <p:spTgt spid="58"/>
                                        </p:tgtEl>
                                        <p:attrNameLst>
                                          <p:attrName>style.visibility</p:attrName>
                                        </p:attrNameLst>
                                      </p:cBhvr>
                                      <p:to>
                                        <p:strVal val="visible"/>
                                      </p:to>
                                    </p:set>
                                    <p:animEffect transition="in" filter="barn(inHorizontal)">
                                      <p:cBhvr>
                                        <p:cTn id="122" dur="500"/>
                                        <p:tgtEl>
                                          <p:spTgt spid="58"/>
                                        </p:tgtEl>
                                      </p:cBhvr>
                                    </p:animEffect>
                                  </p:childTnLst>
                                </p:cTn>
                              </p:par>
                            </p:childTnLst>
                          </p:cTn>
                        </p:par>
                        <p:par>
                          <p:cTn id="123" fill="hold">
                            <p:stCondLst>
                              <p:cond delay="14000"/>
                            </p:stCondLst>
                            <p:childTnLst>
                              <p:par>
                                <p:cTn id="124" presetID="37" presetClass="entr" presetSubtype="0" fill="hold" grpId="0" nodeType="after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750"/>
                                        <p:tgtEl>
                                          <p:spTgt spid="68"/>
                                        </p:tgtEl>
                                      </p:cBhvr>
                                    </p:animEffect>
                                    <p:anim calcmode="lin" valueType="num">
                                      <p:cBhvr>
                                        <p:cTn id="127" dur="750" fill="hold"/>
                                        <p:tgtEl>
                                          <p:spTgt spid="68"/>
                                        </p:tgtEl>
                                        <p:attrNameLst>
                                          <p:attrName>ppt_x</p:attrName>
                                        </p:attrNameLst>
                                      </p:cBhvr>
                                      <p:tavLst>
                                        <p:tav tm="0">
                                          <p:val>
                                            <p:strVal val="#ppt_x"/>
                                          </p:val>
                                        </p:tav>
                                        <p:tav tm="100000">
                                          <p:val>
                                            <p:strVal val="#ppt_x"/>
                                          </p:val>
                                        </p:tav>
                                      </p:tavLst>
                                    </p:anim>
                                    <p:anim calcmode="lin" valueType="num">
                                      <p:cBhvr>
                                        <p:cTn id="128" dur="675" decel="100000" fill="hold"/>
                                        <p:tgtEl>
                                          <p:spTgt spid="68"/>
                                        </p:tgtEl>
                                        <p:attrNameLst>
                                          <p:attrName>ppt_y</p:attrName>
                                        </p:attrNameLst>
                                      </p:cBhvr>
                                      <p:tavLst>
                                        <p:tav tm="0">
                                          <p:val>
                                            <p:strVal val="#ppt_y+1"/>
                                          </p:val>
                                        </p:tav>
                                        <p:tav tm="100000">
                                          <p:val>
                                            <p:strVal val="#ppt_y-.03"/>
                                          </p:val>
                                        </p:tav>
                                      </p:tavLst>
                                    </p:anim>
                                    <p:anim calcmode="lin" valueType="num">
                                      <p:cBhvr>
                                        <p:cTn id="129" dur="75" accel="100000" fill="hold">
                                          <p:stCondLst>
                                            <p:cond delay="675"/>
                                          </p:stCondLst>
                                        </p:cTn>
                                        <p:tgtEl>
                                          <p:spTgt spid="68"/>
                                        </p:tgtEl>
                                        <p:attrNameLst>
                                          <p:attrName>ppt_y</p:attrName>
                                        </p:attrNameLst>
                                      </p:cBhvr>
                                      <p:tavLst>
                                        <p:tav tm="0">
                                          <p:val>
                                            <p:strVal val="#ppt_y-.03"/>
                                          </p:val>
                                        </p:tav>
                                        <p:tav tm="100000">
                                          <p:val>
                                            <p:strVal val="#ppt_y"/>
                                          </p:val>
                                        </p:tav>
                                      </p:tavLst>
                                    </p:anim>
                                  </p:childTnLst>
                                </p:cTn>
                              </p:par>
                            </p:childTnLst>
                          </p:cTn>
                        </p:par>
                        <p:par>
                          <p:cTn id="130" fill="hold">
                            <p:stCondLst>
                              <p:cond delay="15000"/>
                            </p:stCondLst>
                            <p:childTnLst>
                              <p:par>
                                <p:cTn id="131" presetID="10" presetClass="entr" presetSubtype="0" fill="hold" grpId="0" nodeType="afterEffect">
                                  <p:stCondLst>
                                    <p:cond delay="0"/>
                                  </p:stCondLst>
                                  <p:childTnLst>
                                    <p:set>
                                      <p:cBhvr>
                                        <p:cTn id="132" dur="1" fill="hold">
                                          <p:stCondLst>
                                            <p:cond delay="0"/>
                                          </p:stCondLst>
                                        </p:cTn>
                                        <p:tgtEl>
                                          <p:spTgt spid="70"/>
                                        </p:tgtEl>
                                        <p:attrNameLst>
                                          <p:attrName>style.visibility</p:attrName>
                                        </p:attrNameLst>
                                      </p:cBhvr>
                                      <p:to>
                                        <p:strVal val="visible"/>
                                      </p:to>
                                    </p:set>
                                    <p:animEffect transition="in" filter="fade">
                                      <p:cBhvr>
                                        <p:cTn id="133"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46" grpId="0"/>
      <p:bldP spid="47" grpId="0"/>
      <p:bldP spid="48" grpId="0"/>
      <p:bldP spid="49" grpId="0"/>
      <p:bldP spid="50" grpId="0"/>
      <p:bldP spid="51" grpId="0"/>
      <p:bldP spid="52" grpId="0"/>
      <p:bldP spid="53" grpId="0"/>
      <p:bldP spid="54" grpId="0"/>
      <p:bldP spid="55" grpId="0"/>
      <p:bldP spid="56" grpId="0"/>
      <p:bldP spid="57" grpId="0"/>
      <p:bldP spid="68" grpId="0"/>
      <p:bldP spid="7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6"/>
          <p:cNvSpPr/>
          <p:nvPr/>
        </p:nvSpPr>
        <p:spPr bwMode="auto">
          <a:xfrm>
            <a:off x="1145573" y="1581150"/>
            <a:ext cx="1150909" cy="872837"/>
          </a:xfrm>
          <a:custGeom>
            <a:avLst/>
            <a:gdLst>
              <a:gd name="T0" fmla="*/ 91 w 104"/>
              <a:gd name="T1" fmla="*/ 1 h 79"/>
              <a:gd name="T2" fmla="*/ 88 w 104"/>
              <a:gd name="T3" fmla="*/ 0 h 79"/>
              <a:gd name="T4" fmla="*/ 0 w 104"/>
              <a:gd name="T5" fmla="*/ 0 h 79"/>
              <a:gd name="T6" fmla="*/ 0 w 104"/>
              <a:gd name="T7" fmla="*/ 79 h 79"/>
              <a:gd name="T8" fmla="*/ 104 w 104"/>
              <a:gd name="T9" fmla="*/ 79 h 79"/>
              <a:gd name="T10" fmla="*/ 104 w 104"/>
              <a:gd name="T11" fmla="*/ 17 h 79"/>
              <a:gd name="T12" fmla="*/ 91 w 104"/>
              <a:gd name="T13" fmla="*/ 1 h 79"/>
            </a:gdLst>
            <a:ahLst/>
            <a:cxnLst>
              <a:cxn ang="0">
                <a:pos x="T0" y="T1"/>
              </a:cxn>
              <a:cxn ang="0">
                <a:pos x="T2" y="T3"/>
              </a:cxn>
              <a:cxn ang="0">
                <a:pos x="T4" y="T5"/>
              </a:cxn>
              <a:cxn ang="0">
                <a:pos x="T6" y="T7"/>
              </a:cxn>
              <a:cxn ang="0">
                <a:pos x="T8" y="T9"/>
              </a:cxn>
              <a:cxn ang="0">
                <a:pos x="T10" y="T11"/>
              </a:cxn>
              <a:cxn ang="0">
                <a:pos x="T12" y="T13"/>
              </a:cxn>
            </a:cxnLst>
            <a:rect l="0" t="0" r="r" b="b"/>
            <a:pathLst>
              <a:path w="104" h="79">
                <a:moveTo>
                  <a:pt x="91" y="1"/>
                </a:moveTo>
                <a:cubicBezTo>
                  <a:pt x="90" y="1"/>
                  <a:pt x="89" y="0"/>
                  <a:pt x="88" y="0"/>
                </a:cubicBezTo>
                <a:cubicBezTo>
                  <a:pt x="0" y="0"/>
                  <a:pt x="0" y="0"/>
                  <a:pt x="0" y="0"/>
                </a:cubicBezTo>
                <a:cubicBezTo>
                  <a:pt x="0" y="79"/>
                  <a:pt x="0" y="79"/>
                  <a:pt x="0" y="79"/>
                </a:cubicBezTo>
                <a:cubicBezTo>
                  <a:pt x="104" y="79"/>
                  <a:pt x="104" y="79"/>
                  <a:pt x="104" y="79"/>
                </a:cubicBezTo>
                <a:cubicBezTo>
                  <a:pt x="104" y="17"/>
                  <a:pt x="104" y="17"/>
                  <a:pt x="104" y="17"/>
                </a:cubicBezTo>
                <a:cubicBezTo>
                  <a:pt x="104" y="9"/>
                  <a:pt x="98" y="2"/>
                  <a:pt x="91" y="1"/>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77"/>
          <p:cNvSpPr/>
          <p:nvPr/>
        </p:nvSpPr>
        <p:spPr bwMode="auto">
          <a:xfrm>
            <a:off x="3192491" y="3527652"/>
            <a:ext cx="1150909" cy="865112"/>
          </a:xfrm>
          <a:custGeom>
            <a:avLst/>
            <a:gdLst>
              <a:gd name="T0" fmla="*/ 104 w 104"/>
              <a:gd name="T1" fmla="*/ 0 h 78"/>
              <a:gd name="T2" fmla="*/ 23 w 104"/>
              <a:gd name="T3" fmla="*/ 0 h 78"/>
              <a:gd name="T4" fmla="*/ 0 w 104"/>
              <a:gd name="T5" fmla="*/ 0 h 78"/>
              <a:gd name="T6" fmla="*/ 0 w 104"/>
              <a:gd name="T7" fmla="*/ 62 h 78"/>
              <a:gd name="T8" fmla="*/ 13 w 104"/>
              <a:gd name="T9" fmla="*/ 78 h 78"/>
              <a:gd name="T10" fmla="*/ 17 w 104"/>
              <a:gd name="T11" fmla="*/ 78 h 78"/>
              <a:gd name="T12" fmla="*/ 23 w 104"/>
              <a:gd name="T13" fmla="*/ 78 h 78"/>
              <a:gd name="T14" fmla="*/ 104 w 104"/>
              <a:gd name="T15" fmla="*/ 78 h 78"/>
              <a:gd name="T16" fmla="*/ 104 w 104"/>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78">
                <a:moveTo>
                  <a:pt x="104" y="0"/>
                </a:moveTo>
                <a:cubicBezTo>
                  <a:pt x="23" y="0"/>
                  <a:pt x="23" y="0"/>
                  <a:pt x="23" y="0"/>
                </a:cubicBezTo>
                <a:cubicBezTo>
                  <a:pt x="0" y="0"/>
                  <a:pt x="0" y="0"/>
                  <a:pt x="0" y="0"/>
                </a:cubicBezTo>
                <a:cubicBezTo>
                  <a:pt x="0" y="62"/>
                  <a:pt x="0" y="62"/>
                  <a:pt x="0" y="62"/>
                </a:cubicBezTo>
                <a:cubicBezTo>
                  <a:pt x="0" y="70"/>
                  <a:pt x="6" y="76"/>
                  <a:pt x="13" y="78"/>
                </a:cubicBezTo>
                <a:cubicBezTo>
                  <a:pt x="14" y="78"/>
                  <a:pt x="15" y="78"/>
                  <a:pt x="17" y="78"/>
                </a:cubicBezTo>
                <a:cubicBezTo>
                  <a:pt x="23" y="78"/>
                  <a:pt x="23" y="78"/>
                  <a:pt x="23" y="78"/>
                </a:cubicBezTo>
                <a:cubicBezTo>
                  <a:pt x="104" y="78"/>
                  <a:pt x="104" y="78"/>
                  <a:pt x="104" y="78"/>
                </a:cubicBezTo>
                <a:lnTo>
                  <a:pt x="104"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78"/>
          <p:cNvSpPr/>
          <p:nvPr/>
        </p:nvSpPr>
        <p:spPr bwMode="auto">
          <a:xfrm>
            <a:off x="2152297" y="1581150"/>
            <a:ext cx="1184379" cy="2811614"/>
          </a:xfrm>
          <a:custGeom>
            <a:avLst/>
            <a:gdLst>
              <a:gd name="T0" fmla="*/ 107 w 107"/>
              <a:gd name="T1" fmla="*/ 254 h 254"/>
              <a:gd name="T2" fmla="*/ 94 w 107"/>
              <a:gd name="T3" fmla="*/ 238 h 254"/>
              <a:gd name="T4" fmla="*/ 94 w 107"/>
              <a:gd name="T5" fmla="*/ 189 h 254"/>
              <a:gd name="T6" fmla="*/ 94 w 107"/>
              <a:gd name="T7" fmla="*/ 176 h 254"/>
              <a:gd name="T8" fmla="*/ 94 w 107"/>
              <a:gd name="T9" fmla="*/ 87 h 254"/>
              <a:gd name="T10" fmla="*/ 94 w 107"/>
              <a:gd name="T11" fmla="*/ 45 h 254"/>
              <a:gd name="T12" fmla="*/ 88 w 107"/>
              <a:gd name="T13" fmla="*/ 34 h 254"/>
              <a:gd name="T14" fmla="*/ 83 w 107"/>
              <a:gd name="T15" fmla="*/ 32 h 254"/>
              <a:gd name="T16" fmla="*/ 0 w 107"/>
              <a:gd name="T17" fmla="*/ 0 h 254"/>
              <a:gd name="T18" fmla="*/ 0 w 107"/>
              <a:gd name="T19" fmla="*/ 1 h 254"/>
              <a:gd name="T20" fmla="*/ 13 w 107"/>
              <a:gd name="T21" fmla="*/ 17 h 254"/>
              <a:gd name="T22" fmla="*/ 13 w 107"/>
              <a:gd name="T23" fmla="*/ 66 h 254"/>
              <a:gd name="T24" fmla="*/ 13 w 107"/>
              <a:gd name="T25" fmla="*/ 79 h 254"/>
              <a:gd name="T26" fmla="*/ 13 w 107"/>
              <a:gd name="T27" fmla="*/ 168 h 254"/>
              <a:gd name="T28" fmla="*/ 13 w 107"/>
              <a:gd name="T29" fmla="*/ 210 h 254"/>
              <a:gd name="T30" fmla="*/ 19 w 107"/>
              <a:gd name="T31" fmla="*/ 221 h 254"/>
              <a:gd name="T32" fmla="*/ 24 w 107"/>
              <a:gd name="T33" fmla="*/ 223 h 254"/>
              <a:gd name="T34" fmla="*/ 107 w 107"/>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54">
                <a:moveTo>
                  <a:pt x="107" y="254"/>
                </a:moveTo>
                <a:cubicBezTo>
                  <a:pt x="100" y="252"/>
                  <a:pt x="94" y="246"/>
                  <a:pt x="94" y="238"/>
                </a:cubicBezTo>
                <a:cubicBezTo>
                  <a:pt x="94" y="189"/>
                  <a:pt x="94" y="189"/>
                  <a:pt x="94" y="189"/>
                </a:cubicBezTo>
                <a:cubicBezTo>
                  <a:pt x="94" y="176"/>
                  <a:pt x="94" y="176"/>
                  <a:pt x="94" y="176"/>
                </a:cubicBezTo>
                <a:cubicBezTo>
                  <a:pt x="94" y="87"/>
                  <a:pt x="94" y="87"/>
                  <a:pt x="94" y="87"/>
                </a:cubicBezTo>
                <a:cubicBezTo>
                  <a:pt x="94" y="45"/>
                  <a:pt x="94" y="45"/>
                  <a:pt x="94" y="45"/>
                </a:cubicBezTo>
                <a:cubicBezTo>
                  <a:pt x="94" y="40"/>
                  <a:pt x="92" y="36"/>
                  <a:pt x="88" y="34"/>
                </a:cubicBezTo>
                <a:cubicBezTo>
                  <a:pt x="83" y="32"/>
                  <a:pt x="83" y="32"/>
                  <a:pt x="83" y="32"/>
                </a:cubicBezTo>
                <a:cubicBezTo>
                  <a:pt x="0" y="0"/>
                  <a:pt x="0" y="0"/>
                  <a:pt x="0" y="0"/>
                </a:cubicBezTo>
                <a:cubicBezTo>
                  <a:pt x="0" y="1"/>
                  <a:pt x="0" y="1"/>
                  <a:pt x="0" y="1"/>
                </a:cubicBezTo>
                <a:cubicBezTo>
                  <a:pt x="7" y="2"/>
                  <a:pt x="13" y="9"/>
                  <a:pt x="13" y="17"/>
                </a:cubicBezTo>
                <a:cubicBezTo>
                  <a:pt x="13" y="66"/>
                  <a:pt x="13" y="66"/>
                  <a:pt x="13" y="66"/>
                </a:cubicBezTo>
                <a:cubicBezTo>
                  <a:pt x="13" y="79"/>
                  <a:pt x="13" y="79"/>
                  <a:pt x="13" y="79"/>
                </a:cubicBezTo>
                <a:cubicBezTo>
                  <a:pt x="13" y="168"/>
                  <a:pt x="13" y="168"/>
                  <a:pt x="13" y="168"/>
                </a:cubicBezTo>
                <a:cubicBezTo>
                  <a:pt x="13" y="210"/>
                  <a:pt x="13" y="210"/>
                  <a:pt x="13" y="210"/>
                </a:cubicBezTo>
                <a:cubicBezTo>
                  <a:pt x="13" y="214"/>
                  <a:pt x="15" y="218"/>
                  <a:pt x="19" y="221"/>
                </a:cubicBezTo>
                <a:cubicBezTo>
                  <a:pt x="24" y="223"/>
                  <a:pt x="24" y="223"/>
                  <a:pt x="24" y="223"/>
                </a:cubicBezTo>
                <a:cubicBezTo>
                  <a:pt x="107" y="254"/>
                  <a:pt x="107" y="254"/>
                  <a:pt x="107" y="254"/>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nvGrpSpPr>
          <p:cNvPr id="14" name="Group 13"/>
          <p:cNvGrpSpPr/>
          <p:nvPr/>
        </p:nvGrpSpPr>
        <p:grpSpPr>
          <a:xfrm>
            <a:off x="1542598" y="1839758"/>
            <a:ext cx="356857" cy="355619"/>
            <a:chOff x="6780213" y="5662613"/>
            <a:chExt cx="457199" cy="455612"/>
          </a:xfrm>
          <a:solidFill>
            <a:schemeClr val="bg1"/>
          </a:solidFill>
        </p:grpSpPr>
        <p:sp>
          <p:nvSpPr>
            <p:cNvPr id="15" name="Freeform 1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Freeform 15"/>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3625066" y="3791072"/>
            <a:ext cx="338276" cy="338272"/>
            <a:chOff x="8601075" y="5575300"/>
            <a:chExt cx="433388" cy="433388"/>
          </a:xfrm>
          <a:solidFill>
            <a:schemeClr val="bg1"/>
          </a:solidFill>
        </p:grpSpPr>
        <p:sp>
          <p:nvSpPr>
            <p:cNvPr id="26" name="Freeform 25"/>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5" name="TextBox 34"/>
          <p:cNvSpPr txBox="1"/>
          <p:nvPr/>
        </p:nvSpPr>
        <p:spPr>
          <a:xfrm rot="5400000">
            <a:off x="2207104" y="2802291"/>
            <a:ext cx="1074765" cy="369332"/>
          </a:xfrm>
          <a:prstGeom prst="rect">
            <a:avLst/>
          </a:prstGeom>
          <a:noFill/>
        </p:spPr>
        <p:txBody>
          <a:bodyPr wrap="square" rtlCol="0">
            <a:spAutoFit/>
          </a:bodyPr>
          <a:lstStyle/>
          <a:p>
            <a:r>
              <a:rPr lang="en-US" smtClean="0">
                <a:solidFill>
                  <a:schemeClr val="bg1"/>
                </a:solidFill>
                <a:latin typeface="+mj-lt"/>
              </a:rPr>
              <a:t>TEXT HERE</a:t>
            </a:r>
            <a:endParaRPr lang="en-US">
              <a:solidFill>
                <a:schemeClr val="bg1"/>
              </a:solidFill>
              <a:latin typeface="+mj-lt"/>
            </a:endParaRPr>
          </a:p>
        </p:txBody>
      </p:sp>
      <p:sp>
        <p:nvSpPr>
          <p:cNvPr id="36" name="TextBox 35"/>
          <p:cNvSpPr txBox="1"/>
          <p:nvPr/>
        </p:nvSpPr>
        <p:spPr>
          <a:xfrm>
            <a:off x="6513300" y="91308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7" name="Rectangle 36"/>
          <p:cNvSpPr/>
          <p:nvPr/>
        </p:nvSpPr>
        <p:spPr>
          <a:xfrm>
            <a:off x="6513300" y="11739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aphicFrame>
        <p:nvGraphicFramePr>
          <p:cNvPr id="38" name="Diagram 37"/>
          <p:cNvGraphicFramePr/>
          <p:nvPr/>
        </p:nvGraphicFramePr>
        <p:xfrm>
          <a:off x="5181600" y="831288"/>
          <a:ext cx="1331700" cy="9022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9" name="TextBox 38"/>
          <p:cNvSpPr txBox="1"/>
          <p:nvPr/>
        </p:nvSpPr>
        <p:spPr>
          <a:xfrm>
            <a:off x="6513300" y="190368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0" name="Rectangle 39"/>
          <p:cNvSpPr/>
          <p:nvPr/>
        </p:nvSpPr>
        <p:spPr>
          <a:xfrm>
            <a:off x="6513300" y="21645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aphicFrame>
        <p:nvGraphicFramePr>
          <p:cNvPr id="41" name="Diagram 40"/>
          <p:cNvGraphicFramePr/>
          <p:nvPr/>
        </p:nvGraphicFramePr>
        <p:xfrm>
          <a:off x="5181600" y="1821888"/>
          <a:ext cx="1331700" cy="9022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42" name="TextBox 41"/>
          <p:cNvSpPr txBox="1"/>
          <p:nvPr/>
        </p:nvSpPr>
        <p:spPr>
          <a:xfrm>
            <a:off x="6513300" y="289428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43" name="Rectangle 42"/>
          <p:cNvSpPr/>
          <p:nvPr/>
        </p:nvSpPr>
        <p:spPr>
          <a:xfrm>
            <a:off x="6513300" y="31551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aphicFrame>
        <p:nvGraphicFramePr>
          <p:cNvPr id="44" name="Diagram 43"/>
          <p:cNvGraphicFramePr/>
          <p:nvPr/>
        </p:nvGraphicFramePr>
        <p:xfrm>
          <a:off x="5181600" y="2812488"/>
          <a:ext cx="1331700" cy="9022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45" name="TextBox 44"/>
          <p:cNvSpPr txBox="1"/>
          <p:nvPr/>
        </p:nvSpPr>
        <p:spPr>
          <a:xfrm>
            <a:off x="6513300" y="388488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4C60E"/>
                </a:solidFill>
                <a:latin typeface="+mj-lt"/>
              </a:rPr>
              <a:t>TEXT</a:t>
            </a:r>
            <a:endParaRPr lang="en-US">
              <a:solidFill>
                <a:srgbClr val="F4C60E"/>
              </a:solidFill>
              <a:latin typeface="+mj-lt"/>
            </a:endParaRPr>
          </a:p>
        </p:txBody>
      </p:sp>
      <p:sp>
        <p:nvSpPr>
          <p:cNvPr id="46" name="Rectangle 45"/>
          <p:cNvSpPr/>
          <p:nvPr/>
        </p:nvSpPr>
        <p:spPr>
          <a:xfrm>
            <a:off x="6513300" y="41457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graphicFrame>
        <p:nvGraphicFramePr>
          <p:cNvPr id="47" name="Diagram 46"/>
          <p:cNvGraphicFramePr/>
          <p:nvPr/>
        </p:nvGraphicFramePr>
        <p:xfrm>
          <a:off x="5181600" y="3803088"/>
          <a:ext cx="1331700" cy="9022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50" name="TextBox 49"/>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2" name="TextBox 5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par>
                          <p:cTn id="28" fill="hold">
                            <p:stCondLst>
                              <p:cond delay="3000"/>
                            </p:stCondLst>
                            <p:childTnLst>
                              <p:par>
                                <p:cTn id="29" presetID="53" presetClass="entr" presetSubtype="16"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p:cTn id="43" dur="500" fill="hold"/>
                                        <p:tgtEl>
                                          <p:spTgt spid="44"/>
                                        </p:tgtEl>
                                        <p:attrNameLst>
                                          <p:attrName>ppt_w</p:attrName>
                                        </p:attrNameLst>
                                      </p:cBhvr>
                                      <p:tavLst>
                                        <p:tav tm="0">
                                          <p:val>
                                            <p:fltVal val="0"/>
                                          </p:val>
                                        </p:tav>
                                        <p:tav tm="100000">
                                          <p:val>
                                            <p:strVal val="#ppt_w"/>
                                          </p:val>
                                        </p:tav>
                                      </p:tavLst>
                                    </p:anim>
                                    <p:anim calcmode="lin" valueType="num">
                                      <p:cBhvr>
                                        <p:cTn id="44" dur="500" fill="hold"/>
                                        <p:tgtEl>
                                          <p:spTgt spid="44"/>
                                        </p:tgtEl>
                                        <p:attrNameLst>
                                          <p:attrName>ppt_h</p:attrName>
                                        </p:attrNameLst>
                                      </p:cBhvr>
                                      <p:tavLst>
                                        <p:tav tm="0">
                                          <p:val>
                                            <p:fltVal val="0"/>
                                          </p:val>
                                        </p:tav>
                                        <p:tav tm="100000">
                                          <p:val>
                                            <p:strVal val="#ppt_h"/>
                                          </p:val>
                                        </p:tav>
                                      </p:tavLst>
                                    </p:anim>
                                    <p:animEffect transition="in" filter="fade">
                                      <p:cBhvr>
                                        <p:cTn id="45" dur="500"/>
                                        <p:tgtEl>
                                          <p:spTgt spid="44"/>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left)">
                                      <p:cBhvr>
                                        <p:cTn id="55" dur="250"/>
                                        <p:tgtEl>
                                          <p:spTgt spid="36"/>
                                        </p:tgtEl>
                                      </p:cBhvr>
                                    </p:animEffect>
                                  </p:childTnLst>
                                </p:cTn>
                              </p:par>
                            </p:childTnLst>
                          </p:cTn>
                        </p:par>
                        <p:par>
                          <p:cTn id="56" fill="hold">
                            <p:stCondLst>
                              <p:cond delay="5500"/>
                            </p:stCondLst>
                            <p:childTnLst>
                              <p:par>
                                <p:cTn id="57" presetID="22" presetClass="entr" presetSubtype="8"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wipe(left)">
                                      <p:cBhvr>
                                        <p:cTn id="59" dur="250"/>
                                        <p:tgtEl>
                                          <p:spTgt spid="39"/>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42"/>
                                        </p:tgtEl>
                                        <p:attrNameLst>
                                          <p:attrName>style.visibility</p:attrName>
                                        </p:attrNameLst>
                                      </p:cBhvr>
                                      <p:to>
                                        <p:strVal val="visible"/>
                                      </p:to>
                                    </p:set>
                                    <p:animEffect transition="in" filter="wipe(left)">
                                      <p:cBhvr>
                                        <p:cTn id="63" dur="250"/>
                                        <p:tgtEl>
                                          <p:spTgt spid="42"/>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wipe(left)">
                                      <p:cBhvr>
                                        <p:cTn id="67" dur="250"/>
                                        <p:tgtEl>
                                          <p:spTgt spid="45"/>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37"/>
                                        </p:tgtEl>
                                        <p:attrNameLst>
                                          <p:attrName>style.visibility</p:attrName>
                                        </p:attrNameLst>
                                      </p:cBhvr>
                                      <p:to>
                                        <p:strVal val="visible"/>
                                      </p:to>
                                    </p:set>
                                    <p:animEffect transition="in" filter="fade">
                                      <p:cBhvr>
                                        <p:cTn id="71" dur="500"/>
                                        <p:tgtEl>
                                          <p:spTgt spid="37"/>
                                        </p:tgtEl>
                                      </p:cBhvr>
                                    </p:animEffect>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fade">
                                      <p:cBhvr>
                                        <p:cTn id="75" dur="500"/>
                                        <p:tgtEl>
                                          <p:spTgt spid="40"/>
                                        </p:tgtEl>
                                      </p:cBhvr>
                                    </p:animEffect>
                                  </p:childTnLst>
                                </p:cTn>
                              </p:par>
                            </p:childTnLst>
                          </p:cTn>
                        </p:par>
                        <p:par>
                          <p:cTn id="76" fill="hold">
                            <p:stCondLst>
                              <p:cond delay="8000"/>
                            </p:stCondLst>
                            <p:childTnLst>
                              <p:par>
                                <p:cTn id="77" presetID="10"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childTnLst>
                          </p:cTn>
                        </p:par>
                        <p:par>
                          <p:cTn id="80" fill="hold">
                            <p:stCondLst>
                              <p:cond delay="8500"/>
                            </p:stCondLst>
                            <p:childTnLst>
                              <p:par>
                                <p:cTn id="81" presetID="10" presetClass="entr" presetSubtype="0" fill="hold" grpId="0" nodeType="after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childTnLst>
                          </p:cTn>
                        </p:par>
                        <p:par>
                          <p:cTn id="84" fill="hold">
                            <p:stCondLst>
                              <p:cond delay="9000"/>
                            </p:stCondLst>
                            <p:childTnLst>
                              <p:par>
                                <p:cTn id="85" presetID="37"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750"/>
                                        <p:tgtEl>
                                          <p:spTgt spid="50"/>
                                        </p:tgtEl>
                                      </p:cBhvr>
                                    </p:animEffect>
                                    <p:anim calcmode="lin" valueType="num">
                                      <p:cBhvr>
                                        <p:cTn id="88" dur="750" fill="hold"/>
                                        <p:tgtEl>
                                          <p:spTgt spid="50"/>
                                        </p:tgtEl>
                                        <p:attrNameLst>
                                          <p:attrName>ppt_x</p:attrName>
                                        </p:attrNameLst>
                                      </p:cBhvr>
                                      <p:tavLst>
                                        <p:tav tm="0">
                                          <p:val>
                                            <p:strVal val="#ppt_x"/>
                                          </p:val>
                                        </p:tav>
                                        <p:tav tm="100000">
                                          <p:val>
                                            <p:strVal val="#ppt_x"/>
                                          </p:val>
                                        </p:tav>
                                      </p:tavLst>
                                    </p:anim>
                                    <p:anim calcmode="lin" valueType="num">
                                      <p:cBhvr>
                                        <p:cTn id="89" dur="675" decel="100000" fill="hold"/>
                                        <p:tgtEl>
                                          <p:spTgt spid="50"/>
                                        </p:tgtEl>
                                        <p:attrNameLst>
                                          <p:attrName>ppt_y</p:attrName>
                                        </p:attrNameLst>
                                      </p:cBhvr>
                                      <p:tavLst>
                                        <p:tav tm="0">
                                          <p:val>
                                            <p:strVal val="#ppt_y+1"/>
                                          </p:val>
                                        </p:tav>
                                        <p:tav tm="100000">
                                          <p:val>
                                            <p:strVal val="#ppt_y-.03"/>
                                          </p:val>
                                        </p:tav>
                                      </p:tavLst>
                                    </p:anim>
                                    <p:anim calcmode="lin" valueType="num">
                                      <p:cBhvr>
                                        <p:cTn id="90" dur="75" accel="100000" fill="hold">
                                          <p:stCondLst>
                                            <p:cond delay="675"/>
                                          </p:stCondLst>
                                        </p:cTn>
                                        <p:tgtEl>
                                          <p:spTgt spid="50"/>
                                        </p:tgtEl>
                                        <p:attrNameLst>
                                          <p:attrName>ppt_y</p:attrName>
                                        </p:attrNameLst>
                                      </p:cBhvr>
                                      <p:tavLst>
                                        <p:tav tm="0">
                                          <p:val>
                                            <p:strVal val="#ppt_y-.03"/>
                                          </p:val>
                                        </p:tav>
                                        <p:tav tm="100000">
                                          <p:val>
                                            <p:strVal val="#ppt_y"/>
                                          </p:val>
                                        </p:tav>
                                      </p:tavLst>
                                    </p:anim>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52"/>
                                        </p:tgtEl>
                                        <p:attrNameLst>
                                          <p:attrName>style.visibility</p:attrName>
                                        </p:attrNameLst>
                                      </p:cBhvr>
                                      <p:to>
                                        <p:strVal val="visible"/>
                                      </p:to>
                                    </p:set>
                                    <p:animEffect transition="in" filter="fade">
                                      <p:cBhvr>
                                        <p:cTn id="9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35" grpId="0"/>
      <p:bldP spid="36" grpId="0"/>
      <p:bldP spid="37" grpId="0"/>
      <p:bldGraphic spid="38" grpId="0">
        <p:bldAsOne/>
      </p:bldGraphic>
      <p:bldP spid="39" grpId="0"/>
      <p:bldP spid="40" grpId="0"/>
      <p:bldGraphic spid="41" grpId="0">
        <p:bldAsOne/>
      </p:bldGraphic>
      <p:bldP spid="42" grpId="0"/>
      <p:bldP spid="43" grpId="0"/>
      <p:bldGraphic spid="44" grpId="0">
        <p:bldAsOne/>
      </p:bldGraphic>
      <p:bldP spid="45" grpId="0"/>
      <p:bldP spid="46" grpId="0"/>
      <p:bldGraphic spid="47" grpId="0">
        <p:bldAsOne/>
      </p:bldGraphic>
      <p:bldP spid="50" grpId="0"/>
      <p:bldP spid="5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p:cNvSpPr/>
          <p:nvPr/>
        </p:nvSpPr>
        <p:spPr bwMode="auto">
          <a:xfrm>
            <a:off x="776231" y="1657350"/>
            <a:ext cx="1820973" cy="1828800"/>
          </a:xfrm>
          <a:custGeom>
            <a:avLst/>
            <a:gdLst>
              <a:gd name="T0" fmla="*/ 375 w 698"/>
              <a:gd name="T1" fmla="*/ 19 h 701"/>
              <a:gd name="T2" fmla="*/ 415 w 698"/>
              <a:gd name="T3" fmla="*/ 7 h 701"/>
              <a:gd name="T4" fmla="*/ 451 w 698"/>
              <a:gd name="T5" fmla="*/ 34 h 701"/>
              <a:gd name="T6" fmla="*/ 494 w 698"/>
              <a:gd name="T7" fmla="*/ 34 h 701"/>
              <a:gd name="T8" fmla="*/ 522 w 698"/>
              <a:gd name="T9" fmla="*/ 67 h 701"/>
              <a:gd name="T10" fmla="*/ 565 w 698"/>
              <a:gd name="T11" fmla="*/ 76 h 701"/>
              <a:gd name="T12" fmla="*/ 584 w 698"/>
              <a:gd name="T13" fmla="*/ 114 h 701"/>
              <a:gd name="T14" fmla="*/ 622 w 698"/>
              <a:gd name="T15" fmla="*/ 133 h 701"/>
              <a:gd name="T16" fmla="*/ 631 w 698"/>
              <a:gd name="T17" fmla="*/ 176 h 701"/>
              <a:gd name="T18" fmla="*/ 664 w 698"/>
              <a:gd name="T19" fmla="*/ 205 h 701"/>
              <a:gd name="T20" fmla="*/ 664 w 698"/>
              <a:gd name="T21" fmla="*/ 247 h 701"/>
              <a:gd name="T22" fmla="*/ 691 w 698"/>
              <a:gd name="T23" fmla="*/ 283 h 701"/>
              <a:gd name="T24" fmla="*/ 679 w 698"/>
              <a:gd name="T25" fmla="*/ 323 h 701"/>
              <a:gd name="T26" fmla="*/ 698 w 698"/>
              <a:gd name="T27" fmla="*/ 364 h 701"/>
              <a:gd name="T28" fmla="*/ 676 w 698"/>
              <a:gd name="T29" fmla="*/ 402 h 701"/>
              <a:gd name="T30" fmla="*/ 683 w 698"/>
              <a:gd name="T31" fmla="*/ 445 h 701"/>
              <a:gd name="T32" fmla="*/ 655 w 698"/>
              <a:gd name="T33" fmla="*/ 478 h 701"/>
              <a:gd name="T34" fmla="*/ 653 w 698"/>
              <a:gd name="T35" fmla="*/ 521 h 701"/>
              <a:gd name="T36" fmla="*/ 617 w 698"/>
              <a:gd name="T37" fmla="*/ 547 h 701"/>
              <a:gd name="T38" fmla="*/ 605 w 698"/>
              <a:gd name="T39" fmla="*/ 587 h 701"/>
              <a:gd name="T40" fmla="*/ 565 w 698"/>
              <a:gd name="T41" fmla="*/ 604 h 701"/>
              <a:gd name="T42" fmla="*/ 541 w 698"/>
              <a:gd name="T43" fmla="*/ 642 h 701"/>
              <a:gd name="T44" fmla="*/ 498 w 698"/>
              <a:gd name="T45" fmla="*/ 646 h 701"/>
              <a:gd name="T46" fmla="*/ 467 w 698"/>
              <a:gd name="T47" fmla="*/ 680 h 701"/>
              <a:gd name="T48" fmla="*/ 425 w 698"/>
              <a:gd name="T49" fmla="*/ 675 h 701"/>
              <a:gd name="T50" fmla="*/ 389 w 698"/>
              <a:gd name="T51" fmla="*/ 699 h 701"/>
              <a:gd name="T52" fmla="*/ 349 w 698"/>
              <a:gd name="T53" fmla="*/ 684 h 701"/>
              <a:gd name="T54" fmla="*/ 306 w 698"/>
              <a:gd name="T55" fmla="*/ 699 h 701"/>
              <a:gd name="T56" fmla="*/ 270 w 698"/>
              <a:gd name="T57" fmla="*/ 675 h 701"/>
              <a:gd name="T58" fmla="*/ 228 w 698"/>
              <a:gd name="T59" fmla="*/ 680 h 701"/>
              <a:gd name="T60" fmla="*/ 197 w 698"/>
              <a:gd name="T61" fmla="*/ 646 h 701"/>
              <a:gd name="T62" fmla="*/ 154 w 698"/>
              <a:gd name="T63" fmla="*/ 642 h 701"/>
              <a:gd name="T64" fmla="*/ 133 w 698"/>
              <a:gd name="T65" fmla="*/ 604 h 701"/>
              <a:gd name="T66" fmla="*/ 90 w 698"/>
              <a:gd name="T67" fmla="*/ 587 h 701"/>
              <a:gd name="T68" fmla="*/ 78 w 698"/>
              <a:gd name="T69" fmla="*/ 547 h 701"/>
              <a:gd name="T70" fmla="*/ 42 w 698"/>
              <a:gd name="T71" fmla="*/ 521 h 701"/>
              <a:gd name="T72" fmla="*/ 40 w 698"/>
              <a:gd name="T73" fmla="*/ 478 h 701"/>
              <a:gd name="T74" fmla="*/ 12 w 698"/>
              <a:gd name="T75" fmla="*/ 445 h 701"/>
              <a:gd name="T76" fmla="*/ 19 w 698"/>
              <a:gd name="T77" fmla="*/ 402 h 701"/>
              <a:gd name="T78" fmla="*/ 0 w 698"/>
              <a:gd name="T79" fmla="*/ 364 h 701"/>
              <a:gd name="T80" fmla="*/ 16 w 698"/>
              <a:gd name="T81" fmla="*/ 323 h 701"/>
              <a:gd name="T82" fmla="*/ 4 w 698"/>
              <a:gd name="T83" fmla="*/ 283 h 701"/>
              <a:gd name="T84" fmla="*/ 31 w 698"/>
              <a:gd name="T85" fmla="*/ 247 h 701"/>
              <a:gd name="T86" fmla="*/ 31 w 698"/>
              <a:gd name="T87" fmla="*/ 205 h 701"/>
              <a:gd name="T88" fmla="*/ 64 w 698"/>
              <a:gd name="T89" fmla="*/ 176 h 701"/>
              <a:gd name="T90" fmla="*/ 73 w 698"/>
              <a:gd name="T91" fmla="*/ 133 h 701"/>
              <a:gd name="T92" fmla="*/ 111 w 698"/>
              <a:gd name="T93" fmla="*/ 114 h 701"/>
              <a:gd name="T94" fmla="*/ 130 w 698"/>
              <a:gd name="T95" fmla="*/ 76 h 701"/>
              <a:gd name="T96" fmla="*/ 173 w 698"/>
              <a:gd name="T97" fmla="*/ 67 h 701"/>
              <a:gd name="T98" fmla="*/ 202 w 698"/>
              <a:gd name="T99" fmla="*/ 34 h 701"/>
              <a:gd name="T100" fmla="*/ 244 w 698"/>
              <a:gd name="T101" fmla="*/ 34 h 701"/>
              <a:gd name="T102" fmla="*/ 280 w 698"/>
              <a:gd name="T103" fmla="*/ 7 h 701"/>
              <a:gd name="T104" fmla="*/ 323 w 698"/>
              <a:gd name="T105" fmla="*/ 1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9" name="Diagram 18"/>
          <p:cNvGraphicFramePr/>
          <p:nvPr/>
        </p:nvGraphicFramePr>
        <p:xfrm>
          <a:off x="1115217" y="2000250"/>
          <a:ext cx="11430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4" name="Freeform 13"/>
          <p:cNvSpPr/>
          <p:nvPr/>
        </p:nvSpPr>
        <p:spPr bwMode="auto">
          <a:xfrm>
            <a:off x="937090" y="3357813"/>
            <a:ext cx="127027" cy="128337"/>
          </a:xfrm>
          <a:custGeom>
            <a:avLst/>
            <a:gdLst>
              <a:gd name="T0" fmla="*/ 76 w 76"/>
              <a:gd name="T1" fmla="*/ 64 h 64"/>
              <a:gd name="T2" fmla="*/ 0 w 76"/>
              <a:gd name="T3" fmla="*/ 0 h 64"/>
              <a:gd name="T4" fmla="*/ 76 w 76"/>
              <a:gd name="T5" fmla="*/ 0 h 64"/>
              <a:gd name="T6" fmla="*/ 76 w 76"/>
              <a:gd name="T7" fmla="*/ 64 h 64"/>
            </a:gdLst>
            <a:ahLst/>
            <a:cxnLst>
              <a:cxn ang="0">
                <a:pos x="T0" y="T1"/>
              </a:cxn>
              <a:cxn ang="0">
                <a:pos x="T2" y="T3"/>
              </a:cxn>
              <a:cxn ang="0">
                <a:pos x="T4" y="T5"/>
              </a:cxn>
              <a:cxn ang="0">
                <a:pos x="T6" y="T7"/>
              </a:cxn>
            </a:cxnLst>
            <a:rect l="0" t="0" r="r" b="b"/>
            <a:pathLst>
              <a:path w="76" h="64">
                <a:moveTo>
                  <a:pt x="76" y="64"/>
                </a:moveTo>
                <a:lnTo>
                  <a:pt x="0" y="0"/>
                </a:lnTo>
                <a:lnTo>
                  <a:pt x="76" y="0"/>
                </a:lnTo>
                <a:lnTo>
                  <a:pt x="76" y="64"/>
                </a:ln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2" name="Group 1"/>
          <p:cNvGrpSpPr/>
          <p:nvPr/>
        </p:nvGrpSpPr>
        <p:grpSpPr>
          <a:xfrm>
            <a:off x="706436" y="3028950"/>
            <a:ext cx="1960563" cy="457200"/>
            <a:chOff x="706436" y="3028950"/>
            <a:chExt cx="1960563" cy="457200"/>
          </a:xfrm>
        </p:grpSpPr>
        <p:sp>
          <p:nvSpPr>
            <p:cNvPr id="12" name="Rectangle 11"/>
            <p:cNvSpPr>
              <a:spLocks noChangeArrowheads="1"/>
            </p:cNvSpPr>
            <p:nvPr/>
          </p:nvSpPr>
          <p:spPr bwMode="auto">
            <a:xfrm>
              <a:off x="925391" y="3028950"/>
              <a:ext cx="1522654" cy="304800"/>
            </a:xfrm>
            <a:prstGeom prst="rect">
              <a:avLst/>
            </a:prstGeom>
            <a:solidFill>
              <a:srgbClr val="F4C60E"/>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706436" y="3181350"/>
              <a:ext cx="198898" cy="304800"/>
            </a:xfrm>
            <a:custGeom>
              <a:avLst/>
              <a:gdLst>
                <a:gd name="T0" fmla="*/ 119 w 119"/>
                <a:gd name="T1" fmla="*/ 152 h 152"/>
                <a:gd name="T2" fmla="*/ 0 w 119"/>
                <a:gd name="T3" fmla="*/ 152 h 152"/>
                <a:gd name="T4" fmla="*/ 81 w 119"/>
                <a:gd name="T5" fmla="*/ 73 h 152"/>
                <a:gd name="T6" fmla="*/ 0 w 119"/>
                <a:gd name="T7" fmla="*/ 0 h 152"/>
                <a:gd name="T8" fmla="*/ 119 w 119"/>
                <a:gd name="T9" fmla="*/ 0 h 152"/>
                <a:gd name="T10" fmla="*/ 119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119" y="152"/>
                  </a:moveTo>
                  <a:lnTo>
                    <a:pt x="0" y="152"/>
                  </a:lnTo>
                  <a:lnTo>
                    <a:pt x="81" y="73"/>
                  </a:lnTo>
                  <a:lnTo>
                    <a:pt x="0" y="0"/>
                  </a:lnTo>
                  <a:lnTo>
                    <a:pt x="119" y="0"/>
                  </a:lnTo>
                  <a:lnTo>
                    <a:pt x="119" y="152"/>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905334" y="3357813"/>
              <a:ext cx="127027" cy="128337"/>
            </a:xfrm>
            <a:custGeom>
              <a:avLst/>
              <a:gdLst>
                <a:gd name="T0" fmla="*/ 0 w 76"/>
                <a:gd name="T1" fmla="*/ 0 h 64"/>
                <a:gd name="T2" fmla="*/ 76 w 76"/>
                <a:gd name="T3" fmla="*/ 64 h 64"/>
                <a:gd name="T4" fmla="*/ 0 w 76"/>
                <a:gd name="T5" fmla="*/ 64 h 64"/>
                <a:gd name="T6" fmla="*/ 0 w 76"/>
                <a:gd name="T7" fmla="*/ 0 h 64"/>
              </a:gdLst>
              <a:ahLst/>
              <a:cxnLst>
                <a:cxn ang="0">
                  <a:pos x="T0" y="T1"/>
                </a:cxn>
                <a:cxn ang="0">
                  <a:pos x="T2" y="T3"/>
                </a:cxn>
                <a:cxn ang="0">
                  <a:pos x="T4" y="T5"/>
                </a:cxn>
                <a:cxn ang="0">
                  <a:pos x="T6" y="T7"/>
                </a:cxn>
              </a:cxnLst>
              <a:rect l="0" t="0" r="r" b="b"/>
              <a:pathLst>
                <a:path w="76" h="64">
                  <a:moveTo>
                    <a:pt x="0" y="0"/>
                  </a:moveTo>
                  <a:lnTo>
                    <a:pt x="76" y="64"/>
                  </a:lnTo>
                  <a:lnTo>
                    <a:pt x="0" y="64"/>
                  </a:ln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2468101" y="3181350"/>
              <a:ext cx="198898" cy="304800"/>
            </a:xfrm>
            <a:custGeom>
              <a:avLst/>
              <a:gdLst>
                <a:gd name="T0" fmla="*/ 0 w 119"/>
                <a:gd name="T1" fmla="*/ 152 h 152"/>
                <a:gd name="T2" fmla="*/ 119 w 119"/>
                <a:gd name="T3" fmla="*/ 152 h 152"/>
                <a:gd name="T4" fmla="*/ 38 w 119"/>
                <a:gd name="T5" fmla="*/ 73 h 152"/>
                <a:gd name="T6" fmla="*/ 119 w 119"/>
                <a:gd name="T7" fmla="*/ 0 h 152"/>
                <a:gd name="T8" fmla="*/ 0 w 119"/>
                <a:gd name="T9" fmla="*/ 0 h 152"/>
                <a:gd name="T10" fmla="*/ 0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0" y="152"/>
                  </a:moveTo>
                  <a:lnTo>
                    <a:pt x="119" y="152"/>
                  </a:lnTo>
                  <a:lnTo>
                    <a:pt x="38" y="73"/>
                  </a:lnTo>
                  <a:lnTo>
                    <a:pt x="119" y="0"/>
                  </a:lnTo>
                  <a:lnTo>
                    <a:pt x="0" y="0"/>
                  </a:lnTo>
                  <a:lnTo>
                    <a:pt x="0" y="152"/>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2309318" y="3357813"/>
              <a:ext cx="127027" cy="128337"/>
            </a:xfrm>
            <a:custGeom>
              <a:avLst/>
              <a:gdLst>
                <a:gd name="T0" fmla="*/ 0 w 76"/>
                <a:gd name="T1" fmla="*/ 64 h 64"/>
                <a:gd name="T2" fmla="*/ 76 w 76"/>
                <a:gd name="T3" fmla="*/ 0 h 64"/>
                <a:gd name="T4" fmla="*/ 0 w 76"/>
                <a:gd name="T5" fmla="*/ 0 h 64"/>
                <a:gd name="T6" fmla="*/ 0 w 76"/>
                <a:gd name="T7" fmla="*/ 64 h 64"/>
              </a:gdLst>
              <a:ahLst/>
              <a:cxnLst>
                <a:cxn ang="0">
                  <a:pos x="T0" y="T1"/>
                </a:cxn>
                <a:cxn ang="0">
                  <a:pos x="T2" y="T3"/>
                </a:cxn>
                <a:cxn ang="0">
                  <a:pos x="T4" y="T5"/>
                </a:cxn>
                <a:cxn ang="0">
                  <a:pos x="T6" y="T7"/>
                </a:cxn>
              </a:cxnLst>
              <a:rect l="0" t="0" r="r" b="b"/>
              <a:pathLst>
                <a:path w="76" h="64">
                  <a:moveTo>
                    <a:pt x="0" y="64"/>
                  </a:moveTo>
                  <a:lnTo>
                    <a:pt x="76" y="0"/>
                  </a:lnTo>
                  <a:lnTo>
                    <a:pt x="0" y="0"/>
                  </a:lnTo>
                  <a:lnTo>
                    <a:pt x="0" y="6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8" name="Freeform 17"/>
            <p:cNvSpPr/>
            <p:nvPr/>
          </p:nvSpPr>
          <p:spPr bwMode="auto">
            <a:xfrm>
              <a:off x="2341074" y="3357813"/>
              <a:ext cx="127027" cy="128337"/>
            </a:xfrm>
            <a:custGeom>
              <a:avLst/>
              <a:gdLst>
                <a:gd name="T0" fmla="*/ 76 w 76"/>
                <a:gd name="T1" fmla="*/ 0 h 64"/>
                <a:gd name="T2" fmla="*/ 0 w 76"/>
                <a:gd name="T3" fmla="*/ 64 h 64"/>
                <a:gd name="T4" fmla="*/ 76 w 76"/>
                <a:gd name="T5" fmla="*/ 64 h 64"/>
                <a:gd name="T6" fmla="*/ 76 w 76"/>
                <a:gd name="T7" fmla="*/ 0 h 64"/>
              </a:gdLst>
              <a:ahLst/>
              <a:cxnLst>
                <a:cxn ang="0">
                  <a:pos x="T0" y="T1"/>
                </a:cxn>
                <a:cxn ang="0">
                  <a:pos x="T2" y="T3"/>
                </a:cxn>
                <a:cxn ang="0">
                  <a:pos x="T4" y="T5"/>
                </a:cxn>
                <a:cxn ang="0">
                  <a:pos x="T6" y="T7"/>
                </a:cxn>
              </a:cxnLst>
              <a:rect l="0" t="0" r="r" b="b"/>
              <a:pathLst>
                <a:path w="76" h="64">
                  <a:moveTo>
                    <a:pt x="76" y="0"/>
                  </a:moveTo>
                  <a:lnTo>
                    <a:pt x="0" y="64"/>
                  </a:lnTo>
                  <a:lnTo>
                    <a:pt x="76" y="64"/>
                  </a:lnTo>
                  <a:lnTo>
                    <a:pt x="76" y="0"/>
                  </a:lnTo>
                  <a:close/>
                </a:path>
              </a:pathLst>
            </a:custGeom>
            <a:solidFill>
              <a:srgbClr val="DF7307"/>
            </a:solidFill>
            <a:ln>
              <a:noFill/>
            </a:ln>
          </p:spPr>
          <p:txBody>
            <a:bodyPr vert="horz" wrap="square" lIns="91440" tIns="45720" rIns="91440" bIns="45720" numCol="1" anchor="t" anchorCtr="0" compatLnSpc="1"/>
            <a:lstStyle/>
            <a:p>
              <a:endParaRPr lang="en-US"/>
            </a:p>
          </p:txBody>
        </p:sp>
      </p:grpSp>
      <p:sp>
        <p:nvSpPr>
          <p:cNvPr id="21" name="Freeform 20"/>
          <p:cNvSpPr/>
          <p:nvPr/>
        </p:nvSpPr>
        <p:spPr bwMode="auto">
          <a:xfrm>
            <a:off x="3574995" y="1657350"/>
            <a:ext cx="1820973" cy="1828800"/>
          </a:xfrm>
          <a:custGeom>
            <a:avLst/>
            <a:gdLst>
              <a:gd name="T0" fmla="*/ 375 w 698"/>
              <a:gd name="T1" fmla="*/ 19 h 701"/>
              <a:gd name="T2" fmla="*/ 415 w 698"/>
              <a:gd name="T3" fmla="*/ 7 h 701"/>
              <a:gd name="T4" fmla="*/ 451 w 698"/>
              <a:gd name="T5" fmla="*/ 34 h 701"/>
              <a:gd name="T6" fmla="*/ 494 w 698"/>
              <a:gd name="T7" fmla="*/ 34 h 701"/>
              <a:gd name="T8" fmla="*/ 522 w 698"/>
              <a:gd name="T9" fmla="*/ 67 h 701"/>
              <a:gd name="T10" fmla="*/ 565 w 698"/>
              <a:gd name="T11" fmla="*/ 76 h 701"/>
              <a:gd name="T12" fmla="*/ 584 w 698"/>
              <a:gd name="T13" fmla="*/ 114 h 701"/>
              <a:gd name="T14" fmla="*/ 622 w 698"/>
              <a:gd name="T15" fmla="*/ 133 h 701"/>
              <a:gd name="T16" fmla="*/ 631 w 698"/>
              <a:gd name="T17" fmla="*/ 176 h 701"/>
              <a:gd name="T18" fmla="*/ 664 w 698"/>
              <a:gd name="T19" fmla="*/ 205 h 701"/>
              <a:gd name="T20" fmla="*/ 664 w 698"/>
              <a:gd name="T21" fmla="*/ 247 h 701"/>
              <a:gd name="T22" fmla="*/ 691 w 698"/>
              <a:gd name="T23" fmla="*/ 283 h 701"/>
              <a:gd name="T24" fmla="*/ 679 w 698"/>
              <a:gd name="T25" fmla="*/ 323 h 701"/>
              <a:gd name="T26" fmla="*/ 698 w 698"/>
              <a:gd name="T27" fmla="*/ 364 h 701"/>
              <a:gd name="T28" fmla="*/ 676 w 698"/>
              <a:gd name="T29" fmla="*/ 402 h 701"/>
              <a:gd name="T30" fmla="*/ 683 w 698"/>
              <a:gd name="T31" fmla="*/ 445 h 701"/>
              <a:gd name="T32" fmla="*/ 655 w 698"/>
              <a:gd name="T33" fmla="*/ 478 h 701"/>
              <a:gd name="T34" fmla="*/ 653 w 698"/>
              <a:gd name="T35" fmla="*/ 521 h 701"/>
              <a:gd name="T36" fmla="*/ 617 w 698"/>
              <a:gd name="T37" fmla="*/ 547 h 701"/>
              <a:gd name="T38" fmla="*/ 605 w 698"/>
              <a:gd name="T39" fmla="*/ 587 h 701"/>
              <a:gd name="T40" fmla="*/ 565 w 698"/>
              <a:gd name="T41" fmla="*/ 604 h 701"/>
              <a:gd name="T42" fmla="*/ 541 w 698"/>
              <a:gd name="T43" fmla="*/ 642 h 701"/>
              <a:gd name="T44" fmla="*/ 498 w 698"/>
              <a:gd name="T45" fmla="*/ 646 h 701"/>
              <a:gd name="T46" fmla="*/ 467 w 698"/>
              <a:gd name="T47" fmla="*/ 680 h 701"/>
              <a:gd name="T48" fmla="*/ 425 w 698"/>
              <a:gd name="T49" fmla="*/ 675 h 701"/>
              <a:gd name="T50" fmla="*/ 389 w 698"/>
              <a:gd name="T51" fmla="*/ 699 h 701"/>
              <a:gd name="T52" fmla="*/ 349 w 698"/>
              <a:gd name="T53" fmla="*/ 684 h 701"/>
              <a:gd name="T54" fmla="*/ 306 w 698"/>
              <a:gd name="T55" fmla="*/ 699 h 701"/>
              <a:gd name="T56" fmla="*/ 270 w 698"/>
              <a:gd name="T57" fmla="*/ 675 h 701"/>
              <a:gd name="T58" fmla="*/ 228 w 698"/>
              <a:gd name="T59" fmla="*/ 680 h 701"/>
              <a:gd name="T60" fmla="*/ 197 w 698"/>
              <a:gd name="T61" fmla="*/ 646 h 701"/>
              <a:gd name="T62" fmla="*/ 154 w 698"/>
              <a:gd name="T63" fmla="*/ 642 h 701"/>
              <a:gd name="T64" fmla="*/ 133 w 698"/>
              <a:gd name="T65" fmla="*/ 604 h 701"/>
              <a:gd name="T66" fmla="*/ 90 w 698"/>
              <a:gd name="T67" fmla="*/ 587 h 701"/>
              <a:gd name="T68" fmla="*/ 78 w 698"/>
              <a:gd name="T69" fmla="*/ 547 h 701"/>
              <a:gd name="T70" fmla="*/ 42 w 698"/>
              <a:gd name="T71" fmla="*/ 521 h 701"/>
              <a:gd name="T72" fmla="*/ 40 w 698"/>
              <a:gd name="T73" fmla="*/ 478 h 701"/>
              <a:gd name="T74" fmla="*/ 12 w 698"/>
              <a:gd name="T75" fmla="*/ 445 h 701"/>
              <a:gd name="T76" fmla="*/ 19 w 698"/>
              <a:gd name="T77" fmla="*/ 402 h 701"/>
              <a:gd name="T78" fmla="*/ 0 w 698"/>
              <a:gd name="T79" fmla="*/ 364 h 701"/>
              <a:gd name="T80" fmla="*/ 16 w 698"/>
              <a:gd name="T81" fmla="*/ 323 h 701"/>
              <a:gd name="T82" fmla="*/ 4 w 698"/>
              <a:gd name="T83" fmla="*/ 283 h 701"/>
              <a:gd name="T84" fmla="*/ 31 w 698"/>
              <a:gd name="T85" fmla="*/ 247 h 701"/>
              <a:gd name="T86" fmla="*/ 31 w 698"/>
              <a:gd name="T87" fmla="*/ 205 h 701"/>
              <a:gd name="T88" fmla="*/ 64 w 698"/>
              <a:gd name="T89" fmla="*/ 176 h 701"/>
              <a:gd name="T90" fmla="*/ 73 w 698"/>
              <a:gd name="T91" fmla="*/ 133 h 701"/>
              <a:gd name="T92" fmla="*/ 111 w 698"/>
              <a:gd name="T93" fmla="*/ 114 h 701"/>
              <a:gd name="T94" fmla="*/ 130 w 698"/>
              <a:gd name="T95" fmla="*/ 76 h 701"/>
              <a:gd name="T96" fmla="*/ 173 w 698"/>
              <a:gd name="T97" fmla="*/ 67 h 701"/>
              <a:gd name="T98" fmla="*/ 202 w 698"/>
              <a:gd name="T99" fmla="*/ 34 h 701"/>
              <a:gd name="T100" fmla="*/ 244 w 698"/>
              <a:gd name="T101" fmla="*/ 34 h 701"/>
              <a:gd name="T102" fmla="*/ 280 w 698"/>
              <a:gd name="T103" fmla="*/ 7 h 701"/>
              <a:gd name="T104" fmla="*/ 323 w 698"/>
              <a:gd name="T105" fmla="*/ 1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DF7307"/>
          </a:solidFill>
          <a:ln>
            <a:noFill/>
          </a:ln>
        </p:spPr>
        <p:txBody>
          <a:bodyPr vert="horz" wrap="square" lIns="91440" tIns="45720" rIns="91440" bIns="45720" numCol="1" anchor="t" anchorCtr="0" compatLnSpc="1"/>
          <a:lstStyle/>
          <a:p>
            <a:endParaRPr lang="en-US"/>
          </a:p>
        </p:txBody>
      </p:sp>
      <p:graphicFrame>
        <p:nvGraphicFramePr>
          <p:cNvPr id="22" name="Diagram 21"/>
          <p:cNvGraphicFramePr/>
          <p:nvPr/>
        </p:nvGraphicFramePr>
        <p:xfrm>
          <a:off x="3913981" y="2000250"/>
          <a:ext cx="1143000" cy="1143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nvGrpSpPr>
          <p:cNvPr id="3" name="Group 2"/>
          <p:cNvGrpSpPr/>
          <p:nvPr/>
        </p:nvGrpSpPr>
        <p:grpSpPr>
          <a:xfrm>
            <a:off x="3505200" y="3028950"/>
            <a:ext cx="1960563" cy="457200"/>
            <a:chOff x="3505200" y="3028950"/>
            <a:chExt cx="1960563" cy="457200"/>
          </a:xfrm>
        </p:grpSpPr>
        <p:sp>
          <p:nvSpPr>
            <p:cNvPr id="23" name="Rectangle 22"/>
            <p:cNvSpPr>
              <a:spLocks noChangeArrowheads="1"/>
            </p:cNvSpPr>
            <p:nvPr/>
          </p:nvSpPr>
          <p:spPr bwMode="auto">
            <a:xfrm>
              <a:off x="3724155" y="3028950"/>
              <a:ext cx="1522654" cy="304800"/>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24" name="Freeform 23"/>
            <p:cNvSpPr/>
            <p:nvPr/>
          </p:nvSpPr>
          <p:spPr bwMode="auto">
            <a:xfrm>
              <a:off x="3505200" y="3181350"/>
              <a:ext cx="198898" cy="304800"/>
            </a:xfrm>
            <a:custGeom>
              <a:avLst/>
              <a:gdLst>
                <a:gd name="T0" fmla="*/ 119 w 119"/>
                <a:gd name="T1" fmla="*/ 152 h 152"/>
                <a:gd name="T2" fmla="*/ 0 w 119"/>
                <a:gd name="T3" fmla="*/ 152 h 152"/>
                <a:gd name="T4" fmla="*/ 81 w 119"/>
                <a:gd name="T5" fmla="*/ 73 h 152"/>
                <a:gd name="T6" fmla="*/ 0 w 119"/>
                <a:gd name="T7" fmla="*/ 0 h 152"/>
                <a:gd name="T8" fmla="*/ 119 w 119"/>
                <a:gd name="T9" fmla="*/ 0 h 152"/>
                <a:gd name="T10" fmla="*/ 119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119" y="152"/>
                  </a:moveTo>
                  <a:lnTo>
                    <a:pt x="0" y="152"/>
                  </a:lnTo>
                  <a:lnTo>
                    <a:pt x="81" y="73"/>
                  </a:lnTo>
                  <a:lnTo>
                    <a:pt x="0" y="0"/>
                  </a:lnTo>
                  <a:lnTo>
                    <a:pt x="119" y="0"/>
                  </a:lnTo>
                  <a:lnTo>
                    <a:pt x="119" y="152"/>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5" name="Freeform 24"/>
            <p:cNvSpPr/>
            <p:nvPr/>
          </p:nvSpPr>
          <p:spPr bwMode="auto">
            <a:xfrm>
              <a:off x="3735854" y="3357813"/>
              <a:ext cx="127027" cy="128337"/>
            </a:xfrm>
            <a:custGeom>
              <a:avLst/>
              <a:gdLst>
                <a:gd name="T0" fmla="*/ 76 w 76"/>
                <a:gd name="T1" fmla="*/ 64 h 64"/>
                <a:gd name="T2" fmla="*/ 0 w 76"/>
                <a:gd name="T3" fmla="*/ 0 h 64"/>
                <a:gd name="T4" fmla="*/ 76 w 76"/>
                <a:gd name="T5" fmla="*/ 0 h 64"/>
                <a:gd name="T6" fmla="*/ 76 w 76"/>
                <a:gd name="T7" fmla="*/ 64 h 64"/>
              </a:gdLst>
              <a:ahLst/>
              <a:cxnLst>
                <a:cxn ang="0">
                  <a:pos x="T0" y="T1"/>
                </a:cxn>
                <a:cxn ang="0">
                  <a:pos x="T2" y="T3"/>
                </a:cxn>
                <a:cxn ang="0">
                  <a:pos x="T4" y="T5"/>
                </a:cxn>
                <a:cxn ang="0">
                  <a:pos x="T6" y="T7"/>
                </a:cxn>
              </a:cxnLst>
              <a:rect l="0" t="0" r="r" b="b"/>
              <a:pathLst>
                <a:path w="76" h="64">
                  <a:moveTo>
                    <a:pt x="76" y="64"/>
                  </a:moveTo>
                  <a:lnTo>
                    <a:pt x="0" y="0"/>
                  </a:lnTo>
                  <a:lnTo>
                    <a:pt x="76" y="0"/>
                  </a:lnTo>
                  <a:lnTo>
                    <a:pt x="76" y="6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6" name="Freeform 25"/>
            <p:cNvSpPr/>
            <p:nvPr/>
          </p:nvSpPr>
          <p:spPr bwMode="auto">
            <a:xfrm>
              <a:off x="3704098" y="3357813"/>
              <a:ext cx="127027" cy="128337"/>
            </a:xfrm>
            <a:custGeom>
              <a:avLst/>
              <a:gdLst>
                <a:gd name="T0" fmla="*/ 0 w 76"/>
                <a:gd name="T1" fmla="*/ 0 h 64"/>
                <a:gd name="T2" fmla="*/ 76 w 76"/>
                <a:gd name="T3" fmla="*/ 64 h 64"/>
                <a:gd name="T4" fmla="*/ 0 w 76"/>
                <a:gd name="T5" fmla="*/ 64 h 64"/>
                <a:gd name="T6" fmla="*/ 0 w 76"/>
                <a:gd name="T7" fmla="*/ 0 h 64"/>
              </a:gdLst>
              <a:ahLst/>
              <a:cxnLst>
                <a:cxn ang="0">
                  <a:pos x="T0" y="T1"/>
                </a:cxn>
                <a:cxn ang="0">
                  <a:pos x="T2" y="T3"/>
                </a:cxn>
                <a:cxn ang="0">
                  <a:pos x="T4" y="T5"/>
                </a:cxn>
                <a:cxn ang="0">
                  <a:pos x="T6" y="T7"/>
                </a:cxn>
              </a:cxnLst>
              <a:rect l="0" t="0" r="r" b="b"/>
              <a:pathLst>
                <a:path w="76" h="64">
                  <a:moveTo>
                    <a:pt x="0" y="0"/>
                  </a:moveTo>
                  <a:lnTo>
                    <a:pt x="76" y="64"/>
                  </a:lnTo>
                  <a:lnTo>
                    <a:pt x="0" y="64"/>
                  </a:lnTo>
                  <a:lnTo>
                    <a:pt x="0"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7" name="Freeform 26"/>
            <p:cNvSpPr/>
            <p:nvPr/>
          </p:nvSpPr>
          <p:spPr bwMode="auto">
            <a:xfrm>
              <a:off x="5266865" y="3181350"/>
              <a:ext cx="198898" cy="304800"/>
            </a:xfrm>
            <a:custGeom>
              <a:avLst/>
              <a:gdLst>
                <a:gd name="T0" fmla="*/ 0 w 119"/>
                <a:gd name="T1" fmla="*/ 152 h 152"/>
                <a:gd name="T2" fmla="*/ 119 w 119"/>
                <a:gd name="T3" fmla="*/ 152 h 152"/>
                <a:gd name="T4" fmla="*/ 38 w 119"/>
                <a:gd name="T5" fmla="*/ 73 h 152"/>
                <a:gd name="T6" fmla="*/ 119 w 119"/>
                <a:gd name="T7" fmla="*/ 0 h 152"/>
                <a:gd name="T8" fmla="*/ 0 w 119"/>
                <a:gd name="T9" fmla="*/ 0 h 152"/>
                <a:gd name="T10" fmla="*/ 0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0" y="152"/>
                  </a:moveTo>
                  <a:lnTo>
                    <a:pt x="119" y="152"/>
                  </a:lnTo>
                  <a:lnTo>
                    <a:pt x="38" y="73"/>
                  </a:lnTo>
                  <a:lnTo>
                    <a:pt x="119" y="0"/>
                  </a:lnTo>
                  <a:lnTo>
                    <a:pt x="0" y="0"/>
                  </a:lnTo>
                  <a:lnTo>
                    <a:pt x="0" y="152"/>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8" name="Freeform 27"/>
            <p:cNvSpPr/>
            <p:nvPr/>
          </p:nvSpPr>
          <p:spPr bwMode="auto">
            <a:xfrm>
              <a:off x="5108082" y="3357813"/>
              <a:ext cx="127027" cy="128337"/>
            </a:xfrm>
            <a:custGeom>
              <a:avLst/>
              <a:gdLst>
                <a:gd name="T0" fmla="*/ 0 w 76"/>
                <a:gd name="T1" fmla="*/ 64 h 64"/>
                <a:gd name="T2" fmla="*/ 76 w 76"/>
                <a:gd name="T3" fmla="*/ 0 h 64"/>
                <a:gd name="T4" fmla="*/ 0 w 76"/>
                <a:gd name="T5" fmla="*/ 0 h 64"/>
                <a:gd name="T6" fmla="*/ 0 w 76"/>
                <a:gd name="T7" fmla="*/ 64 h 64"/>
              </a:gdLst>
              <a:ahLst/>
              <a:cxnLst>
                <a:cxn ang="0">
                  <a:pos x="T0" y="T1"/>
                </a:cxn>
                <a:cxn ang="0">
                  <a:pos x="T2" y="T3"/>
                </a:cxn>
                <a:cxn ang="0">
                  <a:pos x="T4" y="T5"/>
                </a:cxn>
                <a:cxn ang="0">
                  <a:pos x="T6" y="T7"/>
                </a:cxn>
              </a:cxnLst>
              <a:rect l="0" t="0" r="r" b="b"/>
              <a:pathLst>
                <a:path w="76" h="64">
                  <a:moveTo>
                    <a:pt x="0" y="64"/>
                  </a:moveTo>
                  <a:lnTo>
                    <a:pt x="76" y="0"/>
                  </a:lnTo>
                  <a:lnTo>
                    <a:pt x="0" y="0"/>
                  </a:lnTo>
                  <a:lnTo>
                    <a:pt x="0" y="6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9" name="Freeform 28"/>
            <p:cNvSpPr/>
            <p:nvPr/>
          </p:nvSpPr>
          <p:spPr bwMode="auto">
            <a:xfrm>
              <a:off x="5139838" y="3357813"/>
              <a:ext cx="127027" cy="128337"/>
            </a:xfrm>
            <a:custGeom>
              <a:avLst/>
              <a:gdLst>
                <a:gd name="T0" fmla="*/ 76 w 76"/>
                <a:gd name="T1" fmla="*/ 0 h 64"/>
                <a:gd name="T2" fmla="*/ 0 w 76"/>
                <a:gd name="T3" fmla="*/ 64 h 64"/>
                <a:gd name="T4" fmla="*/ 76 w 76"/>
                <a:gd name="T5" fmla="*/ 64 h 64"/>
                <a:gd name="T6" fmla="*/ 76 w 76"/>
                <a:gd name="T7" fmla="*/ 0 h 64"/>
              </a:gdLst>
              <a:ahLst/>
              <a:cxnLst>
                <a:cxn ang="0">
                  <a:pos x="T0" y="T1"/>
                </a:cxn>
                <a:cxn ang="0">
                  <a:pos x="T2" y="T3"/>
                </a:cxn>
                <a:cxn ang="0">
                  <a:pos x="T4" y="T5"/>
                </a:cxn>
                <a:cxn ang="0">
                  <a:pos x="T6" y="T7"/>
                </a:cxn>
              </a:cxnLst>
              <a:rect l="0" t="0" r="r" b="b"/>
              <a:pathLst>
                <a:path w="76" h="64">
                  <a:moveTo>
                    <a:pt x="76" y="0"/>
                  </a:moveTo>
                  <a:lnTo>
                    <a:pt x="0" y="64"/>
                  </a:lnTo>
                  <a:lnTo>
                    <a:pt x="76" y="64"/>
                  </a:lnTo>
                  <a:lnTo>
                    <a:pt x="76" y="0"/>
                  </a:lnTo>
                  <a:close/>
                </a:path>
              </a:pathLst>
            </a:custGeom>
            <a:solidFill>
              <a:srgbClr val="F4C60E"/>
            </a:solidFill>
            <a:ln>
              <a:noFill/>
            </a:ln>
          </p:spPr>
          <p:txBody>
            <a:bodyPr vert="horz" wrap="square" lIns="91440" tIns="45720" rIns="91440" bIns="45720" numCol="1" anchor="t" anchorCtr="0" compatLnSpc="1"/>
            <a:lstStyle/>
            <a:p>
              <a:endParaRPr lang="en-US"/>
            </a:p>
          </p:txBody>
        </p:sp>
      </p:grpSp>
      <p:sp>
        <p:nvSpPr>
          <p:cNvPr id="30" name="Freeform 29"/>
          <p:cNvSpPr/>
          <p:nvPr/>
        </p:nvSpPr>
        <p:spPr bwMode="auto">
          <a:xfrm>
            <a:off x="6373759" y="1657350"/>
            <a:ext cx="1820973" cy="1828800"/>
          </a:xfrm>
          <a:custGeom>
            <a:avLst/>
            <a:gdLst>
              <a:gd name="T0" fmla="*/ 375 w 698"/>
              <a:gd name="T1" fmla="*/ 19 h 701"/>
              <a:gd name="T2" fmla="*/ 415 w 698"/>
              <a:gd name="T3" fmla="*/ 7 h 701"/>
              <a:gd name="T4" fmla="*/ 451 w 698"/>
              <a:gd name="T5" fmla="*/ 34 h 701"/>
              <a:gd name="T6" fmla="*/ 494 w 698"/>
              <a:gd name="T7" fmla="*/ 34 h 701"/>
              <a:gd name="T8" fmla="*/ 522 w 698"/>
              <a:gd name="T9" fmla="*/ 67 h 701"/>
              <a:gd name="T10" fmla="*/ 565 w 698"/>
              <a:gd name="T11" fmla="*/ 76 h 701"/>
              <a:gd name="T12" fmla="*/ 584 w 698"/>
              <a:gd name="T13" fmla="*/ 114 h 701"/>
              <a:gd name="T14" fmla="*/ 622 w 698"/>
              <a:gd name="T15" fmla="*/ 133 h 701"/>
              <a:gd name="T16" fmla="*/ 631 w 698"/>
              <a:gd name="T17" fmla="*/ 176 h 701"/>
              <a:gd name="T18" fmla="*/ 664 w 698"/>
              <a:gd name="T19" fmla="*/ 205 h 701"/>
              <a:gd name="T20" fmla="*/ 664 w 698"/>
              <a:gd name="T21" fmla="*/ 247 h 701"/>
              <a:gd name="T22" fmla="*/ 691 w 698"/>
              <a:gd name="T23" fmla="*/ 283 h 701"/>
              <a:gd name="T24" fmla="*/ 679 w 698"/>
              <a:gd name="T25" fmla="*/ 323 h 701"/>
              <a:gd name="T26" fmla="*/ 698 w 698"/>
              <a:gd name="T27" fmla="*/ 364 h 701"/>
              <a:gd name="T28" fmla="*/ 676 w 698"/>
              <a:gd name="T29" fmla="*/ 402 h 701"/>
              <a:gd name="T30" fmla="*/ 683 w 698"/>
              <a:gd name="T31" fmla="*/ 445 h 701"/>
              <a:gd name="T32" fmla="*/ 655 w 698"/>
              <a:gd name="T33" fmla="*/ 478 h 701"/>
              <a:gd name="T34" fmla="*/ 653 w 698"/>
              <a:gd name="T35" fmla="*/ 521 h 701"/>
              <a:gd name="T36" fmla="*/ 617 w 698"/>
              <a:gd name="T37" fmla="*/ 547 h 701"/>
              <a:gd name="T38" fmla="*/ 605 w 698"/>
              <a:gd name="T39" fmla="*/ 587 h 701"/>
              <a:gd name="T40" fmla="*/ 565 w 698"/>
              <a:gd name="T41" fmla="*/ 604 h 701"/>
              <a:gd name="T42" fmla="*/ 541 w 698"/>
              <a:gd name="T43" fmla="*/ 642 h 701"/>
              <a:gd name="T44" fmla="*/ 498 w 698"/>
              <a:gd name="T45" fmla="*/ 646 h 701"/>
              <a:gd name="T46" fmla="*/ 467 w 698"/>
              <a:gd name="T47" fmla="*/ 680 h 701"/>
              <a:gd name="T48" fmla="*/ 425 w 698"/>
              <a:gd name="T49" fmla="*/ 675 h 701"/>
              <a:gd name="T50" fmla="*/ 389 w 698"/>
              <a:gd name="T51" fmla="*/ 699 h 701"/>
              <a:gd name="T52" fmla="*/ 349 w 698"/>
              <a:gd name="T53" fmla="*/ 684 h 701"/>
              <a:gd name="T54" fmla="*/ 306 w 698"/>
              <a:gd name="T55" fmla="*/ 699 h 701"/>
              <a:gd name="T56" fmla="*/ 270 w 698"/>
              <a:gd name="T57" fmla="*/ 675 h 701"/>
              <a:gd name="T58" fmla="*/ 228 w 698"/>
              <a:gd name="T59" fmla="*/ 680 h 701"/>
              <a:gd name="T60" fmla="*/ 197 w 698"/>
              <a:gd name="T61" fmla="*/ 646 h 701"/>
              <a:gd name="T62" fmla="*/ 154 w 698"/>
              <a:gd name="T63" fmla="*/ 642 h 701"/>
              <a:gd name="T64" fmla="*/ 133 w 698"/>
              <a:gd name="T65" fmla="*/ 604 h 701"/>
              <a:gd name="T66" fmla="*/ 90 w 698"/>
              <a:gd name="T67" fmla="*/ 587 h 701"/>
              <a:gd name="T68" fmla="*/ 78 w 698"/>
              <a:gd name="T69" fmla="*/ 547 h 701"/>
              <a:gd name="T70" fmla="*/ 42 w 698"/>
              <a:gd name="T71" fmla="*/ 521 h 701"/>
              <a:gd name="T72" fmla="*/ 40 w 698"/>
              <a:gd name="T73" fmla="*/ 478 h 701"/>
              <a:gd name="T74" fmla="*/ 12 w 698"/>
              <a:gd name="T75" fmla="*/ 445 h 701"/>
              <a:gd name="T76" fmla="*/ 19 w 698"/>
              <a:gd name="T77" fmla="*/ 402 h 701"/>
              <a:gd name="T78" fmla="*/ 0 w 698"/>
              <a:gd name="T79" fmla="*/ 364 h 701"/>
              <a:gd name="T80" fmla="*/ 16 w 698"/>
              <a:gd name="T81" fmla="*/ 323 h 701"/>
              <a:gd name="T82" fmla="*/ 4 w 698"/>
              <a:gd name="T83" fmla="*/ 283 h 701"/>
              <a:gd name="T84" fmla="*/ 31 w 698"/>
              <a:gd name="T85" fmla="*/ 247 h 701"/>
              <a:gd name="T86" fmla="*/ 31 w 698"/>
              <a:gd name="T87" fmla="*/ 205 h 701"/>
              <a:gd name="T88" fmla="*/ 64 w 698"/>
              <a:gd name="T89" fmla="*/ 176 h 701"/>
              <a:gd name="T90" fmla="*/ 73 w 698"/>
              <a:gd name="T91" fmla="*/ 133 h 701"/>
              <a:gd name="T92" fmla="*/ 111 w 698"/>
              <a:gd name="T93" fmla="*/ 114 h 701"/>
              <a:gd name="T94" fmla="*/ 130 w 698"/>
              <a:gd name="T95" fmla="*/ 76 h 701"/>
              <a:gd name="T96" fmla="*/ 173 w 698"/>
              <a:gd name="T97" fmla="*/ 67 h 701"/>
              <a:gd name="T98" fmla="*/ 202 w 698"/>
              <a:gd name="T99" fmla="*/ 34 h 701"/>
              <a:gd name="T100" fmla="*/ 244 w 698"/>
              <a:gd name="T101" fmla="*/ 34 h 701"/>
              <a:gd name="T102" fmla="*/ 280 w 698"/>
              <a:gd name="T103" fmla="*/ 7 h 701"/>
              <a:gd name="T104" fmla="*/ 323 w 698"/>
              <a:gd name="T105" fmla="*/ 1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31" name="Diagram 30"/>
          <p:cNvGraphicFramePr/>
          <p:nvPr/>
        </p:nvGraphicFramePr>
        <p:xfrm>
          <a:off x="6712745" y="2000250"/>
          <a:ext cx="1143000" cy="1143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4" name="Group 3"/>
          <p:cNvGrpSpPr/>
          <p:nvPr/>
        </p:nvGrpSpPr>
        <p:grpSpPr>
          <a:xfrm>
            <a:off x="6303964" y="3028950"/>
            <a:ext cx="1960563" cy="457200"/>
            <a:chOff x="6303964" y="3028950"/>
            <a:chExt cx="1960563" cy="457200"/>
          </a:xfrm>
        </p:grpSpPr>
        <p:sp>
          <p:nvSpPr>
            <p:cNvPr id="32" name="Rectangle 31"/>
            <p:cNvSpPr>
              <a:spLocks noChangeArrowheads="1"/>
            </p:cNvSpPr>
            <p:nvPr/>
          </p:nvSpPr>
          <p:spPr bwMode="auto">
            <a:xfrm>
              <a:off x="6522919" y="3028950"/>
              <a:ext cx="1522654" cy="304800"/>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33" name="Freeform 32"/>
            <p:cNvSpPr/>
            <p:nvPr/>
          </p:nvSpPr>
          <p:spPr bwMode="auto">
            <a:xfrm>
              <a:off x="6303964" y="3181350"/>
              <a:ext cx="198898" cy="304800"/>
            </a:xfrm>
            <a:custGeom>
              <a:avLst/>
              <a:gdLst>
                <a:gd name="T0" fmla="*/ 119 w 119"/>
                <a:gd name="T1" fmla="*/ 152 h 152"/>
                <a:gd name="T2" fmla="*/ 0 w 119"/>
                <a:gd name="T3" fmla="*/ 152 h 152"/>
                <a:gd name="T4" fmla="*/ 81 w 119"/>
                <a:gd name="T5" fmla="*/ 73 h 152"/>
                <a:gd name="T6" fmla="*/ 0 w 119"/>
                <a:gd name="T7" fmla="*/ 0 h 152"/>
                <a:gd name="T8" fmla="*/ 119 w 119"/>
                <a:gd name="T9" fmla="*/ 0 h 152"/>
                <a:gd name="T10" fmla="*/ 119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119" y="152"/>
                  </a:moveTo>
                  <a:lnTo>
                    <a:pt x="0" y="152"/>
                  </a:lnTo>
                  <a:lnTo>
                    <a:pt x="81" y="73"/>
                  </a:lnTo>
                  <a:lnTo>
                    <a:pt x="0" y="0"/>
                  </a:lnTo>
                  <a:lnTo>
                    <a:pt x="119" y="0"/>
                  </a:lnTo>
                  <a:lnTo>
                    <a:pt x="119" y="15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4" name="Freeform 33"/>
            <p:cNvSpPr/>
            <p:nvPr/>
          </p:nvSpPr>
          <p:spPr bwMode="auto">
            <a:xfrm>
              <a:off x="6534618" y="3357813"/>
              <a:ext cx="127027" cy="128337"/>
            </a:xfrm>
            <a:custGeom>
              <a:avLst/>
              <a:gdLst>
                <a:gd name="T0" fmla="*/ 76 w 76"/>
                <a:gd name="T1" fmla="*/ 64 h 64"/>
                <a:gd name="T2" fmla="*/ 0 w 76"/>
                <a:gd name="T3" fmla="*/ 0 h 64"/>
                <a:gd name="T4" fmla="*/ 76 w 76"/>
                <a:gd name="T5" fmla="*/ 0 h 64"/>
                <a:gd name="T6" fmla="*/ 76 w 76"/>
                <a:gd name="T7" fmla="*/ 64 h 64"/>
              </a:gdLst>
              <a:ahLst/>
              <a:cxnLst>
                <a:cxn ang="0">
                  <a:pos x="T0" y="T1"/>
                </a:cxn>
                <a:cxn ang="0">
                  <a:pos x="T2" y="T3"/>
                </a:cxn>
                <a:cxn ang="0">
                  <a:pos x="T4" y="T5"/>
                </a:cxn>
                <a:cxn ang="0">
                  <a:pos x="T6" y="T7"/>
                </a:cxn>
              </a:cxnLst>
              <a:rect l="0" t="0" r="r" b="b"/>
              <a:pathLst>
                <a:path w="76" h="64">
                  <a:moveTo>
                    <a:pt x="76" y="64"/>
                  </a:moveTo>
                  <a:lnTo>
                    <a:pt x="0" y="0"/>
                  </a:lnTo>
                  <a:lnTo>
                    <a:pt x="76" y="0"/>
                  </a:lnTo>
                  <a:lnTo>
                    <a:pt x="76" y="6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5" name="Freeform 34"/>
            <p:cNvSpPr/>
            <p:nvPr/>
          </p:nvSpPr>
          <p:spPr bwMode="auto">
            <a:xfrm>
              <a:off x="6502862" y="3357813"/>
              <a:ext cx="127027" cy="128337"/>
            </a:xfrm>
            <a:custGeom>
              <a:avLst/>
              <a:gdLst>
                <a:gd name="T0" fmla="*/ 0 w 76"/>
                <a:gd name="T1" fmla="*/ 0 h 64"/>
                <a:gd name="T2" fmla="*/ 76 w 76"/>
                <a:gd name="T3" fmla="*/ 64 h 64"/>
                <a:gd name="T4" fmla="*/ 0 w 76"/>
                <a:gd name="T5" fmla="*/ 64 h 64"/>
                <a:gd name="T6" fmla="*/ 0 w 76"/>
                <a:gd name="T7" fmla="*/ 0 h 64"/>
              </a:gdLst>
              <a:ahLst/>
              <a:cxnLst>
                <a:cxn ang="0">
                  <a:pos x="T0" y="T1"/>
                </a:cxn>
                <a:cxn ang="0">
                  <a:pos x="T2" y="T3"/>
                </a:cxn>
                <a:cxn ang="0">
                  <a:pos x="T4" y="T5"/>
                </a:cxn>
                <a:cxn ang="0">
                  <a:pos x="T6" y="T7"/>
                </a:cxn>
              </a:cxnLst>
              <a:rect l="0" t="0" r="r" b="b"/>
              <a:pathLst>
                <a:path w="76" h="64">
                  <a:moveTo>
                    <a:pt x="0" y="0"/>
                  </a:moveTo>
                  <a:lnTo>
                    <a:pt x="76" y="64"/>
                  </a:lnTo>
                  <a:lnTo>
                    <a:pt x="0" y="64"/>
                  </a:lnTo>
                  <a:lnTo>
                    <a:pt x="0" y="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6" name="Freeform 35"/>
            <p:cNvSpPr/>
            <p:nvPr/>
          </p:nvSpPr>
          <p:spPr bwMode="auto">
            <a:xfrm>
              <a:off x="8065629" y="3181350"/>
              <a:ext cx="198898" cy="304800"/>
            </a:xfrm>
            <a:custGeom>
              <a:avLst/>
              <a:gdLst>
                <a:gd name="T0" fmla="*/ 0 w 119"/>
                <a:gd name="T1" fmla="*/ 152 h 152"/>
                <a:gd name="T2" fmla="*/ 119 w 119"/>
                <a:gd name="T3" fmla="*/ 152 h 152"/>
                <a:gd name="T4" fmla="*/ 38 w 119"/>
                <a:gd name="T5" fmla="*/ 73 h 152"/>
                <a:gd name="T6" fmla="*/ 119 w 119"/>
                <a:gd name="T7" fmla="*/ 0 h 152"/>
                <a:gd name="T8" fmla="*/ 0 w 119"/>
                <a:gd name="T9" fmla="*/ 0 h 152"/>
                <a:gd name="T10" fmla="*/ 0 w 119"/>
                <a:gd name="T11" fmla="*/ 152 h 152"/>
              </a:gdLst>
              <a:ahLst/>
              <a:cxnLst>
                <a:cxn ang="0">
                  <a:pos x="T0" y="T1"/>
                </a:cxn>
                <a:cxn ang="0">
                  <a:pos x="T2" y="T3"/>
                </a:cxn>
                <a:cxn ang="0">
                  <a:pos x="T4" y="T5"/>
                </a:cxn>
                <a:cxn ang="0">
                  <a:pos x="T6" y="T7"/>
                </a:cxn>
                <a:cxn ang="0">
                  <a:pos x="T8" y="T9"/>
                </a:cxn>
                <a:cxn ang="0">
                  <a:pos x="T10" y="T11"/>
                </a:cxn>
              </a:cxnLst>
              <a:rect l="0" t="0" r="r" b="b"/>
              <a:pathLst>
                <a:path w="119" h="152">
                  <a:moveTo>
                    <a:pt x="0" y="152"/>
                  </a:moveTo>
                  <a:lnTo>
                    <a:pt x="119" y="152"/>
                  </a:lnTo>
                  <a:lnTo>
                    <a:pt x="38" y="73"/>
                  </a:lnTo>
                  <a:lnTo>
                    <a:pt x="119" y="0"/>
                  </a:lnTo>
                  <a:lnTo>
                    <a:pt x="0" y="0"/>
                  </a:lnTo>
                  <a:lnTo>
                    <a:pt x="0" y="152"/>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7" name="Freeform 36"/>
            <p:cNvSpPr/>
            <p:nvPr/>
          </p:nvSpPr>
          <p:spPr bwMode="auto">
            <a:xfrm>
              <a:off x="7906846" y="3357813"/>
              <a:ext cx="127027" cy="128337"/>
            </a:xfrm>
            <a:custGeom>
              <a:avLst/>
              <a:gdLst>
                <a:gd name="T0" fmla="*/ 0 w 76"/>
                <a:gd name="T1" fmla="*/ 64 h 64"/>
                <a:gd name="T2" fmla="*/ 76 w 76"/>
                <a:gd name="T3" fmla="*/ 0 h 64"/>
                <a:gd name="T4" fmla="*/ 0 w 76"/>
                <a:gd name="T5" fmla="*/ 0 h 64"/>
                <a:gd name="T6" fmla="*/ 0 w 76"/>
                <a:gd name="T7" fmla="*/ 64 h 64"/>
              </a:gdLst>
              <a:ahLst/>
              <a:cxnLst>
                <a:cxn ang="0">
                  <a:pos x="T0" y="T1"/>
                </a:cxn>
                <a:cxn ang="0">
                  <a:pos x="T2" y="T3"/>
                </a:cxn>
                <a:cxn ang="0">
                  <a:pos x="T4" y="T5"/>
                </a:cxn>
                <a:cxn ang="0">
                  <a:pos x="T6" y="T7"/>
                </a:cxn>
              </a:cxnLst>
              <a:rect l="0" t="0" r="r" b="b"/>
              <a:pathLst>
                <a:path w="76" h="64">
                  <a:moveTo>
                    <a:pt x="0" y="64"/>
                  </a:moveTo>
                  <a:lnTo>
                    <a:pt x="76" y="0"/>
                  </a:lnTo>
                  <a:lnTo>
                    <a:pt x="0" y="0"/>
                  </a:lnTo>
                  <a:lnTo>
                    <a:pt x="0" y="6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8" name="Freeform 37"/>
            <p:cNvSpPr/>
            <p:nvPr/>
          </p:nvSpPr>
          <p:spPr bwMode="auto">
            <a:xfrm>
              <a:off x="7938602" y="3357813"/>
              <a:ext cx="127027" cy="128337"/>
            </a:xfrm>
            <a:custGeom>
              <a:avLst/>
              <a:gdLst>
                <a:gd name="T0" fmla="*/ 76 w 76"/>
                <a:gd name="T1" fmla="*/ 0 h 64"/>
                <a:gd name="T2" fmla="*/ 0 w 76"/>
                <a:gd name="T3" fmla="*/ 64 h 64"/>
                <a:gd name="T4" fmla="*/ 76 w 76"/>
                <a:gd name="T5" fmla="*/ 64 h 64"/>
                <a:gd name="T6" fmla="*/ 76 w 76"/>
                <a:gd name="T7" fmla="*/ 0 h 64"/>
              </a:gdLst>
              <a:ahLst/>
              <a:cxnLst>
                <a:cxn ang="0">
                  <a:pos x="T0" y="T1"/>
                </a:cxn>
                <a:cxn ang="0">
                  <a:pos x="T2" y="T3"/>
                </a:cxn>
                <a:cxn ang="0">
                  <a:pos x="T4" y="T5"/>
                </a:cxn>
                <a:cxn ang="0">
                  <a:pos x="T6" y="T7"/>
                </a:cxn>
              </a:cxnLst>
              <a:rect l="0" t="0" r="r" b="b"/>
              <a:pathLst>
                <a:path w="76" h="64">
                  <a:moveTo>
                    <a:pt x="76" y="0"/>
                  </a:moveTo>
                  <a:lnTo>
                    <a:pt x="0" y="64"/>
                  </a:lnTo>
                  <a:lnTo>
                    <a:pt x="76" y="64"/>
                  </a:lnTo>
                  <a:lnTo>
                    <a:pt x="76" y="0"/>
                  </a:lnTo>
                  <a:close/>
                </a:path>
              </a:pathLst>
            </a:custGeom>
            <a:solidFill>
              <a:srgbClr val="028985"/>
            </a:solidFill>
            <a:ln>
              <a:noFill/>
            </a:ln>
          </p:spPr>
          <p:txBody>
            <a:bodyPr vert="horz" wrap="square" lIns="91440" tIns="45720" rIns="91440" bIns="45720" numCol="1" anchor="t" anchorCtr="0" compatLnSpc="1"/>
            <a:lstStyle/>
            <a:p>
              <a:endParaRPr lang="en-US"/>
            </a:p>
          </p:txBody>
        </p:sp>
      </p:grpSp>
      <p:sp>
        <p:nvSpPr>
          <p:cNvPr id="41" name="TextBox 40"/>
          <p:cNvSpPr txBox="1"/>
          <p:nvPr/>
        </p:nvSpPr>
        <p:spPr>
          <a:xfrm>
            <a:off x="1071431" y="363259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2" name="Rectangle 41"/>
          <p:cNvSpPr/>
          <p:nvPr/>
        </p:nvSpPr>
        <p:spPr>
          <a:xfrm>
            <a:off x="685800" y="3893463"/>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3" name="TextBox 42"/>
          <p:cNvSpPr txBox="1"/>
          <p:nvPr/>
        </p:nvSpPr>
        <p:spPr>
          <a:xfrm>
            <a:off x="3887332" y="363259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44" name="Rectangle 43"/>
          <p:cNvSpPr/>
          <p:nvPr/>
        </p:nvSpPr>
        <p:spPr>
          <a:xfrm>
            <a:off x="3501701" y="3893463"/>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5" name="TextBox 44"/>
          <p:cNvSpPr txBox="1"/>
          <p:nvPr/>
        </p:nvSpPr>
        <p:spPr>
          <a:xfrm>
            <a:off x="6703233" y="363259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46" name="Rectangle 45"/>
          <p:cNvSpPr/>
          <p:nvPr/>
        </p:nvSpPr>
        <p:spPr>
          <a:xfrm>
            <a:off x="6317602" y="3893463"/>
            <a:ext cx="1984699"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7" name="TextBox 46"/>
          <p:cNvSpPr txBox="1"/>
          <p:nvPr/>
        </p:nvSpPr>
        <p:spPr>
          <a:xfrm>
            <a:off x="1286010" y="3045402"/>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8" name="TextBox 47"/>
          <p:cNvSpPr txBox="1"/>
          <p:nvPr/>
        </p:nvSpPr>
        <p:spPr>
          <a:xfrm>
            <a:off x="4091428" y="3050036"/>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9" name="TextBox 48"/>
          <p:cNvSpPr txBox="1"/>
          <p:nvPr/>
        </p:nvSpPr>
        <p:spPr>
          <a:xfrm>
            <a:off x="6896846" y="3054670"/>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51" name="TextBox 5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3" name="TextBox 5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inVertical)">
                                      <p:cBhvr>
                                        <p:cTn id="11" dur="500"/>
                                        <p:tgtEl>
                                          <p:spTgt spid="21"/>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barn(inVertical)">
                                      <p:cBhvr>
                                        <p:cTn id="15" dur="500"/>
                                        <p:tgtEl>
                                          <p:spTgt spid="30"/>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500" fill="hold"/>
                                        <p:tgtEl>
                                          <p:spTgt spid="31"/>
                                        </p:tgtEl>
                                        <p:attrNameLst>
                                          <p:attrName>ppt_w</p:attrName>
                                        </p:attrNameLst>
                                      </p:cBhvr>
                                      <p:tavLst>
                                        <p:tav tm="0">
                                          <p:val>
                                            <p:fltVal val="0"/>
                                          </p:val>
                                        </p:tav>
                                        <p:tav tm="100000">
                                          <p:val>
                                            <p:strVal val="#ppt_w"/>
                                          </p:val>
                                        </p:tav>
                                      </p:tavLst>
                                    </p:anim>
                                    <p:anim calcmode="lin" valueType="num">
                                      <p:cBhvr>
                                        <p:cTn id="32" dur="500" fill="hold"/>
                                        <p:tgtEl>
                                          <p:spTgt spid="31"/>
                                        </p:tgtEl>
                                        <p:attrNameLst>
                                          <p:attrName>ppt_h</p:attrName>
                                        </p:attrNameLst>
                                      </p:cBhvr>
                                      <p:tavLst>
                                        <p:tav tm="0">
                                          <p:val>
                                            <p:fltVal val="0"/>
                                          </p:val>
                                        </p:tav>
                                        <p:tav tm="100000">
                                          <p:val>
                                            <p:strVal val="#ppt_h"/>
                                          </p:val>
                                        </p:tav>
                                      </p:tavLst>
                                    </p:anim>
                                    <p:animEffect transition="in" filter="fade">
                                      <p:cBhvr>
                                        <p:cTn id="33" dur="500"/>
                                        <p:tgtEl>
                                          <p:spTgt spid="31"/>
                                        </p:tgtEl>
                                      </p:cBhvr>
                                    </p:animEffect>
                                  </p:childTnLst>
                                </p:cTn>
                              </p:par>
                            </p:childTnLst>
                          </p:cTn>
                        </p:par>
                        <p:par>
                          <p:cTn id="34" fill="hold">
                            <p:stCondLst>
                              <p:cond delay="3000"/>
                            </p:stCondLst>
                            <p:childTnLst>
                              <p:par>
                                <p:cTn id="35" presetID="16" presetClass="entr" presetSubtype="37"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barn(outVertical)">
                                      <p:cBhvr>
                                        <p:cTn id="37" dur="500"/>
                                        <p:tgtEl>
                                          <p:spTgt spid="2"/>
                                        </p:tgtEl>
                                      </p:cBhvr>
                                    </p:animEffect>
                                  </p:childTnLst>
                                </p:cTn>
                              </p:par>
                            </p:childTnLst>
                          </p:cTn>
                        </p:par>
                        <p:par>
                          <p:cTn id="38" fill="hold">
                            <p:stCondLst>
                              <p:cond delay="3500"/>
                            </p:stCondLst>
                            <p:childTnLst>
                              <p:par>
                                <p:cTn id="39" presetID="16" presetClass="entr" presetSubtype="37"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outVertical)">
                                      <p:cBhvr>
                                        <p:cTn id="41" dur="500"/>
                                        <p:tgtEl>
                                          <p:spTgt spid="3"/>
                                        </p:tgtEl>
                                      </p:cBhvr>
                                    </p:animEffect>
                                  </p:childTnLst>
                                </p:cTn>
                              </p:par>
                            </p:childTnLst>
                          </p:cTn>
                        </p:par>
                        <p:par>
                          <p:cTn id="42" fill="hold">
                            <p:stCondLst>
                              <p:cond delay="4000"/>
                            </p:stCondLst>
                            <p:childTnLst>
                              <p:par>
                                <p:cTn id="43" presetID="16" presetClass="entr" presetSubtype="37"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barn(outVertical)">
                                      <p:cBhvr>
                                        <p:cTn id="45" dur="500"/>
                                        <p:tgtEl>
                                          <p:spTgt spid="4"/>
                                        </p:tgtEl>
                                      </p:cBhvr>
                                    </p:animEffect>
                                  </p:childTnLst>
                                </p:cTn>
                              </p:par>
                            </p:childTnLst>
                          </p:cTn>
                        </p:par>
                        <p:par>
                          <p:cTn id="46" fill="hold">
                            <p:stCondLst>
                              <p:cond delay="4500"/>
                            </p:stCondLst>
                            <p:childTnLst>
                              <p:par>
                                <p:cTn id="47" presetID="37" presetClass="entr" presetSubtype="0"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750"/>
                                        <p:tgtEl>
                                          <p:spTgt spid="47"/>
                                        </p:tgtEl>
                                      </p:cBhvr>
                                    </p:animEffect>
                                    <p:anim calcmode="lin" valueType="num">
                                      <p:cBhvr>
                                        <p:cTn id="50" dur="750" fill="hold"/>
                                        <p:tgtEl>
                                          <p:spTgt spid="47"/>
                                        </p:tgtEl>
                                        <p:attrNameLst>
                                          <p:attrName>ppt_x</p:attrName>
                                        </p:attrNameLst>
                                      </p:cBhvr>
                                      <p:tavLst>
                                        <p:tav tm="0">
                                          <p:val>
                                            <p:strVal val="#ppt_x"/>
                                          </p:val>
                                        </p:tav>
                                        <p:tav tm="100000">
                                          <p:val>
                                            <p:strVal val="#ppt_x"/>
                                          </p:val>
                                        </p:tav>
                                      </p:tavLst>
                                    </p:anim>
                                    <p:anim calcmode="lin" valueType="num">
                                      <p:cBhvr>
                                        <p:cTn id="51" dur="675" decel="100000" fill="hold"/>
                                        <p:tgtEl>
                                          <p:spTgt spid="47"/>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53" fill="hold">
                            <p:stCondLst>
                              <p:cond delay="5500"/>
                            </p:stCondLst>
                            <p:childTnLst>
                              <p:par>
                                <p:cTn id="54" presetID="37" presetClass="entr" presetSubtype="0" fill="hold" grpId="0" nodeType="afterEffect">
                                  <p:stCondLst>
                                    <p:cond delay="0"/>
                                  </p:stCondLst>
                                  <p:childTnLst>
                                    <p:set>
                                      <p:cBhvr>
                                        <p:cTn id="55" dur="1" fill="hold">
                                          <p:stCondLst>
                                            <p:cond delay="0"/>
                                          </p:stCondLst>
                                        </p:cTn>
                                        <p:tgtEl>
                                          <p:spTgt spid="48"/>
                                        </p:tgtEl>
                                        <p:attrNameLst>
                                          <p:attrName>style.visibility</p:attrName>
                                        </p:attrNameLst>
                                      </p:cBhvr>
                                      <p:to>
                                        <p:strVal val="visible"/>
                                      </p:to>
                                    </p:set>
                                    <p:animEffect transition="in" filter="fade">
                                      <p:cBhvr>
                                        <p:cTn id="56" dur="750"/>
                                        <p:tgtEl>
                                          <p:spTgt spid="48"/>
                                        </p:tgtEl>
                                      </p:cBhvr>
                                    </p:animEffect>
                                    <p:anim calcmode="lin" valueType="num">
                                      <p:cBhvr>
                                        <p:cTn id="57" dur="750" fill="hold"/>
                                        <p:tgtEl>
                                          <p:spTgt spid="48"/>
                                        </p:tgtEl>
                                        <p:attrNameLst>
                                          <p:attrName>ppt_x</p:attrName>
                                        </p:attrNameLst>
                                      </p:cBhvr>
                                      <p:tavLst>
                                        <p:tav tm="0">
                                          <p:val>
                                            <p:strVal val="#ppt_x"/>
                                          </p:val>
                                        </p:tav>
                                        <p:tav tm="100000">
                                          <p:val>
                                            <p:strVal val="#ppt_x"/>
                                          </p:val>
                                        </p:tav>
                                      </p:tavLst>
                                    </p:anim>
                                    <p:anim calcmode="lin" valueType="num">
                                      <p:cBhvr>
                                        <p:cTn id="58" dur="675" decel="100000" fill="hold"/>
                                        <p:tgtEl>
                                          <p:spTgt spid="48"/>
                                        </p:tgtEl>
                                        <p:attrNameLst>
                                          <p:attrName>ppt_y</p:attrName>
                                        </p:attrNameLst>
                                      </p:cBhvr>
                                      <p:tavLst>
                                        <p:tav tm="0">
                                          <p:val>
                                            <p:strVal val="#ppt_y+1"/>
                                          </p:val>
                                        </p:tav>
                                        <p:tav tm="100000">
                                          <p:val>
                                            <p:strVal val="#ppt_y-.03"/>
                                          </p:val>
                                        </p:tav>
                                      </p:tavLst>
                                    </p:anim>
                                    <p:anim calcmode="lin" valueType="num">
                                      <p:cBhvr>
                                        <p:cTn id="59" dur="75" accel="100000" fill="hold">
                                          <p:stCondLst>
                                            <p:cond delay="675"/>
                                          </p:stCondLst>
                                        </p:cTn>
                                        <p:tgtEl>
                                          <p:spTgt spid="48"/>
                                        </p:tgtEl>
                                        <p:attrNameLst>
                                          <p:attrName>ppt_y</p:attrName>
                                        </p:attrNameLst>
                                      </p:cBhvr>
                                      <p:tavLst>
                                        <p:tav tm="0">
                                          <p:val>
                                            <p:strVal val="#ppt_y-.03"/>
                                          </p:val>
                                        </p:tav>
                                        <p:tav tm="100000">
                                          <p:val>
                                            <p:strVal val="#ppt_y"/>
                                          </p:val>
                                        </p:tav>
                                      </p:tavLst>
                                    </p:anim>
                                  </p:childTnLst>
                                </p:cTn>
                              </p:par>
                            </p:childTnLst>
                          </p:cTn>
                        </p:par>
                        <p:par>
                          <p:cTn id="60" fill="hold">
                            <p:stCondLst>
                              <p:cond delay="6500"/>
                            </p:stCondLst>
                            <p:childTnLst>
                              <p:par>
                                <p:cTn id="61" presetID="37" presetClass="entr" presetSubtype="0" fill="hold" grpId="0"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750"/>
                                        <p:tgtEl>
                                          <p:spTgt spid="49"/>
                                        </p:tgtEl>
                                      </p:cBhvr>
                                    </p:animEffect>
                                    <p:anim calcmode="lin" valueType="num">
                                      <p:cBhvr>
                                        <p:cTn id="64" dur="750" fill="hold"/>
                                        <p:tgtEl>
                                          <p:spTgt spid="49"/>
                                        </p:tgtEl>
                                        <p:attrNameLst>
                                          <p:attrName>ppt_x</p:attrName>
                                        </p:attrNameLst>
                                      </p:cBhvr>
                                      <p:tavLst>
                                        <p:tav tm="0">
                                          <p:val>
                                            <p:strVal val="#ppt_x"/>
                                          </p:val>
                                        </p:tav>
                                        <p:tav tm="100000">
                                          <p:val>
                                            <p:strVal val="#ppt_x"/>
                                          </p:val>
                                        </p:tav>
                                      </p:tavLst>
                                    </p:anim>
                                    <p:anim calcmode="lin" valueType="num">
                                      <p:cBhvr>
                                        <p:cTn id="65" dur="675" decel="100000" fill="hold"/>
                                        <p:tgtEl>
                                          <p:spTgt spid="49"/>
                                        </p:tgtEl>
                                        <p:attrNameLst>
                                          <p:attrName>ppt_y</p:attrName>
                                        </p:attrNameLst>
                                      </p:cBhvr>
                                      <p:tavLst>
                                        <p:tav tm="0">
                                          <p:val>
                                            <p:strVal val="#ppt_y+1"/>
                                          </p:val>
                                        </p:tav>
                                        <p:tav tm="100000">
                                          <p:val>
                                            <p:strVal val="#ppt_y-.03"/>
                                          </p:val>
                                        </p:tav>
                                      </p:tavLst>
                                    </p:anim>
                                    <p:anim calcmode="lin" valueType="num">
                                      <p:cBhvr>
                                        <p:cTn id="66"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67" fill="hold">
                            <p:stCondLst>
                              <p:cond delay="7500"/>
                            </p:stCondLst>
                            <p:childTnLst>
                              <p:par>
                                <p:cTn id="68" presetID="22" presetClass="entr" presetSubtype="8" fill="hold" grpId="0" nodeType="afterEffect">
                                  <p:stCondLst>
                                    <p:cond delay="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250"/>
                                        <p:tgtEl>
                                          <p:spTgt spid="41"/>
                                        </p:tgtEl>
                                      </p:cBhvr>
                                    </p:animEffect>
                                  </p:childTnLst>
                                </p:cTn>
                              </p:par>
                            </p:childTnLst>
                          </p:cTn>
                        </p:par>
                        <p:par>
                          <p:cTn id="71" fill="hold">
                            <p:stCondLst>
                              <p:cond delay="8000"/>
                            </p:stCondLst>
                            <p:childTnLst>
                              <p:par>
                                <p:cTn id="72" presetID="22" presetClass="entr" presetSubtype="8" fill="hold" grpId="0" nodeType="afterEffect">
                                  <p:stCondLst>
                                    <p:cond delay="0"/>
                                  </p:stCondLst>
                                  <p:childTnLst>
                                    <p:set>
                                      <p:cBhvr>
                                        <p:cTn id="73" dur="1" fill="hold">
                                          <p:stCondLst>
                                            <p:cond delay="0"/>
                                          </p:stCondLst>
                                        </p:cTn>
                                        <p:tgtEl>
                                          <p:spTgt spid="43"/>
                                        </p:tgtEl>
                                        <p:attrNameLst>
                                          <p:attrName>style.visibility</p:attrName>
                                        </p:attrNameLst>
                                      </p:cBhvr>
                                      <p:to>
                                        <p:strVal val="visible"/>
                                      </p:to>
                                    </p:set>
                                    <p:animEffect transition="in" filter="wipe(left)">
                                      <p:cBhvr>
                                        <p:cTn id="74" dur="250"/>
                                        <p:tgtEl>
                                          <p:spTgt spid="43"/>
                                        </p:tgtEl>
                                      </p:cBhvr>
                                    </p:animEffect>
                                  </p:childTnLst>
                                </p:cTn>
                              </p:par>
                            </p:childTnLst>
                          </p:cTn>
                        </p:par>
                        <p:par>
                          <p:cTn id="75" fill="hold">
                            <p:stCondLst>
                              <p:cond delay="8500"/>
                            </p:stCondLst>
                            <p:childTnLst>
                              <p:par>
                                <p:cTn id="76" presetID="22" presetClass="entr" presetSubtype="8"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wipe(left)">
                                      <p:cBhvr>
                                        <p:cTn id="78" dur="250"/>
                                        <p:tgtEl>
                                          <p:spTgt spid="45"/>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42"/>
                                        </p:tgtEl>
                                        <p:attrNameLst>
                                          <p:attrName>style.visibility</p:attrName>
                                        </p:attrNameLst>
                                      </p:cBhvr>
                                      <p:to>
                                        <p:strVal val="visible"/>
                                      </p:to>
                                    </p:set>
                                    <p:animEffect transition="in" filter="fade">
                                      <p:cBhvr>
                                        <p:cTn id="82" dur="500"/>
                                        <p:tgtEl>
                                          <p:spTgt spid="42"/>
                                        </p:tgtEl>
                                      </p:cBhvr>
                                    </p:animEffect>
                                  </p:childTnLst>
                                </p:cTn>
                              </p:par>
                            </p:childTnLst>
                          </p:cTn>
                        </p:par>
                        <p:par>
                          <p:cTn id="83" fill="hold">
                            <p:stCondLst>
                              <p:cond delay="9500"/>
                            </p:stCondLst>
                            <p:childTnLst>
                              <p:par>
                                <p:cTn id="84" presetID="10" presetClass="entr" presetSubtype="0"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500"/>
                                        <p:tgtEl>
                                          <p:spTgt spid="44"/>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500"/>
                                        <p:tgtEl>
                                          <p:spTgt spid="46"/>
                                        </p:tgtEl>
                                      </p:cBhvr>
                                    </p:animEffect>
                                  </p:childTnLst>
                                </p:cTn>
                              </p:par>
                            </p:childTnLst>
                          </p:cTn>
                        </p:par>
                        <p:par>
                          <p:cTn id="91" fill="hold">
                            <p:stCondLst>
                              <p:cond delay="10500"/>
                            </p:stCondLst>
                            <p:childTnLst>
                              <p:par>
                                <p:cTn id="92" presetID="37" presetClass="entr" presetSubtype="0" fill="hold" grpId="0" nodeType="afterEffect">
                                  <p:stCondLst>
                                    <p:cond delay="0"/>
                                  </p:stCondLst>
                                  <p:childTnLst>
                                    <p:set>
                                      <p:cBhvr>
                                        <p:cTn id="93" dur="1" fill="hold">
                                          <p:stCondLst>
                                            <p:cond delay="0"/>
                                          </p:stCondLst>
                                        </p:cTn>
                                        <p:tgtEl>
                                          <p:spTgt spid="51"/>
                                        </p:tgtEl>
                                        <p:attrNameLst>
                                          <p:attrName>style.visibility</p:attrName>
                                        </p:attrNameLst>
                                      </p:cBhvr>
                                      <p:to>
                                        <p:strVal val="visible"/>
                                      </p:to>
                                    </p:set>
                                    <p:animEffect transition="in" filter="fade">
                                      <p:cBhvr>
                                        <p:cTn id="94" dur="750"/>
                                        <p:tgtEl>
                                          <p:spTgt spid="51"/>
                                        </p:tgtEl>
                                      </p:cBhvr>
                                    </p:animEffect>
                                    <p:anim calcmode="lin" valueType="num">
                                      <p:cBhvr>
                                        <p:cTn id="95" dur="750" fill="hold"/>
                                        <p:tgtEl>
                                          <p:spTgt spid="51"/>
                                        </p:tgtEl>
                                        <p:attrNameLst>
                                          <p:attrName>ppt_x</p:attrName>
                                        </p:attrNameLst>
                                      </p:cBhvr>
                                      <p:tavLst>
                                        <p:tav tm="0">
                                          <p:val>
                                            <p:strVal val="#ppt_x"/>
                                          </p:val>
                                        </p:tav>
                                        <p:tav tm="100000">
                                          <p:val>
                                            <p:strVal val="#ppt_x"/>
                                          </p:val>
                                        </p:tav>
                                      </p:tavLst>
                                    </p:anim>
                                    <p:anim calcmode="lin" valueType="num">
                                      <p:cBhvr>
                                        <p:cTn id="96" dur="675" decel="100000" fill="hold"/>
                                        <p:tgtEl>
                                          <p:spTgt spid="51"/>
                                        </p:tgtEl>
                                        <p:attrNameLst>
                                          <p:attrName>ppt_y</p:attrName>
                                        </p:attrNameLst>
                                      </p:cBhvr>
                                      <p:tavLst>
                                        <p:tav tm="0">
                                          <p:val>
                                            <p:strVal val="#ppt_y+1"/>
                                          </p:val>
                                        </p:tav>
                                        <p:tav tm="100000">
                                          <p:val>
                                            <p:strVal val="#ppt_y-.03"/>
                                          </p:val>
                                        </p:tav>
                                      </p:tavLst>
                                    </p:anim>
                                    <p:anim calcmode="lin" valueType="num">
                                      <p:cBhvr>
                                        <p:cTn id="97" dur="75" accel="100000" fill="hold">
                                          <p:stCondLst>
                                            <p:cond delay="675"/>
                                          </p:stCondLst>
                                        </p:cTn>
                                        <p:tgtEl>
                                          <p:spTgt spid="51"/>
                                        </p:tgtEl>
                                        <p:attrNameLst>
                                          <p:attrName>ppt_y</p:attrName>
                                        </p:attrNameLst>
                                      </p:cBhvr>
                                      <p:tavLst>
                                        <p:tav tm="0">
                                          <p:val>
                                            <p:strVal val="#ppt_y-.03"/>
                                          </p:val>
                                        </p:tav>
                                        <p:tav tm="100000">
                                          <p:val>
                                            <p:strVal val="#ppt_y"/>
                                          </p:val>
                                        </p:tav>
                                      </p:tavLst>
                                    </p:anim>
                                  </p:childTnLst>
                                </p:cTn>
                              </p:par>
                            </p:childTnLst>
                          </p:cTn>
                        </p:par>
                        <p:par>
                          <p:cTn id="98" fill="hold">
                            <p:stCondLst>
                              <p:cond delay="11500"/>
                            </p:stCondLst>
                            <p:childTnLst>
                              <p:par>
                                <p:cTn id="99" presetID="10" presetClass="entr" presetSubtype="0" fill="hold" grpId="0" nodeType="afterEffect">
                                  <p:stCondLst>
                                    <p:cond delay="0"/>
                                  </p:stCondLst>
                                  <p:childTnLst>
                                    <p:set>
                                      <p:cBhvr>
                                        <p:cTn id="100" dur="1" fill="hold">
                                          <p:stCondLst>
                                            <p:cond delay="0"/>
                                          </p:stCondLst>
                                        </p:cTn>
                                        <p:tgtEl>
                                          <p:spTgt spid="53"/>
                                        </p:tgtEl>
                                        <p:attrNameLst>
                                          <p:attrName>style.visibility</p:attrName>
                                        </p:attrNameLst>
                                      </p:cBhvr>
                                      <p:to>
                                        <p:strVal val="visible"/>
                                      </p:to>
                                    </p:set>
                                    <p:animEffect transition="in" filter="fade">
                                      <p:cBhvr>
                                        <p:cTn id="101"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Graphic spid="19" grpId="0">
        <p:bldAsOne/>
      </p:bldGraphic>
      <p:bldP spid="21" grpId="0" animBg="1"/>
      <p:bldGraphic spid="22" grpId="0">
        <p:bldAsOne/>
      </p:bldGraphic>
      <p:bldP spid="30" grpId="0" animBg="1"/>
      <p:bldGraphic spid="31" grpId="0">
        <p:bldAsOne/>
      </p:bldGraphic>
      <p:bldP spid="41" grpId="0"/>
      <p:bldP spid="42" grpId="0"/>
      <p:bldP spid="43" grpId="0"/>
      <p:bldP spid="44" grpId="0"/>
      <p:bldP spid="45" grpId="0"/>
      <p:bldP spid="46" grpId="0"/>
      <p:bldP spid="47" grpId="0"/>
      <p:bldP spid="48" grpId="0"/>
      <p:bldP spid="49" grpId="0"/>
      <p:bldP spid="51" grpId="0"/>
      <p:bldP spid="5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p:nvPr/>
        </p:nvSpPr>
        <p:spPr bwMode="auto">
          <a:xfrm>
            <a:off x="3867946" y="1453813"/>
            <a:ext cx="1484985" cy="609577"/>
          </a:xfrm>
          <a:custGeom>
            <a:avLst/>
            <a:gdLst>
              <a:gd name="T0" fmla="*/ 1 w 127"/>
              <a:gd name="T1" fmla="*/ 36 h 52"/>
              <a:gd name="T2" fmla="*/ 75 w 127"/>
              <a:gd name="T3" fmla="*/ 10 h 52"/>
              <a:gd name="T4" fmla="*/ 76 w 127"/>
              <a:gd name="T5" fmla="*/ 0 h 52"/>
              <a:gd name="T6" fmla="*/ 127 w 127"/>
              <a:gd name="T7" fmla="*/ 45 h 52"/>
              <a:gd name="T8" fmla="*/ 72 w 127"/>
              <a:gd name="T9" fmla="*/ 41 h 52"/>
              <a:gd name="T10" fmla="*/ 73 w 127"/>
              <a:gd name="T11" fmla="*/ 31 h 52"/>
              <a:gd name="T12" fmla="*/ 14 w 127"/>
              <a:gd name="T13" fmla="*/ 52 h 52"/>
              <a:gd name="T14" fmla="*/ 0 w 127"/>
              <a:gd name="T15" fmla="*/ 38 h 52"/>
              <a:gd name="T16" fmla="*/ 1 w 127"/>
              <a:gd name="T17"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52">
                <a:moveTo>
                  <a:pt x="1" y="36"/>
                </a:moveTo>
                <a:cubicBezTo>
                  <a:pt x="22" y="17"/>
                  <a:pt x="49" y="8"/>
                  <a:pt x="75" y="10"/>
                </a:cubicBezTo>
                <a:cubicBezTo>
                  <a:pt x="75" y="7"/>
                  <a:pt x="76" y="4"/>
                  <a:pt x="76" y="0"/>
                </a:cubicBezTo>
                <a:cubicBezTo>
                  <a:pt x="99" y="9"/>
                  <a:pt x="117" y="26"/>
                  <a:pt x="127" y="45"/>
                </a:cubicBezTo>
                <a:cubicBezTo>
                  <a:pt x="107" y="35"/>
                  <a:pt x="88" y="35"/>
                  <a:pt x="72" y="41"/>
                </a:cubicBezTo>
                <a:cubicBezTo>
                  <a:pt x="73" y="37"/>
                  <a:pt x="73" y="34"/>
                  <a:pt x="73" y="31"/>
                </a:cubicBezTo>
                <a:cubicBezTo>
                  <a:pt x="52" y="29"/>
                  <a:pt x="30" y="36"/>
                  <a:pt x="14" y="52"/>
                </a:cubicBezTo>
                <a:cubicBezTo>
                  <a:pt x="9" y="47"/>
                  <a:pt x="5" y="43"/>
                  <a:pt x="0" y="38"/>
                </a:cubicBezTo>
                <a:cubicBezTo>
                  <a:pt x="0" y="37"/>
                  <a:pt x="1" y="37"/>
                  <a:pt x="1" y="36"/>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5412514" y="2297138"/>
            <a:ext cx="607286" cy="1484986"/>
          </a:xfrm>
          <a:custGeom>
            <a:avLst/>
            <a:gdLst>
              <a:gd name="T0" fmla="*/ 16 w 52"/>
              <a:gd name="T1" fmla="*/ 2 h 127"/>
              <a:gd name="T2" fmla="*/ 42 w 52"/>
              <a:gd name="T3" fmla="*/ 75 h 127"/>
              <a:gd name="T4" fmla="*/ 52 w 52"/>
              <a:gd name="T5" fmla="*/ 76 h 127"/>
              <a:gd name="T6" fmla="*/ 7 w 52"/>
              <a:gd name="T7" fmla="*/ 127 h 127"/>
              <a:gd name="T8" fmla="*/ 11 w 52"/>
              <a:gd name="T9" fmla="*/ 73 h 127"/>
              <a:gd name="T10" fmla="*/ 21 w 52"/>
              <a:gd name="T11" fmla="*/ 74 h 127"/>
              <a:gd name="T12" fmla="*/ 0 w 52"/>
              <a:gd name="T13" fmla="*/ 14 h 127"/>
              <a:gd name="T14" fmla="*/ 14 w 52"/>
              <a:gd name="T15" fmla="*/ 0 h 127"/>
              <a:gd name="T16" fmla="*/ 16 w 52"/>
              <a:gd name="T17" fmla="*/ 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27">
                <a:moveTo>
                  <a:pt x="16" y="2"/>
                </a:moveTo>
                <a:cubicBezTo>
                  <a:pt x="35" y="22"/>
                  <a:pt x="44" y="49"/>
                  <a:pt x="42" y="75"/>
                </a:cubicBezTo>
                <a:cubicBezTo>
                  <a:pt x="45" y="76"/>
                  <a:pt x="48" y="76"/>
                  <a:pt x="52" y="76"/>
                </a:cubicBezTo>
                <a:cubicBezTo>
                  <a:pt x="43" y="99"/>
                  <a:pt x="26" y="117"/>
                  <a:pt x="7" y="127"/>
                </a:cubicBezTo>
                <a:cubicBezTo>
                  <a:pt x="17" y="108"/>
                  <a:pt x="17" y="88"/>
                  <a:pt x="11" y="73"/>
                </a:cubicBezTo>
                <a:cubicBezTo>
                  <a:pt x="15" y="73"/>
                  <a:pt x="18" y="73"/>
                  <a:pt x="21" y="74"/>
                </a:cubicBezTo>
                <a:cubicBezTo>
                  <a:pt x="23" y="52"/>
                  <a:pt x="16" y="31"/>
                  <a:pt x="0" y="14"/>
                </a:cubicBezTo>
                <a:cubicBezTo>
                  <a:pt x="4" y="10"/>
                  <a:pt x="9" y="5"/>
                  <a:pt x="14" y="0"/>
                </a:cubicBezTo>
                <a:cubicBezTo>
                  <a:pt x="15" y="1"/>
                  <a:pt x="15" y="1"/>
                  <a:pt x="16" y="2"/>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4" name="Freeform 9"/>
          <p:cNvSpPr/>
          <p:nvPr/>
        </p:nvSpPr>
        <p:spPr bwMode="auto">
          <a:xfrm>
            <a:off x="3693781" y="3839416"/>
            <a:ext cx="1484985" cy="609577"/>
          </a:xfrm>
          <a:custGeom>
            <a:avLst/>
            <a:gdLst>
              <a:gd name="T0" fmla="*/ 125 w 127"/>
              <a:gd name="T1" fmla="*/ 16 h 52"/>
              <a:gd name="T2" fmla="*/ 52 w 127"/>
              <a:gd name="T3" fmla="*/ 42 h 52"/>
              <a:gd name="T4" fmla="*/ 51 w 127"/>
              <a:gd name="T5" fmla="*/ 52 h 52"/>
              <a:gd name="T6" fmla="*/ 0 w 127"/>
              <a:gd name="T7" fmla="*/ 7 h 52"/>
              <a:gd name="T8" fmla="*/ 54 w 127"/>
              <a:gd name="T9" fmla="*/ 11 h 52"/>
              <a:gd name="T10" fmla="*/ 53 w 127"/>
              <a:gd name="T11" fmla="*/ 22 h 52"/>
              <a:gd name="T12" fmla="*/ 113 w 127"/>
              <a:gd name="T13" fmla="*/ 0 h 52"/>
              <a:gd name="T14" fmla="*/ 127 w 127"/>
              <a:gd name="T15" fmla="*/ 14 h 52"/>
              <a:gd name="T16" fmla="*/ 125 w 127"/>
              <a:gd name="T1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52">
                <a:moveTo>
                  <a:pt x="125" y="16"/>
                </a:moveTo>
                <a:cubicBezTo>
                  <a:pt x="105" y="35"/>
                  <a:pt x="78" y="44"/>
                  <a:pt x="52" y="42"/>
                </a:cubicBezTo>
                <a:cubicBezTo>
                  <a:pt x="51" y="45"/>
                  <a:pt x="51" y="48"/>
                  <a:pt x="51" y="52"/>
                </a:cubicBezTo>
                <a:cubicBezTo>
                  <a:pt x="27" y="43"/>
                  <a:pt x="10" y="27"/>
                  <a:pt x="0" y="7"/>
                </a:cubicBezTo>
                <a:cubicBezTo>
                  <a:pt x="19" y="17"/>
                  <a:pt x="39" y="17"/>
                  <a:pt x="54" y="11"/>
                </a:cubicBezTo>
                <a:cubicBezTo>
                  <a:pt x="54" y="15"/>
                  <a:pt x="54" y="18"/>
                  <a:pt x="53" y="22"/>
                </a:cubicBezTo>
                <a:cubicBezTo>
                  <a:pt x="75" y="23"/>
                  <a:pt x="96" y="16"/>
                  <a:pt x="113" y="0"/>
                </a:cubicBezTo>
                <a:cubicBezTo>
                  <a:pt x="117" y="5"/>
                  <a:pt x="122" y="9"/>
                  <a:pt x="127" y="14"/>
                </a:cubicBezTo>
                <a:cubicBezTo>
                  <a:pt x="126" y="15"/>
                  <a:pt x="126" y="15"/>
                  <a:pt x="125" y="16"/>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1"/>
          <p:cNvSpPr/>
          <p:nvPr/>
        </p:nvSpPr>
        <p:spPr bwMode="auto">
          <a:xfrm>
            <a:off x="3026913" y="2120682"/>
            <a:ext cx="607286" cy="1484986"/>
          </a:xfrm>
          <a:custGeom>
            <a:avLst/>
            <a:gdLst>
              <a:gd name="T0" fmla="*/ 36 w 52"/>
              <a:gd name="T1" fmla="*/ 126 h 127"/>
              <a:gd name="T2" fmla="*/ 10 w 52"/>
              <a:gd name="T3" fmla="*/ 52 h 127"/>
              <a:gd name="T4" fmla="*/ 0 w 52"/>
              <a:gd name="T5" fmla="*/ 51 h 127"/>
              <a:gd name="T6" fmla="*/ 45 w 52"/>
              <a:gd name="T7" fmla="*/ 0 h 127"/>
              <a:gd name="T8" fmla="*/ 40 w 52"/>
              <a:gd name="T9" fmla="*/ 54 h 127"/>
              <a:gd name="T10" fmla="*/ 30 w 52"/>
              <a:gd name="T11" fmla="*/ 54 h 127"/>
              <a:gd name="T12" fmla="*/ 52 w 52"/>
              <a:gd name="T13" fmla="*/ 113 h 127"/>
              <a:gd name="T14" fmla="*/ 38 w 52"/>
              <a:gd name="T15" fmla="*/ 127 h 127"/>
              <a:gd name="T16" fmla="*/ 36 w 52"/>
              <a:gd name="T17"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27">
                <a:moveTo>
                  <a:pt x="36" y="126"/>
                </a:moveTo>
                <a:cubicBezTo>
                  <a:pt x="17" y="105"/>
                  <a:pt x="8" y="78"/>
                  <a:pt x="10" y="52"/>
                </a:cubicBezTo>
                <a:cubicBezTo>
                  <a:pt x="7" y="52"/>
                  <a:pt x="3" y="51"/>
                  <a:pt x="0" y="51"/>
                </a:cubicBezTo>
                <a:cubicBezTo>
                  <a:pt x="9" y="28"/>
                  <a:pt x="25" y="10"/>
                  <a:pt x="45" y="0"/>
                </a:cubicBezTo>
                <a:cubicBezTo>
                  <a:pt x="35" y="20"/>
                  <a:pt x="35" y="39"/>
                  <a:pt x="40" y="54"/>
                </a:cubicBezTo>
                <a:cubicBezTo>
                  <a:pt x="37" y="54"/>
                  <a:pt x="34" y="54"/>
                  <a:pt x="30" y="54"/>
                </a:cubicBezTo>
                <a:cubicBezTo>
                  <a:pt x="29" y="75"/>
                  <a:pt x="36" y="97"/>
                  <a:pt x="52" y="113"/>
                </a:cubicBezTo>
                <a:cubicBezTo>
                  <a:pt x="47" y="118"/>
                  <a:pt x="42" y="122"/>
                  <a:pt x="38" y="127"/>
                </a:cubicBezTo>
                <a:cubicBezTo>
                  <a:pt x="37" y="127"/>
                  <a:pt x="37" y="126"/>
                  <a:pt x="36" y="126"/>
                </a:cubicBez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20" name="Diagram 19"/>
          <p:cNvGraphicFramePr/>
          <p:nvPr/>
        </p:nvGraphicFramePr>
        <p:xfrm>
          <a:off x="3867946" y="2295993"/>
          <a:ext cx="1310820" cy="131082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2" name="Oval 21"/>
          <p:cNvSpPr/>
          <p:nvPr/>
        </p:nvSpPr>
        <p:spPr>
          <a:xfrm>
            <a:off x="617994" y="1671202"/>
            <a:ext cx="637732" cy="637732"/>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293341" y="161119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24" name="Rectangle 23"/>
          <p:cNvSpPr/>
          <p:nvPr/>
        </p:nvSpPr>
        <p:spPr>
          <a:xfrm>
            <a:off x="1293341" y="1866251"/>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5" name="Oval 24"/>
          <p:cNvSpPr/>
          <p:nvPr/>
        </p:nvSpPr>
        <p:spPr>
          <a:xfrm>
            <a:off x="610335" y="2707954"/>
            <a:ext cx="637732" cy="637732"/>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285682" y="26479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4C60E"/>
                </a:solidFill>
                <a:latin typeface="+mj-lt"/>
              </a:rPr>
              <a:t>TEXT</a:t>
            </a:r>
            <a:endParaRPr lang="en-US">
              <a:solidFill>
                <a:srgbClr val="F4C60E"/>
              </a:solidFill>
              <a:latin typeface="+mj-lt"/>
            </a:endParaRPr>
          </a:p>
        </p:txBody>
      </p:sp>
      <p:sp>
        <p:nvSpPr>
          <p:cNvPr id="27" name="Rectangle 26"/>
          <p:cNvSpPr/>
          <p:nvPr/>
        </p:nvSpPr>
        <p:spPr>
          <a:xfrm>
            <a:off x="1285682" y="2903003"/>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8" name="Oval 27"/>
          <p:cNvSpPr/>
          <p:nvPr/>
        </p:nvSpPr>
        <p:spPr>
          <a:xfrm>
            <a:off x="620053" y="3756168"/>
            <a:ext cx="637732" cy="637732"/>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1295400" y="3696164"/>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0" name="Rectangle 29"/>
          <p:cNvSpPr/>
          <p:nvPr/>
        </p:nvSpPr>
        <p:spPr>
          <a:xfrm>
            <a:off x="1295400" y="3951217"/>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31" name="Oval 30"/>
          <p:cNvSpPr/>
          <p:nvPr/>
        </p:nvSpPr>
        <p:spPr>
          <a:xfrm>
            <a:off x="6561594" y="1671202"/>
            <a:ext cx="637732" cy="637732"/>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236941" y="161119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33" name="Rectangle 32"/>
          <p:cNvSpPr/>
          <p:nvPr/>
        </p:nvSpPr>
        <p:spPr>
          <a:xfrm>
            <a:off x="7236941" y="1866251"/>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34" name="Oval 33"/>
          <p:cNvSpPr/>
          <p:nvPr/>
        </p:nvSpPr>
        <p:spPr>
          <a:xfrm>
            <a:off x="6553935" y="2707954"/>
            <a:ext cx="637732" cy="637732"/>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7229282" y="26479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28985"/>
                </a:solidFill>
                <a:latin typeface="+mj-lt"/>
              </a:rPr>
              <a:t>TEXT</a:t>
            </a:r>
            <a:endParaRPr lang="en-US">
              <a:solidFill>
                <a:srgbClr val="028985"/>
              </a:solidFill>
              <a:latin typeface="+mj-lt"/>
            </a:endParaRPr>
          </a:p>
        </p:txBody>
      </p:sp>
      <p:sp>
        <p:nvSpPr>
          <p:cNvPr id="36" name="Rectangle 35"/>
          <p:cNvSpPr/>
          <p:nvPr/>
        </p:nvSpPr>
        <p:spPr>
          <a:xfrm>
            <a:off x="7229282" y="2903003"/>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37" name="Oval 36"/>
          <p:cNvSpPr/>
          <p:nvPr/>
        </p:nvSpPr>
        <p:spPr>
          <a:xfrm>
            <a:off x="6563653" y="3756168"/>
            <a:ext cx="637732" cy="637732"/>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239000" y="3696164"/>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39" name="Rectangle 38"/>
          <p:cNvSpPr/>
          <p:nvPr/>
        </p:nvSpPr>
        <p:spPr>
          <a:xfrm>
            <a:off x="7239000" y="3951217"/>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40" name="TextBox 39"/>
          <p:cNvSpPr txBox="1"/>
          <p:nvPr/>
        </p:nvSpPr>
        <p:spPr>
          <a:xfrm>
            <a:off x="719800" y="1836180"/>
            <a:ext cx="434121" cy="307777"/>
          </a:xfrm>
          <a:prstGeom prst="rect">
            <a:avLst/>
          </a:prstGeom>
          <a:noFill/>
        </p:spPr>
        <p:txBody>
          <a:bodyPr wrap="square" rtlCol="0">
            <a:spAutoFit/>
          </a:bodyPr>
          <a:lstStyle/>
          <a:p>
            <a:r>
              <a:rPr lang="en-US" sz="1400" smtClean="0">
                <a:solidFill>
                  <a:schemeClr val="bg1"/>
                </a:solidFill>
                <a:latin typeface="+mj-lt"/>
              </a:rPr>
              <a:t>009’</a:t>
            </a:r>
            <a:endParaRPr lang="en-US" sz="1400">
              <a:solidFill>
                <a:schemeClr val="bg1"/>
              </a:solidFill>
              <a:latin typeface="+mj-lt"/>
            </a:endParaRPr>
          </a:p>
        </p:txBody>
      </p:sp>
      <p:sp>
        <p:nvSpPr>
          <p:cNvPr id="41" name="TextBox 40"/>
          <p:cNvSpPr txBox="1"/>
          <p:nvPr/>
        </p:nvSpPr>
        <p:spPr>
          <a:xfrm>
            <a:off x="712141" y="2872932"/>
            <a:ext cx="434121" cy="307777"/>
          </a:xfrm>
          <a:prstGeom prst="rect">
            <a:avLst/>
          </a:prstGeom>
          <a:noFill/>
        </p:spPr>
        <p:txBody>
          <a:bodyPr wrap="square" rtlCol="0">
            <a:spAutoFit/>
          </a:bodyPr>
          <a:lstStyle/>
          <a:p>
            <a:r>
              <a:rPr lang="en-US" sz="1400" smtClean="0">
                <a:solidFill>
                  <a:schemeClr val="bg1"/>
                </a:solidFill>
                <a:latin typeface="+mj-lt"/>
              </a:rPr>
              <a:t>TAX’</a:t>
            </a:r>
            <a:endParaRPr lang="en-US" sz="1400">
              <a:solidFill>
                <a:schemeClr val="bg1"/>
              </a:solidFill>
              <a:latin typeface="+mj-lt"/>
            </a:endParaRPr>
          </a:p>
        </p:txBody>
      </p:sp>
      <p:sp>
        <p:nvSpPr>
          <p:cNvPr id="42" name="TextBox 41"/>
          <p:cNvSpPr txBox="1"/>
          <p:nvPr/>
        </p:nvSpPr>
        <p:spPr>
          <a:xfrm>
            <a:off x="721859" y="3921146"/>
            <a:ext cx="434121" cy="307777"/>
          </a:xfrm>
          <a:prstGeom prst="rect">
            <a:avLst/>
          </a:prstGeom>
          <a:noFill/>
        </p:spPr>
        <p:txBody>
          <a:bodyPr wrap="square" rtlCol="0">
            <a:spAutoFit/>
          </a:bodyPr>
          <a:lstStyle/>
          <a:p>
            <a:r>
              <a:rPr lang="en-US" sz="1400" smtClean="0">
                <a:solidFill>
                  <a:schemeClr val="bg1"/>
                </a:solidFill>
                <a:latin typeface="+mj-lt"/>
              </a:rPr>
              <a:t>456’</a:t>
            </a:r>
            <a:endParaRPr lang="en-US" sz="1400">
              <a:solidFill>
                <a:schemeClr val="bg1"/>
              </a:solidFill>
              <a:latin typeface="+mj-lt"/>
            </a:endParaRPr>
          </a:p>
        </p:txBody>
      </p:sp>
      <p:sp>
        <p:nvSpPr>
          <p:cNvPr id="43" name="TextBox 42"/>
          <p:cNvSpPr txBox="1"/>
          <p:nvPr/>
        </p:nvSpPr>
        <p:spPr>
          <a:xfrm>
            <a:off x="6663400" y="1836180"/>
            <a:ext cx="434121" cy="307777"/>
          </a:xfrm>
          <a:prstGeom prst="rect">
            <a:avLst/>
          </a:prstGeom>
          <a:noFill/>
        </p:spPr>
        <p:txBody>
          <a:bodyPr wrap="square" rtlCol="0">
            <a:spAutoFit/>
          </a:bodyPr>
          <a:lstStyle/>
          <a:p>
            <a:r>
              <a:rPr lang="en-US" sz="1400" smtClean="0">
                <a:solidFill>
                  <a:schemeClr val="bg1"/>
                </a:solidFill>
                <a:latin typeface="+mj-lt"/>
              </a:rPr>
              <a:t>009’</a:t>
            </a:r>
            <a:endParaRPr lang="en-US" sz="1400">
              <a:solidFill>
                <a:schemeClr val="bg1"/>
              </a:solidFill>
              <a:latin typeface="+mj-lt"/>
            </a:endParaRPr>
          </a:p>
        </p:txBody>
      </p:sp>
      <p:sp>
        <p:nvSpPr>
          <p:cNvPr id="44" name="TextBox 43"/>
          <p:cNvSpPr txBox="1"/>
          <p:nvPr/>
        </p:nvSpPr>
        <p:spPr>
          <a:xfrm>
            <a:off x="6655741" y="2872932"/>
            <a:ext cx="434121" cy="307777"/>
          </a:xfrm>
          <a:prstGeom prst="rect">
            <a:avLst/>
          </a:prstGeom>
          <a:noFill/>
        </p:spPr>
        <p:txBody>
          <a:bodyPr wrap="square" rtlCol="0">
            <a:spAutoFit/>
          </a:bodyPr>
          <a:lstStyle/>
          <a:p>
            <a:r>
              <a:rPr lang="en-US" sz="1400" smtClean="0">
                <a:solidFill>
                  <a:schemeClr val="bg1"/>
                </a:solidFill>
                <a:latin typeface="+mj-lt"/>
              </a:rPr>
              <a:t>83k.</a:t>
            </a:r>
            <a:endParaRPr lang="en-US" sz="1400">
              <a:solidFill>
                <a:schemeClr val="bg1"/>
              </a:solidFill>
              <a:latin typeface="+mj-lt"/>
            </a:endParaRPr>
          </a:p>
        </p:txBody>
      </p:sp>
      <p:sp>
        <p:nvSpPr>
          <p:cNvPr id="45" name="TextBox 44"/>
          <p:cNvSpPr txBox="1"/>
          <p:nvPr/>
        </p:nvSpPr>
        <p:spPr>
          <a:xfrm>
            <a:off x="6665459" y="3921146"/>
            <a:ext cx="434121" cy="307777"/>
          </a:xfrm>
          <a:prstGeom prst="rect">
            <a:avLst/>
          </a:prstGeom>
          <a:noFill/>
        </p:spPr>
        <p:txBody>
          <a:bodyPr wrap="square" rtlCol="0">
            <a:spAutoFit/>
          </a:bodyPr>
          <a:lstStyle/>
          <a:p>
            <a:r>
              <a:rPr lang="en-US" sz="1400" smtClean="0">
                <a:solidFill>
                  <a:schemeClr val="bg1"/>
                </a:solidFill>
                <a:latin typeface="+mj-lt"/>
              </a:rPr>
              <a:t>38$.</a:t>
            </a:r>
            <a:endParaRPr lang="en-US" sz="1400">
              <a:solidFill>
                <a:schemeClr val="bg1"/>
              </a:solidFill>
              <a:latin typeface="+mj-lt"/>
            </a:endParaRPr>
          </a:p>
        </p:txBody>
      </p:sp>
      <p:sp>
        <p:nvSpPr>
          <p:cNvPr id="48" name="TextBox 4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0" name="TextBox 4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500"/>
                                        <p:tgtEl>
                                          <p:spTgt spid="10"/>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right)">
                                      <p:cBhvr>
                                        <p:cTn id="21" dur="500"/>
                                        <p:tgtEl>
                                          <p:spTgt spid="14"/>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childTnLst>
                          </p:cTn>
                        </p:par>
                        <p:par>
                          <p:cTn id="26" fill="hold">
                            <p:stCondLst>
                              <p:cond delay="2500"/>
                            </p:stCondLst>
                            <p:childTnLst>
                              <p:par>
                                <p:cTn id="27" presetID="16" presetClass="entr" presetSubtype="2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barn(inVertical)">
                                      <p:cBhvr>
                                        <p:cTn id="29" dur="500"/>
                                        <p:tgtEl>
                                          <p:spTgt spid="22"/>
                                        </p:tgtEl>
                                      </p:cBhvr>
                                    </p:animEffect>
                                  </p:childTnLst>
                                </p:cTn>
                              </p:par>
                            </p:childTnLst>
                          </p:cTn>
                        </p:par>
                        <p:par>
                          <p:cTn id="30" fill="hold">
                            <p:stCondLst>
                              <p:cond delay="3000"/>
                            </p:stCondLst>
                            <p:childTnLst>
                              <p:par>
                                <p:cTn id="31" presetID="16" presetClass="entr" presetSubtype="2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barn(inVertical)">
                                      <p:cBhvr>
                                        <p:cTn id="33" dur="500"/>
                                        <p:tgtEl>
                                          <p:spTgt spid="25"/>
                                        </p:tgtEl>
                                      </p:cBhvr>
                                    </p:animEffect>
                                  </p:childTnLst>
                                </p:cTn>
                              </p:par>
                            </p:childTnLst>
                          </p:cTn>
                        </p:par>
                        <p:par>
                          <p:cTn id="34" fill="hold">
                            <p:stCondLst>
                              <p:cond delay="3500"/>
                            </p:stCondLst>
                            <p:childTnLst>
                              <p:par>
                                <p:cTn id="35" presetID="16" presetClass="entr" presetSubtype="21"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barn(inVertical)">
                                      <p:cBhvr>
                                        <p:cTn id="37" dur="500"/>
                                        <p:tgtEl>
                                          <p:spTgt spid="28"/>
                                        </p:tgtEl>
                                      </p:cBhvr>
                                    </p:animEffect>
                                  </p:childTnLst>
                                </p:cTn>
                              </p:par>
                            </p:childTnLst>
                          </p:cTn>
                        </p:par>
                        <p:par>
                          <p:cTn id="38" fill="hold">
                            <p:stCondLst>
                              <p:cond delay="4000"/>
                            </p:stCondLst>
                            <p:childTnLst>
                              <p:par>
                                <p:cTn id="39" presetID="16" presetClass="entr" presetSubtype="21" fill="hold" grpId="0"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barn(inVertical)">
                                      <p:cBhvr>
                                        <p:cTn id="41" dur="500"/>
                                        <p:tgtEl>
                                          <p:spTgt spid="31"/>
                                        </p:tgtEl>
                                      </p:cBhvr>
                                    </p:animEffect>
                                  </p:childTnLst>
                                </p:cTn>
                              </p:par>
                            </p:childTnLst>
                          </p:cTn>
                        </p:par>
                        <p:par>
                          <p:cTn id="42" fill="hold">
                            <p:stCondLst>
                              <p:cond delay="4500"/>
                            </p:stCondLst>
                            <p:childTnLst>
                              <p:par>
                                <p:cTn id="43" presetID="16" presetClass="entr" presetSubtype="21"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barn(inVertical)">
                                      <p:cBhvr>
                                        <p:cTn id="45" dur="500"/>
                                        <p:tgtEl>
                                          <p:spTgt spid="34"/>
                                        </p:tgtEl>
                                      </p:cBhvr>
                                    </p:animEffect>
                                  </p:childTnLst>
                                </p:cTn>
                              </p:par>
                            </p:childTnLst>
                          </p:cTn>
                        </p:par>
                        <p:par>
                          <p:cTn id="46" fill="hold">
                            <p:stCondLst>
                              <p:cond delay="5000"/>
                            </p:stCondLst>
                            <p:childTnLst>
                              <p:par>
                                <p:cTn id="47" presetID="16" presetClass="entr" presetSubtype="21"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barn(inVertical)">
                                      <p:cBhvr>
                                        <p:cTn id="49" dur="500"/>
                                        <p:tgtEl>
                                          <p:spTgt spid="37"/>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fade">
                                      <p:cBhvr>
                                        <p:cTn id="65" dur="500"/>
                                        <p:tgtEl>
                                          <p:spTgt spid="43"/>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44"/>
                                        </p:tgtEl>
                                        <p:attrNameLst>
                                          <p:attrName>style.visibility</p:attrName>
                                        </p:attrNameLst>
                                      </p:cBhvr>
                                      <p:to>
                                        <p:strVal val="visible"/>
                                      </p:to>
                                    </p:set>
                                    <p:animEffect transition="in" filter="fade">
                                      <p:cBhvr>
                                        <p:cTn id="69" dur="500"/>
                                        <p:tgtEl>
                                          <p:spTgt spid="44"/>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500"/>
                                        <p:tgtEl>
                                          <p:spTgt spid="45"/>
                                        </p:tgtEl>
                                      </p:cBhvr>
                                    </p:animEffect>
                                  </p:childTnLst>
                                </p:cTn>
                              </p:par>
                            </p:childTnLst>
                          </p:cTn>
                        </p:par>
                        <p:par>
                          <p:cTn id="74" fill="hold">
                            <p:stCondLst>
                              <p:cond delay="8500"/>
                            </p:stCondLst>
                            <p:childTnLst>
                              <p:par>
                                <p:cTn id="75" presetID="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ppt_x"/>
                                          </p:val>
                                        </p:tav>
                                        <p:tav tm="100000">
                                          <p:val>
                                            <p:strVal val="#ppt_x"/>
                                          </p:val>
                                        </p:tav>
                                      </p:tavLst>
                                    </p:anim>
                                    <p:anim calcmode="lin" valueType="num">
                                      <p:cBhvr additive="base">
                                        <p:cTn id="78" dur="50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additive="base">
                                        <p:cTn id="82" dur="500" fill="hold"/>
                                        <p:tgtEl>
                                          <p:spTgt spid="26"/>
                                        </p:tgtEl>
                                        <p:attrNameLst>
                                          <p:attrName>ppt_x</p:attrName>
                                        </p:attrNameLst>
                                      </p:cBhvr>
                                      <p:tavLst>
                                        <p:tav tm="0">
                                          <p:val>
                                            <p:strVal val="#ppt_x"/>
                                          </p:val>
                                        </p:tav>
                                        <p:tav tm="100000">
                                          <p:val>
                                            <p:strVal val="#ppt_x"/>
                                          </p:val>
                                        </p:tav>
                                      </p:tavLst>
                                    </p:anim>
                                    <p:anim calcmode="lin" valueType="num">
                                      <p:cBhvr additive="base">
                                        <p:cTn id="83" dur="500" fill="hold"/>
                                        <p:tgtEl>
                                          <p:spTgt spid="26"/>
                                        </p:tgtEl>
                                        <p:attrNameLst>
                                          <p:attrName>ppt_y</p:attrName>
                                        </p:attrNameLst>
                                      </p:cBhvr>
                                      <p:tavLst>
                                        <p:tav tm="0">
                                          <p:val>
                                            <p:strVal val="1+#ppt_h/2"/>
                                          </p:val>
                                        </p:tav>
                                        <p:tav tm="100000">
                                          <p:val>
                                            <p:strVal val="#ppt_y"/>
                                          </p:val>
                                        </p:tav>
                                      </p:tavLst>
                                    </p:anim>
                                  </p:childTnLst>
                                </p:cTn>
                              </p:par>
                            </p:childTnLst>
                          </p:cTn>
                        </p:par>
                        <p:par>
                          <p:cTn id="84" fill="hold">
                            <p:stCondLst>
                              <p:cond delay="9500"/>
                            </p:stCondLst>
                            <p:childTnLst>
                              <p:par>
                                <p:cTn id="85" presetID="2" presetClass="entr" presetSubtype="4"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additive="base">
                                        <p:cTn id="87" dur="500" fill="hold"/>
                                        <p:tgtEl>
                                          <p:spTgt spid="29"/>
                                        </p:tgtEl>
                                        <p:attrNameLst>
                                          <p:attrName>ppt_x</p:attrName>
                                        </p:attrNameLst>
                                      </p:cBhvr>
                                      <p:tavLst>
                                        <p:tav tm="0">
                                          <p:val>
                                            <p:strVal val="#ppt_x"/>
                                          </p:val>
                                        </p:tav>
                                        <p:tav tm="100000">
                                          <p:val>
                                            <p:strVal val="#ppt_x"/>
                                          </p:val>
                                        </p:tav>
                                      </p:tavLst>
                                    </p:anim>
                                    <p:anim calcmode="lin" valueType="num">
                                      <p:cBhvr additive="base">
                                        <p:cTn id="88" dur="500" fill="hold"/>
                                        <p:tgtEl>
                                          <p:spTgt spid="29"/>
                                        </p:tgtEl>
                                        <p:attrNameLst>
                                          <p:attrName>ppt_y</p:attrName>
                                        </p:attrNameLst>
                                      </p:cBhvr>
                                      <p:tavLst>
                                        <p:tav tm="0">
                                          <p:val>
                                            <p:strVal val="1+#ppt_h/2"/>
                                          </p:val>
                                        </p:tav>
                                        <p:tav tm="100000">
                                          <p:val>
                                            <p:strVal val="#ppt_y"/>
                                          </p:val>
                                        </p:tav>
                                      </p:tavLst>
                                    </p:anim>
                                  </p:childTnLst>
                                </p:cTn>
                              </p:par>
                            </p:childTnLst>
                          </p:cTn>
                        </p:par>
                        <p:par>
                          <p:cTn id="89" fill="hold">
                            <p:stCondLst>
                              <p:cond delay="100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500" fill="hold"/>
                                        <p:tgtEl>
                                          <p:spTgt spid="32"/>
                                        </p:tgtEl>
                                        <p:attrNameLst>
                                          <p:attrName>ppt_x</p:attrName>
                                        </p:attrNameLst>
                                      </p:cBhvr>
                                      <p:tavLst>
                                        <p:tav tm="0">
                                          <p:val>
                                            <p:strVal val="#ppt_x"/>
                                          </p:val>
                                        </p:tav>
                                        <p:tav tm="100000">
                                          <p:val>
                                            <p:strVal val="#ppt_x"/>
                                          </p:val>
                                        </p:tav>
                                      </p:tavLst>
                                    </p:anim>
                                    <p:anim calcmode="lin" valueType="num">
                                      <p:cBhvr additive="base">
                                        <p:cTn id="93" dur="50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10500"/>
                            </p:stCondLst>
                            <p:childTnLst>
                              <p:par>
                                <p:cTn id="95" presetID="2" presetClass="entr" presetSubtype="4"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500" fill="hold"/>
                                        <p:tgtEl>
                                          <p:spTgt spid="35"/>
                                        </p:tgtEl>
                                        <p:attrNameLst>
                                          <p:attrName>ppt_x</p:attrName>
                                        </p:attrNameLst>
                                      </p:cBhvr>
                                      <p:tavLst>
                                        <p:tav tm="0">
                                          <p:val>
                                            <p:strVal val="#ppt_x"/>
                                          </p:val>
                                        </p:tav>
                                        <p:tav tm="100000">
                                          <p:val>
                                            <p:strVal val="#ppt_x"/>
                                          </p:val>
                                        </p:tav>
                                      </p:tavLst>
                                    </p:anim>
                                    <p:anim calcmode="lin" valueType="num">
                                      <p:cBhvr additive="base">
                                        <p:cTn id="98" dur="50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11000"/>
                            </p:stCondLst>
                            <p:childTnLst>
                              <p:par>
                                <p:cTn id="100" presetID="2" presetClass="entr" presetSubtype="4" fill="hold" grpId="0" nodeType="afterEffect">
                                  <p:stCondLst>
                                    <p:cond delay="0"/>
                                  </p:stCondLst>
                                  <p:childTnLst>
                                    <p:set>
                                      <p:cBhvr>
                                        <p:cTn id="101" dur="1" fill="hold">
                                          <p:stCondLst>
                                            <p:cond delay="0"/>
                                          </p:stCondLst>
                                        </p:cTn>
                                        <p:tgtEl>
                                          <p:spTgt spid="38"/>
                                        </p:tgtEl>
                                        <p:attrNameLst>
                                          <p:attrName>style.visibility</p:attrName>
                                        </p:attrNameLst>
                                      </p:cBhvr>
                                      <p:to>
                                        <p:strVal val="visible"/>
                                      </p:to>
                                    </p:set>
                                    <p:anim calcmode="lin" valueType="num">
                                      <p:cBhvr additive="base">
                                        <p:cTn id="102" dur="500" fill="hold"/>
                                        <p:tgtEl>
                                          <p:spTgt spid="38"/>
                                        </p:tgtEl>
                                        <p:attrNameLst>
                                          <p:attrName>ppt_x</p:attrName>
                                        </p:attrNameLst>
                                      </p:cBhvr>
                                      <p:tavLst>
                                        <p:tav tm="0">
                                          <p:val>
                                            <p:strVal val="#ppt_x"/>
                                          </p:val>
                                        </p:tav>
                                        <p:tav tm="100000">
                                          <p:val>
                                            <p:strVal val="#ppt_x"/>
                                          </p:val>
                                        </p:tav>
                                      </p:tavLst>
                                    </p:anim>
                                    <p:anim calcmode="lin" valueType="num">
                                      <p:cBhvr additive="base">
                                        <p:cTn id="103" dur="500" fill="hold"/>
                                        <p:tgtEl>
                                          <p:spTgt spid="38"/>
                                        </p:tgtEl>
                                        <p:attrNameLst>
                                          <p:attrName>ppt_y</p:attrName>
                                        </p:attrNameLst>
                                      </p:cBhvr>
                                      <p:tavLst>
                                        <p:tav tm="0">
                                          <p:val>
                                            <p:strVal val="1+#ppt_h/2"/>
                                          </p:val>
                                        </p:tav>
                                        <p:tav tm="100000">
                                          <p:val>
                                            <p:strVal val="#ppt_y"/>
                                          </p:val>
                                        </p:tav>
                                      </p:tavLst>
                                    </p:anim>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24"/>
                                        </p:tgtEl>
                                        <p:attrNameLst>
                                          <p:attrName>style.visibility</p:attrName>
                                        </p:attrNameLst>
                                      </p:cBhvr>
                                      <p:to>
                                        <p:strVal val="visible"/>
                                      </p:to>
                                    </p:set>
                                    <p:animEffect transition="in" filter="fade">
                                      <p:cBhvr>
                                        <p:cTn id="107" dur="500"/>
                                        <p:tgtEl>
                                          <p:spTgt spid="24"/>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500"/>
                                        <p:tgtEl>
                                          <p:spTgt spid="27"/>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30"/>
                                        </p:tgtEl>
                                        <p:attrNameLst>
                                          <p:attrName>style.visibility</p:attrName>
                                        </p:attrNameLst>
                                      </p:cBhvr>
                                      <p:to>
                                        <p:strVal val="visible"/>
                                      </p:to>
                                    </p:set>
                                    <p:animEffect transition="in" filter="fade">
                                      <p:cBhvr>
                                        <p:cTn id="115" dur="500"/>
                                        <p:tgtEl>
                                          <p:spTgt spid="30"/>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33"/>
                                        </p:tgtEl>
                                        <p:attrNameLst>
                                          <p:attrName>style.visibility</p:attrName>
                                        </p:attrNameLst>
                                      </p:cBhvr>
                                      <p:to>
                                        <p:strVal val="visible"/>
                                      </p:to>
                                    </p:set>
                                    <p:animEffect transition="in" filter="fade">
                                      <p:cBhvr>
                                        <p:cTn id="119" dur="500"/>
                                        <p:tgtEl>
                                          <p:spTgt spid="33"/>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fade">
                                      <p:cBhvr>
                                        <p:cTn id="123" dur="500"/>
                                        <p:tgtEl>
                                          <p:spTgt spid="36"/>
                                        </p:tgtEl>
                                      </p:cBhvr>
                                    </p:animEffect>
                                  </p:childTnLst>
                                </p:cTn>
                              </p:par>
                            </p:childTnLst>
                          </p:cTn>
                        </p:par>
                        <p:par>
                          <p:cTn id="124" fill="hold">
                            <p:stCondLst>
                              <p:cond delay="14000"/>
                            </p:stCondLst>
                            <p:childTnLst>
                              <p:par>
                                <p:cTn id="125" presetID="10" presetClass="entr" presetSubtype="0" fill="hold" grpId="0" nodeType="afterEffect">
                                  <p:stCondLst>
                                    <p:cond delay="0"/>
                                  </p:stCondLst>
                                  <p:childTnLst>
                                    <p:set>
                                      <p:cBhvr>
                                        <p:cTn id="126" dur="1" fill="hold">
                                          <p:stCondLst>
                                            <p:cond delay="0"/>
                                          </p:stCondLst>
                                        </p:cTn>
                                        <p:tgtEl>
                                          <p:spTgt spid="39"/>
                                        </p:tgtEl>
                                        <p:attrNameLst>
                                          <p:attrName>style.visibility</p:attrName>
                                        </p:attrNameLst>
                                      </p:cBhvr>
                                      <p:to>
                                        <p:strVal val="visible"/>
                                      </p:to>
                                    </p:set>
                                    <p:animEffect transition="in" filter="fade">
                                      <p:cBhvr>
                                        <p:cTn id="127" dur="500"/>
                                        <p:tgtEl>
                                          <p:spTgt spid="39"/>
                                        </p:tgtEl>
                                      </p:cBhvr>
                                    </p:animEffect>
                                  </p:childTnLst>
                                </p:cTn>
                              </p:par>
                            </p:childTnLst>
                          </p:cTn>
                        </p:par>
                        <p:par>
                          <p:cTn id="128" fill="hold">
                            <p:stCondLst>
                              <p:cond delay="14500"/>
                            </p:stCondLst>
                            <p:childTnLst>
                              <p:par>
                                <p:cTn id="129" presetID="37" presetClass="entr" presetSubtype="0" fill="hold" grpId="0" nodeType="afterEffect">
                                  <p:stCondLst>
                                    <p:cond delay="0"/>
                                  </p:stCondLst>
                                  <p:childTnLst>
                                    <p:set>
                                      <p:cBhvr>
                                        <p:cTn id="130" dur="1" fill="hold">
                                          <p:stCondLst>
                                            <p:cond delay="0"/>
                                          </p:stCondLst>
                                        </p:cTn>
                                        <p:tgtEl>
                                          <p:spTgt spid="48"/>
                                        </p:tgtEl>
                                        <p:attrNameLst>
                                          <p:attrName>style.visibility</p:attrName>
                                        </p:attrNameLst>
                                      </p:cBhvr>
                                      <p:to>
                                        <p:strVal val="visible"/>
                                      </p:to>
                                    </p:set>
                                    <p:animEffect transition="in" filter="fade">
                                      <p:cBhvr>
                                        <p:cTn id="131" dur="750"/>
                                        <p:tgtEl>
                                          <p:spTgt spid="48"/>
                                        </p:tgtEl>
                                      </p:cBhvr>
                                    </p:animEffect>
                                    <p:anim calcmode="lin" valueType="num">
                                      <p:cBhvr>
                                        <p:cTn id="132" dur="750" fill="hold"/>
                                        <p:tgtEl>
                                          <p:spTgt spid="48"/>
                                        </p:tgtEl>
                                        <p:attrNameLst>
                                          <p:attrName>ppt_x</p:attrName>
                                        </p:attrNameLst>
                                      </p:cBhvr>
                                      <p:tavLst>
                                        <p:tav tm="0">
                                          <p:val>
                                            <p:strVal val="#ppt_x"/>
                                          </p:val>
                                        </p:tav>
                                        <p:tav tm="100000">
                                          <p:val>
                                            <p:strVal val="#ppt_x"/>
                                          </p:val>
                                        </p:tav>
                                      </p:tavLst>
                                    </p:anim>
                                    <p:anim calcmode="lin" valueType="num">
                                      <p:cBhvr>
                                        <p:cTn id="133" dur="675" decel="100000" fill="hold"/>
                                        <p:tgtEl>
                                          <p:spTgt spid="48"/>
                                        </p:tgtEl>
                                        <p:attrNameLst>
                                          <p:attrName>ppt_y</p:attrName>
                                        </p:attrNameLst>
                                      </p:cBhvr>
                                      <p:tavLst>
                                        <p:tav tm="0">
                                          <p:val>
                                            <p:strVal val="#ppt_y+1"/>
                                          </p:val>
                                        </p:tav>
                                        <p:tav tm="100000">
                                          <p:val>
                                            <p:strVal val="#ppt_y-.03"/>
                                          </p:val>
                                        </p:tav>
                                      </p:tavLst>
                                    </p:anim>
                                    <p:anim calcmode="lin" valueType="num">
                                      <p:cBhvr>
                                        <p:cTn id="134" dur="75" accel="100000" fill="hold">
                                          <p:stCondLst>
                                            <p:cond delay="675"/>
                                          </p:stCondLst>
                                        </p:cTn>
                                        <p:tgtEl>
                                          <p:spTgt spid="48"/>
                                        </p:tgtEl>
                                        <p:attrNameLst>
                                          <p:attrName>ppt_y</p:attrName>
                                        </p:attrNameLst>
                                      </p:cBhvr>
                                      <p:tavLst>
                                        <p:tav tm="0">
                                          <p:val>
                                            <p:strVal val="#ppt_y-.03"/>
                                          </p:val>
                                        </p:tav>
                                        <p:tav tm="100000">
                                          <p:val>
                                            <p:strVal val="#ppt_y"/>
                                          </p:val>
                                        </p:tav>
                                      </p:tavLst>
                                    </p:anim>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50"/>
                                        </p:tgtEl>
                                        <p:attrNameLst>
                                          <p:attrName>style.visibility</p:attrName>
                                        </p:attrNameLst>
                                      </p:cBhvr>
                                      <p:to>
                                        <p:strVal val="visible"/>
                                      </p:to>
                                    </p:set>
                                    <p:animEffect transition="in" filter="fade">
                                      <p:cBhvr>
                                        <p:cTn id="13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4" grpId="0" animBg="1"/>
      <p:bldP spid="16" grpId="0" animBg="1"/>
      <p:bldGraphic spid="20" grpId="0">
        <p:bldAsOne/>
      </p:bldGraphic>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P spid="40" grpId="0"/>
      <p:bldP spid="41" grpId="0"/>
      <p:bldP spid="42" grpId="0"/>
      <p:bldP spid="43" grpId="0"/>
      <p:bldP spid="44" grpId="0"/>
      <p:bldP spid="45" grpId="0"/>
      <p:bldP spid="48" grpId="0"/>
      <p:bldP spid="5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6104"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10" name="Oval 9"/>
          <p:cNvSpPr/>
          <p:nvPr/>
        </p:nvSpPr>
        <p:spPr>
          <a:xfrm>
            <a:off x="3088742" y="1504950"/>
            <a:ext cx="2895600" cy="28956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9" name="Diagram 18"/>
          <p:cNvGraphicFramePr/>
          <p:nvPr/>
        </p:nvGraphicFramePr>
        <p:xfrm>
          <a:off x="3434084" y="1850292"/>
          <a:ext cx="2204916" cy="220491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2" name="Oval 21"/>
          <p:cNvSpPr/>
          <p:nvPr/>
        </p:nvSpPr>
        <p:spPr>
          <a:xfrm>
            <a:off x="3088742" y="1924050"/>
            <a:ext cx="457200" cy="4572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541558" y="1924050"/>
            <a:ext cx="457200" cy="4572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88742" y="3562350"/>
            <a:ext cx="457200" cy="457200"/>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541558" y="3562350"/>
            <a:ext cx="457200" cy="4572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 name="Straight Connector 25"/>
          <p:cNvCxnSpPr/>
          <p:nvPr/>
        </p:nvCxnSpPr>
        <p:spPr>
          <a:xfrm flipH="1">
            <a:off x="955142" y="2153165"/>
            <a:ext cx="2133600" cy="0"/>
          </a:xfrm>
          <a:prstGeom prst="line">
            <a:avLst/>
          </a:prstGeom>
          <a:ln w="28575">
            <a:solidFill>
              <a:srgbClr val="1FD89C"/>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955142" y="3790950"/>
            <a:ext cx="2133600" cy="0"/>
          </a:xfrm>
          <a:prstGeom prst="line">
            <a:avLst/>
          </a:prstGeom>
          <a:ln w="28575">
            <a:solidFill>
              <a:srgbClr val="F4C60E"/>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5984342" y="2152650"/>
            <a:ext cx="2204517" cy="0"/>
          </a:xfrm>
          <a:prstGeom prst="line">
            <a:avLst/>
          </a:prstGeom>
          <a:ln w="28575">
            <a:solidFill>
              <a:srgbClr val="DF7307"/>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984342" y="3790950"/>
            <a:ext cx="2204517" cy="0"/>
          </a:xfrm>
          <a:prstGeom prst="line">
            <a:avLst/>
          </a:prstGeom>
          <a:ln w="28575">
            <a:solidFill>
              <a:srgbClr val="23CADC"/>
            </a:solidFill>
            <a:headEnd w="sm" len="med"/>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990600" y="1783318"/>
            <a:ext cx="1246365" cy="369332"/>
          </a:xfrm>
          <a:prstGeom prst="rect">
            <a:avLst/>
          </a:prstGeom>
          <a:noFill/>
        </p:spPr>
        <p:txBody>
          <a:bodyPr wrap="square" rtlCol="0">
            <a:spAutoFit/>
          </a:bodyPr>
          <a:lstStyle/>
          <a:p>
            <a:r>
              <a:rPr lang="en-US" smtClean="0">
                <a:solidFill>
                  <a:schemeClr val="bg1">
                    <a:lumMod val="95000"/>
                  </a:schemeClr>
                </a:solidFill>
                <a:latin typeface="+mj-lt"/>
              </a:rPr>
              <a:t>WE ARE SUPER</a:t>
            </a:r>
            <a:endParaRPr lang="en-US">
              <a:solidFill>
                <a:schemeClr val="bg1">
                  <a:lumMod val="95000"/>
                </a:schemeClr>
              </a:solidFill>
              <a:latin typeface="+mj-lt"/>
            </a:endParaRPr>
          </a:p>
        </p:txBody>
      </p:sp>
      <p:sp>
        <p:nvSpPr>
          <p:cNvPr id="35" name="Rectangle 34"/>
          <p:cNvSpPr/>
          <p:nvPr/>
        </p:nvSpPr>
        <p:spPr>
          <a:xfrm>
            <a:off x="969558" y="2190750"/>
            <a:ext cx="2002242" cy="769441"/>
          </a:xfrm>
          <a:prstGeom prst="rect">
            <a:avLst/>
          </a:prstGeom>
        </p:spPr>
        <p:txBody>
          <a:bodyPr wrap="square">
            <a:spAutoFit/>
          </a:bodyPr>
          <a:lstStyle/>
          <a:p>
            <a:r>
              <a:rPr lang="en-US" sz="1100">
                <a:solidFill>
                  <a:schemeClr val="bg1">
                    <a:lumMod val="85000"/>
                  </a:schemeClr>
                </a:solidFill>
              </a:rPr>
              <a:t>Lorem Ipsum is simply dummy text of the printing and typesetting industry. Lorem Ipsum has been </a:t>
            </a:r>
            <a:r>
              <a:rPr lang="en-US" sz="1100" smtClean="0">
                <a:solidFill>
                  <a:schemeClr val="bg1">
                    <a:lumMod val="85000"/>
                  </a:schemeClr>
                </a:solidFill>
              </a:rPr>
              <a:t>the.</a:t>
            </a:r>
            <a:endParaRPr lang="en-US" sz="1100">
              <a:solidFill>
                <a:schemeClr val="bg1">
                  <a:lumMod val="85000"/>
                </a:schemeClr>
              </a:solidFill>
            </a:endParaRPr>
          </a:p>
        </p:txBody>
      </p:sp>
      <p:sp>
        <p:nvSpPr>
          <p:cNvPr id="36" name="TextBox 35"/>
          <p:cNvSpPr txBox="1"/>
          <p:nvPr/>
        </p:nvSpPr>
        <p:spPr>
          <a:xfrm>
            <a:off x="990600" y="3409950"/>
            <a:ext cx="1246365" cy="369332"/>
          </a:xfrm>
          <a:prstGeom prst="rect">
            <a:avLst/>
          </a:prstGeom>
          <a:noFill/>
        </p:spPr>
        <p:txBody>
          <a:bodyPr wrap="square" rtlCol="0">
            <a:spAutoFit/>
          </a:bodyPr>
          <a:lstStyle/>
          <a:p>
            <a:r>
              <a:rPr lang="en-US" smtClean="0">
                <a:solidFill>
                  <a:schemeClr val="bg1">
                    <a:lumMod val="95000"/>
                  </a:schemeClr>
                </a:solidFill>
                <a:latin typeface="+mj-lt"/>
              </a:rPr>
              <a:t>WE ARE SUPER</a:t>
            </a:r>
            <a:endParaRPr lang="en-US">
              <a:solidFill>
                <a:schemeClr val="bg1">
                  <a:lumMod val="95000"/>
                </a:schemeClr>
              </a:solidFill>
              <a:latin typeface="+mj-lt"/>
            </a:endParaRPr>
          </a:p>
        </p:txBody>
      </p:sp>
      <p:sp>
        <p:nvSpPr>
          <p:cNvPr id="37" name="Rectangle 36"/>
          <p:cNvSpPr/>
          <p:nvPr/>
        </p:nvSpPr>
        <p:spPr>
          <a:xfrm>
            <a:off x="969558" y="3817382"/>
            <a:ext cx="2002242" cy="769441"/>
          </a:xfrm>
          <a:prstGeom prst="rect">
            <a:avLst/>
          </a:prstGeom>
        </p:spPr>
        <p:txBody>
          <a:bodyPr wrap="square">
            <a:spAutoFit/>
          </a:bodyPr>
          <a:lstStyle/>
          <a:p>
            <a:r>
              <a:rPr lang="en-US" sz="1100">
                <a:solidFill>
                  <a:schemeClr val="bg1">
                    <a:lumMod val="85000"/>
                  </a:schemeClr>
                </a:solidFill>
              </a:rPr>
              <a:t>Lorem Ipsum is simply dummy text of the printing and typesetting industry. Lorem Ipsum has been </a:t>
            </a:r>
            <a:r>
              <a:rPr lang="en-US" sz="1100" smtClean="0">
                <a:solidFill>
                  <a:schemeClr val="bg1">
                    <a:lumMod val="85000"/>
                  </a:schemeClr>
                </a:solidFill>
              </a:rPr>
              <a:t>the.</a:t>
            </a:r>
            <a:endParaRPr lang="en-US" sz="1100">
              <a:solidFill>
                <a:schemeClr val="bg1">
                  <a:lumMod val="85000"/>
                </a:schemeClr>
              </a:solidFill>
            </a:endParaRPr>
          </a:p>
        </p:txBody>
      </p:sp>
      <p:sp>
        <p:nvSpPr>
          <p:cNvPr id="38" name="TextBox 37"/>
          <p:cNvSpPr txBox="1"/>
          <p:nvPr/>
        </p:nvSpPr>
        <p:spPr>
          <a:xfrm>
            <a:off x="6324600" y="1783318"/>
            <a:ext cx="1246365" cy="369332"/>
          </a:xfrm>
          <a:prstGeom prst="rect">
            <a:avLst/>
          </a:prstGeom>
          <a:noFill/>
        </p:spPr>
        <p:txBody>
          <a:bodyPr wrap="square" rtlCol="0">
            <a:spAutoFit/>
          </a:bodyPr>
          <a:lstStyle/>
          <a:p>
            <a:r>
              <a:rPr lang="en-US" smtClean="0">
                <a:solidFill>
                  <a:schemeClr val="bg1">
                    <a:lumMod val="95000"/>
                  </a:schemeClr>
                </a:solidFill>
                <a:latin typeface="+mj-lt"/>
              </a:rPr>
              <a:t>WE ARE SUPER</a:t>
            </a:r>
            <a:endParaRPr lang="en-US">
              <a:solidFill>
                <a:schemeClr val="bg1">
                  <a:lumMod val="95000"/>
                </a:schemeClr>
              </a:solidFill>
              <a:latin typeface="+mj-lt"/>
            </a:endParaRPr>
          </a:p>
        </p:txBody>
      </p:sp>
      <p:sp>
        <p:nvSpPr>
          <p:cNvPr id="39" name="Rectangle 38"/>
          <p:cNvSpPr/>
          <p:nvPr/>
        </p:nvSpPr>
        <p:spPr>
          <a:xfrm>
            <a:off x="6303558" y="2190750"/>
            <a:ext cx="2002242" cy="769441"/>
          </a:xfrm>
          <a:prstGeom prst="rect">
            <a:avLst/>
          </a:prstGeom>
        </p:spPr>
        <p:txBody>
          <a:bodyPr wrap="square">
            <a:spAutoFit/>
          </a:bodyPr>
          <a:lstStyle/>
          <a:p>
            <a:r>
              <a:rPr lang="en-US" sz="1100">
                <a:solidFill>
                  <a:schemeClr val="bg1">
                    <a:lumMod val="85000"/>
                  </a:schemeClr>
                </a:solidFill>
              </a:rPr>
              <a:t>Lorem Ipsum is simply dummy text of the printing and typesetting industry. Lorem Ipsum has been </a:t>
            </a:r>
            <a:r>
              <a:rPr lang="en-US" sz="1100" smtClean="0">
                <a:solidFill>
                  <a:schemeClr val="bg1">
                    <a:lumMod val="85000"/>
                  </a:schemeClr>
                </a:solidFill>
              </a:rPr>
              <a:t>the.</a:t>
            </a:r>
            <a:endParaRPr lang="en-US" sz="1100">
              <a:solidFill>
                <a:schemeClr val="bg1">
                  <a:lumMod val="85000"/>
                </a:schemeClr>
              </a:solidFill>
            </a:endParaRPr>
          </a:p>
        </p:txBody>
      </p:sp>
      <p:sp>
        <p:nvSpPr>
          <p:cNvPr id="40" name="TextBox 39"/>
          <p:cNvSpPr txBox="1"/>
          <p:nvPr/>
        </p:nvSpPr>
        <p:spPr>
          <a:xfrm>
            <a:off x="6345642" y="3409950"/>
            <a:ext cx="1246365" cy="369332"/>
          </a:xfrm>
          <a:prstGeom prst="rect">
            <a:avLst/>
          </a:prstGeom>
          <a:noFill/>
        </p:spPr>
        <p:txBody>
          <a:bodyPr wrap="square" rtlCol="0">
            <a:spAutoFit/>
          </a:bodyPr>
          <a:lstStyle/>
          <a:p>
            <a:r>
              <a:rPr lang="en-US" smtClean="0">
                <a:solidFill>
                  <a:schemeClr val="bg1">
                    <a:lumMod val="95000"/>
                  </a:schemeClr>
                </a:solidFill>
                <a:latin typeface="+mj-lt"/>
              </a:rPr>
              <a:t>WE ARE SUPER</a:t>
            </a:r>
            <a:endParaRPr lang="en-US">
              <a:solidFill>
                <a:schemeClr val="bg1">
                  <a:lumMod val="95000"/>
                </a:schemeClr>
              </a:solidFill>
              <a:latin typeface="+mj-lt"/>
            </a:endParaRPr>
          </a:p>
        </p:txBody>
      </p:sp>
      <p:sp>
        <p:nvSpPr>
          <p:cNvPr id="41" name="Rectangle 40"/>
          <p:cNvSpPr/>
          <p:nvPr/>
        </p:nvSpPr>
        <p:spPr>
          <a:xfrm>
            <a:off x="6324600" y="3817382"/>
            <a:ext cx="2002242" cy="769441"/>
          </a:xfrm>
          <a:prstGeom prst="rect">
            <a:avLst/>
          </a:prstGeom>
        </p:spPr>
        <p:txBody>
          <a:bodyPr wrap="square">
            <a:spAutoFit/>
          </a:bodyPr>
          <a:lstStyle/>
          <a:p>
            <a:r>
              <a:rPr lang="en-US" sz="1100">
                <a:solidFill>
                  <a:schemeClr val="bg1">
                    <a:lumMod val="85000"/>
                  </a:schemeClr>
                </a:solidFill>
              </a:rPr>
              <a:t>Lorem Ipsum is simply dummy text of the printing and typesetting industry. Lorem Ipsum has been </a:t>
            </a:r>
            <a:r>
              <a:rPr lang="en-US" sz="1100" smtClean="0">
                <a:solidFill>
                  <a:schemeClr val="bg1">
                    <a:lumMod val="85000"/>
                  </a:schemeClr>
                </a:solidFill>
              </a:rPr>
              <a:t>the.</a:t>
            </a:r>
            <a:endParaRPr lang="en-US" sz="1100">
              <a:solidFill>
                <a:schemeClr val="bg1">
                  <a:lumMod val="85000"/>
                </a:schemeClr>
              </a:solidFill>
            </a:endParaRPr>
          </a:p>
        </p:txBody>
      </p:sp>
      <p:sp>
        <p:nvSpPr>
          <p:cNvPr id="30" name="Freeform 29"/>
          <p:cNvSpPr>
            <a:spLocks noEditPoints="1"/>
          </p:cNvSpPr>
          <p:nvPr/>
        </p:nvSpPr>
        <p:spPr bwMode="auto">
          <a:xfrm>
            <a:off x="3184700" y="2025684"/>
            <a:ext cx="266954" cy="253932"/>
          </a:xfrm>
          <a:custGeom>
            <a:avLst/>
            <a:gdLst>
              <a:gd name="T0" fmla="*/ 64 w 538"/>
              <a:gd name="T1" fmla="*/ 416 h 512"/>
              <a:gd name="T2" fmla="*/ 26 w 538"/>
              <a:gd name="T3" fmla="*/ 438 h 512"/>
              <a:gd name="T4" fmla="*/ 5 w 538"/>
              <a:gd name="T5" fmla="*/ 400 h 512"/>
              <a:gd name="T6" fmla="*/ 32 w 538"/>
              <a:gd name="T7" fmla="*/ 302 h 512"/>
              <a:gd name="T8" fmla="*/ 70 w 538"/>
              <a:gd name="T9" fmla="*/ 281 h 512"/>
              <a:gd name="T10" fmla="*/ 167 w 538"/>
              <a:gd name="T11" fmla="*/ 308 h 512"/>
              <a:gd name="T12" fmla="*/ 189 w 538"/>
              <a:gd name="T13" fmla="*/ 346 h 512"/>
              <a:gd name="T14" fmla="*/ 151 w 538"/>
              <a:gd name="T15" fmla="*/ 368 h 512"/>
              <a:gd name="T16" fmla="*/ 121 w 538"/>
              <a:gd name="T17" fmla="*/ 359 h 512"/>
              <a:gd name="T18" fmla="*/ 159 w 538"/>
              <a:gd name="T19" fmla="*/ 397 h 512"/>
              <a:gd name="T20" fmla="*/ 238 w 538"/>
              <a:gd name="T21" fmla="*/ 431 h 512"/>
              <a:gd name="T22" fmla="*/ 238 w 538"/>
              <a:gd name="T23" fmla="*/ 279 h 512"/>
              <a:gd name="T24" fmla="*/ 168 w 538"/>
              <a:gd name="T25" fmla="*/ 279 h 512"/>
              <a:gd name="T26" fmla="*/ 137 w 538"/>
              <a:gd name="T27" fmla="*/ 248 h 512"/>
              <a:gd name="T28" fmla="*/ 168 w 538"/>
              <a:gd name="T29" fmla="*/ 217 h 512"/>
              <a:gd name="T30" fmla="*/ 238 w 538"/>
              <a:gd name="T31" fmla="*/ 217 h 512"/>
              <a:gd name="T32" fmla="*/ 238 w 538"/>
              <a:gd name="T33" fmla="*/ 186 h 512"/>
              <a:gd name="T34" fmla="*/ 202 w 538"/>
              <a:gd name="T35" fmla="*/ 163 h 512"/>
              <a:gd name="T36" fmla="*/ 173 w 538"/>
              <a:gd name="T37" fmla="*/ 96 h 512"/>
              <a:gd name="T38" fmla="*/ 202 w 538"/>
              <a:gd name="T39" fmla="*/ 28 h 512"/>
              <a:gd name="T40" fmla="*/ 269 w 538"/>
              <a:gd name="T41" fmla="*/ 0 h 512"/>
              <a:gd name="T42" fmla="*/ 337 w 538"/>
              <a:gd name="T43" fmla="*/ 28 h 512"/>
              <a:gd name="T44" fmla="*/ 365 w 538"/>
              <a:gd name="T45" fmla="*/ 96 h 512"/>
              <a:gd name="T46" fmla="*/ 337 w 538"/>
              <a:gd name="T47" fmla="*/ 163 h 512"/>
              <a:gd name="T48" fmla="*/ 300 w 538"/>
              <a:gd name="T49" fmla="*/ 186 h 512"/>
              <a:gd name="T50" fmla="*/ 300 w 538"/>
              <a:gd name="T51" fmla="*/ 217 h 512"/>
              <a:gd name="T52" fmla="*/ 370 w 538"/>
              <a:gd name="T53" fmla="*/ 217 h 512"/>
              <a:gd name="T54" fmla="*/ 402 w 538"/>
              <a:gd name="T55" fmla="*/ 248 h 512"/>
              <a:gd name="T56" fmla="*/ 370 w 538"/>
              <a:gd name="T57" fmla="*/ 279 h 512"/>
              <a:gd name="T58" fmla="*/ 300 w 538"/>
              <a:gd name="T59" fmla="*/ 279 h 512"/>
              <a:gd name="T60" fmla="*/ 300 w 538"/>
              <a:gd name="T61" fmla="*/ 431 h 512"/>
              <a:gd name="T62" fmla="*/ 380 w 538"/>
              <a:gd name="T63" fmla="*/ 397 h 512"/>
              <a:gd name="T64" fmla="*/ 418 w 538"/>
              <a:gd name="T65" fmla="*/ 359 h 512"/>
              <a:gd name="T66" fmla="*/ 388 w 538"/>
              <a:gd name="T67" fmla="*/ 368 h 512"/>
              <a:gd name="T68" fmla="*/ 349 w 538"/>
              <a:gd name="T69" fmla="*/ 346 h 512"/>
              <a:gd name="T70" fmla="*/ 371 w 538"/>
              <a:gd name="T71" fmla="*/ 308 h 512"/>
              <a:gd name="T72" fmla="*/ 468 w 538"/>
              <a:gd name="T73" fmla="*/ 281 h 512"/>
              <a:gd name="T74" fmla="*/ 507 w 538"/>
              <a:gd name="T75" fmla="*/ 302 h 512"/>
              <a:gd name="T76" fmla="*/ 534 w 538"/>
              <a:gd name="T77" fmla="*/ 400 h 512"/>
              <a:gd name="T78" fmla="*/ 512 w 538"/>
              <a:gd name="T79" fmla="*/ 438 h 512"/>
              <a:gd name="T80" fmla="*/ 474 w 538"/>
              <a:gd name="T81" fmla="*/ 416 h 512"/>
              <a:gd name="T82" fmla="*/ 468 w 538"/>
              <a:gd name="T83" fmla="*/ 395 h 512"/>
              <a:gd name="T84" fmla="*/ 417 w 538"/>
              <a:gd name="T85" fmla="*/ 447 h 512"/>
              <a:gd name="T86" fmla="*/ 122 w 538"/>
              <a:gd name="T87" fmla="*/ 447 h 512"/>
              <a:gd name="T88" fmla="*/ 70 w 538"/>
              <a:gd name="T89" fmla="*/ 395 h 512"/>
              <a:gd name="T90" fmla="*/ 64 w 538"/>
              <a:gd name="T91" fmla="*/ 416 h 512"/>
              <a:gd name="T92" fmla="*/ 293 w 538"/>
              <a:gd name="T93" fmla="*/ 72 h 512"/>
              <a:gd name="T94" fmla="*/ 269 w 538"/>
              <a:gd name="T95" fmla="*/ 62 h 512"/>
              <a:gd name="T96" fmla="*/ 246 w 538"/>
              <a:gd name="T97" fmla="*/ 72 h 512"/>
              <a:gd name="T98" fmla="*/ 236 w 538"/>
              <a:gd name="T99" fmla="*/ 96 h 512"/>
              <a:gd name="T100" fmla="*/ 246 w 538"/>
              <a:gd name="T101" fmla="*/ 119 h 512"/>
              <a:gd name="T102" fmla="*/ 269 w 538"/>
              <a:gd name="T103" fmla="*/ 129 h 512"/>
              <a:gd name="T104" fmla="*/ 293 w 538"/>
              <a:gd name="T105" fmla="*/ 119 h 512"/>
              <a:gd name="T106" fmla="*/ 303 w 538"/>
              <a:gd name="T107" fmla="*/ 96 h 512"/>
              <a:gd name="T108" fmla="*/ 293 w 538"/>
              <a:gd name="T109" fmla="*/ 7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5667669" y="2040097"/>
            <a:ext cx="204979" cy="225107"/>
          </a:xfrm>
          <a:custGeom>
            <a:avLst/>
            <a:gdLst>
              <a:gd name="T0" fmla="*/ 14 w 470"/>
              <a:gd name="T1" fmla="*/ 115 h 516"/>
              <a:gd name="T2" fmla="*/ 270 w 470"/>
              <a:gd name="T3" fmla="*/ 486 h 516"/>
              <a:gd name="T4" fmla="*/ 372 w 470"/>
              <a:gd name="T5" fmla="*/ 495 h 516"/>
              <a:gd name="T6" fmla="*/ 453 w 470"/>
              <a:gd name="T7" fmla="*/ 441 h 516"/>
              <a:gd name="T8" fmla="*/ 458 w 470"/>
              <a:gd name="T9" fmla="*/ 402 h 516"/>
              <a:gd name="T10" fmla="*/ 394 w 470"/>
              <a:gd name="T11" fmla="*/ 333 h 516"/>
              <a:gd name="T12" fmla="*/ 371 w 470"/>
              <a:gd name="T13" fmla="*/ 322 h 516"/>
              <a:gd name="T14" fmla="*/ 346 w 470"/>
              <a:gd name="T15" fmla="*/ 328 h 516"/>
              <a:gd name="T16" fmla="*/ 295 w 470"/>
              <a:gd name="T17" fmla="*/ 363 h 516"/>
              <a:gd name="T18" fmla="*/ 155 w 470"/>
              <a:gd name="T19" fmla="*/ 159 h 516"/>
              <a:gd name="T20" fmla="*/ 216 w 470"/>
              <a:gd name="T21" fmla="*/ 139 h 516"/>
              <a:gd name="T22" fmla="*/ 234 w 470"/>
              <a:gd name="T23" fmla="*/ 124 h 516"/>
              <a:gd name="T24" fmla="*/ 235 w 470"/>
              <a:gd name="T25" fmla="*/ 102 h 516"/>
              <a:gd name="T26" fmla="*/ 195 w 470"/>
              <a:gd name="T27" fmla="*/ 21 h 516"/>
              <a:gd name="T28" fmla="*/ 152 w 470"/>
              <a:gd name="T29" fmla="*/ 5 h 516"/>
              <a:gd name="T30" fmla="*/ 56 w 470"/>
              <a:gd name="T31" fmla="*/ 37 h 516"/>
              <a:gd name="T32" fmla="*/ 14 w 470"/>
              <a:gd name="T33" fmla="*/ 115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0" h="516">
                <a:moveTo>
                  <a:pt x="14" y="115"/>
                </a:moveTo>
                <a:cubicBezTo>
                  <a:pt x="75" y="247"/>
                  <a:pt x="158" y="371"/>
                  <a:pt x="270" y="486"/>
                </a:cubicBezTo>
                <a:cubicBezTo>
                  <a:pt x="296" y="512"/>
                  <a:pt x="341" y="516"/>
                  <a:pt x="372" y="495"/>
                </a:cubicBezTo>
                <a:cubicBezTo>
                  <a:pt x="399" y="477"/>
                  <a:pt x="426" y="459"/>
                  <a:pt x="453" y="441"/>
                </a:cubicBezTo>
                <a:cubicBezTo>
                  <a:pt x="467" y="431"/>
                  <a:pt x="470" y="414"/>
                  <a:pt x="458" y="402"/>
                </a:cubicBezTo>
                <a:cubicBezTo>
                  <a:pt x="394" y="333"/>
                  <a:pt x="394" y="333"/>
                  <a:pt x="394" y="333"/>
                </a:cubicBezTo>
                <a:cubicBezTo>
                  <a:pt x="388" y="327"/>
                  <a:pt x="380" y="323"/>
                  <a:pt x="371" y="322"/>
                </a:cubicBezTo>
                <a:cubicBezTo>
                  <a:pt x="362" y="321"/>
                  <a:pt x="354" y="323"/>
                  <a:pt x="346" y="328"/>
                </a:cubicBezTo>
                <a:cubicBezTo>
                  <a:pt x="295" y="363"/>
                  <a:pt x="295" y="363"/>
                  <a:pt x="295" y="363"/>
                </a:cubicBezTo>
                <a:cubicBezTo>
                  <a:pt x="240" y="298"/>
                  <a:pt x="194" y="230"/>
                  <a:pt x="155" y="159"/>
                </a:cubicBezTo>
                <a:cubicBezTo>
                  <a:pt x="216" y="139"/>
                  <a:pt x="216" y="139"/>
                  <a:pt x="216" y="139"/>
                </a:cubicBezTo>
                <a:cubicBezTo>
                  <a:pt x="224" y="136"/>
                  <a:pt x="231" y="131"/>
                  <a:pt x="234" y="124"/>
                </a:cubicBezTo>
                <a:cubicBezTo>
                  <a:pt x="238" y="117"/>
                  <a:pt x="238" y="110"/>
                  <a:pt x="235" y="102"/>
                </a:cubicBezTo>
                <a:cubicBezTo>
                  <a:pt x="195" y="21"/>
                  <a:pt x="195" y="21"/>
                  <a:pt x="195" y="21"/>
                </a:cubicBezTo>
                <a:cubicBezTo>
                  <a:pt x="188" y="7"/>
                  <a:pt x="169" y="0"/>
                  <a:pt x="152" y="5"/>
                </a:cubicBezTo>
                <a:cubicBezTo>
                  <a:pt x="120" y="16"/>
                  <a:pt x="88" y="26"/>
                  <a:pt x="56" y="37"/>
                </a:cubicBezTo>
                <a:cubicBezTo>
                  <a:pt x="19" y="49"/>
                  <a:pt x="0" y="84"/>
                  <a:pt x="14" y="11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3215346" y="3657180"/>
            <a:ext cx="203993" cy="267540"/>
          </a:xfrm>
          <a:custGeom>
            <a:avLst/>
            <a:gdLst>
              <a:gd name="T0" fmla="*/ 0 w 375"/>
              <a:gd name="T1" fmla="*/ 398 h 492"/>
              <a:gd name="T2" fmla="*/ 0 w 375"/>
              <a:gd name="T3" fmla="*/ 461 h 492"/>
              <a:gd name="T4" fmla="*/ 31 w 375"/>
              <a:gd name="T5" fmla="*/ 492 h 492"/>
              <a:gd name="T6" fmla="*/ 344 w 375"/>
              <a:gd name="T7" fmla="*/ 492 h 492"/>
              <a:gd name="T8" fmla="*/ 375 w 375"/>
              <a:gd name="T9" fmla="*/ 461 h 492"/>
              <a:gd name="T10" fmla="*/ 375 w 375"/>
              <a:gd name="T11" fmla="*/ 398 h 492"/>
              <a:gd name="T12" fmla="*/ 270 w 375"/>
              <a:gd name="T13" fmla="*/ 314 h 492"/>
              <a:gd name="T14" fmla="*/ 206 w 375"/>
              <a:gd name="T15" fmla="*/ 467 h 492"/>
              <a:gd name="T16" fmla="*/ 195 w 375"/>
              <a:gd name="T17" fmla="*/ 373 h 492"/>
              <a:gd name="T18" fmla="*/ 197 w 375"/>
              <a:gd name="T19" fmla="*/ 367 h 492"/>
              <a:gd name="T20" fmla="*/ 208 w 375"/>
              <a:gd name="T21" fmla="*/ 346 h 492"/>
              <a:gd name="T22" fmla="*/ 208 w 375"/>
              <a:gd name="T23" fmla="*/ 342 h 492"/>
              <a:gd name="T24" fmla="*/ 205 w 375"/>
              <a:gd name="T25" fmla="*/ 341 h 492"/>
              <a:gd name="T26" fmla="*/ 171 w 375"/>
              <a:gd name="T27" fmla="*/ 341 h 492"/>
              <a:gd name="T28" fmla="*/ 168 w 375"/>
              <a:gd name="T29" fmla="*/ 342 h 492"/>
              <a:gd name="T30" fmla="*/ 168 w 375"/>
              <a:gd name="T31" fmla="*/ 346 h 492"/>
              <a:gd name="T32" fmla="*/ 179 w 375"/>
              <a:gd name="T33" fmla="*/ 367 h 492"/>
              <a:gd name="T34" fmla="*/ 181 w 375"/>
              <a:gd name="T35" fmla="*/ 373 h 492"/>
              <a:gd name="T36" fmla="*/ 170 w 375"/>
              <a:gd name="T37" fmla="*/ 469 h 492"/>
              <a:gd name="T38" fmla="*/ 105 w 375"/>
              <a:gd name="T39" fmla="*/ 314 h 492"/>
              <a:gd name="T40" fmla="*/ 0 w 375"/>
              <a:gd name="T41" fmla="*/ 398 h 492"/>
              <a:gd name="T42" fmla="*/ 188 w 375"/>
              <a:gd name="T43" fmla="*/ 279 h 492"/>
              <a:gd name="T44" fmla="*/ 119 w 375"/>
              <a:gd name="T45" fmla="*/ 236 h 492"/>
              <a:gd name="T46" fmla="*/ 88 w 375"/>
              <a:gd name="T47" fmla="*/ 146 h 492"/>
              <a:gd name="T48" fmla="*/ 88 w 375"/>
              <a:gd name="T49" fmla="*/ 146 h 492"/>
              <a:gd name="T50" fmla="*/ 88 w 375"/>
              <a:gd name="T51" fmla="*/ 145 h 492"/>
              <a:gd name="T52" fmla="*/ 88 w 375"/>
              <a:gd name="T53" fmla="*/ 139 h 492"/>
              <a:gd name="T54" fmla="*/ 188 w 375"/>
              <a:gd name="T55" fmla="*/ 0 h 492"/>
              <a:gd name="T56" fmla="*/ 287 w 375"/>
              <a:gd name="T57" fmla="*/ 139 h 492"/>
              <a:gd name="T58" fmla="*/ 287 w 375"/>
              <a:gd name="T59" fmla="*/ 145 h 492"/>
              <a:gd name="T60" fmla="*/ 287 w 375"/>
              <a:gd name="T61" fmla="*/ 146 h 492"/>
              <a:gd name="T62" fmla="*/ 287 w 375"/>
              <a:gd name="T63" fmla="*/ 146 h 492"/>
              <a:gd name="T64" fmla="*/ 256 w 375"/>
              <a:gd name="T65" fmla="*/ 236 h 492"/>
              <a:gd name="T66" fmla="*/ 188 w 375"/>
              <a:gd name="T67" fmla="*/ 279 h 492"/>
              <a:gd name="T68" fmla="*/ 130 w 375"/>
              <a:gd name="T69" fmla="*/ 228 h 492"/>
              <a:gd name="T70" fmla="*/ 188 w 375"/>
              <a:gd name="T71" fmla="*/ 265 h 492"/>
              <a:gd name="T72" fmla="*/ 245 w 375"/>
              <a:gd name="T73" fmla="*/ 228 h 492"/>
              <a:gd name="T74" fmla="*/ 273 w 375"/>
              <a:gd name="T75" fmla="*/ 147 h 492"/>
              <a:gd name="T76" fmla="*/ 267 w 375"/>
              <a:gd name="T77" fmla="*/ 124 h 492"/>
              <a:gd name="T78" fmla="*/ 265 w 375"/>
              <a:gd name="T79" fmla="*/ 101 h 492"/>
              <a:gd name="T80" fmla="*/ 259 w 375"/>
              <a:gd name="T81" fmla="*/ 76 h 492"/>
              <a:gd name="T82" fmla="*/ 222 w 375"/>
              <a:gd name="T83" fmla="*/ 72 h 492"/>
              <a:gd name="T84" fmla="*/ 188 w 375"/>
              <a:gd name="T85" fmla="*/ 79 h 492"/>
              <a:gd name="T86" fmla="*/ 153 w 375"/>
              <a:gd name="T87" fmla="*/ 72 h 492"/>
              <a:gd name="T88" fmla="*/ 153 w 375"/>
              <a:gd name="T89" fmla="*/ 72 h 492"/>
              <a:gd name="T90" fmla="*/ 116 w 375"/>
              <a:gd name="T91" fmla="*/ 76 h 492"/>
              <a:gd name="T92" fmla="*/ 110 w 375"/>
              <a:gd name="T93" fmla="*/ 101 h 492"/>
              <a:gd name="T94" fmla="*/ 108 w 375"/>
              <a:gd name="T95" fmla="*/ 124 h 492"/>
              <a:gd name="T96" fmla="*/ 102 w 375"/>
              <a:gd name="T97" fmla="*/ 147 h 492"/>
              <a:gd name="T98" fmla="*/ 130 w 375"/>
              <a:gd name="T99" fmla="*/ 22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5620579" y="3685107"/>
            <a:ext cx="299158" cy="211686"/>
          </a:xfrm>
          <a:custGeom>
            <a:avLst/>
            <a:gdLst>
              <a:gd name="T0" fmla="*/ 112 w 462"/>
              <a:gd name="T1" fmla="*/ 7 h 327"/>
              <a:gd name="T2" fmla="*/ 177 w 462"/>
              <a:gd name="T3" fmla="*/ 1 h 327"/>
              <a:gd name="T4" fmla="*/ 196 w 462"/>
              <a:gd name="T5" fmla="*/ 11 h 327"/>
              <a:gd name="T6" fmla="*/ 195 w 462"/>
              <a:gd name="T7" fmla="*/ 32 h 327"/>
              <a:gd name="T8" fmla="*/ 187 w 462"/>
              <a:gd name="T9" fmla="*/ 56 h 327"/>
              <a:gd name="T10" fmla="*/ 228 w 462"/>
              <a:gd name="T11" fmla="*/ 97 h 327"/>
              <a:gd name="T12" fmla="*/ 270 w 462"/>
              <a:gd name="T13" fmla="*/ 56 h 327"/>
              <a:gd name="T14" fmla="*/ 265 w 462"/>
              <a:gd name="T15" fmla="*/ 37 h 327"/>
              <a:gd name="T16" fmla="*/ 261 w 462"/>
              <a:gd name="T17" fmla="*/ 25 h 327"/>
              <a:gd name="T18" fmla="*/ 265 w 462"/>
              <a:gd name="T19" fmla="*/ 8 h 327"/>
              <a:gd name="T20" fmla="*/ 281 w 462"/>
              <a:gd name="T21" fmla="*/ 1 h 327"/>
              <a:gd name="T22" fmla="*/ 353 w 462"/>
              <a:gd name="T23" fmla="*/ 7 h 327"/>
              <a:gd name="T24" fmla="*/ 376 w 462"/>
              <a:gd name="T25" fmla="*/ 30 h 327"/>
              <a:gd name="T26" fmla="*/ 366 w 462"/>
              <a:gd name="T27" fmla="*/ 107 h 327"/>
              <a:gd name="T28" fmla="*/ 376 w 462"/>
              <a:gd name="T29" fmla="*/ 126 h 327"/>
              <a:gd name="T30" fmla="*/ 398 w 462"/>
              <a:gd name="T31" fmla="*/ 125 h 327"/>
              <a:gd name="T32" fmla="*/ 421 w 462"/>
              <a:gd name="T33" fmla="*/ 118 h 327"/>
              <a:gd name="T34" fmla="*/ 462 w 462"/>
              <a:gd name="T35" fmla="*/ 159 h 327"/>
              <a:gd name="T36" fmla="*/ 421 w 462"/>
              <a:gd name="T37" fmla="*/ 200 h 327"/>
              <a:gd name="T38" fmla="*/ 402 w 462"/>
              <a:gd name="T39" fmla="*/ 195 h 327"/>
              <a:gd name="T40" fmla="*/ 386 w 462"/>
              <a:gd name="T41" fmla="*/ 191 h 327"/>
              <a:gd name="T42" fmla="*/ 371 w 462"/>
              <a:gd name="T43" fmla="*/ 197 h 327"/>
              <a:gd name="T44" fmla="*/ 365 w 462"/>
              <a:gd name="T45" fmla="*/ 212 h 327"/>
              <a:gd name="T46" fmla="*/ 376 w 462"/>
              <a:gd name="T47" fmla="*/ 295 h 327"/>
              <a:gd name="T48" fmla="*/ 353 w 462"/>
              <a:gd name="T49" fmla="*/ 318 h 327"/>
              <a:gd name="T50" fmla="*/ 293 w 462"/>
              <a:gd name="T51" fmla="*/ 326 h 327"/>
              <a:gd name="T52" fmla="*/ 275 w 462"/>
              <a:gd name="T53" fmla="*/ 317 h 327"/>
              <a:gd name="T54" fmla="*/ 274 w 462"/>
              <a:gd name="T55" fmla="*/ 297 h 327"/>
              <a:gd name="T56" fmla="*/ 278 w 462"/>
              <a:gd name="T57" fmla="*/ 278 h 327"/>
              <a:gd name="T58" fmla="*/ 237 w 462"/>
              <a:gd name="T59" fmla="*/ 237 h 327"/>
              <a:gd name="T60" fmla="*/ 195 w 462"/>
              <a:gd name="T61" fmla="*/ 278 h 327"/>
              <a:gd name="T62" fmla="*/ 200 w 462"/>
              <a:gd name="T63" fmla="*/ 297 h 327"/>
              <a:gd name="T64" fmla="*/ 201 w 462"/>
              <a:gd name="T65" fmla="*/ 298 h 327"/>
              <a:gd name="T66" fmla="*/ 199 w 462"/>
              <a:gd name="T67" fmla="*/ 318 h 327"/>
              <a:gd name="T68" fmla="*/ 181 w 462"/>
              <a:gd name="T69" fmla="*/ 326 h 327"/>
              <a:gd name="T70" fmla="*/ 112 w 462"/>
              <a:gd name="T71" fmla="*/ 318 h 327"/>
              <a:gd name="T72" fmla="*/ 89 w 462"/>
              <a:gd name="T73" fmla="*/ 295 h 327"/>
              <a:gd name="T74" fmla="*/ 96 w 462"/>
              <a:gd name="T75" fmla="*/ 218 h 327"/>
              <a:gd name="T76" fmla="*/ 85 w 462"/>
              <a:gd name="T77" fmla="*/ 200 h 327"/>
              <a:gd name="T78" fmla="*/ 64 w 462"/>
              <a:gd name="T79" fmla="*/ 201 h 327"/>
              <a:gd name="T80" fmla="*/ 41 w 462"/>
              <a:gd name="T81" fmla="*/ 208 h 327"/>
              <a:gd name="T82" fmla="*/ 0 w 462"/>
              <a:gd name="T83" fmla="*/ 167 h 327"/>
              <a:gd name="T84" fmla="*/ 41 w 462"/>
              <a:gd name="T85" fmla="*/ 126 h 327"/>
              <a:gd name="T86" fmla="*/ 60 w 462"/>
              <a:gd name="T87" fmla="*/ 130 h 327"/>
              <a:gd name="T88" fmla="*/ 74 w 462"/>
              <a:gd name="T89" fmla="*/ 134 h 327"/>
              <a:gd name="T90" fmla="*/ 90 w 462"/>
              <a:gd name="T91" fmla="*/ 129 h 327"/>
              <a:gd name="T92" fmla="*/ 96 w 462"/>
              <a:gd name="T93" fmla="*/ 114 h 327"/>
              <a:gd name="T94" fmla="*/ 89 w 462"/>
              <a:gd name="T95" fmla="*/ 30 h 327"/>
              <a:gd name="T96" fmla="*/ 112 w 462"/>
              <a:gd name="T97" fmla="*/ 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2" h="327">
                <a:moveTo>
                  <a:pt x="112" y="7"/>
                </a:moveTo>
                <a:cubicBezTo>
                  <a:pt x="134" y="4"/>
                  <a:pt x="155" y="2"/>
                  <a:pt x="177" y="1"/>
                </a:cubicBezTo>
                <a:cubicBezTo>
                  <a:pt x="185" y="0"/>
                  <a:pt x="192" y="4"/>
                  <a:pt x="196" y="11"/>
                </a:cubicBezTo>
                <a:cubicBezTo>
                  <a:pt x="200" y="18"/>
                  <a:pt x="199" y="26"/>
                  <a:pt x="195" y="32"/>
                </a:cubicBezTo>
                <a:cubicBezTo>
                  <a:pt x="190" y="39"/>
                  <a:pt x="187" y="47"/>
                  <a:pt x="187" y="56"/>
                </a:cubicBezTo>
                <a:cubicBezTo>
                  <a:pt x="187" y="79"/>
                  <a:pt x="206" y="97"/>
                  <a:pt x="228" y="97"/>
                </a:cubicBezTo>
                <a:cubicBezTo>
                  <a:pt x="251" y="97"/>
                  <a:pt x="270" y="79"/>
                  <a:pt x="270" y="56"/>
                </a:cubicBezTo>
                <a:cubicBezTo>
                  <a:pt x="270" y="49"/>
                  <a:pt x="268" y="43"/>
                  <a:pt x="265" y="37"/>
                </a:cubicBezTo>
                <a:cubicBezTo>
                  <a:pt x="263" y="33"/>
                  <a:pt x="262" y="29"/>
                  <a:pt x="261" y="25"/>
                </a:cubicBezTo>
                <a:cubicBezTo>
                  <a:pt x="259" y="19"/>
                  <a:pt x="261" y="13"/>
                  <a:pt x="265" y="8"/>
                </a:cubicBezTo>
                <a:cubicBezTo>
                  <a:pt x="269" y="3"/>
                  <a:pt x="275" y="0"/>
                  <a:pt x="281" y="1"/>
                </a:cubicBezTo>
                <a:cubicBezTo>
                  <a:pt x="305" y="2"/>
                  <a:pt x="329" y="4"/>
                  <a:pt x="353" y="7"/>
                </a:cubicBezTo>
                <a:cubicBezTo>
                  <a:pt x="365" y="9"/>
                  <a:pt x="378" y="18"/>
                  <a:pt x="376" y="30"/>
                </a:cubicBezTo>
                <a:cubicBezTo>
                  <a:pt x="372" y="56"/>
                  <a:pt x="368" y="81"/>
                  <a:pt x="366" y="107"/>
                </a:cubicBezTo>
                <a:cubicBezTo>
                  <a:pt x="366" y="115"/>
                  <a:pt x="370" y="122"/>
                  <a:pt x="376" y="126"/>
                </a:cubicBezTo>
                <a:cubicBezTo>
                  <a:pt x="383" y="130"/>
                  <a:pt x="391" y="129"/>
                  <a:pt x="398" y="125"/>
                </a:cubicBezTo>
                <a:cubicBezTo>
                  <a:pt x="404" y="120"/>
                  <a:pt x="412" y="118"/>
                  <a:pt x="421" y="118"/>
                </a:cubicBezTo>
                <a:cubicBezTo>
                  <a:pt x="444" y="118"/>
                  <a:pt x="462" y="136"/>
                  <a:pt x="462" y="159"/>
                </a:cubicBezTo>
                <a:cubicBezTo>
                  <a:pt x="462" y="182"/>
                  <a:pt x="444" y="200"/>
                  <a:pt x="421" y="200"/>
                </a:cubicBezTo>
                <a:cubicBezTo>
                  <a:pt x="414" y="200"/>
                  <a:pt x="408" y="198"/>
                  <a:pt x="402" y="195"/>
                </a:cubicBezTo>
                <a:cubicBezTo>
                  <a:pt x="397" y="193"/>
                  <a:pt x="392" y="191"/>
                  <a:pt x="386" y="191"/>
                </a:cubicBezTo>
                <a:cubicBezTo>
                  <a:pt x="381" y="191"/>
                  <a:pt x="375" y="193"/>
                  <a:pt x="371" y="197"/>
                </a:cubicBezTo>
                <a:cubicBezTo>
                  <a:pt x="367" y="201"/>
                  <a:pt x="365" y="206"/>
                  <a:pt x="365" y="212"/>
                </a:cubicBezTo>
                <a:cubicBezTo>
                  <a:pt x="367" y="240"/>
                  <a:pt x="371" y="268"/>
                  <a:pt x="376" y="295"/>
                </a:cubicBezTo>
                <a:cubicBezTo>
                  <a:pt x="378" y="308"/>
                  <a:pt x="365" y="316"/>
                  <a:pt x="353" y="318"/>
                </a:cubicBezTo>
                <a:cubicBezTo>
                  <a:pt x="333" y="322"/>
                  <a:pt x="313" y="324"/>
                  <a:pt x="293" y="326"/>
                </a:cubicBezTo>
                <a:cubicBezTo>
                  <a:pt x="286" y="327"/>
                  <a:pt x="279" y="323"/>
                  <a:pt x="275" y="317"/>
                </a:cubicBezTo>
                <a:cubicBezTo>
                  <a:pt x="271" y="311"/>
                  <a:pt x="270" y="303"/>
                  <a:pt x="274" y="297"/>
                </a:cubicBezTo>
                <a:cubicBezTo>
                  <a:pt x="277" y="291"/>
                  <a:pt x="278" y="284"/>
                  <a:pt x="278" y="278"/>
                </a:cubicBezTo>
                <a:cubicBezTo>
                  <a:pt x="278" y="255"/>
                  <a:pt x="259" y="237"/>
                  <a:pt x="237" y="237"/>
                </a:cubicBezTo>
                <a:cubicBezTo>
                  <a:pt x="214" y="237"/>
                  <a:pt x="195" y="255"/>
                  <a:pt x="195" y="278"/>
                </a:cubicBezTo>
                <a:cubicBezTo>
                  <a:pt x="195" y="285"/>
                  <a:pt x="197" y="291"/>
                  <a:pt x="200" y="297"/>
                </a:cubicBezTo>
                <a:cubicBezTo>
                  <a:pt x="200" y="297"/>
                  <a:pt x="200" y="297"/>
                  <a:pt x="201" y="298"/>
                </a:cubicBezTo>
                <a:cubicBezTo>
                  <a:pt x="204" y="305"/>
                  <a:pt x="203" y="312"/>
                  <a:pt x="199" y="318"/>
                </a:cubicBezTo>
                <a:cubicBezTo>
                  <a:pt x="195" y="324"/>
                  <a:pt x="188" y="327"/>
                  <a:pt x="181" y="326"/>
                </a:cubicBezTo>
                <a:cubicBezTo>
                  <a:pt x="158" y="325"/>
                  <a:pt x="135" y="322"/>
                  <a:pt x="112" y="318"/>
                </a:cubicBezTo>
                <a:cubicBezTo>
                  <a:pt x="100" y="316"/>
                  <a:pt x="88" y="308"/>
                  <a:pt x="89" y="295"/>
                </a:cubicBezTo>
                <a:cubicBezTo>
                  <a:pt x="92" y="270"/>
                  <a:pt x="94" y="244"/>
                  <a:pt x="96" y="218"/>
                </a:cubicBezTo>
                <a:cubicBezTo>
                  <a:pt x="96" y="210"/>
                  <a:pt x="92" y="204"/>
                  <a:pt x="85" y="200"/>
                </a:cubicBezTo>
                <a:cubicBezTo>
                  <a:pt x="79" y="196"/>
                  <a:pt x="71" y="196"/>
                  <a:pt x="64" y="201"/>
                </a:cubicBezTo>
                <a:cubicBezTo>
                  <a:pt x="58" y="205"/>
                  <a:pt x="50" y="208"/>
                  <a:pt x="41" y="208"/>
                </a:cubicBezTo>
                <a:cubicBezTo>
                  <a:pt x="18" y="208"/>
                  <a:pt x="0" y="190"/>
                  <a:pt x="0" y="167"/>
                </a:cubicBezTo>
                <a:cubicBezTo>
                  <a:pt x="0" y="144"/>
                  <a:pt x="18" y="126"/>
                  <a:pt x="41" y="126"/>
                </a:cubicBezTo>
                <a:cubicBezTo>
                  <a:pt x="48" y="126"/>
                  <a:pt x="54" y="127"/>
                  <a:pt x="60" y="130"/>
                </a:cubicBezTo>
                <a:cubicBezTo>
                  <a:pt x="64" y="133"/>
                  <a:pt x="69" y="134"/>
                  <a:pt x="74" y="134"/>
                </a:cubicBezTo>
                <a:cubicBezTo>
                  <a:pt x="80" y="135"/>
                  <a:pt x="85" y="133"/>
                  <a:pt x="90" y="129"/>
                </a:cubicBezTo>
                <a:cubicBezTo>
                  <a:pt x="94" y="125"/>
                  <a:pt x="96" y="120"/>
                  <a:pt x="96" y="114"/>
                </a:cubicBezTo>
                <a:cubicBezTo>
                  <a:pt x="94" y="86"/>
                  <a:pt x="92" y="58"/>
                  <a:pt x="89" y="30"/>
                </a:cubicBezTo>
                <a:cubicBezTo>
                  <a:pt x="88" y="18"/>
                  <a:pt x="100" y="9"/>
                  <a:pt x="112" y="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fltVal val="0"/>
                                          </p:val>
                                        </p:tav>
                                        <p:tav tm="100000">
                                          <p:val>
                                            <p:strVal val="#ppt_w"/>
                                          </p:val>
                                        </p:tav>
                                      </p:tavLst>
                                    </p:anim>
                                    <p:anim calcmode="lin" valueType="num">
                                      <p:cBhvr>
                                        <p:cTn id="19" dur="500" fill="hold"/>
                                        <p:tgtEl>
                                          <p:spTgt spid="19"/>
                                        </p:tgtEl>
                                        <p:attrNameLst>
                                          <p:attrName>ppt_h</p:attrName>
                                        </p:attrNameLst>
                                      </p:cBhvr>
                                      <p:tavLst>
                                        <p:tav tm="0">
                                          <p:val>
                                            <p:fltVal val="0"/>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250" fill="hold"/>
                                        <p:tgtEl>
                                          <p:spTgt spid="22"/>
                                        </p:tgtEl>
                                        <p:attrNameLst>
                                          <p:attrName>ppt_x</p:attrName>
                                        </p:attrNameLst>
                                      </p:cBhvr>
                                      <p:tavLst>
                                        <p:tav tm="0">
                                          <p:val>
                                            <p:strVal val="#ppt_x"/>
                                          </p:val>
                                        </p:tav>
                                        <p:tav tm="100000">
                                          <p:val>
                                            <p:strVal val="#ppt_x"/>
                                          </p:val>
                                        </p:tav>
                                      </p:tavLst>
                                    </p:anim>
                                    <p:anim calcmode="lin" valueType="num">
                                      <p:cBhvr additive="base">
                                        <p:cTn id="29" dur="250" fill="hold"/>
                                        <p:tgtEl>
                                          <p:spTgt spid="2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500"/>
                                        <p:tgtEl>
                                          <p:spTgt spid="30"/>
                                        </p:tgtEl>
                                      </p:cBhvr>
                                    </p:animEffect>
                                  </p:childTnLst>
                                </p:cTn>
                              </p:par>
                            </p:childTnLst>
                          </p:cTn>
                        </p:par>
                        <p:par>
                          <p:cTn id="34" fill="hold">
                            <p:stCondLst>
                              <p:cond delay="350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childTnLst>
                          </p:cTn>
                        </p:par>
                        <p:par>
                          <p:cTn id="38" fill="hold">
                            <p:stCondLst>
                              <p:cond delay="4000"/>
                            </p:stCondLst>
                            <p:childTnLst>
                              <p:par>
                                <p:cTn id="39" presetID="37" presetClass="entr" presetSubtype="0" fill="hold" grpId="0" nodeType="after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fade">
                                      <p:cBhvr>
                                        <p:cTn id="41" dur="750"/>
                                        <p:tgtEl>
                                          <p:spTgt spid="34"/>
                                        </p:tgtEl>
                                      </p:cBhvr>
                                    </p:animEffect>
                                    <p:anim calcmode="lin" valueType="num">
                                      <p:cBhvr>
                                        <p:cTn id="42" dur="750" fill="hold"/>
                                        <p:tgtEl>
                                          <p:spTgt spid="34"/>
                                        </p:tgtEl>
                                        <p:attrNameLst>
                                          <p:attrName>ppt_x</p:attrName>
                                        </p:attrNameLst>
                                      </p:cBhvr>
                                      <p:tavLst>
                                        <p:tav tm="0">
                                          <p:val>
                                            <p:strVal val="#ppt_x"/>
                                          </p:val>
                                        </p:tav>
                                        <p:tav tm="100000">
                                          <p:val>
                                            <p:strVal val="#ppt_x"/>
                                          </p:val>
                                        </p:tav>
                                      </p:tavLst>
                                    </p:anim>
                                    <p:anim calcmode="lin" valueType="num">
                                      <p:cBhvr>
                                        <p:cTn id="43" dur="675" decel="100000" fill="hold"/>
                                        <p:tgtEl>
                                          <p:spTgt spid="34"/>
                                        </p:tgtEl>
                                        <p:attrNameLst>
                                          <p:attrName>ppt_y</p:attrName>
                                        </p:attrNameLst>
                                      </p:cBhvr>
                                      <p:tavLst>
                                        <p:tav tm="0">
                                          <p:val>
                                            <p:strVal val="#ppt_y+1"/>
                                          </p:val>
                                        </p:tav>
                                        <p:tav tm="100000">
                                          <p:val>
                                            <p:strVal val="#ppt_y-.03"/>
                                          </p:val>
                                        </p:tav>
                                      </p:tavLst>
                                    </p:anim>
                                    <p:anim calcmode="lin" valueType="num">
                                      <p:cBhvr>
                                        <p:cTn id="44" dur="75" accel="100000" fill="hold">
                                          <p:stCondLst>
                                            <p:cond delay="675"/>
                                          </p:stCondLst>
                                        </p:cTn>
                                        <p:tgtEl>
                                          <p:spTgt spid="34"/>
                                        </p:tgtEl>
                                        <p:attrNameLst>
                                          <p:attrName>ppt_y</p:attrName>
                                        </p:attrNameLst>
                                      </p:cBhvr>
                                      <p:tavLst>
                                        <p:tav tm="0">
                                          <p:val>
                                            <p:strVal val="#ppt_y-.03"/>
                                          </p:val>
                                        </p:tav>
                                        <p:tav tm="100000">
                                          <p:val>
                                            <p:strVal val="#ppt_y"/>
                                          </p:val>
                                        </p:tav>
                                      </p:tavLst>
                                    </p:anim>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5500"/>
                            </p:stCondLst>
                            <p:childTnLst>
                              <p:par>
                                <p:cTn id="50" presetID="2" presetClass="entr" presetSubtype="4"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250" fill="hold"/>
                                        <p:tgtEl>
                                          <p:spTgt spid="24"/>
                                        </p:tgtEl>
                                        <p:attrNameLst>
                                          <p:attrName>ppt_x</p:attrName>
                                        </p:attrNameLst>
                                      </p:cBhvr>
                                      <p:tavLst>
                                        <p:tav tm="0">
                                          <p:val>
                                            <p:strVal val="#ppt_x"/>
                                          </p:val>
                                        </p:tav>
                                        <p:tav tm="100000">
                                          <p:val>
                                            <p:strVal val="#ppt_x"/>
                                          </p:val>
                                        </p:tav>
                                      </p:tavLst>
                                    </p:anim>
                                    <p:anim calcmode="lin" valueType="num">
                                      <p:cBhvr additive="base">
                                        <p:cTn id="53" dur="25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p:stCondLst>
                              <p:cond delay="6500"/>
                            </p:stCondLst>
                            <p:childTnLst>
                              <p:par>
                                <p:cTn id="59" presetID="22" presetClass="entr" presetSubtype="2" fill="hold" nodeType="after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wipe(right)">
                                      <p:cBhvr>
                                        <p:cTn id="61" dur="500"/>
                                        <p:tgtEl>
                                          <p:spTgt spid="28"/>
                                        </p:tgtEl>
                                      </p:cBhvr>
                                    </p:animEffect>
                                  </p:childTnLst>
                                </p:cTn>
                              </p:par>
                            </p:childTnLst>
                          </p:cTn>
                        </p:par>
                        <p:par>
                          <p:cTn id="62" fill="hold">
                            <p:stCondLst>
                              <p:cond delay="7000"/>
                            </p:stCondLst>
                            <p:childTnLst>
                              <p:par>
                                <p:cTn id="63" presetID="37" presetClass="entr" presetSubtype="0" fill="hold" grpId="0" nodeType="after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750"/>
                                        <p:tgtEl>
                                          <p:spTgt spid="36"/>
                                        </p:tgtEl>
                                      </p:cBhvr>
                                    </p:animEffect>
                                    <p:anim calcmode="lin" valueType="num">
                                      <p:cBhvr>
                                        <p:cTn id="66" dur="750" fill="hold"/>
                                        <p:tgtEl>
                                          <p:spTgt spid="36"/>
                                        </p:tgtEl>
                                        <p:attrNameLst>
                                          <p:attrName>ppt_x</p:attrName>
                                        </p:attrNameLst>
                                      </p:cBhvr>
                                      <p:tavLst>
                                        <p:tav tm="0">
                                          <p:val>
                                            <p:strVal val="#ppt_x"/>
                                          </p:val>
                                        </p:tav>
                                        <p:tav tm="100000">
                                          <p:val>
                                            <p:strVal val="#ppt_x"/>
                                          </p:val>
                                        </p:tav>
                                      </p:tavLst>
                                    </p:anim>
                                    <p:anim calcmode="lin" valueType="num">
                                      <p:cBhvr>
                                        <p:cTn id="67" dur="675" decel="100000" fill="hold"/>
                                        <p:tgtEl>
                                          <p:spTgt spid="36"/>
                                        </p:tgtEl>
                                        <p:attrNameLst>
                                          <p:attrName>ppt_y</p:attrName>
                                        </p:attrNameLst>
                                      </p:cBhvr>
                                      <p:tavLst>
                                        <p:tav tm="0">
                                          <p:val>
                                            <p:strVal val="#ppt_y+1"/>
                                          </p:val>
                                        </p:tav>
                                        <p:tav tm="100000">
                                          <p:val>
                                            <p:strVal val="#ppt_y-.03"/>
                                          </p:val>
                                        </p:tav>
                                      </p:tavLst>
                                    </p:anim>
                                    <p:anim calcmode="lin" valueType="num">
                                      <p:cBhvr>
                                        <p:cTn id="68"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69" fill="hold">
                            <p:stCondLst>
                              <p:cond delay="80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childTnLst>
                          </p:cTn>
                        </p:par>
                        <p:par>
                          <p:cTn id="73" fill="hold">
                            <p:stCondLst>
                              <p:cond delay="8500"/>
                            </p:stCondLst>
                            <p:childTnLst>
                              <p:par>
                                <p:cTn id="74" presetID="2" presetClass="entr" presetSubtype="4" fill="hold" grpId="0"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250" fill="hold"/>
                                        <p:tgtEl>
                                          <p:spTgt spid="23"/>
                                        </p:tgtEl>
                                        <p:attrNameLst>
                                          <p:attrName>ppt_x</p:attrName>
                                        </p:attrNameLst>
                                      </p:cBhvr>
                                      <p:tavLst>
                                        <p:tav tm="0">
                                          <p:val>
                                            <p:strVal val="#ppt_x"/>
                                          </p:val>
                                        </p:tav>
                                        <p:tav tm="100000">
                                          <p:val>
                                            <p:strVal val="#ppt_x"/>
                                          </p:val>
                                        </p:tav>
                                      </p:tavLst>
                                    </p:anim>
                                    <p:anim calcmode="lin" valueType="num">
                                      <p:cBhvr additive="base">
                                        <p:cTn id="77" dur="25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9000"/>
                            </p:stCondLst>
                            <p:childTnLst>
                              <p:par>
                                <p:cTn id="79" presetID="10" presetClass="entr" presetSubtype="0" fill="hold" grpId="0"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childTnLst>
                          </p:cTn>
                        </p:par>
                        <p:par>
                          <p:cTn id="82" fill="hold">
                            <p:stCondLst>
                              <p:cond delay="9500"/>
                            </p:stCondLst>
                            <p:childTnLst>
                              <p:par>
                                <p:cTn id="83" presetID="22" presetClass="entr" presetSubtype="8" fill="hold" nodeType="after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wipe(left)">
                                      <p:cBhvr>
                                        <p:cTn id="85" dur="500"/>
                                        <p:tgtEl>
                                          <p:spTgt spid="29"/>
                                        </p:tgtEl>
                                      </p:cBhvr>
                                    </p:animEffect>
                                  </p:childTnLst>
                                </p:cTn>
                              </p:par>
                            </p:childTnLst>
                          </p:cTn>
                        </p:par>
                        <p:par>
                          <p:cTn id="86" fill="hold">
                            <p:stCondLst>
                              <p:cond delay="10000"/>
                            </p:stCondLst>
                            <p:childTnLst>
                              <p:par>
                                <p:cTn id="87" presetID="37" presetClass="entr" presetSubtype="0" fill="hold" grpId="0" nodeType="afterEffect">
                                  <p:stCondLst>
                                    <p:cond delay="0"/>
                                  </p:stCondLst>
                                  <p:childTnLst>
                                    <p:set>
                                      <p:cBhvr>
                                        <p:cTn id="88" dur="1" fill="hold">
                                          <p:stCondLst>
                                            <p:cond delay="0"/>
                                          </p:stCondLst>
                                        </p:cTn>
                                        <p:tgtEl>
                                          <p:spTgt spid="38"/>
                                        </p:tgtEl>
                                        <p:attrNameLst>
                                          <p:attrName>style.visibility</p:attrName>
                                        </p:attrNameLst>
                                      </p:cBhvr>
                                      <p:to>
                                        <p:strVal val="visible"/>
                                      </p:to>
                                    </p:set>
                                    <p:animEffect transition="in" filter="fade">
                                      <p:cBhvr>
                                        <p:cTn id="89" dur="750"/>
                                        <p:tgtEl>
                                          <p:spTgt spid="38"/>
                                        </p:tgtEl>
                                      </p:cBhvr>
                                    </p:animEffect>
                                    <p:anim calcmode="lin" valueType="num">
                                      <p:cBhvr>
                                        <p:cTn id="90" dur="750" fill="hold"/>
                                        <p:tgtEl>
                                          <p:spTgt spid="38"/>
                                        </p:tgtEl>
                                        <p:attrNameLst>
                                          <p:attrName>ppt_x</p:attrName>
                                        </p:attrNameLst>
                                      </p:cBhvr>
                                      <p:tavLst>
                                        <p:tav tm="0">
                                          <p:val>
                                            <p:strVal val="#ppt_x"/>
                                          </p:val>
                                        </p:tav>
                                        <p:tav tm="100000">
                                          <p:val>
                                            <p:strVal val="#ppt_x"/>
                                          </p:val>
                                        </p:tav>
                                      </p:tavLst>
                                    </p:anim>
                                    <p:anim calcmode="lin" valueType="num">
                                      <p:cBhvr>
                                        <p:cTn id="91" dur="675" decel="100000" fill="hold"/>
                                        <p:tgtEl>
                                          <p:spTgt spid="38"/>
                                        </p:tgtEl>
                                        <p:attrNameLst>
                                          <p:attrName>ppt_y</p:attrName>
                                        </p:attrNameLst>
                                      </p:cBhvr>
                                      <p:tavLst>
                                        <p:tav tm="0">
                                          <p:val>
                                            <p:strVal val="#ppt_y+1"/>
                                          </p:val>
                                        </p:tav>
                                        <p:tav tm="100000">
                                          <p:val>
                                            <p:strVal val="#ppt_y-.03"/>
                                          </p:val>
                                        </p:tav>
                                      </p:tavLst>
                                    </p:anim>
                                    <p:anim calcmode="lin" valueType="num">
                                      <p:cBhvr>
                                        <p:cTn id="92" dur="75" accel="100000" fill="hold">
                                          <p:stCondLst>
                                            <p:cond delay="675"/>
                                          </p:stCondLst>
                                        </p:cTn>
                                        <p:tgtEl>
                                          <p:spTgt spid="38"/>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10" presetClass="entr" presetSubtype="0" fill="hold" grpId="0" nodeType="afterEffect">
                                  <p:stCondLst>
                                    <p:cond delay="0"/>
                                  </p:stCondLst>
                                  <p:childTnLst>
                                    <p:set>
                                      <p:cBhvr>
                                        <p:cTn id="95" dur="1" fill="hold">
                                          <p:stCondLst>
                                            <p:cond delay="0"/>
                                          </p:stCondLst>
                                        </p:cTn>
                                        <p:tgtEl>
                                          <p:spTgt spid="39"/>
                                        </p:tgtEl>
                                        <p:attrNameLst>
                                          <p:attrName>style.visibility</p:attrName>
                                        </p:attrNameLst>
                                      </p:cBhvr>
                                      <p:to>
                                        <p:strVal val="visible"/>
                                      </p:to>
                                    </p:set>
                                    <p:animEffect transition="in" filter="fade">
                                      <p:cBhvr>
                                        <p:cTn id="96" dur="500"/>
                                        <p:tgtEl>
                                          <p:spTgt spid="39"/>
                                        </p:tgtEl>
                                      </p:cBhvr>
                                    </p:animEffect>
                                  </p:childTnLst>
                                </p:cTn>
                              </p:par>
                            </p:childTnLst>
                          </p:cTn>
                        </p:par>
                        <p:par>
                          <p:cTn id="97" fill="hold">
                            <p:stCondLst>
                              <p:cond delay="11500"/>
                            </p:stCondLst>
                            <p:childTnLst>
                              <p:par>
                                <p:cTn id="98" presetID="2" presetClass="entr" presetSubtype="4" fill="hold" grpId="0" nodeType="afterEffect">
                                  <p:stCondLst>
                                    <p:cond delay="0"/>
                                  </p:stCondLst>
                                  <p:childTnLst>
                                    <p:set>
                                      <p:cBhvr>
                                        <p:cTn id="99" dur="1" fill="hold">
                                          <p:stCondLst>
                                            <p:cond delay="0"/>
                                          </p:stCondLst>
                                        </p:cTn>
                                        <p:tgtEl>
                                          <p:spTgt spid="25"/>
                                        </p:tgtEl>
                                        <p:attrNameLst>
                                          <p:attrName>style.visibility</p:attrName>
                                        </p:attrNameLst>
                                      </p:cBhvr>
                                      <p:to>
                                        <p:strVal val="visible"/>
                                      </p:to>
                                    </p:set>
                                    <p:anim calcmode="lin" valueType="num">
                                      <p:cBhvr additive="base">
                                        <p:cTn id="100" dur="250" fill="hold"/>
                                        <p:tgtEl>
                                          <p:spTgt spid="25"/>
                                        </p:tgtEl>
                                        <p:attrNameLst>
                                          <p:attrName>ppt_x</p:attrName>
                                        </p:attrNameLst>
                                      </p:cBhvr>
                                      <p:tavLst>
                                        <p:tav tm="0">
                                          <p:val>
                                            <p:strVal val="#ppt_x"/>
                                          </p:val>
                                        </p:tav>
                                        <p:tav tm="100000">
                                          <p:val>
                                            <p:strVal val="#ppt_x"/>
                                          </p:val>
                                        </p:tav>
                                      </p:tavLst>
                                    </p:anim>
                                    <p:anim calcmode="lin" valueType="num">
                                      <p:cBhvr additive="base">
                                        <p:cTn id="101" dur="250" fill="hold"/>
                                        <p:tgtEl>
                                          <p:spTgt spid="25"/>
                                        </p:tgtEl>
                                        <p:attrNameLst>
                                          <p:attrName>ppt_y</p:attrName>
                                        </p:attrNameLst>
                                      </p:cBhvr>
                                      <p:tavLst>
                                        <p:tav tm="0">
                                          <p:val>
                                            <p:strVal val="1+#ppt_h/2"/>
                                          </p:val>
                                        </p:tav>
                                        <p:tav tm="100000">
                                          <p:val>
                                            <p:strVal val="#ppt_y"/>
                                          </p:val>
                                        </p:tav>
                                      </p:tavLst>
                                    </p:anim>
                                  </p:childTnLst>
                                </p:cTn>
                              </p:par>
                            </p:childTnLst>
                          </p:cTn>
                        </p:par>
                        <p:par>
                          <p:cTn id="102" fill="hold">
                            <p:stCondLst>
                              <p:cond delay="12000"/>
                            </p:stCondLst>
                            <p:childTnLst>
                              <p:par>
                                <p:cTn id="103" presetID="10" presetClass="entr" presetSubtype="0" fill="hold" grpId="0" nodeType="afterEffect">
                                  <p:stCondLst>
                                    <p:cond delay="0"/>
                                  </p:stCondLst>
                                  <p:childTnLst>
                                    <p:set>
                                      <p:cBhvr>
                                        <p:cTn id="104" dur="1" fill="hold">
                                          <p:stCondLst>
                                            <p:cond delay="0"/>
                                          </p:stCondLst>
                                        </p:cTn>
                                        <p:tgtEl>
                                          <p:spTgt spid="42"/>
                                        </p:tgtEl>
                                        <p:attrNameLst>
                                          <p:attrName>style.visibility</p:attrName>
                                        </p:attrNameLst>
                                      </p:cBhvr>
                                      <p:to>
                                        <p:strVal val="visible"/>
                                      </p:to>
                                    </p:set>
                                    <p:animEffect transition="in" filter="fade">
                                      <p:cBhvr>
                                        <p:cTn id="105" dur="500"/>
                                        <p:tgtEl>
                                          <p:spTgt spid="42"/>
                                        </p:tgtEl>
                                      </p:cBhvr>
                                    </p:animEffect>
                                  </p:childTnLst>
                                </p:cTn>
                              </p:par>
                            </p:childTnLst>
                          </p:cTn>
                        </p:par>
                        <p:par>
                          <p:cTn id="106" fill="hold">
                            <p:stCondLst>
                              <p:cond delay="12500"/>
                            </p:stCondLst>
                            <p:childTnLst>
                              <p:par>
                                <p:cTn id="107" presetID="22" presetClass="entr" presetSubtype="8" fill="hold" nodeType="afterEffect">
                                  <p:stCondLst>
                                    <p:cond delay="0"/>
                                  </p:stCondLst>
                                  <p:childTnLst>
                                    <p:set>
                                      <p:cBhvr>
                                        <p:cTn id="108" dur="1" fill="hold">
                                          <p:stCondLst>
                                            <p:cond delay="0"/>
                                          </p:stCondLst>
                                        </p:cTn>
                                        <p:tgtEl>
                                          <p:spTgt spid="32"/>
                                        </p:tgtEl>
                                        <p:attrNameLst>
                                          <p:attrName>style.visibility</p:attrName>
                                        </p:attrNameLst>
                                      </p:cBhvr>
                                      <p:to>
                                        <p:strVal val="visible"/>
                                      </p:to>
                                    </p:set>
                                    <p:animEffect transition="in" filter="wipe(left)">
                                      <p:cBhvr>
                                        <p:cTn id="109" dur="500"/>
                                        <p:tgtEl>
                                          <p:spTgt spid="32"/>
                                        </p:tgtEl>
                                      </p:cBhvr>
                                    </p:animEffect>
                                  </p:childTnLst>
                                </p:cTn>
                              </p:par>
                            </p:childTnLst>
                          </p:cTn>
                        </p:par>
                        <p:par>
                          <p:cTn id="110" fill="hold">
                            <p:stCondLst>
                              <p:cond delay="13000"/>
                            </p:stCondLst>
                            <p:childTnLst>
                              <p:par>
                                <p:cTn id="111" presetID="37" presetClass="entr" presetSubtype="0" fill="hold" grpId="0" nodeType="afterEffect">
                                  <p:stCondLst>
                                    <p:cond delay="0"/>
                                  </p:stCondLst>
                                  <p:childTnLst>
                                    <p:set>
                                      <p:cBhvr>
                                        <p:cTn id="112" dur="1" fill="hold">
                                          <p:stCondLst>
                                            <p:cond delay="0"/>
                                          </p:stCondLst>
                                        </p:cTn>
                                        <p:tgtEl>
                                          <p:spTgt spid="40"/>
                                        </p:tgtEl>
                                        <p:attrNameLst>
                                          <p:attrName>style.visibility</p:attrName>
                                        </p:attrNameLst>
                                      </p:cBhvr>
                                      <p:to>
                                        <p:strVal val="visible"/>
                                      </p:to>
                                    </p:set>
                                    <p:animEffect transition="in" filter="fade">
                                      <p:cBhvr>
                                        <p:cTn id="113" dur="750"/>
                                        <p:tgtEl>
                                          <p:spTgt spid="40"/>
                                        </p:tgtEl>
                                      </p:cBhvr>
                                    </p:animEffect>
                                    <p:anim calcmode="lin" valueType="num">
                                      <p:cBhvr>
                                        <p:cTn id="114" dur="750" fill="hold"/>
                                        <p:tgtEl>
                                          <p:spTgt spid="40"/>
                                        </p:tgtEl>
                                        <p:attrNameLst>
                                          <p:attrName>ppt_x</p:attrName>
                                        </p:attrNameLst>
                                      </p:cBhvr>
                                      <p:tavLst>
                                        <p:tav tm="0">
                                          <p:val>
                                            <p:strVal val="#ppt_x"/>
                                          </p:val>
                                        </p:tav>
                                        <p:tav tm="100000">
                                          <p:val>
                                            <p:strVal val="#ppt_x"/>
                                          </p:val>
                                        </p:tav>
                                      </p:tavLst>
                                    </p:anim>
                                    <p:anim calcmode="lin" valueType="num">
                                      <p:cBhvr>
                                        <p:cTn id="115" dur="675" decel="100000" fill="hold"/>
                                        <p:tgtEl>
                                          <p:spTgt spid="40"/>
                                        </p:tgtEl>
                                        <p:attrNameLst>
                                          <p:attrName>ppt_y</p:attrName>
                                        </p:attrNameLst>
                                      </p:cBhvr>
                                      <p:tavLst>
                                        <p:tav tm="0">
                                          <p:val>
                                            <p:strVal val="#ppt_y+1"/>
                                          </p:val>
                                        </p:tav>
                                        <p:tav tm="100000">
                                          <p:val>
                                            <p:strVal val="#ppt_y-.03"/>
                                          </p:val>
                                        </p:tav>
                                      </p:tavLst>
                                    </p:anim>
                                    <p:anim calcmode="lin" valueType="num">
                                      <p:cBhvr>
                                        <p:cTn id="116" dur="75" accel="100000" fill="hold">
                                          <p:stCondLst>
                                            <p:cond delay="675"/>
                                          </p:stCondLst>
                                        </p:cTn>
                                        <p:tgtEl>
                                          <p:spTgt spid="40"/>
                                        </p:tgtEl>
                                        <p:attrNameLst>
                                          <p:attrName>ppt_y</p:attrName>
                                        </p:attrNameLst>
                                      </p:cBhvr>
                                      <p:tavLst>
                                        <p:tav tm="0">
                                          <p:val>
                                            <p:strVal val="#ppt_y-.03"/>
                                          </p:val>
                                        </p:tav>
                                        <p:tav tm="100000">
                                          <p:val>
                                            <p:strVal val="#ppt_y"/>
                                          </p:val>
                                        </p:tav>
                                      </p:tavLst>
                                    </p:anim>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41"/>
                                        </p:tgtEl>
                                        <p:attrNameLst>
                                          <p:attrName>style.visibility</p:attrName>
                                        </p:attrNameLst>
                                      </p:cBhvr>
                                      <p:to>
                                        <p:strVal val="visible"/>
                                      </p:to>
                                    </p:set>
                                    <p:animEffect transition="in" filter="fade">
                                      <p:cBhvr>
                                        <p:cTn id="12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0" grpId="0" animBg="1"/>
      <p:bldGraphic spid="19" grpId="0">
        <p:bldAsOne/>
      </p:bldGraphic>
      <p:bldP spid="22" grpId="0" animBg="1"/>
      <p:bldP spid="23" grpId="0" animBg="1"/>
      <p:bldP spid="24" grpId="0" animBg="1"/>
      <p:bldP spid="25" grpId="0" animBg="1"/>
      <p:bldP spid="34" grpId="0"/>
      <p:bldP spid="35" grpId="0"/>
      <p:bldP spid="36" grpId="0"/>
      <p:bldP spid="37" grpId="0"/>
      <p:bldP spid="38" grpId="0"/>
      <p:bldP spid="39" grpId="0"/>
      <p:bldP spid="40" grpId="0"/>
      <p:bldP spid="41" grpId="0"/>
      <p:bldP spid="30" grpId="0" animBg="1"/>
      <p:bldP spid="31" grpId="0" animBg="1"/>
      <p:bldP spid="33" grpId="0" animBg="1"/>
      <p:bldP spid="4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2912767" y="1269212"/>
            <a:ext cx="3276600" cy="3283738"/>
          </a:xfrm>
          <a:custGeom>
            <a:avLst/>
            <a:gdLst>
              <a:gd name="T0" fmla="*/ 225 w 270"/>
              <a:gd name="T1" fmla="*/ 45 h 271"/>
              <a:gd name="T2" fmla="*/ 135 w 270"/>
              <a:gd name="T3" fmla="*/ 7 h 271"/>
              <a:gd name="T4" fmla="*/ 44 w 270"/>
              <a:gd name="T5" fmla="*/ 45 h 271"/>
              <a:gd name="T6" fmla="*/ 7 w 270"/>
              <a:gd name="T7" fmla="*/ 135 h 271"/>
              <a:gd name="T8" fmla="*/ 44 w 270"/>
              <a:gd name="T9" fmla="*/ 226 h 271"/>
              <a:gd name="T10" fmla="*/ 135 w 270"/>
              <a:gd name="T11" fmla="*/ 263 h 271"/>
              <a:gd name="T12" fmla="*/ 225 w 270"/>
              <a:gd name="T13" fmla="*/ 226 h 271"/>
              <a:gd name="T14" fmla="*/ 263 w 270"/>
              <a:gd name="T15" fmla="*/ 135 h 271"/>
              <a:gd name="T16" fmla="*/ 225 w 270"/>
              <a:gd name="T17" fmla="*/ 45 h 271"/>
              <a:gd name="T18" fmla="*/ 135 w 270"/>
              <a:gd name="T19" fmla="*/ 0 h 271"/>
              <a:gd name="T20" fmla="*/ 230 w 270"/>
              <a:gd name="T21" fmla="*/ 40 h 271"/>
              <a:gd name="T22" fmla="*/ 270 w 270"/>
              <a:gd name="T23" fmla="*/ 135 h 271"/>
              <a:gd name="T24" fmla="*/ 230 w 270"/>
              <a:gd name="T25" fmla="*/ 231 h 271"/>
              <a:gd name="T26" fmla="*/ 135 w 270"/>
              <a:gd name="T27" fmla="*/ 271 h 271"/>
              <a:gd name="T28" fmla="*/ 39 w 270"/>
              <a:gd name="T29" fmla="*/ 231 h 271"/>
              <a:gd name="T30" fmla="*/ 0 w 270"/>
              <a:gd name="T31" fmla="*/ 135 h 271"/>
              <a:gd name="T32" fmla="*/ 39 w 270"/>
              <a:gd name="T33" fmla="*/ 40 h 271"/>
              <a:gd name="T34" fmla="*/ 135 w 270"/>
              <a:gd name="T3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271">
                <a:moveTo>
                  <a:pt x="225" y="45"/>
                </a:moveTo>
                <a:cubicBezTo>
                  <a:pt x="202" y="22"/>
                  <a:pt x="170" y="7"/>
                  <a:pt x="135" y="7"/>
                </a:cubicBezTo>
                <a:cubicBezTo>
                  <a:pt x="99" y="7"/>
                  <a:pt x="67" y="22"/>
                  <a:pt x="44" y="45"/>
                </a:cubicBezTo>
                <a:cubicBezTo>
                  <a:pt x="21" y="68"/>
                  <a:pt x="7" y="100"/>
                  <a:pt x="7" y="135"/>
                </a:cubicBezTo>
                <a:cubicBezTo>
                  <a:pt x="7" y="171"/>
                  <a:pt x="21" y="203"/>
                  <a:pt x="44" y="226"/>
                </a:cubicBezTo>
                <a:cubicBezTo>
                  <a:pt x="67" y="249"/>
                  <a:pt x="99" y="263"/>
                  <a:pt x="135" y="263"/>
                </a:cubicBezTo>
                <a:cubicBezTo>
                  <a:pt x="170" y="263"/>
                  <a:pt x="202" y="249"/>
                  <a:pt x="225" y="226"/>
                </a:cubicBezTo>
                <a:cubicBezTo>
                  <a:pt x="248" y="203"/>
                  <a:pt x="263" y="171"/>
                  <a:pt x="263" y="135"/>
                </a:cubicBezTo>
                <a:cubicBezTo>
                  <a:pt x="263" y="100"/>
                  <a:pt x="248" y="68"/>
                  <a:pt x="225" y="45"/>
                </a:cubicBezTo>
                <a:moveTo>
                  <a:pt x="135" y="0"/>
                </a:moveTo>
                <a:cubicBezTo>
                  <a:pt x="172" y="0"/>
                  <a:pt x="206" y="15"/>
                  <a:pt x="230" y="40"/>
                </a:cubicBezTo>
                <a:cubicBezTo>
                  <a:pt x="255" y="64"/>
                  <a:pt x="270" y="98"/>
                  <a:pt x="270" y="135"/>
                </a:cubicBezTo>
                <a:cubicBezTo>
                  <a:pt x="270" y="173"/>
                  <a:pt x="255" y="206"/>
                  <a:pt x="230" y="231"/>
                </a:cubicBezTo>
                <a:cubicBezTo>
                  <a:pt x="206" y="255"/>
                  <a:pt x="172" y="271"/>
                  <a:pt x="135" y="271"/>
                </a:cubicBezTo>
                <a:cubicBezTo>
                  <a:pt x="97" y="271"/>
                  <a:pt x="64" y="255"/>
                  <a:pt x="39" y="231"/>
                </a:cubicBezTo>
                <a:cubicBezTo>
                  <a:pt x="15" y="206"/>
                  <a:pt x="0" y="173"/>
                  <a:pt x="0" y="135"/>
                </a:cubicBezTo>
                <a:cubicBezTo>
                  <a:pt x="0" y="98"/>
                  <a:pt x="15" y="64"/>
                  <a:pt x="39" y="40"/>
                </a:cubicBezTo>
                <a:cubicBezTo>
                  <a:pt x="64" y="15"/>
                  <a:pt x="97" y="0"/>
                  <a:pt x="135" y="0"/>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1" name="Freeform 6"/>
          <p:cNvSpPr/>
          <p:nvPr/>
        </p:nvSpPr>
        <p:spPr bwMode="auto">
          <a:xfrm>
            <a:off x="512467" y="1652344"/>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3348330" y="1590576"/>
            <a:ext cx="1103245" cy="765314"/>
          </a:xfrm>
          <a:custGeom>
            <a:avLst/>
            <a:gdLst>
              <a:gd name="T0" fmla="*/ 0 w 98"/>
              <a:gd name="T1" fmla="*/ 68 h 68"/>
              <a:gd name="T2" fmla="*/ 98 w 98"/>
              <a:gd name="T3" fmla="*/ 0 h 68"/>
              <a:gd name="T4" fmla="*/ 0 w 98"/>
              <a:gd name="T5" fmla="*/ 68 h 68"/>
            </a:gdLst>
            <a:ahLst/>
            <a:cxnLst>
              <a:cxn ang="0">
                <a:pos x="T0" y="T1"/>
              </a:cxn>
              <a:cxn ang="0">
                <a:pos x="T2" y="T3"/>
              </a:cxn>
              <a:cxn ang="0">
                <a:pos x="T4" y="T5"/>
              </a:cxn>
            </a:cxnLst>
            <a:rect l="0" t="0" r="r" b="b"/>
            <a:pathLst>
              <a:path w="98" h="68">
                <a:moveTo>
                  <a:pt x="0" y="68"/>
                </a:moveTo>
                <a:cubicBezTo>
                  <a:pt x="17" y="31"/>
                  <a:pt x="54" y="4"/>
                  <a:pt x="98" y="0"/>
                </a:cubicBezTo>
                <a:cubicBezTo>
                  <a:pt x="66" y="61"/>
                  <a:pt x="71" y="56"/>
                  <a:pt x="0" y="68"/>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8"/>
          <p:cNvSpPr/>
          <p:nvPr/>
        </p:nvSpPr>
        <p:spPr bwMode="auto">
          <a:xfrm>
            <a:off x="4698288" y="1602172"/>
            <a:ext cx="1033670" cy="742122"/>
          </a:xfrm>
          <a:custGeom>
            <a:avLst/>
            <a:gdLst>
              <a:gd name="T0" fmla="*/ 0 w 92"/>
              <a:gd name="T1" fmla="*/ 0 h 66"/>
              <a:gd name="T2" fmla="*/ 92 w 92"/>
              <a:gd name="T3" fmla="*/ 66 h 66"/>
              <a:gd name="T4" fmla="*/ 0 w 92"/>
              <a:gd name="T5" fmla="*/ 0 h 66"/>
            </a:gdLst>
            <a:ahLst/>
            <a:cxnLst>
              <a:cxn ang="0">
                <a:pos x="T0" y="T1"/>
              </a:cxn>
              <a:cxn ang="0">
                <a:pos x="T2" y="T3"/>
              </a:cxn>
              <a:cxn ang="0">
                <a:pos x="T4" y="T5"/>
              </a:cxn>
            </a:cxnLst>
            <a:rect l="0" t="0" r="r" b="b"/>
            <a:pathLst>
              <a:path w="92" h="66">
                <a:moveTo>
                  <a:pt x="0" y="0"/>
                </a:moveTo>
                <a:cubicBezTo>
                  <a:pt x="41" y="5"/>
                  <a:pt x="75" y="31"/>
                  <a:pt x="92" y="66"/>
                </a:cubicBezTo>
                <a:cubicBezTo>
                  <a:pt x="27" y="56"/>
                  <a:pt x="31" y="58"/>
                  <a:pt x="0"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Freeform 9"/>
          <p:cNvSpPr/>
          <p:nvPr/>
        </p:nvSpPr>
        <p:spPr bwMode="auto">
          <a:xfrm>
            <a:off x="5306212" y="2614986"/>
            <a:ext cx="576470" cy="1272209"/>
          </a:xfrm>
          <a:custGeom>
            <a:avLst/>
            <a:gdLst>
              <a:gd name="T0" fmla="*/ 48 w 51"/>
              <a:gd name="T1" fmla="*/ 0 h 113"/>
              <a:gd name="T2" fmla="*/ 51 w 51"/>
              <a:gd name="T3" fmla="*/ 26 h 113"/>
              <a:gd name="T4" fmla="*/ 13 w 51"/>
              <a:gd name="T5" fmla="*/ 113 h 113"/>
              <a:gd name="T6" fmla="*/ 48 w 51"/>
              <a:gd name="T7" fmla="*/ 0 h 113"/>
            </a:gdLst>
            <a:ahLst/>
            <a:cxnLst>
              <a:cxn ang="0">
                <a:pos x="T0" y="T1"/>
              </a:cxn>
              <a:cxn ang="0">
                <a:pos x="T2" y="T3"/>
              </a:cxn>
              <a:cxn ang="0">
                <a:pos x="T4" y="T5"/>
              </a:cxn>
              <a:cxn ang="0">
                <a:pos x="T6" y="T7"/>
              </a:cxn>
            </a:cxnLst>
            <a:rect l="0" t="0" r="r" b="b"/>
            <a:pathLst>
              <a:path w="51" h="113">
                <a:moveTo>
                  <a:pt x="48" y="0"/>
                </a:moveTo>
                <a:cubicBezTo>
                  <a:pt x="50" y="9"/>
                  <a:pt x="51" y="17"/>
                  <a:pt x="51" y="26"/>
                </a:cubicBezTo>
                <a:cubicBezTo>
                  <a:pt x="51" y="61"/>
                  <a:pt x="36" y="91"/>
                  <a:pt x="13" y="113"/>
                </a:cubicBezTo>
                <a:cubicBezTo>
                  <a:pt x="3" y="43"/>
                  <a:pt x="0" y="49"/>
                  <a:pt x="48"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5" name="Freeform 10"/>
          <p:cNvSpPr/>
          <p:nvPr/>
        </p:nvSpPr>
        <p:spPr bwMode="auto">
          <a:xfrm>
            <a:off x="3865202" y="3648490"/>
            <a:ext cx="1417983" cy="583096"/>
          </a:xfrm>
          <a:custGeom>
            <a:avLst/>
            <a:gdLst>
              <a:gd name="T0" fmla="*/ 126 w 126"/>
              <a:gd name="T1" fmla="*/ 33 h 52"/>
              <a:gd name="T2" fmla="*/ 62 w 126"/>
              <a:gd name="T3" fmla="*/ 52 h 52"/>
              <a:gd name="T4" fmla="*/ 0 w 126"/>
              <a:gd name="T5" fmla="*/ 35 h 52"/>
              <a:gd name="T6" fmla="*/ 126 w 126"/>
              <a:gd name="T7" fmla="*/ 33 h 52"/>
            </a:gdLst>
            <a:ahLst/>
            <a:cxnLst>
              <a:cxn ang="0">
                <a:pos x="T0" y="T1"/>
              </a:cxn>
              <a:cxn ang="0">
                <a:pos x="T2" y="T3"/>
              </a:cxn>
              <a:cxn ang="0">
                <a:pos x="T4" y="T5"/>
              </a:cxn>
              <a:cxn ang="0">
                <a:pos x="T6" y="T7"/>
              </a:cxn>
            </a:cxnLst>
            <a:rect l="0" t="0" r="r" b="b"/>
            <a:pathLst>
              <a:path w="126" h="52">
                <a:moveTo>
                  <a:pt x="126" y="33"/>
                </a:moveTo>
                <a:cubicBezTo>
                  <a:pt x="108" y="45"/>
                  <a:pt x="85" y="52"/>
                  <a:pt x="62" y="52"/>
                </a:cubicBezTo>
                <a:cubicBezTo>
                  <a:pt x="39" y="52"/>
                  <a:pt x="18" y="46"/>
                  <a:pt x="0" y="35"/>
                </a:cubicBezTo>
                <a:cubicBezTo>
                  <a:pt x="69" y="1"/>
                  <a:pt x="59" y="0"/>
                  <a:pt x="126" y="33"/>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6" name="Freeform 11"/>
          <p:cNvSpPr/>
          <p:nvPr/>
        </p:nvSpPr>
        <p:spPr bwMode="auto">
          <a:xfrm>
            <a:off x="3219453" y="2559973"/>
            <a:ext cx="642730" cy="1361662"/>
          </a:xfrm>
          <a:custGeom>
            <a:avLst/>
            <a:gdLst>
              <a:gd name="T0" fmla="*/ 42 w 57"/>
              <a:gd name="T1" fmla="*/ 121 h 121"/>
              <a:gd name="T2" fmla="*/ 0 w 57"/>
              <a:gd name="T3" fmla="*/ 30 h 121"/>
              <a:gd name="T4" fmla="*/ 4 w 57"/>
              <a:gd name="T5" fmla="*/ 0 h 121"/>
              <a:gd name="T6" fmla="*/ 42 w 57"/>
              <a:gd name="T7" fmla="*/ 121 h 121"/>
            </a:gdLst>
            <a:ahLst/>
            <a:cxnLst>
              <a:cxn ang="0">
                <a:pos x="T0" y="T1"/>
              </a:cxn>
              <a:cxn ang="0">
                <a:pos x="T2" y="T3"/>
              </a:cxn>
              <a:cxn ang="0">
                <a:pos x="T4" y="T5"/>
              </a:cxn>
              <a:cxn ang="0">
                <a:pos x="T6" y="T7"/>
              </a:cxn>
            </a:cxnLst>
            <a:rect l="0" t="0" r="r" b="b"/>
            <a:pathLst>
              <a:path w="57" h="121">
                <a:moveTo>
                  <a:pt x="42" y="121"/>
                </a:moveTo>
                <a:cubicBezTo>
                  <a:pt x="16" y="99"/>
                  <a:pt x="0" y="67"/>
                  <a:pt x="0" y="30"/>
                </a:cubicBezTo>
                <a:cubicBezTo>
                  <a:pt x="0" y="20"/>
                  <a:pt x="1" y="10"/>
                  <a:pt x="4" y="0"/>
                </a:cubicBezTo>
                <a:cubicBezTo>
                  <a:pt x="57" y="54"/>
                  <a:pt x="53" y="45"/>
                  <a:pt x="42" y="121"/>
                </a:cubicBezTo>
                <a:close/>
              </a:path>
            </a:pathLst>
          </a:custGeom>
          <a:solidFill>
            <a:srgbClr val="028985"/>
          </a:solidFill>
          <a:ln>
            <a:noFill/>
          </a:ln>
        </p:spPr>
        <p:txBody>
          <a:bodyPr vert="horz" wrap="square" lIns="91440" tIns="45720" rIns="91440" bIns="45720" numCol="1" anchor="t" anchorCtr="0" compatLnSpc="1"/>
          <a:lstStyle/>
          <a:p>
            <a:endParaRPr lang="en-US"/>
          </a:p>
        </p:txBody>
      </p:sp>
      <p:grpSp>
        <p:nvGrpSpPr>
          <p:cNvPr id="2" name="Group 1"/>
          <p:cNvGrpSpPr/>
          <p:nvPr/>
        </p:nvGrpSpPr>
        <p:grpSpPr>
          <a:xfrm>
            <a:off x="3939835" y="2307074"/>
            <a:ext cx="1222465" cy="1208015"/>
            <a:chOff x="3939835" y="2307074"/>
            <a:chExt cx="1222465" cy="1208015"/>
          </a:xfrm>
        </p:grpSpPr>
        <p:sp>
          <p:nvSpPr>
            <p:cNvPr id="21" name="Freeform 20"/>
            <p:cNvSpPr/>
            <p:nvPr/>
          </p:nvSpPr>
          <p:spPr bwMode="auto">
            <a:xfrm>
              <a:off x="4339006" y="2931768"/>
              <a:ext cx="424120" cy="281319"/>
            </a:xfrm>
            <a:custGeom>
              <a:avLst/>
              <a:gdLst>
                <a:gd name="T0" fmla="*/ 31 w 43"/>
                <a:gd name="T1" fmla="*/ 0 h 29"/>
                <a:gd name="T2" fmla="*/ 25 w 43"/>
                <a:gd name="T3" fmla="*/ 0 h 29"/>
                <a:gd name="T4" fmla="*/ 24 w 43"/>
                <a:gd name="T5" fmla="*/ 4 h 29"/>
                <a:gd name="T6" fmla="*/ 25 w 43"/>
                <a:gd name="T7" fmla="*/ 20 h 29"/>
                <a:gd name="T8" fmla="*/ 21 w 43"/>
                <a:gd name="T9" fmla="*/ 26 h 29"/>
                <a:gd name="T10" fmla="*/ 18 w 43"/>
                <a:gd name="T11" fmla="*/ 20 h 29"/>
                <a:gd name="T12" fmla="*/ 20 w 43"/>
                <a:gd name="T13" fmla="*/ 4 h 29"/>
                <a:gd name="T14" fmla="*/ 18 w 43"/>
                <a:gd name="T15" fmla="*/ 0 h 29"/>
                <a:gd name="T16" fmla="*/ 12 w 43"/>
                <a:gd name="T17" fmla="*/ 0 h 29"/>
                <a:gd name="T18" fmla="*/ 12 w 43"/>
                <a:gd name="T19" fmla="*/ 0 h 29"/>
                <a:gd name="T20" fmla="*/ 1 w 43"/>
                <a:gd name="T21" fmla="*/ 10 h 29"/>
                <a:gd name="T22" fmla="*/ 3 w 43"/>
                <a:gd name="T23" fmla="*/ 20 h 29"/>
                <a:gd name="T24" fmla="*/ 13 w 43"/>
                <a:gd name="T25" fmla="*/ 29 h 29"/>
                <a:gd name="T26" fmla="*/ 30 w 43"/>
                <a:gd name="T27" fmla="*/ 29 h 29"/>
                <a:gd name="T28" fmla="*/ 40 w 43"/>
                <a:gd name="T29" fmla="*/ 20 h 29"/>
                <a:gd name="T30" fmla="*/ 42 w 43"/>
                <a:gd name="T31" fmla="*/ 10 h 29"/>
                <a:gd name="T32" fmla="*/ 31 w 43"/>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9">
                  <a:moveTo>
                    <a:pt x="31" y="0"/>
                  </a:moveTo>
                  <a:cubicBezTo>
                    <a:pt x="25" y="0"/>
                    <a:pt x="25" y="0"/>
                    <a:pt x="25" y="0"/>
                  </a:cubicBezTo>
                  <a:cubicBezTo>
                    <a:pt x="25" y="1"/>
                    <a:pt x="25" y="3"/>
                    <a:pt x="24" y="4"/>
                  </a:cubicBezTo>
                  <a:cubicBezTo>
                    <a:pt x="24" y="4"/>
                    <a:pt x="26" y="16"/>
                    <a:pt x="25" y="20"/>
                  </a:cubicBezTo>
                  <a:cubicBezTo>
                    <a:pt x="25" y="22"/>
                    <a:pt x="23" y="26"/>
                    <a:pt x="21" y="26"/>
                  </a:cubicBezTo>
                  <a:cubicBezTo>
                    <a:pt x="19" y="26"/>
                    <a:pt x="18" y="22"/>
                    <a:pt x="18" y="20"/>
                  </a:cubicBezTo>
                  <a:cubicBezTo>
                    <a:pt x="17" y="16"/>
                    <a:pt x="20" y="4"/>
                    <a:pt x="20" y="4"/>
                  </a:cubicBezTo>
                  <a:cubicBezTo>
                    <a:pt x="19" y="4"/>
                    <a:pt x="18" y="3"/>
                    <a:pt x="18" y="0"/>
                  </a:cubicBezTo>
                  <a:cubicBezTo>
                    <a:pt x="12" y="0"/>
                    <a:pt x="12" y="0"/>
                    <a:pt x="12" y="0"/>
                  </a:cubicBezTo>
                  <a:cubicBezTo>
                    <a:pt x="12" y="0"/>
                    <a:pt x="12" y="0"/>
                    <a:pt x="12" y="0"/>
                  </a:cubicBezTo>
                  <a:cubicBezTo>
                    <a:pt x="6" y="0"/>
                    <a:pt x="0" y="4"/>
                    <a:pt x="1" y="10"/>
                  </a:cubicBezTo>
                  <a:cubicBezTo>
                    <a:pt x="3" y="20"/>
                    <a:pt x="3" y="20"/>
                    <a:pt x="3" y="20"/>
                  </a:cubicBezTo>
                  <a:cubicBezTo>
                    <a:pt x="4" y="25"/>
                    <a:pt x="7" y="29"/>
                    <a:pt x="13" y="29"/>
                  </a:cubicBezTo>
                  <a:cubicBezTo>
                    <a:pt x="30" y="29"/>
                    <a:pt x="30" y="29"/>
                    <a:pt x="30" y="29"/>
                  </a:cubicBezTo>
                  <a:cubicBezTo>
                    <a:pt x="35" y="29"/>
                    <a:pt x="39" y="25"/>
                    <a:pt x="40" y="20"/>
                  </a:cubicBezTo>
                  <a:cubicBezTo>
                    <a:pt x="42" y="10"/>
                    <a:pt x="42" y="10"/>
                    <a:pt x="42" y="10"/>
                  </a:cubicBezTo>
                  <a:cubicBezTo>
                    <a:pt x="43" y="4"/>
                    <a:pt x="37" y="0"/>
                    <a:pt x="31" y="0"/>
                  </a:cubicBezTo>
                  <a:close/>
                </a:path>
              </a:pathLst>
            </a:custGeom>
            <a:solidFill>
              <a:srgbClr val="DF7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Oval 21"/>
            <p:cNvSpPr>
              <a:spLocks noChangeArrowheads="1"/>
            </p:cNvSpPr>
            <p:nvPr/>
          </p:nvSpPr>
          <p:spPr bwMode="auto">
            <a:xfrm>
              <a:off x="4447115" y="2687681"/>
              <a:ext cx="207902" cy="215126"/>
            </a:xfrm>
            <a:prstGeom prst="ellipse">
              <a:avLst/>
            </a:prstGeom>
            <a:solidFill>
              <a:srgbClr val="00C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a:spLocks noEditPoints="1"/>
            </p:cNvSpPr>
            <p:nvPr/>
          </p:nvSpPr>
          <p:spPr bwMode="auto">
            <a:xfrm>
              <a:off x="4185160" y="2551161"/>
              <a:ext cx="731814" cy="732257"/>
            </a:xfrm>
            <a:custGeom>
              <a:avLst/>
              <a:gdLst>
                <a:gd name="T0" fmla="*/ 37 w 75"/>
                <a:gd name="T1" fmla="*/ 0 h 75"/>
                <a:gd name="T2" fmla="*/ 0 w 75"/>
                <a:gd name="T3" fmla="*/ 37 h 75"/>
                <a:gd name="T4" fmla="*/ 37 w 75"/>
                <a:gd name="T5" fmla="*/ 75 h 75"/>
                <a:gd name="T6" fmla="*/ 75 w 75"/>
                <a:gd name="T7" fmla="*/ 37 h 75"/>
                <a:gd name="T8" fmla="*/ 37 w 75"/>
                <a:gd name="T9" fmla="*/ 0 h 75"/>
                <a:gd name="T10" fmla="*/ 37 w 75"/>
                <a:gd name="T11" fmla="*/ 68 h 75"/>
                <a:gd name="T12" fmla="*/ 7 w 75"/>
                <a:gd name="T13" fmla="*/ 37 h 75"/>
                <a:gd name="T14" fmla="*/ 37 w 75"/>
                <a:gd name="T15" fmla="*/ 7 h 75"/>
                <a:gd name="T16" fmla="*/ 68 w 75"/>
                <a:gd name="T17" fmla="*/ 37 h 75"/>
                <a:gd name="T18" fmla="*/ 37 w 75"/>
                <a:gd name="T19"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37" y="0"/>
                  </a:moveTo>
                  <a:cubicBezTo>
                    <a:pt x="17" y="0"/>
                    <a:pt x="0" y="17"/>
                    <a:pt x="0" y="37"/>
                  </a:cubicBezTo>
                  <a:cubicBezTo>
                    <a:pt x="0" y="58"/>
                    <a:pt x="17" y="75"/>
                    <a:pt x="37" y="75"/>
                  </a:cubicBezTo>
                  <a:cubicBezTo>
                    <a:pt x="58" y="75"/>
                    <a:pt x="75" y="58"/>
                    <a:pt x="75" y="37"/>
                  </a:cubicBezTo>
                  <a:cubicBezTo>
                    <a:pt x="75" y="17"/>
                    <a:pt x="58" y="0"/>
                    <a:pt x="37" y="0"/>
                  </a:cubicBezTo>
                  <a:close/>
                  <a:moveTo>
                    <a:pt x="37" y="68"/>
                  </a:moveTo>
                  <a:cubicBezTo>
                    <a:pt x="21" y="68"/>
                    <a:pt x="7" y="54"/>
                    <a:pt x="7" y="37"/>
                  </a:cubicBezTo>
                  <a:cubicBezTo>
                    <a:pt x="7" y="21"/>
                    <a:pt x="21" y="7"/>
                    <a:pt x="37" y="7"/>
                  </a:cubicBezTo>
                  <a:cubicBezTo>
                    <a:pt x="54" y="7"/>
                    <a:pt x="68" y="21"/>
                    <a:pt x="68" y="37"/>
                  </a:cubicBezTo>
                  <a:cubicBezTo>
                    <a:pt x="68" y="54"/>
                    <a:pt x="54" y="68"/>
                    <a:pt x="37" y="68"/>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4916975" y="2815931"/>
              <a:ext cx="245325" cy="202716"/>
            </a:xfrm>
            <a:custGeom>
              <a:avLst/>
              <a:gdLst>
                <a:gd name="T0" fmla="*/ 14 w 25"/>
                <a:gd name="T1" fmla="*/ 0 h 21"/>
                <a:gd name="T2" fmla="*/ 3 w 25"/>
                <a:gd name="T3" fmla="*/ 8 h 21"/>
                <a:gd name="T4" fmla="*/ 0 w 25"/>
                <a:gd name="T5" fmla="*/ 8 h 21"/>
                <a:gd name="T6" fmla="*/ 0 w 25"/>
                <a:gd name="T7" fmla="*/ 10 h 21"/>
                <a:gd name="T8" fmla="*/ 0 w 25"/>
                <a:gd name="T9" fmla="*/ 13 h 21"/>
                <a:gd name="T10" fmla="*/ 3 w 25"/>
                <a:gd name="T11" fmla="*/ 13 h 21"/>
                <a:gd name="T12" fmla="*/ 14 w 25"/>
                <a:gd name="T13" fmla="*/ 21 h 21"/>
                <a:gd name="T14" fmla="*/ 25 w 25"/>
                <a:gd name="T15" fmla="*/ 10 h 21"/>
                <a:gd name="T16" fmla="*/ 14 w 25"/>
                <a:gd name="T17" fmla="*/ 0 h 21"/>
                <a:gd name="T18" fmla="*/ 14 w 25"/>
                <a:gd name="T19" fmla="*/ 16 h 21"/>
                <a:gd name="T20" fmla="*/ 8 w 25"/>
                <a:gd name="T21" fmla="*/ 10 h 21"/>
                <a:gd name="T22" fmla="*/ 14 w 25"/>
                <a:gd name="T23" fmla="*/ 5 h 21"/>
                <a:gd name="T24" fmla="*/ 19 w 25"/>
                <a:gd name="T25" fmla="*/ 10 h 21"/>
                <a:gd name="T26" fmla="*/ 14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4" y="0"/>
                  </a:moveTo>
                  <a:cubicBezTo>
                    <a:pt x="9" y="0"/>
                    <a:pt x="5" y="3"/>
                    <a:pt x="3" y="8"/>
                  </a:cubicBezTo>
                  <a:cubicBezTo>
                    <a:pt x="0" y="8"/>
                    <a:pt x="0" y="8"/>
                    <a:pt x="0" y="8"/>
                  </a:cubicBezTo>
                  <a:cubicBezTo>
                    <a:pt x="0" y="9"/>
                    <a:pt x="0" y="9"/>
                    <a:pt x="0" y="10"/>
                  </a:cubicBezTo>
                  <a:cubicBezTo>
                    <a:pt x="0" y="11"/>
                    <a:pt x="0" y="12"/>
                    <a:pt x="0" y="13"/>
                  </a:cubicBezTo>
                  <a:cubicBezTo>
                    <a:pt x="3" y="13"/>
                    <a:pt x="3" y="13"/>
                    <a:pt x="3" y="13"/>
                  </a:cubicBezTo>
                  <a:cubicBezTo>
                    <a:pt x="5" y="18"/>
                    <a:pt x="9" y="21"/>
                    <a:pt x="14" y="21"/>
                  </a:cubicBezTo>
                  <a:cubicBezTo>
                    <a:pt x="20" y="21"/>
                    <a:pt x="25" y="16"/>
                    <a:pt x="25" y="10"/>
                  </a:cubicBezTo>
                  <a:cubicBezTo>
                    <a:pt x="25" y="4"/>
                    <a:pt x="20" y="0"/>
                    <a:pt x="14" y="0"/>
                  </a:cubicBezTo>
                  <a:close/>
                  <a:moveTo>
                    <a:pt x="14" y="16"/>
                  </a:moveTo>
                  <a:cubicBezTo>
                    <a:pt x="11" y="16"/>
                    <a:pt x="8" y="13"/>
                    <a:pt x="8" y="10"/>
                  </a:cubicBezTo>
                  <a:cubicBezTo>
                    <a:pt x="8" y="7"/>
                    <a:pt x="11" y="5"/>
                    <a:pt x="14" y="5"/>
                  </a:cubicBezTo>
                  <a:cubicBezTo>
                    <a:pt x="17" y="5"/>
                    <a:pt x="19" y="7"/>
                    <a:pt x="19" y="10"/>
                  </a:cubicBezTo>
                  <a:cubicBezTo>
                    <a:pt x="19" y="13"/>
                    <a:pt x="17" y="16"/>
                    <a:pt x="14"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a:spLocks noEditPoints="1"/>
            </p:cNvSpPr>
            <p:nvPr/>
          </p:nvSpPr>
          <p:spPr bwMode="auto">
            <a:xfrm>
              <a:off x="4916975" y="2815931"/>
              <a:ext cx="245325" cy="202716"/>
            </a:xfrm>
            <a:custGeom>
              <a:avLst/>
              <a:gdLst>
                <a:gd name="T0" fmla="*/ 14 w 25"/>
                <a:gd name="T1" fmla="*/ 0 h 21"/>
                <a:gd name="T2" fmla="*/ 3 w 25"/>
                <a:gd name="T3" fmla="*/ 8 h 21"/>
                <a:gd name="T4" fmla="*/ 0 w 25"/>
                <a:gd name="T5" fmla="*/ 8 h 21"/>
                <a:gd name="T6" fmla="*/ 0 w 25"/>
                <a:gd name="T7" fmla="*/ 10 h 21"/>
                <a:gd name="T8" fmla="*/ 0 w 25"/>
                <a:gd name="T9" fmla="*/ 13 h 21"/>
                <a:gd name="T10" fmla="*/ 3 w 25"/>
                <a:gd name="T11" fmla="*/ 13 h 21"/>
                <a:gd name="T12" fmla="*/ 14 w 25"/>
                <a:gd name="T13" fmla="*/ 21 h 21"/>
                <a:gd name="T14" fmla="*/ 25 w 25"/>
                <a:gd name="T15" fmla="*/ 10 h 21"/>
                <a:gd name="T16" fmla="*/ 14 w 25"/>
                <a:gd name="T17" fmla="*/ 0 h 21"/>
                <a:gd name="T18" fmla="*/ 14 w 25"/>
                <a:gd name="T19" fmla="*/ 16 h 21"/>
                <a:gd name="T20" fmla="*/ 8 w 25"/>
                <a:gd name="T21" fmla="*/ 10 h 21"/>
                <a:gd name="T22" fmla="*/ 14 w 25"/>
                <a:gd name="T23" fmla="*/ 5 h 21"/>
                <a:gd name="T24" fmla="*/ 19 w 25"/>
                <a:gd name="T25" fmla="*/ 10 h 21"/>
                <a:gd name="T26" fmla="*/ 14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4" y="0"/>
                  </a:moveTo>
                  <a:cubicBezTo>
                    <a:pt x="9" y="0"/>
                    <a:pt x="5" y="3"/>
                    <a:pt x="3" y="8"/>
                  </a:cubicBezTo>
                  <a:cubicBezTo>
                    <a:pt x="0" y="8"/>
                    <a:pt x="0" y="8"/>
                    <a:pt x="0" y="8"/>
                  </a:cubicBezTo>
                  <a:cubicBezTo>
                    <a:pt x="0" y="9"/>
                    <a:pt x="0" y="9"/>
                    <a:pt x="0" y="10"/>
                  </a:cubicBezTo>
                  <a:cubicBezTo>
                    <a:pt x="0" y="11"/>
                    <a:pt x="0" y="12"/>
                    <a:pt x="0" y="13"/>
                  </a:cubicBezTo>
                  <a:cubicBezTo>
                    <a:pt x="3" y="13"/>
                    <a:pt x="3" y="13"/>
                    <a:pt x="3" y="13"/>
                  </a:cubicBezTo>
                  <a:cubicBezTo>
                    <a:pt x="5" y="18"/>
                    <a:pt x="9" y="21"/>
                    <a:pt x="14" y="21"/>
                  </a:cubicBezTo>
                  <a:cubicBezTo>
                    <a:pt x="20" y="21"/>
                    <a:pt x="25" y="16"/>
                    <a:pt x="25" y="10"/>
                  </a:cubicBezTo>
                  <a:cubicBezTo>
                    <a:pt x="25" y="4"/>
                    <a:pt x="20" y="0"/>
                    <a:pt x="14" y="0"/>
                  </a:cubicBezTo>
                  <a:close/>
                  <a:moveTo>
                    <a:pt x="14" y="16"/>
                  </a:moveTo>
                  <a:cubicBezTo>
                    <a:pt x="11" y="16"/>
                    <a:pt x="8" y="13"/>
                    <a:pt x="8" y="10"/>
                  </a:cubicBezTo>
                  <a:cubicBezTo>
                    <a:pt x="8" y="7"/>
                    <a:pt x="11" y="5"/>
                    <a:pt x="14" y="5"/>
                  </a:cubicBezTo>
                  <a:cubicBezTo>
                    <a:pt x="17" y="5"/>
                    <a:pt x="19" y="7"/>
                    <a:pt x="19" y="10"/>
                  </a:cubicBezTo>
                  <a:cubicBezTo>
                    <a:pt x="19" y="13"/>
                    <a:pt x="17" y="16"/>
                    <a:pt x="14"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4792234" y="3155168"/>
              <a:ext cx="232850" cy="223400"/>
            </a:xfrm>
            <a:custGeom>
              <a:avLst/>
              <a:gdLst>
                <a:gd name="T0" fmla="*/ 0 w 24"/>
                <a:gd name="T1" fmla="*/ 3 h 23"/>
                <a:gd name="T2" fmla="*/ 3 w 24"/>
                <a:gd name="T3" fmla="*/ 6 h 23"/>
                <a:gd name="T4" fmla="*/ 4 w 24"/>
                <a:gd name="T5" fmla="*/ 19 h 23"/>
                <a:gd name="T6" fmla="*/ 19 w 24"/>
                <a:gd name="T7" fmla="*/ 19 h 23"/>
                <a:gd name="T8" fmla="*/ 19 w 24"/>
                <a:gd name="T9" fmla="*/ 4 h 23"/>
                <a:gd name="T10" fmla="*/ 6 w 24"/>
                <a:gd name="T11" fmla="*/ 2 h 23"/>
                <a:gd name="T12" fmla="*/ 4 w 24"/>
                <a:gd name="T13" fmla="*/ 0 h 23"/>
                <a:gd name="T14" fmla="*/ 0 w 24"/>
                <a:gd name="T15" fmla="*/ 3 h 23"/>
                <a:gd name="T16" fmla="*/ 8 w 24"/>
                <a:gd name="T17" fmla="*/ 8 h 23"/>
                <a:gd name="T18" fmla="*/ 16 w 24"/>
                <a:gd name="T19" fmla="*/ 8 h 23"/>
                <a:gd name="T20" fmla="*/ 16 w 24"/>
                <a:gd name="T21" fmla="*/ 16 h 23"/>
                <a:gd name="T22" fmla="*/ 8 w 24"/>
                <a:gd name="T23" fmla="*/ 16 h 23"/>
                <a:gd name="T24" fmla="*/ 8 w 24"/>
                <a:gd name="T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3">
                  <a:moveTo>
                    <a:pt x="0" y="3"/>
                  </a:moveTo>
                  <a:cubicBezTo>
                    <a:pt x="3" y="6"/>
                    <a:pt x="3" y="6"/>
                    <a:pt x="3" y="6"/>
                  </a:cubicBezTo>
                  <a:cubicBezTo>
                    <a:pt x="0" y="10"/>
                    <a:pt x="1" y="16"/>
                    <a:pt x="4" y="19"/>
                  </a:cubicBezTo>
                  <a:cubicBezTo>
                    <a:pt x="8" y="23"/>
                    <a:pt x="15" y="23"/>
                    <a:pt x="19" y="19"/>
                  </a:cubicBezTo>
                  <a:cubicBezTo>
                    <a:pt x="24" y="15"/>
                    <a:pt x="24" y="8"/>
                    <a:pt x="19" y="4"/>
                  </a:cubicBezTo>
                  <a:cubicBezTo>
                    <a:pt x="16" y="1"/>
                    <a:pt x="10" y="0"/>
                    <a:pt x="6" y="2"/>
                  </a:cubicBezTo>
                  <a:cubicBezTo>
                    <a:pt x="4" y="0"/>
                    <a:pt x="4" y="0"/>
                    <a:pt x="4" y="0"/>
                  </a:cubicBezTo>
                  <a:cubicBezTo>
                    <a:pt x="3" y="1"/>
                    <a:pt x="1" y="2"/>
                    <a:pt x="0" y="3"/>
                  </a:cubicBezTo>
                  <a:close/>
                  <a:moveTo>
                    <a:pt x="8" y="8"/>
                  </a:moveTo>
                  <a:cubicBezTo>
                    <a:pt x="10" y="6"/>
                    <a:pt x="14" y="6"/>
                    <a:pt x="16" y="8"/>
                  </a:cubicBezTo>
                  <a:cubicBezTo>
                    <a:pt x="18" y="10"/>
                    <a:pt x="18" y="13"/>
                    <a:pt x="16" y="16"/>
                  </a:cubicBezTo>
                  <a:cubicBezTo>
                    <a:pt x="14" y="18"/>
                    <a:pt x="10" y="18"/>
                    <a:pt x="8" y="16"/>
                  </a:cubicBezTo>
                  <a:cubicBezTo>
                    <a:pt x="6" y="13"/>
                    <a:pt x="6" y="10"/>
                    <a:pt x="8" y="8"/>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a:spLocks noEditPoints="1"/>
            </p:cNvSpPr>
            <p:nvPr/>
          </p:nvSpPr>
          <p:spPr bwMode="auto">
            <a:xfrm>
              <a:off x="4792234" y="3155168"/>
              <a:ext cx="232850" cy="215126"/>
            </a:xfrm>
            <a:custGeom>
              <a:avLst/>
              <a:gdLst>
                <a:gd name="T0" fmla="*/ 4 w 24"/>
                <a:gd name="T1" fmla="*/ 0 h 22"/>
                <a:gd name="T2" fmla="*/ 0 w 24"/>
                <a:gd name="T3" fmla="*/ 3 h 22"/>
                <a:gd name="T4" fmla="*/ 3 w 24"/>
                <a:gd name="T5" fmla="*/ 6 h 22"/>
                <a:gd name="T6" fmla="*/ 4 w 24"/>
                <a:gd name="T7" fmla="*/ 19 h 22"/>
                <a:gd name="T8" fmla="*/ 12 w 24"/>
                <a:gd name="T9" fmla="*/ 22 h 22"/>
                <a:gd name="T10" fmla="*/ 19 w 24"/>
                <a:gd name="T11" fmla="*/ 19 h 22"/>
                <a:gd name="T12" fmla="*/ 19 w 24"/>
                <a:gd name="T13" fmla="*/ 4 h 22"/>
                <a:gd name="T14" fmla="*/ 12 w 24"/>
                <a:gd name="T15" fmla="*/ 1 h 22"/>
                <a:gd name="T16" fmla="*/ 6 w 24"/>
                <a:gd name="T17" fmla="*/ 2 h 22"/>
                <a:gd name="T18" fmla="*/ 4 w 24"/>
                <a:gd name="T19" fmla="*/ 0 h 22"/>
                <a:gd name="T20" fmla="*/ 12 w 24"/>
                <a:gd name="T21" fmla="*/ 17 h 22"/>
                <a:gd name="T22" fmla="*/ 8 w 24"/>
                <a:gd name="T23" fmla="*/ 16 h 22"/>
                <a:gd name="T24" fmla="*/ 8 w 24"/>
                <a:gd name="T25" fmla="*/ 8 h 22"/>
                <a:gd name="T26" fmla="*/ 12 w 24"/>
                <a:gd name="T27" fmla="*/ 6 h 22"/>
                <a:gd name="T28" fmla="*/ 16 w 24"/>
                <a:gd name="T29" fmla="*/ 8 h 22"/>
                <a:gd name="T30" fmla="*/ 16 w 24"/>
                <a:gd name="T31" fmla="*/ 16 h 22"/>
                <a:gd name="T32" fmla="*/ 12 w 24"/>
                <a:gd name="T3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2">
                  <a:moveTo>
                    <a:pt x="4" y="0"/>
                  </a:moveTo>
                  <a:cubicBezTo>
                    <a:pt x="3" y="1"/>
                    <a:pt x="1" y="2"/>
                    <a:pt x="0" y="3"/>
                  </a:cubicBezTo>
                  <a:cubicBezTo>
                    <a:pt x="3" y="6"/>
                    <a:pt x="3" y="6"/>
                    <a:pt x="3" y="6"/>
                  </a:cubicBezTo>
                  <a:cubicBezTo>
                    <a:pt x="0" y="10"/>
                    <a:pt x="1" y="16"/>
                    <a:pt x="4" y="19"/>
                  </a:cubicBezTo>
                  <a:cubicBezTo>
                    <a:pt x="6" y="21"/>
                    <a:pt x="9" y="22"/>
                    <a:pt x="12" y="22"/>
                  </a:cubicBezTo>
                  <a:cubicBezTo>
                    <a:pt x="15" y="22"/>
                    <a:pt x="17" y="21"/>
                    <a:pt x="19" y="19"/>
                  </a:cubicBezTo>
                  <a:cubicBezTo>
                    <a:pt x="24" y="15"/>
                    <a:pt x="24" y="8"/>
                    <a:pt x="19" y="4"/>
                  </a:cubicBezTo>
                  <a:cubicBezTo>
                    <a:pt x="17" y="2"/>
                    <a:pt x="14" y="1"/>
                    <a:pt x="12" y="1"/>
                  </a:cubicBezTo>
                  <a:cubicBezTo>
                    <a:pt x="10" y="1"/>
                    <a:pt x="8" y="1"/>
                    <a:pt x="6" y="2"/>
                  </a:cubicBezTo>
                  <a:cubicBezTo>
                    <a:pt x="4" y="0"/>
                    <a:pt x="4" y="0"/>
                    <a:pt x="4" y="0"/>
                  </a:cubicBezTo>
                  <a:close/>
                  <a:moveTo>
                    <a:pt x="12" y="17"/>
                  </a:moveTo>
                  <a:cubicBezTo>
                    <a:pt x="10" y="17"/>
                    <a:pt x="9" y="17"/>
                    <a:pt x="8" y="16"/>
                  </a:cubicBezTo>
                  <a:cubicBezTo>
                    <a:pt x="6" y="13"/>
                    <a:pt x="6" y="10"/>
                    <a:pt x="8" y="8"/>
                  </a:cubicBezTo>
                  <a:cubicBezTo>
                    <a:pt x="9" y="7"/>
                    <a:pt x="10" y="6"/>
                    <a:pt x="12" y="6"/>
                  </a:cubicBezTo>
                  <a:cubicBezTo>
                    <a:pt x="13" y="6"/>
                    <a:pt x="15" y="7"/>
                    <a:pt x="16" y="8"/>
                  </a:cubicBezTo>
                  <a:cubicBezTo>
                    <a:pt x="18" y="10"/>
                    <a:pt x="18" y="13"/>
                    <a:pt x="16" y="16"/>
                  </a:cubicBezTo>
                  <a:cubicBezTo>
                    <a:pt x="15" y="17"/>
                    <a:pt x="13"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a:spLocks noEditPoints="1"/>
            </p:cNvSpPr>
            <p:nvPr/>
          </p:nvSpPr>
          <p:spPr bwMode="auto">
            <a:xfrm>
              <a:off x="3939835" y="2815931"/>
              <a:ext cx="245325" cy="202716"/>
            </a:xfrm>
            <a:custGeom>
              <a:avLst/>
              <a:gdLst>
                <a:gd name="T0" fmla="*/ 25 w 25"/>
                <a:gd name="T1" fmla="*/ 8 h 21"/>
                <a:gd name="T2" fmla="*/ 21 w 25"/>
                <a:gd name="T3" fmla="*/ 8 h 21"/>
                <a:gd name="T4" fmla="*/ 11 w 25"/>
                <a:gd name="T5" fmla="*/ 0 h 21"/>
                <a:gd name="T6" fmla="*/ 0 w 25"/>
                <a:gd name="T7" fmla="*/ 10 h 21"/>
                <a:gd name="T8" fmla="*/ 11 w 25"/>
                <a:gd name="T9" fmla="*/ 21 h 21"/>
                <a:gd name="T10" fmla="*/ 21 w 25"/>
                <a:gd name="T11" fmla="*/ 13 h 21"/>
                <a:gd name="T12" fmla="*/ 25 w 25"/>
                <a:gd name="T13" fmla="*/ 13 h 21"/>
                <a:gd name="T14" fmla="*/ 25 w 25"/>
                <a:gd name="T15" fmla="*/ 10 h 21"/>
                <a:gd name="T16" fmla="*/ 25 w 25"/>
                <a:gd name="T17" fmla="*/ 8 h 21"/>
                <a:gd name="T18" fmla="*/ 11 w 25"/>
                <a:gd name="T19" fmla="*/ 16 h 21"/>
                <a:gd name="T20" fmla="*/ 6 w 25"/>
                <a:gd name="T21" fmla="*/ 10 h 21"/>
                <a:gd name="T22" fmla="*/ 11 w 25"/>
                <a:gd name="T23" fmla="*/ 5 h 21"/>
                <a:gd name="T24" fmla="*/ 17 w 25"/>
                <a:gd name="T25" fmla="*/ 10 h 21"/>
                <a:gd name="T26" fmla="*/ 11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25" y="8"/>
                  </a:moveTo>
                  <a:cubicBezTo>
                    <a:pt x="21" y="8"/>
                    <a:pt x="21" y="8"/>
                    <a:pt x="21" y="8"/>
                  </a:cubicBezTo>
                  <a:cubicBezTo>
                    <a:pt x="20" y="3"/>
                    <a:pt x="16" y="0"/>
                    <a:pt x="11" y="0"/>
                  </a:cubicBezTo>
                  <a:cubicBezTo>
                    <a:pt x="5" y="0"/>
                    <a:pt x="0" y="4"/>
                    <a:pt x="0" y="10"/>
                  </a:cubicBezTo>
                  <a:cubicBezTo>
                    <a:pt x="0" y="16"/>
                    <a:pt x="5" y="21"/>
                    <a:pt x="11" y="21"/>
                  </a:cubicBezTo>
                  <a:cubicBezTo>
                    <a:pt x="16" y="21"/>
                    <a:pt x="20" y="18"/>
                    <a:pt x="21" y="13"/>
                  </a:cubicBezTo>
                  <a:cubicBezTo>
                    <a:pt x="25" y="13"/>
                    <a:pt x="25" y="13"/>
                    <a:pt x="25" y="13"/>
                  </a:cubicBezTo>
                  <a:cubicBezTo>
                    <a:pt x="25" y="12"/>
                    <a:pt x="25" y="11"/>
                    <a:pt x="25" y="10"/>
                  </a:cubicBezTo>
                  <a:cubicBezTo>
                    <a:pt x="25" y="9"/>
                    <a:pt x="25" y="9"/>
                    <a:pt x="25" y="8"/>
                  </a:cubicBezTo>
                  <a:close/>
                  <a:moveTo>
                    <a:pt x="11" y="16"/>
                  </a:moveTo>
                  <a:cubicBezTo>
                    <a:pt x="8" y="16"/>
                    <a:pt x="6" y="13"/>
                    <a:pt x="6" y="10"/>
                  </a:cubicBezTo>
                  <a:cubicBezTo>
                    <a:pt x="6" y="7"/>
                    <a:pt x="8" y="5"/>
                    <a:pt x="11" y="5"/>
                  </a:cubicBezTo>
                  <a:cubicBezTo>
                    <a:pt x="14" y="5"/>
                    <a:pt x="17" y="7"/>
                    <a:pt x="17" y="10"/>
                  </a:cubicBezTo>
                  <a:cubicBezTo>
                    <a:pt x="17" y="13"/>
                    <a:pt x="14" y="16"/>
                    <a:pt x="11"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3939835" y="2815931"/>
              <a:ext cx="245325" cy="202716"/>
            </a:xfrm>
            <a:custGeom>
              <a:avLst/>
              <a:gdLst>
                <a:gd name="T0" fmla="*/ 11 w 25"/>
                <a:gd name="T1" fmla="*/ 0 h 21"/>
                <a:gd name="T2" fmla="*/ 0 w 25"/>
                <a:gd name="T3" fmla="*/ 10 h 21"/>
                <a:gd name="T4" fmla="*/ 11 w 25"/>
                <a:gd name="T5" fmla="*/ 21 h 21"/>
                <a:gd name="T6" fmla="*/ 21 w 25"/>
                <a:gd name="T7" fmla="*/ 13 h 21"/>
                <a:gd name="T8" fmla="*/ 25 w 25"/>
                <a:gd name="T9" fmla="*/ 13 h 21"/>
                <a:gd name="T10" fmla="*/ 25 w 25"/>
                <a:gd name="T11" fmla="*/ 10 h 21"/>
                <a:gd name="T12" fmla="*/ 25 w 25"/>
                <a:gd name="T13" fmla="*/ 8 h 21"/>
                <a:gd name="T14" fmla="*/ 21 w 25"/>
                <a:gd name="T15" fmla="*/ 8 h 21"/>
                <a:gd name="T16" fmla="*/ 11 w 25"/>
                <a:gd name="T17" fmla="*/ 0 h 21"/>
                <a:gd name="T18" fmla="*/ 11 w 25"/>
                <a:gd name="T19" fmla="*/ 16 h 21"/>
                <a:gd name="T20" fmla="*/ 6 w 25"/>
                <a:gd name="T21" fmla="*/ 10 h 21"/>
                <a:gd name="T22" fmla="*/ 11 w 25"/>
                <a:gd name="T23" fmla="*/ 5 h 21"/>
                <a:gd name="T24" fmla="*/ 17 w 25"/>
                <a:gd name="T25" fmla="*/ 10 h 21"/>
                <a:gd name="T26" fmla="*/ 11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1" y="0"/>
                  </a:moveTo>
                  <a:cubicBezTo>
                    <a:pt x="5" y="0"/>
                    <a:pt x="0" y="4"/>
                    <a:pt x="0" y="10"/>
                  </a:cubicBezTo>
                  <a:cubicBezTo>
                    <a:pt x="0" y="16"/>
                    <a:pt x="5" y="21"/>
                    <a:pt x="11" y="21"/>
                  </a:cubicBezTo>
                  <a:cubicBezTo>
                    <a:pt x="16" y="21"/>
                    <a:pt x="20" y="18"/>
                    <a:pt x="21" y="13"/>
                  </a:cubicBezTo>
                  <a:cubicBezTo>
                    <a:pt x="25" y="13"/>
                    <a:pt x="25" y="13"/>
                    <a:pt x="25" y="13"/>
                  </a:cubicBezTo>
                  <a:cubicBezTo>
                    <a:pt x="25" y="12"/>
                    <a:pt x="25" y="11"/>
                    <a:pt x="25" y="10"/>
                  </a:cubicBezTo>
                  <a:cubicBezTo>
                    <a:pt x="25" y="9"/>
                    <a:pt x="25" y="9"/>
                    <a:pt x="25" y="8"/>
                  </a:cubicBezTo>
                  <a:cubicBezTo>
                    <a:pt x="21" y="8"/>
                    <a:pt x="21" y="8"/>
                    <a:pt x="21" y="8"/>
                  </a:cubicBezTo>
                  <a:cubicBezTo>
                    <a:pt x="20" y="3"/>
                    <a:pt x="16" y="0"/>
                    <a:pt x="11" y="0"/>
                  </a:cubicBezTo>
                  <a:close/>
                  <a:moveTo>
                    <a:pt x="11" y="16"/>
                  </a:moveTo>
                  <a:cubicBezTo>
                    <a:pt x="8" y="16"/>
                    <a:pt x="6" y="13"/>
                    <a:pt x="6" y="10"/>
                  </a:cubicBezTo>
                  <a:cubicBezTo>
                    <a:pt x="6" y="7"/>
                    <a:pt x="8" y="5"/>
                    <a:pt x="11" y="5"/>
                  </a:cubicBezTo>
                  <a:cubicBezTo>
                    <a:pt x="14" y="5"/>
                    <a:pt x="17" y="7"/>
                    <a:pt x="17" y="10"/>
                  </a:cubicBezTo>
                  <a:cubicBezTo>
                    <a:pt x="17" y="13"/>
                    <a:pt x="14" y="16"/>
                    <a:pt x="11"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a:spLocks noEditPoints="1"/>
            </p:cNvSpPr>
            <p:nvPr/>
          </p:nvSpPr>
          <p:spPr bwMode="auto">
            <a:xfrm>
              <a:off x="4792234" y="2443598"/>
              <a:ext cx="232850" cy="235812"/>
            </a:xfrm>
            <a:custGeom>
              <a:avLst/>
              <a:gdLst>
                <a:gd name="T0" fmla="*/ 4 w 24"/>
                <a:gd name="T1" fmla="*/ 24 h 24"/>
                <a:gd name="T2" fmla="*/ 6 w 24"/>
                <a:gd name="T3" fmla="*/ 21 h 24"/>
                <a:gd name="T4" fmla="*/ 19 w 24"/>
                <a:gd name="T5" fmla="*/ 20 h 24"/>
                <a:gd name="T6" fmla="*/ 19 w 24"/>
                <a:gd name="T7" fmla="*/ 4 h 24"/>
                <a:gd name="T8" fmla="*/ 4 w 24"/>
                <a:gd name="T9" fmla="*/ 4 h 24"/>
                <a:gd name="T10" fmla="*/ 3 w 24"/>
                <a:gd name="T11" fmla="*/ 18 h 24"/>
                <a:gd name="T12" fmla="*/ 0 w 24"/>
                <a:gd name="T13" fmla="*/ 20 h 24"/>
                <a:gd name="T14" fmla="*/ 4 w 24"/>
                <a:gd name="T15" fmla="*/ 24 h 24"/>
                <a:gd name="T16" fmla="*/ 8 w 24"/>
                <a:gd name="T17" fmla="*/ 8 h 24"/>
                <a:gd name="T18" fmla="*/ 16 w 24"/>
                <a:gd name="T19" fmla="*/ 8 h 24"/>
                <a:gd name="T20" fmla="*/ 16 w 24"/>
                <a:gd name="T21" fmla="*/ 16 h 24"/>
                <a:gd name="T22" fmla="*/ 8 w 24"/>
                <a:gd name="T23" fmla="*/ 16 h 24"/>
                <a:gd name="T24" fmla="*/ 8 w 24"/>
                <a:gd name="T2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4" y="24"/>
                  </a:moveTo>
                  <a:cubicBezTo>
                    <a:pt x="6" y="21"/>
                    <a:pt x="6" y="21"/>
                    <a:pt x="6" y="21"/>
                  </a:cubicBezTo>
                  <a:cubicBezTo>
                    <a:pt x="10" y="24"/>
                    <a:pt x="16" y="23"/>
                    <a:pt x="19" y="20"/>
                  </a:cubicBezTo>
                  <a:cubicBezTo>
                    <a:pt x="24" y="15"/>
                    <a:pt x="24" y="9"/>
                    <a:pt x="19" y="4"/>
                  </a:cubicBezTo>
                  <a:cubicBezTo>
                    <a:pt x="15" y="0"/>
                    <a:pt x="8" y="0"/>
                    <a:pt x="4" y="4"/>
                  </a:cubicBezTo>
                  <a:cubicBezTo>
                    <a:pt x="1" y="8"/>
                    <a:pt x="0" y="13"/>
                    <a:pt x="3" y="18"/>
                  </a:cubicBezTo>
                  <a:cubicBezTo>
                    <a:pt x="0" y="20"/>
                    <a:pt x="0" y="20"/>
                    <a:pt x="0" y="20"/>
                  </a:cubicBezTo>
                  <a:cubicBezTo>
                    <a:pt x="1" y="21"/>
                    <a:pt x="3" y="22"/>
                    <a:pt x="4" y="24"/>
                  </a:cubicBezTo>
                  <a:close/>
                  <a:moveTo>
                    <a:pt x="8" y="8"/>
                  </a:moveTo>
                  <a:cubicBezTo>
                    <a:pt x="10" y="6"/>
                    <a:pt x="14" y="6"/>
                    <a:pt x="16" y="8"/>
                  </a:cubicBezTo>
                  <a:cubicBezTo>
                    <a:pt x="18" y="10"/>
                    <a:pt x="18" y="14"/>
                    <a:pt x="16" y="16"/>
                  </a:cubicBezTo>
                  <a:cubicBezTo>
                    <a:pt x="14" y="18"/>
                    <a:pt x="10" y="18"/>
                    <a:pt x="8" y="16"/>
                  </a:cubicBezTo>
                  <a:cubicBezTo>
                    <a:pt x="6" y="14"/>
                    <a:pt x="6" y="10"/>
                    <a:pt x="8" y="8"/>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4792234" y="2451872"/>
              <a:ext cx="232850" cy="227538"/>
            </a:xfrm>
            <a:custGeom>
              <a:avLst/>
              <a:gdLst>
                <a:gd name="T0" fmla="*/ 12 w 24"/>
                <a:gd name="T1" fmla="*/ 0 h 23"/>
                <a:gd name="T2" fmla="*/ 4 w 24"/>
                <a:gd name="T3" fmla="*/ 3 h 23"/>
                <a:gd name="T4" fmla="*/ 3 w 24"/>
                <a:gd name="T5" fmla="*/ 17 h 23"/>
                <a:gd name="T6" fmla="*/ 0 w 24"/>
                <a:gd name="T7" fmla="*/ 19 h 23"/>
                <a:gd name="T8" fmla="*/ 4 w 24"/>
                <a:gd name="T9" fmla="*/ 23 h 23"/>
                <a:gd name="T10" fmla="*/ 6 w 24"/>
                <a:gd name="T11" fmla="*/ 20 h 23"/>
                <a:gd name="T12" fmla="*/ 12 w 24"/>
                <a:gd name="T13" fmla="*/ 22 h 23"/>
                <a:gd name="T14" fmla="*/ 19 w 24"/>
                <a:gd name="T15" fmla="*/ 19 h 23"/>
                <a:gd name="T16" fmla="*/ 19 w 24"/>
                <a:gd name="T17" fmla="*/ 3 h 23"/>
                <a:gd name="T18" fmla="*/ 12 w 24"/>
                <a:gd name="T19" fmla="*/ 0 h 23"/>
                <a:gd name="T20" fmla="*/ 12 w 24"/>
                <a:gd name="T21" fmla="*/ 17 h 23"/>
                <a:gd name="T22" fmla="*/ 8 w 24"/>
                <a:gd name="T23" fmla="*/ 15 h 23"/>
                <a:gd name="T24" fmla="*/ 8 w 24"/>
                <a:gd name="T25" fmla="*/ 7 h 23"/>
                <a:gd name="T26" fmla="*/ 12 w 24"/>
                <a:gd name="T27" fmla="*/ 5 h 23"/>
                <a:gd name="T28" fmla="*/ 16 w 24"/>
                <a:gd name="T29" fmla="*/ 7 h 23"/>
                <a:gd name="T30" fmla="*/ 16 w 24"/>
                <a:gd name="T31" fmla="*/ 15 h 23"/>
                <a:gd name="T32" fmla="*/ 12 w 24"/>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3">
                  <a:moveTo>
                    <a:pt x="12" y="0"/>
                  </a:moveTo>
                  <a:cubicBezTo>
                    <a:pt x="9" y="0"/>
                    <a:pt x="6" y="1"/>
                    <a:pt x="4" y="3"/>
                  </a:cubicBezTo>
                  <a:cubicBezTo>
                    <a:pt x="1" y="7"/>
                    <a:pt x="0" y="12"/>
                    <a:pt x="3" y="17"/>
                  </a:cubicBezTo>
                  <a:cubicBezTo>
                    <a:pt x="0" y="19"/>
                    <a:pt x="0" y="19"/>
                    <a:pt x="0" y="19"/>
                  </a:cubicBezTo>
                  <a:cubicBezTo>
                    <a:pt x="1" y="20"/>
                    <a:pt x="3" y="21"/>
                    <a:pt x="4" y="23"/>
                  </a:cubicBezTo>
                  <a:cubicBezTo>
                    <a:pt x="6" y="20"/>
                    <a:pt x="6" y="20"/>
                    <a:pt x="6" y="20"/>
                  </a:cubicBezTo>
                  <a:cubicBezTo>
                    <a:pt x="8" y="21"/>
                    <a:pt x="10" y="22"/>
                    <a:pt x="12" y="22"/>
                  </a:cubicBezTo>
                  <a:cubicBezTo>
                    <a:pt x="15" y="22"/>
                    <a:pt x="17" y="21"/>
                    <a:pt x="19" y="19"/>
                  </a:cubicBezTo>
                  <a:cubicBezTo>
                    <a:pt x="24" y="14"/>
                    <a:pt x="24" y="8"/>
                    <a:pt x="19" y="3"/>
                  </a:cubicBezTo>
                  <a:cubicBezTo>
                    <a:pt x="17" y="1"/>
                    <a:pt x="15" y="0"/>
                    <a:pt x="12" y="0"/>
                  </a:cubicBezTo>
                  <a:close/>
                  <a:moveTo>
                    <a:pt x="12" y="17"/>
                  </a:moveTo>
                  <a:cubicBezTo>
                    <a:pt x="10" y="17"/>
                    <a:pt x="9" y="16"/>
                    <a:pt x="8" y="15"/>
                  </a:cubicBezTo>
                  <a:cubicBezTo>
                    <a:pt x="6" y="13"/>
                    <a:pt x="6" y="9"/>
                    <a:pt x="8" y="7"/>
                  </a:cubicBezTo>
                  <a:cubicBezTo>
                    <a:pt x="9" y="6"/>
                    <a:pt x="10" y="5"/>
                    <a:pt x="12" y="5"/>
                  </a:cubicBezTo>
                  <a:cubicBezTo>
                    <a:pt x="13" y="5"/>
                    <a:pt x="15" y="6"/>
                    <a:pt x="16" y="7"/>
                  </a:cubicBezTo>
                  <a:cubicBezTo>
                    <a:pt x="18" y="9"/>
                    <a:pt x="18" y="13"/>
                    <a:pt x="16" y="15"/>
                  </a:cubicBezTo>
                  <a:cubicBezTo>
                    <a:pt x="15" y="16"/>
                    <a:pt x="13"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a:spLocks noEditPoints="1"/>
            </p:cNvSpPr>
            <p:nvPr/>
          </p:nvSpPr>
          <p:spPr bwMode="auto">
            <a:xfrm>
              <a:off x="4077051" y="3155168"/>
              <a:ext cx="232850" cy="223400"/>
            </a:xfrm>
            <a:custGeom>
              <a:avLst/>
              <a:gdLst>
                <a:gd name="T0" fmla="*/ 20 w 24"/>
                <a:gd name="T1" fmla="*/ 0 h 23"/>
                <a:gd name="T2" fmla="*/ 18 w 24"/>
                <a:gd name="T3" fmla="*/ 2 h 23"/>
                <a:gd name="T4" fmla="*/ 5 w 24"/>
                <a:gd name="T5" fmla="*/ 4 h 23"/>
                <a:gd name="T6" fmla="*/ 5 w 24"/>
                <a:gd name="T7" fmla="*/ 19 h 23"/>
                <a:gd name="T8" fmla="*/ 20 w 24"/>
                <a:gd name="T9" fmla="*/ 19 h 23"/>
                <a:gd name="T10" fmla="*/ 21 w 24"/>
                <a:gd name="T11" fmla="*/ 6 h 23"/>
                <a:gd name="T12" fmla="*/ 24 w 24"/>
                <a:gd name="T13" fmla="*/ 3 h 23"/>
                <a:gd name="T14" fmla="*/ 20 w 24"/>
                <a:gd name="T15" fmla="*/ 0 h 23"/>
                <a:gd name="T16" fmla="*/ 16 w 24"/>
                <a:gd name="T17" fmla="*/ 16 h 23"/>
                <a:gd name="T18" fmla="*/ 8 w 24"/>
                <a:gd name="T19" fmla="*/ 16 h 23"/>
                <a:gd name="T20" fmla="*/ 8 w 24"/>
                <a:gd name="T21" fmla="*/ 8 h 23"/>
                <a:gd name="T22" fmla="*/ 16 w 24"/>
                <a:gd name="T23" fmla="*/ 8 h 23"/>
                <a:gd name="T24" fmla="*/ 16 w 24"/>
                <a:gd name="T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3">
                  <a:moveTo>
                    <a:pt x="20" y="0"/>
                  </a:moveTo>
                  <a:cubicBezTo>
                    <a:pt x="18" y="2"/>
                    <a:pt x="18" y="2"/>
                    <a:pt x="18" y="2"/>
                  </a:cubicBezTo>
                  <a:cubicBezTo>
                    <a:pt x="14" y="0"/>
                    <a:pt x="8" y="1"/>
                    <a:pt x="5" y="4"/>
                  </a:cubicBezTo>
                  <a:cubicBezTo>
                    <a:pt x="0" y="8"/>
                    <a:pt x="0" y="15"/>
                    <a:pt x="5" y="19"/>
                  </a:cubicBezTo>
                  <a:cubicBezTo>
                    <a:pt x="9" y="23"/>
                    <a:pt x="16" y="23"/>
                    <a:pt x="20" y="19"/>
                  </a:cubicBezTo>
                  <a:cubicBezTo>
                    <a:pt x="23" y="16"/>
                    <a:pt x="24" y="10"/>
                    <a:pt x="21" y="6"/>
                  </a:cubicBezTo>
                  <a:cubicBezTo>
                    <a:pt x="24" y="3"/>
                    <a:pt x="24" y="3"/>
                    <a:pt x="24" y="3"/>
                  </a:cubicBezTo>
                  <a:cubicBezTo>
                    <a:pt x="23" y="2"/>
                    <a:pt x="21" y="1"/>
                    <a:pt x="20" y="0"/>
                  </a:cubicBezTo>
                  <a:close/>
                  <a:moveTo>
                    <a:pt x="16" y="16"/>
                  </a:moveTo>
                  <a:cubicBezTo>
                    <a:pt x="14" y="18"/>
                    <a:pt x="10" y="18"/>
                    <a:pt x="8" y="16"/>
                  </a:cubicBezTo>
                  <a:cubicBezTo>
                    <a:pt x="6" y="13"/>
                    <a:pt x="6" y="10"/>
                    <a:pt x="8" y="8"/>
                  </a:cubicBezTo>
                  <a:cubicBezTo>
                    <a:pt x="10" y="6"/>
                    <a:pt x="14" y="6"/>
                    <a:pt x="16" y="8"/>
                  </a:cubicBezTo>
                  <a:cubicBezTo>
                    <a:pt x="18" y="10"/>
                    <a:pt x="18" y="13"/>
                    <a:pt x="16" y="1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4077051" y="3155168"/>
              <a:ext cx="232850" cy="215126"/>
            </a:xfrm>
            <a:custGeom>
              <a:avLst/>
              <a:gdLst>
                <a:gd name="T0" fmla="*/ 20 w 24"/>
                <a:gd name="T1" fmla="*/ 0 h 22"/>
                <a:gd name="T2" fmla="*/ 18 w 24"/>
                <a:gd name="T3" fmla="*/ 2 h 22"/>
                <a:gd name="T4" fmla="*/ 12 w 24"/>
                <a:gd name="T5" fmla="*/ 1 h 22"/>
                <a:gd name="T6" fmla="*/ 5 w 24"/>
                <a:gd name="T7" fmla="*/ 4 h 22"/>
                <a:gd name="T8" fmla="*/ 5 w 24"/>
                <a:gd name="T9" fmla="*/ 19 h 22"/>
                <a:gd name="T10" fmla="*/ 12 w 24"/>
                <a:gd name="T11" fmla="*/ 22 h 22"/>
                <a:gd name="T12" fmla="*/ 20 w 24"/>
                <a:gd name="T13" fmla="*/ 19 h 22"/>
                <a:gd name="T14" fmla="*/ 21 w 24"/>
                <a:gd name="T15" fmla="*/ 6 h 22"/>
                <a:gd name="T16" fmla="*/ 24 w 24"/>
                <a:gd name="T17" fmla="*/ 3 h 22"/>
                <a:gd name="T18" fmla="*/ 20 w 24"/>
                <a:gd name="T19" fmla="*/ 0 h 22"/>
                <a:gd name="T20" fmla="*/ 12 w 24"/>
                <a:gd name="T21" fmla="*/ 17 h 22"/>
                <a:gd name="T22" fmla="*/ 8 w 24"/>
                <a:gd name="T23" fmla="*/ 16 h 22"/>
                <a:gd name="T24" fmla="*/ 8 w 24"/>
                <a:gd name="T25" fmla="*/ 8 h 22"/>
                <a:gd name="T26" fmla="*/ 12 w 24"/>
                <a:gd name="T27" fmla="*/ 6 h 22"/>
                <a:gd name="T28" fmla="*/ 16 w 24"/>
                <a:gd name="T29" fmla="*/ 8 h 22"/>
                <a:gd name="T30" fmla="*/ 16 w 24"/>
                <a:gd name="T31" fmla="*/ 16 h 22"/>
                <a:gd name="T32" fmla="*/ 12 w 24"/>
                <a:gd name="T3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2">
                  <a:moveTo>
                    <a:pt x="20" y="0"/>
                  </a:moveTo>
                  <a:cubicBezTo>
                    <a:pt x="18" y="2"/>
                    <a:pt x="18" y="2"/>
                    <a:pt x="18" y="2"/>
                  </a:cubicBezTo>
                  <a:cubicBezTo>
                    <a:pt x="16" y="1"/>
                    <a:pt x="14" y="1"/>
                    <a:pt x="12" y="1"/>
                  </a:cubicBezTo>
                  <a:cubicBezTo>
                    <a:pt x="9" y="1"/>
                    <a:pt x="7" y="2"/>
                    <a:pt x="5" y="4"/>
                  </a:cubicBezTo>
                  <a:cubicBezTo>
                    <a:pt x="0" y="8"/>
                    <a:pt x="0" y="15"/>
                    <a:pt x="5" y="19"/>
                  </a:cubicBezTo>
                  <a:cubicBezTo>
                    <a:pt x="7" y="21"/>
                    <a:pt x="9" y="22"/>
                    <a:pt x="12" y="22"/>
                  </a:cubicBezTo>
                  <a:cubicBezTo>
                    <a:pt x="15" y="22"/>
                    <a:pt x="18" y="21"/>
                    <a:pt x="20" y="19"/>
                  </a:cubicBezTo>
                  <a:cubicBezTo>
                    <a:pt x="23" y="16"/>
                    <a:pt x="24" y="10"/>
                    <a:pt x="21" y="6"/>
                  </a:cubicBezTo>
                  <a:cubicBezTo>
                    <a:pt x="24" y="3"/>
                    <a:pt x="24" y="3"/>
                    <a:pt x="24" y="3"/>
                  </a:cubicBezTo>
                  <a:cubicBezTo>
                    <a:pt x="23" y="2"/>
                    <a:pt x="21" y="1"/>
                    <a:pt x="20" y="0"/>
                  </a:cubicBezTo>
                  <a:close/>
                  <a:moveTo>
                    <a:pt x="12" y="17"/>
                  </a:moveTo>
                  <a:cubicBezTo>
                    <a:pt x="11" y="17"/>
                    <a:pt x="9" y="17"/>
                    <a:pt x="8" y="16"/>
                  </a:cubicBezTo>
                  <a:cubicBezTo>
                    <a:pt x="6" y="13"/>
                    <a:pt x="6" y="10"/>
                    <a:pt x="8" y="8"/>
                  </a:cubicBezTo>
                  <a:cubicBezTo>
                    <a:pt x="9" y="7"/>
                    <a:pt x="11" y="6"/>
                    <a:pt x="12" y="6"/>
                  </a:cubicBezTo>
                  <a:cubicBezTo>
                    <a:pt x="14" y="6"/>
                    <a:pt x="15" y="7"/>
                    <a:pt x="16" y="8"/>
                  </a:cubicBezTo>
                  <a:cubicBezTo>
                    <a:pt x="18" y="10"/>
                    <a:pt x="18" y="13"/>
                    <a:pt x="16" y="16"/>
                  </a:cubicBezTo>
                  <a:cubicBezTo>
                    <a:pt x="15" y="17"/>
                    <a:pt x="14"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4077051" y="2443598"/>
              <a:ext cx="232850" cy="235812"/>
            </a:xfrm>
            <a:custGeom>
              <a:avLst/>
              <a:gdLst>
                <a:gd name="T0" fmla="*/ 24 w 24"/>
                <a:gd name="T1" fmla="*/ 20 h 24"/>
                <a:gd name="T2" fmla="*/ 21 w 24"/>
                <a:gd name="T3" fmla="*/ 18 h 24"/>
                <a:gd name="T4" fmla="*/ 20 w 24"/>
                <a:gd name="T5" fmla="*/ 4 h 24"/>
                <a:gd name="T6" fmla="*/ 5 w 24"/>
                <a:gd name="T7" fmla="*/ 4 h 24"/>
                <a:gd name="T8" fmla="*/ 5 w 24"/>
                <a:gd name="T9" fmla="*/ 20 h 24"/>
                <a:gd name="T10" fmla="*/ 18 w 24"/>
                <a:gd name="T11" fmla="*/ 21 h 24"/>
                <a:gd name="T12" fmla="*/ 20 w 24"/>
                <a:gd name="T13" fmla="*/ 24 h 24"/>
                <a:gd name="T14" fmla="*/ 24 w 24"/>
                <a:gd name="T15" fmla="*/ 20 h 24"/>
                <a:gd name="T16" fmla="*/ 16 w 24"/>
                <a:gd name="T17" fmla="*/ 16 h 24"/>
                <a:gd name="T18" fmla="*/ 8 w 24"/>
                <a:gd name="T19" fmla="*/ 16 h 24"/>
                <a:gd name="T20" fmla="*/ 8 w 24"/>
                <a:gd name="T21" fmla="*/ 8 h 24"/>
                <a:gd name="T22" fmla="*/ 16 w 24"/>
                <a:gd name="T23" fmla="*/ 8 h 24"/>
                <a:gd name="T24" fmla="*/ 16 w 24"/>
                <a:gd name="T2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24" y="20"/>
                  </a:moveTo>
                  <a:cubicBezTo>
                    <a:pt x="21" y="18"/>
                    <a:pt x="21" y="18"/>
                    <a:pt x="21" y="18"/>
                  </a:cubicBezTo>
                  <a:cubicBezTo>
                    <a:pt x="24" y="13"/>
                    <a:pt x="23" y="8"/>
                    <a:pt x="20" y="4"/>
                  </a:cubicBezTo>
                  <a:cubicBezTo>
                    <a:pt x="16" y="0"/>
                    <a:pt x="9" y="0"/>
                    <a:pt x="5" y="4"/>
                  </a:cubicBezTo>
                  <a:cubicBezTo>
                    <a:pt x="0" y="9"/>
                    <a:pt x="0" y="15"/>
                    <a:pt x="5" y="20"/>
                  </a:cubicBezTo>
                  <a:cubicBezTo>
                    <a:pt x="8" y="23"/>
                    <a:pt x="14" y="24"/>
                    <a:pt x="18" y="21"/>
                  </a:cubicBezTo>
                  <a:cubicBezTo>
                    <a:pt x="20" y="24"/>
                    <a:pt x="20" y="24"/>
                    <a:pt x="20" y="24"/>
                  </a:cubicBezTo>
                  <a:cubicBezTo>
                    <a:pt x="21" y="22"/>
                    <a:pt x="23" y="21"/>
                    <a:pt x="24" y="20"/>
                  </a:cubicBezTo>
                  <a:close/>
                  <a:moveTo>
                    <a:pt x="16" y="16"/>
                  </a:moveTo>
                  <a:cubicBezTo>
                    <a:pt x="14" y="18"/>
                    <a:pt x="10" y="18"/>
                    <a:pt x="8" y="16"/>
                  </a:cubicBezTo>
                  <a:cubicBezTo>
                    <a:pt x="6" y="14"/>
                    <a:pt x="6" y="10"/>
                    <a:pt x="8" y="8"/>
                  </a:cubicBezTo>
                  <a:cubicBezTo>
                    <a:pt x="10" y="6"/>
                    <a:pt x="14" y="6"/>
                    <a:pt x="16" y="8"/>
                  </a:cubicBezTo>
                  <a:cubicBezTo>
                    <a:pt x="18" y="10"/>
                    <a:pt x="18" y="14"/>
                    <a:pt x="16" y="1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4077051" y="2451872"/>
              <a:ext cx="232850" cy="227538"/>
            </a:xfrm>
            <a:custGeom>
              <a:avLst/>
              <a:gdLst>
                <a:gd name="T0" fmla="*/ 12 w 24"/>
                <a:gd name="T1" fmla="*/ 0 h 23"/>
                <a:gd name="T2" fmla="*/ 5 w 24"/>
                <a:gd name="T3" fmla="*/ 3 h 23"/>
                <a:gd name="T4" fmla="*/ 5 w 24"/>
                <a:gd name="T5" fmla="*/ 19 h 23"/>
                <a:gd name="T6" fmla="*/ 12 w 24"/>
                <a:gd name="T7" fmla="*/ 22 h 23"/>
                <a:gd name="T8" fmla="*/ 18 w 24"/>
                <a:gd name="T9" fmla="*/ 20 h 23"/>
                <a:gd name="T10" fmla="*/ 20 w 24"/>
                <a:gd name="T11" fmla="*/ 23 h 23"/>
                <a:gd name="T12" fmla="*/ 24 w 24"/>
                <a:gd name="T13" fmla="*/ 19 h 23"/>
                <a:gd name="T14" fmla="*/ 21 w 24"/>
                <a:gd name="T15" fmla="*/ 17 h 23"/>
                <a:gd name="T16" fmla="*/ 20 w 24"/>
                <a:gd name="T17" fmla="*/ 3 h 23"/>
                <a:gd name="T18" fmla="*/ 12 w 24"/>
                <a:gd name="T19" fmla="*/ 0 h 23"/>
                <a:gd name="T20" fmla="*/ 12 w 24"/>
                <a:gd name="T21" fmla="*/ 17 h 23"/>
                <a:gd name="T22" fmla="*/ 8 w 24"/>
                <a:gd name="T23" fmla="*/ 15 h 23"/>
                <a:gd name="T24" fmla="*/ 8 w 24"/>
                <a:gd name="T25" fmla="*/ 7 h 23"/>
                <a:gd name="T26" fmla="*/ 12 w 24"/>
                <a:gd name="T27" fmla="*/ 5 h 23"/>
                <a:gd name="T28" fmla="*/ 16 w 24"/>
                <a:gd name="T29" fmla="*/ 7 h 23"/>
                <a:gd name="T30" fmla="*/ 16 w 24"/>
                <a:gd name="T31" fmla="*/ 15 h 23"/>
                <a:gd name="T32" fmla="*/ 12 w 24"/>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3">
                  <a:moveTo>
                    <a:pt x="12" y="0"/>
                  </a:moveTo>
                  <a:cubicBezTo>
                    <a:pt x="9" y="0"/>
                    <a:pt x="7" y="1"/>
                    <a:pt x="5" y="3"/>
                  </a:cubicBezTo>
                  <a:cubicBezTo>
                    <a:pt x="0" y="8"/>
                    <a:pt x="0" y="14"/>
                    <a:pt x="5" y="19"/>
                  </a:cubicBezTo>
                  <a:cubicBezTo>
                    <a:pt x="7" y="21"/>
                    <a:pt x="9" y="22"/>
                    <a:pt x="12" y="22"/>
                  </a:cubicBezTo>
                  <a:cubicBezTo>
                    <a:pt x="14" y="22"/>
                    <a:pt x="16" y="21"/>
                    <a:pt x="18" y="20"/>
                  </a:cubicBezTo>
                  <a:cubicBezTo>
                    <a:pt x="20" y="23"/>
                    <a:pt x="20" y="23"/>
                    <a:pt x="20" y="23"/>
                  </a:cubicBezTo>
                  <a:cubicBezTo>
                    <a:pt x="21" y="21"/>
                    <a:pt x="23" y="20"/>
                    <a:pt x="24" y="19"/>
                  </a:cubicBezTo>
                  <a:cubicBezTo>
                    <a:pt x="21" y="17"/>
                    <a:pt x="21" y="17"/>
                    <a:pt x="21" y="17"/>
                  </a:cubicBezTo>
                  <a:cubicBezTo>
                    <a:pt x="24" y="12"/>
                    <a:pt x="23" y="7"/>
                    <a:pt x="20" y="3"/>
                  </a:cubicBezTo>
                  <a:cubicBezTo>
                    <a:pt x="18" y="1"/>
                    <a:pt x="15" y="0"/>
                    <a:pt x="12" y="0"/>
                  </a:cubicBezTo>
                  <a:close/>
                  <a:moveTo>
                    <a:pt x="12" y="17"/>
                  </a:moveTo>
                  <a:cubicBezTo>
                    <a:pt x="11" y="17"/>
                    <a:pt x="9" y="16"/>
                    <a:pt x="8" y="15"/>
                  </a:cubicBezTo>
                  <a:cubicBezTo>
                    <a:pt x="6" y="13"/>
                    <a:pt x="6" y="9"/>
                    <a:pt x="8" y="7"/>
                  </a:cubicBezTo>
                  <a:cubicBezTo>
                    <a:pt x="9" y="6"/>
                    <a:pt x="11" y="5"/>
                    <a:pt x="12" y="5"/>
                  </a:cubicBezTo>
                  <a:cubicBezTo>
                    <a:pt x="14" y="5"/>
                    <a:pt x="15" y="6"/>
                    <a:pt x="16" y="7"/>
                  </a:cubicBezTo>
                  <a:cubicBezTo>
                    <a:pt x="18" y="9"/>
                    <a:pt x="18" y="13"/>
                    <a:pt x="16" y="15"/>
                  </a:cubicBezTo>
                  <a:cubicBezTo>
                    <a:pt x="15" y="16"/>
                    <a:pt x="14"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4447115" y="3283415"/>
              <a:ext cx="207902" cy="231674"/>
            </a:xfrm>
            <a:custGeom>
              <a:avLst/>
              <a:gdLst>
                <a:gd name="T0" fmla="*/ 8 w 21"/>
                <a:gd name="T1" fmla="*/ 0 h 24"/>
                <a:gd name="T2" fmla="*/ 8 w 21"/>
                <a:gd name="T3" fmla="*/ 3 h 24"/>
                <a:gd name="T4" fmla="*/ 0 w 21"/>
                <a:gd name="T5" fmla="*/ 14 h 24"/>
                <a:gd name="T6" fmla="*/ 10 w 21"/>
                <a:gd name="T7" fmla="*/ 24 h 24"/>
                <a:gd name="T8" fmla="*/ 21 w 21"/>
                <a:gd name="T9" fmla="*/ 14 h 24"/>
                <a:gd name="T10" fmla="*/ 13 w 21"/>
                <a:gd name="T11" fmla="*/ 3 h 24"/>
                <a:gd name="T12" fmla="*/ 13 w 21"/>
                <a:gd name="T13" fmla="*/ 0 h 24"/>
                <a:gd name="T14" fmla="*/ 10 w 21"/>
                <a:gd name="T15" fmla="*/ 0 h 24"/>
                <a:gd name="T16" fmla="*/ 8 w 21"/>
                <a:gd name="T17" fmla="*/ 0 h 24"/>
                <a:gd name="T18" fmla="*/ 16 w 21"/>
                <a:gd name="T19" fmla="*/ 14 h 24"/>
                <a:gd name="T20" fmla="*/ 10 w 21"/>
                <a:gd name="T21" fmla="*/ 19 h 24"/>
                <a:gd name="T22" fmla="*/ 5 w 21"/>
                <a:gd name="T23" fmla="*/ 14 h 24"/>
                <a:gd name="T24" fmla="*/ 10 w 21"/>
                <a:gd name="T25" fmla="*/ 8 h 24"/>
                <a:gd name="T26" fmla="*/ 16 w 21"/>
                <a:gd name="T2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4">
                  <a:moveTo>
                    <a:pt x="8" y="0"/>
                  </a:moveTo>
                  <a:cubicBezTo>
                    <a:pt x="8" y="3"/>
                    <a:pt x="8" y="3"/>
                    <a:pt x="8" y="3"/>
                  </a:cubicBezTo>
                  <a:cubicBezTo>
                    <a:pt x="3" y="4"/>
                    <a:pt x="0" y="9"/>
                    <a:pt x="0" y="14"/>
                  </a:cubicBezTo>
                  <a:cubicBezTo>
                    <a:pt x="0" y="20"/>
                    <a:pt x="5" y="24"/>
                    <a:pt x="10" y="24"/>
                  </a:cubicBezTo>
                  <a:cubicBezTo>
                    <a:pt x="16" y="24"/>
                    <a:pt x="21" y="20"/>
                    <a:pt x="21" y="14"/>
                  </a:cubicBezTo>
                  <a:cubicBezTo>
                    <a:pt x="21" y="9"/>
                    <a:pt x="18" y="4"/>
                    <a:pt x="13" y="3"/>
                  </a:cubicBezTo>
                  <a:cubicBezTo>
                    <a:pt x="13" y="0"/>
                    <a:pt x="13" y="0"/>
                    <a:pt x="13" y="0"/>
                  </a:cubicBezTo>
                  <a:cubicBezTo>
                    <a:pt x="12" y="0"/>
                    <a:pt x="11" y="0"/>
                    <a:pt x="10" y="0"/>
                  </a:cubicBezTo>
                  <a:cubicBezTo>
                    <a:pt x="10" y="0"/>
                    <a:pt x="9" y="0"/>
                    <a:pt x="8" y="0"/>
                  </a:cubicBezTo>
                  <a:close/>
                  <a:moveTo>
                    <a:pt x="16" y="14"/>
                  </a:moveTo>
                  <a:cubicBezTo>
                    <a:pt x="16" y="17"/>
                    <a:pt x="13" y="19"/>
                    <a:pt x="10" y="19"/>
                  </a:cubicBezTo>
                  <a:cubicBezTo>
                    <a:pt x="7" y="19"/>
                    <a:pt x="5" y="17"/>
                    <a:pt x="5" y="14"/>
                  </a:cubicBezTo>
                  <a:cubicBezTo>
                    <a:pt x="5" y="11"/>
                    <a:pt x="7" y="8"/>
                    <a:pt x="10" y="8"/>
                  </a:cubicBezTo>
                  <a:cubicBezTo>
                    <a:pt x="13" y="8"/>
                    <a:pt x="16" y="11"/>
                    <a:pt x="16" y="14"/>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4447115" y="3283415"/>
              <a:ext cx="207902" cy="231674"/>
            </a:xfrm>
            <a:custGeom>
              <a:avLst/>
              <a:gdLst>
                <a:gd name="T0" fmla="*/ 13 w 21"/>
                <a:gd name="T1" fmla="*/ 0 h 24"/>
                <a:gd name="T2" fmla="*/ 10 w 21"/>
                <a:gd name="T3" fmla="*/ 0 h 24"/>
                <a:gd name="T4" fmla="*/ 8 w 21"/>
                <a:gd name="T5" fmla="*/ 0 h 24"/>
                <a:gd name="T6" fmla="*/ 8 w 21"/>
                <a:gd name="T7" fmla="*/ 3 h 24"/>
                <a:gd name="T8" fmla="*/ 0 w 21"/>
                <a:gd name="T9" fmla="*/ 14 h 24"/>
                <a:gd name="T10" fmla="*/ 10 w 21"/>
                <a:gd name="T11" fmla="*/ 24 h 24"/>
                <a:gd name="T12" fmla="*/ 21 w 21"/>
                <a:gd name="T13" fmla="*/ 14 h 24"/>
                <a:gd name="T14" fmla="*/ 13 w 21"/>
                <a:gd name="T15" fmla="*/ 3 h 24"/>
                <a:gd name="T16" fmla="*/ 13 w 21"/>
                <a:gd name="T17" fmla="*/ 0 h 24"/>
                <a:gd name="T18" fmla="*/ 10 w 21"/>
                <a:gd name="T19" fmla="*/ 19 h 24"/>
                <a:gd name="T20" fmla="*/ 5 w 21"/>
                <a:gd name="T21" fmla="*/ 14 h 24"/>
                <a:gd name="T22" fmla="*/ 10 w 21"/>
                <a:gd name="T23" fmla="*/ 8 h 24"/>
                <a:gd name="T24" fmla="*/ 16 w 21"/>
                <a:gd name="T25" fmla="*/ 14 h 24"/>
                <a:gd name="T26" fmla="*/ 10 w 21"/>
                <a:gd name="T2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4">
                  <a:moveTo>
                    <a:pt x="13" y="0"/>
                  </a:moveTo>
                  <a:cubicBezTo>
                    <a:pt x="12" y="0"/>
                    <a:pt x="11" y="0"/>
                    <a:pt x="10" y="0"/>
                  </a:cubicBezTo>
                  <a:cubicBezTo>
                    <a:pt x="10" y="0"/>
                    <a:pt x="9" y="0"/>
                    <a:pt x="8" y="0"/>
                  </a:cubicBezTo>
                  <a:cubicBezTo>
                    <a:pt x="8" y="3"/>
                    <a:pt x="8" y="3"/>
                    <a:pt x="8" y="3"/>
                  </a:cubicBezTo>
                  <a:cubicBezTo>
                    <a:pt x="3" y="4"/>
                    <a:pt x="0" y="9"/>
                    <a:pt x="0" y="14"/>
                  </a:cubicBezTo>
                  <a:cubicBezTo>
                    <a:pt x="0" y="20"/>
                    <a:pt x="5" y="24"/>
                    <a:pt x="10" y="24"/>
                  </a:cubicBezTo>
                  <a:cubicBezTo>
                    <a:pt x="16" y="24"/>
                    <a:pt x="21" y="20"/>
                    <a:pt x="21" y="14"/>
                  </a:cubicBezTo>
                  <a:cubicBezTo>
                    <a:pt x="21" y="9"/>
                    <a:pt x="18" y="4"/>
                    <a:pt x="13" y="3"/>
                  </a:cubicBezTo>
                  <a:cubicBezTo>
                    <a:pt x="13" y="0"/>
                    <a:pt x="13" y="0"/>
                    <a:pt x="13" y="0"/>
                  </a:cubicBezTo>
                  <a:close/>
                  <a:moveTo>
                    <a:pt x="10" y="19"/>
                  </a:moveTo>
                  <a:cubicBezTo>
                    <a:pt x="7" y="19"/>
                    <a:pt x="5" y="17"/>
                    <a:pt x="5" y="14"/>
                  </a:cubicBezTo>
                  <a:cubicBezTo>
                    <a:pt x="5" y="11"/>
                    <a:pt x="7" y="8"/>
                    <a:pt x="10" y="8"/>
                  </a:cubicBezTo>
                  <a:cubicBezTo>
                    <a:pt x="13" y="8"/>
                    <a:pt x="16" y="11"/>
                    <a:pt x="16" y="14"/>
                  </a:cubicBezTo>
                  <a:cubicBezTo>
                    <a:pt x="16" y="17"/>
                    <a:pt x="13" y="19"/>
                    <a:pt x="10" y="19"/>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4447115" y="2307074"/>
              <a:ext cx="207902" cy="244087"/>
            </a:xfrm>
            <a:custGeom>
              <a:avLst/>
              <a:gdLst>
                <a:gd name="T0" fmla="*/ 13 w 21"/>
                <a:gd name="T1" fmla="*/ 25 h 25"/>
                <a:gd name="T2" fmla="*/ 13 w 21"/>
                <a:gd name="T3" fmla="*/ 21 h 25"/>
                <a:gd name="T4" fmla="*/ 21 w 21"/>
                <a:gd name="T5" fmla="*/ 11 h 25"/>
                <a:gd name="T6" fmla="*/ 10 w 21"/>
                <a:gd name="T7" fmla="*/ 0 h 25"/>
                <a:gd name="T8" fmla="*/ 0 w 21"/>
                <a:gd name="T9" fmla="*/ 11 h 25"/>
                <a:gd name="T10" fmla="*/ 8 w 21"/>
                <a:gd name="T11" fmla="*/ 21 h 25"/>
                <a:gd name="T12" fmla="*/ 8 w 21"/>
                <a:gd name="T13" fmla="*/ 25 h 25"/>
                <a:gd name="T14" fmla="*/ 10 w 21"/>
                <a:gd name="T15" fmla="*/ 25 h 25"/>
                <a:gd name="T16" fmla="*/ 13 w 21"/>
                <a:gd name="T17" fmla="*/ 25 h 25"/>
                <a:gd name="T18" fmla="*/ 5 w 21"/>
                <a:gd name="T19" fmla="*/ 11 h 25"/>
                <a:gd name="T20" fmla="*/ 10 w 21"/>
                <a:gd name="T21" fmla="*/ 5 h 25"/>
                <a:gd name="T22" fmla="*/ 16 w 21"/>
                <a:gd name="T23" fmla="*/ 11 h 25"/>
                <a:gd name="T24" fmla="*/ 10 w 21"/>
                <a:gd name="T25" fmla="*/ 17 h 25"/>
                <a:gd name="T26" fmla="*/ 5 w 21"/>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13" y="25"/>
                  </a:moveTo>
                  <a:cubicBezTo>
                    <a:pt x="13" y="21"/>
                    <a:pt x="13" y="21"/>
                    <a:pt x="13" y="21"/>
                  </a:cubicBezTo>
                  <a:cubicBezTo>
                    <a:pt x="18" y="20"/>
                    <a:pt x="21" y="16"/>
                    <a:pt x="21" y="11"/>
                  </a:cubicBezTo>
                  <a:cubicBezTo>
                    <a:pt x="21" y="5"/>
                    <a:pt x="16" y="0"/>
                    <a:pt x="10" y="0"/>
                  </a:cubicBezTo>
                  <a:cubicBezTo>
                    <a:pt x="5" y="0"/>
                    <a:pt x="0" y="5"/>
                    <a:pt x="0" y="11"/>
                  </a:cubicBezTo>
                  <a:cubicBezTo>
                    <a:pt x="0" y="16"/>
                    <a:pt x="3" y="20"/>
                    <a:pt x="8" y="21"/>
                  </a:cubicBezTo>
                  <a:cubicBezTo>
                    <a:pt x="8" y="25"/>
                    <a:pt x="8" y="25"/>
                    <a:pt x="8" y="25"/>
                  </a:cubicBezTo>
                  <a:cubicBezTo>
                    <a:pt x="9" y="25"/>
                    <a:pt x="10" y="25"/>
                    <a:pt x="10" y="25"/>
                  </a:cubicBezTo>
                  <a:cubicBezTo>
                    <a:pt x="11" y="25"/>
                    <a:pt x="12" y="25"/>
                    <a:pt x="13" y="25"/>
                  </a:cubicBezTo>
                  <a:close/>
                  <a:moveTo>
                    <a:pt x="5" y="11"/>
                  </a:moveTo>
                  <a:cubicBezTo>
                    <a:pt x="5" y="8"/>
                    <a:pt x="7" y="5"/>
                    <a:pt x="10" y="5"/>
                  </a:cubicBezTo>
                  <a:cubicBezTo>
                    <a:pt x="13" y="5"/>
                    <a:pt x="16" y="8"/>
                    <a:pt x="16" y="11"/>
                  </a:cubicBezTo>
                  <a:cubicBezTo>
                    <a:pt x="16" y="14"/>
                    <a:pt x="13" y="17"/>
                    <a:pt x="10" y="17"/>
                  </a:cubicBezTo>
                  <a:cubicBezTo>
                    <a:pt x="7" y="17"/>
                    <a:pt x="5" y="14"/>
                    <a:pt x="5" y="11"/>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4447115" y="2307074"/>
              <a:ext cx="207902" cy="244087"/>
            </a:xfrm>
            <a:custGeom>
              <a:avLst/>
              <a:gdLst>
                <a:gd name="T0" fmla="*/ 10 w 21"/>
                <a:gd name="T1" fmla="*/ 0 h 25"/>
                <a:gd name="T2" fmla="*/ 0 w 21"/>
                <a:gd name="T3" fmla="*/ 11 h 25"/>
                <a:gd name="T4" fmla="*/ 8 w 21"/>
                <a:gd name="T5" fmla="*/ 21 h 25"/>
                <a:gd name="T6" fmla="*/ 8 w 21"/>
                <a:gd name="T7" fmla="*/ 25 h 25"/>
                <a:gd name="T8" fmla="*/ 10 w 21"/>
                <a:gd name="T9" fmla="*/ 25 h 25"/>
                <a:gd name="T10" fmla="*/ 13 w 21"/>
                <a:gd name="T11" fmla="*/ 25 h 25"/>
                <a:gd name="T12" fmla="*/ 13 w 21"/>
                <a:gd name="T13" fmla="*/ 21 h 25"/>
                <a:gd name="T14" fmla="*/ 21 w 21"/>
                <a:gd name="T15" fmla="*/ 11 h 25"/>
                <a:gd name="T16" fmla="*/ 10 w 21"/>
                <a:gd name="T17" fmla="*/ 0 h 25"/>
                <a:gd name="T18" fmla="*/ 10 w 21"/>
                <a:gd name="T19" fmla="*/ 17 h 25"/>
                <a:gd name="T20" fmla="*/ 5 w 21"/>
                <a:gd name="T21" fmla="*/ 11 h 25"/>
                <a:gd name="T22" fmla="*/ 10 w 21"/>
                <a:gd name="T23" fmla="*/ 5 h 25"/>
                <a:gd name="T24" fmla="*/ 16 w 21"/>
                <a:gd name="T25" fmla="*/ 11 h 25"/>
                <a:gd name="T26" fmla="*/ 10 w 21"/>
                <a:gd name="T2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10" y="0"/>
                  </a:moveTo>
                  <a:cubicBezTo>
                    <a:pt x="5" y="0"/>
                    <a:pt x="0" y="5"/>
                    <a:pt x="0" y="11"/>
                  </a:cubicBezTo>
                  <a:cubicBezTo>
                    <a:pt x="0" y="16"/>
                    <a:pt x="3" y="20"/>
                    <a:pt x="8" y="21"/>
                  </a:cubicBezTo>
                  <a:cubicBezTo>
                    <a:pt x="8" y="25"/>
                    <a:pt x="8" y="25"/>
                    <a:pt x="8" y="25"/>
                  </a:cubicBezTo>
                  <a:cubicBezTo>
                    <a:pt x="9" y="25"/>
                    <a:pt x="10" y="25"/>
                    <a:pt x="10" y="25"/>
                  </a:cubicBezTo>
                  <a:cubicBezTo>
                    <a:pt x="11" y="25"/>
                    <a:pt x="12" y="25"/>
                    <a:pt x="13" y="25"/>
                  </a:cubicBezTo>
                  <a:cubicBezTo>
                    <a:pt x="13" y="21"/>
                    <a:pt x="13" y="21"/>
                    <a:pt x="13" y="21"/>
                  </a:cubicBezTo>
                  <a:cubicBezTo>
                    <a:pt x="18" y="20"/>
                    <a:pt x="21" y="16"/>
                    <a:pt x="21" y="11"/>
                  </a:cubicBezTo>
                  <a:cubicBezTo>
                    <a:pt x="21" y="5"/>
                    <a:pt x="16" y="0"/>
                    <a:pt x="10" y="0"/>
                  </a:cubicBezTo>
                  <a:close/>
                  <a:moveTo>
                    <a:pt x="10" y="17"/>
                  </a:moveTo>
                  <a:cubicBezTo>
                    <a:pt x="7" y="17"/>
                    <a:pt x="5" y="14"/>
                    <a:pt x="5" y="11"/>
                  </a:cubicBezTo>
                  <a:cubicBezTo>
                    <a:pt x="5" y="8"/>
                    <a:pt x="7" y="5"/>
                    <a:pt x="10" y="5"/>
                  </a:cubicBezTo>
                  <a:cubicBezTo>
                    <a:pt x="13" y="5"/>
                    <a:pt x="16" y="8"/>
                    <a:pt x="16" y="11"/>
                  </a:cubicBezTo>
                  <a:cubicBezTo>
                    <a:pt x="16" y="14"/>
                    <a:pt x="13" y="17"/>
                    <a:pt x="10"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0" name="TextBox 39"/>
          <p:cNvSpPr txBox="1"/>
          <p:nvPr/>
        </p:nvSpPr>
        <p:spPr>
          <a:xfrm>
            <a:off x="1143000" y="1573822"/>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1" name="Rectangle 40"/>
          <p:cNvSpPr/>
          <p:nvPr/>
        </p:nvSpPr>
        <p:spPr>
          <a:xfrm>
            <a:off x="1143000" y="1828875"/>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42" name="Freeform 6"/>
          <p:cNvSpPr/>
          <p:nvPr/>
        </p:nvSpPr>
        <p:spPr bwMode="auto">
          <a:xfrm>
            <a:off x="512467" y="2719169"/>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43" name="TextBox 42"/>
          <p:cNvSpPr txBox="1"/>
          <p:nvPr/>
        </p:nvSpPr>
        <p:spPr>
          <a:xfrm>
            <a:off x="1143000" y="264064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44" name="Rectangle 43"/>
          <p:cNvSpPr/>
          <p:nvPr/>
        </p:nvSpPr>
        <p:spPr>
          <a:xfrm>
            <a:off x="1143000" y="2895700"/>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45" name="Freeform 6"/>
          <p:cNvSpPr/>
          <p:nvPr/>
        </p:nvSpPr>
        <p:spPr bwMode="auto">
          <a:xfrm>
            <a:off x="512467" y="3785994"/>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46" name="TextBox 45"/>
          <p:cNvSpPr txBox="1"/>
          <p:nvPr/>
        </p:nvSpPr>
        <p:spPr>
          <a:xfrm>
            <a:off x="1143000" y="3707472"/>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1D48F"/>
                </a:solidFill>
                <a:latin typeface="+mj-lt"/>
              </a:rPr>
              <a:t>TEXT</a:t>
            </a:r>
            <a:endParaRPr lang="en-US">
              <a:solidFill>
                <a:srgbClr val="01D48F"/>
              </a:solidFill>
              <a:latin typeface="+mj-lt"/>
            </a:endParaRPr>
          </a:p>
        </p:txBody>
      </p:sp>
      <p:sp>
        <p:nvSpPr>
          <p:cNvPr id="47" name="Rectangle 46"/>
          <p:cNvSpPr/>
          <p:nvPr/>
        </p:nvSpPr>
        <p:spPr>
          <a:xfrm>
            <a:off x="1143000" y="3962525"/>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48" name="Freeform 6"/>
          <p:cNvSpPr/>
          <p:nvPr/>
        </p:nvSpPr>
        <p:spPr bwMode="auto">
          <a:xfrm>
            <a:off x="6608467" y="1652534"/>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49" name="TextBox 48"/>
          <p:cNvSpPr txBox="1"/>
          <p:nvPr/>
        </p:nvSpPr>
        <p:spPr>
          <a:xfrm>
            <a:off x="7239000" y="1574012"/>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50" name="Rectangle 49"/>
          <p:cNvSpPr/>
          <p:nvPr/>
        </p:nvSpPr>
        <p:spPr>
          <a:xfrm>
            <a:off x="7239000" y="1829065"/>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51" name="Freeform 6"/>
          <p:cNvSpPr/>
          <p:nvPr/>
        </p:nvSpPr>
        <p:spPr bwMode="auto">
          <a:xfrm>
            <a:off x="6608467" y="2719359"/>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28985"/>
          </a:solidFill>
          <a:ln>
            <a:noFill/>
          </a:ln>
        </p:spPr>
        <p:txBody>
          <a:bodyPr vert="horz" wrap="square" lIns="91440" tIns="45720" rIns="91440" bIns="45720" numCol="1" anchor="t" anchorCtr="0" compatLnSpc="1"/>
          <a:lstStyle/>
          <a:p>
            <a:endParaRPr lang="en-US"/>
          </a:p>
        </p:txBody>
      </p:sp>
      <p:sp>
        <p:nvSpPr>
          <p:cNvPr id="52" name="TextBox 51"/>
          <p:cNvSpPr txBox="1"/>
          <p:nvPr/>
        </p:nvSpPr>
        <p:spPr>
          <a:xfrm>
            <a:off x="7239000" y="264083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28985"/>
                </a:solidFill>
                <a:latin typeface="+mj-lt"/>
              </a:rPr>
              <a:t>TEXT</a:t>
            </a:r>
            <a:endParaRPr lang="en-US">
              <a:solidFill>
                <a:srgbClr val="028985"/>
              </a:solidFill>
              <a:latin typeface="+mj-lt"/>
            </a:endParaRPr>
          </a:p>
        </p:txBody>
      </p:sp>
      <p:sp>
        <p:nvSpPr>
          <p:cNvPr id="53" name="Rectangle 52"/>
          <p:cNvSpPr/>
          <p:nvPr/>
        </p:nvSpPr>
        <p:spPr>
          <a:xfrm>
            <a:off x="7239000" y="2895890"/>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54" name="Freeform 6"/>
          <p:cNvSpPr/>
          <p:nvPr/>
        </p:nvSpPr>
        <p:spPr bwMode="auto">
          <a:xfrm>
            <a:off x="6608467" y="3786184"/>
            <a:ext cx="617012" cy="584537"/>
          </a:xfrm>
          <a:custGeom>
            <a:avLst/>
            <a:gdLst>
              <a:gd name="T0" fmla="*/ 56 w 112"/>
              <a:gd name="T1" fmla="*/ 0 h 106"/>
              <a:gd name="T2" fmla="*/ 112 w 112"/>
              <a:gd name="T3" fmla="*/ 40 h 106"/>
              <a:gd name="T4" fmla="*/ 91 w 112"/>
              <a:gd name="T5" fmla="*/ 106 h 106"/>
              <a:gd name="T6" fmla="*/ 22 w 112"/>
              <a:gd name="T7" fmla="*/ 106 h 106"/>
              <a:gd name="T8" fmla="*/ 0 w 112"/>
              <a:gd name="T9" fmla="*/ 40 h 106"/>
              <a:gd name="T10" fmla="*/ 56 w 112"/>
              <a:gd name="T11" fmla="*/ 0 h 106"/>
            </a:gdLst>
            <a:ahLst/>
            <a:cxnLst>
              <a:cxn ang="0">
                <a:pos x="T0" y="T1"/>
              </a:cxn>
              <a:cxn ang="0">
                <a:pos x="T2" y="T3"/>
              </a:cxn>
              <a:cxn ang="0">
                <a:pos x="T4" y="T5"/>
              </a:cxn>
              <a:cxn ang="0">
                <a:pos x="T6" y="T7"/>
              </a:cxn>
              <a:cxn ang="0">
                <a:pos x="T8" y="T9"/>
              </a:cxn>
              <a:cxn ang="0">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55" name="TextBox 54"/>
          <p:cNvSpPr txBox="1"/>
          <p:nvPr/>
        </p:nvSpPr>
        <p:spPr>
          <a:xfrm>
            <a:off x="7239000" y="3707662"/>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56" name="Rectangle 55"/>
          <p:cNvSpPr/>
          <p:nvPr/>
        </p:nvSpPr>
        <p:spPr>
          <a:xfrm>
            <a:off x="7239000" y="3962715"/>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59" name="TextBox 5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1" name="TextBox 6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wipe(right)">
                                      <p:cBhvr>
                                        <p:cTn id="25" dur="500"/>
                                        <p:tgtEl>
                                          <p:spTgt spid="15"/>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500"/>
                                        <p:tgtEl>
                                          <p:spTgt spid="16"/>
                                        </p:tgtEl>
                                      </p:cBhvr>
                                    </p:animEffect>
                                  </p:childTnLst>
                                </p:cTn>
                              </p:par>
                            </p:childTnLst>
                          </p:cTn>
                        </p:par>
                        <p:par>
                          <p:cTn id="30" fill="hold">
                            <p:stCondLst>
                              <p:cond delay="3000"/>
                            </p:stCondLst>
                            <p:childTnLst>
                              <p:par>
                                <p:cTn id="31" presetID="16" presetClass="entr" presetSubtype="37"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arn(outVertical)">
                                      <p:cBhvr>
                                        <p:cTn id="33" dur="500"/>
                                        <p:tgtEl>
                                          <p:spTgt spid="10"/>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anim calcmode="lin" valueType="num">
                                      <p:cBhvr>
                                        <p:cTn id="44" dur="500" fill="hold"/>
                                        <p:tgtEl>
                                          <p:spTgt spid="42"/>
                                        </p:tgtEl>
                                        <p:attrNameLst>
                                          <p:attrName>ppt_x</p:attrName>
                                        </p:attrNameLst>
                                      </p:cBhvr>
                                      <p:tavLst>
                                        <p:tav tm="0">
                                          <p:val>
                                            <p:strVal val="#ppt_x"/>
                                          </p:val>
                                        </p:tav>
                                        <p:tav tm="100000">
                                          <p:val>
                                            <p:strVal val="#ppt_x"/>
                                          </p:val>
                                        </p:tav>
                                      </p:tavLst>
                                    </p:anim>
                                    <p:anim calcmode="lin" valueType="num">
                                      <p:cBhvr>
                                        <p:cTn id="45" dur="500" fill="hold"/>
                                        <p:tgtEl>
                                          <p:spTgt spid="42"/>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2"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500"/>
                                        <p:tgtEl>
                                          <p:spTgt spid="45"/>
                                        </p:tgtEl>
                                      </p:cBhvr>
                                    </p:animEffect>
                                    <p:anim calcmode="lin" valueType="num">
                                      <p:cBhvr>
                                        <p:cTn id="50" dur="500" fill="hold"/>
                                        <p:tgtEl>
                                          <p:spTgt spid="45"/>
                                        </p:tgtEl>
                                        <p:attrNameLst>
                                          <p:attrName>ppt_x</p:attrName>
                                        </p:attrNameLst>
                                      </p:cBhvr>
                                      <p:tavLst>
                                        <p:tav tm="0">
                                          <p:val>
                                            <p:strVal val="#ppt_x"/>
                                          </p:val>
                                        </p:tav>
                                        <p:tav tm="100000">
                                          <p:val>
                                            <p:strVal val="#ppt_x"/>
                                          </p:val>
                                        </p:tav>
                                      </p:tavLst>
                                    </p:anim>
                                    <p:anim calcmode="lin" valueType="num">
                                      <p:cBhvr>
                                        <p:cTn id="51" dur="500" fill="hold"/>
                                        <p:tgtEl>
                                          <p:spTgt spid="45"/>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anim calcmode="lin" valueType="num">
                                      <p:cBhvr>
                                        <p:cTn id="56" dur="500" fill="hold"/>
                                        <p:tgtEl>
                                          <p:spTgt spid="48"/>
                                        </p:tgtEl>
                                        <p:attrNameLst>
                                          <p:attrName>ppt_x</p:attrName>
                                        </p:attrNameLst>
                                      </p:cBhvr>
                                      <p:tavLst>
                                        <p:tav tm="0">
                                          <p:val>
                                            <p:strVal val="#ppt_x"/>
                                          </p:val>
                                        </p:tav>
                                        <p:tav tm="100000">
                                          <p:val>
                                            <p:strVal val="#ppt_x"/>
                                          </p:val>
                                        </p:tav>
                                      </p:tavLst>
                                    </p:anim>
                                    <p:anim calcmode="lin" valueType="num">
                                      <p:cBhvr>
                                        <p:cTn id="57" dur="500" fill="hold"/>
                                        <p:tgtEl>
                                          <p:spTgt spid="48"/>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grpId="0" nodeType="after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anim calcmode="lin" valueType="num">
                                      <p:cBhvr>
                                        <p:cTn id="62" dur="500" fill="hold"/>
                                        <p:tgtEl>
                                          <p:spTgt spid="51"/>
                                        </p:tgtEl>
                                        <p:attrNameLst>
                                          <p:attrName>ppt_x</p:attrName>
                                        </p:attrNameLst>
                                      </p:cBhvr>
                                      <p:tavLst>
                                        <p:tav tm="0">
                                          <p:val>
                                            <p:strVal val="#ppt_x"/>
                                          </p:val>
                                        </p:tav>
                                        <p:tav tm="100000">
                                          <p:val>
                                            <p:strVal val="#ppt_x"/>
                                          </p:val>
                                        </p:tav>
                                      </p:tavLst>
                                    </p:anim>
                                    <p:anim calcmode="lin" valueType="num">
                                      <p:cBhvr>
                                        <p:cTn id="63" dur="500" fill="hold"/>
                                        <p:tgtEl>
                                          <p:spTgt spid="51"/>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fade">
                                      <p:cBhvr>
                                        <p:cTn id="67" dur="500"/>
                                        <p:tgtEl>
                                          <p:spTgt spid="54"/>
                                        </p:tgtEl>
                                      </p:cBhvr>
                                    </p:animEffect>
                                    <p:anim calcmode="lin" valueType="num">
                                      <p:cBhvr>
                                        <p:cTn id="68" dur="500" fill="hold"/>
                                        <p:tgtEl>
                                          <p:spTgt spid="54"/>
                                        </p:tgtEl>
                                        <p:attrNameLst>
                                          <p:attrName>ppt_x</p:attrName>
                                        </p:attrNameLst>
                                      </p:cBhvr>
                                      <p:tavLst>
                                        <p:tav tm="0">
                                          <p:val>
                                            <p:strVal val="#ppt_x"/>
                                          </p:val>
                                        </p:tav>
                                        <p:tav tm="100000">
                                          <p:val>
                                            <p:strVal val="#ppt_x"/>
                                          </p:val>
                                        </p:tav>
                                      </p:tavLst>
                                    </p:anim>
                                    <p:anim calcmode="lin" valueType="num">
                                      <p:cBhvr>
                                        <p:cTn id="69" dur="500" fill="hold"/>
                                        <p:tgtEl>
                                          <p:spTgt spid="54"/>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2" presetClass="entr" presetSubtype="4" fill="hold" grpId="0" nodeType="after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additive="base">
                                        <p:cTn id="73" dur="250" fill="hold"/>
                                        <p:tgtEl>
                                          <p:spTgt spid="40"/>
                                        </p:tgtEl>
                                        <p:attrNameLst>
                                          <p:attrName>ppt_x</p:attrName>
                                        </p:attrNameLst>
                                      </p:cBhvr>
                                      <p:tavLst>
                                        <p:tav tm="0">
                                          <p:val>
                                            <p:strVal val="#ppt_x"/>
                                          </p:val>
                                        </p:tav>
                                        <p:tav tm="100000">
                                          <p:val>
                                            <p:strVal val="#ppt_x"/>
                                          </p:val>
                                        </p:tav>
                                      </p:tavLst>
                                    </p:anim>
                                    <p:anim calcmode="lin" valueType="num">
                                      <p:cBhvr additive="base">
                                        <p:cTn id="74" dur="250" fill="hold"/>
                                        <p:tgtEl>
                                          <p:spTgt spid="40"/>
                                        </p:tgtEl>
                                        <p:attrNameLst>
                                          <p:attrName>ppt_y</p:attrName>
                                        </p:attrNameLst>
                                      </p:cBhvr>
                                      <p:tavLst>
                                        <p:tav tm="0">
                                          <p:val>
                                            <p:strVal val="1+#ppt_h/2"/>
                                          </p:val>
                                        </p:tav>
                                        <p:tav tm="100000">
                                          <p:val>
                                            <p:strVal val="#ppt_y"/>
                                          </p:val>
                                        </p:tav>
                                      </p:tavLst>
                                    </p:anim>
                                  </p:childTnLst>
                                </p:cTn>
                              </p:par>
                            </p:childTnLst>
                          </p:cTn>
                        </p:par>
                        <p:par>
                          <p:cTn id="75" fill="hold">
                            <p:stCondLst>
                              <p:cond delay="7000"/>
                            </p:stCondLst>
                            <p:childTnLst>
                              <p:par>
                                <p:cTn id="76" presetID="2" presetClass="entr" presetSubtype="4" fill="hold" grpId="0" nodeType="afterEffect">
                                  <p:stCondLst>
                                    <p:cond delay="0"/>
                                  </p:stCondLst>
                                  <p:childTnLst>
                                    <p:set>
                                      <p:cBhvr>
                                        <p:cTn id="77" dur="1" fill="hold">
                                          <p:stCondLst>
                                            <p:cond delay="0"/>
                                          </p:stCondLst>
                                        </p:cTn>
                                        <p:tgtEl>
                                          <p:spTgt spid="43"/>
                                        </p:tgtEl>
                                        <p:attrNameLst>
                                          <p:attrName>style.visibility</p:attrName>
                                        </p:attrNameLst>
                                      </p:cBhvr>
                                      <p:to>
                                        <p:strVal val="visible"/>
                                      </p:to>
                                    </p:set>
                                    <p:anim calcmode="lin" valueType="num">
                                      <p:cBhvr additive="base">
                                        <p:cTn id="78" dur="250" fill="hold"/>
                                        <p:tgtEl>
                                          <p:spTgt spid="43"/>
                                        </p:tgtEl>
                                        <p:attrNameLst>
                                          <p:attrName>ppt_x</p:attrName>
                                        </p:attrNameLst>
                                      </p:cBhvr>
                                      <p:tavLst>
                                        <p:tav tm="0">
                                          <p:val>
                                            <p:strVal val="#ppt_x"/>
                                          </p:val>
                                        </p:tav>
                                        <p:tav tm="100000">
                                          <p:val>
                                            <p:strVal val="#ppt_x"/>
                                          </p:val>
                                        </p:tav>
                                      </p:tavLst>
                                    </p:anim>
                                    <p:anim calcmode="lin" valueType="num">
                                      <p:cBhvr additive="base">
                                        <p:cTn id="79" dur="250" fill="hold"/>
                                        <p:tgtEl>
                                          <p:spTgt spid="43"/>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grpId="0" nodeType="after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250" fill="hold"/>
                                        <p:tgtEl>
                                          <p:spTgt spid="46"/>
                                        </p:tgtEl>
                                        <p:attrNameLst>
                                          <p:attrName>ppt_x</p:attrName>
                                        </p:attrNameLst>
                                      </p:cBhvr>
                                      <p:tavLst>
                                        <p:tav tm="0">
                                          <p:val>
                                            <p:strVal val="#ppt_x"/>
                                          </p:val>
                                        </p:tav>
                                        <p:tav tm="100000">
                                          <p:val>
                                            <p:strVal val="#ppt_x"/>
                                          </p:val>
                                        </p:tav>
                                      </p:tavLst>
                                    </p:anim>
                                    <p:anim calcmode="lin" valueType="num">
                                      <p:cBhvr additive="base">
                                        <p:cTn id="84" dur="250" fill="hold"/>
                                        <p:tgtEl>
                                          <p:spTgt spid="46"/>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fill="hold" grpId="0" nodeType="afterEffect">
                                  <p:stCondLst>
                                    <p:cond delay="0"/>
                                  </p:stCondLst>
                                  <p:childTnLst>
                                    <p:set>
                                      <p:cBhvr>
                                        <p:cTn id="87" dur="1" fill="hold">
                                          <p:stCondLst>
                                            <p:cond delay="0"/>
                                          </p:stCondLst>
                                        </p:cTn>
                                        <p:tgtEl>
                                          <p:spTgt spid="49"/>
                                        </p:tgtEl>
                                        <p:attrNameLst>
                                          <p:attrName>style.visibility</p:attrName>
                                        </p:attrNameLst>
                                      </p:cBhvr>
                                      <p:to>
                                        <p:strVal val="visible"/>
                                      </p:to>
                                    </p:set>
                                    <p:anim calcmode="lin" valueType="num">
                                      <p:cBhvr additive="base">
                                        <p:cTn id="88" dur="250" fill="hold"/>
                                        <p:tgtEl>
                                          <p:spTgt spid="49"/>
                                        </p:tgtEl>
                                        <p:attrNameLst>
                                          <p:attrName>ppt_x</p:attrName>
                                        </p:attrNameLst>
                                      </p:cBhvr>
                                      <p:tavLst>
                                        <p:tav tm="0">
                                          <p:val>
                                            <p:strVal val="#ppt_x"/>
                                          </p:val>
                                        </p:tav>
                                        <p:tav tm="100000">
                                          <p:val>
                                            <p:strVal val="#ppt_x"/>
                                          </p:val>
                                        </p:tav>
                                      </p:tavLst>
                                    </p:anim>
                                    <p:anim calcmode="lin" valueType="num">
                                      <p:cBhvr additive="base">
                                        <p:cTn id="89" dur="250" fill="hold"/>
                                        <p:tgtEl>
                                          <p:spTgt spid="49"/>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2" presetClass="entr" presetSubtype="4" fill="hold" grpId="0" nodeType="afterEffect">
                                  <p:stCondLst>
                                    <p:cond delay="0"/>
                                  </p:stCondLst>
                                  <p:childTnLst>
                                    <p:set>
                                      <p:cBhvr>
                                        <p:cTn id="92" dur="1" fill="hold">
                                          <p:stCondLst>
                                            <p:cond delay="0"/>
                                          </p:stCondLst>
                                        </p:cTn>
                                        <p:tgtEl>
                                          <p:spTgt spid="52"/>
                                        </p:tgtEl>
                                        <p:attrNameLst>
                                          <p:attrName>style.visibility</p:attrName>
                                        </p:attrNameLst>
                                      </p:cBhvr>
                                      <p:to>
                                        <p:strVal val="visible"/>
                                      </p:to>
                                    </p:set>
                                    <p:anim calcmode="lin" valueType="num">
                                      <p:cBhvr additive="base">
                                        <p:cTn id="93" dur="250" fill="hold"/>
                                        <p:tgtEl>
                                          <p:spTgt spid="52"/>
                                        </p:tgtEl>
                                        <p:attrNameLst>
                                          <p:attrName>ppt_x</p:attrName>
                                        </p:attrNameLst>
                                      </p:cBhvr>
                                      <p:tavLst>
                                        <p:tav tm="0">
                                          <p:val>
                                            <p:strVal val="#ppt_x"/>
                                          </p:val>
                                        </p:tav>
                                        <p:tav tm="100000">
                                          <p:val>
                                            <p:strVal val="#ppt_x"/>
                                          </p:val>
                                        </p:tav>
                                      </p:tavLst>
                                    </p:anim>
                                    <p:anim calcmode="lin" valueType="num">
                                      <p:cBhvr additive="base">
                                        <p:cTn id="94" dur="250" fill="hold"/>
                                        <p:tgtEl>
                                          <p:spTgt spid="52"/>
                                        </p:tgtEl>
                                        <p:attrNameLst>
                                          <p:attrName>ppt_y</p:attrName>
                                        </p:attrNameLst>
                                      </p:cBhvr>
                                      <p:tavLst>
                                        <p:tav tm="0">
                                          <p:val>
                                            <p:strVal val="1+#ppt_h/2"/>
                                          </p:val>
                                        </p:tav>
                                        <p:tav tm="100000">
                                          <p:val>
                                            <p:strVal val="#ppt_y"/>
                                          </p:val>
                                        </p:tav>
                                      </p:tavLst>
                                    </p:anim>
                                  </p:childTnLst>
                                </p:cTn>
                              </p:par>
                            </p:childTnLst>
                          </p:cTn>
                        </p:par>
                        <p:par>
                          <p:cTn id="95" fill="hold">
                            <p:stCondLst>
                              <p:cond delay="9000"/>
                            </p:stCondLst>
                            <p:childTnLst>
                              <p:par>
                                <p:cTn id="96" presetID="2" presetClass="entr" presetSubtype="4" fill="hold" grpId="0" nodeType="afterEffect">
                                  <p:stCondLst>
                                    <p:cond delay="0"/>
                                  </p:stCondLst>
                                  <p:childTnLst>
                                    <p:set>
                                      <p:cBhvr>
                                        <p:cTn id="97" dur="1" fill="hold">
                                          <p:stCondLst>
                                            <p:cond delay="0"/>
                                          </p:stCondLst>
                                        </p:cTn>
                                        <p:tgtEl>
                                          <p:spTgt spid="55"/>
                                        </p:tgtEl>
                                        <p:attrNameLst>
                                          <p:attrName>style.visibility</p:attrName>
                                        </p:attrNameLst>
                                      </p:cBhvr>
                                      <p:to>
                                        <p:strVal val="visible"/>
                                      </p:to>
                                    </p:set>
                                    <p:anim calcmode="lin" valueType="num">
                                      <p:cBhvr additive="base">
                                        <p:cTn id="98" dur="250" fill="hold"/>
                                        <p:tgtEl>
                                          <p:spTgt spid="55"/>
                                        </p:tgtEl>
                                        <p:attrNameLst>
                                          <p:attrName>ppt_x</p:attrName>
                                        </p:attrNameLst>
                                      </p:cBhvr>
                                      <p:tavLst>
                                        <p:tav tm="0">
                                          <p:val>
                                            <p:strVal val="#ppt_x"/>
                                          </p:val>
                                        </p:tav>
                                        <p:tav tm="100000">
                                          <p:val>
                                            <p:strVal val="#ppt_x"/>
                                          </p:val>
                                        </p:tav>
                                      </p:tavLst>
                                    </p:anim>
                                    <p:anim calcmode="lin" valueType="num">
                                      <p:cBhvr additive="base">
                                        <p:cTn id="99" dur="250" fill="hold"/>
                                        <p:tgtEl>
                                          <p:spTgt spid="55"/>
                                        </p:tgtEl>
                                        <p:attrNameLst>
                                          <p:attrName>ppt_y</p:attrName>
                                        </p:attrNameLst>
                                      </p:cBhvr>
                                      <p:tavLst>
                                        <p:tav tm="0">
                                          <p:val>
                                            <p:strVal val="1+#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fade">
                                      <p:cBhvr>
                                        <p:cTn id="107" dur="500"/>
                                        <p:tgtEl>
                                          <p:spTgt spid="44"/>
                                        </p:tgtEl>
                                      </p:cBhvr>
                                    </p:animEffect>
                                  </p:childTnLst>
                                </p:cTn>
                              </p:par>
                            </p:childTnLst>
                          </p:cTn>
                        </p:par>
                        <p:par>
                          <p:cTn id="108" fill="hold">
                            <p:stCondLst>
                              <p:cond delay="10500"/>
                            </p:stCondLst>
                            <p:childTnLst>
                              <p:par>
                                <p:cTn id="109" presetID="10" presetClass="entr" presetSubtype="0" fill="hold" grpId="0" nodeType="afterEffect">
                                  <p:stCondLst>
                                    <p:cond delay="0"/>
                                  </p:stCondLst>
                                  <p:childTnLst>
                                    <p:set>
                                      <p:cBhvr>
                                        <p:cTn id="110" dur="1" fill="hold">
                                          <p:stCondLst>
                                            <p:cond delay="0"/>
                                          </p:stCondLst>
                                        </p:cTn>
                                        <p:tgtEl>
                                          <p:spTgt spid="47"/>
                                        </p:tgtEl>
                                        <p:attrNameLst>
                                          <p:attrName>style.visibility</p:attrName>
                                        </p:attrNameLst>
                                      </p:cBhvr>
                                      <p:to>
                                        <p:strVal val="visible"/>
                                      </p:to>
                                    </p:set>
                                    <p:animEffect transition="in" filter="fade">
                                      <p:cBhvr>
                                        <p:cTn id="111" dur="500"/>
                                        <p:tgtEl>
                                          <p:spTgt spid="47"/>
                                        </p:tgtEl>
                                      </p:cBhvr>
                                    </p:animEffect>
                                  </p:childTnLst>
                                </p:cTn>
                              </p:par>
                            </p:childTnLst>
                          </p:cTn>
                        </p:par>
                        <p:par>
                          <p:cTn id="112" fill="hold">
                            <p:stCondLst>
                              <p:cond delay="11000"/>
                            </p:stCondLst>
                            <p:childTnLst>
                              <p:par>
                                <p:cTn id="113" presetID="10" presetClass="entr" presetSubtype="0" fill="hold" grpId="0" nodeType="afterEffect">
                                  <p:stCondLst>
                                    <p:cond delay="0"/>
                                  </p:stCondLst>
                                  <p:childTnLst>
                                    <p:set>
                                      <p:cBhvr>
                                        <p:cTn id="114" dur="1" fill="hold">
                                          <p:stCondLst>
                                            <p:cond delay="0"/>
                                          </p:stCondLst>
                                        </p:cTn>
                                        <p:tgtEl>
                                          <p:spTgt spid="50"/>
                                        </p:tgtEl>
                                        <p:attrNameLst>
                                          <p:attrName>style.visibility</p:attrName>
                                        </p:attrNameLst>
                                      </p:cBhvr>
                                      <p:to>
                                        <p:strVal val="visible"/>
                                      </p:to>
                                    </p:set>
                                    <p:animEffect transition="in" filter="fade">
                                      <p:cBhvr>
                                        <p:cTn id="115" dur="500"/>
                                        <p:tgtEl>
                                          <p:spTgt spid="50"/>
                                        </p:tgtEl>
                                      </p:cBhvr>
                                    </p:animEffect>
                                  </p:childTnLst>
                                </p:cTn>
                              </p:par>
                            </p:childTnLst>
                          </p:cTn>
                        </p:par>
                        <p:par>
                          <p:cTn id="116" fill="hold">
                            <p:stCondLst>
                              <p:cond delay="11500"/>
                            </p:stCondLst>
                            <p:childTnLst>
                              <p:par>
                                <p:cTn id="117" presetID="10" presetClass="entr" presetSubtype="0" fill="hold" grpId="0" nodeType="afterEffect">
                                  <p:stCondLst>
                                    <p:cond delay="0"/>
                                  </p:stCondLst>
                                  <p:childTnLst>
                                    <p:set>
                                      <p:cBhvr>
                                        <p:cTn id="118" dur="1" fill="hold">
                                          <p:stCondLst>
                                            <p:cond delay="0"/>
                                          </p:stCondLst>
                                        </p:cTn>
                                        <p:tgtEl>
                                          <p:spTgt spid="53"/>
                                        </p:tgtEl>
                                        <p:attrNameLst>
                                          <p:attrName>style.visibility</p:attrName>
                                        </p:attrNameLst>
                                      </p:cBhvr>
                                      <p:to>
                                        <p:strVal val="visible"/>
                                      </p:to>
                                    </p:set>
                                    <p:animEffect transition="in" filter="fade">
                                      <p:cBhvr>
                                        <p:cTn id="119" dur="500"/>
                                        <p:tgtEl>
                                          <p:spTgt spid="53"/>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37" presetClass="entr" presetSubtype="0" fill="hold" grpId="0" nodeType="afterEffect">
                                  <p:stCondLst>
                                    <p:cond delay="0"/>
                                  </p:stCondLst>
                                  <p:childTnLst>
                                    <p:set>
                                      <p:cBhvr>
                                        <p:cTn id="126" dur="1" fill="hold">
                                          <p:stCondLst>
                                            <p:cond delay="0"/>
                                          </p:stCondLst>
                                        </p:cTn>
                                        <p:tgtEl>
                                          <p:spTgt spid="59"/>
                                        </p:tgtEl>
                                        <p:attrNameLst>
                                          <p:attrName>style.visibility</p:attrName>
                                        </p:attrNameLst>
                                      </p:cBhvr>
                                      <p:to>
                                        <p:strVal val="visible"/>
                                      </p:to>
                                    </p:set>
                                    <p:animEffect transition="in" filter="fade">
                                      <p:cBhvr>
                                        <p:cTn id="127" dur="750"/>
                                        <p:tgtEl>
                                          <p:spTgt spid="59"/>
                                        </p:tgtEl>
                                      </p:cBhvr>
                                    </p:animEffect>
                                    <p:anim calcmode="lin" valueType="num">
                                      <p:cBhvr>
                                        <p:cTn id="128" dur="750" fill="hold"/>
                                        <p:tgtEl>
                                          <p:spTgt spid="59"/>
                                        </p:tgtEl>
                                        <p:attrNameLst>
                                          <p:attrName>ppt_x</p:attrName>
                                        </p:attrNameLst>
                                      </p:cBhvr>
                                      <p:tavLst>
                                        <p:tav tm="0">
                                          <p:val>
                                            <p:strVal val="#ppt_x"/>
                                          </p:val>
                                        </p:tav>
                                        <p:tav tm="100000">
                                          <p:val>
                                            <p:strVal val="#ppt_x"/>
                                          </p:val>
                                        </p:tav>
                                      </p:tavLst>
                                    </p:anim>
                                    <p:anim calcmode="lin" valueType="num">
                                      <p:cBhvr>
                                        <p:cTn id="129" dur="675" decel="100000" fill="hold"/>
                                        <p:tgtEl>
                                          <p:spTgt spid="59"/>
                                        </p:tgtEl>
                                        <p:attrNameLst>
                                          <p:attrName>ppt_y</p:attrName>
                                        </p:attrNameLst>
                                      </p:cBhvr>
                                      <p:tavLst>
                                        <p:tav tm="0">
                                          <p:val>
                                            <p:strVal val="#ppt_y+1"/>
                                          </p:val>
                                        </p:tav>
                                        <p:tav tm="100000">
                                          <p:val>
                                            <p:strVal val="#ppt_y-.03"/>
                                          </p:val>
                                        </p:tav>
                                      </p:tavLst>
                                    </p:anim>
                                    <p:anim calcmode="lin" valueType="num">
                                      <p:cBhvr>
                                        <p:cTn id="130" dur="75" accel="100000" fill="hold">
                                          <p:stCondLst>
                                            <p:cond delay="675"/>
                                          </p:stCondLst>
                                        </p:cTn>
                                        <p:tgtEl>
                                          <p:spTgt spid="59"/>
                                        </p:tgtEl>
                                        <p:attrNameLst>
                                          <p:attrName>ppt_y</p:attrName>
                                        </p:attrNameLst>
                                      </p:cBhvr>
                                      <p:tavLst>
                                        <p:tav tm="0">
                                          <p:val>
                                            <p:strVal val="#ppt_y-.03"/>
                                          </p:val>
                                        </p:tav>
                                        <p:tav tm="100000">
                                          <p:val>
                                            <p:strVal val="#ppt_y"/>
                                          </p:val>
                                        </p:tav>
                                      </p:tavLst>
                                    </p:anim>
                                  </p:childTnLst>
                                </p:cTn>
                              </p:par>
                            </p:childTnLst>
                          </p:cTn>
                        </p:par>
                        <p:par>
                          <p:cTn id="131" fill="hold">
                            <p:stCondLst>
                              <p:cond delay="13500"/>
                            </p:stCondLst>
                            <p:childTnLst>
                              <p:par>
                                <p:cTn id="132" presetID="10" presetClass="entr" presetSubtype="0" fill="hold" grpId="0" nodeType="afterEffect">
                                  <p:stCondLst>
                                    <p:cond delay="0"/>
                                  </p:stCondLst>
                                  <p:childTnLst>
                                    <p:set>
                                      <p:cBhvr>
                                        <p:cTn id="133" dur="1" fill="hold">
                                          <p:stCondLst>
                                            <p:cond delay="0"/>
                                          </p:stCondLst>
                                        </p:cTn>
                                        <p:tgtEl>
                                          <p:spTgt spid="61"/>
                                        </p:tgtEl>
                                        <p:attrNameLst>
                                          <p:attrName>style.visibility</p:attrName>
                                        </p:attrNameLst>
                                      </p:cBhvr>
                                      <p:to>
                                        <p:strVal val="visible"/>
                                      </p:to>
                                    </p:set>
                                    <p:animEffect transition="in" filter="fade">
                                      <p:cBhvr>
                                        <p:cTn id="13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40" grpId="0"/>
      <p:bldP spid="41" grpId="0"/>
      <p:bldP spid="42" grpId="0" animBg="1"/>
      <p:bldP spid="43" grpId="0"/>
      <p:bldP spid="44" grpId="0"/>
      <p:bldP spid="45" grpId="0" animBg="1"/>
      <p:bldP spid="46" grpId="0"/>
      <p:bldP spid="47" grpId="0"/>
      <p:bldP spid="48" grpId="0" animBg="1"/>
      <p:bldP spid="49" grpId="0"/>
      <p:bldP spid="50" grpId="0"/>
      <p:bldP spid="51" grpId="0" animBg="1"/>
      <p:bldP spid="52" grpId="0"/>
      <p:bldP spid="53" grpId="0"/>
      <p:bldP spid="54" grpId="0" animBg="1"/>
      <p:bldP spid="55" grpId="0"/>
      <p:bldP spid="56" grpId="0"/>
      <p:bldP spid="59" grpId="0"/>
      <p:bldP spid="6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79"/>
          <p:cNvSpPr>
            <a:spLocks noEditPoints="1"/>
          </p:cNvSpPr>
          <p:nvPr/>
        </p:nvSpPr>
        <p:spPr bwMode="auto">
          <a:xfrm>
            <a:off x="2819400" y="2321342"/>
            <a:ext cx="3505200" cy="1274618"/>
          </a:xfrm>
          <a:custGeom>
            <a:avLst/>
            <a:gdLst>
              <a:gd name="T0" fmla="*/ 0 w 250"/>
              <a:gd name="T1" fmla="*/ 47 h 91"/>
              <a:gd name="T2" fmla="*/ 125 w 250"/>
              <a:gd name="T3" fmla="*/ 90 h 91"/>
              <a:gd name="T4" fmla="*/ 250 w 250"/>
              <a:gd name="T5" fmla="*/ 44 h 91"/>
              <a:gd name="T6" fmla="*/ 125 w 250"/>
              <a:gd name="T7" fmla="*/ 0 h 91"/>
              <a:gd name="T8" fmla="*/ 0 w 250"/>
              <a:gd name="T9" fmla="*/ 47 h 91"/>
              <a:gd name="T10" fmla="*/ 220 w 250"/>
              <a:gd name="T11" fmla="*/ 53 h 91"/>
              <a:gd name="T12" fmla="*/ 123 w 250"/>
              <a:gd name="T13" fmla="*/ 89 h 91"/>
              <a:gd name="T14" fmla="*/ 26 w 250"/>
              <a:gd name="T15" fmla="*/ 55 h 91"/>
              <a:gd name="T16" fmla="*/ 123 w 250"/>
              <a:gd name="T17" fmla="*/ 19 h 91"/>
              <a:gd name="T18" fmla="*/ 220 w 250"/>
              <a:gd name="T1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91">
                <a:moveTo>
                  <a:pt x="0" y="47"/>
                </a:moveTo>
                <a:cubicBezTo>
                  <a:pt x="1" y="71"/>
                  <a:pt x="57" y="91"/>
                  <a:pt x="125" y="90"/>
                </a:cubicBezTo>
                <a:cubicBezTo>
                  <a:pt x="194" y="90"/>
                  <a:pt x="250" y="69"/>
                  <a:pt x="250" y="44"/>
                </a:cubicBezTo>
                <a:cubicBezTo>
                  <a:pt x="250" y="19"/>
                  <a:pt x="194" y="0"/>
                  <a:pt x="125" y="0"/>
                </a:cubicBezTo>
                <a:cubicBezTo>
                  <a:pt x="56" y="1"/>
                  <a:pt x="0" y="22"/>
                  <a:pt x="0" y="47"/>
                </a:cubicBezTo>
                <a:close/>
                <a:moveTo>
                  <a:pt x="220" y="53"/>
                </a:moveTo>
                <a:cubicBezTo>
                  <a:pt x="220" y="72"/>
                  <a:pt x="177" y="89"/>
                  <a:pt x="123" y="89"/>
                </a:cubicBezTo>
                <a:cubicBezTo>
                  <a:pt x="70" y="90"/>
                  <a:pt x="26" y="74"/>
                  <a:pt x="26" y="55"/>
                </a:cubicBezTo>
                <a:cubicBezTo>
                  <a:pt x="26" y="35"/>
                  <a:pt x="69" y="19"/>
                  <a:pt x="123" y="19"/>
                </a:cubicBezTo>
                <a:cubicBezTo>
                  <a:pt x="176" y="18"/>
                  <a:pt x="220" y="34"/>
                  <a:pt x="220" y="53"/>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180"/>
          <p:cNvSpPr>
            <a:spLocks noEditPoints="1"/>
          </p:cNvSpPr>
          <p:nvPr/>
        </p:nvSpPr>
        <p:spPr bwMode="auto">
          <a:xfrm>
            <a:off x="3928790" y="1200150"/>
            <a:ext cx="1292323" cy="3499301"/>
          </a:xfrm>
          <a:custGeom>
            <a:avLst/>
            <a:gdLst>
              <a:gd name="T0" fmla="*/ 45 w 92"/>
              <a:gd name="T1" fmla="*/ 1 h 250"/>
              <a:gd name="T2" fmla="*/ 1 w 92"/>
              <a:gd name="T3" fmla="*/ 126 h 250"/>
              <a:gd name="T4" fmla="*/ 47 w 92"/>
              <a:gd name="T5" fmla="*/ 250 h 250"/>
              <a:gd name="T6" fmla="*/ 91 w 92"/>
              <a:gd name="T7" fmla="*/ 125 h 250"/>
              <a:gd name="T8" fmla="*/ 45 w 92"/>
              <a:gd name="T9" fmla="*/ 1 h 250"/>
              <a:gd name="T10" fmla="*/ 38 w 92"/>
              <a:gd name="T11" fmla="*/ 220 h 250"/>
              <a:gd name="T12" fmla="*/ 2 w 92"/>
              <a:gd name="T13" fmla="*/ 124 h 250"/>
              <a:gd name="T14" fmla="*/ 37 w 92"/>
              <a:gd name="T15" fmla="*/ 26 h 250"/>
              <a:gd name="T16" fmla="*/ 73 w 92"/>
              <a:gd name="T17" fmla="*/ 123 h 250"/>
              <a:gd name="T18" fmla="*/ 38 w 92"/>
              <a:gd name="T19" fmla="*/ 2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250">
                <a:moveTo>
                  <a:pt x="45" y="1"/>
                </a:moveTo>
                <a:cubicBezTo>
                  <a:pt x="20" y="1"/>
                  <a:pt x="0" y="57"/>
                  <a:pt x="1" y="126"/>
                </a:cubicBezTo>
                <a:cubicBezTo>
                  <a:pt x="2" y="195"/>
                  <a:pt x="22" y="250"/>
                  <a:pt x="47" y="250"/>
                </a:cubicBezTo>
                <a:cubicBezTo>
                  <a:pt x="72" y="250"/>
                  <a:pt x="92" y="194"/>
                  <a:pt x="91" y="125"/>
                </a:cubicBezTo>
                <a:cubicBezTo>
                  <a:pt x="90" y="56"/>
                  <a:pt x="70" y="0"/>
                  <a:pt x="45" y="1"/>
                </a:cubicBezTo>
                <a:close/>
                <a:moveTo>
                  <a:pt x="38" y="220"/>
                </a:moveTo>
                <a:cubicBezTo>
                  <a:pt x="19" y="221"/>
                  <a:pt x="3" y="177"/>
                  <a:pt x="2" y="124"/>
                </a:cubicBezTo>
                <a:cubicBezTo>
                  <a:pt x="2" y="70"/>
                  <a:pt x="17" y="26"/>
                  <a:pt x="37" y="26"/>
                </a:cubicBezTo>
                <a:cubicBezTo>
                  <a:pt x="56" y="26"/>
                  <a:pt x="72" y="69"/>
                  <a:pt x="73" y="123"/>
                </a:cubicBezTo>
                <a:cubicBezTo>
                  <a:pt x="73" y="177"/>
                  <a:pt x="58" y="220"/>
                  <a:pt x="38" y="22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181"/>
          <p:cNvSpPr>
            <a:spLocks noEditPoints="1"/>
          </p:cNvSpPr>
          <p:nvPr/>
        </p:nvSpPr>
        <p:spPr bwMode="auto">
          <a:xfrm>
            <a:off x="3090846" y="1477496"/>
            <a:ext cx="2968210" cy="2956408"/>
          </a:xfrm>
          <a:custGeom>
            <a:avLst/>
            <a:gdLst>
              <a:gd name="T0" fmla="*/ 17 w 212"/>
              <a:gd name="T1" fmla="*/ 18 h 211"/>
              <a:gd name="T2" fmla="*/ 74 w 212"/>
              <a:gd name="T3" fmla="*/ 137 h 211"/>
              <a:gd name="T4" fmla="*/ 195 w 212"/>
              <a:gd name="T5" fmla="*/ 193 h 211"/>
              <a:gd name="T6" fmla="*/ 138 w 212"/>
              <a:gd name="T7" fmla="*/ 73 h 211"/>
              <a:gd name="T8" fmla="*/ 17 w 212"/>
              <a:gd name="T9" fmla="*/ 18 h 211"/>
              <a:gd name="T10" fmla="*/ 168 w 212"/>
              <a:gd name="T11" fmla="*/ 178 h 211"/>
              <a:gd name="T12" fmla="*/ 74 w 212"/>
              <a:gd name="T13" fmla="*/ 135 h 211"/>
              <a:gd name="T14" fmla="*/ 29 w 212"/>
              <a:gd name="T15" fmla="*/ 42 h 211"/>
              <a:gd name="T16" fmla="*/ 123 w 212"/>
              <a:gd name="T17" fmla="*/ 85 h 211"/>
              <a:gd name="T18" fmla="*/ 168 w 212"/>
              <a:gd name="T19" fmla="*/ 17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17" y="18"/>
                </a:moveTo>
                <a:cubicBezTo>
                  <a:pt x="0" y="36"/>
                  <a:pt x="25" y="89"/>
                  <a:pt x="74" y="137"/>
                </a:cubicBezTo>
                <a:cubicBezTo>
                  <a:pt x="124" y="186"/>
                  <a:pt x="178" y="211"/>
                  <a:pt x="195" y="193"/>
                </a:cubicBezTo>
                <a:cubicBezTo>
                  <a:pt x="212" y="175"/>
                  <a:pt x="187" y="122"/>
                  <a:pt x="138" y="73"/>
                </a:cubicBezTo>
                <a:cubicBezTo>
                  <a:pt x="88" y="25"/>
                  <a:pt x="34" y="0"/>
                  <a:pt x="17" y="18"/>
                </a:cubicBezTo>
                <a:close/>
                <a:moveTo>
                  <a:pt x="168" y="178"/>
                </a:moveTo>
                <a:cubicBezTo>
                  <a:pt x="154" y="192"/>
                  <a:pt x="112" y="173"/>
                  <a:pt x="74" y="135"/>
                </a:cubicBezTo>
                <a:cubicBezTo>
                  <a:pt x="36" y="97"/>
                  <a:pt x="16" y="56"/>
                  <a:pt x="29" y="42"/>
                </a:cubicBezTo>
                <a:cubicBezTo>
                  <a:pt x="43" y="28"/>
                  <a:pt x="85" y="47"/>
                  <a:pt x="123" y="85"/>
                </a:cubicBezTo>
                <a:cubicBezTo>
                  <a:pt x="161" y="123"/>
                  <a:pt x="181" y="164"/>
                  <a:pt x="168" y="178"/>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182"/>
          <p:cNvSpPr>
            <a:spLocks noEditPoints="1"/>
          </p:cNvSpPr>
          <p:nvPr/>
        </p:nvSpPr>
        <p:spPr bwMode="auto">
          <a:xfrm>
            <a:off x="3114451" y="1312267"/>
            <a:ext cx="2802982" cy="3109834"/>
          </a:xfrm>
          <a:custGeom>
            <a:avLst/>
            <a:gdLst>
              <a:gd name="T0" fmla="*/ 181 w 200"/>
              <a:gd name="T1" fmla="*/ 16 h 222"/>
              <a:gd name="T2" fmla="*/ 66 w 200"/>
              <a:gd name="T3" fmla="*/ 81 h 222"/>
              <a:gd name="T4" fmla="*/ 19 w 200"/>
              <a:gd name="T5" fmla="*/ 205 h 222"/>
              <a:gd name="T6" fmla="*/ 134 w 200"/>
              <a:gd name="T7" fmla="*/ 140 h 222"/>
              <a:gd name="T8" fmla="*/ 181 w 200"/>
              <a:gd name="T9" fmla="*/ 16 h 222"/>
              <a:gd name="T10" fmla="*/ 32 w 200"/>
              <a:gd name="T11" fmla="*/ 177 h 222"/>
              <a:gd name="T12" fmla="*/ 68 w 200"/>
              <a:gd name="T13" fmla="*/ 80 h 222"/>
              <a:gd name="T14" fmla="*/ 158 w 200"/>
              <a:gd name="T15" fmla="*/ 29 h 222"/>
              <a:gd name="T16" fmla="*/ 122 w 200"/>
              <a:gd name="T17" fmla="*/ 126 h 222"/>
              <a:gd name="T18" fmla="*/ 32 w 200"/>
              <a:gd name="T19" fmla="*/ 17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22">
                <a:moveTo>
                  <a:pt x="181" y="16"/>
                </a:moveTo>
                <a:cubicBezTo>
                  <a:pt x="162" y="0"/>
                  <a:pt x="111" y="29"/>
                  <a:pt x="66" y="81"/>
                </a:cubicBezTo>
                <a:cubicBezTo>
                  <a:pt x="21" y="134"/>
                  <a:pt x="0" y="189"/>
                  <a:pt x="19" y="205"/>
                </a:cubicBezTo>
                <a:cubicBezTo>
                  <a:pt x="38" y="222"/>
                  <a:pt x="90" y="192"/>
                  <a:pt x="134" y="140"/>
                </a:cubicBezTo>
                <a:cubicBezTo>
                  <a:pt x="179" y="87"/>
                  <a:pt x="200" y="32"/>
                  <a:pt x="181" y="16"/>
                </a:cubicBezTo>
                <a:close/>
                <a:moveTo>
                  <a:pt x="32" y="177"/>
                </a:moveTo>
                <a:cubicBezTo>
                  <a:pt x="17" y="165"/>
                  <a:pt x="34" y="121"/>
                  <a:pt x="68" y="80"/>
                </a:cubicBezTo>
                <a:cubicBezTo>
                  <a:pt x="103" y="40"/>
                  <a:pt x="144" y="17"/>
                  <a:pt x="158" y="29"/>
                </a:cubicBezTo>
                <a:cubicBezTo>
                  <a:pt x="173" y="42"/>
                  <a:pt x="157" y="85"/>
                  <a:pt x="122" y="126"/>
                </a:cubicBezTo>
                <a:cubicBezTo>
                  <a:pt x="87" y="167"/>
                  <a:pt x="47" y="190"/>
                  <a:pt x="32" y="177"/>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4323885" y="2715524"/>
            <a:ext cx="384114" cy="486254"/>
            <a:chOff x="8724900" y="4610100"/>
            <a:chExt cx="423863" cy="536575"/>
          </a:xfrm>
          <a:solidFill>
            <a:schemeClr val="bg1">
              <a:lumMod val="95000"/>
            </a:schemeClr>
          </a:solidFill>
        </p:grpSpPr>
        <p:sp>
          <p:nvSpPr>
            <p:cNvPr id="16" name="Freeform 15"/>
            <p:cNvSpPr>
              <a:spLocks noEditPoints="1"/>
            </p:cNvSpPr>
            <p:nvPr/>
          </p:nvSpPr>
          <p:spPr bwMode="auto">
            <a:xfrm>
              <a:off x="8724900" y="4692650"/>
              <a:ext cx="341313" cy="454025"/>
            </a:xfrm>
            <a:custGeom>
              <a:avLst/>
              <a:gdLst>
                <a:gd name="T0" fmla="*/ 91 w 91"/>
                <a:gd name="T1" fmla="*/ 30 h 121"/>
                <a:gd name="T2" fmla="*/ 88 w 91"/>
                <a:gd name="T3" fmla="*/ 25 h 121"/>
                <a:gd name="T4" fmla="*/ 66 w 91"/>
                <a:gd name="T5" fmla="*/ 3 h 121"/>
                <a:gd name="T6" fmla="*/ 60 w 91"/>
                <a:gd name="T7" fmla="*/ 0 h 121"/>
                <a:gd name="T8" fmla="*/ 53 w 91"/>
                <a:gd name="T9" fmla="*/ 0 h 121"/>
                <a:gd name="T10" fmla="*/ 38 w 91"/>
                <a:gd name="T11" fmla="*/ 0 h 121"/>
                <a:gd name="T12" fmla="*/ 19 w 91"/>
                <a:gd name="T13" fmla="*/ 0 h 121"/>
                <a:gd name="T14" fmla="*/ 0 w 91"/>
                <a:gd name="T15" fmla="*/ 19 h 121"/>
                <a:gd name="T16" fmla="*/ 0 w 91"/>
                <a:gd name="T17" fmla="*/ 102 h 121"/>
                <a:gd name="T18" fmla="*/ 6 w 91"/>
                <a:gd name="T19" fmla="*/ 115 h 121"/>
                <a:gd name="T20" fmla="*/ 19 w 91"/>
                <a:gd name="T21" fmla="*/ 121 h 121"/>
                <a:gd name="T22" fmla="*/ 19 w 91"/>
                <a:gd name="T23" fmla="*/ 121 h 121"/>
                <a:gd name="T24" fmla="*/ 72 w 91"/>
                <a:gd name="T25" fmla="*/ 121 h 121"/>
                <a:gd name="T26" fmla="*/ 72 w 91"/>
                <a:gd name="T27" fmla="*/ 121 h 121"/>
                <a:gd name="T28" fmla="*/ 85 w 91"/>
                <a:gd name="T29" fmla="*/ 115 h 121"/>
                <a:gd name="T30" fmla="*/ 91 w 91"/>
                <a:gd name="T31" fmla="*/ 102 h 121"/>
                <a:gd name="T32" fmla="*/ 91 w 91"/>
                <a:gd name="T33" fmla="*/ 31 h 121"/>
                <a:gd name="T34" fmla="*/ 91 w 91"/>
                <a:gd name="T35" fmla="*/ 31 h 121"/>
                <a:gd name="T36" fmla="*/ 91 w 91"/>
                <a:gd name="T37" fmla="*/ 30 h 121"/>
                <a:gd name="T38" fmla="*/ 83 w 91"/>
                <a:gd name="T39" fmla="*/ 102 h 121"/>
                <a:gd name="T40" fmla="*/ 80 w 91"/>
                <a:gd name="T41" fmla="*/ 110 h 121"/>
                <a:gd name="T42" fmla="*/ 72 w 91"/>
                <a:gd name="T43" fmla="*/ 113 h 121"/>
                <a:gd name="T44" fmla="*/ 19 w 91"/>
                <a:gd name="T45" fmla="*/ 113 h 121"/>
                <a:gd name="T46" fmla="*/ 11 w 91"/>
                <a:gd name="T47" fmla="*/ 110 h 121"/>
                <a:gd name="T48" fmla="*/ 8 w 91"/>
                <a:gd name="T49" fmla="*/ 102 h 121"/>
                <a:gd name="T50" fmla="*/ 8 w 91"/>
                <a:gd name="T51" fmla="*/ 19 h 121"/>
                <a:gd name="T52" fmla="*/ 19 w 91"/>
                <a:gd name="T53" fmla="*/ 8 h 121"/>
                <a:gd name="T54" fmla="*/ 38 w 91"/>
                <a:gd name="T55" fmla="*/ 8 h 121"/>
                <a:gd name="T56" fmla="*/ 53 w 91"/>
                <a:gd name="T57" fmla="*/ 8 h 121"/>
                <a:gd name="T58" fmla="*/ 60 w 91"/>
                <a:gd name="T59" fmla="*/ 8 h 121"/>
                <a:gd name="T60" fmla="*/ 60 w 91"/>
                <a:gd name="T61" fmla="*/ 8 h 121"/>
                <a:gd name="T62" fmla="*/ 60 w 91"/>
                <a:gd name="T63" fmla="*/ 8 h 121"/>
                <a:gd name="T64" fmla="*/ 60 w 91"/>
                <a:gd name="T65" fmla="*/ 31 h 121"/>
                <a:gd name="T66" fmla="*/ 83 w 91"/>
                <a:gd name="T67" fmla="*/ 31 h 121"/>
                <a:gd name="T68" fmla="*/ 83 w 91"/>
                <a:gd name="T69"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21">
                  <a:moveTo>
                    <a:pt x="91" y="30"/>
                  </a:moveTo>
                  <a:cubicBezTo>
                    <a:pt x="90" y="28"/>
                    <a:pt x="90" y="27"/>
                    <a:pt x="88" y="25"/>
                  </a:cubicBezTo>
                  <a:cubicBezTo>
                    <a:pt x="66" y="3"/>
                    <a:pt x="66" y="3"/>
                    <a:pt x="66" y="3"/>
                  </a:cubicBezTo>
                  <a:cubicBezTo>
                    <a:pt x="64" y="1"/>
                    <a:pt x="62" y="0"/>
                    <a:pt x="60" y="0"/>
                  </a:cubicBezTo>
                  <a:cubicBezTo>
                    <a:pt x="53" y="0"/>
                    <a:pt x="53" y="0"/>
                    <a:pt x="53" y="0"/>
                  </a:cubicBezTo>
                  <a:cubicBezTo>
                    <a:pt x="38" y="0"/>
                    <a:pt x="38" y="0"/>
                    <a:pt x="38" y="0"/>
                  </a:cubicBezTo>
                  <a:cubicBezTo>
                    <a:pt x="19" y="0"/>
                    <a:pt x="19" y="0"/>
                    <a:pt x="19" y="0"/>
                  </a:cubicBezTo>
                  <a:cubicBezTo>
                    <a:pt x="9" y="0"/>
                    <a:pt x="0" y="9"/>
                    <a:pt x="0" y="19"/>
                  </a:cubicBezTo>
                  <a:cubicBezTo>
                    <a:pt x="0" y="102"/>
                    <a:pt x="0" y="102"/>
                    <a:pt x="0" y="102"/>
                  </a:cubicBezTo>
                  <a:cubicBezTo>
                    <a:pt x="0" y="107"/>
                    <a:pt x="2" y="112"/>
                    <a:pt x="6" y="115"/>
                  </a:cubicBezTo>
                  <a:cubicBezTo>
                    <a:pt x="9" y="119"/>
                    <a:pt x="14" y="121"/>
                    <a:pt x="19" y="121"/>
                  </a:cubicBezTo>
                  <a:cubicBezTo>
                    <a:pt x="19" y="121"/>
                    <a:pt x="19" y="121"/>
                    <a:pt x="19" y="121"/>
                  </a:cubicBezTo>
                  <a:cubicBezTo>
                    <a:pt x="72" y="121"/>
                    <a:pt x="72" y="121"/>
                    <a:pt x="72" y="121"/>
                  </a:cubicBezTo>
                  <a:cubicBezTo>
                    <a:pt x="72" y="121"/>
                    <a:pt x="72" y="121"/>
                    <a:pt x="72" y="121"/>
                  </a:cubicBezTo>
                  <a:cubicBezTo>
                    <a:pt x="77" y="121"/>
                    <a:pt x="82" y="119"/>
                    <a:pt x="85" y="115"/>
                  </a:cubicBezTo>
                  <a:cubicBezTo>
                    <a:pt x="88" y="112"/>
                    <a:pt x="91" y="107"/>
                    <a:pt x="91" y="102"/>
                  </a:cubicBezTo>
                  <a:cubicBezTo>
                    <a:pt x="91" y="31"/>
                    <a:pt x="91" y="31"/>
                    <a:pt x="91" y="31"/>
                  </a:cubicBezTo>
                  <a:cubicBezTo>
                    <a:pt x="91" y="31"/>
                    <a:pt x="91" y="31"/>
                    <a:pt x="91" y="31"/>
                  </a:cubicBezTo>
                  <a:cubicBezTo>
                    <a:pt x="91" y="31"/>
                    <a:pt x="91" y="30"/>
                    <a:pt x="91" y="30"/>
                  </a:cubicBezTo>
                  <a:close/>
                  <a:moveTo>
                    <a:pt x="83" y="102"/>
                  </a:moveTo>
                  <a:cubicBezTo>
                    <a:pt x="83" y="105"/>
                    <a:pt x="82" y="108"/>
                    <a:pt x="80" y="110"/>
                  </a:cubicBezTo>
                  <a:cubicBezTo>
                    <a:pt x="78" y="112"/>
                    <a:pt x="75" y="113"/>
                    <a:pt x="72" y="113"/>
                  </a:cubicBezTo>
                  <a:cubicBezTo>
                    <a:pt x="19" y="113"/>
                    <a:pt x="19" y="113"/>
                    <a:pt x="19" y="113"/>
                  </a:cubicBezTo>
                  <a:cubicBezTo>
                    <a:pt x="16" y="113"/>
                    <a:pt x="13" y="112"/>
                    <a:pt x="11" y="110"/>
                  </a:cubicBezTo>
                  <a:cubicBezTo>
                    <a:pt x="9" y="108"/>
                    <a:pt x="8" y="105"/>
                    <a:pt x="8" y="102"/>
                  </a:cubicBezTo>
                  <a:cubicBezTo>
                    <a:pt x="8" y="19"/>
                    <a:pt x="8" y="19"/>
                    <a:pt x="8" y="19"/>
                  </a:cubicBezTo>
                  <a:cubicBezTo>
                    <a:pt x="8" y="13"/>
                    <a:pt x="13" y="8"/>
                    <a:pt x="19" y="8"/>
                  </a:cubicBezTo>
                  <a:cubicBezTo>
                    <a:pt x="38" y="8"/>
                    <a:pt x="38" y="8"/>
                    <a:pt x="38" y="8"/>
                  </a:cubicBezTo>
                  <a:cubicBezTo>
                    <a:pt x="53" y="8"/>
                    <a:pt x="53" y="8"/>
                    <a:pt x="53" y="8"/>
                  </a:cubicBezTo>
                  <a:cubicBezTo>
                    <a:pt x="60" y="8"/>
                    <a:pt x="60" y="8"/>
                    <a:pt x="60" y="8"/>
                  </a:cubicBezTo>
                  <a:cubicBezTo>
                    <a:pt x="60" y="8"/>
                    <a:pt x="60" y="8"/>
                    <a:pt x="60" y="8"/>
                  </a:cubicBezTo>
                  <a:cubicBezTo>
                    <a:pt x="60" y="8"/>
                    <a:pt x="60" y="8"/>
                    <a:pt x="60" y="8"/>
                  </a:cubicBezTo>
                  <a:cubicBezTo>
                    <a:pt x="60" y="31"/>
                    <a:pt x="60" y="31"/>
                    <a:pt x="60" y="31"/>
                  </a:cubicBezTo>
                  <a:cubicBezTo>
                    <a:pt x="83" y="31"/>
                    <a:pt x="83" y="31"/>
                    <a:pt x="83" y="31"/>
                  </a:cubicBezTo>
                  <a:lnTo>
                    <a:pt x="83"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8810625" y="4610100"/>
              <a:ext cx="338138" cy="450850"/>
            </a:xfrm>
            <a:custGeom>
              <a:avLst/>
              <a:gdLst>
                <a:gd name="T0" fmla="*/ 90 w 90"/>
                <a:gd name="T1" fmla="*/ 30 h 120"/>
                <a:gd name="T2" fmla="*/ 88 w 90"/>
                <a:gd name="T3" fmla="*/ 25 h 120"/>
                <a:gd name="T4" fmla="*/ 65 w 90"/>
                <a:gd name="T5" fmla="*/ 2 h 120"/>
                <a:gd name="T6" fmla="*/ 60 w 90"/>
                <a:gd name="T7" fmla="*/ 0 h 120"/>
                <a:gd name="T8" fmla="*/ 52 w 90"/>
                <a:gd name="T9" fmla="*/ 0 h 120"/>
                <a:gd name="T10" fmla="*/ 37 w 90"/>
                <a:gd name="T11" fmla="*/ 0 h 120"/>
                <a:gd name="T12" fmla="*/ 19 w 90"/>
                <a:gd name="T13" fmla="*/ 0 h 120"/>
                <a:gd name="T14" fmla="*/ 0 w 90"/>
                <a:gd name="T15" fmla="*/ 15 h 120"/>
                <a:gd name="T16" fmla="*/ 8 w 90"/>
                <a:gd name="T17" fmla="*/ 15 h 120"/>
                <a:gd name="T18" fmla="*/ 19 w 90"/>
                <a:gd name="T19" fmla="*/ 7 h 120"/>
                <a:gd name="T20" fmla="*/ 37 w 90"/>
                <a:gd name="T21" fmla="*/ 7 h 120"/>
                <a:gd name="T22" fmla="*/ 52 w 90"/>
                <a:gd name="T23" fmla="*/ 7 h 120"/>
                <a:gd name="T24" fmla="*/ 60 w 90"/>
                <a:gd name="T25" fmla="*/ 7 h 120"/>
                <a:gd name="T26" fmla="*/ 60 w 90"/>
                <a:gd name="T27" fmla="*/ 7 h 120"/>
                <a:gd name="T28" fmla="*/ 60 w 90"/>
                <a:gd name="T29" fmla="*/ 7 h 120"/>
                <a:gd name="T30" fmla="*/ 60 w 90"/>
                <a:gd name="T31" fmla="*/ 31 h 120"/>
                <a:gd name="T32" fmla="*/ 82 w 90"/>
                <a:gd name="T33" fmla="*/ 31 h 120"/>
                <a:gd name="T34" fmla="*/ 82 w 90"/>
                <a:gd name="T35" fmla="*/ 101 h 120"/>
                <a:gd name="T36" fmla="*/ 79 w 90"/>
                <a:gd name="T37" fmla="*/ 109 h 120"/>
                <a:gd name="T38" fmla="*/ 75 w 90"/>
                <a:gd name="T39" fmla="*/ 112 h 120"/>
                <a:gd name="T40" fmla="*/ 75 w 90"/>
                <a:gd name="T41" fmla="*/ 120 h 120"/>
                <a:gd name="T42" fmla="*/ 85 w 90"/>
                <a:gd name="T43" fmla="*/ 115 h 120"/>
                <a:gd name="T44" fmla="*/ 90 w 90"/>
                <a:gd name="T45" fmla="*/ 101 h 120"/>
                <a:gd name="T46" fmla="*/ 90 w 90"/>
                <a:gd name="T47" fmla="*/ 31 h 120"/>
                <a:gd name="T48" fmla="*/ 90 w 90"/>
                <a:gd name="T49" fmla="*/ 31 h 120"/>
                <a:gd name="T50" fmla="*/ 90 w 90"/>
                <a:gd name="T51" fmla="*/ 3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20">
                  <a:moveTo>
                    <a:pt x="90" y="30"/>
                  </a:moveTo>
                  <a:cubicBezTo>
                    <a:pt x="90" y="28"/>
                    <a:pt x="89" y="26"/>
                    <a:pt x="88" y="25"/>
                  </a:cubicBezTo>
                  <a:cubicBezTo>
                    <a:pt x="65" y="2"/>
                    <a:pt x="65" y="2"/>
                    <a:pt x="65" y="2"/>
                  </a:cubicBezTo>
                  <a:cubicBezTo>
                    <a:pt x="64" y="1"/>
                    <a:pt x="62" y="0"/>
                    <a:pt x="60" y="0"/>
                  </a:cubicBezTo>
                  <a:cubicBezTo>
                    <a:pt x="52" y="0"/>
                    <a:pt x="52" y="0"/>
                    <a:pt x="52" y="0"/>
                  </a:cubicBezTo>
                  <a:cubicBezTo>
                    <a:pt x="37" y="0"/>
                    <a:pt x="37" y="0"/>
                    <a:pt x="37" y="0"/>
                  </a:cubicBezTo>
                  <a:cubicBezTo>
                    <a:pt x="19" y="0"/>
                    <a:pt x="19" y="0"/>
                    <a:pt x="19" y="0"/>
                  </a:cubicBezTo>
                  <a:cubicBezTo>
                    <a:pt x="9" y="0"/>
                    <a:pt x="2" y="6"/>
                    <a:pt x="0" y="15"/>
                  </a:cubicBezTo>
                  <a:cubicBezTo>
                    <a:pt x="8" y="15"/>
                    <a:pt x="8" y="15"/>
                    <a:pt x="8" y="15"/>
                  </a:cubicBezTo>
                  <a:cubicBezTo>
                    <a:pt x="9" y="10"/>
                    <a:pt x="14" y="7"/>
                    <a:pt x="19" y="7"/>
                  </a:cubicBezTo>
                  <a:cubicBezTo>
                    <a:pt x="37" y="7"/>
                    <a:pt x="37" y="7"/>
                    <a:pt x="37" y="7"/>
                  </a:cubicBezTo>
                  <a:cubicBezTo>
                    <a:pt x="52" y="7"/>
                    <a:pt x="52" y="7"/>
                    <a:pt x="52" y="7"/>
                  </a:cubicBezTo>
                  <a:cubicBezTo>
                    <a:pt x="60" y="7"/>
                    <a:pt x="60" y="7"/>
                    <a:pt x="60" y="7"/>
                  </a:cubicBezTo>
                  <a:cubicBezTo>
                    <a:pt x="60" y="7"/>
                    <a:pt x="60" y="7"/>
                    <a:pt x="60" y="7"/>
                  </a:cubicBezTo>
                  <a:cubicBezTo>
                    <a:pt x="60" y="7"/>
                    <a:pt x="60" y="7"/>
                    <a:pt x="60" y="7"/>
                  </a:cubicBezTo>
                  <a:cubicBezTo>
                    <a:pt x="60" y="31"/>
                    <a:pt x="60" y="31"/>
                    <a:pt x="60" y="31"/>
                  </a:cubicBezTo>
                  <a:cubicBezTo>
                    <a:pt x="82" y="31"/>
                    <a:pt x="82" y="31"/>
                    <a:pt x="82" y="31"/>
                  </a:cubicBezTo>
                  <a:cubicBezTo>
                    <a:pt x="82" y="101"/>
                    <a:pt x="82" y="101"/>
                    <a:pt x="82" y="101"/>
                  </a:cubicBezTo>
                  <a:cubicBezTo>
                    <a:pt x="82" y="104"/>
                    <a:pt x="81" y="107"/>
                    <a:pt x="79" y="109"/>
                  </a:cubicBezTo>
                  <a:cubicBezTo>
                    <a:pt x="78" y="111"/>
                    <a:pt x="77" y="111"/>
                    <a:pt x="75" y="112"/>
                  </a:cubicBezTo>
                  <a:cubicBezTo>
                    <a:pt x="75" y="120"/>
                    <a:pt x="75" y="120"/>
                    <a:pt x="75" y="120"/>
                  </a:cubicBezTo>
                  <a:cubicBezTo>
                    <a:pt x="79" y="119"/>
                    <a:pt x="82" y="117"/>
                    <a:pt x="85" y="115"/>
                  </a:cubicBezTo>
                  <a:cubicBezTo>
                    <a:pt x="88" y="111"/>
                    <a:pt x="90" y="107"/>
                    <a:pt x="90" y="101"/>
                  </a:cubicBezTo>
                  <a:cubicBezTo>
                    <a:pt x="90" y="31"/>
                    <a:pt x="90" y="31"/>
                    <a:pt x="90" y="31"/>
                  </a:cubicBezTo>
                  <a:cubicBezTo>
                    <a:pt x="90" y="31"/>
                    <a:pt x="90" y="31"/>
                    <a:pt x="90" y="31"/>
                  </a:cubicBezTo>
                  <a:cubicBezTo>
                    <a:pt x="90" y="30"/>
                    <a:pt x="90" y="30"/>
                    <a:pt x="9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8804275" y="4926013"/>
              <a:ext cx="190500" cy="165100"/>
            </a:xfrm>
            <a:custGeom>
              <a:avLst/>
              <a:gdLst>
                <a:gd name="T0" fmla="*/ 13 w 51"/>
                <a:gd name="T1" fmla="*/ 0 h 44"/>
                <a:gd name="T2" fmla="*/ 21 w 51"/>
                <a:gd name="T3" fmla="*/ 0 h 44"/>
                <a:gd name="T4" fmla="*/ 22 w 51"/>
                <a:gd name="T5" fmla="*/ 6 h 44"/>
                <a:gd name="T6" fmla="*/ 21 w 51"/>
                <a:gd name="T7" fmla="*/ 31 h 44"/>
                <a:gd name="T8" fmla="*/ 25 w 51"/>
                <a:gd name="T9" fmla="*/ 39 h 44"/>
                <a:gd name="T10" fmla="*/ 30 w 51"/>
                <a:gd name="T11" fmla="*/ 31 h 44"/>
                <a:gd name="T12" fmla="*/ 27 w 51"/>
                <a:gd name="T13" fmla="*/ 6 h 44"/>
                <a:gd name="T14" fmla="*/ 29 w 51"/>
                <a:gd name="T15" fmla="*/ 0 h 44"/>
                <a:gd name="T16" fmla="*/ 37 w 51"/>
                <a:gd name="T17" fmla="*/ 0 h 44"/>
                <a:gd name="T18" fmla="*/ 37 w 51"/>
                <a:gd name="T19" fmla="*/ 0 h 44"/>
                <a:gd name="T20" fmla="*/ 50 w 51"/>
                <a:gd name="T21" fmla="*/ 15 h 44"/>
                <a:gd name="T22" fmla="*/ 48 w 51"/>
                <a:gd name="T23" fmla="*/ 30 h 44"/>
                <a:gd name="T24" fmla="*/ 35 w 51"/>
                <a:gd name="T25" fmla="*/ 44 h 44"/>
                <a:gd name="T26" fmla="*/ 15 w 51"/>
                <a:gd name="T27" fmla="*/ 44 h 44"/>
                <a:gd name="T28" fmla="*/ 2 w 51"/>
                <a:gd name="T29" fmla="*/ 30 h 44"/>
                <a:gd name="T30" fmla="*/ 0 w 51"/>
                <a:gd name="T31" fmla="*/ 15 h 44"/>
                <a:gd name="T32" fmla="*/ 13 w 5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44">
                  <a:moveTo>
                    <a:pt x="13" y="0"/>
                  </a:moveTo>
                  <a:cubicBezTo>
                    <a:pt x="21" y="0"/>
                    <a:pt x="21" y="0"/>
                    <a:pt x="21" y="0"/>
                  </a:cubicBezTo>
                  <a:cubicBezTo>
                    <a:pt x="21" y="1"/>
                    <a:pt x="20" y="5"/>
                    <a:pt x="22" y="6"/>
                  </a:cubicBezTo>
                  <a:cubicBezTo>
                    <a:pt x="22" y="6"/>
                    <a:pt x="19" y="25"/>
                    <a:pt x="21" y="31"/>
                  </a:cubicBezTo>
                  <a:cubicBezTo>
                    <a:pt x="21" y="33"/>
                    <a:pt x="23" y="39"/>
                    <a:pt x="25" y="39"/>
                  </a:cubicBezTo>
                  <a:cubicBezTo>
                    <a:pt x="28" y="39"/>
                    <a:pt x="29" y="33"/>
                    <a:pt x="30" y="31"/>
                  </a:cubicBezTo>
                  <a:cubicBezTo>
                    <a:pt x="31" y="25"/>
                    <a:pt x="27" y="6"/>
                    <a:pt x="27" y="6"/>
                  </a:cubicBezTo>
                  <a:cubicBezTo>
                    <a:pt x="28" y="6"/>
                    <a:pt x="29" y="5"/>
                    <a:pt x="29" y="0"/>
                  </a:cubicBezTo>
                  <a:cubicBezTo>
                    <a:pt x="37" y="0"/>
                    <a:pt x="37" y="0"/>
                    <a:pt x="37" y="0"/>
                  </a:cubicBezTo>
                  <a:cubicBezTo>
                    <a:pt x="37" y="0"/>
                    <a:pt x="37" y="0"/>
                    <a:pt x="37" y="0"/>
                  </a:cubicBezTo>
                  <a:cubicBezTo>
                    <a:pt x="44" y="0"/>
                    <a:pt x="51" y="7"/>
                    <a:pt x="50" y="15"/>
                  </a:cubicBezTo>
                  <a:cubicBezTo>
                    <a:pt x="48" y="30"/>
                    <a:pt x="48" y="30"/>
                    <a:pt x="48" y="30"/>
                  </a:cubicBezTo>
                  <a:cubicBezTo>
                    <a:pt x="47" y="38"/>
                    <a:pt x="42" y="44"/>
                    <a:pt x="35" y="44"/>
                  </a:cubicBezTo>
                  <a:cubicBezTo>
                    <a:pt x="15" y="44"/>
                    <a:pt x="15" y="44"/>
                    <a:pt x="15" y="44"/>
                  </a:cubicBezTo>
                  <a:cubicBezTo>
                    <a:pt x="8" y="44"/>
                    <a:pt x="4" y="38"/>
                    <a:pt x="2" y="30"/>
                  </a:cubicBezTo>
                  <a:cubicBezTo>
                    <a:pt x="0" y="15"/>
                    <a:pt x="0" y="15"/>
                    <a:pt x="0" y="15"/>
                  </a:cubicBezTo>
                  <a:cubicBezTo>
                    <a:pt x="0" y="7"/>
                    <a:pt x="6"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Oval 18"/>
            <p:cNvSpPr>
              <a:spLocks noChangeArrowheads="1"/>
            </p:cNvSpPr>
            <p:nvPr/>
          </p:nvSpPr>
          <p:spPr bwMode="auto">
            <a:xfrm>
              <a:off x="8848725" y="4805363"/>
              <a:ext cx="96838" cy="984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aphicFrame>
        <p:nvGraphicFramePr>
          <p:cNvPr id="21" name="Diagram 20"/>
          <p:cNvGraphicFramePr/>
          <p:nvPr/>
        </p:nvGraphicFramePr>
        <p:xfrm>
          <a:off x="921547" y="2190750"/>
          <a:ext cx="1024534" cy="102453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2" name="Oval 21"/>
          <p:cNvSpPr/>
          <p:nvPr/>
        </p:nvSpPr>
        <p:spPr>
          <a:xfrm>
            <a:off x="1588421" y="2779752"/>
            <a:ext cx="472755" cy="47275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651298" y="2862241"/>
            <a:ext cx="347000" cy="307777"/>
          </a:xfrm>
          <a:prstGeom prst="rect">
            <a:avLst/>
          </a:prstGeom>
          <a:noFill/>
        </p:spPr>
        <p:txBody>
          <a:bodyPr wrap="square" rtlCol="0">
            <a:spAutoFit/>
          </a:bodyPr>
          <a:lstStyle/>
          <a:p>
            <a:r>
              <a:rPr lang="en-US" sz="1400" smtClean="0">
                <a:solidFill>
                  <a:schemeClr val="bg1"/>
                </a:solidFill>
                <a:latin typeface="+mj-lt"/>
              </a:rPr>
              <a:t>9$</a:t>
            </a:r>
            <a:endParaRPr lang="en-US" sz="1400">
              <a:solidFill>
                <a:schemeClr val="bg1"/>
              </a:solidFill>
              <a:latin typeface="+mj-lt"/>
            </a:endParaRPr>
          </a:p>
        </p:txBody>
      </p:sp>
      <p:sp>
        <p:nvSpPr>
          <p:cNvPr id="24" name="Oval 23"/>
          <p:cNvSpPr/>
          <p:nvPr/>
        </p:nvSpPr>
        <p:spPr>
          <a:xfrm>
            <a:off x="2061176" y="2596278"/>
            <a:ext cx="224824" cy="224824"/>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920992" y="3300110"/>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0C3D9"/>
                </a:solidFill>
                <a:latin typeface="+mj-lt"/>
              </a:rPr>
              <a:t>TEXT</a:t>
            </a:r>
            <a:endParaRPr lang="en-US" sz="1600">
              <a:solidFill>
                <a:srgbClr val="00C3D9"/>
              </a:solidFill>
              <a:latin typeface="+mj-lt"/>
            </a:endParaRPr>
          </a:p>
        </p:txBody>
      </p:sp>
      <p:sp>
        <p:nvSpPr>
          <p:cNvPr id="26" name="Rectangle 25"/>
          <p:cNvSpPr/>
          <p:nvPr/>
        </p:nvSpPr>
        <p:spPr>
          <a:xfrm>
            <a:off x="709914" y="3522927"/>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graphicFrame>
        <p:nvGraphicFramePr>
          <p:cNvPr id="34" name="Diagram 33"/>
          <p:cNvGraphicFramePr/>
          <p:nvPr/>
        </p:nvGraphicFramePr>
        <p:xfrm>
          <a:off x="6993433" y="2190750"/>
          <a:ext cx="1024534" cy="102453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35" name="Oval 34"/>
          <p:cNvSpPr/>
          <p:nvPr/>
        </p:nvSpPr>
        <p:spPr>
          <a:xfrm>
            <a:off x="7660307" y="2779752"/>
            <a:ext cx="472755" cy="47275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723184" y="2862241"/>
            <a:ext cx="347000" cy="307777"/>
          </a:xfrm>
          <a:prstGeom prst="rect">
            <a:avLst/>
          </a:prstGeom>
          <a:noFill/>
        </p:spPr>
        <p:txBody>
          <a:bodyPr wrap="square" rtlCol="0">
            <a:spAutoFit/>
          </a:bodyPr>
          <a:lstStyle/>
          <a:p>
            <a:r>
              <a:rPr lang="en-US" sz="1400" smtClean="0">
                <a:solidFill>
                  <a:schemeClr val="bg1"/>
                </a:solidFill>
                <a:latin typeface="+mj-lt"/>
              </a:rPr>
              <a:t>9$</a:t>
            </a:r>
            <a:endParaRPr lang="en-US" sz="1400">
              <a:solidFill>
                <a:schemeClr val="bg1"/>
              </a:solidFill>
              <a:latin typeface="+mj-lt"/>
            </a:endParaRPr>
          </a:p>
        </p:txBody>
      </p:sp>
      <p:sp>
        <p:nvSpPr>
          <p:cNvPr id="37" name="Oval 36"/>
          <p:cNvSpPr/>
          <p:nvPr/>
        </p:nvSpPr>
        <p:spPr>
          <a:xfrm>
            <a:off x="8133062" y="2596278"/>
            <a:ext cx="224824" cy="224824"/>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6992878" y="3300110"/>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1D48F"/>
                </a:solidFill>
                <a:latin typeface="+mj-lt"/>
              </a:rPr>
              <a:t>TEXT</a:t>
            </a:r>
            <a:endParaRPr lang="en-US" sz="1600">
              <a:solidFill>
                <a:srgbClr val="01D48F"/>
              </a:solidFill>
              <a:latin typeface="+mj-lt"/>
            </a:endParaRPr>
          </a:p>
        </p:txBody>
      </p:sp>
      <p:sp>
        <p:nvSpPr>
          <p:cNvPr id="39" name="Rectangle 38"/>
          <p:cNvSpPr/>
          <p:nvPr/>
        </p:nvSpPr>
        <p:spPr>
          <a:xfrm>
            <a:off x="6781800" y="3522927"/>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9" name="TextBox 2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1" name="TextBox 3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outHorizontal)">
                                      <p:cBhvr>
                                        <p:cTn id="13" dur="500"/>
                                        <p:tgtEl>
                                          <p:spTgt spid="1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childTnLst>
                          </p:cTn>
                        </p:par>
                        <p:par>
                          <p:cTn id="18" fill="hold">
                            <p:stCondLst>
                              <p:cond delay="1500"/>
                            </p:stCondLst>
                            <p:childTnLst>
                              <p:par>
                                <p:cTn id="19" presetID="16" presetClass="entr" presetSubtype="4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outHorizontal)">
                                      <p:cBhvr>
                                        <p:cTn id="21" dur="500"/>
                                        <p:tgtEl>
                                          <p:spTgt spid="13"/>
                                        </p:tgtEl>
                                      </p:cBhvr>
                                    </p:animEffect>
                                  </p:childTnLst>
                                </p:cTn>
                              </p:par>
                            </p:childTnLst>
                          </p:cTn>
                        </p:par>
                        <p:par>
                          <p:cTn id="22" fill="hold">
                            <p:stCondLst>
                              <p:cond delay="2000"/>
                            </p:stCondLst>
                            <p:childTnLst>
                              <p:par>
                                <p:cTn id="23" presetID="16" presetClass="entr" presetSubtype="42"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Horizontal)">
                                      <p:cBhvr>
                                        <p:cTn id="25" dur="500"/>
                                        <p:tgtEl>
                                          <p:spTgt spid="10"/>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p:cTn id="35" dur="500" fill="hold"/>
                                        <p:tgtEl>
                                          <p:spTgt spid="34"/>
                                        </p:tgtEl>
                                        <p:attrNameLst>
                                          <p:attrName>ppt_w</p:attrName>
                                        </p:attrNameLst>
                                      </p:cBhvr>
                                      <p:tavLst>
                                        <p:tav tm="0">
                                          <p:val>
                                            <p:fltVal val="0"/>
                                          </p:val>
                                        </p:tav>
                                        <p:tav tm="100000">
                                          <p:val>
                                            <p:strVal val="#ppt_w"/>
                                          </p:val>
                                        </p:tav>
                                      </p:tavLst>
                                    </p:anim>
                                    <p:anim calcmode="lin" valueType="num">
                                      <p:cBhvr>
                                        <p:cTn id="36" dur="500" fill="hold"/>
                                        <p:tgtEl>
                                          <p:spTgt spid="34"/>
                                        </p:tgtEl>
                                        <p:attrNameLst>
                                          <p:attrName>ppt_h</p:attrName>
                                        </p:attrNameLst>
                                      </p:cBhvr>
                                      <p:tavLst>
                                        <p:tav tm="0">
                                          <p:val>
                                            <p:fltVal val="0"/>
                                          </p:val>
                                        </p:tav>
                                        <p:tav tm="100000">
                                          <p:val>
                                            <p:strVal val="#ppt_h"/>
                                          </p:val>
                                        </p:tav>
                                      </p:tavLst>
                                    </p:anim>
                                    <p:animEffect transition="in" filter="fade">
                                      <p:cBhvr>
                                        <p:cTn id="37" dur="500"/>
                                        <p:tgtEl>
                                          <p:spTgt spid="34"/>
                                        </p:tgtEl>
                                      </p:cBhvr>
                                    </p:animEffect>
                                  </p:childTnLst>
                                </p:cTn>
                              </p:par>
                            </p:childTnLst>
                          </p:cTn>
                        </p:par>
                        <p:par>
                          <p:cTn id="38" fill="hold">
                            <p:stCondLst>
                              <p:cond delay="3500"/>
                            </p:stCondLst>
                            <p:childTnLst>
                              <p:par>
                                <p:cTn id="39" presetID="2" presetClass="entr" presetSubtype="4" fill="hold" grpId="0"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10" presetClass="entr" presetSubtype="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500"/>
                                        <p:tgtEl>
                                          <p:spTgt spid="23"/>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500"/>
                                        <p:tgtEl>
                                          <p:spTgt spid="36"/>
                                        </p:tgtEl>
                                      </p:cBhvr>
                                    </p:animEffect>
                                  </p:childTnLst>
                                </p:cTn>
                              </p:par>
                            </p:childTnLst>
                          </p:cTn>
                        </p:par>
                        <p:par>
                          <p:cTn id="56" fill="hold">
                            <p:stCondLst>
                              <p:cond delay="5500"/>
                            </p:stCondLst>
                            <p:childTnLst>
                              <p:par>
                                <p:cTn id="57" presetID="42" presetClass="entr" presetSubtype="0" fill="hold" grpId="0" nodeType="after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fade">
                                      <p:cBhvr>
                                        <p:cTn id="59" dur="500"/>
                                        <p:tgtEl>
                                          <p:spTgt spid="24"/>
                                        </p:tgtEl>
                                      </p:cBhvr>
                                    </p:animEffect>
                                    <p:anim calcmode="lin" valueType="num">
                                      <p:cBhvr>
                                        <p:cTn id="60" dur="500" fill="hold"/>
                                        <p:tgtEl>
                                          <p:spTgt spid="24"/>
                                        </p:tgtEl>
                                        <p:attrNameLst>
                                          <p:attrName>ppt_x</p:attrName>
                                        </p:attrNameLst>
                                      </p:cBhvr>
                                      <p:tavLst>
                                        <p:tav tm="0">
                                          <p:val>
                                            <p:strVal val="#ppt_x"/>
                                          </p:val>
                                        </p:tav>
                                        <p:tav tm="100000">
                                          <p:val>
                                            <p:strVal val="#ppt_x"/>
                                          </p:val>
                                        </p:tav>
                                      </p:tavLst>
                                    </p:anim>
                                    <p:anim calcmode="lin" valueType="num">
                                      <p:cBhvr>
                                        <p:cTn id="61" dur="500" fill="hold"/>
                                        <p:tgtEl>
                                          <p:spTgt spid="24"/>
                                        </p:tgtEl>
                                        <p:attrNameLst>
                                          <p:attrName>ppt_y</p:attrName>
                                        </p:attrNameLst>
                                      </p:cBhvr>
                                      <p:tavLst>
                                        <p:tav tm="0">
                                          <p:val>
                                            <p:strVal val="#ppt_y+.1"/>
                                          </p:val>
                                        </p:tav>
                                        <p:tav tm="100000">
                                          <p:val>
                                            <p:strVal val="#ppt_y"/>
                                          </p:val>
                                        </p:tav>
                                      </p:tavLst>
                                    </p:anim>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Effect transition="in" filter="fade">
                                      <p:cBhvr>
                                        <p:cTn id="65" dur="500"/>
                                        <p:tgtEl>
                                          <p:spTgt spid="37"/>
                                        </p:tgtEl>
                                      </p:cBhvr>
                                    </p:animEffect>
                                    <p:anim calcmode="lin" valueType="num">
                                      <p:cBhvr>
                                        <p:cTn id="66" dur="500" fill="hold"/>
                                        <p:tgtEl>
                                          <p:spTgt spid="37"/>
                                        </p:tgtEl>
                                        <p:attrNameLst>
                                          <p:attrName>ppt_x</p:attrName>
                                        </p:attrNameLst>
                                      </p:cBhvr>
                                      <p:tavLst>
                                        <p:tav tm="0">
                                          <p:val>
                                            <p:strVal val="#ppt_x"/>
                                          </p:val>
                                        </p:tav>
                                        <p:tav tm="100000">
                                          <p:val>
                                            <p:strVal val="#ppt_x"/>
                                          </p:val>
                                        </p:tav>
                                      </p:tavLst>
                                    </p:anim>
                                    <p:anim calcmode="lin" valueType="num">
                                      <p:cBhvr>
                                        <p:cTn id="67" dur="500" fill="hold"/>
                                        <p:tgtEl>
                                          <p:spTgt spid="37"/>
                                        </p:tgtEl>
                                        <p:attrNameLst>
                                          <p:attrName>ppt_y</p:attrName>
                                        </p:attrNameLst>
                                      </p:cBhvr>
                                      <p:tavLst>
                                        <p:tav tm="0">
                                          <p:val>
                                            <p:strVal val="#ppt_y+.1"/>
                                          </p:val>
                                        </p:tav>
                                        <p:tav tm="100000">
                                          <p:val>
                                            <p:strVal val="#ppt_y"/>
                                          </p:val>
                                        </p:tav>
                                      </p:tavLst>
                                    </p:anim>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wipe(left)">
                                      <p:cBhvr>
                                        <p:cTn id="71" dur="250"/>
                                        <p:tgtEl>
                                          <p:spTgt spid="25"/>
                                        </p:tgtEl>
                                      </p:cBhvr>
                                    </p:animEffect>
                                  </p:childTnLst>
                                </p:cTn>
                              </p:par>
                            </p:childTnLst>
                          </p:cTn>
                        </p:par>
                        <p:par>
                          <p:cTn id="72" fill="hold">
                            <p:stCondLst>
                              <p:cond delay="7000"/>
                            </p:stCondLst>
                            <p:childTnLst>
                              <p:par>
                                <p:cTn id="73" presetID="22" presetClass="entr" presetSubtype="8"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wipe(left)">
                                      <p:cBhvr>
                                        <p:cTn id="75" dur="250"/>
                                        <p:tgtEl>
                                          <p:spTgt spid="38"/>
                                        </p:tgtEl>
                                      </p:cBhvr>
                                    </p:animEffect>
                                  </p:childTnLst>
                                </p:cTn>
                              </p:par>
                            </p:childTnLst>
                          </p:cTn>
                        </p:par>
                        <p:par>
                          <p:cTn id="76" fill="hold">
                            <p:stCondLst>
                              <p:cond delay="7500"/>
                            </p:stCondLst>
                            <p:childTnLst>
                              <p:par>
                                <p:cTn id="77" presetID="10" presetClass="entr" presetSubtype="0" fill="hold" grpId="0" nodeType="afterEffect">
                                  <p:stCondLst>
                                    <p:cond delay="0"/>
                                  </p:stCondLst>
                                  <p:childTnLst>
                                    <p:set>
                                      <p:cBhvr>
                                        <p:cTn id="78" dur="1" fill="hold">
                                          <p:stCondLst>
                                            <p:cond delay="0"/>
                                          </p:stCondLst>
                                        </p:cTn>
                                        <p:tgtEl>
                                          <p:spTgt spid="26"/>
                                        </p:tgtEl>
                                        <p:attrNameLst>
                                          <p:attrName>style.visibility</p:attrName>
                                        </p:attrNameLst>
                                      </p:cBhvr>
                                      <p:to>
                                        <p:strVal val="visible"/>
                                      </p:to>
                                    </p:set>
                                    <p:animEffect transition="in" filter="fade">
                                      <p:cBhvr>
                                        <p:cTn id="79" dur="500"/>
                                        <p:tgtEl>
                                          <p:spTgt spid="26"/>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39"/>
                                        </p:tgtEl>
                                        <p:attrNameLst>
                                          <p:attrName>style.visibility</p:attrName>
                                        </p:attrNameLst>
                                      </p:cBhvr>
                                      <p:to>
                                        <p:strVal val="visible"/>
                                      </p:to>
                                    </p:set>
                                    <p:animEffect transition="in" filter="fade">
                                      <p:cBhvr>
                                        <p:cTn id="83" dur="500"/>
                                        <p:tgtEl>
                                          <p:spTgt spid="39"/>
                                        </p:tgtEl>
                                      </p:cBhvr>
                                    </p:animEffect>
                                  </p:childTnLst>
                                </p:cTn>
                              </p:par>
                            </p:childTnLst>
                          </p:cTn>
                        </p:par>
                        <p:par>
                          <p:cTn id="84" fill="hold">
                            <p:stCondLst>
                              <p:cond delay="8500"/>
                            </p:stCondLst>
                            <p:childTnLst>
                              <p:par>
                                <p:cTn id="85" presetID="37" presetClass="entr" presetSubtype="0"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fade">
                                      <p:cBhvr>
                                        <p:cTn id="87" dur="750"/>
                                        <p:tgtEl>
                                          <p:spTgt spid="29"/>
                                        </p:tgtEl>
                                      </p:cBhvr>
                                    </p:animEffect>
                                    <p:anim calcmode="lin" valueType="num">
                                      <p:cBhvr>
                                        <p:cTn id="88" dur="750" fill="hold"/>
                                        <p:tgtEl>
                                          <p:spTgt spid="29"/>
                                        </p:tgtEl>
                                        <p:attrNameLst>
                                          <p:attrName>ppt_x</p:attrName>
                                        </p:attrNameLst>
                                      </p:cBhvr>
                                      <p:tavLst>
                                        <p:tav tm="0">
                                          <p:val>
                                            <p:strVal val="#ppt_x"/>
                                          </p:val>
                                        </p:tav>
                                        <p:tav tm="100000">
                                          <p:val>
                                            <p:strVal val="#ppt_x"/>
                                          </p:val>
                                        </p:tav>
                                      </p:tavLst>
                                    </p:anim>
                                    <p:anim calcmode="lin" valueType="num">
                                      <p:cBhvr>
                                        <p:cTn id="89" dur="675" decel="100000" fill="hold"/>
                                        <p:tgtEl>
                                          <p:spTgt spid="29"/>
                                        </p:tgtEl>
                                        <p:attrNameLst>
                                          <p:attrName>ppt_y</p:attrName>
                                        </p:attrNameLst>
                                      </p:cBhvr>
                                      <p:tavLst>
                                        <p:tav tm="0">
                                          <p:val>
                                            <p:strVal val="#ppt_y+1"/>
                                          </p:val>
                                        </p:tav>
                                        <p:tav tm="100000">
                                          <p:val>
                                            <p:strVal val="#ppt_y-.03"/>
                                          </p:val>
                                        </p:tav>
                                      </p:tavLst>
                                    </p:anim>
                                    <p:anim calcmode="lin" valueType="num">
                                      <p:cBhvr>
                                        <p:cTn id="90" dur="75" accel="100000" fill="hold">
                                          <p:stCondLst>
                                            <p:cond delay="675"/>
                                          </p:stCondLst>
                                        </p:cTn>
                                        <p:tgtEl>
                                          <p:spTgt spid="29"/>
                                        </p:tgtEl>
                                        <p:attrNameLst>
                                          <p:attrName>ppt_y</p:attrName>
                                        </p:attrNameLst>
                                      </p:cBhvr>
                                      <p:tavLst>
                                        <p:tav tm="0">
                                          <p:val>
                                            <p:strVal val="#ppt_y-.03"/>
                                          </p:val>
                                        </p:tav>
                                        <p:tav tm="100000">
                                          <p:val>
                                            <p:strVal val="#ppt_y"/>
                                          </p:val>
                                        </p:tav>
                                      </p:tavLst>
                                    </p:anim>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31"/>
                                        </p:tgtEl>
                                        <p:attrNameLst>
                                          <p:attrName>style.visibility</p:attrName>
                                        </p:attrNameLst>
                                      </p:cBhvr>
                                      <p:to>
                                        <p:strVal val="visible"/>
                                      </p:to>
                                    </p:set>
                                    <p:animEffect transition="in" filter="fade">
                                      <p:cBhvr>
                                        <p:cTn id="9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Graphic spid="21" grpId="0">
        <p:bldAsOne/>
      </p:bldGraphic>
      <p:bldP spid="22" grpId="0" animBg="1"/>
      <p:bldP spid="23" grpId="0"/>
      <p:bldP spid="24" grpId="0" animBg="1"/>
      <p:bldP spid="25" grpId="0"/>
      <p:bldP spid="26" grpId="0"/>
      <p:bldGraphic spid="34" grpId="0">
        <p:bldAsOne/>
      </p:bldGraphic>
      <p:bldP spid="35" grpId="0" animBg="1"/>
      <p:bldP spid="36" grpId="0"/>
      <p:bldP spid="37" grpId="0" animBg="1"/>
      <p:bldP spid="38" grpId="0"/>
      <p:bldP spid="39" grpId="0"/>
      <p:bldP spid="29"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34"/>
          <p:cNvSpPr/>
          <p:nvPr/>
        </p:nvSpPr>
        <p:spPr bwMode="auto">
          <a:xfrm>
            <a:off x="3692708" y="3192044"/>
            <a:ext cx="1757115" cy="1161135"/>
          </a:xfrm>
          <a:custGeom>
            <a:avLst/>
            <a:gdLst>
              <a:gd name="T0" fmla="*/ 251 w 280"/>
              <a:gd name="T1" fmla="*/ 45 h 185"/>
              <a:gd name="T2" fmla="*/ 117 w 280"/>
              <a:gd name="T3" fmla="*/ 45 h 185"/>
              <a:gd name="T4" fmla="*/ 110 w 280"/>
              <a:gd name="T5" fmla="*/ 35 h 185"/>
              <a:gd name="T6" fmla="*/ 113 w 280"/>
              <a:gd name="T7" fmla="*/ 25 h 185"/>
              <a:gd name="T8" fmla="*/ 89 w 280"/>
              <a:gd name="T9" fmla="*/ 0 h 185"/>
              <a:gd name="T10" fmla="*/ 64 w 280"/>
              <a:gd name="T11" fmla="*/ 24 h 185"/>
              <a:gd name="T12" fmla="*/ 66 w 280"/>
              <a:gd name="T13" fmla="*/ 35 h 185"/>
              <a:gd name="T14" fmla="*/ 60 w 280"/>
              <a:gd name="T15" fmla="*/ 45 h 185"/>
              <a:gd name="T16" fmla="*/ 28 w 280"/>
              <a:gd name="T17" fmla="*/ 45 h 185"/>
              <a:gd name="T18" fmla="*/ 4 w 280"/>
              <a:gd name="T19" fmla="*/ 76 h 185"/>
              <a:gd name="T20" fmla="*/ 140 w 280"/>
              <a:gd name="T21" fmla="*/ 185 h 185"/>
              <a:gd name="T22" fmla="*/ 276 w 280"/>
              <a:gd name="T23" fmla="*/ 76 h 185"/>
              <a:gd name="T24" fmla="*/ 251 w 280"/>
              <a:gd name="T25"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185">
                <a:moveTo>
                  <a:pt x="251" y="45"/>
                </a:moveTo>
                <a:cubicBezTo>
                  <a:pt x="117" y="45"/>
                  <a:pt x="117" y="45"/>
                  <a:pt x="117" y="45"/>
                </a:cubicBezTo>
                <a:cubicBezTo>
                  <a:pt x="111" y="45"/>
                  <a:pt x="108" y="40"/>
                  <a:pt x="110" y="35"/>
                </a:cubicBezTo>
                <a:cubicBezTo>
                  <a:pt x="112" y="32"/>
                  <a:pt x="113" y="28"/>
                  <a:pt x="113" y="25"/>
                </a:cubicBezTo>
                <a:cubicBezTo>
                  <a:pt x="113" y="12"/>
                  <a:pt x="102" y="0"/>
                  <a:pt x="89" y="0"/>
                </a:cubicBezTo>
                <a:cubicBezTo>
                  <a:pt x="75" y="0"/>
                  <a:pt x="64" y="11"/>
                  <a:pt x="64" y="24"/>
                </a:cubicBezTo>
                <a:cubicBezTo>
                  <a:pt x="64" y="28"/>
                  <a:pt x="65" y="32"/>
                  <a:pt x="66" y="35"/>
                </a:cubicBezTo>
                <a:cubicBezTo>
                  <a:pt x="69" y="40"/>
                  <a:pt x="66" y="45"/>
                  <a:pt x="60" y="45"/>
                </a:cubicBezTo>
                <a:cubicBezTo>
                  <a:pt x="28" y="45"/>
                  <a:pt x="28" y="45"/>
                  <a:pt x="28" y="45"/>
                </a:cubicBezTo>
                <a:cubicBezTo>
                  <a:pt x="12" y="45"/>
                  <a:pt x="0" y="60"/>
                  <a:pt x="4" y="76"/>
                </a:cubicBezTo>
                <a:cubicBezTo>
                  <a:pt x="18" y="139"/>
                  <a:pt x="73" y="185"/>
                  <a:pt x="140" y="185"/>
                </a:cubicBezTo>
                <a:cubicBezTo>
                  <a:pt x="206" y="185"/>
                  <a:pt x="262" y="139"/>
                  <a:pt x="276" y="76"/>
                </a:cubicBezTo>
                <a:cubicBezTo>
                  <a:pt x="280" y="60"/>
                  <a:pt x="268" y="45"/>
                  <a:pt x="251" y="45"/>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 name="Group 2"/>
          <p:cNvGrpSpPr/>
          <p:nvPr/>
        </p:nvGrpSpPr>
        <p:grpSpPr>
          <a:xfrm>
            <a:off x="4326855" y="2690011"/>
            <a:ext cx="256888" cy="256889"/>
            <a:chOff x="4326855" y="2690011"/>
            <a:chExt cx="256888" cy="256889"/>
          </a:xfrm>
        </p:grpSpPr>
        <p:sp>
          <p:nvSpPr>
            <p:cNvPr id="11" name="Oval 735"/>
            <p:cNvSpPr>
              <a:spLocks noChangeArrowheads="1"/>
            </p:cNvSpPr>
            <p:nvPr/>
          </p:nvSpPr>
          <p:spPr bwMode="auto">
            <a:xfrm>
              <a:off x="4326855" y="2690011"/>
              <a:ext cx="256888" cy="256889"/>
            </a:xfrm>
            <a:prstGeom prst="ellipse">
              <a:avLst/>
            </a:prstGeom>
            <a:solidFill>
              <a:srgbClr val="DF7307"/>
            </a:solidFill>
            <a:ln>
              <a:noFill/>
            </a:ln>
          </p:spPr>
          <p:txBody>
            <a:bodyPr vert="horz" wrap="square" lIns="91440" tIns="45720" rIns="91440" bIns="45720" numCol="1" anchor="t" anchorCtr="0" compatLnSpc="1"/>
            <a:lstStyle/>
            <a:p>
              <a:endParaRPr lang="en-US"/>
            </a:p>
          </p:txBody>
        </p:sp>
        <p:sp>
          <p:nvSpPr>
            <p:cNvPr id="12" name="Freeform 736"/>
            <p:cNvSpPr/>
            <p:nvPr/>
          </p:nvSpPr>
          <p:spPr bwMode="auto">
            <a:xfrm>
              <a:off x="4464841" y="2722306"/>
              <a:ext cx="107159" cy="124775"/>
            </a:xfrm>
            <a:custGeom>
              <a:avLst/>
              <a:gdLst>
                <a:gd name="T0" fmla="*/ 0 w 17"/>
                <a:gd name="T1" fmla="*/ 0 h 20"/>
                <a:gd name="T2" fmla="*/ 13 w 17"/>
                <a:gd name="T3" fmla="*/ 20 h 20"/>
                <a:gd name="T4" fmla="*/ 0 w 17"/>
                <a:gd name="T5" fmla="*/ 0 h 20"/>
              </a:gdLst>
              <a:ahLst/>
              <a:cxnLst>
                <a:cxn ang="0">
                  <a:pos x="T0" y="T1"/>
                </a:cxn>
                <a:cxn ang="0">
                  <a:pos x="T2" y="T3"/>
                </a:cxn>
                <a:cxn ang="0">
                  <a:pos x="T4" y="T5"/>
                </a:cxn>
              </a:cxnLst>
              <a:rect l="0" t="0" r="r" b="b"/>
              <a:pathLst>
                <a:path w="17" h="20">
                  <a:moveTo>
                    <a:pt x="0" y="0"/>
                  </a:moveTo>
                  <a:cubicBezTo>
                    <a:pt x="0" y="0"/>
                    <a:pt x="17" y="3"/>
                    <a:pt x="13" y="20"/>
                  </a:cubicBezTo>
                  <a:cubicBezTo>
                    <a:pt x="13" y="20"/>
                    <a:pt x="9" y="7"/>
                    <a:pt x="0" y="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sp>
        <p:nvSpPr>
          <p:cNvPr id="13" name="Freeform 737"/>
          <p:cNvSpPr/>
          <p:nvPr/>
        </p:nvSpPr>
        <p:spPr bwMode="auto">
          <a:xfrm>
            <a:off x="4282817" y="3236082"/>
            <a:ext cx="107159" cy="118903"/>
          </a:xfrm>
          <a:custGeom>
            <a:avLst/>
            <a:gdLst>
              <a:gd name="T0" fmla="*/ 0 w 17"/>
              <a:gd name="T1" fmla="*/ 0 h 19"/>
              <a:gd name="T2" fmla="*/ 12 w 17"/>
              <a:gd name="T3" fmla="*/ 19 h 19"/>
              <a:gd name="T4" fmla="*/ 0 w 17"/>
              <a:gd name="T5" fmla="*/ 0 h 19"/>
            </a:gdLst>
            <a:ahLst/>
            <a:cxnLst>
              <a:cxn ang="0">
                <a:pos x="T0" y="T1"/>
              </a:cxn>
              <a:cxn ang="0">
                <a:pos x="T2" y="T3"/>
              </a:cxn>
              <a:cxn ang="0">
                <a:pos x="T4" y="T5"/>
              </a:cxn>
            </a:cxnLst>
            <a:rect l="0" t="0" r="r" b="b"/>
            <a:pathLst>
              <a:path w="17" h="19">
                <a:moveTo>
                  <a:pt x="0" y="0"/>
                </a:moveTo>
                <a:cubicBezTo>
                  <a:pt x="0" y="0"/>
                  <a:pt x="17" y="3"/>
                  <a:pt x="12" y="19"/>
                </a:cubicBezTo>
                <a:cubicBezTo>
                  <a:pt x="12" y="19"/>
                  <a:pt x="8" y="6"/>
                  <a:pt x="0" y="0"/>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14" name="Freeform 738"/>
          <p:cNvSpPr/>
          <p:nvPr/>
        </p:nvSpPr>
        <p:spPr bwMode="auto">
          <a:xfrm>
            <a:off x="4729069" y="1241161"/>
            <a:ext cx="375791" cy="1230128"/>
          </a:xfrm>
          <a:custGeom>
            <a:avLst/>
            <a:gdLst>
              <a:gd name="T0" fmla="*/ 16 w 60"/>
              <a:gd name="T1" fmla="*/ 196 h 196"/>
              <a:gd name="T2" fmla="*/ 0 w 60"/>
              <a:gd name="T3" fmla="*/ 180 h 196"/>
              <a:gd name="T4" fmla="*/ 0 w 60"/>
              <a:gd name="T5" fmla="*/ 15 h 196"/>
              <a:gd name="T6" fmla="*/ 16 w 60"/>
              <a:gd name="T7" fmla="*/ 0 h 196"/>
              <a:gd name="T8" fmla="*/ 45 w 60"/>
              <a:gd name="T9" fmla="*/ 0 h 196"/>
              <a:gd name="T10" fmla="*/ 60 w 60"/>
              <a:gd name="T11" fmla="*/ 15 h 196"/>
              <a:gd name="T12" fmla="*/ 45 w 60"/>
              <a:gd name="T13" fmla="*/ 30 h 196"/>
              <a:gd name="T14" fmla="*/ 31 w 60"/>
              <a:gd name="T15" fmla="*/ 30 h 196"/>
              <a:gd name="T16" fmla="*/ 31 w 60"/>
              <a:gd name="T17" fmla="*/ 180 h 196"/>
              <a:gd name="T18" fmla="*/ 16 w 60"/>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96">
                <a:moveTo>
                  <a:pt x="16" y="196"/>
                </a:moveTo>
                <a:cubicBezTo>
                  <a:pt x="7" y="196"/>
                  <a:pt x="0" y="189"/>
                  <a:pt x="0" y="180"/>
                </a:cubicBezTo>
                <a:cubicBezTo>
                  <a:pt x="0" y="15"/>
                  <a:pt x="0" y="15"/>
                  <a:pt x="0" y="15"/>
                </a:cubicBezTo>
                <a:cubicBezTo>
                  <a:pt x="0" y="7"/>
                  <a:pt x="7" y="0"/>
                  <a:pt x="16" y="0"/>
                </a:cubicBezTo>
                <a:cubicBezTo>
                  <a:pt x="45" y="0"/>
                  <a:pt x="45" y="0"/>
                  <a:pt x="45" y="0"/>
                </a:cubicBezTo>
                <a:cubicBezTo>
                  <a:pt x="53" y="0"/>
                  <a:pt x="60" y="7"/>
                  <a:pt x="60" y="15"/>
                </a:cubicBezTo>
                <a:cubicBezTo>
                  <a:pt x="60" y="23"/>
                  <a:pt x="53" y="30"/>
                  <a:pt x="45" y="30"/>
                </a:cubicBezTo>
                <a:cubicBezTo>
                  <a:pt x="31" y="30"/>
                  <a:pt x="31" y="30"/>
                  <a:pt x="31" y="30"/>
                </a:cubicBezTo>
                <a:cubicBezTo>
                  <a:pt x="31" y="180"/>
                  <a:pt x="31" y="180"/>
                  <a:pt x="31" y="180"/>
                </a:cubicBezTo>
                <a:cubicBezTo>
                  <a:pt x="31" y="189"/>
                  <a:pt x="24" y="196"/>
                  <a:pt x="16" y="196"/>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5" name="Freeform 739"/>
          <p:cNvSpPr/>
          <p:nvPr/>
        </p:nvSpPr>
        <p:spPr bwMode="auto">
          <a:xfrm>
            <a:off x="4721730" y="2264311"/>
            <a:ext cx="1042232" cy="1266827"/>
          </a:xfrm>
          <a:custGeom>
            <a:avLst/>
            <a:gdLst>
              <a:gd name="T0" fmla="*/ 151 w 166"/>
              <a:gd name="T1" fmla="*/ 202 h 202"/>
              <a:gd name="T2" fmla="*/ 135 w 166"/>
              <a:gd name="T3" fmla="*/ 187 h 202"/>
              <a:gd name="T4" fmla="*/ 13 w 166"/>
              <a:gd name="T5" fmla="*/ 32 h 202"/>
              <a:gd name="T6" fmla="*/ 2 w 166"/>
              <a:gd name="T7" fmla="*/ 14 h 202"/>
              <a:gd name="T8" fmla="*/ 20 w 166"/>
              <a:gd name="T9" fmla="*/ 2 h 202"/>
              <a:gd name="T10" fmla="*/ 166 w 166"/>
              <a:gd name="T11" fmla="*/ 187 h 202"/>
              <a:gd name="T12" fmla="*/ 151 w 166"/>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166" h="202">
                <a:moveTo>
                  <a:pt x="151" y="202"/>
                </a:moveTo>
                <a:cubicBezTo>
                  <a:pt x="142" y="202"/>
                  <a:pt x="135" y="196"/>
                  <a:pt x="135" y="187"/>
                </a:cubicBezTo>
                <a:cubicBezTo>
                  <a:pt x="135" y="113"/>
                  <a:pt x="85" y="49"/>
                  <a:pt x="13" y="32"/>
                </a:cubicBezTo>
                <a:cubicBezTo>
                  <a:pt x="5" y="30"/>
                  <a:pt x="0" y="22"/>
                  <a:pt x="2" y="14"/>
                </a:cubicBezTo>
                <a:cubicBezTo>
                  <a:pt x="4" y="5"/>
                  <a:pt x="12" y="0"/>
                  <a:pt x="20" y="2"/>
                </a:cubicBezTo>
                <a:cubicBezTo>
                  <a:pt x="106" y="23"/>
                  <a:pt x="166" y="99"/>
                  <a:pt x="166" y="187"/>
                </a:cubicBezTo>
                <a:cubicBezTo>
                  <a:pt x="166" y="196"/>
                  <a:pt x="159" y="202"/>
                  <a:pt x="151" y="202"/>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740"/>
          <p:cNvSpPr/>
          <p:nvPr/>
        </p:nvSpPr>
        <p:spPr bwMode="auto">
          <a:xfrm>
            <a:off x="4478053" y="3343241"/>
            <a:ext cx="1285909" cy="1285909"/>
          </a:xfrm>
          <a:custGeom>
            <a:avLst/>
            <a:gdLst>
              <a:gd name="T0" fmla="*/ 15 w 205"/>
              <a:gd name="T1" fmla="*/ 205 h 205"/>
              <a:gd name="T2" fmla="*/ 0 w 205"/>
              <a:gd name="T3" fmla="*/ 190 h 205"/>
              <a:gd name="T4" fmla="*/ 15 w 205"/>
              <a:gd name="T5" fmla="*/ 174 h 205"/>
              <a:gd name="T6" fmla="*/ 174 w 205"/>
              <a:gd name="T7" fmla="*/ 15 h 205"/>
              <a:gd name="T8" fmla="*/ 190 w 205"/>
              <a:gd name="T9" fmla="*/ 0 h 205"/>
              <a:gd name="T10" fmla="*/ 205 w 205"/>
              <a:gd name="T11" fmla="*/ 15 h 205"/>
              <a:gd name="T12" fmla="*/ 15 w 205"/>
              <a:gd name="T13" fmla="*/ 205 h 205"/>
            </a:gdLst>
            <a:ahLst/>
            <a:cxnLst>
              <a:cxn ang="0">
                <a:pos x="T0" y="T1"/>
              </a:cxn>
              <a:cxn ang="0">
                <a:pos x="T2" y="T3"/>
              </a:cxn>
              <a:cxn ang="0">
                <a:pos x="T4" y="T5"/>
              </a:cxn>
              <a:cxn ang="0">
                <a:pos x="T6" y="T7"/>
              </a:cxn>
              <a:cxn ang="0">
                <a:pos x="T8" y="T9"/>
              </a:cxn>
              <a:cxn ang="0">
                <a:pos x="T10" y="T11"/>
              </a:cxn>
              <a:cxn ang="0">
                <a:pos x="T12" y="T13"/>
              </a:cxn>
            </a:cxnLst>
            <a:rect l="0" t="0" r="r" b="b"/>
            <a:pathLst>
              <a:path w="205" h="205">
                <a:moveTo>
                  <a:pt x="15" y="205"/>
                </a:moveTo>
                <a:cubicBezTo>
                  <a:pt x="6" y="205"/>
                  <a:pt x="0" y="198"/>
                  <a:pt x="0" y="190"/>
                </a:cubicBezTo>
                <a:cubicBezTo>
                  <a:pt x="0" y="181"/>
                  <a:pt x="6" y="174"/>
                  <a:pt x="15" y="174"/>
                </a:cubicBezTo>
                <a:cubicBezTo>
                  <a:pt x="103" y="174"/>
                  <a:pt x="174" y="103"/>
                  <a:pt x="174" y="15"/>
                </a:cubicBezTo>
                <a:cubicBezTo>
                  <a:pt x="174" y="7"/>
                  <a:pt x="181" y="0"/>
                  <a:pt x="190" y="0"/>
                </a:cubicBezTo>
                <a:cubicBezTo>
                  <a:pt x="198" y="0"/>
                  <a:pt x="205" y="7"/>
                  <a:pt x="205" y="15"/>
                </a:cubicBezTo>
                <a:cubicBezTo>
                  <a:pt x="205" y="120"/>
                  <a:pt x="120" y="205"/>
                  <a:pt x="15" y="205"/>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Freeform 741"/>
          <p:cNvSpPr/>
          <p:nvPr/>
        </p:nvSpPr>
        <p:spPr bwMode="auto">
          <a:xfrm>
            <a:off x="3380039" y="3343241"/>
            <a:ext cx="1285909" cy="1285909"/>
          </a:xfrm>
          <a:custGeom>
            <a:avLst/>
            <a:gdLst>
              <a:gd name="T0" fmla="*/ 190 w 205"/>
              <a:gd name="T1" fmla="*/ 205 h 205"/>
              <a:gd name="T2" fmla="*/ 0 w 205"/>
              <a:gd name="T3" fmla="*/ 15 h 205"/>
              <a:gd name="T4" fmla="*/ 15 w 205"/>
              <a:gd name="T5" fmla="*/ 0 h 205"/>
              <a:gd name="T6" fmla="*/ 31 w 205"/>
              <a:gd name="T7" fmla="*/ 15 h 205"/>
              <a:gd name="T8" fmla="*/ 190 w 205"/>
              <a:gd name="T9" fmla="*/ 174 h 205"/>
              <a:gd name="T10" fmla="*/ 205 w 205"/>
              <a:gd name="T11" fmla="*/ 190 h 205"/>
              <a:gd name="T12" fmla="*/ 190 w 205"/>
              <a:gd name="T13" fmla="*/ 205 h 205"/>
            </a:gdLst>
            <a:ahLst/>
            <a:cxnLst>
              <a:cxn ang="0">
                <a:pos x="T0" y="T1"/>
              </a:cxn>
              <a:cxn ang="0">
                <a:pos x="T2" y="T3"/>
              </a:cxn>
              <a:cxn ang="0">
                <a:pos x="T4" y="T5"/>
              </a:cxn>
              <a:cxn ang="0">
                <a:pos x="T6" y="T7"/>
              </a:cxn>
              <a:cxn ang="0">
                <a:pos x="T8" y="T9"/>
              </a:cxn>
              <a:cxn ang="0">
                <a:pos x="T10" y="T11"/>
              </a:cxn>
              <a:cxn ang="0">
                <a:pos x="T12" y="T13"/>
              </a:cxn>
            </a:cxnLst>
            <a:rect l="0" t="0" r="r" b="b"/>
            <a:pathLst>
              <a:path w="205" h="205">
                <a:moveTo>
                  <a:pt x="190" y="205"/>
                </a:moveTo>
                <a:cubicBezTo>
                  <a:pt x="85" y="205"/>
                  <a:pt x="0" y="120"/>
                  <a:pt x="0" y="15"/>
                </a:cubicBezTo>
                <a:cubicBezTo>
                  <a:pt x="0" y="7"/>
                  <a:pt x="7" y="0"/>
                  <a:pt x="15" y="0"/>
                </a:cubicBezTo>
                <a:cubicBezTo>
                  <a:pt x="24" y="0"/>
                  <a:pt x="31" y="7"/>
                  <a:pt x="31" y="15"/>
                </a:cubicBezTo>
                <a:cubicBezTo>
                  <a:pt x="31" y="103"/>
                  <a:pt x="102" y="174"/>
                  <a:pt x="190" y="174"/>
                </a:cubicBezTo>
                <a:cubicBezTo>
                  <a:pt x="198" y="174"/>
                  <a:pt x="205" y="181"/>
                  <a:pt x="205" y="190"/>
                </a:cubicBezTo>
                <a:cubicBezTo>
                  <a:pt x="205" y="198"/>
                  <a:pt x="198" y="205"/>
                  <a:pt x="190" y="205"/>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Freeform 742"/>
          <p:cNvSpPr/>
          <p:nvPr/>
        </p:nvSpPr>
        <p:spPr bwMode="auto">
          <a:xfrm>
            <a:off x="3380039" y="2264311"/>
            <a:ext cx="1040764" cy="1266827"/>
          </a:xfrm>
          <a:custGeom>
            <a:avLst/>
            <a:gdLst>
              <a:gd name="T0" fmla="*/ 15 w 166"/>
              <a:gd name="T1" fmla="*/ 202 h 202"/>
              <a:gd name="T2" fmla="*/ 0 w 166"/>
              <a:gd name="T3" fmla="*/ 187 h 202"/>
              <a:gd name="T4" fmla="*/ 146 w 166"/>
              <a:gd name="T5" fmla="*/ 2 h 202"/>
              <a:gd name="T6" fmla="*/ 164 w 166"/>
              <a:gd name="T7" fmla="*/ 14 h 202"/>
              <a:gd name="T8" fmla="*/ 153 w 166"/>
              <a:gd name="T9" fmla="*/ 32 h 202"/>
              <a:gd name="T10" fmla="*/ 31 w 166"/>
              <a:gd name="T11" fmla="*/ 187 h 202"/>
              <a:gd name="T12" fmla="*/ 15 w 166"/>
              <a:gd name="T13" fmla="*/ 202 h 202"/>
            </a:gdLst>
            <a:ahLst/>
            <a:cxnLst>
              <a:cxn ang="0">
                <a:pos x="T0" y="T1"/>
              </a:cxn>
              <a:cxn ang="0">
                <a:pos x="T2" y="T3"/>
              </a:cxn>
              <a:cxn ang="0">
                <a:pos x="T4" y="T5"/>
              </a:cxn>
              <a:cxn ang="0">
                <a:pos x="T6" y="T7"/>
              </a:cxn>
              <a:cxn ang="0">
                <a:pos x="T8" y="T9"/>
              </a:cxn>
              <a:cxn ang="0">
                <a:pos x="T10" y="T11"/>
              </a:cxn>
              <a:cxn ang="0">
                <a:pos x="T12" y="T13"/>
              </a:cxn>
            </a:cxnLst>
            <a:rect l="0" t="0" r="r" b="b"/>
            <a:pathLst>
              <a:path w="166" h="202">
                <a:moveTo>
                  <a:pt x="15" y="202"/>
                </a:moveTo>
                <a:cubicBezTo>
                  <a:pt x="7" y="202"/>
                  <a:pt x="0" y="196"/>
                  <a:pt x="0" y="187"/>
                </a:cubicBezTo>
                <a:cubicBezTo>
                  <a:pt x="0" y="99"/>
                  <a:pt x="60" y="23"/>
                  <a:pt x="146" y="2"/>
                </a:cubicBezTo>
                <a:cubicBezTo>
                  <a:pt x="154" y="0"/>
                  <a:pt x="162" y="5"/>
                  <a:pt x="164" y="14"/>
                </a:cubicBezTo>
                <a:cubicBezTo>
                  <a:pt x="166" y="22"/>
                  <a:pt x="161" y="30"/>
                  <a:pt x="153" y="32"/>
                </a:cubicBezTo>
                <a:cubicBezTo>
                  <a:pt x="81" y="49"/>
                  <a:pt x="31" y="113"/>
                  <a:pt x="31" y="187"/>
                </a:cubicBezTo>
                <a:cubicBezTo>
                  <a:pt x="31" y="196"/>
                  <a:pt x="24" y="202"/>
                  <a:pt x="15" y="202"/>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19" name="Freeform 743"/>
          <p:cNvSpPr/>
          <p:nvPr/>
        </p:nvSpPr>
        <p:spPr bwMode="auto">
          <a:xfrm>
            <a:off x="4025929" y="1241161"/>
            <a:ext cx="383130" cy="1230128"/>
          </a:xfrm>
          <a:custGeom>
            <a:avLst/>
            <a:gdLst>
              <a:gd name="T0" fmla="*/ 46 w 61"/>
              <a:gd name="T1" fmla="*/ 196 h 196"/>
              <a:gd name="T2" fmla="*/ 31 w 61"/>
              <a:gd name="T3" fmla="*/ 180 h 196"/>
              <a:gd name="T4" fmla="*/ 31 w 61"/>
              <a:gd name="T5" fmla="*/ 30 h 196"/>
              <a:gd name="T6" fmla="*/ 15 w 61"/>
              <a:gd name="T7" fmla="*/ 30 h 196"/>
              <a:gd name="T8" fmla="*/ 0 w 61"/>
              <a:gd name="T9" fmla="*/ 15 h 196"/>
              <a:gd name="T10" fmla="*/ 15 w 61"/>
              <a:gd name="T11" fmla="*/ 0 h 196"/>
              <a:gd name="T12" fmla="*/ 46 w 61"/>
              <a:gd name="T13" fmla="*/ 0 h 196"/>
              <a:gd name="T14" fmla="*/ 61 w 61"/>
              <a:gd name="T15" fmla="*/ 15 h 196"/>
              <a:gd name="T16" fmla="*/ 61 w 61"/>
              <a:gd name="T17" fmla="*/ 180 h 196"/>
              <a:gd name="T18" fmla="*/ 46 w 61"/>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96">
                <a:moveTo>
                  <a:pt x="46" y="196"/>
                </a:moveTo>
                <a:cubicBezTo>
                  <a:pt x="38" y="196"/>
                  <a:pt x="31" y="189"/>
                  <a:pt x="31" y="180"/>
                </a:cubicBezTo>
                <a:cubicBezTo>
                  <a:pt x="31" y="30"/>
                  <a:pt x="31" y="30"/>
                  <a:pt x="31" y="30"/>
                </a:cubicBezTo>
                <a:cubicBezTo>
                  <a:pt x="15" y="30"/>
                  <a:pt x="15" y="30"/>
                  <a:pt x="15" y="30"/>
                </a:cubicBezTo>
                <a:cubicBezTo>
                  <a:pt x="6" y="30"/>
                  <a:pt x="0" y="23"/>
                  <a:pt x="0" y="15"/>
                </a:cubicBezTo>
                <a:cubicBezTo>
                  <a:pt x="0" y="7"/>
                  <a:pt x="6" y="0"/>
                  <a:pt x="15" y="0"/>
                </a:cubicBezTo>
                <a:cubicBezTo>
                  <a:pt x="46" y="0"/>
                  <a:pt x="46" y="0"/>
                  <a:pt x="46" y="0"/>
                </a:cubicBezTo>
                <a:cubicBezTo>
                  <a:pt x="55" y="0"/>
                  <a:pt x="61" y="7"/>
                  <a:pt x="61" y="15"/>
                </a:cubicBezTo>
                <a:cubicBezTo>
                  <a:pt x="61" y="180"/>
                  <a:pt x="61" y="180"/>
                  <a:pt x="61" y="180"/>
                </a:cubicBezTo>
                <a:cubicBezTo>
                  <a:pt x="61" y="189"/>
                  <a:pt x="55" y="196"/>
                  <a:pt x="46" y="196"/>
                </a:cubicBezTo>
              </a:path>
            </a:pathLst>
          </a:custGeom>
          <a:solidFill>
            <a:srgbClr val="028985"/>
          </a:solidFill>
          <a:ln>
            <a:noFill/>
          </a:ln>
        </p:spPr>
        <p:txBody>
          <a:bodyPr vert="horz" wrap="square" lIns="91440" tIns="45720" rIns="91440" bIns="45720" numCol="1" anchor="t" anchorCtr="0" compatLnSpc="1"/>
          <a:lstStyle/>
          <a:p>
            <a:endParaRPr lang="en-US"/>
          </a:p>
        </p:txBody>
      </p:sp>
      <p:grpSp>
        <p:nvGrpSpPr>
          <p:cNvPr id="2" name="Group 1"/>
          <p:cNvGrpSpPr/>
          <p:nvPr/>
        </p:nvGrpSpPr>
        <p:grpSpPr>
          <a:xfrm>
            <a:off x="4652736" y="2965983"/>
            <a:ext cx="402214" cy="402214"/>
            <a:chOff x="4652736" y="2965983"/>
            <a:chExt cx="402214" cy="402214"/>
          </a:xfrm>
        </p:grpSpPr>
        <p:sp>
          <p:nvSpPr>
            <p:cNvPr id="20" name="Oval 744"/>
            <p:cNvSpPr>
              <a:spLocks noChangeArrowheads="1"/>
            </p:cNvSpPr>
            <p:nvPr/>
          </p:nvSpPr>
          <p:spPr bwMode="auto">
            <a:xfrm>
              <a:off x="4652736" y="2965983"/>
              <a:ext cx="402214" cy="402214"/>
            </a:xfrm>
            <a:prstGeom prst="ellipse">
              <a:avLst/>
            </a:prstGeom>
            <a:solidFill>
              <a:srgbClr val="00C3D9"/>
            </a:solidFill>
            <a:ln>
              <a:noFill/>
            </a:ln>
          </p:spPr>
          <p:txBody>
            <a:bodyPr vert="horz" wrap="square" lIns="91440" tIns="45720" rIns="91440" bIns="45720" numCol="1" anchor="t" anchorCtr="0" compatLnSpc="1"/>
            <a:lstStyle/>
            <a:p>
              <a:endParaRPr lang="en-US"/>
            </a:p>
          </p:txBody>
        </p:sp>
        <p:sp>
          <p:nvSpPr>
            <p:cNvPr id="21" name="Freeform 745"/>
            <p:cNvSpPr/>
            <p:nvPr/>
          </p:nvSpPr>
          <p:spPr bwMode="auto">
            <a:xfrm>
              <a:off x="4872926" y="3015892"/>
              <a:ext cx="168812" cy="195236"/>
            </a:xfrm>
            <a:custGeom>
              <a:avLst/>
              <a:gdLst>
                <a:gd name="T0" fmla="*/ 0 w 27"/>
                <a:gd name="T1" fmla="*/ 0 h 31"/>
                <a:gd name="T2" fmla="*/ 20 w 27"/>
                <a:gd name="T3" fmla="*/ 31 h 31"/>
                <a:gd name="T4" fmla="*/ 0 w 27"/>
                <a:gd name="T5" fmla="*/ 0 h 31"/>
              </a:gdLst>
              <a:ahLst/>
              <a:cxnLst>
                <a:cxn ang="0">
                  <a:pos x="T0" y="T1"/>
                </a:cxn>
                <a:cxn ang="0">
                  <a:pos x="T2" y="T3"/>
                </a:cxn>
                <a:cxn ang="0">
                  <a:pos x="T4" y="T5"/>
                </a:cxn>
              </a:cxnLst>
              <a:rect l="0" t="0" r="r" b="b"/>
              <a:pathLst>
                <a:path w="27" h="31">
                  <a:moveTo>
                    <a:pt x="0" y="0"/>
                  </a:moveTo>
                  <a:cubicBezTo>
                    <a:pt x="0" y="0"/>
                    <a:pt x="27" y="5"/>
                    <a:pt x="20" y="31"/>
                  </a:cubicBezTo>
                  <a:cubicBezTo>
                    <a:pt x="20" y="31"/>
                    <a:pt x="14" y="11"/>
                    <a:pt x="0" y="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sp>
        <p:nvSpPr>
          <p:cNvPr id="22" name="Oval 746"/>
          <p:cNvSpPr>
            <a:spLocks noChangeArrowheads="1"/>
          </p:cNvSpPr>
          <p:nvPr/>
        </p:nvSpPr>
        <p:spPr bwMode="auto">
          <a:xfrm>
            <a:off x="4754024" y="2306880"/>
            <a:ext cx="137986" cy="139454"/>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4" name="Oval 748"/>
          <p:cNvSpPr>
            <a:spLocks noChangeArrowheads="1"/>
          </p:cNvSpPr>
          <p:nvPr/>
        </p:nvSpPr>
        <p:spPr bwMode="auto">
          <a:xfrm>
            <a:off x="4238779" y="2301009"/>
            <a:ext cx="143857" cy="137986"/>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6" name="Oval 750"/>
          <p:cNvSpPr>
            <a:spLocks noChangeArrowheads="1"/>
          </p:cNvSpPr>
          <p:nvPr/>
        </p:nvSpPr>
        <p:spPr bwMode="auto">
          <a:xfrm>
            <a:off x="5593682" y="3379940"/>
            <a:ext cx="137986" cy="137986"/>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8" name="Oval 752"/>
          <p:cNvSpPr>
            <a:spLocks noChangeArrowheads="1"/>
          </p:cNvSpPr>
          <p:nvPr/>
        </p:nvSpPr>
        <p:spPr bwMode="auto">
          <a:xfrm>
            <a:off x="4495668" y="4472082"/>
            <a:ext cx="145325" cy="137986"/>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31" name="Oval 750"/>
          <p:cNvSpPr>
            <a:spLocks noChangeArrowheads="1"/>
          </p:cNvSpPr>
          <p:nvPr/>
        </p:nvSpPr>
        <p:spPr bwMode="auto">
          <a:xfrm>
            <a:off x="3403850" y="3354985"/>
            <a:ext cx="137986" cy="137986"/>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32" name="TextBox 31"/>
          <p:cNvSpPr txBox="1"/>
          <p:nvPr/>
        </p:nvSpPr>
        <p:spPr>
          <a:xfrm>
            <a:off x="4139333" y="3680996"/>
            <a:ext cx="863865" cy="338554"/>
          </a:xfrm>
          <a:prstGeom prst="rect">
            <a:avLst/>
          </a:prstGeom>
          <a:noFill/>
        </p:spPr>
        <p:txBody>
          <a:bodyPr wrap="square" rtlCol="0">
            <a:spAutoFit/>
          </a:bodyPr>
          <a:lstStyle/>
          <a:p>
            <a:pPr algn="ctr"/>
            <a:r>
              <a:rPr lang="en-US" sz="1600" smtClean="0">
                <a:solidFill>
                  <a:schemeClr val="tx1">
                    <a:lumMod val="50000"/>
                    <a:lumOff val="50000"/>
                  </a:schemeClr>
                </a:solidFill>
                <a:latin typeface="+mj-lt"/>
              </a:rPr>
              <a:t>TEXT HERE</a:t>
            </a:r>
            <a:endParaRPr lang="en-US" sz="1600">
              <a:solidFill>
                <a:schemeClr val="tx1">
                  <a:lumMod val="50000"/>
                  <a:lumOff val="50000"/>
                </a:schemeClr>
              </a:solidFill>
              <a:latin typeface="+mj-lt"/>
            </a:endParaRPr>
          </a:p>
        </p:txBody>
      </p:sp>
      <p:graphicFrame>
        <p:nvGraphicFramePr>
          <p:cNvPr id="33" name="Diagram 32"/>
          <p:cNvGraphicFramePr/>
          <p:nvPr/>
        </p:nvGraphicFramePr>
        <p:xfrm>
          <a:off x="914400" y="1581150"/>
          <a:ext cx="1641322" cy="1112039"/>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6" name="Rounded Rectangle 35"/>
          <p:cNvSpPr/>
          <p:nvPr/>
        </p:nvSpPr>
        <p:spPr>
          <a:xfrm>
            <a:off x="1159361" y="2433188"/>
            <a:ext cx="1165200" cy="381000"/>
          </a:xfrm>
          <a:prstGeom prst="roundRect">
            <a:avLst>
              <a:gd name="adj" fmla="val 31802"/>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241199" y="2469800"/>
            <a:ext cx="1001525" cy="307777"/>
          </a:xfrm>
          <a:prstGeom prst="rect">
            <a:avLst/>
          </a:prstGeom>
          <a:noFill/>
        </p:spPr>
        <p:txBody>
          <a:bodyPr wrap="square" rtlCol="0">
            <a:spAutoFit/>
          </a:bodyPr>
          <a:lstStyle/>
          <a:p>
            <a:pPr algn="ctr"/>
            <a:r>
              <a:rPr lang="en-US" sz="1400" smtClean="0">
                <a:solidFill>
                  <a:schemeClr val="bg1"/>
                </a:solidFill>
                <a:latin typeface="+mj-lt"/>
              </a:rPr>
              <a:t>SAMPLE TEXT</a:t>
            </a:r>
            <a:endParaRPr lang="en-US" sz="1400">
              <a:solidFill>
                <a:schemeClr val="bg1"/>
              </a:solidFill>
              <a:latin typeface="+mj-lt"/>
            </a:endParaRPr>
          </a:p>
        </p:txBody>
      </p:sp>
      <p:graphicFrame>
        <p:nvGraphicFramePr>
          <p:cNvPr id="38" name="Diagram 37"/>
          <p:cNvGraphicFramePr/>
          <p:nvPr/>
        </p:nvGraphicFramePr>
        <p:xfrm>
          <a:off x="914400" y="3167512"/>
          <a:ext cx="1641322" cy="111203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39" name="Rounded Rectangle 38"/>
          <p:cNvSpPr/>
          <p:nvPr/>
        </p:nvSpPr>
        <p:spPr>
          <a:xfrm>
            <a:off x="1159361" y="4019550"/>
            <a:ext cx="1165200"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241199" y="4056162"/>
            <a:ext cx="1001525" cy="307777"/>
          </a:xfrm>
          <a:prstGeom prst="rect">
            <a:avLst/>
          </a:prstGeom>
          <a:noFill/>
        </p:spPr>
        <p:txBody>
          <a:bodyPr wrap="square" rtlCol="0">
            <a:spAutoFit/>
          </a:bodyPr>
          <a:lstStyle/>
          <a:p>
            <a:pPr algn="ctr"/>
            <a:r>
              <a:rPr lang="en-US" sz="1400" smtClean="0">
                <a:solidFill>
                  <a:schemeClr val="bg1"/>
                </a:solidFill>
                <a:latin typeface="+mj-lt"/>
              </a:rPr>
              <a:t>SAMPLE TEXT</a:t>
            </a:r>
            <a:endParaRPr lang="en-US" sz="1400">
              <a:solidFill>
                <a:schemeClr val="bg1"/>
              </a:solidFill>
              <a:latin typeface="+mj-lt"/>
            </a:endParaRPr>
          </a:p>
        </p:txBody>
      </p:sp>
      <p:graphicFrame>
        <p:nvGraphicFramePr>
          <p:cNvPr id="41" name="Diagram 40"/>
          <p:cNvGraphicFramePr/>
          <p:nvPr/>
        </p:nvGraphicFramePr>
        <p:xfrm>
          <a:off x="6553200" y="1581150"/>
          <a:ext cx="1641322" cy="1112039"/>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42" name="Rounded Rectangle 41"/>
          <p:cNvSpPr/>
          <p:nvPr/>
        </p:nvSpPr>
        <p:spPr>
          <a:xfrm>
            <a:off x="6798161" y="2433188"/>
            <a:ext cx="1165200" cy="381000"/>
          </a:xfrm>
          <a:prstGeom prst="roundRect">
            <a:avLst>
              <a:gd name="adj" fmla="val 31802"/>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879999" y="2469800"/>
            <a:ext cx="1001525" cy="307777"/>
          </a:xfrm>
          <a:prstGeom prst="rect">
            <a:avLst/>
          </a:prstGeom>
          <a:noFill/>
        </p:spPr>
        <p:txBody>
          <a:bodyPr wrap="square" rtlCol="0">
            <a:spAutoFit/>
          </a:bodyPr>
          <a:lstStyle/>
          <a:p>
            <a:pPr algn="ctr"/>
            <a:r>
              <a:rPr lang="en-US" sz="1400" smtClean="0">
                <a:solidFill>
                  <a:schemeClr val="bg1"/>
                </a:solidFill>
                <a:latin typeface="+mj-lt"/>
              </a:rPr>
              <a:t>SAMPLE TEXT</a:t>
            </a:r>
            <a:endParaRPr lang="en-US" sz="1400">
              <a:solidFill>
                <a:schemeClr val="bg1"/>
              </a:solidFill>
              <a:latin typeface="+mj-lt"/>
            </a:endParaRPr>
          </a:p>
        </p:txBody>
      </p:sp>
      <p:graphicFrame>
        <p:nvGraphicFramePr>
          <p:cNvPr id="44" name="Diagram 43"/>
          <p:cNvGraphicFramePr/>
          <p:nvPr/>
        </p:nvGraphicFramePr>
        <p:xfrm>
          <a:off x="6553200" y="3167512"/>
          <a:ext cx="1641322" cy="1112039"/>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45" name="Rounded Rectangle 44"/>
          <p:cNvSpPr/>
          <p:nvPr/>
        </p:nvSpPr>
        <p:spPr>
          <a:xfrm>
            <a:off x="6798161" y="4019550"/>
            <a:ext cx="1165200"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6879999" y="4056162"/>
            <a:ext cx="1001525" cy="307777"/>
          </a:xfrm>
          <a:prstGeom prst="rect">
            <a:avLst/>
          </a:prstGeom>
          <a:noFill/>
        </p:spPr>
        <p:txBody>
          <a:bodyPr wrap="square" rtlCol="0">
            <a:spAutoFit/>
          </a:bodyPr>
          <a:lstStyle/>
          <a:p>
            <a:pPr algn="ctr"/>
            <a:r>
              <a:rPr lang="en-US" sz="1400" smtClean="0">
                <a:solidFill>
                  <a:schemeClr val="bg1"/>
                </a:solidFill>
                <a:latin typeface="+mj-lt"/>
              </a:rPr>
              <a:t>SAMPLE TEXT</a:t>
            </a:r>
            <a:endParaRPr lang="en-US" sz="1400">
              <a:solidFill>
                <a:schemeClr val="bg1"/>
              </a:solidFill>
              <a:latin typeface="+mj-lt"/>
            </a:endParaRPr>
          </a:p>
        </p:txBody>
      </p:sp>
      <p:sp>
        <p:nvSpPr>
          <p:cNvPr id="47" name="TextBox 4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9" name="TextBox 4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down)">
                                      <p:cBhvr>
                                        <p:cTn id="23" dur="500"/>
                                        <p:tgtEl>
                                          <p:spTgt spid="15"/>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down)">
                                      <p:cBhvr>
                                        <p:cTn id="27" dur="500"/>
                                        <p:tgtEl>
                                          <p:spTgt spid="1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500"/>
                                        <p:tgtEl>
                                          <p:spTgt spid="22"/>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down)">
                                      <p:cBhvr>
                                        <p:cTn id="51" dur="500"/>
                                        <p:tgtEl>
                                          <p:spTgt spid="1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fade">
                                      <p:cBhvr>
                                        <p:cTn id="57" dur="500"/>
                                        <p:tgtEl>
                                          <p:spTgt spid="13"/>
                                        </p:tgtEl>
                                      </p:cBhvr>
                                    </p:animEffect>
                                  </p:childTnLst>
                                </p:cTn>
                              </p:par>
                            </p:childTnLst>
                          </p:cTn>
                        </p:par>
                        <p:par>
                          <p:cTn id="58" fill="hold">
                            <p:stCondLst>
                              <p:cond delay="6000"/>
                            </p:stCondLst>
                            <p:childTnLst>
                              <p:par>
                                <p:cTn id="59" presetID="10" presetClass="entr" presetSubtype="0" fill="hold" nodeType="after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fade">
                                      <p:cBhvr>
                                        <p:cTn id="61" dur="500"/>
                                        <p:tgtEl>
                                          <p:spTgt spid="2"/>
                                        </p:tgtEl>
                                      </p:cBhvr>
                                    </p:animEffect>
                                  </p:childTnLst>
                                </p:cTn>
                              </p:par>
                            </p:childTnLst>
                          </p:cTn>
                        </p:par>
                        <p:par>
                          <p:cTn id="62" fill="hold">
                            <p:stCondLst>
                              <p:cond delay="6500"/>
                            </p:stCondLst>
                            <p:childTnLst>
                              <p:par>
                                <p:cTn id="63" presetID="10" presetClass="entr" presetSubtype="0" fill="hold" nodeType="afterEffect">
                                  <p:stCondLst>
                                    <p:cond delay="0"/>
                                  </p:stCondLst>
                                  <p:childTnLst>
                                    <p:set>
                                      <p:cBhvr>
                                        <p:cTn id="64" dur="1" fill="hold">
                                          <p:stCondLst>
                                            <p:cond delay="0"/>
                                          </p:stCondLst>
                                        </p:cTn>
                                        <p:tgtEl>
                                          <p:spTgt spid="3"/>
                                        </p:tgtEl>
                                        <p:attrNameLst>
                                          <p:attrName>style.visibility</p:attrName>
                                        </p:attrNameLst>
                                      </p:cBhvr>
                                      <p:to>
                                        <p:strVal val="visible"/>
                                      </p:to>
                                    </p:set>
                                    <p:animEffect transition="in" filter="fade">
                                      <p:cBhvr>
                                        <p:cTn id="65" dur="500"/>
                                        <p:tgtEl>
                                          <p:spTgt spid="3"/>
                                        </p:tgtEl>
                                      </p:cBhvr>
                                    </p:animEffect>
                                  </p:childTnLst>
                                </p:cTn>
                              </p:par>
                            </p:childTnLst>
                          </p:cTn>
                        </p:par>
                        <p:par>
                          <p:cTn id="66" fill="hold">
                            <p:stCondLst>
                              <p:cond delay="7000"/>
                            </p:stCondLst>
                            <p:childTnLst>
                              <p:par>
                                <p:cTn id="67" presetID="53" presetClass="entr" presetSubtype="16" fill="hold" grpId="0" nodeType="afterEffect">
                                  <p:stCondLst>
                                    <p:cond delay="0"/>
                                  </p:stCondLst>
                                  <p:childTnLst>
                                    <p:set>
                                      <p:cBhvr>
                                        <p:cTn id="68" dur="1" fill="hold">
                                          <p:stCondLst>
                                            <p:cond delay="0"/>
                                          </p:stCondLst>
                                        </p:cTn>
                                        <p:tgtEl>
                                          <p:spTgt spid="33"/>
                                        </p:tgtEl>
                                        <p:attrNameLst>
                                          <p:attrName>style.visibility</p:attrName>
                                        </p:attrNameLst>
                                      </p:cBhvr>
                                      <p:to>
                                        <p:strVal val="visible"/>
                                      </p:to>
                                    </p:set>
                                    <p:anim calcmode="lin" valueType="num">
                                      <p:cBhvr>
                                        <p:cTn id="69" dur="500" fill="hold"/>
                                        <p:tgtEl>
                                          <p:spTgt spid="33"/>
                                        </p:tgtEl>
                                        <p:attrNameLst>
                                          <p:attrName>ppt_w</p:attrName>
                                        </p:attrNameLst>
                                      </p:cBhvr>
                                      <p:tavLst>
                                        <p:tav tm="0">
                                          <p:val>
                                            <p:fltVal val="0"/>
                                          </p:val>
                                        </p:tav>
                                        <p:tav tm="100000">
                                          <p:val>
                                            <p:strVal val="#ppt_w"/>
                                          </p:val>
                                        </p:tav>
                                      </p:tavLst>
                                    </p:anim>
                                    <p:anim calcmode="lin" valueType="num">
                                      <p:cBhvr>
                                        <p:cTn id="70" dur="500" fill="hold"/>
                                        <p:tgtEl>
                                          <p:spTgt spid="33"/>
                                        </p:tgtEl>
                                        <p:attrNameLst>
                                          <p:attrName>ppt_h</p:attrName>
                                        </p:attrNameLst>
                                      </p:cBhvr>
                                      <p:tavLst>
                                        <p:tav tm="0">
                                          <p:val>
                                            <p:fltVal val="0"/>
                                          </p:val>
                                        </p:tav>
                                        <p:tav tm="100000">
                                          <p:val>
                                            <p:strVal val="#ppt_h"/>
                                          </p:val>
                                        </p:tav>
                                      </p:tavLst>
                                    </p:anim>
                                    <p:animEffect transition="in" filter="fade">
                                      <p:cBhvr>
                                        <p:cTn id="71" dur="500"/>
                                        <p:tgtEl>
                                          <p:spTgt spid="33"/>
                                        </p:tgtEl>
                                      </p:cBhvr>
                                    </p:animEffect>
                                  </p:childTnLst>
                                </p:cTn>
                              </p:par>
                            </p:childTnLst>
                          </p:cTn>
                        </p:par>
                        <p:par>
                          <p:cTn id="72" fill="hold">
                            <p:stCondLst>
                              <p:cond delay="7500"/>
                            </p:stCondLst>
                            <p:childTnLst>
                              <p:par>
                                <p:cTn id="73" presetID="53" presetClass="entr" presetSubtype="16" fill="hold" grpId="0" nodeType="afterEffect">
                                  <p:stCondLst>
                                    <p:cond delay="0"/>
                                  </p:stCondLst>
                                  <p:childTnLst>
                                    <p:set>
                                      <p:cBhvr>
                                        <p:cTn id="74" dur="1" fill="hold">
                                          <p:stCondLst>
                                            <p:cond delay="0"/>
                                          </p:stCondLst>
                                        </p:cTn>
                                        <p:tgtEl>
                                          <p:spTgt spid="38"/>
                                        </p:tgtEl>
                                        <p:attrNameLst>
                                          <p:attrName>style.visibility</p:attrName>
                                        </p:attrNameLst>
                                      </p:cBhvr>
                                      <p:to>
                                        <p:strVal val="visible"/>
                                      </p:to>
                                    </p:set>
                                    <p:anim calcmode="lin" valueType="num">
                                      <p:cBhvr>
                                        <p:cTn id="75" dur="500" fill="hold"/>
                                        <p:tgtEl>
                                          <p:spTgt spid="38"/>
                                        </p:tgtEl>
                                        <p:attrNameLst>
                                          <p:attrName>ppt_w</p:attrName>
                                        </p:attrNameLst>
                                      </p:cBhvr>
                                      <p:tavLst>
                                        <p:tav tm="0">
                                          <p:val>
                                            <p:fltVal val="0"/>
                                          </p:val>
                                        </p:tav>
                                        <p:tav tm="100000">
                                          <p:val>
                                            <p:strVal val="#ppt_w"/>
                                          </p:val>
                                        </p:tav>
                                      </p:tavLst>
                                    </p:anim>
                                    <p:anim calcmode="lin" valueType="num">
                                      <p:cBhvr>
                                        <p:cTn id="76" dur="500" fill="hold"/>
                                        <p:tgtEl>
                                          <p:spTgt spid="38"/>
                                        </p:tgtEl>
                                        <p:attrNameLst>
                                          <p:attrName>ppt_h</p:attrName>
                                        </p:attrNameLst>
                                      </p:cBhvr>
                                      <p:tavLst>
                                        <p:tav tm="0">
                                          <p:val>
                                            <p:fltVal val="0"/>
                                          </p:val>
                                        </p:tav>
                                        <p:tav tm="100000">
                                          <p:val>
                                            <p:strVal val="#ppt_h"/>
                                          </p:val>
                                        </p:tav>
                                      </p:tavLst>
                                    </p:anim>
                                    <p:animEffect transition="in" filter="fade">
                                      <p:cBhvr>
                                        <p:cTn id="77" dur="500"/>
                                        <p:tgtEl>
                                          <p:spTgt spid="38"/>
                                        </p:tgtEl>
                                      </p:cBhvr>
                                    </p:animEffect>
                                  </p:childTnLst>
                                </p:cTn>
                              </p:par>
                            </p:childTnLst>
                          </p:cTn>
                        </p:par>
                        <p:par>
                          <p:cTn id="78" fill="hold">
                            <p:stCondLst>
                              <p:cond delay="8000"/>
                            </p:stCondLst>
                            <p:childTnLst>
                              <p:par>
                                <p:cTn id="79" presetID="53" presetClass="entr" presetSubtype="16"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4"/>
                                        </p:tgtEl>
                                        <p:attrNameLst>
                                          <p:attrName>style.visibility</p:attrName>
                                        </p:attrNameLst>
                                      </p:cBhvr>
                                      <p:to>
                                        <p:strVal val="visible"/>
                                      </p:to>
                                    </p:set>
                                    <p:anim calcmode="lin" valueType="num">
                                      <p:cBhvr>
                                        <p:cTn id="87" dur="500" fill="hold"/>
                                        <p:tgtEl>
                                          <p:spTgt spid="44"/>
                                        </p:tgtEl>
                                        <p:attrNameLst>
                                          <p:attrName>ppt_w</p:attrName>
                                        </p:attrNameLst>
                                      </p:cBhvr>
                                      <p:tavLst>
                                        <p:tav tm="0">
                                          <p:val>
                                            <p:fltVal val="0"/>
                                          </p:val>
                                        </p:tav>
                                        <p:tav tm="100000">
                                          <p:val>
                                            <p:strVal val="#ppt_w"/>
                                          </p:val>
                                        </p:tav>
                                      </p:tavLst>
                                    </p:anim>
                                    <p:anim calcmode="lin" valueType="num">
                                      <p:cBhvr>
                                        <p:cTn id="88" dur="500" fill="hold"/>
                                        <p:tgtEl>
                                          <p:spTgt spid="44"/>
                                        </p:tgtEl>
                                        <p:attrNameLst>
                                          <p:attrName>ppt_h</p:attrName>
                                        </p:attrNameLst>
                                      </p:cBhvr>
                                      <p:tavLst>
                                        <p:tav tm="0">
                                          <p:val>
                                            <p:fltVal val="0"/>
                                          </p:val>
                                        </p:tav>
                                        <p:tav tm="100000">
                                          <p:val>
                                            <p:strVal val="#ppt_h"/>
                                          </p:val>
                                        </p:tav>
                                      </p:tavLst>
                                    </p:anim>
                                    <p:animEffect transition="in" filter="fade">
                                      <p:cBhvr>
                                        <p:cTn id="89" dur="500"/>
                                        <p:tgtEl>
                                          <p:spTgt spid="44"/>
                                        </p:tgtEl>
                                      </p:cBhvr>
                                    </p:animEffect>
                                  </p:childTnLst>
                                </p:cTn>
                              </p:par>
                            </p:childTnLst>
                          </p:cTn>
                        </p:par>
                        <p:par>
                          <p:cTn id="90" fill="hold">
                            <p:stCondLst>
                              <p:cond delay="9000"/>
                            </p:stCondLst>
                            <p:childTnLst>
                              <p:par>
                                <p:cTn id="91" presetID="16" presetClass="entr" presetSubtype="21"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barn(inVertical)">
                                      <p:cBhvr>
                                        <p:cTn id="93" dur="500"/>
                                        <p:tgtEl>
                                          <p:spTgt spid="36"/>
                                        </p:tgtEl>
                                      </p:cBhvr>
                                    </p:animEffect>
                                  </p:childTnLst>
                                </p:cTn>
                              </p:par>
                            </p:childTnLst>
                          </p:cTn>
                        </p:par>
                        <p:par>
                          <p:cTn id="94" fill="hold">
                            <p:stCondLst>
                              <p:cond delay="9500"/>
                            </p:stCondLst>
                            <p:childTnLst>
                              <p:par>
                                <p:cTn id="95" presetID="16" presetClass="entr" presetSubtype="21" fill="hold" grpId="0" nodeType="afterEffect">
                                  <p:stCondLst>
                                    <p:cond delay="0"/>
                                  </p:stCondLst>
                                  <p:childTnLst>
                                    <p:set>
                                      <p:cBhvr>
                                        <p:cTn id="96" dur="1" fill="hold">
                                          <p:stCondLst>
                                            <p:cond delay="0"/>
                                          </p:stCondLst>
                                        </p:cTn>
                                        <p:tgtEl>
                                          <p:spTgt spid="39"/>
                                        </p:tgtEl>
                                        <p:attrNameLst>
                                          <p:attrName>style.visibility</p:attrName>
                                        </p:attrNameLst>
                                      </p:cBhvr>
                                      <p:to>
                                        <p:strVal val="visible"/>
                                      </p:to>
                                    </p:set>
                                    <p:animEffect transition="in" filter="barn(inVertical)">
                                      <p:cBhvr>
                                        <p:cTn id="97" dur="500"/>
                                        <p:tgtEl>
                                          <p:spTgt spid="39"/>
                                        </p:tgtEl>
                                      </p:cBhvr>
                                    </p:animEffect>
                                  </p:childTnLst>
                                </p:cTn>
                              </p:par>
                            </p:childTnLst>
                          </p:cTn>
                        </p:par>
                        <p:par>
                          <p:cTn id="98" fill="hold">
                            <p:stCondLst>
                              <p:cond delay="10000"/>
                            </p:stCondLst>
                            <p:childTnLst>
                              <p:par>
                                <p:cTn id="99" presetID="16" presetClass="entr" presetSubtype="21" fill="hold" grpId="0" nodeType="after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barn(inVertical)">
                                      <p:cBhvr>
                                        <p:cTn id="101" dur="500"/>
                                        <p:tgtEl>
                                          <p:spTgt spid="42"/>
                                        </p:tgtEl>
                                      </p:cBhvr>
                                    </p:animEffect>
                                  </p:childTnLst>
                                </p:cTn>
                              </p:par>
                            </p:childTnLst>
                          </p:cTn>
                        </p:par>
                        <p:par>
                          <p:cTn id="102" fill="hold">
                            <p:stCondLst>
                              <p:cond delay="10500"/>
                            </p:stCondLst>
                            <p:childTnLst>
                              <p:par>
                                <p:cTn id="103" presetID="16" presetClass="entr" presetSubtype="21" fill="hold" grpId="0" nodeType="afterEffect">
                                  <p:stCondLst>
                                    <p:cond delay="0"/>
                                  </p:stCondLst>
                                  <p:childTnLst>
                                    <p:set>
                                      <p:cBhvr>
                                        <p:cTn id="104" dur="1" fill="hold">
                                          <p:stCondLst>
                                            <p:cond delay="0"/>
                                          </p:stCondLst>
                                        </p:cTn>
                                        <p:tgtEl>
                                          <p:spTgt spid="45"/>
                                        </p:tgtEl>
                                        <p:attrNameLst>
                                          <p:attrName>style.visibility</p:attrName>
                                        </p:attrNameLst>
                                      </p:cBhvr>
                                      <p:to>
                                        <p:strVal val="visible"/>
                                      </p:to>
                                    </p:set>
                                    <p:animEffect transition="in" filter="barn(inVertical)">
                                      <p:cBhvr>
                                        <p:cTn id="105" dur="500"/>
                                        <p:tgtEl>
                                          <p:spTgt spid="45"/>
                                        </p:tgtEl>
                                      </p:cBhvr>
                                    </p:animEffect>
                                  </p:childTnLst>
                                </p:cTn>
                              </p:par>
                            </p:childTnLst>
                          </p:cTn>
                        </p:par>
                        <p:par>
                          <p:cTn id="106" fill="hold">
                            <p:stCondLst>
                              <p:cond delay="11000"/>
                            </p:stCondLst>
                            <p:childTnLst>
                              <p:par>
                                <p:cTn id="107" presetID="2" presetClass="entr" presetSubtype="8" fill="hold" grpId="0" nodeType="afterEffect">
                                  <p:stCondLst>
                                    <p:cond delay="0"/>
                                  </p:stCondLst>
                                  <p:childTnLst>
                                    <p:set>
                                      <p:cBhvr>
                                        <p:cTn id="108" dur="1" fill="hold">
                                          <p:stCondLst>
                                            <p:cond delay="0"/>
                                          </p:stCondLst>
                                        </p:cTn>
                                        <p:tgtEl>
                                          <p:spTgt spid="37"/>
                                        </p:tgtEl>
                                        <p:attrNameLst>
                                          <p:attrName>style.visibility</p:attrName>
                                        </p:attrNameLst>
                                      </p:cBhvr>
                                      <p:to>
                                        <p:strVal val="visible"/>
                                      </p:to>
                                    </p:set>
                                    <p:anim calcmode="lin" valueType="num">
                                      <p:cBhvr additive="base">
                                        <p:cTn id="109" dur="250" fill="hold"/>
                                        <p:tgtEl>
                                          <p:spTgt spid="37"/>
                                        </p:tgtEl>
                                        <p:attrNameLst>
                                          <p:attrName>ppt_x</p:attrName>
                                        </p:attrNameLst>
                                      </p:cBhvr>
                                      <p:tavLst>
                                        <p:tav tm="0">
                                          <p:val>
                                            <p:strVal val="0-#ppt_w/2"/>
                                          </p:val>
                                        </p:tav>
                                        <p:tav tm="100000">
                                          <p:val>
                                            <p:strVal val="#ppt_x"/>
                                          </p:val>
                                        </p:tav>
                                      </p:tavLst>
                                    </p:anim>
                                    <p:anim calcmode="lin" valueType="num">
                                      <p:cBhvr additive="base">
                                        <p:cTn id="110" dur="250" fill="hold"/>
                                        <p:tgtEl>
                                          <p:spTgt spid="37"/>
                                        </p:tgtEl>
                                        <p:attrNameLst>
                                          <p:attrName>ppt_y</p:attrName>
                                        </p:attrNameLst>
                                      </p:cBhvr>
                                      <p:tavLst>
                                        <p:tav tm="0">
                                          <p:val>
                                            <p:strVal val="#ppt_y"/>
                                          </p:val>
                                        </p:tav>
                                        <p:tav tm="100000">
                                          <p:val>
                                            <p:strVal val="#ppt_y"/>
                                          </p:val>
                                        </p:tav>
                                      </p:tavLst>
                                    </p:anim>
                                  </p:childTnLst>
                                </p:cTn>
                              </p:par>
                            </p:childTnLst>
                          </p:cTn>
                        </p:par>
                        <p:par>
                          <p:cTn id="111" fill="hold">
                            <p:stCondLst>
                              <p:cond delay="11500"/>
                            </p:stCondLst>
                            <p:childTnLst>
                              <p:par>
                                <p:cTn id="112" presetID="2" presetClass="entr" presetSubtype="8" fill="hold" grpId="0" nodeType="afterEffect">
                                  <p:stCondLst>
                                    <p:cond delay="0"/>
                                  </p:stCondLst>
                                  <p:childTnLst>
                                    <p:set>
                                      <p:cBhvr>
                                        <p:cTn id="113" dur="1" fill="hold">
                                          <p:stCondLst>
                                            <p:cond delay="0"/>
                                          </p:stCondLst>
                                        </p:cTn>
                                        <p:tgtEl>
                                          <p:spTgt spid="40"/>
                                        </p:tgtEl>
                                        <p:attrNameLst>
                                          <p:attrName>style.visibility</p:attrName>
                                        </p:attrNameLst>
                                      </p:cBhvr>
                                      <p:to>
                                        <p:strVal val="visible"/>
                                      </p:to>
                                    </p:set>
                                    <p:anim calcmode="lin" valueType="num">
                                      <p:cBhvr additive="base">
                                        <p:cTn id="114" dur="250" fill="hold"/>
                                        <p:tgtEl>
                                          <p:spTgt spid="40"/>
                                        </p:tgtEl>
                                        <p:attrNameLst>
                                          <p:attrName>ppt_x</p:attrName>
                                        </p:attrNameLst>
                                      </p:cBhvr>
                                      <p:tavLst>
                                        <p:tav tm="0">
                                          <p:val>
                                            <p:strVal val="0-#ppt_w/2"/>
                                          </p:val>
                                        </p:tav>
                                        <p:tav tm="100000">
                                          <p:val>
                                            <p:strVal val="#ppt_x"/>
                                          </p:val>
                                        </p:tav>
                                      </p:tavLst>
                                    </p:anim>
                                    <p:anim calcmode="lin" valueType="num">
                                      <p:cBhvr additive="base">
                                        <p:cTn id="115" dur="250" fill="hold"/>
                                        <p:tgtEl>
                                          <p:spTgt spid="40"/>
                                        </p:tgtEl>
                                        <p:attrNameLst>
                                          <p:attrName>ppt_y</p:attrName>
                                        </p:attrNameLst>
                                      </p:cBhvr>
                                      <p:tavLst>
                                        <p:tav tm="0">
                                          <p:val>
                                            <p:strVal val="#ppt_y"/>
                                          </p:val>
                                        </p:tav>
                                        <p:tav tm="100000">
                                          <p:val>
                                            <p:strVal val="#ppt_y"/>
                                          </p:val>
                                        </p:tav>
                                      </p:tavLst>
                                    </p:anim>
                                  </p:childTnLst>
                                </p:cTn>
                              </p:par>
                            </p:childTnLst>
                          </p:cTn>
                        </p:par>
                        <p:par>
                          <p:cTn id="116" fill="hold">
                            <p:stCondLst>
                              <p:cond delay="12000"/>
                            </p:stCondLst>
                            <p:childTnLst>
                              <p:par>
                                <p:cTn id="117" presetID="2" presetClass="entr" presetSubtype="2" fill="hold" grpId="0" nodeType="afterEffect">
                                  <p:stCondLst>
                                    <p:cond delay="0"/>
                                  </p:stCondLst>
                                  <p:childTnLst>
                                    <p:set>
                                      <p:cBhvr>
                                        <p:cTn id="118" dur="1" fill="hold">
                                          <p:stCondLst>
                                            <p:cond delay="0"/>
                                          </p:stCondLst>
                                        </p:cTn>
                                        <p:tgtEl>
                                          <p:spTgt spid="43"/>
                                        </p:tgtEl>
                                        <p:attrNameLst>
                                          <p:attrName>style.visibility</p:attrName>
                                        </p:attrNameLst>
                                      </p:cBhvr>
                                      <p:to>
                                        <p:strVal val="visible"/>
                                      </p:to>
                                    </p:set>
                                    <p:anim calcmode="lin" valueType="num">
                                      <p:cBhvr additive="base">
                                        <p:cTn id="119" dur="250" fill="hold"/>
                                        <p:tgtEl>
                                          <p:spTgt spid="43"/>
                                        </p:tgtEl>
                                        <p:attrNameLst>
                                          <p:attrName>ppt_x</p:attrName>
                                        </p:attrNameLst>
                                      </p:cBhvr>
                                      <p:tavLst>
                                        <p:tav tm="0">
                                          <p:val>
                                            <p:strVal val="1+#ppt_w/2"/>
                                          </p:val>
                                        </p:tav>
                                        <p:tav tm="100000">
                                          <p:val>
                                            <p:strVal val="#ppt_x"/>
                                          </p:val>
                                        </p:tav>
                                      </p:tavLst>
                                    </p:anim>
                                    <p:anim calcmode="lin" valueType="num">
                                      <p:cBhvr additive="base">
                                        <p:cTn id="120" dur="250" fill="hold"/>
                                        <p:tgtEl>
                                          <p:spTgt spid="43"/>
                                        </p:tgtEl>
                                        <p:attrNameLst>
                                          <p:attrName>ppt_y</p:attrName>
                                        </p:attrNameLst>
                                      </p:cBhvr>
                                      <p:tavLst>
                                        <p:tav tm="0">
                                          <p:val>
                                            <p:strVal val="#ppt_y"/>
                                          </p:val>
                                        </p:tav>
                                        <p:tav tm="100000">
                                          <p:val>
                                            <p:strVal val="#ppt_y"/>
                                          </p:val>
                                        </p:tav>
                                      </p:tavLst>
                                    </p:anim>
                                  </p:childTnLst>
                                </p:cTn>
                              </p:par>
                            </p:childTnLst>
                          </p:cTn>
                        </p:par>
                        <p:par>
                          <p:cTn id="121" fill="hold">
                            <p:stCondLst>
                              <p:cond delay="12500"/>
                            </p:stCondLst>
                            <p:childTnLst>
                              <p:par>
                                <p:cTn id="122" presetID="2" presetClass="entr" presetSubtype="2" fill="hold" grpId="0" nodeType="afterEffect">
                                  <p:stCondLst>
                                    <p:cond delay="0"/>
                                  </p:stCondLst>
                                  <p:childTnLst>
                                    <p:set>
                                      <p:cBhvr>
                                        <p:cTn id="123" dur="1" fill="hold">
                                          <p:stCondLst>
                                            <p:cond delay="0"/>
                                          </p:stCondLst>
                                        </p:cTn>
                                        <p:tgtEl>
                                          <p:spTgt spid="46"/>
                                        </p:tgtEl>
                                        <p:attrNameLst>
                                          <p:attrName>style.visibility</p:attrName>
                                        </p:attrNameLst>
                                      </p:cBhvr>
                                      <p:to>
                                        <p:strVal val="visible"/>
                                      </p:to>
                                    </p:set>
                                    <p:anim calcmode="lin" valueType="num">
                                      <p:cBhvr additive="base">
                                        <p:cTn id="124" dur="250" fill="hold"/>
                                        <p:tgtEl>
                                          <p:spTgt spid="46"/>
                                        </p:tgtEl>
                                        <p:attrNameLst>
                                          <p:attrName>ppt_x</p:attrName>
                                        </p:attrNameLst>
                                      </p:cBhvr>
                                      <p:tavLst>
                                        <p:tav tm="0">
                                          <p:val>
                                            <p:strVal val="1+#ppt_w/2"/>
                                          </p:val>
                                        </p:tav>
                                        <p:tav tm="100000">
                                          <p:val>
                                            <p:strVal val="#ppt_x"/>
                                          </p:val>
                                        </p:tav>
                                      </p:tavLst>
                                    </p:anim>
                                    <p:anim calcmode="lin" valueType="num">
                                      <p:cBhvr additive="base">
                                        <p:cTn id="125" dur="250" fill="hold"/>
                                        <p:tgtEl>
                                          <p:spTgt spid="46"/>
                                        </p:tgtEl>
                                        <p:attrNameLst>
                                          <p:attrName>ppt_y</p:attrName>
                                        </p:attrNameLst>
                                      </p:cBhvr>
                                      <p:tavLst>
                                        <p:tav tm="0">
                                          <p:val>
                                            <p:strVal val="#ppt_y"/>
                                          </p:val>
                                        </p:tav>
                                        <p:tav tm="100000">
                                          <p:val>
                                            <p:strVal val="#ppt_y"/>
                                          </p:val>
                                        </p:tav>
                                      </p:tavLst>
                                    </p:anim>
                                  </p:childTnLst>
                                </p:cTn>
                              </p:par>
                            </p:childTnLst>
                          </p:cTn>
                        </p:par>
                        <p:par>
                          <p:cTn id="126" fill="hold">
                            <p:stCondLst>
                              <p:cond delay="13000"/>
                            </p:stCondLst>
                            <p:childTnLst>
                              <p:par>
                                <p:cTn id="127" presetID="37" presetClass="entr" presetSubtype="0" fill="hold" grpId="0" nodeType="afterEffect">
                                  <p:stCondLst>
                                    <p:cond delay="0"/>
                                  </p:stCondLst>
                                  <p:childTnLst>
                                    <p:set>
                                      <p:cBhvr>
                                        <p:cTn id="128" dur="1" fill="hold">
                                          <p:stCondLst>
                                            <p:cond delay="0"/>
                                          </p:stCondLst>
                                        </p:cTn>
                                        <p:tgtEl>
                                          <p:spTgt spid="47"/>
                                        </p:tgtEl>
                                        <p:attrNameLst>
                                          <p:attrName>style.visibility</p:attrName>
                                        </p:attrNameLst>
                                      </p:cBhvr>
                                      <p:to>
                                        <p:strVal val="visible"/>
                                      </p:to>
                                    </p:set>
                                    <p:animEffect transition="in" filter="fade">
                                      <p:cBhvr>
                                        <p:cTn id="129" dur="750"/>
                                        <p:tgtEl>
                                          <p:spTgt spid="47"/>
                                        </p:tgtEl>
                                      </p:cBhvr>
                                    </p:animEffect>
                                    <p:anim calcmode="lin" valueType="num">
                                      <p:cBhvr>
                                        <p:cTn id="130" dur="750" fill="hold"/>
                                        <p:tgtEl>
                                          <p:spTgt spid="47"/>
                                        </p:tgtEl>
                                        <p:attrNameLst>
                                          <p:attrName>ppt_x</p:attrName>
                                        </p:attrNameLst>
                                      </p:cBhvr>
                                      <p:tavLst>
                                        <p:tav tm="0">
                                          <p:val>
                                            <p:strVal val="#ppt_x"/>
                                          </p:val>
                                        </p:tav>
                                        <p:tav tm="100000">
                                          <p:val>
                                            <p:strVal val="#ppt_x"/>
                                          </p:val>
                                        </p:tav>
                                      </p:tavLst>
                                    </p:anim>
                                    <p:anim calcmode="lin" valueType="num">
                                      <p:cBhvr>
                                        <p:cTn id="131" dur="675" decel="100000" fill="hold"/>
                                        <p:tgtEl>
                                          <p:spTgt spid="47"/>
                                        </p:tgtEl>
                                        <p:attrNameLst>
                                          <p:attrName>ppt_y</p:attrName>
                                        </p:attrNameLst>
                                      </p:cBhvr>
                                      <p:tavLst>
                                        <p:tav tm="0">
                                          <p:val>
                                            <p:strVal val="#ppt_y+1"/>
                                          </p:val>
                                        </p:tav>
                                        <p:tav tm="100000">
                                          <p:val>
                                            <p:strVal val="#ppt_y-.03"/>
                                          </p:val>
                                        </p:tav>
                                      </p:tavLst>
                                    </p:anim>
                                    <p:anim calcmode="lin" valueType="num">
                                      <p:cBhvr>
                                        <p:cTn id="132"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133" fill="hold">
                            <p:stCondLst>
                              <p:cond delay="14000"/>
                            </p:stCondLst>
                            <p:childTnLst>
                              <p:par>
                                <p:cTn id="134" presetID="10" presetClass="entr" presetSubtype="0" fill="hold" grpId="0" nodeType="afterEffect">
                                  <p:stCondLst>
                                    <p:cond delay="0"/>
                                  </p:stCondLst>
                                  <p:childTnLst>
                                    <p:set>
                                      <p:cBhvr>
                                        <p:cTn id="135" dur="1" fill="hold">
                                          <p:stCondLst>
                                            <p:cond delay="0"/>
                                          </p:stCondLst>
                                        </p:cTn>
                                        <p:tgtEl>
                                          <p:spTgt spid="49"/>
                                        </p:tgtEl>
                                        <p:attrNameLst>
                                          <p:attrName>style.visibility</p:attrName>
                                        </p:attrNameLst>
                                      </p:cBhvr>
                                      <p:to>
                                        <p:strVal val="visible"/>
                                      </p:to>
                                    </p:set>
                                    <p:animEffect transition="in" filter="fade">
                                      <p:cBhvr>
                                        <p:cTn id="13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animBg="1"/>
      <p:bldP spid="15" grpId="0" animBg="1"/>
      <p:bldP spid="16" grpId="0" animBg="1"/>
      <p:bldP spid="17" grpId="0" animBg="1"/>
      <p:bldP spid="18" grpId="0" animBg="1"/>
      <p:bldP spid="19" grpId="0" animBg="1"/>
      <p:bldP spid="22" grpId="0" animBg="1"/>
      <p:bldP spid="24" grpId="0" animBg="1"/>
      <p:bldP spid="26" grpId="0" animBg="1"/>
      <p:bldP spid="28" grpId="0" animBg="1"/>
      <p:bldP spid="31" grpId="0" animBg="1"/>
      <p:bldP spid="32" grpId="0"/>
      <p:bldGraphic spid="33" grpId="0">
        <p:bldAsOne/>
      </p:bldGraphic>
      <p:bldP spid="36" grpId="0" animBg="1"/>
      <p:bldP spid="37" grpId="0"/>
      <p:bldGraphic spid="38" grpId="0">
        <p:bldAsOne/>
      </p:bldGraphic>
      <p:bldP spid="39" grpId="0" animBg="1"/>
      <p:bldP spid="40" grpId="0"/>
      <p:bldGraphic spid="41" grpId="0">
        <p:bldAsOne/>
      </p:bldGraphic>
      <p:bldP spid="42" grpId="0" animBg="1"/>
      <p:bldP spid="43" grpId="0"/>
      <p:bldGraphic spid="44" grpId="0">
        <p:bldAsOne/>
      </p:bldGraphic>
      <p:bldP spid="45" grpId="0" animBg="1"/>
      <p:bldP spid="46" grpId="0"/>
      <p:bldP spid="47" grpId="0"/>
      <p:bldP spid="49"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8"/>
          <p:cNvSpPr/>
          <p:nvPr/>
        </p:nvSpPr>
        <p:spPr bwMode="auto">
          <a:xfrm>
            <a:off x="3537640" y="1191161"/>
            <a:ext cx="2068720" cy="3500255"/>
          </a:xfrm>
          <a:custGeom>
            <a:avLst/>
            <a:gdLst>
              <a:gd name="T0" fmla="*/ 102 w 205"/>
              <a:gd name="T1" fmla="*/ 347 h 347"/>
              <a:gd name="T2" fmla="*/ 69 w 205"/>
              <a:gd name="T3" fmla="*/ 327 h 347"/>
              <a:gd name="T4" fmla="*/ 58 w 205"/>
              <a:gd name="T5" fmla="*/ 327 h 347"/>
              <a:gd name="T6" fmla="*/ 49 w 205"/>
              <a:gd name="T7" fmla="*/ 317 h 347"/>
              <a:gd name="T8" fmla="*/ 51 w 205"/>
              <a:gd name="T9" fmla="*/ 311 h 347"/>
              <a:gd name="T10" fmla="*/ 49 w 205"/>
              <a:gd name="T11" fmla="*/ 305 h 347"/>
              <a:gd name="T12" fmla="*/ 51 w 205"/>
              <a:gd name="T13" fmla="*/ 299 h 347"/>
              <a:gd name="T14" fmla="*/ 49 w 205"/>
              <a:gd name="T15" fmla="*/ 294 h 347"/>
              <a:gd name="T16" fmla="*/ 51 w 205"/>
              <a:gd name="T17" fmla="*/ 288 h 347"/>
              <a:gd name="T18" fmla="*/ 49 w 205"/>
              <a:gd name="T19" fmla="*/ 282 h 347"/>
              <a:gd name="T20" fmla="*/ 51 w 205"/>
              <a:gd name="T21" fmla="*/ 276 h 347"/>
              <a:gd name="T22" fmla="*/ 49 w 205"/>
              <a:gd name="T23" fmla="*/ 270 h 347"/>
              <a:gd name="T24" fmla="*/ 52 w 205"/>
              <a:gd name="T25" fmla="*/ 263 h 347"/>
              <a:gd name="T26" fmla="*/ 35 w 205"/>
              <a:gd name="T27" fmla="*/ 205 h 347"/>
              <a:gd name="T28" fmla="*/ 10 w 205"/>
              <a:gd name="T29" fmla="*/ 147 h 347"/>
              <a:gd name="T30" fmla="*/ 0 w 205"/>
              <a:gd name="T31" fmla="*/ 103 h 347"/>
              <a:gd name="T32" fmla="*/ 12 w 205"/>
              <a:gd name="T33" fmla="*/ 54 h 347"/>
              <a:gd name="T34" fmla="*/ 102 w 205"/>
              <a:gd name="T35" fmla="*/ 0 h 347"/>
              <a:gd name="T36" fmla="*/ 205 w 205"/>
              <a:gd name="T37" fmla="*/ 103 h 347"/>
              <a:gd name="T38" fmla="*/ 204 w 205"/>
              <a:gd name="T39" fmla="*/ 117 h 347"/>
              <a:gd name="T40" fmla="*/ 196 w 205"/>
              <a:gd name="T41" fmla="*/ 144 h 347"/>
              <a:gd name="T42" fmla="*/ 194 w 205"/>
              <a:gd name="T43" fmla="*/ 147 h 347"/>
              <a:gd name="T44" fmla="*/ 153 w 205"/>
              <a:gd name="T45" fmla="*/ 263 h 347"/>
              <a:gd name="T46" fmla="*/ 156 w 205"/>
              <a:gd name="T47" fmla="*/ 270 h 347"/>
              <a:gd name="T48" fmla="*/ 154 w 205"/>
              <a:gd name="T49" fmla="*/ 276 h 347"/>
              <a:gd name="T50" fmla="*/ 156 w 205"/>
              <a:gd name="T51" fmla="*/ 282 h 347"/>
              <a:gd name="T52" fmla="*/ 154 w 205"/>
              <a:gd name="T53" fmla="*/ 288 h 347"/>
              <a:gd name="T54" fmla="*/ 156 w 205"/>
              <a:gd name="T55" fmla="*/ 294 h 347"/>
              <a:gd name="T56" fmla="*/ 154 w 205"/>
              <a:gd name="T57" fmla="*/ 299 h 347"/>
              <a:gd name="T58" fmla="*/ 156 w 205"/>
              <a:gd name="T59" fmla="*/ 305 h 347"/>
              <a:gd name="T60" fmla="*/ 154 w 205"/>
              <a:gd name="T61" fmla="*/ 311 h 347"/>
              <a:gd name="T62" fmla="*/ 156 w 205"/>
              <a:gd name="T63" fmla="*/ 317 h 347"/>
              <a:gd name="T64" fmla="*/ 146 w 205"/>
              <a:gd name="T65" fmla="*/ 327 h 347"/>
              <a:gd name="T66" fmla="*/ 136 w 205"/>
              <a:gd name="T67" fmla="*/ 327 h 347"/>
              <a:gd name="T68" fmla="*/ 102 w 205"/>
              <a:gd name="T6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347">
                <a:moveTo>
                  <a:pt x="102" y="347"/>
                </a:moveTo>
                <a:cubicBezTo>
                  <a:pt x="88" y="347"/>
                  <a:pt x="76" y="339"/>
                  <a:pt x="69" y="327"/>
                </a:cubicBezTo>
                <a:cubicBezTo>
                  <a:pt x="58" y="327"/>
                  <a:pt x="58" y="327"/>
                  <a:pt x="58" y="327"/>
                </a:cubicBezTo>
                <a:cubicBezTo>
                  <a:pt x="53" y="327"/>
                  <a:pt x="49" y="323"/>
                  <a:pt x="49" y="317"/>
                </a:cubicBezTo>
                <a:cubicBezTo>
                  <a:pt x="49" y="315"/>
                  <a:pt x="50" y="313"/>
                  <a:pt x="51" y="311"/>
                </a:cubicBezTo>
                <a:cubicBezTo>
                  <a:pt x="50" y="309"/>
                  <a:pt x="49" y="307"/>
                  <a:pt x="49" y="305"/>
                </a:cubicBezTo>
                <a:cubicBezTo>
                  <a:pt x="49" y="303"/>
                  <a:pt x="50" y="301"/>
                  <a:pt x="51" y="299"/>
                </a:cubicBezTo>
                <a:cubicBezTo>
                  <a:pt x="50" y="298"/>
                  <a:pt x="49" y="296"/>
                  <a:pt x="49" y="294"/>
                </a:cubicBezTo>
                <a:cubicBezTo>
                  <a:pt x="49" y="291"/>
                  <a:pt x="50" y="289"/>
                  <a:pt x="51" y="288"/>
                </a:cubicBezTo>
                <a:cubicBezTo>
                  <a:pt x="50" y="286"/>
                  <a:pt x="49" y="284"/>
                  <a:pt x="49" y="282"/>
                </a:cubicBezTo>
                <a:cubicBezTo>
                  <a:pt x="49" y="280"/>
                  <a:pt x="50" y="278"/>
                  <a:pt x="51" y="276"/>
                </a:cubicBezTo>
                <a:cubicBezTo>
                  <a:pt x="50" y="274"/>
                  <a:pt x="49" y="272"/>
                  <a:pt x="49" y="270"/>
                </a:cubicBezTo>
                <a:cubicBezTo>
                  <a:pt x="49" y="267"/>
                  <a:pt x="50" y="265"/>
                  <a:pt x="52" y="263"/>
                </a:cubicBezTo>
                <a:cubicBezTo>
                  <a:pt x="49" y="247"/>
                  <a:pt x="44" y="229"/>
                  <a:pt x="35" y="205"/>
                </a:cubicBezTo>
                <a:cubicBezTo>
                  <a:pt x="29" y="189"/>
                  <a:pt x="21" y="170"/>
                  <a:pt x="10" y="147"/>
                </a:cubicBezTo>
                <a:cubicBezTo>
                  <a:pt x="4" y="133"/>
                  <a:pt x="0" y="118"/>
                  <a:pt x="0" y="103"/>
                </a:cubicBezTo>
                <a:cubicBezTo>
                  <a:pt x="0" y="86"/>
                  <a:pt x="4" y="69"/>
                  <a:pt x="12" y="54"/>
                </a:cubicBezTo>
                <a:cubicBezTo>
                  <a:pt x="30" y="21"/>
                  <a:pt x="65" y="0"/>
                  <a:pt x="102" y="0"/>
                </a:cubicBezTo>
                <a:cubicBezTo>
                  <a:pt x="159" y="0"/>
                  <a:pt x="205" y="46"/>
                  <a:pt x="205" y="103"/>
                </a:cubicBezTo>
                <a:cubicBezTo>
                  <a:pt x="205" y="107"/>
                  <a:pt x="204" y="112"/>
                  <a:pt x="204" y="117"/>
                </a:cubicBezTo>
                <a:cubicBezTo>
                  <a:pt x="202" y="126"/>
                  <a:pt x="200" y="135"/>
                  <a:pt x="196" y="144"/>
                </a:cubicBezTo>
                <a:cubicBezTo>
                  <a:pt x="195" y="145"/>
                  <a:pt x="195" y="146"/>
                  <a:pt x="194" y="147"/>
                </a:cubicBezTo>
                <a:cubicBezTo>
                  <a:pt x="168" y="204"/>
                  <a:pt x="157" y="237"/>
                  <a:pt x="153" y="263"/>
                </a:cubicBezTo>
                <a:cubicBezTo>
                  <a:pt x="155" y="265"/>
                  <a:pt x="156" y="267"/>
                  <a:pt x="156" y="270"/>
                </a:cubicBezTo>
                <a:cubicBezTo>
                  <a:pt x="156" y="272"/>
                  <a:pt x="155" y="274"/>
                  <a:pt x="154" y="276"/>
                </a:cubicBezTo>
                <a:cubicBezTo>
                  <a:pt x="155" y="278"/>
                  <a:pt x="156" y="280"/>
                  <a:pt x="156" y="282"/>
                </a:cubicBezTo>
                <a:cubicBezTo>
                  <a:pt x="156" y="284"/>
                  <a:pt x="155" y="286"/>
                  <a:pt x="154" y="288"/>
                </a:cubicBezTo>
                <a:cubicBezTo>
                  <a:pt x="155" y="289"/>
                  <a:pt x="156" y="291"/>
                  <a:pt x="156" y="294"/>
                </a:cubicBezTo>
                <a:cubicBezTo>
                  <a:pt x="156" y="296"/>
                  <a:pt x="155" y="298"/>
                  <a:pt x="154" y="299"/>
                </a:cubicBezTo>
                <a:cubicBezTo>
                  <a:pt x="155" y="301"/>
                  <a:pt x="156" y="303"/>
                  <a:pt x="156" y="305"/>
                </a:cubicBezTo>
                <a:cubicBezTo>
                  <a:pt x="156" y="307"/>
                  <a:pt x="155" y="309"/>
                  <a:pt x="154" y="311"/>
                </a:cubicBezTo>
                <a:cubicBezTo>
                  <a:pt x="155" y="313"/>
                  <a:pt x="156" y="315"/>
                  <a:pt x="156" y="317"/>
                </a:cubicBezTo>
                <a:cubicBezTo>
                  <a:pt x="156" y="323"/>
                  <a:pt x="152" y="327"/>
                  <a:pt x="146" y="327"/>
                </a:cubicBezTo>
                <a:cubicBezTo>
                  <a:pt x="136" y="327"/>
                  <a:pt x="136" y="327"/>
                  <a:pt x="136" y="327"/>
                </a:cubicBezTo>
                <a:cubicBezTo>
                  <a:pt x="129" y="339"/>
                  <a:pt x="116" y="347"/>
                  <a:pt x="102" y="347"/>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1" name="Freeform 79"/>
          <p:cNvSpPr/>
          <p:nvPr/>
        </p:nvSpPr>
        <p:spPr bwMode="auto">
          <a:xfrm>
            <a:off x="4072873" y="3854585"/>
            <a:ext cx="989758" cy="785860"/>
          </a:xfrm>
          <a:custGeom>
            <a:avLst/>
            <a:gdLst>
              <a:gd name="T0" fmla="*/ 0 w 98"/>
              <a:gd name="T1" fmla="*/ 41 h 78"/>
              <a:gd name="T2" fmla="*/ 5 w 98"/>
              <a:gd name="T3" fmla="*/ 47 h 78"/>
              <a:gd name="T4" fmla="*/ 0 w 98"/>
              <a:gd name="T5" fmla="*/ 53 h 78"/>
              <a:gd name="T6" fmla="*/ 5 w 98"/>
              <a:gd name="T7" fmla="*/ 59 h 78"/>
              <a:gd name="T8" fmla="*/ 18 w 98"/>
              <a:gd name="T9" fmla="*/ 59 h 78"/>
              <a:gd name="T10" fmla="*/ 49 w 98"/>
              <a:gd name="T11" fmla="*/ 78 h 78"/>
              <a:gd name="T12" fmla="*/ 80 w 98"/>
              <a:gd name="T13" fmla="*/ 59 h 78"/>
              <a:gd name="T14" fmla="*/ 93 w 98"/>
              <a:gd name="T15" fmla="*/ 59 h 78"/>
              <a:gd name="T16" fmla="*/ 98 w 98"/>
              <a:gd name="T17" fmla="*/ 53 h 78"/>
              <a:gd name="T18" fmla="*/ 93 w 98"/>
              <a:gd name="T19" fmla="*/ 47 h 78"/>
              <a:gd name="T20" fmla="*/ 98 w 98"/>
              <a:gd name="T21" fmla="*/ 41 h 78"/>
              <a:gd name="T22" fmla="*/ 93 w 98"/>
              <a:gd name="T23" fmla="*/ 35 h 78"/>
              <a:gd name="T24" fmla="*/ 98 w 98"/>
              <a:gd name="T25" fmla="*/ 30 h 78"/>
              <a:gd name="T26" fmla="*/ 93 w 98"/>
              <a:gd name="T27" fmla="*/ 24 h 78"/>
              <a:gd name="T28" fmla="*/ 98 w 98"/>
              <a:gd name="T29" fmla="*/ 18 h 78"/>
              <a:gd name="T30" fmla="*/ 93 w 98"/>
              <a:gd name="T31" fmla="*/ 12 h 78"/>
              <a:gd name="T32" fmla="*/ 98 w 98"/>
              <a:gd name="T33" fmla="*/ 6 h 78"/>
              <a:gd name="T34" fmla="*/ 93 w 98"/>
              <a:gd name="T35" fmla="*/ 0 h 78"/>
              <a:gd name="T36" fmla="*/ 5 w 98"/>
              <a:gd name="T37" fmla="*/ 0 h 78"/>
              <a:gd name="T38" fmla="*/ 0 w 98"/>
              <a:gd name="T39" fmla="*/ 6 h 78"/>
              <a:gd name="T40" fmla="*/ 5 w 98"/>
              <a:gd name="T41" fmla="*/ 12 h 78"/>
              <a:gd name="T42" fmla="*/ 0 w 98"/>
              <a:gd name="T43" fmla="*/ 18 h 78"/>
              <a:gd name="T44" fmla="*/ 5 w 98"/>
              <a:gd name="T45" fmla="*/ 24 h 78"/>
              <a:gd name="T46" fmla="*/ 0 w 98"/>
              <a:gd name="T47" fmla="*/ 30 h 78"/>
              <a:gd name="T48" fmla="*/ 5 w 98"/>
              <a:gd name="T49" fmla="*/ 35 h 78"/>
              <a:gd name="T50" fmla="*/ 0 w 98"/>
              <a:gd name="T51"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78">
                <a:moveTo>
                  <a:pt x="0" y="41"/>
                </a:moveTo>
                <a:cubicBezTo>
                  <a:pt x="0" y="45"/>
                  <a:pt x="3" y="47"/>
                  <a:pt x="5" y="47"/>
                </a:cubicBezTo>
                <a:cubicBezTo>
                  <a:pt x="3" y="47"/>
                  <a:pt x="0" y="50"/>
                  <a:pt x="0" y="53"/>
                </a:cubicBezTo>
                <a:cubicBezTo>
                  <a:pt x="0" y="56"/>
                  <a:pt x="3" y="59"/>
                  <a:pt x="5" y="59"/>
                </a:cubicBezTo>
                <a:cubicBezTo>
                  <a:pt x="18" y="59"/>
                  <a:pt x="18" y="59"/>
                  <a:pt x="18" y="59"/>
                </a:cubicBezTo>
                <a:cubicBezTo>
                  <a:pt x="24" y="70"/>
                  <a:pt x="36" y="78"/>
                  <a:pt x="49" y="78"/>
                </a:cubicBezTo>
                <a:cubicBezTo>
                  <a:pt x="63" y="78"/>
                  <a:pt x="75" y="70"/>
                  <a:pt x="80" y="59"/>
                </a:cubicBezTo>
                <a:cubicBezTo>
                  <a:pt x="93" y="59"/>
                  <a:pt x="93" y="59"/>
                  <a:pt x="93" y="59"/>
                </a:cubicBezTo>
                <a:cubicBezTo>
                  <a:pt x="96" y="59"/>
                  <a:pt x="98" y="56"/>
                  <a:pt x="98" y="53"/>
                </a:cubicBezTo>
                <a:cubicBezTo>
                  <a:pt x="98" y="50"/>
                  <a:pt x="96" y="47"/>
                  <a:pt x="93" y="47"/>
                </a:cubicBezTo>
                <a:cubicBezTo>
                  <a:pt x="96" y="47"/>
                  <a:pt x="98" y="45"/>
                  <a:pt x="98" y="41"/>
                </a:cubicBezTo>
                <a:cubicBezTo>
                  <a:pt x="98" y="38"/>
                  <a:pt x="96" y="35"/>
                  <a:pt x="93" y="35"/>
                </a:cubicBezTo>
                <a:cubicBezTo>
                  <a:pt x="96" y="35"/>
                  <a:pt x="98" y="33"/>
                  <a:pt x="98" y="30"/>
                </a:cubicBezTo>
                <a:cubicBezTo>
                  <a:pt x="98" y="26"/>
                  <a:pt x="96" y="24"/>
                  <a:pt x="93" y="24"/>
                </a:cubicBezTo>
                <a:cubicBezTo>
                  <a:pt x="96" y="24"/>
                  <a:pt x="98" y="21"/>
                  <a:pt x="98" y="18"/>
                </a:cubicBezTo>
                <a:cubicBezTo>
                  <a:pt x="98" y="15"/>
                  <a:pt x="96" y="12"/>
                  <a:pt x="93" y="12"/>
                </a:cubicBezTo>
                <a:cubicBezTo>
                  <a:pt x="96" y="12"/>
                  <a:pt x="98" y="9"/>
                  <a:pt x="98" y="6"/>
                </a:cubicBezTo>
                <a:cubicBezTo>
                  <a:pt x="98" y="3"/>
                  <a:pt x="96" y="0"/>
                  <a:pt x="93" y="0"/>
                </a:cubicBezTo>
                <a:cubicBezTo>
                  <a:pt x="5" y="0"/>
                  <a:pt x="5" y="0"/>
                  <a:pt x="5" y="0"/>
                </a:cubicBezTo>
                <a:cubicBezTo>
                  <a:pt x="3" y="0"/>
                  <a:pt x="0" y="3"/>
                  <a:pt x="0" y="6"/>
                </a:cubicBezTo>
                <a:cubicBezTo>
                  <a:pt x="0" y="9"/>
                  <a:pt x="3" y="12"/>
                  <a:pt x="5" y="12"/>
                </a:cubicBezTo>
                <a:cubicBezTo>
                  <a:pt x="3" y="12"/>
                  <a:pt x="0" y="15"/>
                  <a:pt x="0" y="18"/>
                </a:cubicBezTo>
                <a:cubicBezTo>
                  <a:pt x="0" y="21"/>
                  <a:pt x="3" y="24"/>
                  <a:pt x="5" y="24"/>
                </a:cubicBezTo>
                <a:cubicBezTo>
                  <a:pt x="3" y="24"/>
                  <a:pt x="0" y="26"/>
                  <a:pt x="0" y="30"/>
                </a:cubicBezTo>
                <a:cubicBezTo>
                  <a:pt x="0" y="33"/>
                  <a:pt x="3" y="35"/>
                  <a:pt x="5" y="35"/>
                </a:cubicBezTo>
                <a:cubicBezTo>
                  <a:pt x="3" y="35"/>
                  <a:pt x="0" y="38"/>
                  <a:pt x="0" y="41"/>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80"/>
          <p:cNvSpPr/>
          <p:nvPr/>
        </p:nvSpPr>
        <p:spPr bwMode="auto">
          <a:xfrm>
            <a:off x="3932692" y="2622699"/>
            <a:ext cx="1541983" cy="1231886"/>
          </a:xfrm>
          <a:custGeom>
            <a:avLst/>
            <a:gdLst>
              <a:gd name="T0" fmla="*/ 17 w 153"/>
              <a:gd name="T1" fmla="*/ 122 h 122"/>
              <a:gd name="T2" fmla="*/ 110 w 153"/>
              <a:gd name="T3" fmla="*/ 122 h 122"/>
              <a:gd name="T4" fmla="*/ 152 w 153"/>
              <a:gd name="T5" fmla="*/ 3 h 122"/>
              <a:gd name="T6" fmla="*/ 153 w 153"/>
              <a:gd name="T7" fmla="*/ 0 h 122"/>
              <a:gd name="T8" fmla="*/ 0 w 153"/>
              <a:gd name="T9" fmla="*/ 62 h 122"/>
              <a:gd name="T10" fmla="*/ 17 w 153"/>
              <a:gd name="T11" fmla="*/ 122 h 122"/>
            </a:gdLst>
            <a:ahLst/>
            <a:cxnLst>
              <a:cxn ang="0">
                <a:pos x="T0" y="T1"/>
              </a:cxn>
              <a:cxn ang="0">
                <a:pos x="T2" y="T3"/>
              </a:cxn>
              <a:cxn ang="0">
                <a:pos x="T4" y="T5"/>
              </a:cxn>
              <a:cxn ang="0">
                <a:pos x="T6" y="T7"/>
              </a:cxn>
              <a:cxn ang="0">
                <a:pos x="T8" y="T9"/>
              </a:cxn>
              <a:cxn ang="0">
                <a:pos x="T10" y="T11"/>
              </a:cxn>
            </a:cxnLst>
            <a:rect l="0" t="0" r="r" b="b"/>
            <a:pathLst>
              <a:path w="153" h="122">
                <a:moveTo>
                  <a:pt x="17" y="122"/>
                </a:moveTo>
                <a:cubicBezTo>
                  <a:pt x="110" y="122"/>
                  <a:pt x="110" y="122"/>
                  <a:pt x="110" y="122"/>
                </a:cubicBezTo>
                <a:cubicBezTo>
                  <a:pt x="113" y="95"/>
                  <a:pt x="125" y="61"/>
                  <a:pt x="152" y="3"/>
                </a:cubicBezTo>
                <a:cubicBezTo>
                  <a:pt x="152" y="2"/>
                  <a:pt x="153" y="1"/>
                  <a:pt x="153" y="0"/>
                </a:cubicBezTo>
                <a:cubicBezTo>
                  <a:pt x="108" y="18"/>
                  <a:pt x="36" y="47"/>
                  <a:pt x="0" y="62"/>
                </a:cubicBezTo>
                <a:cubicBezTo>
                  <a:pt x="10" y="87"/>
                  <a:pt x="15" y="106"/>
                  <a:pt x="17" y="122"/>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81"/>
          <p:cNvSpPr/>
          <p:nvPr/>
        </p:nvSpPr>
        <p:spPr bwMode="auto">
          <a:xfrm>
            <a:off x="3588615" y="1756131"/>
            <a:ext cx="1958275" cy="1491008"/>
          </a:xfrm>
          <a:custGeom>
            <a:avLst/>
            <a:gdLst>
              <a:gd name="T0" fmla="*/ 11 w 194"/>
              <a:gd name="T1" fmla="*/ 0 h 148"/>
              <a:gd name="T2" fmla="*/ 0 w 194"/>
              <a:gd name="T3" fmla="*/ 47 h 148"/>
              <a:gd name="T4" fmla="*/ 9 w 194"/>
              <a:gd name="T5" fmla="*/ 89 h 148"/>
              <a:gd name="T6" fmla="*/ 34 w 194"/>
              <a:gd name="T7" fmla="*/ 148 h 148"/>
              <a:gd name="T8" fmla="*/ 187 w 194"/>
              <a:gd name="T9" fmla="*/ 86 h 148"/>
              <a:gd name="T10" fmla="*/ 194 w 194"/>
              <a:gd name="T11" fmla="*/ 61 h 148"/>
              <a:gd name="T12" fmla="*/ 11 w 194"/>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194" h="148">
                <a:moveTo>
                  <a:pt x="11" y="0"/>
                </a:moveTo>
                <a:cubicBezTo>
                  <a:pt x="4" y="14"/>
                  <a:pt x="0" y="30"/>
                  <a:pt x="0" y="47"/>
                </a:cubicBezTo>
                <a:cubicBezTo>
                  <a:pt x="0" y="62"/>
                  <a:pt x="3" y="76"/>
                  <a:pt x="9" y="89"/>
                </a:cubicBezTo>
                <a:cubicBezTo>
                  <a:pt x="20" y="112"/>
                  <a:pt x="28" y="131"/>
                  <a:pt x="34" y="148"/>
                </a:cubicBezTo>
                <a:cubicBezTo>
                  <a:pt x="70" y="133"/>
                  <a:pt x="142" y="104"/>
                  <a:pt x="187" y="86"/>
                </a:cubicBezTo>
                <a:cubicBezTo>
                  <a:pt x="191" y="78"/>
                  <a:pt x="193" y="70"/>
                  <a:pt x="194" y="61"/>
                </a:cubicBezTo>
                <a:cubicBezTo>
                  <a:pt x="147" y="44"/>
                  <a:pt x="59" y="15"/>
                  <a:pt x="11"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Freeform 82"/>
          <p:cNvSpPr/>
          <p:nvPr/>
        </p:nvSpPr>
        <p:spPr bwMode="auto">
          <a:xfrm>
            <a:off x="3699060" y="1242136"/>
            <a:ext cx="1856326" cy="1129937"/>
          </a:xfrm>
          <a:custGeom>
            <a:avLst/>
            <a:gdLst>
              <a:gd name="T0" fmla="*/ 184 w 184"/>
              <a:gd name="T1" fmla="*/ 98 h 112"/>
              <a:gd name="T2" fmla="*/ 86 w 184"/>
              <a:gd name="T3" fmla="*/ 0 h 112"/>
              <a:gd name="T4" fmla="*/ 0 w 184"/>
              <a:gd name="T5" fmla="*/ 51 h 112"/>
              <a:gd name="T6" fmla="*/ 183 w 184"/>
              <a:gd name="T7" fmla="*/ 112 h 112"/>
              <a:gd name="T8" fmla="*/ 184 w 184"/>
              <a:gd name="T9" fmla="*/ 98 h 112"/>
            </a:gdLst>
            <a:ahLst/>
            <a:cxnLst>
              <a:cxn ang="0">
                <a:pos x="T0" y="T1"/>
              </a:cxn>
              <a:cxn ang="0">
                <a:pos x="T2" y="T3"/>
              </a:cxn>
              <a:cxn ang="0">
                <a:pos x="T4" y="T5"/>
              </a:cxn>
              <a:cxn ang="0">
                <a:pos x="T6" y="T7"/>
              </a:cxn>
              <a:cxn ang="0">
                <a:pos x="T8" y="T9"/>
              </a:cxn>
            </a:cxnLst>
            <a:rect l="0" t="0" r="r" b="b"/>
            <a:pathLst>
              <a:path w="184" h="112">
                <a:moveTo>
                  <a:pt x="184" y="98"/>
                </a:moveTo>
                <a:cubicBezTo>
                  <a:pt x="184" y="44"/>
                  <a:pt x="140" y="0"/>
                  <a:pt x="86" y="0"/>
                </a:cubicBezTo>
                <a:cubicBezTo>
                  <a:pt x="49" y="0"/>
                  <a:pt x="17" y="21"/>
                  <a:pt x="0" y="51"/>
                </a:cubicBezTo>
                <a:cubicBezTo>
                  <a:pt x="48" y="66"/>
                  <a:pt x="136" y="95"/>
                  <a:pt x="183" y="112"/>
                </a:cubicBezTo>
                <a:cubicBezTo>
                  <a:pt x="184" y="107"/>
                  <a:pt x="184" y="102"/>
                  <a:pt x="184" y="98"/>
                </a:cubicBezTo>
                <a:close/>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7" name="Diagram 16"/>
          <p:cNvGraphicFramePr/>
          <p:nvPr/>
        </p:nvGraphicFramePr>
        <p:xfrm>
          <a:off x="1214952" y="1352550"/>
          <a:ext cx="1066800" cy="10668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Group 1"/>
          <p:cNvGrpSpPr/>
          <p:nvPr/>
        </p:nvGrpSpPr>
        <p:grpSpPr>
          <a:xfrm>
            <a:off x="1062552" y="2266949"/>
            <a:ext cx="1371600" cy="527316"/>
            <a:chOff x="1062552" y="2266949"/>
            <a:chExt cx="1371600" cy="527316"/>
          </a:xfrm>
        </p:grpSpPr>
        <p:sp>
          <p:nvSpPr>
            <p:cNvPr id="18" name="Freeform 21"/>
            <p:cNvSpPr/>
            <p:nvPr/>
          </p:nvSpPr>
          <p:spPr bwMode="auto">
            <a:xfrm>
              <a:off x="2203450" y="2266949"/>
              <a:ext cx="230702"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0" name="Freeform 21"/>
            <p:cNvSpPr/>
            <p:nvPr/>
          </p:nvSpPr>
          <p:spPr bwMode="auto">
            <a:xfrm flipH="1">
              <a:off x="1062552" y="2266950"/>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9" name="Rectangle 22"/>
            <p:cNvSpPr>
              <a:spLocks noChangeArrowheads="1"/>
            </p:cNvSpPr>
            <p:nvPr/>
          </p:nvSpPr>
          <p:spPr bwMode="auto">
            <a:xfrm>
              <a:off x="1062552" y="2266950"/>
              <a:ext cx="1371600" cy="304800"/>
            </a:xfrm>
            <a:prstGeom prst="rect">
              <a:avLst/>
            </a:prstGeom>
            <a:solidFill>
              <a:srgbClr val="00C3D9"/>
            </a:solidFill>
            <a:ln>
              <a:noFill/>
            </a:ln>
          </p:spPr>
          <p:txBody>
            <a:bodyPr vert="horz" wrap="square" lIns="91440" tIns="45720" rIns="91440" bIns="45720" numCol="1" anchor="t" anchorCtr="0" compatLnSpc="1"/>
            <a:lstStyle/>
            <a:p>
              <a:endParaRPr lang="en-US"/>
            </a:p>
          </p:txBody>
        </p:sp>
      </p:grpSp>
      <p:graphicFrame>
        <p:nvGraphicFramePr>
          <p:cNvPr id="21" name="Diagram 20"/>
          <p:cNvGraphicFramePr/>
          <p:nvPr/>
        </p:nvGraphicFramePr>
        <p:xfrm>
          <a:off x="1214952" y="3111235"/>
          <a:ext cx="1066800" cy="1066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nvGrpSpPr>
          <p:cNvPr id="3" name="Group 2"/>
          <p:cNvGrpSpPr/>
          <p:nvPr/>
        </p:nvGrpSpPr>
        <p:grpSpPr>
          <a:xfrm>
            <a:off x="1062552" y="4025634"/>
            <a:ext cx="1371600" cy="527316"/>
            <a:chOff x="1062552" y="4025634"/>
            <a:chExt cx="1371600" cy="527316"/>
          </a:xfrm>
        </p:grpSpPr>
        <p:sp>
          <p:nvSpPr>
            <p:cNvPr id="22" name="Freeform 21"/>
            <p:cNvSpPr/>
            <p:nvPr/>
          </p:nvSpPr>
          <p:spPr bwMode="auto">
            <a:xfrm>
              <a:off x="2199202" y="4025634"/>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3" name="Freeform 21"/>
            <p:cNvSpPr/>
            <p:nvPr/>
          </p:nvSpPr>
          <p:spPr bwMode="auto">
            <a:xfrm flipH="1">
              <a:off x="1062552" y="4025635"/>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4" name="Rectangle 22"/>
            <p:cNvSpPr>
              <a:spLocks noChangeArrowheads="1"/>
            </p:cNvSpPr>
            <p:nvPr/>
          </p:nvSpPr>
          <p:spPr bwMode="auto">
            <a:xfrm>
              <a:off x="1062552" y="4025635"/>
              <a:ext cx="1371600" cy="304800"/>
            </a:xfrm>
            <a:prstGeom prst="rect">
              <a:avLst/>
            </a:prstGeom>
            <a:solidFill>
              <a:srgbClr val="F4C60E"/>
            </a:solidFill>
            <a:ln>
              <a:noFill/>
            </a:ln>
          </p:spPr>
          <p:txBody>
            <a:bodyPr vert="horz" wrap="square" lIns="91440" tIns="45720" rIns="91440" bIns="45720" numCol="1" anchor="t" anchorCtr="0" compatLnSpc="1"/>
            <a:lstStyle/>
            <a:p>
              <a:endParaRPr lang="en-US"/>
            </a:p>
          </p:txBody>
        </p:sp>
      </p:grpSp>
      <p:graphicFrame>
        <p:nvGraphicFramePr>
          <p:cNvPr id="25" name="Diagram 24"/>
          <p:cNvGraphicFramePr/>
          <p:nvPr/>
        </p:nvGraphicFramePr>
        <p:xfrm>
          <a:off x="6858000" y="1352550"/>
          <a:ext cx="1066800" cy="10668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4" name="Group 3"/>
          <p:cNvGrpSpPr/>
          <p:nvPr/>
        </p:nvGrpSpPr>
        <p:grpSpPr>
          <a:xfrm>
            <a:off x="6705600" y="2266949"/>
            <a:ext cx="1375848" cy="527316"/>
            <a:chOff x="6705600" y="2266949"/>
            <a:chExt cx="1375848" cy="527316"/>
          </a:xfrm>
        </p:grpSpPr>
        <p:sp>
          <p:nvSpPr>
            <p:cNvPr id="26" name="Freeform 21"/>
            <p:cNvSpPr/>
            <p:nvPr/>
          </p:nvSpPr>
          <p:spPr bwMode="auto">
            <a:xfrm>
              <a:off x="7846498" y="2266949"/>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7" name="Freeform 21"/>
            <p:cNvSpPr/>
            <p:nvPr/>
          </p:nvSpPr>
          <p:spPr bwMode="auto">
            <a:xfrm flipH="1">
              <a:off x="6705600" y="2266950"/>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8" name="Rectangle 22"/>
            <p:cNvSpPr>
              <a:spLocks noChangeArrowheads="1"/>
            </p:cNvSpPr>
            <p:nvPr/>
          </p:nvSpPr>
          <p:spPr bwMode="auto">
            <a:xfrm>
              <a:off x="6705600" y="2266950"/>
              <a:ext cx="1371600" cy="304800"/>
            </a:xfrm>
            <a:prstGeom prst="rect">
              <a:avLst/>
            </a:prstGeom>
            <a:solidFill>
              <a:srgbClr val="DF7307"/>
            </a:solidFill>
            <a:ln>
              <a:noFill/>
            </a:ln>
          </p:spPr>
          <p:txBody>
            <a:bodyPr vert="horz" wrap="square" lIns="91440" tIns="45720" rIns="91440" bIns="45720" numCol="1" anchor="t" anchorCtr="0" compatLnSpc="1"/>
            <a:lstStyle/>
            <a:p>
              <a:endParaRPr lang="en-US"/>
            </a:p>
          </p:txBody>
        </p:sp>
      </p:grpSp>
      <p:graphicFrame>
        <p:nvGraphicFramePr>
          <p:cNvPr id="29" name="Diagram 28"/>
          <p:cNvGraphicFramePr/>
          <p:nvPr/>
        </p:nvGraphicFramePr>
        <p:xfrm>
          <a:off x="6858000" y="3111235"/>
          <a:ext cx="1066800" cy="1066800"/>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pSp>
        <p:nvGrpSpPr>
          <p:cNvPr id="5" name="Group 4"/>
          <p:cNvGrpSpPr/>
          <p:nvPr/>
        </p:nvGrpSpPr>
        <p:grpSpPr>
          <a:xfrm>
            <a:off x="6705600" y="4025634"/>
            <a:ext cx="1375848" cy="527316"/>
            <a:chOff x="6705600" y="4025634"/>
            <a:chExt cx="1375848" cy="527316"/>
          </a:xfrm>
        </p:grpSpPr>
        <p:sp>
          <p:nvSpPr>
            <p:cNvPr id="30" name="Freeform 29"/>
            <p:cNvSpPr/>
            <p:nvPr/>
          </p:nvSpPr>
          <p:spPr bwMode="auto">
            <a:xfrm>
              <a:off x="7846498" y="4025634"/>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1" name="Freeform 21"/>
            <p:cNvSpPr/>
            <p:nvPr/>
          </p:nvSpPr>
          <p:spPr bwMode="auto">
            <a:xfrm flipH="1">
              <a:off x="6705600" y="4025635"/>
              <a:ext cx="234950" cy="527315"/>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2" name="Rectangle 22"/>
            <p:cNvSpPr>
              <a:spLocks noChangeArrowheads="1"/>
            </p:cNvSpPr>
            <p:nvPr/>
          </p:nvSpPr>
          <p:spPr bwMode="auto">
            <a:xfrm>
              <a:off x="6705600" y="4025635"/>
              <a:ext cx="1371600" cy="304800"/>
            </a:xfrm>
            <a:prstGeom prst="rect">
              <a:avLst/>
            </a:prstGeom>
            <a:solidFill>
              <a:srgbClr val="01D48F"/>
            </a:solidFill>
            <a:ln>
              <a:noFill/>
            </a:ln>
          </p:spPr>
          <p:txBody>
            <a:bodyPr vert="horz" wrap="square" lIns="91440" tIns="45720" rIns="91440" bIns="45720" numCol="1" anchor="t" anchorCtr="0" compatLnSpc="1"/>
            <a:lstStyle/>
            <a:p>
              <a:endParaRPr lang="en-US"/>
            </a:p>
          </p:txBody>
        </p:sp>
      </p:grpSp>
      <p:sp>
        <p:nvSpPr>
          <p:cNvPr id="33" name="TextBox 32"/>
          <p:cNvSpPr txBox="1"/>
          <p:nvPr/>
        </p:nvSpPr>
        <p:spPr>
          <a:xfrm>
            <a:off x="1368172" y="2286869"/>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4" name="TextBox 33"/>
          <p:cNvSpPr txBox="1"/>
          <p:nvPr/>
        </p:nvSpPr>
        <p:spPr>
          <a:xfrm>
            <a:off x="1357688" y="4048531"/>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5" name="TextBox 34"/>
          <p:cNvSpPr txBox="1"/>
          <p:nvPr/>
        </p:nvSpPr>
        <p:spPr>
          <a:xfrm>
            <a:off x="7011220" y="2266949"/>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6" name="TextBox 35"/>
          <p:cNvSpPr txBox="1"/>
          <p:nvPr/>
        </p:nvSpPr>
        <p:spPr>
          <a:xfrm>
            <a:off x="7011220" y="4048531"/>
            <a:ext cx="760360"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grpSp>
        <p:nvGrpSpPr>
          <p:cNvPr id="37" name="Group 36"/>
          <p:cNvGrpSpPr/>
          <p:nvPr/>
        </p:nvGrpSpPr>
        <p:grpSpPr>
          <a:xfrm>
            <a:off x="4734588" y="1546619"/>
            <a:ext cx="328043" cy="329223"/>
            <a:chOff x="8247063" y="2435225"/>
            <a:chExt cx="441326" cy="442913"/>
          </a:xfrm>
          <a:solidFill>
            <a:schemeClr val="bg1"/>
          </a:solidFill>
        </p:grpSpPr>
        <p:sp>
          <p:nvSpPr>
            <p:cNvPr id="45" name="Freeform 44"/>
            <p:cNvSpPr/>
            <p:nvPr/>
          </p:nvSpPr>
          <p:spPr bwMode="auto">
            <a:xfrm>
              <a:off x="8250238" y="2435225"/>
              <a:ext cx="220663" cy="93663"/>
            </a:xfrm>
            <a:custGeom>
              <a:avLst/>
              <a:gdLst>
                <a:gd name="T0" fmla="*/ 50 w 59"/>
                <a:gd name="T1" fmla="*/ 0 h 25"/>
                <a:gd name="T2" fmla="*/ 9 w 59"/>
                <a:gd name="T3" fmla="*/ 0 h 25"/>
                <a:gd name="T4" fmla="*/ 0 w 59"/>
                <a:gd name="T5" fmla="*/ 6 h 25"/>
                <a:gd name="T6" fmla="*/ 29 w 59"/>
                <a:gd name="T7" fmla="*/ 25 h 25"/>
                <a:gd name="T8" fmla="*/ 59 w 59"/>
                <a:gd name="T9" fmla="*/ 6 h 25"/>
                <a:gd name="T10" fmla="*/ 50 w 59"/>
                <a:gd name="T11" fmla="*/ 0 h 25"/>
              </a:gdLst>
              <a:ahLst/>
              <a:cxnLst>
                <a:cxn ang="0">
                  <a:pos x="T0" y="T1"/>
                </a:cxn>
                <a:cxn ang="0">
                  <a:pos x="T2" y="T3"/>
                </a:cxn>
                <a:cxn ang="0">
                  <a:pos x="T4" y="T5"/>
                </a:cxn>
                <a:cxn ang="0">
                  <a:pos x="T6" y="T7"/>
                </a:cxn>
                <a:cxn ang="0">
                  <a:pos x="T8" y="T9"/>
                </a:cxn>
                <a:cxn ang="0">
                  <a:pos x="T10" y="T11"/>
                </a:cxn>
              </a:cxnLst>
              <a:rect l="0" t="0" r="r" b="b"/>
              <a:pathLst>
                <a:path w="59" h="25">
                  <a:moveTo>
                    <a:pt x="50" y="0"/>
                  </a:moveTo>
                  <a:cubicBezTo>
                    <a:pt x="9" y="0"/>
                    <a:pt x="9" y="0"/>
                    <a:pt x="9" y="0"/>
                  </a:cubicBezTo>
                  <a:cubicBezTo>
                    <a:pt x="5" y="0"/>
                    <a:pt x="1" y="2"/>
                    <a:pt x="0" y="6"/>
                  </a:cubicBezTo>
                  <a:cubicBezTo>
                    <a:pt x="29" y="25"/>
                    <a:pt x="29" y="25"/>
                    <a:pt x="29" y="25"/>
                  </a:cubicBezTo>
                  <a:cubicBezTo>
                    <a:pt x="59" y="6"/>
                    <a:pt x="59" y="6"/>
                    <a:pt x="59" y="6"/>
                  </a:cubicBezTo>
                  <a:cubicBezTo>
                    <a:pt x="58" y="2"/>
                    <a:pt x="54"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p:nvPr/>
          </p:nvSpPr>
          <p:spPr bwMode="auto">
            <a:xfrm>
              <a:off x="8247063" y="2487613"/>
              <a:ext cx="228600" cy="134938"/>
            </a:xfrm>
            <a:custGeom>
              <a:avLst/>
              <a:gdLst>
                <a:gd name="T0" fmla="*/ 30 w 61"/>
                <a:gd name="T1" fmla="*/ 18 h 36"/>
                <a:gd name="T2" fmla="*/ 29 w 61"/>
                <a:gd name="T3" fmla="*/ 18 h 36"/>
                <a:gd name="T4" fmla="*/ 0 w 61"/>
                <a:gd name="T5" fmla="*/ 0 h 36"/>
                <a:gd name="T6" fmla="*/ 0 w 61"/>
                <a:gd name="T7" fmla="*/ 26 h 36"/>
                <a:gd name="T8" fmla="*/ 10 w 61"/>
                <a:gd name="T9" fmla="*/ 36 h 36"/>
                <a:gd name="T10" fmla="*/ 51 w 61"/>
                <a:gd name="T11" fmla="*/ 36 h 36"/>
                <a:gd name="T12" fmla="*/ 61 w 61"/>
                <a:gd name="T13" fmla="*/ 26 h 36"/>
                <a:gd name="T14" fmla="*/ 61 w 61"/>
                <a:gd name="T15" fmla="*/ 0 h 36"/>
                <a:gd name="T16" fmla="*/ 31 w 61"/>
                <a:gd name="T17" fmla="*/ 18 h 36"/>
                <a:gd name="T18" fmla="*/ 30 w 61"/>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36">
                  <a:moveTo>
                    <a:pt x="30" y="18"/>
                  </a:moveTo>
                  <a:cubicBezTo>
                    <a:pt x="30" y="18"/>
                    <a:pt x="30" y="18"/>
                    <a:pt x="29" y="18"/>
                  </a:cubicBezTo>
                  <a:cubicBezTo>
                    <a:pt x="0" y="0"/>
                    <a:pt x="0" y="0"/>
                    <a:pt x="0" y="0"/>
                  </a:cubicBezTo>
                  <a:cubicBezTo>
                    <a:pt x="0" y="26"/>
                    <a:pt x="0" y="26"/>
                    <a:pt x="0" y="26"/>
                  </a:cubicBezTo>
                  <a:cubicBezTo>
                    <a:pt x="0" y="31"/>
                    <a:pt x="4" y="36"/>
                    <a:pt x="10" y="36"/>
                  </a:cubicBezTo>
                  <a:cubicBezTo>
                    <a:pt x="51" y="36"/>
                    <a:pt x="51" y="36"/>
                    <a:pt x="51" y="36"/>
                  </a:cubicBezTo>
                  <a:cubicBezTo>
                    <a:pt x="57" y="36"/>
                    <a:pt x="61" y="31"/>
                    <a:pt x="61" y="26"/>
                  </a:cubicBezTo>
                  <a:cubicBezTo>
                    <a:pt x="61" y="0"/>
                    <a:pt x="61" y="0"/>
                    <a:pt x="61" y="0"/>
                  </a:cubicBezTo>
                  <a:cubicBezTo>
                    <a:pt x="31" y="18"/>
                    <a:pt x="31" y="18"/>
                    <a:pt x="31" y="18"/>
                  </a:cubicBezTo>
                  <a:cubicBezTo>
                    <a:pt x="31" y="18"/>
                    <a:pt x="31" y="18"/>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8362951" y="2435225"/>
              <a:ext cx="325438" cy="442913"/>
            </a:xfrm>
            <a:custGeom>
              <a:avLst/>
              <a:gdLst>
                <a:gd name="T0" fmla="*/ 66 w 87"/>
                <a:gd name="T1" fmla="*/ 0 h 118"/>
                <a:gd name="T2" fmla="*/ 34 w 87"/>
                <a:gd name="T3" fmla="*/ 0 h 118"/>
                <a:gd name="T4" fmla="*/ 36 w 87"/>
                <a:gd name="T5" fmla="*/ 3 h 118"/>
                <a:gd name="T6" fmla="*/ 37 w 87"/>
                <a:gd name="T7" fmla="*/ 14 h 118"/>
                <a:gd name="T8" fmla="*/ 37 w 87"/>
                <a:gd name="T9" fmla="*/ 16 h 118"/>
                <a:gd name="T10" fmla="*/ 71 w 87"/>
                <a:gd name="T11" fmla="*/ 16 h 118"/>
                <a:gd name="T12" fmla="*/ 71 w 87"/>
                <a:gd name="T13" fmla="*/ 95 h 118"/>
                <a:gd name="T14" fmla="*/ 16 w 87"/>
                <a:gd name="T15" fmla="*/ 95 h 118"/>
                <a:gd name="T16" fmla="*/ 16 w 87"/>
                <a:gd name="T17" fmla="*/ 57 h 118"/>
                <a:gd name="T18" fmla="*/ 0 w 87"/>
                <a:gd name="T19" fmla="*/ 57 h 118"/>
                <a:gd name="T20" fmla="*/ 0 w 87"/>
                <a:gd name="T21" fmla="*/ 98 h 118"/>
                <a:gd name="T22" fmla="*/ 21 w 87"/>
                <a:gd name="T23" fmla="*/ 118 h 118"/>
                <a:gd name="T24" fmla="*/ 66 w 87"/>
                <a:gd name="T25" fmla="*/ 118 h 118"/>
                <a:gd name="T26" fmla="*/ 87 w 87"/>
                <a:gd name="T27" fmla="*/ 98 h 118"/>
                <a:gd name="T28" fmla="*/ 87 w 87"/>
                <a:gd name="T29" fmla="*/ 21 h 118"/>
                <a:gd name="T30" fmla="*/ 66 w 87"/>
                <a:gd name="T31" fmla="*/ 0 h 118"/>
                <a:gd name="T32" fmla="*/ 44 w 87"/>
                <a:gd name="T33" fmla="*/ 112 h 118"/>
                <a:gd name="T34" fmla="*/ 37 w 87"/>
                <a:gd name="T35" fmla="*/ 106 h 118"/>
                <a:gd name="T36" fmla="*/ 44 w 87"/>
                <a:gd name="T37" fmla="*/ 99 h 118"/>
                <a:gd name="T38" fmla="*/ 50 w 87"/>
                <a:gd name="T39" fmla="*/ 106 h 118"/>
                <a:gd name="T40" fmla="*/ 44 w 87"/>
                <a:gd name="T41"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18">
                  <a:moveTo>
                    <a:pt x="66" y="0"/>
                  </a:moveTo>
                  <a:cubicBezTo>
                    <a:pt x="34" y="0"/>
                    <a:pt x="34" y="0"/>
                    <a:pt x="34" y="0"/>
                  </a:cubicBezTo>
                  <a:cubicBezTo>
                    <a:pt x="35" y="1"/>
                    <a:pt x="36" y="2"/>
                    <a:pt x="36" y="3"/>
                  </a:cubicBezTo>
                  <a:cubicBezTo>
                    <a:pt x="37" y="6"/>
                    <a:pt x="37" y="11"/>
                    <a:pt x="37" y="14"/>
                  </a:cubicBezTo>
                  <a:cubicBezTo>
                    <a:pt x="37" y="14"/>
                    <a:pt x="37" y="16"/>
                    <a:pt x="37" y="16"/>
                  </a:cubicBezTo>
                  <a:cubicBezTo>
                    <a:pt x="71" y="16"/>
                    <a:pt x="71" y="16"/>
                    <a:pt x="71" y="16"/>
                  </a:cubicBezTo>
                  <a:cubicBezTo>
                    <a:pt x="71" y="95"/>
                    <a:pt x="71" y="95"/>
                    <a:pt x="71" y="95"/>
                  </a:cubicBezTo>
                  <a:cubicBezTo>
                    <a:pt x="16" y="95"/>
                    <a:pt x="16" y="95"/>
                    <a:pt x="16" y="95"/>
                  </a:cubicBezTo>
                  <a:cubicBezTo>
                    <a:pt x="16" y="57"/>
                    <a:pt x="16" y="57"/>
                    <a:pt x="16" y="57"/>
                  </a:cubicBezTo>
                  <a:cubicBezTo>
                    <a:pt x="0" y="57"/>
                    <a:pt x="0" y="57"/>
                    <a:pt x="0" y="57"/>
                  </a:cubicBezTo>
                  <a:cubicBezTo>
                    <a:pt x="0" y="98"/>
                    <a:pt x="0" y="98"/>
                    <a:pt x="0" y="98"/>
                  </a:cubicBezTo>
                  <a:cubicBezTo>
                    <a:pt x="0" y="109"/>
                    <a:pt x="10" y="118"/>
                    <a:pt x="21" y="118"/>
                  </a:cubicBezTo>
                  <a:cubicBezTo>
                    <a:pt x="66" y="118"/>
                    <a:pt x="66" y="118"/>
                    <a:pt x="66" y="118"/>
                  </a:cubicBezTo>
                  <a:cubicBezTo>
                    <a:pt x="78" y="118"/>
                    <a:pt x="87" y="109"/>
                    <a:pt x="87" y="98"/>
                  </a:cubicBezTo>
                  <a:cubicBezTo>
                    <a:pt x="87" y="21"/>
                    <a:pt x="87" y="21"/>
                    <a:pt x="87" y="21"/>
                  </a:cubicBezTo>
                  <a:cubicBezTo>
                    <a:pt x="87" y="9"/>
                    <a:pt x="78" y="0"/>
                    <a:pt x="66" y="0"/>
                  </a:cubicBezTo>
                  <a:close/>
                  <a:moveTo>
                    <a:pt x="44" y="112"/>
                  </a:moveTo>
                  <a:cubicBezTo>
                    <a:pt x="40" y="112"/>
                    <a:pt x="37" y="109"/>
                    <a:pt x="37" y="106"/>
                  </a:cubicBezTo>
                  <a:cubicBezTo>
                    <a:pt x="37" y="102"/>
                    <a:pt x="40" y="99"/>
                    <a:pt x="44" y="99"/>
                  </a:cubicBezTo>
                  <a:cubicBezTo>
                    <a:pt x="47" y="99"/>
                    <a:pt x="50" y="102"/>
                    <a:pt x="50" y="106"/>
                  </a:cubicBezTo>
                  <a:cubicBezTo>
                    <a:pt x="50" y="109"/>
                    <a:pt x="47" y="112"/>
                    <a:pt x="4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8" name="Freeform 37"/>
          <p:cNvSpPr>
            <a:spLocks noEditPoints="1"/>
          </p:cNvSpPr>
          <p:nvPr/>
        </p:nvSpPr>
        <p:spPr bwMode="auto">
          <a:xfrm>
            <a:off x="4562027" y="3220200"/>
            <a:ext cx="314773" cy="332268"/>
          </a:xfrm>
          <a:custGeom>
            <a:avLst/>
            <a:gdLst>
              <a:gd name="T0" fmla="*/ 11 w 140"/>
              <a:gd name="T1" fmla="*/ 0 h 141"/>
              <a:gd name="T2" fmla="*/ 0 w 140"/>
              <a:gd name="T3" fmla="*/ 130 h 141"/>
              <a:gd name="T4" fmla="*/ 129 w 140"/>
              <a:gd name="T5" fmla="*/ 141 h 141"/>
              <a:gd name="T6" fmla="*/ 140 w 140"/>
              <a:gd name="T7" fmla="*/ 11 h 141"/>
              <a:gd name="T8" fmla="*/ 19 w 140"/>
              <a:gd name="T9" fmla="*/ 128 h 141"/>
              <a:gd name="T10" fmla="*/ 6 w 140"/>
              <a:gd name="T11" fmla="*/ 123 h 141"/>
              <a:gd name="T12" fmla="*/ 19 w 140"/>
              <a:gd name="T13" fmla="*/ 119 h 141"/>
              <a:gd name="T14" fmla="*/ 19 w 140"/>
              <a:gd name="T15" fmla="*/ 128 h 141"/>
              <a:gd name="T16" fmla="*/ 11 w 140"/>
              <a:gd name="T17" fmla="*/ 110 h 141"/>
              <a:gd name="T18" fmla="*/ 11 w 140"/>
              <a:gd name="T19" fmla="*/ 101 h 141"/>
              <a:gd name="T20" fmla="*/ 24 w 140"/>
              <a:gd name="T21" fmla="*/ 106 h 141"/>
              <a:gd name="T22" fmla="*/ 19 w 140"/>
              <a:gd name="T23" fmla="*/ 93 h 141"/>
              <a:gd name="T24" fmla="*/ 6 w 140"/>
              <a:gd name="T25" fmla="*/ 88 h 141"/>
              <a:gd name="T26" fmla="*/ 19 w 140"/>
              <a:gd name="T27" fmla="*/ 84 h 141"/>
              <a:gd name="T28" fmla="*/ 19 w 140"/>
              <a:gd name="T29" fmla="*/ 93 h 141"/>
              <a:gd name="T30" fmla="*/ 11 w 140"/>
              <a:gd name="T31" fmla="*/ 75 h 141"/>
              <a:gd name="T32" fmla="*/ 11 w 140"/>
              <a:gd name="T33" fmla="*/ 66 h 141"/>
              <a:gd name="T34" fmla="*/ 24 w 140"/>
              <a:gd name="T35" fmla="*/ 71 h 141"/>
              <a:gd name="T36" fmla="*/ 19 w 140"/>
              <a:gd name="T37" fmla="*/ 57 h 141"/>
              <a:gd name="T38" fmla="*/ 6 w 140"/>
              <a:gd name="T39" fmla="*/ 53 h 141"/>
              <a:gd name="T40" fmla="*/ 19 w 140"/>
              <a:gd name="T41" fmla="*/ 49 h 141"/>
              <a:gd name="T42" fmla="*/ 19 w 140"/>
              <a:gd name="T43" fmla="*/ 57 h 141"/>
              <a:gd name="T44" fmla="*/ 11 w 140"/>
              <a:gd name="T45" fmla="*/ 40 h 141"/>
              <a:gd name="T46" fmla="*/ 11 w 140"/>
              <a:gd name="T47" fmla="*/ 31 h 141"/>
              <a:gd name="T48" fmla="*/ 24 w 140"/>
              <a:gd name="T49" fmla="*/ 35 h 141"/>
              <a:gd name="T50" fmla="*/ 19 w 140"/>
              <a:gd name="T51" fmla="*/ 22 h 141"/>
              <a:gd name="T52" fmla="*/ 6 w 140"/>
              <a:gd name="T53" fmla="*/ 18 h 141"/>
              <a:gd name="T54" fmla="*/ 19 w 140"/>
              <a:gd name="T55" fmla="*/ 13 h 141"/>
              <a:gd name="T56" fmla="*/ 19 w 140"/>
              <a:gd name="T57" fmla="*/ 22 h 141"/>
              <a:gd name="T58" fmla="*/ 96 w 140"/>
              <a:gd name="T59" fmla="*/ 62 h 141"/>
              <a:gd name="T60" fmla="*/ 34 w 140"/>
              <a:gd name="T61" fmla="*/ 52 h 141"/>
              <a:gd name="T62" fmla="*/ 44 w 140"/>
              <a:gd name="T63" fmla="*/ 13 h 141"/>
              <a:gd name="T64" fmla="*/ 106 w 140"/>
              <a:gd name="T65" fmla="*/ 23 h 141"/>
              <a:gd name="T66" fmla="*/ 106 w 140"/>
              <a:gd name="T67" fmla="*/ 118 h 141"/>
              <a:gd name="T68" fmla="*/ 44 w 140"/>
              <a:gd name="T69" fmla="*/ 128 h 141"/>
              <a:gd name="T70" fmla="*/ 34 w 140"/>
              <a:gd name="T71" fmla="*/ 89 h 141"/>
              <a:gd name="T72" fmla="*/ 96 w 140"/>
              <a:gd name="T73" fmla="*/ 79 h 141"/>
              <a:gd name="T74" fmla="*/ 106 w 140"/>
              <a:gd name="T75" fmla="*/ 118 h 141"/>
              <a:gd name="T76" fmla="*/ 121 w 140"/>
              <a:gd name="T77" fmla="*/ 128 h 141"/>
              <a:gd name="T78" fmla="*/ 121 w 140"/>
              <a:gd name="T79" fmla="*/ 119 h 141"/>
              <a:gd name="T80" fmla="*/ 134 w 140"/>
              <a:gd name="T81" fmla="*/ 123 h 141"/>
              <a:gd name="T82" fmla="*/ 129 w 140"/>
              <a:gd name="T83" fmla="*/ 110 h 141"/>
              <a:gd name="T84" fmla="*/ 116 w 140"/>
              <a:gd name="T85" fmla="*/ 106 h 141"/>
              <a:gd name="T86" fmla="*/ 129 w 140"/>
              <a:gd name="T87" fmla="*/ 101 h 141"/>
              <a:gd name="T88" fmla="*/ 129 w 140"/>
              <a:gd name="T89" fmla="*/ 110 h 141"/>
              <a:gd name="T90" fmla="*/ 121 w 140"/>
              <a:gd name="T91" fmla="*/ 93 h 141"/>
              <a:gd name="T92" fmla="*/ 121 w 140"/>
              <a:gd name="T93" fmla="*/ 84 h 141"/>
              <a:gd name="T94" fmla="*/ 134 w 140"/>
              <a:gd name="T95" fmla="*/ 88 h 141"/>
              <a:gd name="T96" fmla="*/ 129 w 140"/>
              <a:gd name="T97" fmla="*/ 75 h 141"/>
              <a:gd name="T98" fmla="*/ 116 w 140"/>
              <a:gd name="T99" fmla="*/ 71 h 141"/>
              <a:gd name="T100" fmla="*/ 129 w 140"/>
              <a:gd name="T101" fmla="*/ 66 h 141"/>
              <a:gd name="T102" fmla="*/ 129 w 140"/>
              <a:gd name="T103" fmla="*/ 75 h 141"/>
              <a:gd name="T104" fmla="*/ 121 w 140"/>
              <a:gd name="T105" fmla="*/ 57 h 141"/>
              <a:gd name="T106" fmla="*/ 121 w 140"/>
              <a:gd name="T107" fmla="*/ 49 h 141"/>
              <a:gd name="T108" fmla="*/ 134 w 140"/>
              <a:gd name="T109" fmla="*/ 53 h 141"/>
              <a:gd name="T110" fmla="*/ 129 w 140"/>
              <a:gd name="T111" fmla="*/ 40 h 141"/>
              <a:gd name="T112" fmla="*/ 116 w 140"/>
              <a:gd name="T113" fmla="*/ 35 h 141"/>
              <a:gd name="T114" fmla="*/ 129 w 140"/>
              <a:gd name="T115" fmla="*/ 31 h 141"/>
              <a:gd name="T116" fmla="*/ 129 w 140"/>
              <a:gd name="T117" fmla="*/ 40 h 141"/>
              <a:gd name="T118" fmla="*/ 121 w 140"/>
              <a:gd name="T119" fmla="*/ 22 h 141"/>
              <a:gd name="T120" fmla="*/ 121 w 140"/>
              <a:gd name="T121" fmla="*/ 13 h 141"/>
              <a:gd name="T122" fmla="*/ 134 w 140"/>
              <a:gd name="T123" fmla="*/ 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1">
                <a:moveTo>
                  <a:pt x="129" y="0"/>
                </a:moveTo>
                <a:cubicBezTo>
                  <a:pt x="11" y="0"/>
                  <a:pt x="11" y="0"/>
                  <a:pt x="11" y="0"/>
                </a:cubicBezTo>
                <a:cubicBezTo>
                  <a:pt x="5" y="0"/>
                  <a:pt x="0" y="5"/>
                  <a:pt x="0" y="11"/>
                </a:cubicBezTo>
                <a:cubicBezTo>
                  <a:pt x="0" y="130"/>
                  <a:pt x="0" y="130"/>
                  <a:pt x="0" y="130"/>
                </a:cubicBezTo>
                <a:cubicBezTo>
                  <a:pt x="0" y="136"/>
                  <a:pt x="5" y="141"/>
                  <a:pt x="11" y="141"/>
                </a:cubicBezTo>
                <a:cubicBezTo>
                  <a:pt x="129" y="141"/>
                  <a:pt x="129" y="141"/>
                  <a:pt x="129" y="141"/>
                </a:cubicBezTo>
                <a:cubicBezTo>
                  <a:pt x="135" y="141"/>
                  <a:pt x="140" y="136"/>
                  <a:pt x="140" y="130"/>
                </a:cubicBezTo>
                <a:cubicBezTo>
                  <a:pt x="140" y="11"/>
                  <a:pt x="140" y="11"/>
                  <a:pt x="140" y="11"/>
                </a:cubicBezTo>
                <a:cubicBezTo>
                  <a:pt x="140" y="5"/>
                  <a:pt x="135" y="0"/>
                  <a:pt x="129" y="0"/>
                </a:cubicBezTo>
                <a:close/>
                <a:moveTo>
                  <a:pt x="19" y="128"/>
                </a:moveTo>
                <a:cubicBezTo>
                  <a:pt x="11" y="128"/>
                  <a:pt x="11" y="128"/>
                  <a:pt x="11" y="128"/>
                </a:cubicBezTo>
                <a:cubicBezTo>
                  <a:pt x="8" y="128"/>
                  <a:pt x="6" y="126"/>
                  <a:pt x="6" y="123"/>
                </a:cubicBezTo>
                <a:cubicBezTo>
                  <a:pt x="6" y="121"/>
                  <a:pt x="8" y="119"/>
                  <a:pt x="11" y="119"/>
                </a:cubicBezTo>
                <a:cubicBezTo>
                  <a:pt x="19" y="119"/>
                  <a:pt x="19" y="119"/>
                  <a:pt x="19" y="119"/>
                </a:cubicBezTo>
                <a:cubicBezTo>
                  <a:pt x="22" y="119"/>
                  <a:pt x="24" y="121"/>
                  <a:pt x="24" y="123"/>
                </a:cubicBezTo>
                <a:cubicBezTo>
                  <a:pt x="24" y="126"/>
                  <a:pt x="22" y="128"/>
                  <a:pt x="19" y="128"/>
                </a:cubicBezTo>
                <a:close/>
                <a:moveTo>
                  <a:pt x="19" y="110"/>
                </a:moveTo>
                <a:cubicBezTo>
                  <a:pt x="11" y="110"/>
                  <a:pt x="11" y="110"/>
                  <a:pt x="11" y="110"/>
                </a:cubicBezTo>
                <a:cubicBezTo>
                  <a:pt x="8" y="110"/>
                  <a:pt x="6" y="108"/>
                  <a:pt x="6" y="106"/>
                </a:cubicBezTo>
                <a:cubicBezTo>
                  <a:pt x="6" y="103"/>
                  <a:pt x="8" y="101"/>
                  <a:pt x="11" y="101"/>
                </a:cubicBezTo>
                <a:cubicBezTo>
                  <a:pt x="19" y="101"/>
                  <a:pt x="19" y="101"/>
                  <a:pt x="19" y="101"/>
                </a:cubicBezTo>
                <a:cubicBezTo>
                  <a:pt x="22" y="101"/>
                  <a:pt x="24" y="103"/>
                  <a:pt x="24" y="106"/>
                </a:cubicBezTo>
                <a:cubicBezTo>
                  <a:pt x="24" y="108"/>
                  <a:pt x="22" y="110"/>
                  <a:pt x="19" y="110"/>
                </a:cubicBezTo>
                <a:close/>
                <a:moveTo>
                  <a:pt x="19" y="93"/>
                </a:moveTo>
                <a:cubicBezTo>
                  <a:pt x="11" y="93"/>
                  <a:pt x="11" y="93"/>
                  <a:pt x="11" y="93"/>
                </a:cubicBezTo>
                <a:cubicBezTo>
                  <a:pt x="8" y="93"/>
                  <a:pt x="6" y="91"/>
                  <a:pt x="6" y="88"/>
                </a:cubicBezTo>
                <a:cubicBezTo>
                  <a:pt x="6" y="86"/>
                  <a:pt x="8" y="84"/>
                  <a:pt x="11" y="84"/>
                </a:cubicBezTo>
                <a:cubicBezTo>
                  <a:pt x="19" y="84"/>
                  <a:pt x="19" y="84"/>
                  <a:pt x="19" y="84"/>
                </a:cubicBezTo>
                <a:cubicBezTo>
                  <a:pt x="22" y="84"/>
                  <a:pt x="24" y="86"/>
                  <a:pt x="24" y="88"/>
                </a:cubicBezTo>
                <a:cubicBezTo>
                  <a:pt x="24" y="91"/>
                  <a:pt x="22" y="93"/>
                  <a:pt x="19" y="93"/>
                </a:cubicBezTo>
                <a:close/>
                <a:moveTo>
                  <a:pt x="19" y="75"/>
                </a:moveTo>
                <a:cubicBezTo>
                  <a:pt x="11" y="75"/>
                  <a:pt x="11" y="75"/>
                  <a:pt x="11" y="75"/>
                </a:cubicBezTo>
                <a:cubicBezTo>
                  <a:pt x="8" y="75"/>
                  <a:pt x="6" y="73"/>
                  <a:pt x="6" y="71"/>
                </a:cubicBezTo>
                <a:cubicBezTo>
                  <a:pt x="6" y="68"/>
                  <a:pt x="8" y="66"/>
                  <a:pt x="11" y="66"/>
                </a:cubicBezTo>
                <a:cubicBezTo>
                  <a:pt x="19" y="66"/>
                  <a:pt x="19" y="66"/>
                  <a:pt x="19" y="66"/>
                </a:cubicBezTo>
                <a:cubicBezTo>
                  <a:pt x="22" y="66"/>
                  <a:pt x="24" y="68"/>
                  <a:pt x="24" y="71"/>
                </a:cubicBezTo>
                <a:cubicBezTo>
                  <a:pt x="24" y="73"/>
                  <a:pt x="22" y="75"/>
                  <a:pt x="19" y="75"/>
                </a:cubicBezTo>
                <a:close/>
                <a:moveTo>
                  <a:pt x="19" y="57"/>
                </a:moveTo>
                <a:cubicBezTo>
                  <a:pt x="11" y="57"/>
                  <a:pt x="11" y="57"/>
                  <a:pt x="11" y="57"/>
                </a:cubicBezTo>
                <a:cubicBezTo>
                  <a:pt x="8" y="57"/>
                  <a:pt x="6" y="55"/>
                  <a:pt x="6" y="53"/>
                </a:cubicBezTo>
                <a:cubicBezTo>
                  <a:pt x="6" y="51"/>
                  <a:pt x="8" y="49"/>
                  <a:pt x="11" y="49"/>
                </a:cubicBezTo>
                <a:cubicBezTo>
                  <a:pt x="19" y="49"/>
                  <a:pt x="19" y="49"/>
                  <a:pt x="19" y="49"/>
                </a:cubicBezTo>
                <a:cubicBezTo>
                  <a:pt x="22" y="49"/>
                  <a:pt x="24" y="51"/>
                  <a:pt x="24" y="53"/>
                </a:cubicBezTo>
                <a:cubicBezTo>
                  <a:pt x="24" y="55"/>
                  <a:pt x="22" y="57"/>
                  <a:pt x="19" y="57"/>
                </a:cubicBezTo>
                <a:close/>
                <a:moveTo>
                  <a:pt x="19" y="40"/>
                </a:moveTo>
                <a:cubicBezTo>
                  <a:pt x="11" y="40"/>
                  <a:pt x="11" y="40"/>
                  <a:pt x="11" y="40"/>
                </a:cubicBezTo>
                <a:cubicBezTo>
                  <a:pt x="8" y="40"/>
                  <a:pt x="6" y="38"/>
                  <a:pt x="6" y="35"/>
                </a:cubicBezTo>
                <a:cubicBezTo>
                  <a:pt x="6" y="33"/>
                  <a:pt x="8" y="31"/>
                  <a:pt x="11" y="31"/>
                </a:cubicBezTo>
                <a:cubicBezTo>
                  <a:pt x="19" y="31"/>
                  <a:pt x="19" y="31"/>
                  <a:pt x="19" y="31"/>
                </a:cubicBezTo>
                <a:cubicBezTo>
                  <a:pt x="22" y="31"/>
                  <a:pt x="24" y="33"/>
                  <a:pt x="24" y="35"/>
                </a:cubicBezTo>
                <a:cubicBezTo>
                  <a:pt x="24" y="38"/>
                  <a:pt x="22" y="40"/>
                  <a:pt x="19" y="40"/>
                </a:cubicBezTo>
                <a:close/>
                <a:moveTo>
                  <a:pt x="19" y="22"/>
                </a:moveTo>
                <a:cubicBezTo>
                  <a:pt x="11" y="22"/>
                  <a:pt x="11" y="22"/>
                  <a:pt x="11" y="22"/>
                </a:cubicBezTo>
                <a:cubicBezTo>
                  <a:pt x="8" y="22"/>
                  <a:pt x="6" y="20"/>
                  <a:pt x="6" y="18"/>
                </a:cubicBezTo>
                <a:cubicBezTo>
                  <a:pt x="6" y="15"/>
                  <a:pt x="8" y="13"/>
                  <a:pt x="11" y="13"/>
                </a:cubicBezTo>
                <a:cubicBezTo>
                  <a:pt x="19" y="13"/>
                  <a:pt x="19" y="13"/>
                  <a:pt x="19" y="13"/>
                </a:cubicBezTo>
                <a:cubicBezTo>
                  <a:pt x="22" y="13"/>
                  <a:pt x="24" y="15"/>
                  <a:pt x="24" y="18"/>
                </a:cubicBezTo>
                <a:cubicBezTo>
                  <a:pt x="24" y="20"/>
                  <a:pt x="22" y="22"/>
                  <a:pt x="19" y="22"/>
                </a:cubicBezTo>
                <a:close/>
                <a:moveTo>
                  <a:pt x="106" y="52"/>
                </a:moveTo>
                <a:cubicBezTo>
                  <a:pt x="106" y="57"/>
                  <a:pt x="102" y="62"/>
                  <a:pt x="96" y="62"/>
                </a:cubicBezTo>
                <a:cubicBezTo>
                  <a:pt x="44" y="62"/>
                  <a:pt x="44" y="62"/>
                  <a:pt x="44" y="62"/>
                </a:cubicBezTo>
                <a:cubicBezTo>
                  <a:pt x="38" y="62"/>
                  <a:pt x="34" y="57"/>
                  <a:pt x="34" y="52"/>
                </a:cubicBezTo>
                <a:cubicBezTo>
                  <a:pt x="34" y="23"/>
                  <a:pt x="34" y="23"/>
                  <a:pt x="34" y="23"/>
                </a:cubicBezTo>
                <a:cubicBezTo>
                  <a:pt x="34" y="18"/>
                  <a:pt x="38" y="13"/>
                  <a:pt x="44" y="13"/>
                </a:cubicBezTo>
                <a:cubicBezTo>
                  <a:pt x="96" y="13"/>
                  <a:pt x="96" y="13"/>
                  <a:pt x="96" y="13"/>
                </a:cubicBezTo>
                <a:cubicBezTo>
                  <a:pt x="102" y="13"/>
                  <a:pt x="106" y="18"/>
                  <a:pt x="106" y="23"/>
                </a:cubicBezTo>
                <a:lnTo>
                  <a:pt x="106" y="52"/>
                </a:lnTo>
                <a:close/>
                <a:moveTo>
                  <a:pt x="106" y="118"/>
                </a:moveTo>
                <a:cubicBezTo>
                  <a:pt x="106" y="124"/>
                  <a:pt x="102" y="128"/>
                  <a:pt x="96" y="128"/>
                </a:cubicBezTo>
                <a:cubicBezTo>
                  <a:pt x="44" y="128"/>
                  <a:pt x="44" y="128"/>
                  <a:pt x="44" y="128"/>
                </a:cubicBezTo>
                <a:cubicBezTo>
                  <a:pt x="38" y="128"/>
                  <a:pt x="34" y="124"/>
                  <a:pt x="34" y="118"/>
                </a:cubicBezTo>
                <a:cubicBezTo>
                  <a:pt x="34" y="89"/>
                  <a:pt x="34" y="89"/>
                  <a:pt x="34" y="89"/>
                </a:cubicBezTo>
                <a:cubicBezTo>
                  <a:pt x="34" y="84"/>
                  <a:pt x="38" y="79"/>
                  <a:pt x="44" y="79"/>
                </a:cubicBezTo>
                <a:cubicBezTo>
                  <a:pt x="96" y="79"/>
                  <a:pt x="96" y="79"/>
                  <a:pt x="96" y="79"/>
                </a:cubicBezTo>
                <a:cubicBezTo>
                  <a:pt x="102" y="79"/>
                  <a:pt x="106" y="84"/>
                  <a:pt x="106" y="89"/>
                </a:cubicBezTo>
                <a:lnTo>
                  <a:pt x="106" y="118"/>
                </a:lnTo>
                <a:close/>
                <a:moveTo>
                  <a:pt x="129" y="128"/>
                </a:moveTo>
                <a:cubicBezTo>
                  <a:pt x="121" y="128"/>
                  <a:pt x="121" y="128"/>
                  <a:pt x="121" y="128"/>
                </a:cubicBezTo>
                <a:cubicBezTo>
                  <a:pt x="118" y="128"/>
                  <a:pt x="116" y="126"/>
                  <a:pt x="116" y="123"/>
                </a:cubicBezTo>
                <a:cubicBezTo>
                  <a:pt x="116" y="121"/>
                  <a:pt x="118" y="119"/>
                  <a:pt x="121" y="119"/>
                </a:cubicBezTo>
                <a:cubicBezTo>
                  <a:pt x="129" y="119"/>
                  <a:pt x="129" y="119"/>
                  <a:pt x="129" y="119"/>
                </a:cubicBezTo>
                <a:cubicBezTo>
                  <a:pt x="132" y="119"/>
                  <a:pt x="134" y="121"/>
                  <a:pt x="134" y="123"/>
                </a:cubicBezTo>
                <a:cubicBezTo>
                  <a:pt x="134" y="126"/>
                  <a:pt x="132" y="128"/>
                  <a:pt x="129" y="128"/>
                </a:cubicBezTo>
                <a:close/>
                <a:moveTo>
                  <a:pt x="129" y="110"/>
                </a:moveTo>
                <a:cubicBezTo>
                  <a:pt x="121" y="110"/>
                  <a:pt x="121" y="110"/>
                  <a:pt x="121" y="110"/>
                </a:cubicBezTo>
                <a:cubicBezTo>
                  <a:pt x="118" y="110"/>
                  <a:pt x="116" y="108"/>
                  <a:pt x="116" y="106"/>
                </a:cubicBezTo>
                <a:cubicBezTo>
                  <a:pt x="116" y="103"/>
                  <a:pt x="118" y="101"/>
                  <a:pt x="121" y="101"/>
                </a:cubicBezTo>
                <a:cubicBezTo>
                  <a:pt x="129" y="101"/>
                  <a:pt x="129" y="101"/>
                  <a:pt x="129" y="101"/>
                </a:cubicBezTo>
                <a:cubicBezTo>
                  <a:pt x="132" y="101"/>
                  <a:pt x="134" y="103"/>
                  <a:pt x="134" y="106"/>
                </a:cubicBezTo>
                <a:cubicBezTo>
                  <a:pt x="134" y="108"/>
                  <a:pt x="132" y="110"/>
                  <a:pt x="129" y="110"/>
                </a:cubicBezTo>
                <a:close/>
                <a:moveTo>
                  <a:pt x="129" y="93"/>
                </a:moveTo>
                <a:cubicBezTo>
                  <a:pt x="121" y="93"/>
                  <a:pt x="121" y="93"/>
                  <a:pt x="121" y="93"/>
                </a:cubicBezTo>
                <a:cubicBezTo>
                  <a:pt x="118" y="93"/>
                  <a:pt x="116" y="91"/>
                  <a:pt x="116" y="88"/>
                </a:cubicBezTo>
                <a:cubicBezTo>
                  <a:pt x="116" y="86"/>
                  <a:pt x="118" y="84"/>
                  <a:pt x="121" y="84"/>
                </a:cubicBezTo>
                <a:cubicBezTo>
                  <a:pt x="129" y="84"/>
                  <a:pt x="129" y="84"/>
                  <a:pt x="129" y="84"/>
                </a:cubicBezTo>
                <a:cubicBezTo>
                  <a:pt x="132" y="84"/>
                  <a:pt x="134" y="86"/>
                  <a:pt x="134" y="88"/>
                </a:cubicBezTo>
                <a:cubicBezTo>
                  <a:pt x="134" y="91"/>
                  <a:pt x="132" y="93"/>
                  <a:pt x="129" y="93"/>
                </a:cubicBezTo>
                <a:close/>
                <a:moveTo>
                  <a:pt x="129" y="75"/>
                </a:moveTo>
                <a:cubicBezTo>
                  <a:pt x="121" y="75"/>
                  <a:pt x="121" y="75"/>
                  <a:pt x="121" y="75"/>
                </a:cubicBezTo>
                <a:cubicBezTo>
                  <a:pt x="118" y="75"/>
                  <a:pt x="116" y="73"/>
                  <a:pt x="116" y="71"/>
                </a:cubicBezTo>
                <a:cubicBezTo>
                  <a:pt x="116" y="68"/>
                  <a:pt x="118" y="66"/>
                  <a:pt x="121" y="66"/>
                </a:cubicBezTo>
                <a:cubicBezTo>
                  <a:pt x="129" y="66"/>
                  <a:pt x="129" y="66"/>
                  <a:pt x="129" y="66"/>
                </a:cubicBezTo>
                <a:cubicBezTo>
                  <a:pt x="132" y="66"/>
                  <a:pt x="134" y="68"/>
                  <a:pt x="134" y="71"/>
                </a:cubicBezTo>
                <a:cubicBezTo>
                  <a:pt x="134" y="73"/>
                  <a:pt x="132" y="75"/>
                  <a:pt x="129" y="75"/>
                </a:cubicBezTo>
                <a:close/>
                <a:moveTo>
                  <a:pt x="129" y="57"/>
                </a:moveTo>
                <a:cubicBezTo>
                  <a:pt x="121" y="57"/>
                  <a:pt x="121" y="57"/>
                  <a:pt x="121" y="57"/>
                </a:cubicBezTo>
                <a:cubicBezTo>
                  <a:pt x="118" y="57"/>
                  <a:pt x="116" y="55"/>
                  <a:pt x="116" y="53"/>
                </a:cubicBezTo>
                <a:cubicBezTo>
                  <a:pt x="116" y="51"/>
                  <a:pt x="118" y="49"/>
                  <a:pt x="121" y="49"/>
                </a:cubicBezTo>
                <a:cubicBezTo>
                  <a:pt x="129" y="49"/>
                  <a:pt x="129" y="49"/>
                  <a:pt x="129" y="49"/>
                </a:cubicBezTo>
                <a:cubicBezTo>
                  <a:pt x="132" y="49"/>
                  <a:pt x="134" y="51"/>
                  <a:pt x="134" y="53"/>
                </a:cubicBezTo>
                <a:cubicBezTo>
                  <a:pt x="134" y="55"/>
                  <a:pt x="132" y="57"/>
                  <a:pt x="129" y="57"/>
                </a:cubicBezTo>
                <a:close/>
                <a:moveTo>
                  <a:pt x="129" y="40"/>
                </a:moveTo>
                <a:cubicBezTo>
                  <a:pt x="121" y="40"/>
                  <a:pt x="121" y="40"/>
                  <a:pt x="121" y="40"/>
                </a:cubicBezTo>
                <a:cubicBezTo>
                  <a:pt x="118" y="40"/>
                  <a:pt x="116" y="38"/>
                  <a:pt x="116" y="35"/>
                </a:cubicBezTo>
                <a:cubicBezTo>
                  <a:pt x="116" y="33"/>
                  <a:pt x="118" y="31"/>
                  <a:pt x="121" y="31"/>
                </a:cubicBezTo>
                <a:cubicBezTo>
                  <a:pt x="129" y="31"/>
                  <a:pt x="129" y="31"/>
                  <a:pt x="129" y="31"/>
                </a:cubicBezTo>
                <a:cubicBezTo>
                  <a:pt x="132" y="31"/>
                  <a:pt x="134" y="33"/>
                  <a:pt x="134" y="35"/>
                </a:cubicBezTo>
                <a:cubicBezTo>
                  <a:pt x="134" y="38"/>
                  <a:pt x="132" y="40"/>
                  <a:pt x="129" y="40"/>
                </a:cubicBezTo>
                <a:close/>
                <a:moveTo>
                  <a:pt x="129" y="22"/>
                </a:moveTo>
                <a:cubicBezTo>
                  <a:pt x="121" y="22"/>
                  <a:pt x="121" y="22"/>
                  <a:pt x="121" y="22"/>
                </a:cubicBezTo>
                <a:cubicBezTo>
                  <a:pt x="118" y="22"/>
                  <a:pt x="116" y="20"/>
                  <a:pt x="116" y="18"/>
                </a:cubicBezTo>
                <a:cubicBezTo>
                  <a:pt x="116" y="15"/>
                  <a:pt x="118" y="13"/>
                  <a:pt x="121" y="13"/>
                </a:cubicBezTo>
                <a:cubicBezTo>
                  <a:pt x="129" y="13"/>
                  <a:pt x="129" y="13"/>
                  <a:pt x="129" y="13"/>
                </a:cubicBezTo>
                <a:cubicBezTo>
                  <a:pt x="132" y="13"/>
                  <a:pt x="134" y="15"/>
                  <a:pt x="134" y="18"/>
                </a:cubicBezTo>
                <a:cubicBezTo>
                  <a:pt x="134" y="20"/>
                  <a:pt x="132" y="22"/>
                  <a:pt x="129" y="2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9" name="Group 38"/>
          <p:cNvGrpSpPr/>
          <p:nvPr/>
        </p:nvGrpSpPr>
        <p:grpSpPr>
          <a:xfrm>
            <a:off x="3964473" y="2325724"/>
            <a:ext cx="378927" cy="296975"/>
            <a:chOff x="7073900" y="3794125"/>
            <a:chExt cx="506413" cy="379413"/>
          </a:xfrm>
          <a:solidFill>
            <a:schemeClr val="bg1"/>
          </a:solidFill>
        </p:grpSpPr>
        <p:sp>
          <p:nvSpPr>
            <p:cNvPr id="43" name="Oval 42"/>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0" name="Group 39"/>
          <p:cNvGrpSpPr/>
          <p:nvPr/>
        </p:nvGrpSpPr>
        <p:grpSpPr>
          <a:xfrm>
            <a:off x="4391375" y="4049600"/>
            <a:ext cx="346838" cy="365815"/>
            <a:chOff x="8804275" y="3135313"/>
            <a:chExt cx="449263" cy="476250"/>
          </a:xfrm>
          <a:solidFill>
            <a:schemeClr val="bg1"/>
          </a:solidFill>
        </p:grpSpPr>
        <p:sp>
          <p:nvSpPr>
            <p:cNvPr id="41" name="Freeform 40"/>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0" name="TextBox 49"/>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2" name="TextBox 5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right)">
                                      <p:cBhvr>
                                        <p:cTn id="19" dur="500"/>
                                        <p:tgtEl>
                                          <p:spTgt spid="1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500"/>
                                        <p:tgtEl>
                                          <p:spTgt spid="4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000"/>
                            </p:stCondLst>
                            <p:childTnLst>
                              <p:par>
                                <p:cTn id="59" presetID="53" presetClass="entr" presetSubtype="16" fill="hold" grpId="0" nodeType="after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p:cTn id="61" dur="500" fill="hold"/>
                                        <p:tgtEl>
                                          <p:spTgt spid="29"/>
                                        </p:tgtEl>
                                        <p:attrNameLst>
                                          <p:attrName>ppt_w</p:attrName>
                                        </p:attrNameLst>
                                      </p:cBhvr>
                                      <p:tavLst>
                                        <p:tav tm="0">
                                          <p:val>
                                            <p:fltVal val="0"/>
                                          </p:val>
                                        </p:tav>
                                        <p:tav tm="100000">
                                          <p:val>
                                            <p:strVal val="#ppt_w"/>
                                          </p:val>
                                        </p:tav>
                                      </p:tavLst>
                                    </p:anim>
                                    <p:anim calcmode="lin" valueType="num">
                                      <p:cBhvr>
                                        <p:cTn id="62" dur="500" fill="hold"/>
                                        <p:tgtEl>
                                          <p:spTgt spid="29"/>
                                        </p:tgtEl>
                                        <p:attrNameLst>
                                          <p:attrName>ppt_h</p:attrName>
                                        </p:attrNameLst>
                                      </p:cBhvr>
                                      <p:tavLst>
                                        <p:tav tm="0">
                                          <p:val>
                                            <p:fltVal val="0"/>
                                          </p:val>
                                        </p:tav>
                                        <p:tav tm="100000">
                                          <p:val>
                                            <p:strVal val="#ppt_h"/>
                                          </p:val>
                                        </p:tav>
                                      </p:tavLst>
                                    </p:anim>
                                    <p:animEffect transition="in" filter="fade">
                                      <p:cBhvr>
                                        <p:cTn id="63" dur="500"/>
                                        <p:tgtEl>
                                          <p:spTgt spid="29"/>
                                        </p:tgtEl>
                                      </p:cBhvr>
                                    </p:animEffect>
                                  </p:childTnLst>
                                </p:cTn>
                              </p:par>
                            </p:childTnLst>
                          </p:cTn>
                        </p:par>
                        <p:par>
                          <p:cTn id="64" fill="hold">
                            <p:stCondLst>
                              <p:cond delay="6500"/>
                            </p:stCondLst>
                            <p:childTnLst>
                              <p:par>
                                <p:cTn id="65" presetID="16" presetClass="entr" presetSubtype="21"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Effect transition="in" filter="barn(inVertical)">
                                      <p:cBhvr>
                                        <p:cTn id="67" dur="500"/>
                                        <p:tgtEl>
                                          <p:spTgt spid="2"/>
                                        </p:tgtEl>
                                      </p:cBhvr>
                                    </p:animEffect>
                                  </p:childTnLst>
                                </p:cTn>
                              </p:par>
                            </p:childTnLst>
                          </p:cTn>
                        </p:par>
                        <p:par>
                          <p:cTn id="68" fill="hold">
                            <p:stCondLst>
                              <p:cond delay="7000"/>
                            </p:stCondLst>
                            <p:childTnLst>
                              <p:par>
                                <p:cTn id="69" presetID="16" presetClass="entr" presetSubtype="21" fill="hold" nodeType="after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barn(inVertical)">
                                      <p:cBhvr>
                                        <p:cTn id="71" dur="500"/>
                                        <p:tgtEl>
                                          <p:spTgt spid="3"/>
                                        </p:tgtEl>
                                      </p:cBhvr>
                                    </p:animEffect>
                                  </p:childTnLst>
                                </p:cTn>
                              </p:par>
                            </p:childTnLst>
                          </p:cTn>
                        </p:par>
                        <p:par>
                          <p:cTn id="72" fill="hold">
                            <p:stCondLst>
                              <p:cond delay="7500"/>
                            </p:stCondLst>
                            <p:childTnLst>
                              <p:par>
                                <p:cTn id="73" presetID="16" presetClass="entr" presetSubtype="21" fill="hold" nodeType="afterEffect">
                                  <p:stCondLst>
                                    <p:cond delay="0"/>
                                  </p:stCondLst>
                                  <p:childTnLst>
                                    <p:set>
                                      <p:cBhvr>
                                        <p:cTn id="74" dur="1" fill="hold">
                                          <p:stCondLst>
                                            <p:cond delay="0"/>
                                          </p:stCondLst>
                                        </p:cTn>
                                        <p:tgtEl>
                                          <p:spTgt spid="4"/>
                                        </p:tgtEl>
                                        <p:attrNameLst>
                                          <p:attrName>style.visibility</p:attrName>
                                        </p:attrNameLst>
                                      </p:cBhvr>
                                      <p:to>
                                        <p:strVal val="visible"/>
                                      </p:to>
                                    </p:set>
                                    <p:animEffect transition="in" filter="barn(inVertical)">
                                      <p:cBhvr>
                                        <p:cTn id="75" dur="500"/>
                                        <p:tgtEl>
                                          <p:spTgt spid="4"/>
                                        </p:tgtEl>
                                      </p:cBhvr>
                                    </p:animEffect>
                                  </p:childTnLst>
                                </p:cTn>
                              </p:par>
                            </p:childTnLst>
                          </p:cTn>
                        </p:par>
                        <p:par>
                          <p:cTn id="76" fill="hold">
                            <p:stCondLst>
                              <p:cond delay="8000"/>
                            </p:stCondLst>
                            <p:childTnLst>
                              <p:par>
                                <p:cTn id="77" presetID="16" presetClass="entr" presetSubtype="21" fill="hold" nodeType="afterEffect">
                                  <p:stCondLst>
                                    <p:cond delay="0"/>
                                  </p:stCondLst>
                                  <p:childTnLst>
                                    <p:set>
                                      <p:cBhvr>
                                        <p:cTn id="78" dur="1" fill="hold">
                                          <p:stCondLst>
                                            <p:cond delay="0"/>
                                          </p:stCondLst>
                                        </p:cTn>
                                        <p:tgtEl>
                                          <p:spTgt spid="5"/>
                                        </p:tgtEl>
                                        <p:attrNameLst>
                                          <p:attrName>style.visibility</p:attrName>
                                        </p:attrNameLst>
                                      </p:cBhvr>
                                      <p:to>
                                        <p:strVal val="visible"/>
                                      </p:to>
                                    </p:set>
                                    <p:animEffect transition="in" filter="barn(inVertical)">
                                      <p:cBhvr>
                                        <p:cTn id="79" dur="500"/>
                                        <p:tgtEl>
                                          <p:spTgt spid="5"/>
                                        </p:tgtEl>
                                      </p:cBhvr>
                                    </p:animEffect>
                                  </p:childTnLst>
                                </p:cTn>
                              </p:par>
                            </p:childTnLst>
                          </p:cTn>
                        </p:par>
                        <p:par>
                          <p:cTn id="80" fill="hold">
                            <p:stCondLst>
                              <p:cond delay="8500"/>
                            </p:stCondLst>
                            <p:childTnLst>
                              <p:par>
                                <p:cTn id="81" presetID="2" presetClass="entr" presetSubtype="8" fill="hold" grpId="0" nodeType="after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250" fill="hold"/>
                                        <p:tgtEl>
                                          <p:spTgt spid="33"/>
                                        </p:tgtEl>
                                        <p:attrNameLst>
                                          <p:attrName>ppt_x</p:attrName>
                                        </p:attrNameLst>
                                      </p:cBhvr>
                                      <p:tavLst>
                                        <p:tav tm="0">
                                          <p:val>
                                            <p:strVal val="0-#ppt_w/2"/>
                                          </p:val>
                                        </p:tav>
                                        <p:tav tm="100000">
                                          <p:val>
                                            <p:strVal val="#ppt_x"/>
                                          </p:val>
                                        </p:tav>
                                      </p:tavLst>
                                    </p:anim>
                                    <p:anim calcmode="lin" valueType="num">
                                      <p:cBhvr additive="base">
                                        <p:cTn id="84" dur="250" fill="hold"/>
                                        <p:tgtEl>
                                          <p:spTgt spid="33"/>
                                        </p:tgtEl>
                                        <p:attrNameLst>
                                          <p:attrName>ppt_y</p:attrName>
                                        </p:attrNameLst>
                                      </p:cBhvr>
                                      <p:tavLst>
                                        <p:tav tm="0">
                                          <p:val>
                                            <p:strVal val="#ppt_y"/>
                                          </p:val>
                                        </p:tav>
                                        <p:tav tm="100000">
                                          <p:val>
                                            <p:strVal val="#ppt_y"/>
                                          </p:val>
                                        </p:tav>
                                      </p:tavLst>
                                    </p:anim>
                                  </p:childTnLst>
                                </p:cTn>
                              </p:par>
                            </p:childTnLst>
                          </p:cTn>
                        </p:par>
                        <p:par>
                          <p:cTn id="85" fill="hold">
                            <p:stCondLst>
                              <p:cond delay="9000"/>
                            </p:stCondLst>
                            <p:childTnLst>
                              <p:par>
                                <p:cTn id="86" presetID="2" presetClass="entr" presetSubtype="8"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anim calcmode="lin" valueType="num">
                                      <p:cBhvr additive="base">
                                        <p:cTn id="88" dur="250" fill="hold"/>
                                        <p:tgtEl>
                                          <p:spTgt spid="34"/>
                                        </p:tgtEl>
                                        <p:attrNameLst>
                                          <p:attrName>ppt_x</p:attrName>
                                        </p:attrNameLst>
                                      </p:cBhvr>
                                      <p:tavLst>
                                        <p:tav tm="0">
                                          <p:val>
                                            <p:strVal val="0-#ppt_w/2"/>
                                          </p:val>
                                        </p:tav>
                                        <p:tav tm="100000">
                                          <p:val>
                                            <p:strVal val="#ppt_x"/>
                                          </p:val>
                                        </p:tav>
                                      </p:tavLst>
                                    </p:anim>
                                    <p:anim calcmode="lin" valueType="num">
                                      <p:cBhvr additive="base">
                                        <p:cTn id="89" dur="250" fill="hold"/>
                                        <p:tgtEl>
                                          <p:spTgt spid="34"/>
                                        </p:tgtEl>
                                        <p:attrNameLst>
                                          <p:attrName>ppt_y</p:attrName>
                                        </p:attrNameLst>
                                      </p:cBhvr>
                                      <p:tavLst>
                                        <p:tav tm="0">
                                          <p:val>
                                            <p:strVal val="#ppt_y"/>
                                          </p:val>
                                        </p:tav>
                                        <p:tav tm="100000">
                                          <p:val>
                                            <p:strVal val="#ppt_y"/>
                                          </p:val>
                                        </p:tav>
                                      </p:tavLst>
                                    </p:anim>
                                  </p:childTnLst>
                                </p:cTn>
                              </p:par>
                            </p:childTnLst>
                          </p:cTn>
                        </p:par>
                        <p:par>
                          <p:cTn id="90" fill="hold">
                            <p:stCondLst>
                              <p:cond delay="9500"/>
                            </p:stCondLst>
                            <p:childTnLst>
                              <p:par>
                                <p:cTn id="91" presetID="2" presetClass="entr" presetSubtype="2"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additive="base">
                                        <p:cTn id="93" dur="250" fill="hold"/>
                                        <p:tgtEl>
                                          <p:spTgt spid="35"/>
                                        </p:tgtEl>
                                        <p:attrNameLst>
                                          <p:attrName>ppt_x</p:attrName>
                                        </p:attrNameLst>
                                      </p:cBhvr>
                                      <p:tavLst>
                                        <p:tav tm="0">
                                          <p:val>
                                            <p:strVal val="1+#ppt_w/2"/>
                                          </p:val>
                                        </p:tav>
                                        <p:tav tm="100000">
                                          <p:val>
                                            <p:strVal val="#ppt_x"/>
                                          </p:val>
                                        </p:tav>
                                      </p:tavLst>
                                    </p:anim>
                                    <p:anim calcmode="lin" valueType="num">
                                      <p:cBhvr additive="base">
                                        <p:cTn id="94" dur="250" fill="hold"/>
                                        <p:tgtEl>
                                          <p:spTgt spid="35"/>
                                        </p:tgtEl>
                                        <p:attrNameLst>
                                          <p:attrName>ppt_y</p:attrName>
                                        </p:attrNameLst>
                                      </p:cBhvr>
                                      <p:tavLst>
                                        <p:tav tm="0">
                                          <p:val>
                                            <p:strVal val="#ppt_y"/>
                                          </p:val>
                                        </p:tav>
                                        <p:tav tm="100000">
                                          <p:val>
                                            <p:strVal val="#ppt_y"/>
                                          </p:val>
                                        </p:tav>
                                      </p:tavLst>
                                    </p:anim>
                                  </p:childTnLst>
                                </p:cTn>
                              </p:par>
                            </p:childTnLst>
                          </p:cTn>
                        </p:par>
                        <p:par>
                          <p:cTn id="95" fill="hold">
                            <p:stCondLst>
                              <p:cond delay="10000"/>
                            </p:stCondLst>
                            <p:childTnLst>
                              <p:par>
                                <p:cTn id="96" presetID="2" presetClass="entr" presetSubtype="2" fill="hold" grpId="0" nodeType="afterEffect">
                                  <p:stCondLst>
                                    <p:cond delay="0"/>
                                  </p:stCondLst>
                                  <p:childTnLst>
                                    <p:set>
                                      <p:cBhvr>
                                        <p:cTn id="97" dur="1" fill="hold">
                                          <p:stCondLst>
                                            <p:cond delay="0"/>
                                          </p:stCondLst>
                                        </p:cTn>
                                        <p:tgtEl>
                                          <p:spTgt spid="36"/>
                                        </p:tgtEl>
                                        <p:attrNameLst>
                                          <p:attrName>style.visibility</p:attrName>
                                        </p:attrNameLst>
                                      </p:cBhvr>
                                      <p:to>
                                        <p:strVal val="visible"/>
                                      </p:to>
                                    </p:set>
                                    <p:anim calcmode="lin" valueType="num">
                                      <p:cBhvr additive="base">
                                        <p:cTn id="98" dur="250" fill="hold"/>
                                        <p:tgtEl>
                                          <p:spTgt spid="36"/>
                                        </p:tgtEl>
                                        <p:attrNameLst>
                                          <p:attrName>ppt_x</p:attrName>
                                        </p:attrNameLst>
                                      </p:cBhvr>
                                      <p:tavLst>
                                        <p:tav tm="0">
                                          <p:val>
                                            <p:strVal val="1+#ppt_w/2"/>
                                          </p:val>
                                        </p:tav>
                                        <p:tav tm="100000">
                                          <p:val>
                                            <p:strVal val="#ppt_x"/>
                                          </p:val>
                                        </p:tav>
                                      </p:tavLst>
                                    </p:anim>
                                    <p:anim calcmode="lin" valueType="num">
                                      <p:cBhvr additive="base">
                                        <p:cTn id="99" dur="250" fill="hold"/>
                                        <p:tgtEl>
                                          <p:spTgt spid="36"/>
                                        </p:tgtEl>
                                        <p:attrNameLst>
                                          <p:attrName>ppt_y</p:attrName>
                                        </p:attrNameLst>
                                      </p:cBhvr>
                                      <p:tavLst>
                                        <p:tav tm="0">
                                          <p:val>
                                            <p:strVal val="#ppt_y"/>
                                          </p:val>
                                        </p:tav>
                                        <p:tav tm="100000">
                                          <p:val>
                                            <p:strVal val="#ppt_y"/>
                                          </p:val>
                                        </p:tav>
                                      </p:tavLst>
                                    </p:anim>
                                  </p:childTnLst>
                                </p:cTn>
                              </p:par>
                            </p:childTnLst>
                          </p:cTn>
                        </p:par>
                        <p:par>
                          <p:cTn id="100" fill="hold">
                            <p:stCondLst>
                              <p:cond delay="10500"/>
                            </p:stCondLst>
                            <p:childTnLst>
                              <p:par>
                                <p:cTn id="101" presetID="37" presetClass="entr" presetSubtype="0" fill="hold" grpId="0" nodeType="afterEffect">
                                  <p:stCondLst>
                                    <p:cond delay="0"/>
                                  </p:stCondLst>
                                  <p:childTnLst>
                                    <p:set>
                                      <p:cBhvr>
                                        <p:cTn id="102" dur="1" fill="hold">
                                          <p:stCondLst>
                                            <p:cond delay="0"/>
                                          </p:stCondLst>
                                        </p:cTn>
                                        <p:tgtEl>
                                          <p:spTgt spid="50"/>
                                        </p:tgtEl>
                                        <p:attrNameLst>
                                          <p:attrName>style.visibility</p:attrName>
                                        </p:attrNameLst>
                                      </p:cBhvr>
                                      <p:to>
                                        <p:strVal val="visible"/>
                                      </p:to>
                                    </p:set>
                                    <p:animEffect transition="in" filter="fade">
                                      <p:cBhvr>
                                        <p:cTn id="103" dur="750"/>
                                        <p:tgtEl>
                                          <p:spTgt spid="50"/>
                                        </p:tgtEl>
                                      </p:cBhvr>
                                    </p:animEffect>
                                    <p:anim calcmode="lin" valueType="num">
                                      <p:cBhvr>
                                        <p:cTn id="104" dur="750" fill="hold"/>
                                        <p:tgtEl>
                                          <p:spTgt spid="50"/>
                                        </p:tgtEl>
                                        <p:attrNameLst>
                                          <p:attrName>ppt_x</p:attrName>
                                        </p:attrNameLst>
                                      </p:cBhvr>
                                      <p:tavLst>
                                        <p:tav tm="0">
                                          <p:val>
                                            <p:strVal val="#ppt_x"/>
                                          </p:val>
                                        </p:tav>
                                        <p:tav tm="100000">
                                          <p:val>
                                            <p:strVal val="#ppt_x"/>
                                          </p:val>
                                        </p:tav>
                                      </p:tavLst>
                                    </p:anim>
                                    <p:anim calcmode="lin" valueType="num">
                                      <p:cBhvr>
                                        <p:cTn id="105" dur="675" decel="100000" fill="hold"/>
                                        <p:tgtEl>
                                          <p:spTgt spid="50"/>
                                        </p:tgtEl>
                                        <p:attrNameLst>
                                          <p:attrName>ppt_y</p:attrName>
                                        </p:attrNameLst>
                                      </p:cBhvr>
                                      <p:tavLst>
                                        <p:tav tm="0">
                                          <p:val>
                                            <p:strVal val="#ppt_y+1"/>
                                          </p:val>
                                        </p:tav>
                                        <p:tav tm="100000">
                                          <p:val>
                                            <p:strVal val="#ppt_y-.03"/>
                                          </p:val>
                                        </p:tav>
                                      </p:tavLst>
                                    </p:anim>
                                    <p:anim calcmode="lin" valueType="num">
                                      <p:cBhvr>
                                        <p:cTn id="106" dur="75" accel="100000" fill="hold">
                                          <p:stCondLst>
                                            <p:cond delay="675"/>
                                          </p:stCondLst>
                                        </p:cTn>
                                        <p:tgtEl>
                                          <p:spTgt spid="50"/>
                                        </p:tgtEl>
                                        <p:attrNameLst>
                                          <p:attrName>ppt_y</p:attrName>
                                        </p:attrNameLst>
                                      </p:cBhvr>
                                      <p:tavLst>
                                        <p:tav tm="0">
                                          <p:val>
                                            <p:strVal val="#ppt_y-.03"/>
                                          </p:val>
                                        </p:tav>
                                        <p:tav tm="100000">
                                          <p:val>
                                            <p:strVal val="#ppt_y"/>
                                          </p:val>
                                        </p:tav>
                                      </p:tavLst>
                                    </p:anim>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52"/>
                                        </p:tgtEl>
                                        <p:attrNameLst>
                                          <p:attrName>style.visibility</p:attrName>
                                        </p:attrNameLst>
                                      </p:cBhvr>
                                      <p:to>
                                        <p:strVal val="visible"/>
                                      </p:to>
                                    </p:set>
                                    <p:animEffect transition="in" filter="fade">
                                      <p:cBhvr>
                                        <p:cTn id="11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Graphic spid="17" grpId="0">
        <p:bldAsOne/>
      </p:bldGraphic>
      <p:bldGraphic spid="21" grpId="0">
        <p:bldAsOne/>
      </p:bldGraphic>
      <p:bldGraphic spid="25" grpId="0">
        <p:bldAsOne/>
      </p:bldGraphic>
      <p:bldGraphic spid="29" grpId="0">
        <p:bldAsOne/>
      </p:bldGraphic>
      <p:bldP spid="33" grpId="0"/>
      <p:bldP spid="34" grpId="0"/>
      <p:bldP spid="35" grpId="0"/>
      <p:bldP spid="36" grpId="0"/>
      <p:bldP spid="38" grpId="0" animBg="1"/>
      <p:bldP spid="50" grpId="0"/>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3"/>
          <p:cNvSpPr/>
          <p:nvPr/>
        </p:nvSpPr>
        <p:spPr bwMode="auto">
          <a:xfrm>
            <a:off x="2093303" y="2952750"/>
            <a:ext cx="2468710" cy="1519607"/>
          </a:xfrm>
          <a:custGeom>
            <a:avLst/>
            <a:gdLst>
              <a:gd name="T0" fmla="*/ 112 w 112"/>
              <a:gd name="T1" fmla="*/ 69 h 69"/>
              <a:gd name="T2" fmla="*/ 87 w 112"/>
              <a:gd name="T3" fmla="*/ 55 h 69"/>
              <a:gd name="T4" fmla="*/ 25 w 112"/>
              <a:gd name="T5" fmla="*/ 55 h 69"/>
              <a:gd name="T6" fmla="*/ 0 w 112"/>
              <a:gd name="T7" fmla="*/ 30 h 69"/>
              <a:gd name="T8" fmla="*/ 0 w 112"/>
              <a:gd name="T9" fmla="*/ 25 h 69"/>
              <a:gd name="T10" fmla="*/ 25 w 112"/>
              <a:gd name="T11" fmla="*/ 0 h 69"/>
              <a:gd name="T12" fmla="*/ 87 w 112"/>
              <a:gd name="T13" fmla="*/ 0 h 69"/>
              <a:gd name="T14" fmla="*/ 112 w 112"/>
              <a:gd name="T15" fmla="*/ 25 h 69"/>
              <a:gd name="T16" fmla="*/ 112 w 112"/>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69">
                <a:moveTo>
                  <a:pt x="112" y="69"/>
                </a:moveTo>
                <a:cubicBezTo>
                  <a:pt x="107" y="61"/>
                  <a:pt x="98" y="55"/>
                  <a:pt x="87" y="55"/>
                </a:cubicBezTo>
                <a:cubicBezTo>
                  <a:pt x="25" y="55"/>
                  <a:pt x="25" y="55"/>
                  <a:pt x="25" y="55"/>
                </a:cubicBezTo>
                <a:cubicBezTo>
                  <a:pt x="11" y="55"/>
                  <a:pt x="0" y="43"/>
                  <a:pt x="0" y="30"/>
                </a:cubicBezTo>
                <a:cubicBezTo>
                  <a:pt x="0" y="25"/>
                  <a:pt x="0" y="25"/>
                  <a:pt x="0" y="25"/>
                </a:cubicBezTo>
                <a:cubicBezTo>
                  <a:pt x="0" y="11"/>
                  <a:pt x="11" y="0"/>
                  <a:pt x="25" y="0"/>
                </a:cubicBezTo>
                <a:cubicBezTo>
                  <a:pt x="87" y="0"/>
                  <a:pt x="87" y="0"/>
                  <a:pt x="87" y="0"/>
                </a:cubicBezTo>
                <a:cubicBezTo>
                  <a:pt x="101" y="0"/>
                  <a:pt x="112" y="11"/>
                  <a:pt x="112" y="25"/>
                </a:cubicBezTo>
                <a:lnTo>
                  <a:pt x="112" y="69"/>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56"/>
          <p:cNvSpPr/>
          <p:nvPr/>
        </p:nvSpPr>
        <p:spPr bwMode="auto">
          <a:xfrm>
            <a:off x="2671846" y="1903507"/>
            <a:ext cx="1877464" cy="1125443"/>
          </a:xfrm>
          <a:custGeom>
            <a:avLst/>
            <a:gdLst>
              <a:gd name="T0" fmla="*/ 85 w 85"/>
              <a:gd name="T1" fmla="*/ 51 h 51"/>
              <a:gd name="T2" fmla="*/ 66 w 85"/>
              <a:gd name="T3" fmla="*/ 40 h 51"/>
              <a:gd name="T4" fmla="*/ 19 w 85"/>
              <a:gd name="T5" fmla="*/ 40 h 51"/>
              <a:gd name="T6" fmla="*/ 0 w 85"/>
              <a:gd name="T7" fmla="*/ 22 h 51"/>
              <a:gd name="T8" fmla="*/ 0 w 85"/>
              <a:gd name="T9" fmla="*/ 18 h 51"/>
              <a:gd name="T10" fmla="*/ 19 w 85"/>
              <a:gd name="T11" fmla="*/ 0 h 51"/>
              <a:gd name="T12" fmla="*/ 66 w 85"/>
              <a:gd name="T13" fmla="*/ 0 h 51"/>
              <a:gd name="T14" fmla="*/ 85 w 85"/>
              <a:gd name="T15" fmla="*/ 18 h 51"/>
              <a:gd name="T16" fmla="*/ 85 w 85"/>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1">
                <a:moveTo>
                  <a:pt x="85" y="51"/>
                </a:moveTo>
                <a:cubicBezTo>
                  <a:pt x="81" y="45"/>
                  <a:pt x="74" y="40"/>
                  <a:pt x="66" y="40"/>
                </a:cubicBezTo>
                <a:cubicBezTo>
                  <a:pt x="19" y="40"/>
                  <a:pt x="19" y="40"/>
                  <a:pt x="19" y="40"/>
                </a:cubicBezTo>
                <a:cubicBezTo>
                  <a:pt x="9" y="40"/>
                  <a:pt x="0" y="32"/>
                  <a:pt x="0" y="22"/>
                </a:cubicBezTo>
                <a:cubicBezTo>
                  <a:pt x="0" y="18"/>
                  <a:pt x="0" y="18"/>
                  <a:pt x="0" y="18"/>
                </a:cubicBezTo>
                <a:cubicBezTo>
                  <a:pt x="0" y="8"/>
                  <a:pt x="9" y="0"/>
                  <a:pt x="19" y="0"/>
                </a:cubicBezTo>
                <a:cubicBezTo>
                  <a:pt x="66" y="0"/>
                  <a:pt x="66" y="0"/>
                  <a:pt x="66" y="0"/>
                </a:cubicBezTo>
                <a:cubicBezTo>
                  <a:pt x="76" y="0"/>
                  <a:pt x="85" y="8"/>
                  <a:pt x="85" y="18"/>
                </a:cubicBezTo>
                <a:lnTo>
                  <a:pt x="85" y="51"/>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58"/>
          <p:cNvSpPr/>
          <p:nvPr/>
        </p:nvSpPr>
        <p:spPr bwMode="auto">
          <a:xfrm>
            <a:off x="4684103" y="2474802"/>
            <a:ext cx="2204207" cy="1343270"/>
          </a:xfrm>
          <a:custGeom>
            <a:avLst/>
            <a:gdLst>
              <a:gd name="T0" fmla="*/ 0 w 100"/>
              <a:gd name="T1" fmla="*/ 61 h 61"/>
              <a:gd name="T2" fmla="*/ 22 w 100"/>
              <a:gd name="T3" fmla="*/ 48 h 61"/>
              <a:gd name="T4" fmla="*/ 78 w 100"/>
              <a:gd name="T5" fmla="*/ 48 h 61"/>
              <a:gd name="T6" fmla="*/ 100 w 100"/>
              <a:gd name="T7" fmla="*/ 26 h 61"/>
              <a:gd name="T8" fmla="*/ 100 w 100"/>
              <a:gd name="T9" fmla="*/ 22 h 61"/>
              <a:gd name="T10" fmla="*/ 78 w 100"/>
              <a:gd name="T11" fmla="*/ 0 h 61"/>
              <a:gd name="T12" fmla="*/ 22 w 100"/>
              <a:gd name="T13" fmla="*/ 0 h 61"/>
              <a:gd name="T14" fmla="*/ 0 w 100"/>
              <a:gd name="T15" fmla="*/ 22 h 61"/>
              <a:gd name="T16" fmla="*/ 0 w 100"/>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1">
                <a:moveTo>
                  <a:pt x="0" y="61"/>
                </a:moveTo>
                <a:cubicBezTo>
                  <a:pt x="4" y="54"/>
                  <a:pt x="13" y="48"/>
                  <a:pt x="22" y="48"/>
                </a:cubicBezTo>
                <a:cubicBezTo>
                  <a:pt x="78" y="48"/>
                  <a:pt x="78" y="48"/>
                  <a:pt x="78" y="48"/>
                </a:cubicBezTo>
                <a:cubicBezTo>
                  <a:pt x="90" y="48"/>
                  <a:pt x="100" y="38"/>
                  <a:pt x="100" y="26"/>
                </a:cubicBezTo>
                <a:cubicBezTo>
                  <a:pt x="100" y="22"/>
                  <a:pt x="100" y="22"/>
                  <a:pt x="100" y="22"/>
                </a:cubicBezTo>
                <a:cubicBezTo>
                  <a:pt x="100" y="10"/>
                  <a:pt x="90" y="0"/>
                  <a:pt x="78" y="0"/>
                </a:cubicBezTo>
                <a:cubicBezTo>
                  <a:pt x="22" y="0"/>
                  <a:pt x="22" y="0"/>
                  <a:pt x="22" y="0"/>
                </a:cubicBezTo>
                <a:cubicBezTo>
                  <a:pt x="10" y="0"/>
                  <a:pt x="0" y="10"/>
                  <a:pt x="0" y="22"/>
                </a:cubicBezTo>
                <a:lnTo>
                  <a:pt x="0" y="61"/>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3" name="Freeform 60"/>
          <p:cNvSpPr/>
          <p:nvPr/>
        </p:nvSpPr>
        <p:spPr bwMode="auto">
          <a:xfrm>
            <a:off x="4684103" y="1581150"/>
            <a:ext cx="1587028" cy="969852"/>
          </a:xfrm>
          <a:custGeom>
            <a:avLst/>
            <a:gdLst>
              <a:gd name="T0" fmla="*/ 0 w 72"/>
              <a:gd name="T1" fmla="*/ 44 h 44"/>
              <a:gd name="T2" fmla="*/ 16 w 72"/>
              <a:gd name="T3" fmla="*/ 34 h 44"/>
              <a:gd name="T4" fmla="*/ 56 w 72"/>
              <a:gd name="T5" fmla="*/ 34 h 44"/>
              <a:gd name="T6" fmla="*/ 72 w 72"/>
              <a:gd name="T7" fmla="*/ 18 h 44"/>
              <a:gd name="T8" fmla="*/ 72 w 72"/>
              <a:gd name="T9" fmla="*/ 16 h 44"/>
              <a:gd name="T10" fmla="*/ 56 w 72"/>
              <a:gd name="T11" fmla="*/ 0 h 44"/>
              <a:gd name="T12" fmla="*/ 16 w 72"/>
              <a:gd name="T13" fmla="*/ 0 h 44"/>
              <a:gd name="T14" fmla="*/ 0 w 72"/>
              <a:gd name="T15" fmla="*/ 16 h 44"/>
              <a:gd name="T16" fmla="*/ 0 w 7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4">
                <a:moveTo>
                  <a:pt x="0" y="44"/>
                </a:moveTo>
                <a:cubicBezTo>
                  <a:pt x="3" y="38"/>
                  <a:pt x="9" y="34"/>
                  <a:pt x="16" y="34"/>
                </a:cubicBezTo>
                <a:cubicBezTo>
                  <a:pt x="56" y="34"/>
                  <a:pt x="56" y="34"/>
                  <a:pt x="56" y="34"/>
                </a:cubicBezTo>
                <a:cubicBezTo>
                  <a:pt x="65" y="34"/>
                  <a:pt x="72" y="27"/>
                  <a:pt x="72" y="18"/>
                </a:cubicBezTo>
                <a:cubicBezTo>
                  <a:pt x="72" y="16"/>
                  <a:pt x="72" y="16"/>
                  <a:pt x="72" y="16"/>
                </a:cubicBezTo>
                <a:cubicBezTo>
                  <a:pt x="72" y="7"/>
                  <a:pt x="65" y="0"/>
                  <a:pt x="56" y="0"/>
                </a:cubicBezTo>
                <a:cubicBezTo>
                  <a:pt x="16" y="0"/>
                  <a:pt x="16" y="0"/>
                  <a:pt x="16" y="0"/>
                </a:cubicBezTo>
                <a:cubicBezTo>
                  <a:pt x="7" y="0"/>
                  <a:pt x="0" y="7"/>
                  <a:pt x="0" y="16"/>
                </a:cubicBezTo>
                <a:lnTo>
                  <a:pt x="0" y="44"/>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TextBox 15"/>
          <p:cNvSpPr txBox="1"/>
          <p:nvPr/>
        </p:nvSpPr>
        <p:spPr>
          <a:xfrm>
            <a:off x="820678" y="3181350"/>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00C3D9"/>
                </a:solidFill>
                <a:latin typeface="+mj-lt"/>
              </a:rPr>
              <a:t>TEXT</a:t>
            </a:r>
            <a:endParaRPr lang="en-US" sz="1600">
              <a:solidFill>
                <a:srgbClr val="00C3D9"/>
              </a:solidFill>
              <a:latin typeface="+mj-lt"/>
            </a:endParaRPr>
          </a:p>
        </p:txBody>
      </p:sp>
      <p:sp>
        <p:nvSpPr>
          <p:cNvPr id="17" name="Rectangle 16"/>
          <p:cNvSpPr/>
          <p:nvPr/>
        </p:nvSpPr>
        <p:spPr>
          <a:xfrm>
            <a:off x="609600" y="3404167"/>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18" name="TextBox 17"/>
          <p:cNvSpPr txBox="1"/>
          <p:nvPr/>
        </p:nvSpPr>
        <p:spPr>
          <a:xfrm>
            <a:off x="1430278" y="2030461"/>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F4C60E"/>
                </a:solidFill>
                <a:latin typeface="+mj-lt"/>
              </a:rPr>
              <a:t>TEXT</a:t>
            </a:r>
            <a:endParaRPr lang="en-US" sz="1600">
              <a:solidFill>
                <a:srgbClr val="F4C60E"/>
              </a:solidFill>
              <a:latin typeface="+mj-lt"/>
            </a:endParaRPr>
          </a:p>
        </p:txBody>
      </p:sp>
      <p:sp>
        <p:nvSpPr>
          <p:cNvPr id="19" name="Rectangle 18"/>
          <p:cNvSpPr/>
          <p:nvPr/>
        </p:nvSpPr>
        <p:spPr>
          <a:xfrm>
            <a:off x="1219200" y="2253278"/>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0" name="TextBox 19"/>
          <p:cNvSpPr txBox="1"/>
          <p:nvPr/>
        </p:nvSpPr>
        <p:spPr>
          <a:xfrm>
            <a:off x="6535678" y="1599574"/>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1D48F"/>
                </a:solidFill>
                <a:latin typeface="+mj-lt"/>
              </a:rPr>
              <a:t>TEXT</a:t>
            </a:r>
            <a:endParaRPr lang="en-US" sz="1600">
              <a:solidFill>
                <a:srgbClr val="01D48F"/>
              </a:solidFill>
              <a:latin typeface="+mj-lt"/>
            </a:endParaRPr>
          </a:p>
        </p:txBody>
      </p:sp>
      <p:sp>
        <p:nvSpPr>
          <p:cNvPr id="21" name="Rectangle 20"/>
          <p:cNvSpPr/>
          <p:nvPr/>
        </p:nvSpPr>
        <p:spPr>
          <a:xfrm>
            <a:off x="6324600" y="1822391"/>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2" name="TextBox 21"/>
          <p:cNvSpPr txBox="1"/>
          <p:nvPr/>
        </p:nvSpPr>
        <p:spPr>
          <a:xfrm>
            <a:off x="7145278" y="2743089"/>
            <a:ext cx="1025644" cy="338554"/>
          </a:xfrm>
          <a:prstGeom prst="rect">
            <a:avLst/>
          </a:prstGeom>
          <a:noFill/>
        </p:spPr>
        <p:txBody>
          <a:bodyPr wrap="square" rtlCol="0">
            <a:spAutoFit/>
          </a:bodyPr>
          <a:lstStyle/>
          <a:p>
            <a:r>
              <a:rPr lang="en-US" sz="1600" smtClean="0">
                <a:solidFill>
                  <a:schemeClr val="bg1">
                    <a:lumMod val="95000"/>
                  </a:schemeClr>
                </a:solidFill>
                <a:latin typeface="+mj-lt"/>
              </a:rPr>
              <a:t>SAMPLE </a:t>
            </a:r>
            <a:r>
              <a:rPr lang="en-US" sz="1600" smtClean="0">
                <a:solidFill>
                  <a:srgbClr val="DF7307"/>
                </a:solidFill>
                <a:latin typeface="+mj-lt"/>
              </a:rPr>
              <a:t>TEXT</a:t>
            </a:r>
            <a:endParaRPr lang="en-US" sz="1600">
              <a:solidFill>
                <a:srgbClr val="DF7307"/>
              </a:solidFill>
              <a:latin typeface="+mj-lt"/>
            </a:endParaRPr>
          </a:p>
        </p:txBody>
      </p:sp>
      <p:sp>
        <p:nvSpPr>
          <p:cNvPr id="23" name="Rectangle 22"/>
          <p:cNvSpPr/>
          <p:nvPr/>
        </p:nvSpPr>
        <p:spPr>
          <a:xfrm>
            <a:off x="6934200" y="2965906"/>
            <a:ext cx="14478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a:t>
            </a:r>
            <a:r>
              <a:rPr lang="en-US" sz="1100" smtClean="0">
                <a:solidFill>
                  <a:schemeClr val="bg1">
                    <a:lumMod val="85000"/>
                  </a:schemeClr>
                </a:solidFill>
              </a:rPr>
              <a:t>tax.</a:t>
            </a:r>
            <a:endParaRPr lang="en-US" sz="1100">
              <a:solidFill>
                <a:schemeClr val="bg1">
                  <a:lumMod val="85000"/>
                </a:schemeClr>
              </a:solidFill>
            </a:endParaRPr>
          </a:p>
        </p:txBody>
      </p:sp>
      <p:sp>
        <p:nvSpPr>
          <p:cNvPr id="25" name="TextBox 24"/>
          <p:cNvSpPr txBox="1"/>
          <p:nvPr/>
        </p:nvSpPr>
        <p:spPr>
          <a:xfrm>
            <a:off x="3137849" y="2212324"/>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26" name="TextBox 25"/>
          <p:cNvSpPr txBox="1"/>
          <p:nvPr/>
        </p:nvSpPr>
        <p:spPr>
          <a:xfrm>
            <a:off x="5094902" y="1810467"/>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grpSp>
        <p:nvGrpSpPr>
          <p:cNvPr id="27" name="Group 26"/>
          <p:cNvGrpSpPr/>
          <p:nvPr/>
        </p:nvGrpSpPr>
        <p:grpSpPr>
          <a:xfrm>
            <a:off x="2743200" y="3396793"/>
            <a:ext cx="370124" cy="367036"/>
            <a:chOff x="8469313" y="3354388"/>
            <a:chExt cx="479426" cy="477837"/>
          </a:xfrm>
          <a:solidFill>
            <a:schemeClr val="bg1"/>
          </a:solidFill>
        </p:grpSpPr>
        <p:sp>
          <p:nvSpPr>
            <p:cNvPr id="28" name="Rectangle 27"/>
            <p:cNvSpPr>
              <a:spLocks noChangeArrowheads="1"/>
            </p:cNvSpPr>
            <p:nvPr/>
          </p:nvSpPr>
          <p:spPr bwMode="auto">
            <a:xfrm>
              <a:off x="8528051" y="3441700"/>
              <a:ext cx="357188" cy="301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648701" y="3530600"/>
              <a:ext cx="85725" cy="90487"/>
            </a:xfrm>
            <a:custGeom>
              <a:avLst/>
              <a:gdLst>
                <a:gd name="T0" fmla="*/ 3 w 23"/>
                <a:gd name="T1" fmla="*/ 22 h 24"/>
                <a:gd name="T2" fmla="*/ 0 w 23"/>
                <a:gd name="T3" fmla="*/ 21 h 24"/>
                <a:gd name="T4" fmla="*/ 0 w 23"/>
                <a:gd name="T5" fmla="*/ 4 h 24"/>
                <a:gd name="T6" fmla="*/ 4 w 23"/>
                <a:gd name="T7" fmla="*/ 0 h 24"/>
                <a:gd name="T8" fmla="*/ 21 w 23"/>
                <a:gd name="T9" fmla="*/ 0 h 24"/>
                <a:gd name="T10" fmla="*/ 22 w 23"/>
                <a:gd name="T11" fmla="*/ 3 h 24"/>
                <a:gd name="T12" fmla="*/ 3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3" y="22"/>
                  </a:moveTo>
                  <a:cubicBezTo>
                    <a:pt x="1" y="24"/>
                    <a:pt x="0" y="23"/>
                    <a:pt x="0" y="21"/>
                  </a:cubicBezTo>
                  <a:cubicBezTo>
                    <a:pt x="0" y="4"/>
                    <a:pt x="0" y="4"/>
                    <a:pt x="0" y="4"/>
                  </a:cubicBezTo>
                  <a:cubicBezTo>
                    <a:pt x="0" y="2"/>
                    <a:pt x="2" y="0"/>
                    <a:pt x="4" y="0"/>
                  </a:cubicBezTo>
                  <a:cubicBezTo>
                    <a:pt x="21" y="0"/>
                    <a:pt x="21" y="0"/>
                    <a:pt x="21" y="0"/>
                  </a:cubicBezTo>
                  <a:cubicBezTo>
                    <a:pt x="23" y="0"/>
                    <a:pt x="23" y="1"/>
                    <a:pt x="22" y="3"/>
                  </a:cubicBezTo>
                  <a:lnTo>
                    <a:pt x="3"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a:spLocks noEditPoints="1"/>
            </p:cNvSpPr>
            <p:nvPr/>
          </p:nvSpPr>
          <p:spPr bwMode="auto">
            <a:xfrm>
              <a:off x="8656638" y="3538538"/>
              <a:ext cx="250825" cy="252412"/>
            </a:xfrm>
            <a:custGeom>
              <a:avLst/>
              <a:gdLst>
                <a:gd name="T0" fmla="*/ 61 w 67"/>
                <a:gd name="T1" fmla="*/ 27 h 67"/>
                <a:gd name="T2" fmla="*/ 48 w 67"/>
                <a:gd name="T3" fmla="*/ 27 h 67"/>
                <a:gd name="T4" fmla="*/ 37 w 67"/>
                <a:gd name="T5" fmla="*/ 16 h 67"/>
                <a:gd name="T6" fmla="*/ 37 w 67"/>
                <a:gd name="T7" fmla="*/ 3 h 67"/>
                <a:gd name="T8" fmla="*/ 25 w 67"/>
                <a:gd name="T9" fmla="*/ 4 h 67"/>
                <a:gd name="T10" fmla="*/ 4 w 67"/>
                <a:gd name="T11" fmla="*/ 25 h 67"/>
                <a:gd name="T12" fmla="*/ 2 w 67"/>
                <a:gd name="T13" fmla="*/ 37 h 67"/>
                <a:gd name="T14" fmla="*/ 16 w 67"/>
                <a:gd name="T15" fmla="*/ 37 h 67"/>
                <a:gd name="T16" fmla="*/ 27 w 67"/>
                <a:gd name="T17" fmla="*/ 48 h 67"/>
                <a:gd name="T18" fmla="*/ 27 w 67"/>
                <a:gd name="T19" fmla="*/ 62 h 67"/>
                <a:gd name="T20" fmla="*/ 32 w 67"/>
                <a:gd name="T21" fmla="*/ 67 h 67"/>
                <a:gd name="T22" fmla="*/ 39 w 67"/>
                <a:gd name="T23" fmla="*/ 60 h 67"/>
                <a:gd name="T24" fmla="*/ 60 w 67"/>
                <a:gd name="T25" fmla="*/ 39 h 67"/>
                <a:gd name="T26" fmla="*/ 67 w 67"/>
                <a:gd name="T27" fmla="*/ 32 h 67"/>
                <a:gd name="T28" fmla="*/ 61 w 67"/>
                <a:gd name="T29" fmla="*/ 27 h 67"/>
                <a:gd name="T30" fmla="*/ 43 w 67"/>
                <a:gd name="T31" fmla="*/ 31 h 67"/>
                <a:gd name="T32" fmla="*/ 44 w 67"/>
                <a:gd name="T33" fmla="*/ 44 h 67"/>
                <a:gd name="T34" fmla="*/ 31 w 67"/>
                <a:gd name="T35" fmla="*/ 43 h 67"/>
                <a:gd name="T36" fmla="*/ 21 w 67"/>
                <a:gd name="T37" fmla="*/ 33 h 67"/>
                <a:gd name="T38" fmla="*/ 20 w 67"/>
                <a:gd name="T39" fmla="*/ 20 h 67"/>
                <a:gd name="T40" fmla="*/ 33 w 67"/>
                <a:gd name="T41" fmla="*/ 21 h 67"/>
                <a:gd name="T42" fmla="*/ 43 w 67"/>
                <a:gd name="T4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7">
                  <a:moveTo>
                    <a:pt x="61" y="27"/>
                  </a:moveTo>
                  <a:cubicBezTo>
                    <a:pt x="58" y="31"/>
                    <a:pt x="51" y="31"/>
                    <a:pt x="48" y="27"/>
                  </a:cubicBezTo>
                  <a:cubicBezTo>
                    <a:pt x="37" y="16"/>
                    <a:pt x="37" y="16"/>
                    <a:pt x="37" y="16"/>
                  </a:cubicBezTo>
                  <a:cubicBezTo>
                    <a:pt x="33" y="13"/>
                    <a:pt x="33" y="6"/>
                    <a:pt x="37" y="3"/>
                  </a:cubicBezTo>
                  <a:cubicBezTo>
                    <a:pt x="33" y="0"/>
                    <a:pt x="28" y="1"/>
                    <a:pt x="25" y="4"/>
                  </a:cubicBezTo>
                  <a:cubicBezTo>
                    <a:pt x="4" y="25"/>
                    <a:pt x="4" y="25"/>
                    <a:pt x="4" y="25"/>
                  </a:cubicBezTo>
                  <a:cubicBezTo>
                    <a:pt x="1" y="28"/>
                    <a:pt x="0" y="33"/>
                    <a:pt x="2" y="37"/>
                  </a:cubicBezTo>
                  <a:cubicBezTo>
                    <a:pt x="6" y="33"/>
                    <a:pt x="12" y="34"/>
                    <a:pt x="16" y="37"/>
                  </a:cubicBezTo>
                  <a:cubicBezTo>
                    <a:pt x="27" y="48"/>
                    <a:pt x="27" y="48"/>
                    <a:pt x="27" y="48"/>
                  </a:cubicBezTo>
                  <a:cubicBezTo>
                    <a:pt x="30" y="52"/>
                    <a:pt x="30" y="58"/>
                    <a:pt x="27" y="62"/>
                  </a:cubicBezTo>
                  <a:cubicBezTo>
                    <a:pt x="32" y="67"/>
                    <a:pt x="32" y="67"/>
                    <a:pt x="32" y="67"/>
                  </a:cubicBezTo>
                  <a:cubicBezTo>
                    <a:pt x="39" y="60"/>
                    <a:pt x="39" y="60"/>
                    <a:pt x="39" y="60"/>
                  </a:cubicBezTo>
                  <a:cubicBezTo>
                    <a:pt x="60" y="39"/>
                    <a:pt x="60" y="39"/>
                    <a:pt x="60" y="39"/>
                  </a:cubicBezTo>
                  <a:cubicBezTo>
                    <a:pt x="67" y="32"/>
                    <a:pt x="67" y="32"/>
                    <a:pt x="67" y="32"/>
                  </a:cubicBezTo>
                  <a:lnTo>
                    <a:pt x="61" y="27"/>
                  </a:lnTo>
                  <a:close/>
                  <a:moveTo>
                    <a:pt x="43" y="31"/>
                  </a:moveTo>
                  <a:cubicBezTo>
                    <a:pt x="47" y="35"/>
                    <a:pt x="47" y="41"/>
                    <a:pt x="44" y="44"/>
                  </a:cubicBezTo>
                  <a:cubicBezTo>
                    <a:pt x="41" y="48"/>
                    <a:pt x="35" y="47"/>
                    <a:pt x="31" y="43"/>
                  </a:cubicBezTo>
                  <a:cubicBezTo>
                    <a:pt x="21" y="33"/>
                    <a:pt x="21" y="33"/>
                    <a:pt x="21" y="33"/>
                  </a:cubicBezTo>
                  <a:cubicBezTo>
                    <a:pt x="17" y="29"/>
                    <a:pt x="16" y="23"/>
                    <a:pt x="20" y="20"/>
                  </a:cubicBezTo>
                  <a:cubicBezTo>
                    <a:pt x="23" y="17"/>
                    <a:pt x="29" y="17"/>
                    <a:pt x="33" y="21"/>
                  </a:cubicBezTo>
                  <a:lnTo>
                    <a:pt x="43"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788401" y="3673475"/>
              <a:ext cx="160338" cy="158750"/>
            </a:xfrm>
            <a:custGeom>
              <a:avLst/>
              <a:gdLst>
                <a:gd name="T0" fmla="*/ 35 w 43"/>
                <a:gd name="T1" fmla="*/ 0 h 42"/>
                <a:gd name="T2" fmla="*/ 31 w 43"/>
                <a:gd name="T3" fmla="*/ 4 h 42"/>
                <a:gd name="T4" fmla="*/ 5 w 43"/>
                <a:gd name="T5" fmla="*/ 30 h 42"/>
                <a:gd name="T6" fmla="*/ 0 w 43"/>
                <a:gd name="T7" fmla="*/ 35 h 42"/>
                <a:gd name="T8" fmla="*/ 5 w 43"/>
                <a:gd name="T9" fmla="*/ 40 h 42"/>
                <a:gd name="T10" fmla="*/ 14 w 43"/>
                <a:gd name="T11" fmla="*/ 40 h 42"/>
                <a:gd name="T12" fmla="*/ 41 w 43"/>
                <a:gd name="T13" fmla="*/ 13 h 42"/>
                <a:gd name="T14" fmla="*/ 41 w 43"/>
                <a:gd name="T15" fmla="*/ 5 h 42"/>
                <a:gd name="T16" fmla="*/ 35 w 4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35" y="0"/>
                  </a:moveTo>
                  <a:cubicBezTo>
                    <a:pt x="31" y="4"/>
                    <a:pt x="31" y="4"/>
                    <a:pt x="31" y="4"/>
                  </a:cubicBezTo>
                  <a:cubicBezTo>
                    <a:pt x="5" y="30"/>
                    <a:pt x="5" y="30"/>
                    <a:pt x="5" y="30"/>
                  </a:cubicBezTo>
                  <a:cubicBezTo>
                    <a:pt x="0" y="35"/>
                    <a:pt x="0" y="35"/>
                    <a:pt x="0" y="35"/>
                  </a:cubicBezTo>
                  <a:cubicBezTo>
                    <a:pt x="5" y="40"/>
                    <a:pt x="5" y="40"/>
                    <a:pt x="5" y="40"/>
                  </a:cubicBezTo>
                  <a:cubicBezTo>
                    <a:pt x="8" y="42"/>
                    <a:pt x="12" y="42"/>
                    <a:pt x="14" y="40"/>
                  </a:cubicBezTo>
                  <a:cubicBezTo>
                    <a:pt x="41" y="13"/>
                    <a:pt x="41" y="13"/>
                    <a:pt x="41" y="13"/>
                  </a:cubicBezTo>
                  <a:cubicBezTo>
                    <a:pt x="43" y="11"/>
                    <a:pt x="43" y="7"/>
                    <a:pt x="41" y="5"/>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Rectangle 31"/>
            <p:cNvSpPr>
              <a:spLocks noChangeArrowheads="1"/>
            </p:cNvSpPr>
            <p:nvPr/>
          </p:nvSpPr>
          <p:spPr bwMode="auto">
            <a:xfrm>
              <a:off x="8528051" y="3502025"/>
              <a:ext cx="60325"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8469313" y="3354388"/>
              <a:ext cx="476250" cy="387350"/>
            </a:xfrm>
            <a:custGeom>
              <a:avLst/>
              <a:gdLst>
                <a:gd name="T0" fmla="*/ 120 w 127"/>
                <a:gd name="T1" fmla="*/ 0 h 103"/>
                <a:gd name="T2" fmla="*/ 7 w 127"/>
                <a:gd name="T3" fmla="*/ 0 h 103"/>
                <a:gd name="T4" fmla="*/ 0 w 127"/>
                <a:gd name="T5" fmla="*/ 6 h 103"/>
                <a:gd name="T6" fmla="*/ 0 w 127"/>
                <a:gd name="T7" fmla="*/ 96 h 103"/>
                <a:gd name="T8" fmla="*/ 7 w 127"/>
                <a:gd name="T9" fmla="*/ 103 h 103"/>
                <a:gd name="T10" fmla="*/ 64 w 127"/>
                <a:gd name="T11" fmla="*/ 103 h 103"/>
                <a:gd name="T12" fmla="*/ 64 w 127"/>
                <a:gd name="T13" fmla="*/ 102 h 103"/>
                <a:gd name="T14" fmla="*/ 56 w 127"/>
                <a:gd name="T15" fmla="*/ 95 h 103"/>
                <a:gd name="T16" fmla="*/ 8 w 127"/>
                <a:gd name="T17" fmla="*/ 95 h 103"/>
                <a:gd name="T18" fmla="*/ 8 w 127"/>
                <a:gd name="T19" fmla="*/ 15 h 103"/>
                <a:gd name="T20" fmla="*/ 119 w 127"/>
                <a:gd name="T21" fmla="*/ 15 h 103"/>
                <a:gd name="T22" fmla="*/ 119 w 127"/>
                <a:gd name="T23" fmla="*/ 73 h 103"/>
                <a:gd name="T24" fmla="*/ 120 w 127"/>
                <a:gd name="T25" fmla="*/ 74 h 103"/>
                <a:gd name="T26" fmla="*/ 120 w 127"/>
                <a:gd name="T27" fmla="*/ 74 h 103"/>
                <a:gd name="T28" fmla="*/ 126 w 127"/>
                <a:gd name="T29" fmla="*/ 79 h 103"/>
                <a:gd name="T30" fmla="*/ 127 w 127"/>
                <a:gd name="T31" fmla="*/ 80 h 103"/>
                <a:gd name="T32" fmla="*/ 127 w 127"/>
                <a:gd name="T33" fmla="*/ 6 h 103"/>
                <a:gd name="T34" fmla="*/ 120 w 127"/>
                <a:gd name="T35" fmla="*/ 0 h 103"/>
                <a:gd name="T36" fmla="*/ 15 w 127"/>
                <a:gd name="T37" fmla="*/ 10 h 103"/>
                <a:gd name="T38" fmla="*/ 8 w 127"/>
                <a:gd name="T39" fmla="*/ 10 h 103"/>
                <a:gd name="T40" fmla="*/ 8 w 127"/>
                <a:gd name="T41" fmla="*/ 5 h 103"/>
                <a:gd name="T42" fmla="*/ 15 w 127"/>
                <a:gd name="T43" fmla="*/ 5 h 103"/>
                <a:gd name="T44" fmla="*/ 15 w 127"/>
                <a:gd name="T45" fmla="*/ 10 h 103"/>
                <a:gd name="T46" fmla="*/ 119 w 127"/>
                <a:gd name="T47" fmla="*/ 10 h 103"/>
                <a:gd name="T48" fmla="*/ 88 w 127"/>
                <a:gd name="T49" fmla="*/ 10 h 103"/>
                <a:gd name="T50" fmla="*/ 88 w 127"/>
                <a:gd name="T51" fmla="*/ 5 h 103"/>
                <a:gd name="T52" fmla="*/ 119 w 127"/>
                <a:gd name="T53" fmla="*/ 5 h 103"/>
                <a:gd name="T54" fmla="*/ 119 w 127"/>
                <a:gd name="T55"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103">
                  <a:moveTo>
                    <a:pt x="120" y="0"/>
                  </a:moveTo>
                  <a:cubicBezTo>
                    <a:pt x="7" y="0"/>
                    <a:pt x="7" y="0"/>
                    <a:pt x="7" y="0"/>
                  </a:cubicBezTo>
                  <a:cubicBezTo>
                    <a:pt x="3" y="0"/>
                    <a:pt x="0" y="3"/>
                    <a:pt x="0" y="6"/>
                  </a:cubicBezTo>
                  <a:cubicBezTo>
                    <a:pt x="0" y="96"/>
                    <a:pt x="0" y="96"/>
                    <a:pt x="0" y="96"/>
                  </a:cubicBezTo>
                  <a:cubicBezTo>
                    <a:pt x="0" y="100"/>
                    <a:pt x="3" y="103"/>
                    <a:pt x="7" y="103"/>
                  </a:cubicBezTo>
                  <a:cubicBezTo>
                    <a:pt x="64" y="103"/>
                    <a:pt x="64" y="103"/>
                    <a:pt x="64" y="103"/>
                  </a:cubicBezTo>
                  <a:cubicBezTo>
                    <a:pt x="64" y="103"/>
                    <a:pt x="64" y="102"/>
                    <a:pt x="64" y="102"/>
                  </a:cubicBezTo>
                  <a:cubicBezTo>
                    <a:pt x="56" y="95"/>
                    <a:pt x="56" y="95"/>
                    <a:pt x="56" y="95"/>
                  </a:cubicBezTo>
                  <a:cubicBezTo>
                    <a:pt x="8" y="95"/>
                    <a:pt x="8" y="95"/>
                    <a:pt x="8" y="95"/>
                  </a:cubicBezTo>
                  <a:cubicBezTo>
                    <a:pt x="8" y="15"/>
                    <a:pt x="8" y="15"/>
                    <a:pt x="8" y="15"/>
                  </a:cubicBezTo>
                  <a:cubicBezTo>
                    <a:pt x="119" y="15"/>
                    <a:pt x="119" y="15"/>
                    <a:pt x="119" y="15"/>
                  </a:cubicBezTo>
                  <a:cubicBezTo>
                    <a:pt x="119" y="73"/>
                    <a:pt x="119" y="73"/>
                    <a:pt x="119" y="73"/>
                  </a:cubicBezTo>
                  <a:cubicBezTo>
                    <a:pt x="120" y="74"/>
                    <a:pt x="120" y="74"/>
                    <a:pt x="120" y="74"/>
                  </a:cubicBezTo>
                  <a:cubicBezTo>
                    <a:pt x="120" y="74"/>
                    <a:pt x="120" y="74"/>
                    <a:pt x="120" y="74"/>
                  </a:cubicBezTo>
                  <a:cubicBezTo>
                    <a:pt x="126" y="79"/>
                    <a:pt x="126" y="79"/>
                    <a:pt x="126" y="79"/>
                  </a:cubicBezTo>
                  <a:cubicBezTo>
                    <a:pt x="127" y="80"/>
                    <a:pt x="127" y="80"/>
                    <a:pt x="127" y="80"/>
                  </a:cubicBezTo>
                  <a:cubicBezTo>
                    <a:pt x="127" y="6"/>
                    <a:pt x="127" y="6"/>
                    <a:pt x="127" y="6"/>
                  </a:cubicBezTo>
                  <a:cubicBezTo>
                    <a:pt x="127" y="3"/>
                    <a:pt x="124" y="0"/>
                    <a:pt x="120" y="0"/>
                  </a:cubicBezTo>
                  <a:close/>
                  <a:moveTo>
                    <a:pt x="15" y="10"/>
                  </a:moveTo>
                  <a:cubicBezTo>
                    <a:pt x="8" y="10"/>
                    <a:pt x="8" y="10"/>
                    <a:pt x="8" y="10"/>
                  </a:cubicBezTo>
                  <a:cubicBezTo>
                    <a:pt x="8" y="5"/>
                    <a:pt x="8" y="5"/>
                    <a:pt x="8" y="5"/>
                  </a:cubicBezTo>
                  <a:cubicBezTo>
                    <a:pt x="15" y="5"/>
                    <a:pt x="15" y="5"/>
                    <a:pt x="15" y="5"/>
                  </a:cubicBezTo>
                  <a:lnTo>
                    <a:pt x="15" y="10"/>
                  </a:lnTo>
                  <a:close/>
                  <a:moveTo>
                    <a:pt x="119" y="10"/>
                  </a:moveTo>
                  <a:cubicBezTo>
                    <a:pt x="88" y="10"/>
                    <a:pt x="88" y="10"/>
                    <a:pt x="88" y="10"/>
                  </a:cubicBezTo>
                  <a:cubicBezTo>
                    <a:pt x="88" y="5"/>
                    <a:pt x="88" y="5"/>
                    <a:pt x="88" y="5"/>
                  </a:cubicBezTo>
                  <a:cubicBezTo>
                    <a:pt x="119" y="5"/>
                    <a:pt x="119" y="5"/>
                    <a:pt x="119" y="5"/>
                  </a:cubicBezTo>
                  <a:lnTo>
                    <a:pt x="11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4" name="TextBox 33"/>
          <p:cNvSpPr txBox="1"/>
          <p:nvPr/>
        </p:nvSpPr>
        <p:spPr>
          <a:xfrm>
            <a:off x="3163106" y="3393571"/>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grpSp>
        <p:nvGrpSpPr>
          <p:cNvPr id="35" name="Group 34"/>
          <p:cNvGrpSpPr/>
          <p:nvPr/>
        </p:nvGrpSpPr>
        <p:grpSpPr>
          <a:xfrm>
            <a:off x="5202282" y="2825295"/>
            <a:ext cx="360318" cy="356055"/>
            <a:chOff x="8334375" y="4232275"/>
            <a:chExt cx="466725" cy="463550"/>
          </a:xfrm>
          <a:solidFill>
            <a:schemeClr val="bg1"/>
          </a:solidFill>
        </p:grpSpPr>
        <p:sp>
          <p:nvSpPr>
            <p:cNvPr id="36" name="Freeform 35"/>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1" name="TextBox 40"/>
          <p:cNvSpPr txBox="1"/>
          <p:nvPr/>
        </p:nvSpPr>
        <p:spPr>
          <a:xfrm>
            <a:off x="5598609" y="2845983"/>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44" name="TextBox 4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6" name="TextBox 4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250" fill="hold"/>
                                        <p:tgtEl>
                                          <p:spTgt spid="34"/>
                                        </p:tgtEl>
                                        <p:attrNameLst>
                                          <p:attrName>ppt_x</p:attrName>
                                        </p:attrNameLst>
                                      </p:cBhvr>
                                      <p:tavLst>
                                        <p:tav tm="0">
                                          <p:val>
                                            <p:strVal val="#ppt_x"/>
                                          </p:val>
                                        </p:tav>
                                        <p:tav tm="100000">
                                          <p:val>
                                            <p:strVal val="#ppt_x"/>
                                          </p:val>
                                        </p:tav>
                                      </p:tavLst>
                                    </p:anim>
                                    <p:anim calcmode="lin" valueType="num">
                                      <p:cBhvr additive="base">
                                        <p:cTn id="32" dur="250" fill="hold"/>
                                        <p:tgtEl>
                                          <p:spTgt spid="34"/>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 presetClass="entr" presetSubtype="4" fill="hold" grpId="0" nodeType="after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additive="base">
                                        <p:cTn id="36" dur="250" fill="hold"/>
                                        <p:tgtEl>
                                          <p:spTgt spid="41"/>
                                        </p:tgtEl>
                                        <p:attrNameLst>
                                          <p:attrName>ppt_x</p:attrName>
                                        </p:attrNameLst>
                                      </p:cBhvr>
                                      <p:tavLst>
                                        <p:tav tm="0">
                                          <p:val>
                                            <p:strVal val="#ppt_x"/>
                                          </p:val>
                                        </p:tav>
                                        <p:tav tm="100000">
                                          <p:val>
                                            <p:strVal val="#ppt_x"/>
                                          </p:val>
                                        </p:tav>
                                      </p:tavLst>
                                    </p:anim>
                                    <p:anim calcmode="lin" valueType="num">
                                      <p:cBhvr additive="base">
                                        <p:cTn id="37" dur="250" fill="hold"/>
                                        <p:tgtEl>
                                          <p:spTgt spid="41"/>
                                        </p:tgtEl>
                                        <p:attrNameLst>
                                          <p:attrName>ppt_y</p:attrName>
                                        </p:attrNameLst>
                                      </p:cBhvr>
                                      <p:tavLst>
                                        <p:tav tm="0">
                                          <p:val>
                                            <p:strVal val="1+#ppt_h/2"/>
                                          </p:val>
                                        </p:tav>
                                        <p:tav tm="100000">
                                          <p:val>
                                            <p:strVal val="#ppt_y"/>
                                          </p:val>
                                        </p:tav>
                                      </p:tavLst>
                                    </p:anim>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250" fill="hold"/>
                                        <p:tgtEl>
                                          <p:spTgt spid="25"/>
                                        </p:tgtEl>
                                        <p:attrNameLst>
                                          <p:attrName>ppt_x</p:attrName>
                                        </p:attrNameLst>
                                      </p:cBhvr>
                                      <p:tavLst>
                                        <p:tav tm="0">
                                          <p:val>
                                            <p:strVal val="#ppt_x"/>
                                          </p:val>
                                        </p:tav>
                                        <p:tav tm="100000">
                                          <p:val>
                                            <p:strVal val="#ppt_x"/>
                                          </p:val>
                                        </p:tav>
                                      </p:tavLst>
                                    </p:anim>
                                    <p:anim calcmode="lin" valueType="num">
                                      <p:cBhvr additive="base">
                                        <p:cTn id="42" dur="250" fill="hold"/>
                                        <p:tgtEl>
                                          <p:spTgt spid="25"/>
                                        </p:tgtEl>
                                        <p:attrNameLst>
                                          <p:attrName>ppt_y</p:attrName>
                                        </p:attrNameLst>
                                      </p:cBhvr>
                                      <p:tavLst>
                                        <p:tav tm="0">
                                          <p:val>
                                            <p:strVal val="1+#ppt_h/2"/>
                                          </p:val>
                                        </p:tav>
                                        <p:tav tm="100000">
                                          <p:val>
                                            <p:strVal val="#ppt_y"/>
                                          </p:val>
                                        </p:tav>
                                      </p:tavLst>
                                    </p:anim>
                                  </p:childTnLst>
                                </p:cTn>
                              </p:par>
                            </p:childTnLst>
                          </p:cTn>
                        </p:par>
                        <p:par>
                          <p:cTn id="43" fill="hold">
                            <p:stCondLst>
                              <p:cond delay="4500"/>
                            </p:stCondLst>
                            <p:childTnLst>
                              <p:par>
                                <p:cTn id="44" presetID="2" presetClass="entr" presetSubtype="4"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250" fill="hold"/>
                                        <p:tgtEl>
                                          <p:spTgt spid="26"/>
                                        </p:tgtEl>
                                        <p:attrNameLst>
                                          <p:attrName>ppt_x</p:attrName>
                                        </p:attrNameLst>
                                      </p:cBhvr>
                                      <p:tavLst>
                                        <p:tav tm="0">
                                          <p:val>
                                            <p:strVal val="#ppt_x"/>
                                          </p:val>
                                        </p:tav>
                                        <p:tav tm="100000">
                                          <p:val>
                                            <p:strVal val="#ppt_x"/>
                                          </p:val>
                                        </p:tav>
                                      </p:tavLst>
                                    </p:anim>
                                    <p:anim calcmode="lin" valueType="num">
                                      <p:cBhvr additive="base">
                                        <p:cTn id="47" dur="250" fill="hold"/>
                                        <p:tgtEl>
                                          <p:spTgt spid="26"/>
                                        </p:tgtEl>
                                        <p:attrNameLst>
                                          <p:attrName>ppt_y</p:attrName>
                                        </p:attrNameLst>
                                      </p:cBhvr>
                                      <p:tavLst>
                                        <p:tav tm="0">
                                          <p:val>
                                            <p:strVal val="1+#ppt_h/2"/>
                                          </p:val>
                                        </p:tav>
                                        <p:tav tm="100000">
                                          <p:val>
                                            <p:strVal val="#ppt_y"/>
                                          </p:val>
                                        </p:tav>
                                      </p:tavLst>
                                    </p:anim>
                                  </p:childTnLst>
                                </p:cTn>
                              </p:par>
                            </p:childTnLst>
                          </p:cTn>
                        </p:par>
                        <p:par>
                          <p:cTn id="48" fill="hold">
                            <p:stCondLst>
                              <p:cond delay="5000"/>
                            </p:stCondLst>
                            <p:childTnLst>
                              <p:par>
                                <p:cTn id="49" presetID="22" presetClass="entr" presetSubtype="2"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right)">
                                      <p:cBhvr>
                                        <p:cTn id="51" dur="500"/>
                                        <p:tgtEl>
                                          <p:spTgt spid="16"/>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left)">
                                      <p:cBhvr>
                                        <p:cTn id="55" dur="500"/>
                                        <p:tgtEl>
                                          <p:spTgt spid="22"/>
                                        </p:tgtEl>
                                      </p:cBhvr>
                                    </p:animEffect>
                                  </p:childTnLst>
                                </p:cTn>
                              </p:par>
                            </p:childTnLst>
                          </p:cTn>
                        </p:par>
                        <p:par>
                          <p:cTn id="56" fill="hold">
                            <p:stCondLst>
                              <p:cond delay="6000"/>
                            </p:stCondLst>
                            <p:childTnLst>
                              <p:par>
                                <p:cTn id="57" presetID="22" presetClass="entr" presetSubtype="2"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right)">
                                      <p:cBhvr>
                                        <p:cTn id="59" dur="500"/>
                                        <p:tgtEl>
                                          <p:spTgt spid="18"/>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500"/>
                                        <p:tgtEl>
                                          <p:spTgt spid="17"/>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fade">
                                      <p:cBhvr>
                                        <p:cTn id="71" dur="500"/>
                                        <p:tgtEl>
                                          <p:spTgt spid="23"/>
                                        </p:tgtEl>
                                      </p:cBhvr>
                                    </p:animEffect>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par>
                          <p:cTn id="76" fill="hold">
                            <p:stCondLst>
                              <p:cond delay="8500"/>
                            </p:stCondLst>
                            <p:childTnLst>
                              <p:par>
                                <p:cTn id="77" presetID="10" presetClass="entr" presetSubtype="0"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fade">
                                      <p:cBhvr>
                                        <p:cTn id="79" dur="500"/>
                                        <p:tgtEl>
                                          <p:spTgt spid="21"/>
                                        </p:tgtEl>
                                      </p:cBhvr>
                                    </p:animEffect>
                                  </p:childTnLst>
                                </p:cTn>
                              </p:par>
                            </p:childTnLst>
                          </p:cTn>
                        </p:par>
                        <p:par>
                          <p:cTn id="80" fill="hold">
                            <p:stCondLst>
                              <p:cond delay="9000"/>
                            </p:stCondLst>
                            <p:childTnLst>
                              <p:par>
                                <p:cTn id="81" presetID="37" presetClass="entr" presetSubtype="0" fill="hold" grpId="0" nodeType="after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750"/>
                                        <p:tgtEl>
                                          <p:spTgt spid="44"/>
                                        </p:tgtEl>
                                      </p:cBhvr>
                                    </p:animEffect>
                                    <p:anim calcmode="lin" valueType="num">
                                      <p:cBhvr>
                                        <p:cTn id="84" dur="750" fill="hold"/>
                                        <p:tgtEl>
                                          <p:spTgt spid="44"/>
                                        </p:tgtEl>
                                        <p:attrNameLst>
                                          <p:attrName>ppt_x</p:attrName>
                                        </p:attrNameLst>
                                      </p:cBhvr>
                                      <p:tavLst>
                                        <p:tav tm="0">
                                          <p:val>
                                            <p:strVal val="#ppt_x"/>
                                          </p:val>
                                        </p:tav>
                                        <p:tav tm="100000">
                                          <p:val>
                                            <p:strVal val="#ppt_x"/>
                                          </p:val>
                                        </p:tav>
                                      </p:tavLst>
                                    </p:anim>
                                    <p:anim calcmode="lin" valueType="num">
                                      <p:cBhvr>
                                        <p:cTn id="85" dur="675" decel="100000" fill="hold"/>
                                        <p:tgtEl>
                                          <p:spTgt spid="44"/>
                                        </p:tgtEl>
                                        <p:attrNameLst>
                                          <p:attrName>ppt_y</p:attrName>
                                        </p:attrNameLst>
                                      </p:cBhvr>
                                      <p:tavLst>
                                        <p:tav tm="0">
                                          <p:val>
                                            <p:strVal val="#ppt_y+1"/>
                                          </p:val>
                                        </p:tav>
                                        <p:tav tm="100000">
                                          <p:val>
                                            <p:strVal val="#ppt_y-.03"/>
                                          </p:val>
                                        </p:tav>
                                      </p:tavLst>
                                    </p:anim>
                                    <p:anim calcmode="lin" valueType="num">
                                      <p:cBhvr>
                                        <p:cTn id="86" dur="75" accel="100000" fill="hold">
                                          <p:stCondLst>
                                            <p:cond delay="675"/>
                                          </p:stCondLst>
                                        </p:cTn>
                                        <p:tgtEl>
                                          <p:spTgt spid="44"/>
                                        </p:tgtEl>
                                        <p:attrNameLst>
                                          <p:attrName>ppt_y</p:attrName>
                                        </p:attrNameLst>
                                      </p:cBhvr>
                                      <p:tavLst>
                                        <p:tav tm="0">
                                          <p:val>
                                            <p:strVal val="#ppt_y-.03"/>
                                          </p:val>
                                        </p:tav>
                                        <p:tav tm="100000">
                                          <p:val>
                                            <p:strVal val="#ppt_y"/>
                                          </p:val>
                                        </p:tav>
                                      </p:tavLst>
                                    </p:anim>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P spid="20" grpId="0"/>
      <p:bldP spid="21" grpId="0"/>
      <p:bldP spid="22" grpId="0"/>
      <p:bldP spid="23" grpId="0"/>
      <p:bldP spid="25" grpId="0"/>
      <p:bldP spid="26" grpId="0"/>
      <p:bldP spid="34" grpId="0"/>
      <p:bldP spid="41" grpId="0"/>
      <p:bldP spid="44" grpId="0"/>
      <p:bldP spid="4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0"/>
          <p:cNvSpPr/>
          <p:nvPr/>
        </p:nvSpPr>
        <p:spPr bwMode="auto">
          <a:xfrm>
            <a:off x="3702775" y="1453813"/>
            <a:ext cx="1711551" cy="1482718"/>
          </a:xfrm>
          <a:custGeom>
            <a:avLst/>
            <a:gdLst>
              <a:gd name="T0" fmla="*/ 57 w 127"/>
              <a:gd name="T1" fmla="*/ 5 h 110"/>
              <a:gd name="T2" fmla="*/ 69 w 127"/>
              <a:gd name="T3" fmla="*/ 5 h 110"/>
              <a:gd name="T4" fmla="*/ 90 w 127"/>
              <a:gd name="T5" fmla="*/ 43 h 110"/>
              <a:gd name="T6" fmla="*/ 102 w 127"/>
              <a:gd name="T7" fmla="*/ 62 h 110"/>
              <a:gd name="T8" fmla="*/ 124 w 127"/>
              <a:gd name="T9" fmla="*/ 100 h 110"/>
              <a:gd name="T10" fmla="*/ 118 w 127"/>
              <a:gd name="T11" fmla="*/ 110 h 110"/>
              <a:gd name="T12" fmla="*/ 75 w 127"/>
              <a:gd name="T13" fmla="*/ 110 h 110"/>
              <a:gd name="T14" fmla="*/ 52 w 127"/>
              <a:gd name="T15" fmla="*/ 110 h 110"/>
              <a:gd name="T16" fmla="*/ 8 w 127"/>
              <a:gd name="T17" fmla="*/ 110 h 110"/>
              <a:gd name="T18" fmla="*/ 3 w 127"/>
              <a:gd name="T19" fmla="*/ 100 h 110"/>
              <a:gd name="T20" fmla="*/ 24 w 127"/>
              <a:gd name="T21" fmla="*/ 62 h 110"/>
              <a:gd name="T22" fmla="*/ 36 w 127"/>
              <a:gd name="T23" fmla="*/ 43 h 110"/>
              <a:gd name="T24" fmla="*/ 57 w 127"/>
              <a:gd name="T25" fmla="*/ 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0">
                <a:moveTo>
                  <a:pt x="57" y="5"/>
                </a:moveTo>
                <a:cubicBezTo>
                  <a:pt x="61" y="0"/>
                  <a:pt x="66" y="0"/>
                  <a:pt x="69" y="5"/>
                </a:cubicBezTo>
                <a:cubicBezTo>
                  <a:pt x="90" y="43"/>
                  <a:pt x="90" y="43"/>
                  <a:pt x="90" y="43"/>
                </a:cubicBezTo>
                <a:cubicBezTo>
                  <a:pt x="94" y="48"/>
                  <a:pt x="99" y="57"/>
                  <a:pt x="102" y="62"/>
                </a:cubicBezTo>
                <a:cubicBezTo>
                  <a:pt x="124" y="100"/>
                  <a:pt x="124" y="100"/>
                  <a:pt x="124" y="100"/>
                </a:cubicBezTo>
                <a:cubicBezTo>
                  <a:pt x="127" y="105"/>
                  <a:pt x="124" y="110"/>
                  <a:pt x="118" y="110"/>
                </a:cubicBezTo>
                <a:cubicBezTo>
                  <a:pt x="75" y="110"/>
                  <a:pt x="75" y="110"/>
                  <a:pt x="75" y="110"/>
                </a:cubicBezTo>
                <a:cubicBezTo>
                  <a:pt x="68" y="110"/>
                  <a:pt x="58" y="110"/>
                  <a:pt x="52" y="110"/>
                </a:cubicBezTo>
                <a:cubicBezTo>
                  <a:pt x="8" y="110"/>
                  <a:pt x="8" y="110"/>
                  <a:pt x="8" y="110"/>
                </a:cubicBezTo>
                <a:cubicBezTo>
                  <a:pt x="2" y="110"/>
                  <a:pt x="0" y="105"/>
                  <a:pt x="3" y="100"/>
                </a:cubicBezTo>
                <a:cubicBezTo>
                  <a:pt x="24" y="62"/>
                  <a:pt x="24" y="62"/>
                  <a:pt x="24" y="62"/>
                </a:cubicBezTo>
                <a:cubicBezTo>
                  <a:pt x="28" y="57"/>
                  <a:pt x="33" y="48"/>
                  <a:pt x="36" y="43"/>
                </a:cubicBezTo>
                <a:lnTo>
                  <a:pt x="57" y="5"/>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62"/>
          <p:cNvSpPr/>
          <p:nvPr/>
        </p:nvSpPr>
        <p:spPr bwMode="auto">
          <a:xfrm>
            <a:off x="3702775" y="3014898"/>
            <a:ext cx="1711551" cy="1482718"/>
          </a:xfrm>
          <a:custGeom>
            <a:avLst/>
            <a:gdLst>
              <a:gd name="T0" fmla="*/ 57 w 127"/>
              <a:gd name="T1" fmla="*/ 105 h 110"/>
              <a:gd name="T2" fmla="*/ 69 w 127"/>
              <a:gd name="T3" fmla="*/ 105 h 110"/>
              <a:gd name="T4" fmla="*/ 90 w 127"/>
              <a:gd name="T5" fmla="*/ 67 h 110"/>
              <a:gd name="T6" fmla="*/ 102 w 127"/>
              <a:gd name="T7" fmla="*/ 47 h 110"/>
              <a:gd name="T8" fmla="*/ 124 w 127"/>
              <a:gd name="T9" fmla="*/ 10 h 110"/>
              <a:gd name="T10" fmla="*/ 118 w 127"/>
              <a:gd name="T11" fmla="*/ 0 h 110"/>
              <a:gd name="T12" fmla="*/ 75 w 127"/>
              <a:gd name="T13" fmla="*/ 0 h 110"/>
              <a:gd name="T14" fmla="*/ 52 w 127"/>
              <a:gd name="T15" fmla="*/ 0 h 110"/>
              <a:gd name="T16" fmla="*/ 8 w 127"/>
              <a:gd name="T17" fmla="*/ 0 h 110"/>
              <a:gd name="T18" fmla="*/ 3 w 127"/>
              <a:gd name="T19" fmla="*/ 10 h 110"/>
              <a:gd name="T20" fmla="*/ 24 w 127"/>
              <a:gd name="T21" fmla="*/ 47 h 110"/>
              <a:gd name="T22" fmla="*/ 36 w 127"/>
              <a:gd name="T23" fmla="*/ 67 h 110"/>
              <a:gd name="T24" fmla="*/ 57 w 127"/>
              <a:gd name="T25"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0">
                <a:moveTo>
                  <a:pt x="57" y="105"/>
                </a:moveTo>
                <a:cubicBezTo>
                  <a:pt x="61" y="110"/>
                  <a:pt x="66" y="110"/>
                  <a:pt x="69" y="105"/>
                </a:cubicBezTo>
                <a:cubicBezTo>
                  <a:pt x="90" y="67"/>
                  <a:pt x="90" y="67"/>
                  <a:pt x="90" y="67"/>
                </a:cubicBezTo>
                <a:cubicBezTo>
                  <a:pt x="94" y="62"/>
                  <a:pt x="99" y="53"/>
                  <a:pt x="102" y="47"/>
                </a:cubicBezTo>
                <a:cubicBezTo>
                  <a:pt x="124" y="10"/>
                  <a:pt x="124" y="10"/>
                  <a:pt x="124" y="10"/>
                </a:cubicBezTo>
                <a:cubicBezTo>
                  <a:pt x="127" y="4"/>
                  <a:pt x="124" y="0"/>
                  <a:pt x="118" y="0"/>
                </a:cubicBezTo>
                <a:cubicBezTo>
                  <a:pt x="75" y="0"/>
                  <a:pt x="75" y="0"/>
                  <a:pt x="75" y="0"/>
                </a:cubicBezTo>
                <a:cubicBezTo>
                  <a:pt x="68" y="0"/>
                  <a:pt x="58" y="0"/>
                  <a:pt x="52" y="0"/>
                </a:cubicBezTo>
                <a:cubicBezTo>
                  <a:pt x="8" y="0"/>
                  <a:pt x="8" y="0"/>
                  <a:pt x="8" y="0"/>
                </a:cubicBezTo>
                <a:cubicBezTo>
                  <a:pt x="2" y="0"/>
                  <a:pt x="0" y="4"/>
                  <a:pt x="3" y="10"/>
                </a:cubicBezTo>
                <a:cubicBezTo>
                  <a:pt x="24" y="47"/>
                  <a:pt x="24" y="47"/>
                  <a:pt x="24" y="47"/>
                </a:cubicBezTo>
                <a:cubicBezTo>
                  <a:pt x="28" y="53"/>
                  <a:pt x="33" y="62"/>
                  <a:pt x="36" y="67"/>
                </a:cubicBezTo>
                <a:lnTo>
                  <a:pt x="57" y="105"/>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64"/>
          <p:cNvSpPr/>
          <p:nvPr/>
        </p:nvSpPr>
        <p:spPr bwMode="auto">
          <a:xfrm>
            <a:off x="4699612" y="3093265"/>
            <a:ext cx="1711551" cy="1482718"/>
          </a:xfrm>
          <a:custGeom>
            <a:avLst/>
            <a:gdLst>
              <a:gd name="T0" fmla="*/ 57 w 127"/>
              <a:gd name="T1" fmla="*/ 5 h 110"/>
              <a:gd name="T2" fmla="*/ 69 w 127"/>
              <a:gd name="T3" fmla="*/ 5 h 110"/>
              <a:gd name="T4" fmla="*/ 90 w 127"/>
              <a:gd name="T5" fmla="*/ 43 h 110"/>
              <a:gd name="T6" fmla="*/ 102 w 127"/>
              <a:gd name="T7" fmla="*/ 63 h 110"/>
              <a:gd name="T8" fmla="*/ 123 w 127"/>
              <a:gd name="T9" fmla="*/ 100 h 110"/>
              <a:gd name="T10" fmla="*/ 118 w 127"/>
              <a:gd name="T11" fmla="*/ 110 h 110"/>
              <a:gd name="T12" fmla="*/ 74 w 127"/>
              <a:gd name="T13" fmla="*/ 110 h 110"/>
              <a:gd name="T14" fmla="*/ 52 w 127"/>
              <a:gd name="T15" fmla="*/ 110 h 110"/>
              <a:gd name="T16" fmla="*/ 8 w 127"/>
              <a:gd name="T17" fmla="*/ 110 h 110"/>
              <a:gd name="T18" fmla="*/ 3 w 127"/>
              <a:gd name="T19" fmla="*/ 100 h 110"/>
              <a:gd name="T20" fmla="*/ 24 w 127"/>
              <a:gd name="T21" fmla="*/ 63 h 110"/>
              <a:gd name="T22" fmla="*/ 36 w 127"/>
              <a:gd name="T23" fmla="*/ 43 h 110"/>
              <a:gd name="T24" fmla="*/ 57 w 127"/>
              <a:gd name="T25" fmla="*/ 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0">
                <a:moveTo>
                  <a:pt x="57" y="5"/>
                </a:moveTo>
                <a:cubicBezTo>
                  <a:pt x="61" y="0"/>
                  <a:pt x="66" y="0"/>
                  <a:pt x="69" y="5"/>
                </a:cubicBezTo>
                <a:cubicBezTo>
                  <a:pt x="90" y="43"/>
                  <a:pt x="90" y="43"/>
                  <a:pt x="90" y="43"/>
                </a:cubicBezTo>
                <a:cubicBezTo>
                  <a:pt x="94" y="48"/>
                  <a:pt x="99" y="57"/>
                  <a:pt x="102" y="63"/>
                </a:cubicBezTo>
                <a:cubicBezTo>
                  <a:pt x="123" y="100"/>
                  <a:pt x="123" y="100"/>
                  <a:pt x="123" y="100"/>
                </a:cubicBezTo>
                <a:cubicBezTo>
                  <a:pt x="127" y="105"/>
                  <a:pt x="124" y="110"/>
                  <a:pt x="118" y="110"/>
                </a:cubicBezTo>
                <a:cubicBezTo>
                  <a:pt x="74" y="110"/>
                  <a:pt x="74" y="110"/>
                  <a:pt x="74" y="110"/>
                </a:cubicBezTo>
                <a:cubicBezTo>
                  <a:pt x="68" y="110"/>
                  <a:pt x="58" y="110"/>
                  <a:pt x="52" y="110"/>
                </a:cubicBezTo>
                <a:cubicBezTo>
                  <a:pt x="8" y="110"/>
                  <a:pt x="8" y="110"/>
                  <a:pt x="8" y="110"/>
                </a:cubicBezTo>
                <a:cubicBezTo>
                  <a:pt x="2" y="110"/>
                  <a:pt x="0" y="105"/>
                  <a:pt x="3" y="100"/>
                </a:cubicBezTo>
                <a:cubicBezTo>
                  <a:pt x="24" y="63"/>
                  <a:pt x="24" y="63"/>
                  <a:pt x="24" y="63"/>
                </a:cubicBezTo>
                <a:cubicBezTo>
                  <a:pt x="28" y="57"/>
                  <a:pt x="33" y="48"/>
                  <a:pt x="36" y="43"/>
                </a:cubicBezTo>
                <a:lnTo>
                  <a:pt x="57" y="5"/>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66"/>
          <p:cNvSpPr/>
          <p:nvPr/>
        </p:nvSpPr>
        <p:spPr bwMode="auto">
          <a:xfrm>
            <a:off x="2705938" y="3078862"/>
            <a:ext cx="1711551" cy="1482718"/>
          </a:xfrm>
          <a:custGeom>
            <a:avLst/>
            <a:gdLst>
              <a:gd name="T0" fmla="*/ 58 w 127"/>
              <a:gd name="T1" fmla="*/ 5 h 110"/>
              <a:gd name="T2" fmla="*/ 69 w 127"/>
              <a:gd name="T3" fmla="*/ 5 h 110"/>
              <a:gd name="T4" fmla="*/ 91 w 127"/>
              <a:gd name="T5" fmla="*/ 43 h 110"/>
              <a:gd name="T6" fmla="*/ 102 w 127"/>
              <a:gd name="T7" fmla="*/ 63 h 110"/>
              <a:gd name="T8" fmla="*/ 124 w 127"/>
              <a:gd name="T9" fmla="*/ 100 h 110"/>
              <a:gd name="T10" fmla="*/ 118 w 127"/>
              <a:gd name="T11" fmla="*/ 110 h 110"/>
              <a:gd name="T12" fmla="*/ 75 w 127"/>
              <a:gd name="T13" fmla="*/ 110 h 110"/>
              <a:gd name="T14" fmla="*/ 52 w 127"/>
              <a:gd name="T15" fmla="*/ 110 h 110"/>
              <a:gd name="T16" fmla="*/ 9 w 127"/>
              <a:gd name="T17" fmla="*/ 110 h 110"/>
              <a:gd name="T18" fmla="*/ 3 w 127"/>
              <a:gd name="T19" fmla="*/ 100 h 110"/>
              <a:gd name="T20" fmla="*/ 25 w 127"/>
              <a:gd name="T21" fmla="*/ 63 h 110"/>
              <a:gd name="T22" fmla="*/ 36 w 127"/>
              <a:gd name="T23" fmla="*/ 43 h 110"/>
              <a:gd name="T24" fmla="*/ 58 w 127"/>
              <a:gd name="T25" fmla="*/ 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0">
                <a:moveTo>
                  <a:pt x="58" y="5"/>
                </a:moveTo>
                <a:cubicBezTo>
                  <a:pt x="61" y="0"/>
                  <a:pt x="66" y="0"/>
                  <a:pt x="69" y="5"/>
                </a:cubicBezTo>
                <a:cubicBezTo>
                  <a:pt x="91" y="43"/>
                  <a:pt x="91" y="43"/>
                  <a:pt x="91" y="43"/>
                </a:cubicBezTo>
                <a:cubicBezTo>
                  <a:pt x="94" y="48"/>
                  <a:pt x="99" y="57"/>
                  <a:pt x="102" y="63"/>
                </a:cubicBezTo>
                <a:cubicBezTo>
                  <a:pt x="124" y="100"/>
                  <a:pt x="124" y="100"/>
                  <a:pt x="124" y="100"/>
                </a:cubicBezTo>
                <a:cubicBezTo>
                  <a:pt x="127" y="105"/>
                  <a:pt x="124" y="110"/>
                  <a:pt x="118" y="110"/>
                </a:cubicBezTo>
                <a:cubicBezTo>
                  <a:pt x="75" y="110"/>
                  <a:pt x="75" y="110"/>
                  <a:pt x="75" y="110"/>
                </a:cubicBezTo>
                <a:cubicBezTo>
                  <a:pt x="68" y="110"/>
                  <a:pt x="58" y="110"/>
                  <a:pt x="52" y="110"/>
                </a:cubicBezTo>
                <a:cubicBezTo>
                  <a:pt x="9" y="110"/>
                  <a:pt x="9" y="110"/>
                  <a:pt x="9" y="110"/>
                </a:cubicBezTo>
                <a:cubicBezTo>
                  <a:pt x="2" y="110"/>
                  <a:pt x="0" y="105"/>
                  <a:pt x="3" y="100"/>
                </a:cubicBezTo>
                <a:cubicBezTo>
                  <a:pt x="25" y="63"/>
                  <a:pt x="25" y="63"/>
                  <a:pt x="25" y="63"/>
                </a:cubicBezTo>
                <a:cubicBezTo>
                  <a:pt x="28" y="57"/>
                  <a:pt x="33" y="48"/>
                  <a:pt x="36" y="43"/>
                </a:cubicBezTo>
                <a:lnTo>
                  <a:pt x="58" y="5"/>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TextBox 15"/>
          <p:cNvSpPr txBox="1"/>
          <p:nvPr/>
        </p:nvSpPr>
        <p:spPr>
          <a:xfrm>
            <a:off x="4146493" y="2518583"/>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17" name="TextBox 16"/>
          <p:cNvSpPr txBox="1"/>
          <p:nvPr/>
        </p:nvSpPr>
        <p:spPr>
          <a:xfrm rot="17989429">
            <a:off x="4924984" y="3758014"/>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18" name="TextBox 17"/>
          <p:cNvSpPr txBox="1"/>
          <p:nvPr/>
        </p:nvSpPr>
        <p:spPr>
          <a:xfrm rot="3602277">
            <a:off x="3276055" y="3779159"/>
            <a:ext cx="945457"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grpSp>
        <p:nvGrpSpPr>
          <p:cNvPr id="19" name="Group 18"/>
          <p:cNvGrpSpPr/>
          <p:nvPr/>
        </p:nvGrpSpPr>
        <p:grpSpPr>
          <a:xfrm>
            <a:off x="4337979" y="3257971"/>
            <a:ext cx="441143" cy="479812"/>
            <a:chOff x="6778626" y="4584700"/>
            <a:chExt cx="398462" cy="433388"/>
          </a:xfrm>
          <a:solidFill>
            <a:schemeClr val="bg1"/>
          </a:solidFill>
        </p:grpSpPr>
        <p:sp>
          <p:nvSpPr>
            <p:cNvPr id="20" name="Oval 19"/>
            <p:cNvSpPr>
              <a:spLocks noChangeArrowheads="1"/>
            </p:cNvSpPr>
            <p:nvPr/>
          </p:nvSpPr>
          <p:spPr bwMode="auto">
            <a:xfrm>
              <a:off x="6962775" y="4730750"/>
              <a:ext cx="71437" cy="666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a:spLocks noEditPoints="1"/>
            </p:cNvSpPr>
            <p:nvPr/>
          </p:nvSpPr>
          <p:spPr bwMode="auto">
            <a:xfrm>
              <a:off x="6778626" y="4584700"/>
              <a:ext cx="398462" cy="433388"/>
            </a:xfrm>
            <a:custGeom>
              <a:avLst/>
              <a:gdLst>
                <a:gd name="T0" fmla="*/ 20 w 106"/>
                <a:gd name="T1" fmla="*/ 15 h 116"/>
                <a:gd name="T2" fmla="*/ 5 w 106"/>
                <a:gd name="T3" fmla="*/ 65 h 116"/>
                <a:gd name="T4" fmla="*/ 8 w 106"/>
                <a:gd name="T5" fmla="*/ 83 h 116"/>
                <a:gd name="T6" fmla="*/ 12 w 106"/>
                <a:gd name="T7" fmla="*/ 95 h 116"/>
                <a:gd name="T8" fmla="*/ 42 w 106"/>
                <a:gd name="T9" fmla="*/ 116 h 116"/>
                <a:gd name="T10" fmla="*/ 101 w 106"/>
                <a:gd name="T11" fmla="*/ 67 h 116"/>
                <a:gd name="T12" fmla="*/ 85 w 106"/>
                <a:gd name="T13" fmla="*/ 54 h 116"/>
                <a:gd name="T14" fmla="*/ 80 w 106"/>
                <a:gd name="T15" fmla="*/ 54 h 116"/>
                <a:gd name="T16" fmla="*/ 78 w 106"/>
                <a:gd name="T17" fmla="*/ 60 h 116"/>
                <a:gd name="T18" fmla="*/ 80 w 106"/>
                <a:gd name="T19" fmla="*/ 62 h 116"/>
                <a:gd name="T20" fmla="*/ 78 w 106"/>
                <a:gd name="T21" fmla="*/ 70 h 116"/>
                <a:gd name="T22" fmla="*/ 71 w 106"/>
                <a:gd name="T23" fmla="*/ 68 h 116"/>
                <a:gd name="T24" fmla="*/ 68 w 106"/>
                <a:gd name="T25" fmla="*/ 67 h 116"/>
                <a:gd name="T26" fmla="*/ 67 w 106"/>
                <a:gd name="T27" fmla="*/ 67 h 116"/>
                <a:gd name="T28" fmla="*/ 66 w 106"/>
                <a:gd name="T29" fmla="*/ 67 h 116"/>
                <a:gd name="T30" fmla="*/ 66 w 106"/>
                <a:gd name="T31" fmla="*/ 67 h 116"/>
                <a:gd name="T32" fmla="*/ 65 w 106"/>
                <a:gd name="T33" fmla="*/ 68 h 116"/>
                <a:gd name="T34" fmla="*/ 64 w 106"/>
                <a:gd name="T35" fmla="*/ 70 h 116"/>
                <a:gd name="T36" fmla="*/ 64 w 106"/>
                <a:gd name="T37" fmla="*/ 74 h 116"/>
                <a:gd name="T38" fmla="*/ 53 w 106"/>
                <a:gd name="T39" fmla="*/ 74 h 116"/>
                <a:gd name="T40" fmla="*/ 53 w 106"/>
                <a:gd name="T41" fmla="*/ 70 h 116"/>
                <a:gd name="T42" fmla="*/ 49 w 106"/>
                <a:gd name="T43" fmla="*/ 67 h 116"/>
                <a:gd name="T44" fmla="*/ 48 w 106"/>
                <a:gd name="T45" fmla="*/ 67 h 116"/>
                <a:gd name="T46" fmla="*/ 48 w 106"/>
                <a:gd name="T47" fmla="*/ 67 h 116"/>
                <a:gd name="T48" fmla="*/ 47 w 106"/>
                <a:gd name="T49" fmla="*/ 67 h 116"/>
                <a:gd name="T50" fmla="*/ 47 w 106"/>
                <a:gd name="T51" fmla="*/ 67 h 116"/>
                <a:gd name="T52" fmla="*/ 45 w 106"/>
                <a:gd name="T53" fmla="*/ 69 h 116"/>
                <a:gd name="T54" fmla="*/ 36 w 106"/>
                <a:gd name="T55" fmla="*/ 68 h 116"/>
                <a:gd name="T56" fmla="*/ 38 w 106"/>
                <a:gd name="T57" fmla="*/ 60 h 116"/>
                <a:gd name="T58" fmla="*/ 40 w 106"/>
                <a:gd name="T59" fmla="*/ 57 h 116"/>
                <a:gd name="T60" fmla="*/ 37 w 106"/>
                <a:gd name="T61" fmla="*/ 54 h 116"/>
                <a:gd name="T62" fmla="*/ 34 w 106"/>
                <a:gd name="T63" fmla="*/ 54 h 116"/>
                <a:gd name="T64" fmla="*/ 29 w 106"/>
                <a:gd name="T65" fmla="*/ 46 h 116"/>
                <a:gd name="T66" fmla="*/ 36 w 106"/>
                <a:gd name="T67" fmla="*/ 42 h 116"/>
                <a:gd name="T68" fmla="*/ 39 w 106"/>
                <a:gd name="T69" fmla="*/ 41 h 116"/>
                <a:gd name="T70" fmla="*/ 40 w 106"/>
                <a:gd name="T71" fmla="*/ 38 h 116"/>
                <a:gd name="T72" fmla="*/ 40 w 106"/>
                <a:gd name="T73" fmla="*/ 37 h 116"/>
                <a:gd name="T74" fmla="*/ 39 w 106"/>
                <a:gd name="T75" fmla="*/ 37 h 116"/>
                <a:gd name="T76" fmla="*/ 39 w 106"/>
                <a:gd name="T77" fmla="*/ 36 h 116"/>
                <a:gd name="T78" fmla="*/ 37 w 106"/>
                <a:gd name="T79" fmla="*/ 34 h 116"/>
                <a:gd name="T80" fmla="*/ 39 w 106"/>
                <a:gd name="T81" fmla="*/ 26 h 116"/>
                <a:gd name="T82" fmla="*/ 46 w 106"/>
                <a:gd name="T83" fmla="*/ 28 h 116"/>
                <a:gd name="T84" fmla="*/ 52 w 106"/>
                <a:gd name="T85" fmla="*/ 28 h 116"/>
                <a:gd name="T86" fmla="*/ 53 w 106"/>
                <a:gd name="T87" fmla="*/ 27 h 116"/>
                <a:gd name="T88" fmla="*/ 53 w 106"/>
                <a:gd name="T89" fmla="*/ 27 h 116"/>
                <a:gd name="T90" fmla="*/ 53 w 106"/>
                <a:gd name="T91" fmla="*/ 26 h 116"/>
                <a:gd name="T92" fmla="*/ 53 w 106"/>
                <a:gd name="T93" fmla="*/ 25 h 116"/>
                <a:gd name="T94" fmla="*/ 57 w 106"/>
                <a:gd name="T95" fmla="*/ 18 h 116"/>
                <a:gd name="T96" fmla="*/ 64 w 106"/>
                <a:gd name="T97" fmla="*/ 23 h 116"/>
                <a:gd name="T98" fmla="*/ 65 w 106"/>
                <a:gd name="T99" fmla="*/ 28 h 116"/>
                <a:gd name="T100" fmla="*/ 70 w 106"/>
                <a:gd name="T101" fmla="*/ 28 h 116"/>
                <a:gd name="T102" fmla="*/ 73 w 106"/>
                <a:gd name="T103" fmla="*/ 26 h 116"/>
                <a:gd name="T104" fmla="*/ 81 w 106"/>
                <a:gd name="T105" fmla="*/ 33 h 116"/>
                <a:gd name="T106" fmla="*/ 78 w 106"/>
                <a:gd name="T107" fmla="*/ 36 h 116"/>
                <a:gd name="T108" fmla="*/ 79 w 106"/>
                <a:gd name="T109" fmla="*/ 42 h 116"/>
                <a:gd name="T110" fmla="*/ 80 w 106"/>
                <a:gd name="T111" fmla="*/ 42 h 116"/>
                <a:gd name="T112" fmla="*/ 88 w 106"/>
                <a:gd name="T113" fmla="*/ 4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6">
                  <a:moveTo>
                    <a:pt x="103" y="37"/>
                  </a:moveTo>
                  <a:cubicBezTo>
                    <a:pt x="95" y="0"/>
                    <a:pt x="58" y="2"/>
                    <a:pt x="58" y="2"/>
                  </a:cubicBezTo>
                  <a:cubicBezTo>
                    <a:pt x="33" y="1"/>
                    <a:pt x="20" y="15"/>
                    <a:pt x="20" y="15"/>
                  </a:cubicBezTo>
                  <a:cubicBezTo>
                    <a:pt x="14" y="20"/>
                    <a:pt x="4" y="43"/>
                    <a:pt x="9" y="47"/>
                  </a:cubicBezTo>
                  <a:cubicBezTo>
                    <a:pt x="13" y="50"/>
                    <a:pt x="11" y="53"/>
                    <a:pt x="11" y="53"/>
                  </a:cubicBezTo>
                  <a:cubicBezTo>
                    <a:pt x="11" y="53"/>
                    <a:pt x="9" y="60"/>
                    <a:pt x="5" y="65"/>
                  </a:cubicBezTo>
                  <a:cubicBezTo>
                    <a:pt x="0" y="69"/>
                    <a:pt x="1" y="71"/>
                    <a:pt x="1" y="71"/>
                  </a:cubicBezTo>
                  <a:cubicBezTo>
                    <a:pt x="1" y="78"/>
                    <a:pt x="10" y="76"/>
                    <a:pt x="11" y="77"/>
                  </a:cubicBezTo>
                  <a:cubicBezTo>
                    <a:pt x="11" y="78"/>
                    <a:pt x="8" y="81"/>
                    <a:pt x="8" y="83"/>
                  </a:cubicBezTo>
                  <a:cubicBezTo>
                    <a:pt x="8" y="84"/>
                    <a:pt x="11" y="86"/>
                    <a:pt x="11" y="86"/>
                  </a:cubicBezTo>
                  <a:cubicBezTo>
                    <a:pt x="11" y="90"/>
                    <a:pt x="11" y="90"/>
                    <a:pt x="11" y="90"/>
                  </a:cubicBezTo>
                  <a:cubicBezTo>
                    <a:pt x="11" y="90"/>
                    <a:pt x="15" y="93"/>
                    <a:pt x="12" y="95"/>
                  </a:cubicBezTo>
                  <a:cubicBezTo>
                    <a:pt x="8" y="97"/>
                    <a:pt x="9" y="102"/>
                    <a:pt x="9" y="102"/>
                  </a:cubicBezTo>
                  <a:cubicBezTo>
                    <a:pt x="10" y="110"/>
                    <a:pt x="29" y="106"/>
                    <a:pt x="29" y="106"/>
                  </a:cubicBezTo>
                  <a:cubicBezTo>
                    <a:pt x="39" y="106"/>
                    <a:pt x="42" y="116"/>
                    <a:pt x="42" y="116"/>
                  </a:cubicBezTo>
                  <a:cubicBezTo>
                    <a:pt x="93" y="116"/>
                    <a:pt x="93" y="116"/>
                    <a:pt x="93" y="116"/>
                  </a:cubicBezTo>
                  <a:cubicBezTo>
                    <a:pt x="92" y="109"/>
                    <a:pt x="91" y="106"/>
                    <a:pt x="90" y="101"/>
                  </a:cubicBezTo>
                  <a:cubicBezTo>
                    <a:pt x="88" y="83"/>
                    <a:pt x="95" y="78"/>
                    <a:pt x="101" y="67"/>
                  </a:cubicBezTo>
                  <a:cubicBezTo>
                    <a:pt x="106" y="58"/>
                    <a:pt x="103" y="37"/>
                    <a:pt x="103" y="37"/>
                  </a:cubicBezTo>
                  <a:close/>
                  <a:moveTo>
                    <a:pt x="88" y="50"/>
                  </a:moveTo>
                  <a:cubicBezTo>
                    <a:pt x="88" y="52"/>
                    <a:pt x="86" y="53"/>
                    <a:pt x="85" y="54"/>
                  </a:cubicBezTo>
                  <a:cubicBezTo>
                    <a:pt x="83" y="54"/>
                    <a:pt x="83" y="54"/>
                    <a:pt x="83" y="54"/>
                  </a:cubicBezTo>
                  <a:cubicBezTo>
                    <a:pt x="81" y="54"/>
                    <a:pt x="81" y="54"/>
                    <a:pt x="81" y="54"/>
                  </a:cubicBezTo>
                  <a:cubicBezTo>
                    <a:pt x="80" y="54"/>
                    <a:pt x="80" y="54"/>
                    <a:pt x="80" y="54"/>
                  </a:cubicBezTo>
                  <a:cubicBezTo>
                    <a:pt x="80" y="54"/>
                    <a:pt x="80" y="54"/>
                    <a:pt x="79" y="54"/>
                  </a:cubicBezTo>
                  <a:cubicBezTo>
                    <a:pt x="79" y="54"/>
                    <a:pt x="79" y="54"/>
                    <a:pt x="78" y="55"/>
                  </a:cubicBezTo>
                  <a:cubicBezTo>
                    <a:pt x="77" y="56"/>
                    <a:pt x="77" y="58"/>
                    <a:pt x="78" y="60"/>
                  </a:cubicBezTo>
                  <a:cubicBezTo>
                    <a:pt x="78" y="60"/>
                    <a:pt x="78" y="60"/>
                    <a:pt x="78" y="60"/>
                  </a:cubicBezTo>
                  <a:cubicBezTo>
                    <a:pt x="79" y="60"/>
                    <a:pt x="79" y="60"/>
                    <a:pt x="79" y="60"/>
                  </a:cubicBezTo>
                  <a:cubicBezTo>
                    <a:pt x="80" y="62"/>
                    <a:pt x="80" y="62"/>
                    <a:pt x="80" y="62"/>
                  </a:cubicBezTo>
                  <a:cubicBezTo>
                    <a:pt x="81" y="62"/>
                    <a:pt x="81" y="62"/>
                    <a:pt x="81" y="62"/>
                  </a:cubicBezTo>
                  <a:cubicBezTo>
                    <a:pt x="82" y="64"/>
                    <a:pt x="82" y="66"/>
                    <a:pt x="81" y="68"/>
                  </a:cubicBezTo>
                  <a:cubicBezTo>
                    <a:pt x="78" y="70"/>
                    <a:pt x="78" y="70"/>
                    <a:pt x="78" y="70"/>
                  </a:cubicBezTo>
                  <a:cubicBezTo>
                    <a:pt x="77" y="71"/>
                    <a:pt x="74" y="72"/>
                    <a:pt x="73" y="70"/>
                  </a:cubicBezTo>
                  <a:cubicBezTo>
                    <a:pt x="72" y="69"/>
                    <a:pt x="72" y="69"/>
                    <a:pt x="72" y="69"/>
                  </a:cubicBezTo>
                  <a:cubicBezTo>
                    <a:pt x="71" y="68"/>
                    <a:pt x="71" y="68"/>
                    <a:pt x="71" y="68"/>
                  </a:cubicBezTo>
                  <a:cubicBezTo>
                    <a:pt x="70" y="67"/>
                    <a:pt x="70" y="67"/>
                    <a:pt x="70" y="67"/>
                  </a:cubicBezTo>
                  <a:cubicBezTo>
                    <a:pt x="70" y="67"/>
                    <a:pt x="70" y="67"/>
                    <a:pt x="70" y="67"/>
                  </a:cubicBezTo>
                  <a:cubicBezTo>
                    <a:pt x="69" y="67"/>
                    <a:pt x="69" y="67"/>
                    <a:pt x="68" y="67"/>
                  </a:cubicBezTo>
                  <a:cubicBezTo>
                    <a:pt x="68" y="67"/>
                    <a:pt x="68" y="67"/>
                    <a:pt x="68" y="67"/>
                  </a:cubicBezTo>
                  <a:cubicBezTo>
                    <a:pt x="68" y="67"/>
                    <a:pt x="68" y="67"/>
                    <a:pt x="68" y="67"/>
                  </a:cubicBezTo>
                  <a:cubicBezTo>
                    <a:pt x="67" y="67"/>
                    <a:pt x="67" y="67"/>
                    <a:pt x="67" y="67"/>
                  </a:cubicBezTo>
                  <a:cubicBezTo>
                    <a:pt x="67" y="67"/>
                    <a:pt x="67" y="67"/>
                    <a:pt x="67"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5" y="67"/>
                    <a:pt x="65" y="68"/>
                    <a:pt x="65" y="68"/>
                  </a:cubicBezTo>
                  <a:cubicBezTo>
                    <a:pt x="65" y="68"/>
                    <a:pt x="65" y="68"/>
                    <a:pt x="65" y="68"/>
                  </a:cubicBezTo>
                  <a:cubicBezTo>
                    <a:pt x="65" y="68"/>
                    <a:pt x="65" y="68"/>
                    <a:pt x="65" y="68"/>
                  </a:cubicBezTo>
                  <a:cubicBezTo>
                    <a:pt x="64" y="69"/>
                    <a:pt x="64" y="69"/>
                    <a:pt x="64" y="70"/>
                  </a:cubicBezTo>
                  <a:cubicBezTo>
                    <a:pt x="64" y="70"/>
                    <a:pt x="64" y="70"/>
                    <a:pt x="64" y="70"/>
                  </a:cubicBezTo>
                  <a:cubicBezTo>
                    <a:pt x="64" y="71"/>
                    <a:pt x="64" y="71"/>
                    <a:pt x="64" y="71"/>
                  </a:cubicBezTo>
                  <a:cubicBezTo>
                    <a:pt x="64" y="73"/>
                    <a:pt x="64" y="73"/>
                    <a:pt x="64" y="73"/>
                  </a:cubicBezTo>
                  <a:cubicBezTo>
                    <a:pt x="64" y="74"/>
                    <a:pt x="64" y="74"/>
                    <a:pt x="64" y="74"/>
                  </a:cubicBezTo>
                  <a:cubicBezTo>
                    <a:pt x="64" y="76"/>
                    <a:pt x="62" y="77"/>
                    <a:pt x="60" y="78"/>
                  </a:cubicBezTo>
                  <a:cubicBezTo>
                    <a:pt x="57" y="78"/>
                    <a:pt x="57" y="78"/>
                    <a:pt x="57" y="78"/>
                  </a:cubicBezTo>
                  <a:cubicBezTo>
                    <a:pt x="55" y="77"/>
                    <a:pt x="53" y="76"/>
                    <a:pt x="53" y="74"/>
                  </a:cubicBezTo>
                  <a:cubicBezTo>
                    <a:pt x="53" y="73"/>
                    <a:pt x="53" y="73"/>
                    <a:pt x="53" y="73"/>
                  </a:cubicBezTo>
                  <a:cubicBezTo>
                    <a:pt x="53" y="71"/>
                    <a:pt x="53" y="71"/>
                    <a:pt x="53" y="71"/>
                  </a:cubicBezTo>
                  <a:cubicBezTo>
                    <a:pt x="53" y="70"/>
                    <a:pt x="53" y="70"/>
                    <a:pt x="53" y="70"/>
                  </a:cubicBezTo>
                  <a:cubicBezTo>
                    <a:pt x="53" y="69"/>
                    <a:pt x="52" y="68"/>
                    <a:pt x="52" y="68"/>
                  </a:cubicBezTo>
                  <a:cubicBezTo>
                    <a:pt x="51" y="67"/>
                    <a:pt x="50" y="67"/>
                    <a:pt x="49" y="67"/>
                  </a:cubicBezTo>
                  <a:cubicBezTo>
                    <a:pt x="49" y="67"/>
                    <a:pt x="49" y="67"/>
                    <a:pt x="49" y="67"/>
                  </a:cubicBezTo>
                  <a:cubicBezTo>
                    <a:pt x="49" y="67"/>
                    <a:pt x="49" y="67"/>
                    <a:pt x="49"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5" y="69"/>
                    <a:pt x="45" y="69"/>
                    <a:pt x="45" y="69"/>
                  </a:cubicBezTo>
                  <a:cubicBezTo>
                    <a:pt x="44" y="70"/>
                    <a:pt x="44" y="70"/>
                    <a:pt x="44" y="70"/>
                  </a:cubicBezTo>
                  <a:cubicBezTo>
                    <a:pt x="42" y="72"/>
                    <a:pt x="40" y="71"/>
                    <a:pt x="39" y="70"/>
                  </a:cubicBezTo>
                  <a:cubicBezTo>
                    <a:pt x="36" y="68"/>
                    <a:pt x="36" y="68"/>
                    <a:pt x="36" y="68"/>
                  </a:cubicBezTo>
                  <a:cubicBezTo>
                    <a:pt x="35" y="66"/>
                    <a:pt x="35" y="64"/>
                    <a:pt x="36" y="62"/>
                  </a:cubicBezTo>
                  <a:cubicBezTo>
                    <a:pt x="37" y="62"/>
                    <a:pt x="37" y="62"/>
                    <a:pt x="37" y="62"/>
                  </a:cubicBezTo>
                  <a:cubicBezTo>
                    <a:pt x="38" y="60"/>
                    <a:pt x="38" y="60"/>
                    <a:pt x="38" y="60"/>
                  </a:cubicBezTo>
                  <a:cubicBezTo>
                    <a:pt x="38" y="60"/>
                    <a:pt x="38" y="60"/>
                    <a:pt x="38" y="60"/>
                  </a:cubicBezTo>
                  <a:cubicBezTo>
                    <a:pt x="39" y="60"/>
                    <a:pt x="39" y="60"/>
                    <a:pt x="39" y="60"/>
                  </a:cubicBezTo>
                  <a:cubicBezTo>
                    <a:pt x="39" y="59"/>
                    <a:pt x="40" y="58"/>
                    <a:pt x="40" y="57"/>
                  </a:cubicBezTo>
                  <a:cubicBezTo>
                    <a:pt x="40" y="57"/>
                    <a:pt x="40" y="57"/>
                    <a:pt x="40" y="57"/>
                  </a:cubicBezTo>
                  <a:cubicBezTo>
                    <a:pt x="40" y="56"/>
                    <a:pt x="39" y="54"/>
                    <a:pt x="37" y="54"/>
                  </a:cubicBezTo>
                  <a:cubicBezTo>
                    <a:pt x="37" y="54"/>
                    <a:pt x="37" y="54"/>
                    <a:pt x="37" y="54"/>
                  </a:cubicBezTo>
                  <a:cubicBezTo>
                    <a:pt x="37" y="54"/>
                    <a:pt x="37" y="54"/>
                    <a:pt x="37" y="54"/>
                  </a:cubicBezTo>
                  <a:cubicBezTo>
                    <a:pt x="37" y="54"/>
                    <a:pt x="37" y="54"/>
                    <a:pt x="36" y="54"/>
                  </a:cubicBezTo>
                  <a:cubicBezTo>
                    <a:pt x="34" y="54"/>
                    <a:pt x="34" y="54"/>
                    <a:pt x="34" y="54"/>
                  </a:cubicBezTo>
                  <a:cubicBezTo>
                    <a:pt x="32" y="54"/>
                    <a:pt x="32" y="54"/>
                    <a:pt x="32" y="54"/>
                  </a:cubicBezTo>
                  <a:cubicBezTo>
                    <a:pt x="30" y="53"/>
                    <a:pt x="29" y="52"/>
                    <a:pt x="29" y="50"/>
                  </a:cubicBezTo>
                  <a:cubicBezTo>
                    <a:pt x="29" y="46"/>
                    <a:pt x="29" y="46"/>
                    <a:pt x="29" y="46"/>
                  </a:cubicBezTo>
                  <a:cubicBezTo>
                    <a:pt x="29" y="44"/>
                    <a:pt x="30" y="43"/>
                    <a:pt x="32" y="42"/>
                  </a:cubicBezTo>
                  <a:cubicBezTo>
                    <a:pt x="34" y="42"/>
                    <a:pt x="34" y="42"/>
                    <a:pt x="34" y="42"/>
                  </a:cubicBezTo>
                  <a:cubicBezTo>
                    <a:pt x="36" y="42"/>
                    <a:pt x="36" y="42"/>
                    <a:pt x="36" y="42"/>
                  </a:cubicBezTo>
                  <a:cubicBezTo>
                    <a:pt x="36" y="42"/>
                    <a:pt x="36" y="42"/>
                    <a:pt x="36" y="42"/>
                  </a:cubicBezTo>
                  <a:cubicBezTo>
                    <a:pt x="37" y="42"/>
                    <a:pt x="38" y="42"/>
                    <a:pt x="39" y="41"/>
                  </a:cubicBezTo>
                  <a:cubicBezTo>
                    <a:pt x="39" y="41"/>
                    <a:pt x="39" y="41"/>
                    <a:pt x="39" y="41"/>
                  </a:cubicBezTo>
                  <a:cubicBezTo>
                    <a:pt x="39" y="40"/>
                    <a:pt x="40" y="39"/>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6"/>
                  </a:cubicBezTo>
                  <a:cubicBezTo>
                    <a:pt x="39" y="36"/>
                    <a:pt x="39" y="36"/>
                    <a:pt x="39" y="36"/>
                  </a:cubicBezTo>
                  <a:cubicBezTo>
                    <a:pt x="39" y="36"/>
                    <a:pt x="39" y="36"/>
                    <a:pt x="39" y="36"/>
                  </a:cubicBezTo>
                  <a:cubicBezTo>
                    <a:pt x="37" y="34"/>
                    <a:pt x="37" y="34"/>
                    <a:pt x="37" y="34"/>
                  </a:cubicBezTo>
                  <a:cubicBezTo>
                    <a:pt x="36" y="33"/>
                    <a:pt x="36" y="33"/>
                    <a:pt x="36" y="33"/>
                  </a:cubicBezTo>
                  <a:cubicBezTo>
                    <a:pt x="35" y="32"/>
                    <a:pt x="35" y="30"/>
                    <a:pt x="36" y="28"/>
                  </a:cubicBezTo>
                  <a:cubicBezTo>
                    <a:pt x="39" y="26"/>
                    <a:pt x="39" y="26"/>
                    <a:pt x="39" y="26"/>
                  </a:cubicBezTo>
                  <a:cubicBezTo>
                    <a:pt x="40" y="24"/>
                    <a:pt x="42" y="24"/>
                    <a:pt x="44" y="26"/>
                  </a:cubicBezTo>
                  <a:cubicBezTo>
                    <a:pt x="45" y="26"/>
                    <a:pt x="45" y="26"/>
                    <a:pt x="45" y="26"/>
                  </a:cubicBezTo>
                  <a:cubicBezTo>
                    <a:pt x="46" y="28"/>
                    <a:pt x="46" y="28"/>
                    <a:pt x="46" y="28"/>
                  </a:cubicBezTo>
                  <a:cubicBezTo>
                    <a:pt x="47" y="28"/>
                    <a:pt x="47" y="28"/>
                    <a:pt x="47" y="28"/>
                  </a:cubicBezTo>
                  <a:cubicBezTo>
                    <a:pt x="47" y="29"/>
                    <a:pt x="48" y="29"/>
                    <a:pt x="49" y="29"/>
                  </a:cubicBezTo>
                  <a:cubicBezTo>
                    <a:pt x="50" y="29"/>
                    <a:pt x="51" y="29"/>
                    <a:pt x="52" y="28"/>
                  </a:cubicBezTo>
                  <a:cubicBezTo>
                    <a:pt x="52" y="28"/>
                    <a:pt x="52" y="28"/>
                    <a:pt x="52" y="27"/>
                  </a:cubicBezTo>
                  <a:cubicBezTo>
                    <a:pt x="52" y="27"/>
                    <a:pt x="52" y="27"/>
                    <a:pt x="52" y="27"/>
                  </a:cubicBezTo>
                  <a:cubicBezTo>
                    <a:pt x="52" y="27"/>
                    <a:pt x="52" y="27"/>
                    <a:pt x="53" y="27"/>
                  </a:cubicBezTo>
                  <a:cubicBezTo>
                    <a:pt x="53" y="27"/>
                    <a:pt x="53" y="27"/>
                    <a:pt x="53" y="27"/>
                  </a:cubicBezTo>
                  <a:cubicBezTo>
                    <a:pt x="53" y="27"/>
                    <a:pt x="53" y="27"/>
                    <a:pt x="53" y="27"/>
                  </a:cubicBezTo>
                  <a:cubicBezTo>
                    <a:pt x="53" y="27"/>
                    <a:pt x="53" y="27"/>
                    <a:pt x="53" y="27"/>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3"/>
                    <a:pt x="53" y="23"/>
                    <a:pt x="53" y="23"/>
                  </a:cubicBezTo>
                  <a:cubicBezTo>
                    <a:pt x="53" y="22"/>
                    <a:pt x="53" y="22"/>
                    <a:pt x="53" y="22"/>
                  </a:cubicBezTo>
                  <a:cubicBezTo>
                    <a:pt x="53" y="20"/>
                    <a:pt x="55" y="18"/>
                    <a:pt x="57" y="18"/>
                  </a:cubicBezTo>
                  <a:cubicBezTo>
                    <a:pt x="60" y="18"/>
                    <a:pt x="60" y="18"/>
                    <a:pt x="60" y="18"/>
                  </a:cubicBezTo>
                  <a:cubicBezTo>
                    <a:pt x="62" y="18"/>
                    <a:pt x="64" y="20"/>
                    <a:pt x="64" y="22"/>
                  </a:cubicBezTo>
                  <a:cubicBezTo>
                    <a:pt x="64" y="23"/>
                    <a:pt x="64" y="23"/>
                    <a:pt x="64" y="23"/>
                  </a:cubicBezTo>
                  <a:cubicBezTo>
                    <a:pt x="64" y="25"/>
                    <a:pt x="64" y="25"/>
                    <a:pt x="64" y="25"/>
                  </a:cubicBezTo>
                  <a:cubicBezTo>
                    <a:pt x="64" y="26"/>
                    <a:pt x="64" y="26"/>
                    <a:pt x="64" y="26"/>
                  </a:cubicBezTo>
                  <a:cubicBezTo>
                    <a:pt x="64" y="27"/>
                    <a:pt x="64" y="28"/>
                    <a:pt x="65" y="28"/>
                  </a:cubicBezTo>
                  <a:cubicBezTo>
                    <a:pt x="65" y="29"/>
                    <a:pt x="66" y="29"/>
                    <a:pt x="66" y="29"/>
                  </a:cubicBezTo>
                  <a:cubicBezTo>
                    <a:pt x="67" y="29"/>
                    <a:pt x="69" y="29"/>
                    <a:pt x="70" y="28"/>
                  </a:cubicBezTo>
                  <a:cubicBezTo>
                    <a:pt x="70" y="28"/>
                    <a:pt x="70" y="28"/>
                    <a:pt x="70" y="28"/>
                  </a:cubicBezTo>
                  <a:cubicBezTo>
                    <a:pt x="70" y="28"/>
                    <a:pt x="70" y="28"/>
                    <a:pt x="70" y="28"/>
                  </a:cubicBezTo>
                  <a:cubicBezTo>
                    <a:pt x="72" y="26"/>
                    <a:pt x="72" y="26"/>
                    <a:pt x="72" y="26"/>
                  </a:cubicBezTo>
                  <a:cubicBezTo>
                    <a:pt x="73" y="26"/>
                    <a:pt x="73" y="26"/>
                    <a:pt x="73" y="26"/>
                  </a:cubicBezTo>
                  <a:cubicBezTo>
                    <a:pt x="74" y="24"/>
                    <a:pt x="77" y="24"/>
                    <a:pt x="78" y="26"/>
                  </a:cubicBezTo>
                  <a:cubicBezTo>
                    <a:pt x="81" y="28"/>
                    <a:pt x="81" y="28"/>
                    <a:pt x="81" y="28"/>
                  </a:cubicBezTo>
                  <a:cubicBezTo>
                    <a:pt x="82" y="30"/>
                    <a:pt x="82" y="32"/>
                    <a:pt x="81" y="33"/>
                  </a:cubicBezTo>
                  <a:cubicBezTo>
                    <a:pt x="80" y="34"/>
                    <a:pt x="80" y="34"/>
                    <a:pt x="80" y="34"/>
                  </a:cubicBezTo>
                  <a:cubicBezTo>
                    <a:pt x="79" y="36"/>
                    <a:pt x="79" y="36"/>
                    <a:pt x="79" y="36"/>
                  </a:cubicBezTo>
                  <a:cubicBezTo>
                    <a:pt x="78" y="36"/>
                    <a:pt x="78" y="36"/>
                    <a:pt x="78" y="36"/>
                  </a:cubicBezTo>
                  <a:cubicBezTo>
                    <a:pt x="78" y="37"/>
                    <a:pt x="77" y="37"/>
                    <a:pt x="77" y="37"/>
                  </a:cubicBezTo>
                  <a:cubicBezTo>
                    <a:pt x="77" y="38"/>
                    <a:pt x="77" y="38"/>
                    <a:pt x="77" y="39"/>
                  </a:cubicBezTo>
                  <a:cubicBezTo>
                    <a:pt x="77" y="40"/>
                    <a:pt x="78" y="41"/>
                    <a:pt x="79" y="42"/>
                  </a:cubicBezTo>
                  <a:cubicBezTo>
                    <a:pt x="79" y="42"/>
                    <a:pt x="79" y="42"/>
                    <a:pt x="79" y="42"/>
                  </a:cubicBezTo>
                  <a:cubicBezTo>
                    <a:pt x="79" y="42"/>
                    <a:pt x="80" y="42"/>
                    <a:pt x="80" y="42"/>
                  </a:cubicBezTo>
                  <a:cubicBezTo>
                    <a:pt x="80" y="42"/>
                    <a:pt x="80" y="42"/>
                    <a:pt x="80" y="42"/>
                  </a:cubicBezTo>
                  <a:cubicBezTo>
                    <a:pt x="83" y="42"/>
                    <a:pt x="83" y="42"/>
                    <a:pt x="83" y="42"/>
                  </a:cubicBezTo>
                  <a:cubicBezTo>
                    <a:pt x="85" y="42"/>
                    <a:pt x="85" y="42"/>
                    <a:pt x="85" y="42"/>
                  </a:cubicBezTo>
                  <a:cubicBezTo>
                    <a:pt x="86" y="43"/>
                    <a:pt x="88" y="44"/>
                    <a:pt x="88" y="46"/>
                  </a:cubicBezTo>
                  <a:lnTo>
                    <a:pt x="88"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2" name="Group 21"/>
          <p:cNvGrpSpPr/>
          <p:nvPr/>
        </p:nvGrpSpPr>
        <p:grpSpPr>
          <a:xfrm>
            <a:off x="4377419" y="2157381"/>
            <a:ext cx="362263" cy="329220"/>
            <a:chOff x="5191125" y="2239963"/>
            <a:chExt cx="487363" cy="442912"/>
          </a:xfrm>
          <a:solidFill>
            <a:schemeClr val="bg1"/>
          </a:solidFill>
        </p:grpSpPr>
        <p:sp>
          <p:nvSpPr>
            <p:cNvPr id="23" name="Freeform 22"/>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6" name="Group 25"/>
          <p:cNvGrpSpPr/>
          <p:nvPr/>
        </p:nvGrpSpPr>
        <p:grpSpPr>
          <a:xfrm>
            <a:off x="5578438" y="3966383"/>
            <a:ext cx="303263" cy="306803"/>
            <a:chOff x="7578725" y="3176587"/>
            <a:chExt cx="407988" cy="412751"/>
          </a:xfrm>
          <a:solidFill>
            <a:schemeClr val="bg1"/>
          </a:solidFill>
        </p:grpSpPr>
        <p:sp>
          <p:nvSpPr>
            <p:cNvPr id="27" name="Freeform 26"/>
            <p:cNvSpPr>
              <a:spLocks noEditPoints="1"/>
            </p:cNvSpPr>
            <p:nvPr/>
          </p:nvSpPr>
          <p:spPr bwMode="auto">
            <a:xfrm>
              <a:off x="7578725" y="3214688"/>
              <a:ext cx="407988" cy="374650"/>
            </a:xfrm>
            <a:custGeom>
              <a:avLst/>
              <a:gdLst>
                <a:gd name="T0" fmla="*/ 99 w 109"/>
                <a:gd name="T1" fmla="*/ 36 h 100"/>
                <a:gd name="T2" fmla="*/ 40 w 109"/>
                <a:gd name="T3" fmla="*/ 2 h 100"/>
                <a:gd name="T4" fmla="*/ 31 w 109"/>
                <a:gd name="T5" fmla="*/ 4 h 100"/>
                <a:gd name="T6" fmla="*/ 33 w 109"/>
                <a:gd name="T7" fmla="*/ 14 h 100"/>
                <a:gd name="T8" fmla="*/ 69 w 109"/>
                <a:gd name="T9" fmla="*/ 34 h 100"/>
                <a:gd name="T10" fmla="*/ 18 w 109"/>
                <a:gd name="T11" fmla="*/ 34 h 100"/>
                <a:gd name="T12" fmla="*/ 0 w 109"/>
                <a:gd name="T13" fmla="*/ 52 h 100"/>
                <a:gd name="T14" fmla="*/ 0 w 109"/>
                <a:gd name="T15" fmla="*/ 82 h 100"/>
                <a:gd name="T16" fmla="*/ 18 w 109"/>
                <a:gd name="T17" fmla="*/ 100 h 100"/>
                <a:gd name="T18" fmla="*/ 91 w 109"/>
                <a:gd name="T19" fmla="*/ 100 h 100"/>
                <a:gd name="T20" fmla="*/ 109 w 109"/>
                <a:gd name="T21" fmla="*/ 82 h 100"/>
                <a:gd name="T22" fmla="*/ 109 w 109"/>
                <a:gd name="T23" fmla="*/ 52 h 100"/>
                <a:gd name="T24" fmla="*/ 99 w 109"/>
                <a:gd name="T25" fmla="*/ 36 h 100"/>
                <a:gd name="T26" fmla="*/ 34 w 109"/>
                <a:gd name="T27" fmla="*/ 87 h 100"/>
                <a:gd name="T28" fmla="*/ 14 w 109"/>
                <a:gd name="T29" fmla="*/ 67 h 100"/>
                <a:gd name="T30" fmla="*/ 34 w 109"/>
                <a:gd name="T31" fmla="*/ 46 h 100"/>
                <a:gd name="T32" fmla="*/ 55 w 109"/>
                <a:gd name="T33" fmla="*/ 67 h 100"/>
                <a:gd name="T34" fmla="*/ 34 w 109"/>
                <a:gd name="T35" fmla="*/ 87 h 100"/>
                <a:gd name="T36" fmla="*/ 96 w 109"/>
                <a:gd name="T37" fmla="*/ 80 h 100"/>
                <a:gd name="T38" fmla="*/ 89 w 109"/>
                <a:gd name="T39" fmla="*/ 87 h 100"/>
                <a:gd name="T40" fmla="*/ 82 w 109"/>
                <a:gd name="T41" fmla="*/ 80 h 100"/>
                <a:gd name="T42" fmla="*/ 82 w 109"/>
                <a:gd name="T43" fmla="*/ 79 h 100"/>
                <a:gd name="T44" fmla="*/ 86 w 109"/>
                <a:gd name="T45" fmla="*/ 79 h 100"/>
                <a:gd name="T46" fmla="*/ 89 w 109"/>
                <a:gd name="T47" fmla="*/ 76 h 100"/>
                <a:gd name="T48" fmla="*/ 86 w 109"/>
                <a:gd name="T49" fmla="*/ 72 h 100"/>
                <a:gd name="T50" fmla="*/ 82 w 109"/>
                <a:gd name="T51" fmla="*/ 72 h 100"/>
                <a:gd name="T52" fmla="*/ 82 w 109"/>
                <a:gd name="T53" fmla="*/ 53 h 100"/>
                <a:gd name="T54" fmla="*/ 89 w 109"/>
                <a:gd name="T55" fmla="*/ 46 h 100"/>
                <a:gd name="T56" fmla="*/ 96 w 109"/>
                <a:gd name="T57" fmla="*/ 53 h 100"/>
                <a:gd name="T58" fmla="*/ 96 w 109"/>
                <a:gd name="T5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00">
                  <a:moveTo>
                    <a:pt x="99" y="36"/>
                  </a:moveTo>
                  <a:cubicBezTo>
                    <a:pt x="40" y="2"/>
                    <a:pt x="40" y="2"/>
                    <a:pt x="40" y="2"/>
                  </a:cubicBezTo>
                  <a:cubicBezTo>
                    <a:pt x="37" y="0"/>
                    <a:pt x="33" y="1"/>
                    <a:pt x="31" y="4"/>
                  </a:cubicBezTo>
                  <a:cubicBezTo>
                    <a:pt x="29" y="8"/>
                    <a:pt x="30" y="12"/>
                    <a:pt x="33" y="14"/>
                  </a:cubicBezTo>
                  <a:cubicBezTo>
                    <a:pt x="69" y="34"/>
                    <a:pt x="69" y="34"/>
                    <a:pt x="69" y="34"/>
                  </a:cubicBezTo>
                  <a:cubicBezTo>
                    <a:pt x="18" y="34"/>
                    <a:pt x="18" y="34"/>
                    <a:pt x="18" y="34"/>
                  </a:cubicBezTo>
                  <a:cubicBezTo>
                    <a:pt x="8" y="34"/>
                    <a:pt x="0" y="42"/>
                    <a:pt x="0" y="52"/>
                  </a:cubicBezTo>
                  <a:cubicBezTo>
                    <a:pt x="0" y="82"/>
                    <a:pt x="0" y="82"/>
                    <a:pt x="0" y="82"/>
                  </a:cubicBezTo>
                  <a:cubicBezTo>
                    <a:pt x="0" y="92"/>
                    <a:pt x="8" y="100"/>
                    <a:pt x="18" y="100"/>
                  </a:cubicBezTo>
                  <a:cubicBezTo>
                    <a:pt x="91" y="100"/>
                    <a:pt x="91" y="100"/>
                    <a:pt x="91" y="100"/>
                  </a:cubicBezTo>
                  <a:cubicBezTo>
                    <a:pt x="101" y="100"/>
                    <a:pt x="109" y="92"/>
                    <a:pt x="109" y="82"/>
                  </a:cubicBezTo>
                  <a:cubicBezTo>
                    <a:pt x="109" y="52"/>
                    <a:pt x="109" y="52"/>
                    <a:pt x="109" y="52"/>
                  </a:cubicBezTo>
                  <a:cubicBezTo>
                    <a:pt x="109" y="45"/>
                    <a:pt x="105" y="39"/>
                    <a:pt x="99" y="36"/>
                  </a:cubicBezTo>
                  <a:close/>
                  <a:moveTo>
                    <a:pt x="34" y="87"/>
                  </a:moveTo>
                  <a:cubicBezTo>
                    <a:pt x="23" y="87"/>
                    <a:pt x="14" y="78"/>
                    <a:pt x="14" y="67"/>
                  </a:cubicBezTo>
                  <a:cubicBezTo>
                    <a:pt x="14" y="56"/>
                    <a:pt x="23" y="46"/>
                    <a:pt x="34" y="46"/>
                  </a:cubicBezTo>
                  <a:cubicBezTo>
                    <a:pt x="46" y="46"/>
                    <a:pt x="55" y="56"/>
                    <a:pt x="55" y="67"/>
                  </a:cubicBezTo>
                  <a:cubicBezTo>
                    <a:pt x="55" y="78"/>
                    <a:pt x="46" y="87"/>
                    <a:pt x="34" y="87"/>
                  </a:cubicBezTo>
                  <a:close/>
                  <a:moveTo>
                    <a:pt x="96" y="80"/>
                  </a:moveTo>
                  <a:cubicBezTo>
                    <a:pt x="96" y="84"/>
                    <a:pt x="93" y="87"/>
                    <a:pt x="89" y="87"/>
                  </a:cubicBezTo>
                  <a:cubicBezTo>
                    <a:pt x="85" y="87"/>
                    <a:pt x="82" y="84"/>
                    <a:pt x="82" y="80"/>
                  </a:cubicBezTo>
                  <a:cubicBezTo>
                    <a:pt x="82" y="79"/>
                    <a:pt x="82" y="79"/>
                    <a:pt x="82" y="79"/>
                  </a:cubicBezTo>
                  <a:cubicBezTo>
                    <a:pt x="86" y="79"/>
                    <a:pt x="86" y="79"/>
                    <a:pt x="86" y="79"/>
                  </a:cubicBezTo>
                  <a:cubicBezTo>
                    <a:pt x="87" y="79"/>
                    <a:pt x="89" y="78"/>
                    <a:pt x="89" y="76"/>
                  </a:cubicBezTo>
                  <a:cubicBezTo>
                    <a:pt x="89" y="74"/>
                    <a:pt x="87" y="72"/>
                    <a:pt x="86" y="72"/>
                  </a:cubicBezTo>
                  <a:cubicBezTo>
                    <a:pt x="82" y="72"/>
                    <a:pt x="82" y="72"/>
                    <a:pt x="82" y="72"/>
                  </a:cubicBezTo>
                  <a:cubicBezTo>
                    <a:pt x="82" y="53"/>
                    <a:pt x="82" y="53"/>
                    <a:pt x="82" y="53"/>
                  </a:cubicBezTo>
                  <a:cubicBezTo>
                    <a:pt x="82" y="50"/>
                    <a:pt x="85" y="46"/>
                    <a:pt x="89" y="46"/>
                  </a:cubicBezTo>
                  <a:cubicBezTo>
                    <a:pt x="93" y="46"/>
                    <a:pt x="96" y="50"/>
                    <a:pt x="96" y="53"/>
                  </a:cubicBezTo>
                  <a:lnTo>
                    <a:pt x="96"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7620000" y="3176587"/>
              <a:ext cx="58738" cy="57150"/>
            </a:xfrm>
            <a:custGeom>
              <a:avLst/>
              <a:gdLst>
                <a:gd name="T0" fmla="*/ 5 w 16"/>
                <a:gd name="T1" fmla="*/ 13 h 15"/>
                <a:gd name="T2" fmla="*/ 14 w 16"/>
                <a:gd name="T3" fmla="*/ 11 h 15"/>
                <a:gd name="T4" fmla="*/ 11 w 16"/>
                <a:gd name="T5" fmla="*/ 2 h 15"/>
                <a:gd name="T6" fmla="*/ 2 w 16"/>
                <a:gd name="T7" fmla="*/ 4 h 15"/>
                <a:gd name="T8" fmla="*/ 5 w 16"/>
                <a:gd name="T9" fmla="*/ 13 h 15"/>
              </a:gdLst>
              <a:ahLst/>
              <a:cxnLst>
                <a:cxn ang="0">
                  <a:pos x="T0" y="T1"/>
                </a:cxn>
                <a:cxn ang="0">
                  <a:pos x="T2" y="T3"/>
                </a:cxn>
                <a:cxn ang="0">
                  <a:pos x="T4" y="T5"/>
                </a:cxn>
                <a:cxn ang="0">
                  <a:pos x="T6" y="T7"/>
                </a:cxn>
                <a:cxn ang="0">
                  <a:pos x="T8" y="T9"/>
                </a:cxn>
              </a:cxnLst>
              <a:rect l="0" t="0" r="r" b="b"/>
              <a:pathLst>
                <a:path w="16" h="15">
                  <a:moveTo>
                    <a:pt x="5" y="13"/>
                  </a:moveTo>
                  <a:cubicBezTo>
                    <a:pt x="8" y="15"/>
                    <a:pt x="12" y="14"/>
                    <a:pt x="14" y="11"/>
                  </a:cubicBezTo>
                  <a:cubicBezTo>
                    <a:pt x="16" y="8"/>
                    <a:pt x="15" y="3"/>
                    <a:pt x="11" y="2"/>
                  </a:cubicBezTo>
                  <a:cubicBezTo>
                    <a:pt x="8" y="0"/>
                    <a:pt x="4" y="1"/>
                    <a:pt x="2" y="4"/>
                  </a:cubicBezTo>
                  <a:cubicBezTo>
                    <a:pt x="0" y="7"/>
                    <a:pt x="1" y="12"/>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 name="Group 28"/>
          <p:cNvGrpSpPr/>
          <p:nvPr/>
        </p:nvGrpSpPr>
        <p:grpSpPr>
          <a:xfrm>
            <a:off x="3235485" y="3977446"/>
            <a:ext cx="339376" cy="357188"/>
            <a:chOff x="6523038" y="4214813"/>
            <a:chExt cx="517525" cy="520700"/>
          </a:xfrm>
          <a:solidFill>
            <a:schemeClr val="bg1"/>
          </a:solidFill>
        </p:grpSpPr>
        <p:sp>
          <p:nvSpPr>
            <p:cNvPr id="30" name="Freeform 29"/>
            <p:cNvSpPr>
              <a:spLocks noEditPoints="1"/>
            </p:cNvSpPr>
            <p:nvPr/>
          </p:nvSpPr>
          <p:spPr bwMode="auto">
            <a:xfrm>
              <a:off x="6672263" y="4368801"/>
              <a:ext cx="323850" cy="322263"/>
            </a:xfrm>
            <a:custGeom>
              <a:avLst/>
              <a:gdLst>
                <a:gd name="T0" fmla="*/ 83 w 86"/>
                <a:gd name="T1" fmla="*/ 69 h 86"/>
                <a:gd name="T2" fmla="*/ 55 w 86"/>
                <a:gd name="T3" fmla="*/ 41 h 86"/>
                <a:gd name="T4" fmla="*/ 58 w 86"/>
                <a:gd name="T5" fmla="*/ 29 h 86"/>
                <a:gd name="T6" fmla="*/ 29 w 86"/>
                <a:gd name="T7" fmla="*/ 0 h 86"/>
                <a:gd name="T8" fmla="*/ 21 w 86"/>
                <a:gd name="T9" fmla="*/ 1 h 86"/>
                <a:gd name="T10" fmla="*/ 34 w 86"/>
                <a:gd name="T11" fmla="*/ 13 h 86"/>
                <a:gd name="T12" fmla="*/ 33 w 86"/>
                <a:gd name="T13" fmla="*/ 32 h 86"/>
                <a:gd name="T14" fmla="*/ 13 w 86"/>
                <a:gd name="T15" fmla="*/ 33 h 86"/>
                <a:gd name="T16" fmla="*/ 1 w 86"/>
                <a:gd name="T17" fmla="*/ 21 h 86"/>
                <a:gd name="T18" fmla="*/ 0 w 86"/>
                <a:gd name="T19" fmla="*/ 29 h 86"/>
                <a:gd name="T20" fmla="*/ 29 w 86"/>
                <a:gd name="T21" fmla="*/ 58 h 86"/>
                <a:gd name="T22" fmla="*/ 41 w 86"/>
                <a:gd name="T23" fmla="*/ 55 h 86"/>
                <a:gd name="T24" fmla="*/ 69 w 86"/>
                <a:gd name="T25" fmla="*/ 82 h 86"/>
                <a:gd name="T26" fmla="*/ 82 w 86"/>
                <a:gd name="T27" fmla="*/ 82 h 86"/>
                <a:gd name="T28" fmla="*/ 83 w 86"/>
                <a:gd name="T29" fmla="*/ 69 h 86"/>
                <a:gd name="T30" fmla="*/ 75 w 86"/>
                <a:gd name="T31" fmla="*/ 80 h 86"/>
                <a:gd name="T32" fmla="*/ 70 w 86"/>
                <a:gd name="T33" fmla="*/ 75 h 86"/>
                <a:gd name="T34" fmla="*/ 75 w 86"/>
                <a:gd name="T35" fmla="*/ 70 h 86"/>
                <a:gd name="T36" fmla="*/ 80 w 86"/>
                <a:gd name="T37" fmla="*/ 75 h 86"/>
                <a:gd name="T38" fmla="*/ 75 w 86"/>
                <a:gd name="T39"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86">
                  <a:moveTo>
                    <a:pt x="83" y="69"/>
                  </a:moveTo>
                  <a:cubicBezTo>
                    <a:pt x="55" y="41"/>
                    <a:pt x="55" y="41"/>
                    <a:pt x="55" y="41"/>
                  </a:cubicBezTo>
                  <a:cubicBezTo>
                    <a:pt x="57" y="37"/>
                    <a:pt x="58" y="33"/>
                    <a:pt x="58" y="29"/>
                  </a:cubicBezTo>
                  <a:cubicBezTo>
                    <a:pt x="58" y="13"/>
                    <a:pt x="45" y="0"/>
                    <a:pt x="29" y="0"/>
                  </a:cubicBezTo>
                  <a:cubicBezTo>
                    <a:pt x="26" y="0"/>
                    <a:pt x="24" y="0"/>
                    <a:pt x="21" y="1"/>
                  </a:cubicBezTo>
                  <a:cubicBezTo>
                    <a:pt x="34" y="13"/>
                    <a:pt x="34" y="13"/>
                    <a:pt x="34" y="13"/>
                  </a:cubicBezTo>
                  <a:cubicBezTo>
                    <a:pt x="39" y="18"/>
                    <a:pt x="38" y="27"/>
                    <a:pt x="33" y="32"/>
                  </a:cubicBezTo>
                  <a:cubicBezTo>
                    <a:pt x="27" y="38"/>
                    <a:pt x="19" y="38"/>
                    <a:pt x="13" y="33"/>
                  </a:cubicBezTo>
                  <a:cubicBezTo>
                    <a:pt x="1" y="21"/>
                    <a:pt x="1" y="21"/>
                    <a:pt x="1" y="21"/>
                  </a:cubicBezTo>
                  <a:cubicBezTo>
                    <a:pt x="0" y="23"/>
                    <a:pt x="0" y="26"/>
                    <a:pt x="0" y="29"/>
                  </a:cubicBezTo>
                  <a:cubicBezTo>
                    <a:pt x="0" y="45"/>
                    <a:pt x="13" y="58"/>
                    <a:pt x="29" y="58"/>
                  </a:cubicBezTo>
                  <a:cubicBezTo>
                    <a:pt x="33" y="58"/>
                    <a:pt x="38" y="57"/>
                    <a:pt x="41" y="55"/>
                  </a:cubicBezTo>
                  <a:cubicBezTo>
                    <a:pt x="69" y="82"/>
                    <a:pt x="69" y="82"/>
                    <a:pt x="69" y="82"/>
                  </a:cubicBezTo>
                  <a:cubicBezTo>
                    <a:pt x="73" y="86"/>
                    <a:pt x="79" y="86"/>
                    <a:pt x="82" y="82"/>
                  </a:cubicBezTo>
                  <a:cubicBezTo>
                    <a:pt x="86" y="78"/>
                    <a:pt x="86" y="72"/>
                    <a:pt x="83" y="69"/>
                  </a:cubicBezTo>
                  <a:close/>
                  <a:moveTo>
                    <a:pt x="75" y="80"/>
                  </a:moveTo>
                  <a:cubicBezTo>
                    <a:pt x="73" y="80"/>
                    <a:pt x="70" y="78"/>
                    <a:pt x="70" y="75"/>
                  </a:cubicBezTo>
                  <a:cubicBezTo>
                    <a:pt x="70" y="72"/>
                    <a:pt x="73" y="70"/>
                    <a:pt x="75" y="70"/>
                  </a:cubicBezTo>
                  <a:cubicBezTo>
                    <a:pt x="78" y="70"/>
                    <a:pt x="80" y="72"/>
                    <a:pt x="80" y="75"/>
                  </a:cubicBezTo>
                  <a:cubicBezTo>
                    <a:pt x="80" y="78"/>
                    <a:pt x="78" y="80"/>
                    <a:pt x="75"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6523038" y="4214813"/>
              <a:ext cx="517525" cy="520700"/>
            </a:xfrm>
            <a:custGeom>
              <a:avLst/>
              <a:gdLst>
                <a:gd name="T0" fmla="*/ 120 w 138"/>
                <a:gd name="T1" fmla="*/ 57 h 139"/>
                <a:gd name="T2" fmla="*/ 116 w 138"/>
                <a:gd name="T3" fmla="*/ 55 h 139"/>
                <a:gd name="T4" fmla="*/ 114 w 138"/>
                <a:gd name="T5" fmla="*/ 43 h 139"/>
                <a:gd name="T6" fmla="*/ 121 w 138"/>
                <a:gd name="T7" fmla="*/ 36 h 139"/>
                <a:gd name="T8" fmla="*/ 103 w 138"/>
                <a:gd name="T9" fmla="*/ 18 h 139"/>
                <a:gd name="T10" fmla="*/ 96 w 138"/>
                <a:gd name="T11" fmla="*/ 24 h 139"/>
                <a:gd name="T12" fmla="*/ 84 w 138"/>
                <a:gd name="T13" fmla="*/ 24 h 139"/>
                <a:gd name="T14" fmla="*/ 82 w 138"/>
                <a:gd name="T15" fmla="*/ 12 h 139"/>
                <a:gd name="T16" fmla="*/ 65 w 138"/>
                <a:gd name="T17" fmla="*/ 0 h 139"/>
                <a:gd name="T18" fmla="*/ 56 w 138"/>
                <a:gd name="T19" fmla="*/ 16 h 139"/>
                <a:gd name="T20" fmla="*/ 56 w 138"/>
                <a:gd name="T21" fmla="*/ 18 h 139"/>
                <a:gd name="T22" fmla="*/ 56 w 138"/>
                <a:gd name="T23" fmla="*/ 20 h 139"/>
                <a:gd name="T24" fmla="*/ 55 w 138"/>
                <a:gd name="T25" fmla="*/ 21 h 139"/>
                <a:gd name="T26" fmla="*/ 53 w 138"/>
                <a:gd name="T27" fmla="*/ 24 h 139"/>
                <a:gd name="T28" fmla="*/ 41 w 138"/>
                <a:gd name="T29" fmla="*/ 23 h 139"/>
                <a:gd name="T30" fmla="*/ 23 w 138"/>
                <a:gd name="T31" fmla="*/ 18 h 139"/>
                <a:gd name="T32" fmla="*/ 19 w 138"/>
                <a:gd name="T33" fmla="*/ 38 h 139"/>
                <a:gd name="T34" fmla="*/ 24 w 138"/>
                <a:gd name="T35" fmla="*/ 43 h 139"/>
                <a:gd name="T36" fmla="*/ 24 w 138"/>
                <a:gd name="T37" fmla="*/ 44 h 139"/>
                <a:gd name="T38" fmla="*/ 25 w 138"/>
                <a:gd name="T39" fmla="*/ 45 h 139"/>
                <a:gd name="T40" fmla="*/ 25 w 138"/>
                <a:gd name="T41" fmla="*/ 46 h 139"/>
                <a:gd name="T42" fmla="*/ 23 w 138"/>
                <a:gd name="T43" fmla="*/ 54 h 139"/>
                <a:gd name="T44" fmla="*/ 16 w 138"/>
                <a:gd name="T45" fmla="*/ 56 h 139"/>
                <a:gd name="T46" fmla="*/ 0 w 138"/>
                <a:gd name="T47" fmla="*/ 65 h 139"/>
                <a:gd name="T48" fmla="*/ 11 w 138"/>
                <a:gd name="T49" fmla="*/ 82 h 139"/>
                <a:gd name="T50" fmla="*/ 19 w 138"/>
                <a:gd name="T51" fmla="*/ 83 h 139"/>
                <a:gd name="T52" fmla="*/ 25 w 138"/>
                <a:gd name="T53" fmla="*/ 91 h 139"/>
                <a:gd name="T54" fmla="*/ 22 w 138"/>
                <a:gd name="T55" fmla="*/ 98 h 139"/>
                <a:gd name="T56" fmla="*/ 17 w 138"/>
                <a:gd name="T57" fmla="*/ 116 h 139"/>
                <a:gd name="T58" fmla="*/ 37 w 138"/>
                <a:gd name="T59" fmla="*/ 120 h 139"/>
                <a:gd name="T60" fmla="*/ 42 w 138"/>
                <a:gd name="T61" fmla="*/ 115 h 139"/>
                <a:gd name="T62" fmla="*/ 43 w 138"/>
                <a:gd name="T63" fmla="*/ 114 h 139"/>
                <a:gd name="T64" fmla="*/ 45 w 138"/>
                <a:gd name="T65" fmla="*/ 114 h 139"/>
                <a:gd name="T66" fmla="*/ 45 w 138"/>
                <a:gd name="T67" fmla="*/ 113 h 139"/>
                <a:gd name="T68" fmla="*/ 46 w 138"/>
                <a:gd name="T69" fmla="*/ 113 h 139"/>
                <a:gd name="T70" fmla="*/ 56 w 138"/>
                <a:gd name="T71" fmla="*/ 121 h 139"/>
                <a:gd name="T72" fmla="*/ 56 w 138"/>
                <a:gd name="T73" fmla="*/ 130 h 139"/>
                <a:gd name="T74" fmla="*/ 82 w 138"/>
                <a:gd name="T75" fmla="*/ 130 h 139"/>
                <a:gd name="T76" fmla="*/ 82 w 138"/>
                <a:gd name="T77" fmla="*/ 121 h 139"/>
                <a:gd name="T78" fmla="*/ 84 w 138"/>
                <a:gd name="T79" fmla="*/ 116 h 139"/>
                <a:gd name="T80" fmla="*/ 86 w 138"/>
                <a:gd name="T81" fmla="*/ 115 h 139"/>
                <a:gd name="T82" fmla="*/ 87 w 138"/>
                <a:gd name="T83" fmla="*/ 114 h 139"/>
                <a:gd name="T84" fmla="*/ 79 w 138"/>
                <a:gd name="T85" fmla="*/ 106 h 139"/>
                <a:gd name="T86" fmla="*/ 69 w 138"/>
                <a:gd name="T87" fmla="*/ 32 h 139"/>
                <a:gd name="T88" fmla="*/ 113 w 138"/>
                <a:gd name="T89" fmla="*/ 88 h 139"/>
                <a:gd name="T90" fmla="*/ 120 w 138"/>
                <a:gd name="T91" fmla="*/ 83 h 139"/>
                <a:gd name="T92" fmla="*/ 130 w 138"/>
                <a:gd name="T93" fmla="*/ 83 h 139"/>
                <a:gd name="T94" fmla="*/ 130 w 138"/>
                <a:gd name="T95"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139">
                  <a:moveTo>
                    <a:pt x="130" y="57"/>
                  </a:moveTo>
                  <a:cubicBezTo>
                    <a:pt x="127" y="57"/>
                    <a:pt x="127" y="57"/>
                    <a:pt x="127" y="57"/>
                  </a:cubicBezTo>
                  <a:cubicBezTo>
                    <a:pt x="120" y="57"/>
                    <a:pt x="120" y="57"/>
                    <a:pt x="120" y="57"/>
                  </a:cubicBezTo>
                  <a:cubicBezTo>
                    <a:pt x="120" y="57"/>
                    <a:pt x="120" y="57"/>
                    <a:pt x="120" y="57"/>
                  </a:cubicBezTo>
                  <a:cubicBezTo>
                    <a:pt x="119" y="57"/>
                    <a:pt x="118" y="56"/>
                    <a:pt x="116" y="55"/>
                  </a:cubicBezTo>
                  <a:cubicBezTo>
                    <a:pt x="116" y="55"/>
                    <a:pt x="116" y="55"/>
                    <a:pt x="116" y="55"/>
                  </a:cubicBezTo>
                  <a:cubicBezTo>
                    <a:pt x="114" y="54"/>
                    <a:pt x="112" y="51"/>
                    <a:pt x="112" y="48"/>
                  </a:cubicBezTo>
                  <a:cubicBezTo>
                    <a:pt x="112" y="47"/>
                    <a:pt x="113" y="46"/>
                    <a:pt x="113" y="45"/>
                  </a:cubicBezTo>
                  <a:cubicBezTo>
                    <a:pt x="113" y="44"/>
                    <a:pt x="114" y="44"/>
                    <a:pt x="114" y="43"/>
                  </a:cubicBezTo>
                  <a:cubicBezTo>
                    <a:pt x="116" y="41"/>
                    <a:pt x="116" y="41"/>
                    <a:pt x="116" y="41"/>
                  </a:cubicBezTo>
                  <a:cubicBezTo>
                    <a:pt x="119" y="38"/>
                    <a:pt x="119" y="38"/>
                    <a:pt x="119" y="38"/>
                  </a:cubicBezTo>
                  <a:cubicBezTo>
                    <a:pt x="121" y="36"/>
                    <a:pt x="121" y="36"/>
                    <a:pt x="121" y="36"/>
                  </a:cubicBezTo>
                  <a:cubicBezTo>
                    <a:pt x="124" y="32"/>
                    <a:pt x="124" y="27"/>
                    <a:pt x="121" y="24"/>
                  </a:cubicBezTo>
                  <a:cubicBezTo>
                    <a:pt x="115" y="18"/>
                    <a:pt x="115" y="18"/>
                    <a:pt x="115" y="18"/>
                  </a:cubicBezTo>
                  <a:cubicBezTo>
                    <a:pt x="112" y="15"/>
                    <a:pt x="106" y="15"/>
                    <a:pt x="103" y="18"/>
                  </a:cubicBezTo>
                  <a:cubicBezTo>
                    <a:pt x="101" y="20"/>
                    <a:pt x="101" y="20"/>
                    <a:pt x="101" y="20"/>
                  </a:cubicBezTo>
                  <a:cubicBezTo>
                    <a:pt x="96" y="24"/>
                    <a:pt x="96" y="24"/>
                    <a:pt x="96" y="24"/>
                  </a:cubicBezTo>
                  <a:cubicBezTo>
                    <a:pt x="96" y="24"/>
                    <a:pt x="96" y="24"/>
                    <a:pt x="96" y="24"/>
                  </a:cubicBezTo>
                  <a:cubicBezTo>
                    <a:pt x="96" y="24"/>
                    <a:pt x="96" y="24"/>
                    <a:pt x="96" y="24"/>
                  </a:cubicBezTo>
                  <a:cubicBezTo>
                    <a:pt x="93" y="26"/>
                    <a:pt x="90" y="27"/>
                    <a:pt x="87" y="25"/>
                  </a:cubicBezTo>
                  <a:cubicBezTo>
                    <a:pt x="86" y="25"/>
                    <a:pt x="85" y="24"/>
                    <a:pt x="84" y="24"/>
                  </a:cubicBezTo>
                  <a:cubicBezTo>
                    <a:pt x="83" y="22"/>
                    <a:pt x="82" y="20"/>
                    <a:pt x="82" y="19"/>
                  </a:cubicBezTo>
                  <a:cubicBezTo>
                    <a:pt x="82" y="16"/>
                    <a:pt x="82" y="16"/>
                    <a:pt x="82" y="16"/>
                  </a:cubicBezTo>
                  <a:cubicBezTo>
                    <a:pt x="82" y="12"/>
                    <a:pt x="82" y="12"/>
                    <a:pt x="82" y="12"/>
                  </a:cubicBezTo>
                  <a:cubicBezTo>
                    <a:pt x="82" y="9"/>
                    <a:pt x="82" y="9"/>
                    <a:pt x="82" y="9"/>
                  </a:cubicBezTo>
                  <a:cubicBezTo>
                    <a:pt x="81" y="4"/>
                    <a:pt x="78" y="1"/>
                    <a:pt x="73" y="0"/>
                  </a:cubicBezTo>
                  <a:cubicBezTo>
                    <a:pt x="65" y="0"/>
                    <a:pt x="65" y="0"/>
                    <a:pt x="65" y="0"/>
                  </a:cubicBezTo>
                  <a:cubicBezTo>
                    <a:pt x="60" y="1"/>
                    <a:pt x="57" y="4"/>
                    <a:pt x="56" y="9"/>
                  </a:cubicBezTo>
                  <a:cubicBezTo>
                    <a:pt x="56" y="12"/>
                    <a:pt x="56" y="12"/>
                    <a:pt x="56" y="12"/>
                  </a:cubicBezTo>
                  <a:cubicBezTo>
                    <a:pt x="56" y="16"/>
                    <a:pt x="56" y="16"/>
                    <a:pt x="56" y="16"/>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20"/>
                    <a:pt x="56" y="20"/>
                  </a:cubicBezTo>
                  <a:cubicBezTo>
                    <a:pt x="56" y="20"/>
                    <a:pt x="56" y="20"/>
                    <a:pt x="56" y="20"/>
                  </a:cubicBezTo>
                  <a:cubicBezTo>
                    <a:pt x="56" y="20"/>
                    <a:pt x="56" y="20"/>
                    <a:pt x="55" y="21"/>
                  </a:cubicBezTo>
                  <a:cubicBezTo>
                    <a:pt x="55" y="21"/>
                    <a:pt x="55" y="21"/>
                    <a:pt x="55" y="21"/>
                  </a:cubicBezTo>
                  <a:cubicBezTo>
                    <a:pt x="55" y="21"/>
                    <a:pt x="55" y="21"/>
                    <a:pt x="55" y="21"/>
                  </a:cubicBezTo>
                  <a:cubicBezTo>
                    <a:pt x="55" y="21"/>
                    <a:pt x="55" y="21"/>
                    <a:pt x="55" y="21"/>
                  </a:cubicBezTo>
                  <a:cubicBezTo>
                    <a:pt x="55" y="22"/>
                    <a:pt x="54" y="23"/>
                    <a:pt x="53" y="24"/>
                  </a:cubicBezTo>
                  <a:cubicBezTo>
                    <a:pt x="52" y="25"/>
                    <a:pt x="50" y="26"/>
                    <a:pt x="47" y="26"/>
                  </a:cubicBezTo>
                  <a:cubicBezTo>
                    <a:pt x="45" y="26"/>
                    <a:pt x="44" y="25"/>
                    <a:pt x="42" y="24"/>
                  </a:cubicBezTo>
                  <a:cubicBezTo>
                    <a:pt x="41" y="23"/>
                    <a:pt x="41" y="23"/>
                    <a:pt x="41" y="23"/>
                  </a:cubicBezTo>
                  <a:cubicBezTo>
                    <a:pt x="37" y="19"/>
                    <a:pt x="37" y="19"/>
                    <a:pt x="37" y="19"/>
                  </a:cubicBezTo>
                  <a:cubicBezTo>
                    <a:pt x="35" y="17"/>
                    <a:pt x="35" y="17"/>
                    <a:pt x="35" y="17"/>
                  </a:cubicBezTo>
                  <a:cubicBezTo>
                    <a:pt x="32" y="15"/>
                    <a:pt x="27" y="15"/>
                    <a:pt x="23" y="18"/>
                  </a:cubicBezTo>
                  <a:cubicBezTo>
                    <a:pt x="17" y="23"/>
                    <a:pt x="17" y="23"/>
                    <a:pt x="17" y="23"/>
                  </a:cubicBezTo>
                  <a:cubicBezTo>
                    <a:pt x="14" y="27"/>
                    <a:pt x="14" y="32"/>
                    <a:pt x="17" y="36"/>
                  </a:cubicBezTo>
                  <a:cubicBezTo>
                    <a:pt x="19" y="38"/>
                    <a:pt x="19" y="38"/>
                    <a:pt x="19" y="38"/>
                  </a:cubicBezTo>
                  <a:cubicBezTo>
                    <a:pt x="24" y="42"/>
                    <a:pt x="24" y="42"/>
                    <a:pt x="24" y="42"/>
                  </a:cubicBezTo>
                  <a:cubicBezTo>
                    <a:pt x="24" y="42"/>
                    <a:pt x="24" y="42"/>
                    <a:pt x="24" y="42"/>
                  </a:cubicBezTo>
                  <a:cubicBezTo>
                    <a:pt x="24" y="43"/>
                    <a:pt x="24" y="43"/>
                    <a:pt x="24" y="43"/>
                  </a:cubicBezTo>
                  <a:cubicBezTo>
                    <a:pt x="24" y="43"/>
                    <a:pt x="24" y="43"/>
                    <a:pt x="24" y="43"/>
                  </a:cubicBezTo>
                  <a:cubicBezTo>
                    <a:pt x="24" y="43"/>
                    <a:pt x="24" y="43"/>
                    <a:pt x="24" y="44"/>
                  </a:cubicBezTo>
                  <a:cubicBezTo>
                    <a:pt x="24" y="44"/>
                    <a:pt x="24" y="44"/>
                    <a:pt x="24" y="44"/>
                  </a:cubicBezTo>
                  <a:cubicBezTo>
                    <a:pt x="24" y="44"/>
                    <a:pt x="25" y="44"/>
                    <a:pt x="25" y="44"/>
                  </a:cubicBezTo>
                  <a:cubicBezTo>
                    <a:pt x="25" y="44"/>
                    <a:pt x="25" y="44"/>
                    <a:pt x="25" y="45"/>
                  </a:cubicBezTo>
                  <a:cubicBezTo>
                    <a:pt x="25" y="45"/>
                    <a:pt x="25" y="45"/>
                    <a:pt x="25" y="45"/>
                  </a:cubicBezTo>
                  <a:cubicBezTo>
                    <a:pt x="25" y="45"/>
                    <a:pt x="25" y="45"/>
                    <a:pt x="25" y="45"/>
                  </a:cubicBezTo>
                  <a:cubicBezTo>
                    <a:pt x="25" y="46"/>
                    <a:pt x="25" y="46"/>
                    <a:pt x="25" y="46"/>
                  </a:cubicBezTo>
                  <a:cubicBezTo>
                    <a:pt x="25" y="46"/>
                    <a:pt x="25" y="46"/>
                    <a:pt x="25" y="46"/>
                  </a:cubicBezTo>
                  <a:cubicBezTo>
                    <a:pt x="25" y="46"/>
                    <a:pt x="25" y="47"/>
                    <a:pt x="25" y="47"/>
                  </a:cubicBezTo>
                  <a:cubicBezTo>
                    <a:pt x="25" y="47"/>
                    <a:pt x="25" y="47"/>
                    <a:pt x="25" y="47"/>
                  </a:cubicBezTo>
                  <a:cubicBezTo>
                    <a:pt x="26" y="49"/>
                    <a:pt x="25" y="52"/>
                    <a:pt x="23" y="54"/>
                  </a:cubicBezTo>
                  <a:cubicBezTo>
                    <a:pt x="23" y="54"/>
                    <a:pt x="23" y="54"/>
                    <a:pt x="23" y="54"/>
                  </a:cubicBezTo>
                  <a:cubicBezTo>
                    <a:pt x="21" y="55"/>
                    <a:pt x="20" y="56"/>
                    <a:pt x="18" y="56"/>
                  </a:cubicBezTo>
                  <a:cubicBezTo>
                    <a:pt x="16" y="56"/>
                    <a:pt x="16" y="56"/>
                    <a:pt x="16" y="56"/>
                  </a:cubicBezTo>
                  <a:cubicBezTo>
                    <a:pt x="11" y="56"/>
                    <a:pt x="11" y="56"/>
                    <a:pt x="11" y="56"/>
                  </a:cubicBezTo>
                  <a:cubicBezTo>
                    <a:pt x="8" y="56"/>
                    <a:pt x="8" y="56"/>
                    <a:pt x="8" y="56"/>
                  </a:cubicBezTo>
                  <a:cubicBezTo>
                    <a:pt x="4" y="57"/>
                    <a:pt x="0" y="61"/>
                    <a:pt x="0" y="65"/>
                  </a:cubicBezTo>
                  <a:cubicBezTo>
                    <a:pt x="0" y="74"/>
                    <a:pt x="0" y="74"/>
                    <a:pt x="0" y="74"/>
                  </a:cubicBezTo>
                  <a:cubicBezTo>
                    <a:pt x="0" y="78"/>
                    <a:pt x="4" y="82"/>
                    <a:pt x="8" y="82"/>
                  </a:cubicBezTo>
                  <a:cubicBezTo>
                    <a:pt x="11" y="82"/>
                    <a:pt x="11" y="82"/>
                    <a:pt x="11" y="82"/>
                  </a:cubicBezTo>
                  <a:cubicBezTo>
                    <a:pt x="18" y="83"/>
                    <a:pt x="18" y="83"/>
                    <a:pt x="18" y="83"/>
                  </a:cubicBezTo>
                  <a:cubicBezTo>
                    <a:pt x="18" y="83"/>
                    <a:pt x="18" y="83"/>
                    <a:pt x="18" y="83"/>
                  </a:cubicBezTo>
                  <a:cubicBezTo>
                    <a:pt x="19" y="83"/>
                    <a:pt x="19" y="83"/>
                    <a:pt x="19" y="83"/>
                  </a:cubicBezTo>
                  <a:cubicBezTo>
                    <a:pt x="19" y="83"/>
                    <a:pt x="19" y="83"/>
                    <a:pt x="19" y="83"/>
                  </a:cubicBezTo>
                  <a:cubicBezTo>
                    <a:pt x="23" y="84"/>
                    <a:pt x="25" y="87"/>
                    <a:pt x="25" y="91"/>
                  </a:cubicBezTo>
                  <a:cubicBezTo>
                    <a:pt x="25" y="91"/>
                    <a:pt x="25" y="91"/>
                    <a:pt x="25" y="91"/>
                  </a:cubicBezTo>
                  <a:cubicBezTo>
                    <a:pt x="25" y="93"/>
                    <a:pt x="25" y="95"/>
                    <a:pt x="23" y="97"/>
                  </a:cubicBezTo>
                  <a:cubicBezTo>
                    <a:pt x="22" y="98"/>
                    <a:pt x="22" y="98"/>
                    <a:pt x="22" y="98"/>
                  </a:cubicBezTo>
                  <a:cubicBezTo>
                    <a:pt x="22" y="98"/>
                    <a:pt x="22" y="98"/>
                    <a:pt x="22" y="98"/>
                  </a:cubicBezTo>
                  <a:cubicBezTo>
                    <a:pt x="19" y="101"/>
                    <a:pt x="19" y="101"/>
                    <a:pt x="19" y="101"/>
                  </a:cubicBezTo>
                  <a:cubicBezTo>
                    <a:pt x="17" y="103"/>
                    <a:pt x="17" y="103"/>
                    <a:pt x="17" y="103"/>
                  </a:cubicBezTo>
                  <a:cubicBezTo>
                    <a:pt x="14" y="107"/>
                    <a:pt x="14" y="112"/>
                    <a:pt x="17" y="116"/>
                  </a:cubicBezTo>
                  <a:cubicBezTo>
                    <a:pt x="23" y="121"/>
                    <a:pt x="23" y="121"/>
                    <a:pt x="23" y="121"/>
                  </a:cubicBezTo>
                  <a:cubicBezTo>
                    <a:pt x="26" y="124"/>
                    <a:pt x="31" y="124"/>
                    <a:pt x="35" y="122"/>
                  </a:cubicBezTo>
                  <a:cubicBezTo>
                    <a:pt x="37" y="120"/>
                    <a:pt x="37" y="120"/>
                    <a:pt x="37" y="120"/>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3" y="114"/>
                    <a:pt x="43" y="114"/>
                    <a:pt x="43" y="114"/>
                  </a:cubicBezTo>
                  <a:cubicBezTo>
                    <a:pt x="43" y="114"/>
                    <a:pt x="43" y="114"/>
                    <a:pt x="43" y="114"/>
                  </a:cubicBezTo>
                  <a:cubicBezTo>
                    <a:pt x="43" y="114"/>
                    <a:pt x="43" y="114"/>
                    <a:pt x="44" y="114"/>
                  </a:cubicBezTo>
                  <a:cubicBezTo>
                    <a:pt x="44" y="114"/>
                    <a:pt x="44" y="114"/>
                    <a:pt x="44" y="114"/>
                  </a:cubicBezTo>
                  <a:cubicBezTo>
                    <a:pt x="44" y="114"/>
                    <a:pt x="44" y="114"/>
                    <a:pt x="45" y="114"/>
                  </a:cubicBezTo>
                  <a:cubicBezTo>
                    <a:pt x="45" y="114"/>
                    <a:pt x="45" y="114"/>
                    <a:pt x="45" y="114"/>
                  </a:cubicBezTo>
                  <a:cubicBezTo>
                    <a:pt x="45" y="114"/>
                    <a:pt x="45" y="114"/>
                    <a:pt x="45" y="114"/>
                  </a:cubicBezTo>
                  <a:cubicBezTo>
                    <a:pt x="45" y="113"/>
                    <a:pt x="45" y="113"/>
                    <a:pt x="45" y="113"/>
                  </a:cubicBezTo>
                  <a:cubicBezTo>
                    <a:pt x="45" y="113"/>
                    <a:pt x="45" y="113"/>
                    <a:pt x="45" y="113"/>
                  </a:cubicBezTo>
                  <a:cubicBezTo>
                    <a:pt x="46" y="113"/>
                    <a:pt x="46" y="113"/>
                    <a:pt x="46" y="113"/>
                  </a:cubicBezTo>
                  <a:cubicBezTo>
                    <a:pt x="46" y="113"/>
                    <a:pt x="46" y="113"/>
                    <a:pt x="46" y="113"/>
                  </a:cubicBezTo>
                  <a:cubicBezTo>
                    <a:pt x="46" y="113"/>
                    <a:pt x="47" y="113"/>
                    <a:pt x="47" y="113"/>
                  </a:cubicBezTo>
                  <a:cubicBezTo>
                    <a:pt x="49" y="113"/>
                    <a:pt x="52" y="114"/>
                    <a:pt x="53" y="116"/>
                  </a:cubicBezTo>
                  <a:cubicBezTo>
                    <a:pt x="55" y="117"/>
                    <a:pt x="56" y="119"/>
                    <a:pt x="56" y="121"/>
                  </a:cubicBezTo>
                  <a:cubicBezTo>
                    <a:pt x="56" y="123"/>
                    <a:pt x="56" y="123"/>
                    <a:pt x="56" y="123"/>
                  </a:cubicBezTo>
                  <a:cubicBezTo>
                    <a:pt x="56" y="127"/>
                    <a:pt x="56" y="127"/>
                    <a:pt x="56" y="127"/>
                  </a:cubicBezTo>
                  <a:cubicBezTo>
                    <a:pt x="56" y="130"/>
                    <a:pt x="56" y="130"/>
                    <a:pt x="56" y="130"/>
                  </a:cubicBezTo>
                  <a:cubicBezTo>
                    <a:pt x="56" y="135"/>
                    <a:pt x="60" y="139"/>
                    <a:pt x="65" y="139"/>
                  </a:cubicBezTo>
                  <a:cubicBezTo>
                    <a:pt x="73" y="139"/>
                    <a:pt x="73" y="139"/>
                    <a:pt x="73" y="139"/>
                  </a:cubicBezTo>
                  <a:cubicBezTo>
                    <a:pt x="77" y="139"/>
                    <a:pt x="81" y="135"/>
                    <a:pt x="82" y="130"/>
                  </a:cubicBezTo>
                  <a:cubicBezTo>
                    <a:pt x="82" y="128"/>
                    <a:pt x="82" y="128"/>
                    <a:pt x="82" y="128"/>
                  </a:cubicBezTo>
                  <a:cubicBezTo>
                    <a:pt x="82" y="123"/>
                    <a:pt x="82" y="123"/>
                    <a:pt x="82" y="123"/>
                  </a:cubicBezTo>
                  <a:cubicBezTo>
                    <a:pt x="82" y="121"/>
                    <a:pt x="82" y="121"/>
                    <a:pt x="82" y="121"/>
                  </a:cubicBezTo>
                  <a:cubicBezTo>
                    <a:pt x="82" y="121"/>
                    <a:pt x="82" y="121"/>
                    <a:pt x="82" y="121"/>
                  </a:cubicBezTo>
                  <a:cubicBezTo>
                    <a:pt x="82" y="119"/>
                    <a:pt x="83" y="118"/>
                    <a:pt x="84" y="117"/>
                  </a:cubicBezTo>
                  <a:cubicBezTo>
                    <a:pt x="84" y="116"/>
                    <a:pt x="84" y="116"/>
                    <a:pt x="84" y="116"/>
                  </a:cubicBezTo>
                  <a:cubicBezTo>
                    <a:pt x="84" y="116"/>
                    <a:pt x="84" y="116"/>
                    <a:pt x="84" y="116"/>
                  </a:cubicBezTo>
                  <a:cubicBezTo>
                    <a:pt x="85" y="115"/>
                    <a:pt x="85" y="115"/>
                    <a:pt x="86" y="115"/>
                  </a:cubicBezTo>
                  <a:cubicBezTo>
                    <a:pt x="86" y="115"/>
                    <a:pt x="86" y="115"/>
                    <a:pt x="86" y="115"/>
                  </a:cubicBezTo>
                  <a:cubicBezTo>
                    <a:pt x="86" y="114"/>
                    <a:pt x="86" y="114"/>
                    <a:pt x="86" y="114"/>
                  </a:cubicBezTo>
                  <a:cubicBezTo>
                    <a:pt x="86" y="114"/>
                    <a:pt x="86" y="114"/>
                    <a:pt x="87" y="114"/>
                  </a:cubicBezTo>
                  <a:cubicBezTo>
                    <a:pt x="87" y="114"/>
                    <a:pt x="87" y="114"/>
                    <a:pt x="87" y="114"/>
                  </a:cubicBezTo>
                  <a:cubicBezTo>
                    <a:pt x="87" y="114"/>
                    <a:pt x="87" y="114"/>
                    <a:pt x="87" y="114"/>
                  </a:cubicBezTo>
                  <a:cubicBezTo>
                    <a:pt x="87" y="114"/>
                    <a:pt x="87" y="114"/>
                    <a:pt x="87" y="114"/>
                  </a:cubicBezTo>
                  <a:cubicBezTo>
                    <a:pt x="79" y="106"/>
                    <a:pt x="79" y="106"/>
                    <a:pt x="79" y="106"/>
                  </a:cubicBezTo>
                  <a:cubicBezTo>
                    <a:pt x="76" y="107"/>
                    <a:pt x="72" y="108"/>
                    <a:pt x="69" y="108"/>
                  </a:cubicBezTo>
                  <a:cubicBezTo>
                    <a:pt x="48" y="108"/>
                    <a:pt x="31" y="91"/>
                    <a:pt x="31" y="70"/>
                  </a:cubicBezTo>
                  <a:cubicBezTo>
                    <a:pt x="31" y="49"/>
                    <a:pt x="48" y="32"/>
                    <a:pt x="69" y="32"/>
                  </a:cubicBezTo>
                  <a:cubicBezTo>
                    <a:pt x="90" y="32"/>
                    <a:pt x="107" y="49"/>
                    <a:pt x="107" y="70"/>
                  </a:cubicBezTo>
                  <a:cubicBezTo>
                    <a:pt x="107" y="73"/>
                    <a:pt x="106" y="77"/>
                    <a:pt x="105" y="80"/>
                  </a:cubicBezTo>
                  <a:cubicBezTo>
                    <a:pt x="113" y="88"/>
                    <a:pt x="113" y="88"/>
                    <a:pt x="113" y="88"/>
                  </a:cubicBezTo>
                  <a:cubicBezTo>
                    <a:pt x="114" y="87"/>
                    <a:pt x="114" y="86"/>
                    <a:pt x="115" y="85"/>
                  </a:cubicBezTo>
                  <a:cubicBezTo>
                    <a:pt x="116" y="84"/>
                    <a:pt x="117" y="84"/>
                    <a:pt x="118" y="83"/>
                  </a:cubicBezTo>
                  <a:cubicBezTo>
                    <a:pt x="119" y="83"/>
                    <a:pt x="119" y="83"/>
                    <a:pt x="120" y="83"/>
                  </a:cubicBezTo>
                  <a:cubicBezTo>
                    <a:pt x="122" y="83"/>
                    <a:pt x="122" y="83"/>
                    <a:pt x="122" y="83"/>
                  </a:cubicBezTo>
                  <a:cubicBezTo>
                    <a:pt x="127" y="83"/>
                    <a:pt x="127" y="83"/>
                    <a:pt x="127" y="83"/>
                  </a:cubicBezTo>
                  <a:cubicBezTo>
                    <a:pt x="130" y="83"/>
                    <a:pt x="130" y="83"/>
                    <a:pt x="130" y="83"/>
                  </a:cubicBezTo>
                  <a:cubicBezTo>
                    <a:pt x="134" y="82"/>
                    <a:pt x="138" y="79"/>
                    <a:pt x="138" y="74"/>
                  </a:cubicBezTo>
                  <a:cubicBezTo>
                    <a:pt x="138" y="66"/>
                    <a:pt x="138" y="66"/>
                    <a:pt x="138" y="66"/>
                  </a:cubicBezTo>
                  <a:cubicBezTo>
                    <a:pt x="138" y="61"/>
                    <a:pt x="134" y="57"/>
                    <a:pt x="130"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2" name="TextBox 31"/>
          <p:cNvSpPr txBox="1"/>
          <p:nvPr/>
        </p:nvSpPr>
        <p:spPr>
          <a:xfrm>
            <a:off x="5465264" y="142858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33" name="Rectangle 32"/>
          <p:cNvSpPr/>
          <p:nvPr/>
        </p:nvSpPr>
        <p:spPr>
          <a:xfrm>
            <a:off x="5465264" y="1689451"/>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TextBox 33"/>
          <p:cNvSpPr txBox="1"/>
          <p:nvPr/>
        </p:nvSpPr>
        <p:spPr>
          <a:xfrm>
            <a:off x="6088970" y="2412122"/>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5" name="Rectangle 34"/>
          <p:cNvSpPr/>
          <p:nvPr/>
        </p:nvSpPr>
        <p:spPr>
          <a:xfrm>
            <a:off x="6088970" y="2672988"/>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8" name="TextBox 37"/>
          <p:cNvSpPr txBox="1"/>
          <p:nvPr/>
        </p:nvSpPr>
        <p:spPr>
          <a:xfrm>
            <a:off x="6647791" y="339132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9" name="Rectangle 38"/>
          <p:cNvSpPr/>
          <p:nvPr/>
        </p:nvSpPr>
        <p:spPr>
          <a:xfrm>
            <a:off x="6647791" y="3652191"/>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0" name="TextBox 39"/>
          <p:cNvSpPr txBox="1"/>
          <p:nvPr/>
        </p:nvSpPr>
        <p:spPr>
          <a:xfrm>
            <a:off x="2506913" y="1448345"/>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41" name="Rectangle 40"/>
          <p:cNvSpPr/>
          <p:nvPr/>
        </p:nvSpPr>
        <p:spPr>
          <a:xfrm>
            <a:off x="1670637" y="1709211"/>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2" name="TextBox 41"/>
          <p:cNvSpPr txBox="1"/>
          <p:nvPr/>
        </p:nvSpPr>
        <p:spPr>
          <a:xfrm>
            <a:off x="1900193" y="2407244"/>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43" name="Rectangle 42"/>
          <p:cNvSpPr/>
          <p:nvPr/>
        </p:nvSpPr>
        <p:spPr>
          <a:xfrm>
            <a:off x="1063917" y="2668110"/>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4" name="TextBox 43"/>
          <p:cNvSpPr txBox="1"/>
          <p:nvPr/>
        </p:nvSpPr>
        <p:spPr>
          <a:xfrm>
            <a:off x="1293476" y="3391909"/>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5" name="Rectangle 44"/>
          <p:cNvSpPr/>
          <p:nvPr/>
        </p:nvSpPr>
        <p:spPr>
          <a:xfrm>
            <a:off x="457200" y="3652775"/>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6" name="TextBox 35"/>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8" name="TextBox 4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ppt_x"/>
                                          </p:val>
                                        </p:tav>
                                        <p:tav tm="100000">
                                          <p:val>
                                            <p:strVal val="#ppt_x"/>
                                          </p:val>
                                        </p:tav>
                                      </p:tavLst>
                                    </p:anim>
                                    <p:anim calcmode="lin" valueType="num">
                                      <p:cBhvr additive="base">
                                        <p:cTn id="40" dur="500" fill="hold"/>
                                        <p:tgtEl>
                                          <p:spTgt spid="18"/>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additive="base">
                                        <p:cTn id="44" dur="500" fill="hold"/>
                                        <p:tgtEl>
                                          <p:spTgt spid="16"/>
                                        </p:tgtEl>
                                        <p:attrNameLst>
                                          <p:attrName>ppt_x</p:attrName>
                                        </p:attrNameLst>
                                      </p:cBhvr>
                                      <p:tavLst>
                                        <p:tav tm="0">
                                          <p:val>
                                            <p:strVal val="#ppt_x"/>
                                          </p:val>
                                        </p:tav>
                                        <p:tav tm="100000">
                                          <p:val>
                                            <p:strVal val="#ppt_x"/>
                                          </p:val>
                                        </p:tav>
                                      </p:tavLst>
                                    </p:anim>
                                    <p:anim calcmode="lin" valueType="num">
                                      <p:cBhvr additive="base">
                                        <p:cTn id="45" dur="500" fill="hold"/>
                                        <p:tgtEl>
                                          <p:spTgt spid="16"/>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500" fill="hold"/>
                                        <p:tgtEl>
                                          <p:spTgt spid="17"/>
                                        </p:tgtEl>
                                        <p:attrNameLst>
                                          <p:attrName>ppt_x</p:attrName>
                                        </p:attrNameLst>
                                      </p:cBhvr>
                                      <p:tavLst>
                                        <p:tav tm="0">
                                          <p:val>
                                            <p:strVal val="#ppt_x"/>
                                          </p:val>
                                        </p:tav>
                                        <p:tav tm="100000">
                                          <p:val>
                                            <p:strVal val="#ppt_x"/>
                                          </p:val>
                                        </p:tav>
                                      </p:tavLst>
                                    </p:anim>
                                    <p:anim calcmode="lin" valueType="num">
                                      <p:cBhvr additive="base">
                                        <p:cTn id="50" dur="500" fill="hold"/>
                                        <p:tgtEl>
                                          <p:spTgt spid="1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wipe(left)">
                                      <p:cBhvr>
                                        <p:cTn id="54" dur="250"/>
                                        <p:tgtEl>
                                          <p:spTgt spid="44"/>
                                        </p:tgtEl>
                                      </p:cBhvr>
                                    </p:animEffect>
                                  </p:childTnLst>
                                </p:cTn>
                              </p:par>
                            </p:childTnLst>
                          </p:cTn>
                        </p:par>
                        <p:par>
                          <p:cTn id="55" fill="hold">
                            <p:stCondLst>
                              <p:cond delay="6000"/>
                            </p:stCondLst>
                            <p:childTnLst>
                              <p:par>
                                <p:cTn id="56" presetID="22" presetClass="entr" presetSubtype="8"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250"/>
                                        <p:tgtEl>
                                          <p:spTgt spid="42"/>
                                        </p:tgtEl>
                                      </p:cBhvr>
                                    </p:animEffect>
                                  </p:childTnLst>
                                </p:cTn>
                              </p:par>
                            </p:childTnLst>
                          </p:cTn>
                        </p:par>
                        <p:par>
                          <p:cTn id="59" fill="hold">
                            <p:stCondLst>
                              <p:cond delay="6500"/>
                            </p:stCondLst>
                            <p:childTnLst>
                              <p:par>
                                <p:cTn id="60" presetID="22" presetClass="entr" presetSubtype="8"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250"/>
                                        <p:tgtEl>
                                          <p:spTgt spid="40"/>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Effect transition="in" filter="wipe(left)">
                                      <p:cBhvr>
                                        <p:cTn id="66" dur="250"/>
                                        <p:tgtEl>
                                          <p:spTgt spid="32"/>
                                        </p:tgtEl>
                                      </p:cBhvr>
                                    </p:animEffect>
                                  </p:childTnLst>
                                </p:cTn>
                              </p:par>
                            </p:childTnLst>
                          </p:cTn>
                        </p:par>
                        <p:par>
                          <p:cTn id="67" fill="hold">
                            <p:stCondLst>
                              <p:cond delay="7500"/>
                            </p:stCondLst>
                            <p:childTnLst>
                              <p:par>
                                <p:cTn id="68" presetID="22" presetClass="entr" presetSubtype="8" fill="hold" grpId="0" nodeType="afterEffect">
                                  <p:stCondLst>
                                    <p:cond delay="0"/>
                                  </p:stCondLst>
                                  <p:childTnLst>
                                    <p:set>
                                      <p:cBhvr>
                                        <p:cTn id="69" dur="1" fill="hold">
                                          <p:stCondLst>
                                            <p:cond delay="0"/>
                                          </p:stCondLst>
                                        </p:cTn>
                                        <p:tgtEl>
                                          <p:spTgt spid="34"/>
                                        </p:tgtEl>
                                        <p:attrNameLst>
                                          <p:attrName>style.visibility</p:attrName>
                                        </p:attrNameLst>
                                      </p:cBhvr>
                                      <p:to>
                                        <p:strVal val="visible"/>
                                      </p:to>
                                    </p:set>
                                    <p:animEffect transition="in" filter="wipe(left)">
                                      <p:cBhvr>
                                        <p:cTn id="70" dur="250"/>
                                        <p:tgtEl>
                                          <p:spTgt spid="34"/>
                                        </p:tgtEl>
                                      </p:cBhvr>
                                    </p:animEffect>
                                  </p:childTnLst>
                                </p:cTn>
                              </p:par>
                            </p:childTnLst>
                          </p:cTn>
                        </p:par>
                        <p:par>
                          <p:cTn id="71" fill="hold">
                            <p:stCondLst>
                              <p:cond delay="8000"/>
                            </p:stCondLst>
                            <p:childTnLst>
                              <p:par>
                                <p:cTn id="72" presetID="22" presetClass="entr" presetSubtype="8" fill="hold" grpId="0" nodeType="afterEffect">
                                  <p:stCondLst>
                                    <p:cond delay="0"/>
                                  </p:stCondLst>
                                  <p:childTnLst>
                                    <p:set>
                                      <p:cBhvr>
                                        <p:cTn id="73" dur="1" fill="hold">
                                          <p:stCondLst>
                                            <p:cond delay="0"/>
                                          </p:stCondLst>
                                        </p:cTn>
                                        <p:tgtEl>
                                          <p:spTgt spid="38"/>
                                        </p:tgtEl>
                                        <p:attrNameLst>
                                          <p:attrName>style.visibility</p:attrName>
                                        </p:attrNameLst>
                                      </p:cBhvr>
                                      <p:to>
                                        <p:strVal val="visible"/>
                                      </p:to>
                                    </p:set>
                                    <p:animEffect transition="in" filter="wipe(left)">
                                      <p:cBhvr>
                                        <p:cTn id="74" dur="250"/>
                                        <p:tgtEl>
                                          <p:spTgt spid="38"/>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500"/>
                                        <p:tgtEl>
                                          <p:spTgt spid="45"/>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500"/>
                                        <p:tgtEl>
                                          <p:spTgt spid="43"/>
                                        </p:tgtEl>
                                      </p:cBhvr>
                                    </p:animEffect>
                                  </p:childTnLst>
                                </p:cTn>
                              </p:par>
                            </p:childTnLst>
                          </p:cTn>
                        </p:par>
                        <p:par>
                          <p:cTn id="83" fill="hold">
                            <p:stCondLst>
                              <p:cond delay="9500"/>
                            </p:stCondLst>
                            <p:childTnLst>
                              <p:par>
                                <p:cTn id="84" presetID="10" presetClass="entr" presetSubtype="0" fill="hold" grpId="0" nodeType="afterEffect">
                                  <p:stCondLst>
                                    <p:cond delay="0"/>
                                  </p:stCondLst>
                                  <p:childTnLst>
                                    <p:set>
                                      <p:cBhvr>
                                        <p:cTn id="85" dur="1" fill="hold">
                                          <p:stCondLst>
                                            <p:cond delay="0"/>
                                          </p:stCondLst>
                                        </p:cTn>
                                        <p:tgtEl>
                                          <p:spTgt spid="41"/>
                                        </p:tgtEl>
                                        <p:attrNameLst>
                                          <p:attrName>style.visibility</p:attrName>
                                        </p:attrNameLst>
                                      </p:cBhvr>
                                      <p:to>
                                        <p:strVal val="visible"/>
                                      </p:to>
                                    </p:set>
                                    <p:animEffect transition="in" filter="fade">
                                      <p:cBhvr>
                                        <p:cTn id="86" dur="500"/>
                                        <p:tgtEl>
                                          <p:spTgt spid="41"/>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fade">
                                      <p:cBhvr>
                                        <p:cTn id="90" dur="500"/>
                                        <p:tgtEl>
                                          <p:spTgt spid="33"/>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500"/>
                                        <p:tgtEl>
                                          <p:spTgt spid="35"/>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fade">
                                      <p:cBhvr>
                                        <p:cTn id="98" dur="500"/>
                                        <p:tgtEl>
                                          <p:spTgt spid="39"/>
                                        </p:tgtEl>
                                      </p:cBhvr>
                                    </p:animEffect>
                                  </p:childTnLst>
                                </p:cTn>
                              </p:par>
                            </p:childTnLst>
                          </p:cTn>
                        </p:par>
                        <p:par>
                          <p:cTn id="99" fill="hold">
                            <p:stCondLst>
                              <p:cond delay="11500"/>
                            </p:stCondLst>
                            <p:childTnLst>
                              <p:par>
                                <p:cTn id="100" presetID="37" presetClass="entr" presetSubtype="0" fill="hold" grpId="0" nodeType="after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fade">
                                      <p:cBhvr>
                                        <p:cTn id="102" dur="750"/>
                                        <p:tgtEl>
                                          <p:spTgt spid="36"/>
                                        </p:tgtEl>
                                      </p:cBhvr>
                                    </p:animEffect>
                                    <p:anim calcmode="lin" valueType="num">
                                      <p:cBhvr>
                                        <p:cTn id="103" dur="750" fill="hold"/>
                                        <p:tgtEl>
                                          <p:spTgt spid="36"/>
                                        </p:tgtEl>
                                        <p:attrNameLst>
                                          <p:attrName>ppt_x</p:attrName>
                                        </p:attrNameLst>
                                      </p:cBhvr>
                                      <p:tavLst>
                                        <p:tav tm="0">
                                          <p:val>
                                            <p:strVal val="#ppt_x"/>
                                          </p:val>
                                        </p:tav>
                                        <p:tav tm="100000">
                                          <p:val>
                                            <p:strVal val="#ppt_x"/>
                                          </p:val>
                                        </p:tav>
                                      </p:tavLst>
                                    </p:anim>
                                    <p:anim calcmode="lin" valueType="num">
                                      <p:cBhvr>
                                        <p:cTn id="104" dur="675" decel="100000" fill="hold"/>
                                        <p:tgtEl>
                                          <p:spTgt spid="36"/>
                                        </p:tgtEl>
                                        <p:attrNameLst>
                                          <p:attrName>ppt_y</p:attrName>
                                        </p:attrNameLst>
                                      </p:cBhvr>
                                      <p:tavLst>
                                        <p:tav tm="0">
                                          <p:val>
                                            <p:strVal val="#ppt_y+1"/>
                                          </p:val>
                                        </p:tav>
                                        <p:tav tm="100000">
                                          <p:val>
                                            <p:strVal val="#ppt_y-.03"/>
                                          </p:val>
                                        </p:tav>
                                      </p:tavLst>
                                    </p:anim>
                                    <p:anim calcmode="lin" valueType="num">
                                      <p:cBhvr>
                                        <p:cTn id="105"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106" fill="hold">
                            <p:stCondLst>
                              <p:cond delay="12500"/>
                            </p:stCondLst>
                            <p:childTnLst>
                              <p:par>
                                <p:cTn id="107" presetID="10" presetClass="entr" presetSubtype="0" fill="hold" grpId="0" nodeType="afterEffect">
                                  <p:stCondLst>
                                    <p:cond delay="0"/>
                                  </p:stCondLst>
                                  <p:childTnLst>
                                    <p:set>
                                      <p:cBhvr>
                                        <p:cTn id="108" dur="1" fill="hold">
                                          <p:stCondLst>
                                            <p:cond delay="0"/>
                                          </p:stCondLst>
                                        </p:cTn>
                                        <p:tgtEl>
                                          <p:spTgt spid="48"/>
                                        </p:tgtEl>
                                        <p:attrNameLst>
                                          <p:attrName>style.visibility</p:attrName>
                                        </p:attrNameLst>
                                      </p:cBhvr>
                                      <p:to>
                                        <p:strVal val="visible"/>
                                      </p:to>
                                    </p:set>
                                    <p:animEffect transition="in" filter="fade">
                                      <p:cBhvr>
                                        <p:cTn id="10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32" grpId="0"/>
      <p:bldP spid="33" grpId="0"/>
      <p:bldP spid="34" grpId="0"/>
      <p:bldP spid="35" grpId="0"/>
      <p:bldP spid="38" grpId="0"/>
      <p:bldP spid="39" grpId="0"/>
      <p:bldP spid="40" grpId="0"/>
      <p:bldP spid="41" grpId="0"/>
      <p:bldP spid="42" grpId="0"/>
      <p:bldP spid="43" grpId="0"/>
      <p:bldP spid="44" grpId="0"/>
      <p:bldP spid="45" grpId="0"/>
      <p:bldP spid="36" grpId="0"/>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4"/>
          <p:cNvSpPr/>
          <p:nvPr/>
        </p:nvSpPr>
        <p:spPr bwMode="auto">
          <a:xfrm>
            <a:off x="6426418" y="2840915"/>
            <a:ext cx="926875" cy="1262763"/>
          </a:xfrm>
          <a:custGeom>
            <a:avLst/>
            <a:gdLst>
              <a:gd name="T0" fmla="*/ 26 w 92"/>
              <a:gd name="T1" fmla="*/ 15 h 125"/>
              <a:gd name="T2" fmla="*/ 42 w 92"/>
              <a:gd name="T3" fmla="*/ 15 h 125"/>
              <a:gd name="T4" fmla="*/ 59 w 92"/>
              <a:gd name="T5" fmla="*/ 0 h 125"/>
              <a:gd name="T6" fmla="*/ 77 w 92"/>
              <a:gd name="T7" fmla="*/ 15 h 125"/>
              <a:gd name="T8" fmla="*/ 92 w 92"/>
              <a:gd name="T9" fmla="*/ 15 h 125"/>
              <a:gd name="T10" fmla="*/ 47 w 92"/>
              <a:gd name="T11" fmla="*/ 125 h 125"/>
              <a:gd name="T12" fmla="*/ 0 w 92"/>
              <a:gd name="T13" fmla="*/ 78 h 125"/>
              <a:gd name="T14" fmla="*/ 26 w 92"/>
              <a:gd name="T15" fmla="*/ 15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125">
                <a:moveTo>
                  <a:pt x="26" y="15"/>
                </a:moveTo>
                <a:cubicBezTo>
                  <a:pt x="42" y="15"/>
                  <a:pt x="42" y="15"/>
                  <a:pt x="42" y="15"/>
                </a:cubicBezTo>
                <a:cubicBezTo>
                  <a:pt x="43" y="6"/>
                  <a:pt x="50" y="0"/>
                  <a:pt x="59" y="0"/>
                </a:cubicBezTo>
                <a:cubicBezTo>
                  <a:pt x="68" y="0"/>
                  <a:pt x="76" y="6"/>
                  <a:pt x="77" y="15"/>
                </a:cubicBezTo>
                <a:cubicBezTo>
                  <a:pt x="92" y="15"/>
                  <a:pt x="92" y="15"/>
                  <a:pt x="92" y="15"/>
                </a:cubicBezTo>
                <a:cubicBezTo>
                  <a:pt x="92" y="58"/>
                  <a:pt x="75" y="97"/>
                  <a:pt x="47" y="125"/>
                </a:cubicBezTo>
                <a:cubicBezTo>
                  <a:pt x="0" y="78"/>
                  <a:pt x="0" y="78"/>
                  <a:pt x="0" y="78"/>
                </a:cubicBezTo>
                <a:cubicBezTo>
                  <a:pt x="16" y="62"/>
                  <a:pt x="26" y="40"/>
                  <a:pt x="26" y="15"/>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15"/>
          <p:cNvSpPr/>
          <p:nvPr/>
        </p:nvSpPr>
        <p:spPr bwMode="auto">
          <a:xfrm>
            <a:off x="5800746" y="3621822"/>
            <a:ext cx="1109701" cy="939632"/>
          </a:xfrm>
          <a:custGeom>
            <a:avLst/>
            <a:gdLst>
              <a:gd name="T0" fmla="*/ 63 w 110"/>
              <a:gd name="T1" fmla="*/ 0 h 93"/>
              <a:gd name="T2" fmla="*/ 75 w 110"/>
              <a:gd name="T3" fmla="*/ 12 h 93"/>
              <a:gd name="T4" fmla="*/ 87 w 110"/>
              <a:gd name="T5" fmla="*/ 7 h 93"/>
              <a:gd name="T6" fmla="*/ 105 w 110"/>
              <a:gd name="T7" fmla="*/ 25 h 93"/>
              <a:gd name="T8" fmla="*/ 100 w 110"/>
              <a:gd name="T9" fmla="*/ 37 h 93"/>
              <a:gd name="T10" fmla="*/ 110 w 110"/>
              <a:gd name="T11" fmla="*/ 47 h 93"/>
              <a:gd name="T12" fmla="*/ 0 w 110"/>
              <a:gd name="T13" fmla="*/ 93 h 93"/>
              <a:gd name="T14" fmla="*/ 0 w 110"/>
              <a:gd name="T15" fmla="*/ 26 h 93"/>
              <a:gd name="T16" fmla="*/ 63 w 110"/>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3">
                <a:moveTo>
                  <a:pt x="63" y="0"/>
                </a:moveTo>
                <a:cubicBezTo>
                  <a:pt x="75" y="12"/>
                  <a:pt x="75" y="12"/>
                  <a:pt x="75" y="12"/>
                </a:cubicBezTo>
                <a:cubicBezTo>
                  <a:pt x="78" y="9"/>
                  <a:pt x="83" y="7"/>
                  <a:pt x="87" y="7"/>
                </a:cubicBezTo>
                <a:cubicBezTo>
                  <a:pt x="97" y="7"/>
                  <a:pt x="105" y="15"/>
                  <a:pt x="105" y="25"/>
                </a:cubicBezTo>
                <a:cubicBezTo>
                  <a:pt x="105" y="29"/>
                  <a:pt x="103" y="34"/>
                  <a:pt x="100" y="37"/>
                </a:cubicBezTo>
                <a:cubicBezTo>
                  <a:pt x="110" y="47"/>
                  <a:pt x="110" y="47"/>
                  <a:pt x="110" y="47"/>
                </a:cubicBezTo>
                <a:cubicBezTo>
                  <a:pt x="82" y="75"/>
                  <a:pt x="43" y="93"/>
                  <a:pt x="0" y="93"/>
                </a:cubicBezTo>
                <a:cubicBezTo>
                  <a:pt x="0" y="26"/>
                  <a:pt x="0" y="26"/>
                  <a:pt x="0" y="26"/>
                </a:cubicBezTo>
                <a:cubicBezTo>
                  <a:pt x="25" y="26"/>
                  <a:pt x="47" y="16"/>
                  <a:pt x="63"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2" name="Freeform 16"/>
          <p:cNvSpPr/>
          <p:nvPr/>
        </p:nvSpPr>
        <p:spPr bwMode="auto">
          <a:xfrm>
            <a:off x="4699554" y="3621822"/>
            <a:ext cx="1292523" cy="931128"/>
          </a:xfrm>
          <a:custGeom>
            <a:avLst/>
            <a:gdLst>
              <a:gd name="T0" fmla="*/ 0 w 128"/>
              <a:gd name="T1" fmla="*/ 47 h 92"/>
              <a:gd name="T2" fmla="*/ 47 w 128"/>
              <a:gd name="T3" fmla="*/ 0 h 92"/>
              <a:gd name="T4" fmla="*/ 109 w 128"/>
              <a:gd name="T5" fmla="*/ 25 h 92"/>
              <a:gd name="T6" fmla="*/ 109 w 128"/>
              <a:gd name="T7" fmla="*/ 41 h 92"/>
              <a:gd name="T8" fmla="*/ 111 w 128"/>
              <a:gd name="T9" fmla="*/ 41 h 92"/>
              <a:gd name="T10" fmla="*/ 128 w 128"/>
              <a:gd name="T11" fmla="*/ 58 h 92"/>
              <a:gd name="T12" fmla="*/ 111 w 128"/>
              <a:gd name="T13" fmla="*/ 76 h 92"/>
              <a:gd name="T14" fmla="*/ 109 w 128"/>
              <a:gd name="T15" fmla="*/ 76 h 92"/>
              <a:gd name="T16" fmla="*/ 109 w 128"/>
              <a:gd name="T17" fmla="*/ 92 h 92"/>
              <a:gd name="T18" fmla="*/ 0 w 128"/>
              <a:gd name="T19"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0" y="47"/>
                </a:moveTo>
                <a:cubicBezTo>
                  <a:pt x="47" y="0"/>
                  <a:pt x="47" y="0"/>
                  <a:pt x="47" y="0"/>
                </a:cubicBezTo>
                <a:cubicBezTo>
                  <a:pt x="63" y="16"/>
                  <a:pt x="85" y="25"/>
                  <a:pt x="109" y="25"/>
                </a:cubicBezTo>
                <a:cubicBezTo>
                  <a:pt x="109" y="41"/>
                  <a:pt x="109" y="41"/>
                  <a:pt x="109" y="41"/>
                </a:cubicBezTo>
                <a:cubicBezTo>
                  <a:pt x="110" y="41"/>
                  <a:pt x="110" y="41"/>
                  <a:pt x="111" y="41"/>
                </a:cubicBezTo>
                <a:cubicBezTo>
                  <a:pt x="121" y="41"/>
                  <a:pt x="128" y="49"/>
                  <a:pt x="128" y="58"/>
                </a:cubicBezTo>
                <a:cubicBezTo>
                  <a:pt x="128" y="68"/>
                  <a:pt x="121" y="76"/>
                  <a:pt x="111" y="76"/>
                </a:cubicBezTo>
                <a:cubicBezTo>
                  <a:pt x="110" y="76"/>
                  <a:pt x="110" y="76"/>
                  <a:pt x="109" y="76"/>
                </a:cubicBezTo>
                <a:cubicBezTo>
                  <a:pt x="109" y="92"/>
                  <a:pt x="109" y="92"/>
                  <a:pt x="109" y="92"/>
                </a:cubicBezTo>
                <a:cubicBezTo>
                  <a:pt x="67" y="92"/>
                  <a:pt x="28" y="75"/>
                  <a:pt x="0" y="47"/>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17"/>
          <p:cNvSpPr/>
          <p:nvPr/>
        </p:nvSpPr>
        <p:spPr bwMode="auto">
          <a:xfrm>
            <a:off x="4244618" y="2975560"/>
            <a:ext cx="939632" cy="1122454"/>
          </a:xfrm>
          <a:custGeom>
            <a:avLst/>
            <a:gdLst>
              <a:gd name="T0" fmla="*/ 66 w 93"/>
              <a:gd name="T1" fmla="*/ 0 h 111"/>
              <a:gd name="T2" fmla="*/ 93 w 93"/>
              <a:gd name="T3" fmla="*/ 64 h 111"/>
              <a:gd name="T4" fmla="*/ 81 w 93"/>
              <a:gd name="T5" fmla="*/ 76 h 111"/>
              <a:gd name="T6" fmla="*/ 89 w 93"/>
              <a:gd name="T7" fmla="*/ 91 h 111"/>
              <a:gd name="T8" fmla="*/ 72 w 93"/>
              <a:gd name="T9" fmla="*/ 109 h 111"/>
              <a:gd name="T10" fmla="*/ 57 w 93"/>
              <a:gd name="T11" fmla="*/ 101 h 111"/>
              <a:gd name="T12" fmla="*/ 46 w 93"/>
              <a:gd name="T13" fmla="*/ 111 h 111"/>
              <a:gd name="T14" fmla="*/ 0 w 93"/>
              <a:gd name="T15" fmla="*/ 0 h 111"/>
              <a:gd name="T16" fmla="*/ 66 w 93"/>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1">
                <a:moveTo>
                  <a:pt x="66" y="0"/>
                </a:moveTo>
                <a:cubicBezTo>
                  <a:pt x="66" y="25"/>
                  <a:pt x="76" y="48"/>
                  <a:pt x="93" y="64"/>
                </a:cubicBezTo>
                <a:cubicBezTo>
                  <a:pt x="81" y="76"/>
                  <a:pt x="81" y="76"/>
                  <a:pt x="81" y="76"/>
                </a:cubicBezTo>
                <a:cubicBezTo>
                  <a:pt x="86" y="80"/>
                  <a:pt x="89" y="85"/>
                  <a:pt x="89" y="91"/>
                </a:cubicBezTo>
                <a:cubicBezTo>
                  <a:pt x="89" y="101"/>
                  <a:pt x="81" y="109"/>
                  <a:pt x="72" y="109"/>
                </a:cubicBezTo>
                <a:cubicBezTo>
                  <a:pt x="65" y="109"/>
                  <a:pt x="60" y="106"/>
                  <a:pt x="57" y="101"/>
                </a:cubicBezTo>
                <a:cubicBezTo>
                  <a:pt x="46" y="111"/>
                  <a:pt x="46" y="111"/>
                  <a:pt x="46" y="111"/>
                </a:cubicBezTo>
                <a:cubicBezTo>
                  <a:pt x="17" y="83"/>
                  <a:pt x="0" y="44"/>
                  <a:pt x="0" y="0"/>
                </a:cubicBezTo>
                <a:lnTo>
                  <a:pt x="66"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18"/>
          <p:cNvSpPr/>
          <p:nvPr/>
        </p:nvSpPr>
        <p:spPr bwMode="auto">
          <a:xfrm>
            <a:off x="2225052" y="1402423"/>
            <a:ext cx="1109701" cy="939632"/>
          </a:xfrm>
          <a:custGeom>
            <a:avLst/>
            <a:gdLst>
              <a:gd name="T0" fmla="*/ 110 w 110"/>
              <a:gd name="T1" fmla="*/ 66 h 93"/>
              <a:gd name="T2" fmla="*/ 110 w 110"/>
              <a:gd name="T3" fmla="*/ 0 h 93"/>
              <a:gd name="T4" fmla="*/ 0 w 110"/>
              <a:gd name="T5" fmla="*/ 47 h 93"/>
              <a:gd name="T6" fmla="*/ 46 w 110"/>
              <a:gd name="T7" fmla="*/ 93 h 93"/>
              <a:gd name="T8" fmla="*/ 110 w 110"/>
              <a:gd name="T9" fmla="*/ 66 h 93"/>
            </a:gdLst>
            <a:ahLst/>
            <a:cxnLst>
              <a:cxn ang="0">
                <a:pos x="T0" y="T1"/>
              </a:cxn>
              <a:cxn ang="0">
                <a:pos x="T2" y="T3"/>
              </a:cxn>
              <a:cxn ang="0">
                <a:pos x="T4" y="T5"/>
              </a:cxn>
              <a:cxn ang="0">
                <a:pos x="T6" y="T7"/>
              </a:cxn>
              <a:cxn ang="0">
                <a:pos x="T8" y="T9"/>
              </a:cxn>
            </a:cxnLst>
            <a:rect l="0" t="0" r="r" b="b"/>
            <a:pathLst>
              <a:path w="110" h="93">
                <a:moveTo>
                  <a:pt x="110" y="66"/>
                </a:moveTo>
                <a:cubicBezTo>
                  <a:pt x="110" y="0"/>
                  <a:pt x="110" y="0"/>
                  <a:pt x="110" y="0"/>
                </a:cubicBezTo>
                <a:cubicBezTo>
                  <a:pt x="67" y="0"/>
                  <a:pt x="28" y="18"/>
                  <a:pt x="0" y="47"/>
                </a:cubicBezTo>
                <a:cubicBezTo>
                  <a:pt x="46" y="93"/>
                  <a:pt x="46" y="93"/>
                  <a:pt x="46" y="93"/>
                </a:cubicBezTo>
                <a:cubicBezTo>
                  <a:pt x="63" y="77"/>
                  <a:pt x="85" y="66"/>
                  <a:pt x="110" y="66"/>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5" name="Freeform 19"/>
          <p:cNvSpPr/>
          <p:nvPr/>
        </p:nvSpPr>
        <p:spPr bwMode="auto">
          <a:xfrm>
            <a:off x="1770116" y="1874365"/>
            <a:ext cx="918372" cy="1101197"/>
          </a:xfrm>
          <a:custGeom>
            <a:avLst/>
            <a:gdLst>
              <a:gd name="T0" fmla="*/ 79 w 91"/>
              <a:gd name="T1" fmla="*/ 34 h 109"/>
              <a:gd name="T2" fmla="*/ 86 w 91"/>
              <a:gd name="T3" fmla="*/ 21 h 109"/>
              <a:gd name="T4" fmla="*/ 68 w 91"/>
              <a:gd name="T5" fmla="*/ 4 h 109"/>
              <a:gd name="T6" fmla="*/ 55 w 91"/>
              <a:gd name="T7" fmla="*/ 10 h 109"/>
              <a:gd name="T8" fmla="*/ 45 w 91"/>
              <a:gd name="T9" fmla="*/ 0 h 109"/>
              <a:gd name="T10" fmla="*/ 0 w 91"/>
              <a:gd name="T11" fmla="*/ 109 h 109"/>
              <a:gd name="T12" fmla="*/ 66 w 91"/>
              <a:gd name="T13" fmla="*/ 109 h 109"/>
              <a:gd name="T14" fmla="*/ 91 w 91"/>
              <a:gd name="T15" fmla="*/ 46 h 109"/>
              <a:gd name="T16" fmla="*/ 79 w 91"/>
              <a:gd name="T17" fmla="*/ 3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09">
                <a:moveTo>
                  <a:pt x="79" y="34"/>
                </a:moveTo>
                <a:cubicBezTo>
                  <a:pt x="83" y="31"/>
                  <a:pt x="86" y="26"/>
                  <a:pt x="86" y="21"/>
                </a:cubicBezTo>
                <a:cubicBezTo>
                  <a:pt x="86" y="11"/>
                  <a:pt x="78" y="4"/>
                  <a:pt x="68" y="4"/>
                </a:cubicBezTo>
                <a:cubicBezTo>
                  <a:pt x="63" y="4"/>
                  <a:pt x="58" y="6"/>
                  <a:pt x="55" y="10"/>
                </a:cubicBezTo>
                <a:cubicBezTo>
                  <a:pt x="45" y="0"/>
                  <a:pt x="45" y="0"/>
                  <a:pt x="45" y="0"/>
                </a:cubicBezTo>
                <a:cubicBezTo>
                  <a:pt x="17" y="28"/>
                  <a:pt x="0" y="66"/>
                  <a:pt x="0" y="109"/>
                </a:cubicBezTo>
                <a:cubicBezTo>
                  <a:pt x="66" y="109"/>
                  <a:pt x="66" y="109"/>
                  <a:pt x="66" y="109"/>
                </a:cubicBezTo>
                <a:cubicBezTo>
                  <a:pt x="66" y="84"/>
                  <a:pt x="76" y="62"/>
                  <a:pt x="91" y="46"/>
                </a:cubicBezTo>
                <a:lnTo>
                  <a:pt x="79" y="34"/>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Freeform 20"/>
          <p:cNvSpPr/>
          <p:nvPr/>
        </p:nvSpPr>
        <p:spPr bwMode="auto">
          <a:xfrm>
            <a:off x="3981011" y="1865862"/>
            <a:ext cx="931128" cy="1301027"/>
          </a:xfrm>
          <a:custGeom>
            <a:avLst/>
            <a:gdLst>
              <a:gd name="T0" fmla="*/ 92 w 92"/>
              <a:gd name="T1" fmla="*/ 110 h 129"/>
              <a:gd name="T2" fmla="*/ 46 w 92"/>
              <a:gd name="T3" fmla="*/ 0 h 129"/>
              <a:gd name="T4" fmla="*/ 0 w 92"/>
              <a:gd name="T5" fmla="*/ 46 h 129"/>
              <a:gd name="T6" fmla="*/ 26 w 92"/>
              <a:gd name="T7" fmla="*/ 110 h 129"/>
              <a:gd name="T8" fmla="*/ 41 w 92"/>
              <a:gd name="T9" fmla="*/ 110 h 129"/>
              <a:gd name="T10" fmla="*/ 41 w 92"/>
              <a:gd name="T11" fmla="*/ 111 h 129"/>
              <a:gd name="T12" fmla="*/ 59 w 92"/>
              <a:gd name="T13" fmla="*/ 129 h 129"/>
              <a:gd name="T14" fmla="*/ 76 w 92"/>
              <a:gd name="T15" fmla="*/ 111 h 129"/>
              <a:gd name="T16" fmla="*/ 76 w 92"/>
              <a:gd name="T17" fmla="*/ 110 h 129"/>
              <a:gd name="T18" fmla="*/ 92 w 92"/>
              <a:gd name="T19" fmla="*/ 1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29">
                <a:moveTo>
                  <a:pt x="92" y="110"/>
                </a:moveTo>
                <a:cubicBezTo>
                  <a:pt x="92" y="67"/>
                  <a:pt x="74" y="28"/>
                  <a:pt x="46" y="0"/>
                </a:cubicBezTo>
                <a:cubicBezTo>
                  <a:pt x="0" y="46"/>
                  <a:pt x="0" y="46"/>
                  <a:pt x="0" y="46"/>
                </a:cubicBezTo>
                <a:cubicBezTo>
                  <a:pt x="16" y="63"/>
                  <a:pt x="26" y="85"/>
                  <a:pt x="26" y="110"/>
                </a:cubicBezTo>
                <a:cubicBezTo>
                  <a:pt x="41" y="110"/>
                  <a:pt x="41" y="110"/>
                  <a:pt x="41" y="110"/>
                </a:cubicBezTo>
                <a:cubicBezTo>
                  <a:pt x="41" y="110"/>
                  <a:pt x="41" y="111"/>
                  <a:pt x="41" y="111"/>
                </a:cubicBezTo>
                <a:cubicBezTo>
                  <a:pt x="41" y="121"/>
                  <a:pt x="49" y="129"/>
                  <a:pt x="59" y="129"/>
                </a:cubicBezTo>
                <a:cubicBezTo>
                  <a:pt x="68" y="129"/>
                  <a:pt x="76" y="121"/>
                  <a:pt x="76" y="111"/>
                </a:cubicBezTo>
                <a:cubicBezTo>
                  <a:pt x="76" y="111"/>
                  <a:pt x="76" y="110"/>
                  <a:pt x="76" y="110"/>
                </a:cubicBezTo>
                <a:lnTo>
                  <a:pt x="92" y="11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Freeform 21"/>
          <p:cNvSpPr/>
          <p:nvPr/>
        </p:nvSpPr>
        <p:spPr bwMode="auto">
          <a:xfrm>
            <a:off x="3334750" y="1402423"/>
            <a:ext cx="1113951" cy="926875"/>
          </a:xfrm>
          <a:custGeom>
            <a:avLst/>
            <a:gdLst>
              <a:gd name="T0" fmla="*/ 98 w 110"/>
              <a:gd name="T1" fmla="*/ 58 h 92"/>
              <a:gd name="T2" fmla="*/ 110 w 110"/>
              <a:gd name="T3" fmla="*/ 46 h 92"/>
              <a:gd name="T4" fmla="*/ 0 w 110"/>
              <a:gd name="T5" fmla="*/ 0 h 92"/>
              <a:gd name="T6" fmla="*/ 0 w 110"/>
              <a:gd name="T7" fmla="*/ 66 h 92"/>
              <a:gd name="T8" fmla="*/ 64 w 110"/>
              <a:gd name="T9" fmla="*/ 92 h 92"/>
              <a:gd name="T10" fmla="*/ 74 w 110"/>
              <a:gd name="T11" fmla="*/ 82 h 92"/>
              <a:gd name="T12" fmla="*/ 88 w 110"/>
              <a:gd name="T13" fmla="*/ 89 h 92"/>
              <a:gd name="T14" fmla="*/ 105 w 110"/>
              <a:gd name="T15" fmla="*/ 72 h 92"/>
              <a:gd name="T16" fmla="*/ 98 w 110"/>
              <a:gd name="T17"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2">
                <a:moveTo>
                  <a:pt x="98" y="58"/>
                </a:moveTo>
                <a:cubicBezTo>
                  <a:pt x="110" y="46"/>
                  <a:pt x="110" y="46"/>
                  <a:pt x="110" y="46"/>
                </a:cubicBezTo>
                <a:cubicBezTo>
                  <a:pt x="82" y="18"/>
                  <a:pt x="43" y="0"/>
                  <a:pt x="0" y="0"/>
                </a:cubicBezTo>
                <a:cubicBezTo>
                  <a:pt x="0" y="66"/>
                  <a:pt x="0" y="66"/>
                  <a:pt x="0" y="66"/>
                </a:cubicBezTo>
                <a:cubicBezTo>
                  <a:pt x="25" y="66"/>
                  <a:pt x="47" y="76"/>
                  <a:pt x="64" y="92"/>
                </a:cubicBezTo>
                <a:cubicBezTo>
                  <a:pt x="74" y="82"/>
                  <a:pt x="74" y="82"/>
                  <a:pt x="74" y="82"/>
                </a:cubicBezTo>
                <a:cubicBezTo>
                  <a:pt x="77" y="87"/>
                  <a:pt x="82" y="89"/>
                  <a:pt x="88" y="89"/>
                </a:cubicBezTo>
                <a:cubicBezTo>
                  <a:pt x="98" y="89"/>
                  <a:pt x="105" y="82"/>
                  <a:pt x="105" y="72"/>
                </a:cubicBezTo>
                <a:cubicBezTo>
                  <a:pt x="105" y="66"/>
                  <a:pt x="102" y="61"/>
                  <a:pt x="98" y="58"/>
                </a:cubicBezTo>
                <a:close/>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19" name="Diagram 18"/>
          <p:cNvGraphicFramePr/>
          <p:nvPr/>
        </p:nvGraphicFramePr>
        <p:xfrm>
          <a:off x="2642188" y="2288920"/>
          <a:ext cx="1385123" cy="1385123"/>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0" name="Diagram 19"/>
          <p:cNvGraphicFramePr/>
          <p:nvPr/>
        </p:nvGraphicFramePr>
        <p:xfrm>
          <a:off x="5108184" y="2288920"/>
          <a:ext cx="1385123" cy="1385123"/>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2" name="Rectangle 21"/>
          <p:cNvSpPr/>
          <p:nvPr/>
        </p:nvSpPr>
        <p:spPr>
          <a:xfrm>
            <a:off x="5074364" y="1239619"/>
            <a:ext cx="331746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has been the industry's </a:t>
            </a:r>
            <a:r>
              <a:rPr lang="en-US" sz="1200" smtClean="0">
                <a:solidFill>
                  <a:schemeClr val="bg1">
                    <a:lumMod val="85000"/>
                  </a:schemeClr>
                </a:solidFill>
              </a:rPr>
              <a:t>standard. </a:t>
            </a:r>
            <a:endParaRPr lang="en-US" sz="1200">
              <a:solidFill>
                <a:schemeClr val="bg1">
                  <a:lumMod val="85000"/>
                </a:schemeClr>
              </a:solidFill>
            </a:endParaRPr>
          </a:p>
        </p:txBody>
      </p:sp>
      <p:sp>
        <p:nvSpPr>
          <p:cNvPr id="23" name="TextBox 22"/>
          <p:cNvSpPr txBox="1"/>
          <p:nvPr/>
        </p:nvSpPr>
        <p:spPr>
          <a:xfrm>
            <a:off x="5275399" y="188595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24" name="TextBox 23"/>
          <p:cNvSpPr txBox="1"/>
          <p:nvPr/>
        </p:nvSpPr>
        <p:spPr>
          <a:xfrm>
            <a:off x="2786386" y="3732768"/>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25" name="Rectangle 24"/>
          <p:cNvSpPr/>
          <p:nvPr/>
        </p:nvSpPr>
        <p:spPr>
          <a:xfrm>
            <a:off x="839044" y="4039504"/>
            <a:ext cx="331746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has been the industry's </a:t>
            </a:r>
            <a:r>
              <a:rPr lang="en-US" sz="1200" smtClean="0">
                <a:solidFill>
                  <a:schemeClr val="bg1">
                    <a:lumMod val="85000"/>
                  </a:schemeClr>
                </a:solidFill>
              </a:rPr>
              <a:t>standard. </a:t>
            </a:r>
            <a:endParaRPr lang="en-US" sz="1200">
              <a:solidFill>
                <a:schemeClr val="bg1">
                  <a:lumMod val="85000"/>
                </a:schemeClr>
              </a:solidFill>
            </a:endParaRPr>
          </a:p>
        </p:txBody>
      </p:sp>
      <p:sp>
        <p:nvSpPr>
          <p:cNvPr id="26" name="TextBox 25"/>
          <p:cNvSpPr txBox="1"/>
          <p:nvPr/>
        </p:nvSpPr>
        <p:spPr>
          <a:xfrm rot="1459385">
            <a:off x="3502619" y="1720828"/>
            <a:ext cx="778209"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8" name="TextBox 27"/>
          <p:cNvSpPr txBox="1"/>
          <p:nvPr/>
        </p:nvSpPr>
        <p:spPr>
          <a:xfrm rot="19909471">
            <a:off x="6003528" y="3898258"/>
            <a:ext cx="778209"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9" name="TextBox 2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1" name="TextBox 3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left)">
                                      <p:cBhvr>
                                        <p:cTn id="23" dur="500"/>
                                        <p:tgtEl>
                                          <p:spTgt spid="1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par>
                          <p:cTn id="44" fill="hold">
                            <p:stCondLst>
                              <p:cond delay="5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wipe(left)">
                                      <p:cBhvr>
                                        <p:cTn id="59" dur="500"/>
                                        <p:tgtEl>
                                          <p:spTgt spid="24"/>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wipe(left)">
                                      <p:cBhvr>
                                        <p:cTn id="63" dur="500"/>
                                        <p:tgtEl>
                                          <p:spTgt spid="23"/>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fade">
                                      <p:cBhvr>
                                        <p:cTn id="71" dur="500"/>
                                        <p:tgtEl>
                                          <p:spTgt spid="22"/>
                                        </p:tgtEl>
                                      </p:cBhvr>
                                    </p:animEffect>
                                  </p:childTnLst>
                                </p:cTn>
                              </p:par>
                            </p:childTnLst>
                          </p:cTn>
                        </p:par>
                        <p:par>
                          <p:cTn id="72" fill="hold">
                            <p:stCondLst>
                              <p:cond delay="8000"/>
                            </p:stCondLst>
                            <p:childTnLst>
                              <p:par>
                                <p:cTn id="73" presetID="37" presetClass="entr" presetSubtype="0"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750"/>
                                        <p:tgtEl>
                                          <p:spTgt spid="29"/>
                                        </p:tgtEl>
                                      </p:cBhvr>
                                    </p:animEffect>
                                    <p:anim calcmode="lin" valueType="num">
                                      <p:cBhvr>
                                        <p:cTn id="76" dur="750" fill="hold"/>
                                        <p:tgtEl>
                                          <p:spTgt spid="29"/>
                                        </p:tgtEl>
                                        <p:attrNameLst>
                                          <p:attrName>ppt_x</p:attrName>
                                        </p:attrNameLst>
                                      </p:cBhvr>
                                      <p:tavLst>
                                        <p:tav tm="0">
                                          <p:val>
                                            <p:strVal val="#ppt_x"/>
                                          </p:val>
                                        </p:tav>
                                        <p:tav tm="100000">
                                          <p:val>
                                            <p:strVal val="#ppt_x"/>
                                          </p:val>
                                        </p:tav>
                                      </p:tavLst>
                                    </p:anim>
                                    <p:anim calcmode="lin" valueType="num">
                                      <p:cBhvr>
                                        <p:cTn id="77" dur="675" decel="100000" fill="hold"/>
                                        <p:tgtEl>
                                          <p:spTgt spid="29"/>
                                        </p:tgtEl>
                                        <p:attrNameLst>
                                          <p:attrName>ppt_y</p:attrName>
                                        </p:attrNameLst>
                                      </p:cBhvr>
                                      <p:tavLst>
                                        <p:tav tm="0">
                                          <p:val>
                                            <p:strVal val="#ppt_y+1"/>
                                          </p:val>
                                        </p:tav>
                                        <p:tav tm="100000">
                                          <p:val>
                                            <p:strVal val="#ppt_y-.03"/>
                                          </p:val>
                                        </p:tav>
                                      </p:tavLst>
                                    </p:anim>
                                    <p:anim calcmode="lin" valueType="num">
                                      <p:cBhvr>
                                        <p:cTn id="78" dur="75" accel="100000" fill="hold">
                                          <p:stCondLst>
                                            <p:cond delay="675"/>
                                          </p:stCondLst>
                                        </p:cTn>
                                        <p:tgtEl>
                                          <p:spTgt spid="29"/>
                                        </p:tgtEl>
                                        <p:attrNameLst>
                                          <p:attrName>ppt_y</p:attrName>
                                        </p:attrNameLst>
                                      </p:cBhvr>
                                      <p:tavLst>
                                        <p:tav tm="0">
                                          <p:val>
                                            <p:strVal val="#ppt_y-.03"/>
                                          </p:val>
                                        </p:tav>
                                        <p:tav tm="100000">
                                          <p:val>
                                            <p:strVal val="#ppt_y"/>
                                          </p:val>
                                        </p:tav>
                                      </p:tavLst>
                                    </p:anim>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31"/>
                                        </p:tgtEl>
                                        <p:attrNameLst>
                                          <p:attrName>style.visibility</p:attrName>
                                        </p:attrNameLst>
                                      </p:cBhvr>
                                      <p:to>
                                        <p:strVal val="visible"/>
                                      </p:to>
                                    </p:set>
                                    <p:animEffect transition="in" filter="fade">
                                      <p:cBhvr>
                                        <p:cTn id="8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Graphic spid="19" grpId="0">
        <p:bldAsOne/>
      </p:bldGraphic>
      <p:bldGraphic spid="20" grpId="0">
        <p:bldAsOne/>
      </p:bldGraphic>
      <p:bldP spid="22" grpId="0"/>
      <p:bldP spid="23" grpId="0"/>
      <p:bldP spid="24" grpId="0"/>
      <p:bldP spid="25" grpId="0"/>
      <p:bldP spid="26" grpId="0"/>
      <p:bldP spid="28" grpId="0"/>
      <p:bldP spid="29" grpId="0"/>
      <p:bldP spid="3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45"/>
          <p:cNvSpPr/>
          <p:nvPr/>
        </p:nvSpPr>
        <p:spPr bwMode="auto">
          <a:xfrm>
            <a:off x="3831394" y="1069705"/>
            <a:ext cx="1797806" cy="1273445"/>
          </a:xfrm>
          <a:custGeom>
            <a:avLst/>
            <a:gdLst>
              <a:gd name="T0" fmla="*/ 111 w 126"/>
              <a:gd name="T1" fmla="*/ 33 h 89"/>
              <a:gd name="T2" fmla="*/ 49 w 126"/>
              <a:gd name="T3" fmla="*/ 1 h 89"/>
              <a:gd name="T4" fmla="*/ 15 w 126"/>
              <a:gd name="T5" fmla="*/ 15 h 89"/>
              <a:gd name="T6" fmla="*/ 18 w 126"/>
              <a:gd name="T7" fmla="*/ 74 h 89"/>
              <a:gd name="T8" fmla="*/ 77 w 126"/>
              <a:gd name="T9" fmla="*/ 71 h 89"/>
              <a:gd name="T10" fmla="*/ 86 w 126"/>
              <a:gd name="T11" fmla="*/ 29 h 89"/>
              <a:gd name="T12" fmla="*/ 101 w 126"/>
              <a:gd name="T13" fmla="*/ 42 h 89"/>
              <a:gd name="T14" fmla="*/ 93 w 126"/>
              <a:gd name="T15" fmla="*/ 49 h 89"/>
              <a:gd name="T16" fmla="*/ 123 w 126"/>
              <a:gd name="T17" fmla="*/ 71 h 89"/>
              <a:gd name="T18" fmla="*/ 119 w 126"/>
              <a:gd name="T19" fmla="*/ 26 h 89"/>
              <a:gd name="T20" fmla="*/ 111 w 126"/>
              <a:gd name="T21"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89">
                <a:moveTo>
                  <a:pt x="111" y="33"/>
                </a:moveTo>
                <a:cubicBezTo>
                  <a:pt x="97" y="17"/>
                  <a:pt x="71" y="3"/>
                  <a:pt x="49" y="1"/>
                </a:cubicBezTo>
                <a:cubicBezTo>
                  <a:pt x="37" y="0"/>
                  <a:pt x="24" y="5"/>
                  <a:pt x="15" y="15"/>
                </a:cubicBezTo>
                <a:cubicBezTo>
                  <a:pt x="0" y="32"/>
                  <a:pt x="1" y="59"/>
                  <a:pt x="18" y="74"/>
                </a:cubicBezTo>
                <a:cubicBezTo>
                  <a:pt x="36" y="89"/>
                  <a:pt x="62" y="88"/>
                  <a:pt x="77" y="71"/>
                </a:cubicBezTo>
                <a:cubicBezTo>
                  <a:pt x="88" y="59"/>
                  <a:pt x="90" y="43"/>
                  <a:pt x="86" y="29"/>
                </a:cubicBezTo>
                <a:cubicBezTo>
                  <a:pt x="91" y="33"/>
                  <a:pt x="96" y="37"/>
                  <a:pt x="101" y="42"/>
                </a:cubicBezTo>
                <a:cubicBezTo>
                  <a:pt x="98" y="44"/>
                  <a:pt x="95" y="47"/>
                  <a:pt x="93" y="49"/>
                </a:cubicBezTo>
                <a:cubicBezTo>
                  <a:pt x="104" y="52"/>
                  <a:pt x="115" y="60"/>
                  <a:pt x="123" y="71"/>
                </a:cubicBezTo>
                <a:cubicBezTo>
                  <a:pt x="126" y="57"/>
                  <a:pt x="125" y="41"/>
                  <a:pt x="119" y="26"/>
                </a:cubicBezTo>
                <a:cubicBezTo>
                  <a:pt x="116" y="28"/>
                  <a:pt x="113" y="30"/>
                  <a:pt x="111" y="33"/>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48"/>
          <p:cNvSpPr/>
          <p:nvPr/>
        </p:nvSpPr>
        <p:spPr bwMode="auto">
          <a:xfrm>
            <a:off x="5130611" y="2200018"/>
            <a:ext cx="1270189" cy="1801062"/>
          </a:xfrm>
          <a:custGeom>
            <a:avLst/>
            <a:gdLst>
              <a:gd name="T0" fmla="*/ 55 w 89"/>
              <a:gd name="T1" fmla="*/ 111 h 126"/>
              <a:gd name="T2" fmla="*/ 88 w 89"/>
              <a:gd name="T3" fmla="*/ 50 h 126"/>
              <a:gd name="T4" fmla="*/ 75 w 89"/>
              <a:gd name="T5" fmla="*/ 16 h 126"/>
              <a:gd name="T6" fmla="*/ 16 w 89"/>
              <a:gd name="T7" fmla="*/ 18 h 126"/>
              <a:gd name="T8" fmla="*/ 18 w 89"/>
              <a:gd name="T9" fmla="*/ 77 h 126"/>
              <a:gd name="T10" fmla="*/ 59 w 89"/>
              <a:gd name="T11" fmla="*/ 86 h 126"/>
              <a:gd name="T12" fmla="*/ 46 w 89"/>
              <a:gd name="T13" fmla="*/ 101 h 126"/>
              <a:gd name="T14" fmla="*/ 39 w 89"/>
              <a:gd name="T15" fmla="*/ 93 h 126"/>
              <a:gd name="T16" fmla="*/ 16 w 89"/>
              <a:gd name="T17" fmla="*/ 123 h 126"/>
              <a:gd name="T18" fmla="*/ 62 w 89"/>
              <a:gd name="T19" fmla="*/ 119 h 126"/>
              <a:gd name="T20" fmla="*/ 55 w 89"/>
              <a:gd name="T21" fmla="*/ 1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26">
                <a:moveTo>
                  <a:pt x="55" y="111"/>
                </a:moveTo>
                <a:cubicBezTo>
                  <a:pt x="71" y="98"/>
                  <a:pt x="86" y="72"/>
                  <a:pt x="88" y="50"/>
                </a:cubicBezTo>
                <a:cubicBezTo>
                  <a:pt x="89" y="38"/>
                  <a:pt x="85" y="25"/>
                  <a:pt x="75" y="16"/>
                </a:cubicBezTo>
                <a:cubicBezTo>
                  <a:pt x="58" y="0"/>
                  <a:pt x="32" y="1"/>
                  <a:pt x="16" y="18"/>
                </a:cubicBezTo>
                <a:cubicBezTo>
                  <a:pt x="0" y="35"/>
                  <a:pt x="1" y="61"/>
                  <a:pt x="18" y="77"/>
                </a:cubicBezTo>
                <a:cubicBezTo>
                  <a:pt x="29" y="87"/>
                  <a:pt x="45" y="90"/>
                  <a:pt x="59" y="86"/>
                </a:cubicBezTo>
                <a:cubicBezTo>
                  <a:pt x="55" y="91"/>
                  <a:pt x="51" y="96"/>
                  <a:pt x="46" y="101"/>
                </a:cubicBezTo>
                <a:cubicBezTo>
                  <a:pt x="44" y="98"/>
                  <a:pt x="42" y="95"/>
                  <a:pt x="39" y="93"/>
                </a:cubicBezTo>
                <a:cubicBezTo>
                  <a:pt x="36" y="103"/>
                  <a:pt x="28" y="114"/>
                  <a:pt x="16" y="123"/>
                </a:cubicBezTo>
                <a:cubicBezTo>
                  <a:pt x="30" y="126"/>
                  <a:pt x="46" y="125"/>
                  <a:pt x="62" y="119"/>
                </a:cubicBezTo>
                <a:cubicBezTo>
                  <a:pt x="60" y="116"/>
                  <a:pt x="57" y="114"/>
                  <a:pt x="55" y="111"/>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51"/>
          <p:cNvSpPr/>
          <p:nvPr/>
        </p:nvSpPr>
        <p:spPr bwMode="auto">
          <a:xfrm>
            <a:off x="2590800" y="1744052"/>
            <a:ext cx="1283216" cy="1784778"/>
          </a:xfrm>
          <a:custGeom>
            <a:avLst/>
            <a:gdLst>
              <a:gd name="T0" fmla="*/ 41 w 90"/>
              <a:gd name="T1" fmla="*/ 13 h 125"/>
              <a:gd name="T2" fmla="*/ 2 w 90"/>
              <a:gd name="T3" fmla="*/ 71 h 125"/>
              <a:gd name="T4" fmla="*/ 12 w 90"/>
              <a:gd name="T5" fmla="*/ 106 h 125"/>
              <a:gd name="T6" fmla="*/ 71 w 90"/>
              <a:gd name="T7" fmla="*/ 110 h 125"/>
              <a:gd name="T8" fmla="*/ 75 w 90"/>
              <a:gd name="T9" fmla="*/ 50 h 125"/>
              <a:gd name="T10" fmla="*/ 35 w 90"/>
              <a:gd name="T11" fmla="*/ 37 h 125"/>
              <a:gd name="T12" fmla="*/ 49 w 90"/>
              <a:gd name="T13" fmla="*/ 24 h 125"/>
              <a:gd name="T14" fmla="*/ 55 w 90"/>
              <a:gd name="T15" fmla="*/ 33 h 125"/>
              <a:gd name="T16" fmla="*/ 81 w 90"/>
              <a:gd name="T17" fmla="*/ 5 h 125"/>
              <a:gd name="T18" fmla="*/ 35 w 90"/>
              <a:gd name="T19" fmla="*/ 4 h 125"/>
              <a:gd name="T20" fmla="*/ 41 w 90"/>
              <a:gd name="T21"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25">
                <a:moveTo>
                  <a:pt x="41" y="13"/>
                </a:moveTo>
                <a:cubicBezTo>
                  <a:pt x="24" y="25"/>
                  <a:pt x="6" y="49"/>
                  <a:pt x="2" y="71"/>
                </a:cubicBezTo>
                <a:cubicBezTo>
                  <a:pt x="0" y="83"/>
                  <a:pt x="3" y="96"/>
                  <a:pt x="12" y="106"/>
                </a:cubicBezTo>
                <a:cubicBezTo>
                  <a:pt x="28" y="123"/>
                  <a:pt x="54" y="125"/>
                  <a:pt x="71" y="110"/>
                </a:cubicBezTo>
                <a:cubicBezTo>
                  <a:pt x="88" y="94"/>
                  <a:pt x="90" y="68"/>
                  <a:pt x="75" y="50"/>
                </a:cubicBezTo>
                <a:cubicBezTo>
                  <a:pt x="64" y="39"/>
                  <a:pt x="49" y="34"/>
                  <a:pt x="35" y="37"/>
                </a:cubicBezTo>
                <a:cubicBezTo>
                  <a:pt x="39" y="32"/>
                  <a:pt x="43" y="28"/>
                  <a:pt x="49" y="24"/>
                </a:cubicBezTo>
                <a:cubicBezTo>
                  <a:pt x="51" y="27"/>
                  <a:pt x="53" y="30"/>
                  <a:pt x="55" y="33"/>
                </a:cubicBezTo>
                <a:cubicBezTo>
                  <a:pt x="59" y="22"/>
                  <a:pt x="68" y="12"/>
                  <a:pt x="81" y="5"/>
                </a:cubicBezTo>
                <a:cubicBezTo>
                  <a:pt x="67" y="1"/>
                  <a:pt x="51" y="0"/>
                  <a:pt x="35" y="4"/>
                </a:cubicBezTo>
                <a:cubicBezTo>
                  <a:pt x="37" y="7"/>
                  <a:pt x="39" y="10"/>
                  <a:pt x="41" y="13"/>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3" name="Freeform 54"/>
          <p:cNvSpPr/>
          <p:nvPr/>
        </p:nvSpPr>
        <p:spPr bwMode="auto">
          <a:xfrm>
            <a:off x="3515476" y="3482050"/>
            <a:ext cx="1771751" cy="1299500"/>
          </a:xfrm>
          <a:custGeom>
            <a:avLst/>
            <a:gdLst>
              <a:gd name="T0" fmla="*/ 11 w 124"/>
              <a:gd name="T1" fmla="*/ 42 h 91"/>
              <a:gd name="T2" fmla="*/ 64 w 124"/>
              <a:gd name="T3" fmla="*/ 88 h 91"/>
              <a:gd name="T4" fmla="*/ 100 w 124"/>
              <a:gd name="T5" fmla="*/ 82 h 91"/>
              <a:gd name="T6" fmla="*/ 111 w 124"/>
              <a:gd name="T7" fmla="*/ 24 h 91"/>
              <a:gd name="T8" fmla="*/ 52 w 124"/>
              <a:gd name="T9" fmla="*/ 13 h 91"/>
              <a:gd name="T10" fmla="*/ 35 w 124"/>
              <a:gd name="T11" fmla="*/ 51 h 91"/>
              <a:gd name="T12" fmla="*/ 23 w 124"/>
              <a:gd name="T13" fmla="*/ 36 h 91"/>
              <a:gd name="T14" fmla="*/ 32 w 124"/>
              <a:gd name="T15" fmla="*/ 31 h 91"/>
              <a:gd name="T16" fmla="*/ 8 w 124"/>
              <a:gd name="T17" fmla="*/ 2 h 91"/>
              <a:gd name="T18" fmla="*/ 2 w 124"/>
              <a:gd name="T19" fmla="*/ 47 h 91"/>
              <a:gd name="T20" fmla="*/ 11 w 124"/>
              <a:gd name="T21" fmla="*/ 4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1">
                <a:moveTo>
                  <a:pt x="11" y="42"/>
                </a:moveTo>
                <a:cubicBezTo>
                  <a:pt x="21" y="61"/>
                  <a:pt x="43" y="81"/>
                  <a:pt x="64" y="88"/>
                </a:cubicBezTo>
                <a:cubicBezTo>
                  <a:pt x="76" y="91"/>
                  <a:pt x="89" y="89"/>
                  <a:pt x="100" y="82"/>
                </a:cubicBezTo>
                <a:cubicBezTo>
                  <a:pt x="119" y="68"/>
                  <a:pt x="124" y="42"/>
                  <a:pt x="111" y="24"/>
                </a:cubicBezTo>
                <a:cubicBezTo>
                  <a:pt x="97" y="5"/>
                  <a:pt x="71" y="0"/>
                  <a:pt x="52" y="13"/>
                </a:cubicBezTo>
                <a:cubicBezTo>
                  <a:pt x="40" y="22"/>
                  <a:pt x="33" y="37"/>
                  <a:pt x="35" y="51"/>
                </a:cubicBezTo>
                <a:cubicBezTo>
                  <a:pt x="30" y="47"/>
                  <a:pt x="26" y="42"/>
                  <a:pt x="23" y="36"/>
                </a:cubicBezTo>
                <a:cubicBezTo>
                  <a:pt x="26" y="34"/>
                  <a:pt x="29" y="33"/>
                  <a:pt x="32" y="31"/>
                </a:cubicBezTo>
                <a:cubicBezTo>
                  <a:pt x="23" y="25"/>
                  <a:pt x="14" y="15"/>
                  <a:pt x="8" y="2"/>
                </a:cubicBezTo>
                <a:cubicBezTo>
                  <a:pt x="2" y="15"/>
                  <a:pt x="0" y="31"/>
                  <a:pt x="2" y="47"/>
                </a:cubicBezTo>
                <a:cubicBezTo>
                  <a:pt x="5" y="46"/>
                  <a:pt x="8" y="44"/>
                  <a:pt x="11" y="42"/>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4114800" y="2549056"/>
            <a:ext cx="848514" cy="727088"/>
          </a:xfrm>
          <a:custGeom>
            <a:avLst/>
            <a:gdLst>
              <a:gd name="T0" fmla="*/ 378 w 491"/>
              <a:gd name="T1" fmla="*/ 90 h 421"/>
              <a:gd name="T2" fmla="*/ 393 w 491"/>
              <a:gd name="T3" fmla="*/ 68 h 421"/>
              <a:gd name="T4" fmla="*/ 395 w 491"/>
              <a:gd name="T5" fmla="*/ 66 h 421"/>
              <a:gd name="T6" fmla="*/ 462 w 491"/>
              <a:gd name="T7" fmla="*/ 35 h 421"/>
              <a:gd name="T8" fmla="*/ 468 w 491"/>
              <a:gd name="T9" fmla="*/ 36 h 421"/>
              <a:gd name="T10" fmla="*/ 468 w 491"/>
              <a:gd name="T11" fmla="*/ 42 h 421"/>
              <a:gd name="T12" fmla="*/ 446 w 491"/>
              <a:gd name="T13" fmla="*/ 74 h 421"/>
              <a:gd name="T14" fmla="*/ 488 w 491"/>
              <a:gd name="T15" fmla="*/ 81 h 421"/>
              <a:gd name="T16" fmla="*/ 491 w 491"/>
              <a:gd name="T17" fmla="*/ 85 h 421"/>
              <a:gd name="T18" fmla="*/ 489 w 491"/>
              <a:gd name="T19" fmla="*/ 90 h 421"/>
              <a:gd name="T20" fmla="*/ 421 w 491"/>
              <a:gd name="T21" fmla="*/ 121 h 421"/>
              <a:gd name="T22" fmla="*/ 418 w 491"/>
              <a:gd name="T23" fmla="*/ 121 h 421"/>
              <a:gd name="T24" fmla="*/ 388 w 491"/>
              <a:gd name="T25" fmla="*/ 116 h 421"/>
              <a:gd name="T26" fmla="*/ 292 w 491"/>
              <a:gd name="T27" fmla="*/ 160 h 421"/>
              <a:gd name="T28" fmla="*/ 300 w 491"/>
              <a:gd name="T29" fmla="*/ 177 h 421"/>
              <a:gd name="T30" fmla="*/ 300 w 491"/>
              <a:gd name="T31" fmla="*/ 180 h 421"/>
              <a:gd name="T32" fmla="*/ 297 w 491"/>
              <a:gd name="T33" fmla="*/ 182 h 421"/>
              <a:gd name="T34" fmla="*/ 196 w 491"/>
              <a:gd name="T35" fmla="*/ 194 h 421"/>
              <a:gd name="T36" fmla="*/ 191 w 491"/>
              <a:gd name="T37" fmla="*/ 191 h 421"/>
              <a:gd name="T38" fmla="*/ 192 w 491"/>
              <a:gd name="T39" fmla="*/ 186 h 421"/>
              <a:gd name="T40" fmla="*/ 266 w 491"/>
              <a:gd name="T41" fmla="*/ 117 h 421"/>
              <a:gd name="T42" fmla="*/ 270 w 491"/>
              <a:gd name="T43" fmla="*/ 116 h 421"/>
              <a:gd name="T44" fmla="*/ 273 w 491"/>
              <a:gd name="T45" fmla="*/ 119 h 421"/>
              <a:gd name="T46" fmla="*/ 281 w 491"/>
              <a:gd name="T47" fmla="*/ 135 h 421"/>
              <a:gd name="T48" fmla="*/ 378 w 491"/>
              <a:gd name="T49" fmla="*/ 90 h 421"/>
              <a:gd name="T50" fmla="*/ 189 w 491"/>
              <a:gd name="T51" fmla="*/ 103 h 421"/>
              <a:gd name="T52" fmla="*/ 104 w 491"/>
              <a:gd name="T53" fmla="*/ 188 h 421"/>
              <a:gd name="T54" fmla="*/ 189 w 491"/>
              <a:gd name="T55" fmla="*/ 273 h 421"/>
              <a:gd name="T56" fmla="*/ 272 w 491"/>
              <a:gd name="T57" fmla="*/ 205 h 421"/>
              <a:gd name="T58" fmla="*/ 226 w 491"/>
              <a:gd name="T59" fmla="*/ 210 h 421"/>
              <a:gd name="T60" fmla="*/ 189 w 491"/>
              <a:gd name="T61" fmla="*/ 231 h 421"/>
              <a:gd name="T62" fmla="*/ 145 w 491"/>
              <a:gd name="T63" fmla="*/ 188 h 421"/>
              <a:gd name="T64" fmla="*/ 189 w 491"/>
              <a:gd name="T65" fmla="*/ 144 h 421"/>
              <a:gd name="T66" fmla="*/ 205 w 491"/>
              <a:gd name="T67" fmla="*/ 147 h 421"/>
              <a:gd name="T68" fmla="*/ 237 w 491"/>
              <a:gd name="T69" fmla="*/ 118 h 421"/>
              <a:gd name="T70" fmla="*/ 189 w 491"/>
              <a:gd name="T71" fmla="*/ 103 h 421"/>
              <a:gd name="T72" fmla="*/ 269 w 491"/>
              <a:gd name="T73" fmla="*/ 360 h 421"/>
              <a:gd name="T74" fmla="*/ 302 w 491"/>
              <a:gd name="T75" fmla="*/ 394 h 421"/>
              <a:gd name="T76" fmla="*/ 342 w 491"/>
              <a:gd name="T77" fmla="*/ 354 h 421"/>
              <a:gd name="T78" fmla="*/ 316 w 491"/>
              <a:gd name="T79" fmla="*/ 328 h 421"/>
              <a:gd name="T80" fmla="*/ 378 w 491"/>
              <a:gd name="T81" fmla="*/ 189 h 421"/>
              <a:gd name="T82" fmla="*/ 373 w 491"/>
              <a:gd name="T83" fmla="*/ 144 h 421"/>
              <a:gd name="T84" fmla="*/ 331 w 491"/>
              <a:gd name="T85" fmla="*/ 163 h 421"/>
              <a:gd name="T86" fmla="*/ 333 w 491"/>
              <a:gd name="T87" fmla="*/ 188 h 421"/>
              <a:gd name="T88" fmla="*/ 189 w 491"/>
              <a:gd name="T89" fmla="*/ 333 h 421"/>
              <a:gd name="T90" fmla="*/ 44 w 491"/>
              <a:gd name="T91" fmla="*/ 188 h 421"/>
              <a:gd name="T92" fmla="*/ 189 w 491"/>
              <a:gd name="T93" fmla="*/ 44 h 421"/>
              <a:gd name="T94" fmla="*/ 305 w 491"/>
              <a:gd name="T95" fmla="*/ 102 h 421"/>
              <a:gd name="T96" fmla="*/ 346 w 491"/>
              <a:gd name="T97" fmla="*/ 84 h 421"/>
              <a:gd name="T98" fmla="*/ 222 w 491"/>
              <a:gd name="T99" fmla="*/ 2 h 421"/>
              <a:gd name="T100" fmla="*/ 189 w 491"/>
              <a:gd name="T101" fmla="*/ 0 h 421"/>
              <a:gd name="T102" fmla="*/ 0 w 491"/>
              <a:gd name="T103" fmla="*/ 189 h 421"/>
              <a:gd name="T104" fmla="*/ 62 w 491"/>
              <a:gd name="T105" fmla="*/ 329 h 421"/>
              <a:gd name="T106" fmla="*/ 37 w 491"/>
              <a:gd name="T107" fmla="*/ 354 h 421"/>
              <a:gd name="T108" fmla="*/ 77 w 491"/>
              <a:gd name="T109" fmla="*/ 394 h 421"/>
              <a:gd name="T110" fmla="*/ 109 w 491"/>
              <a:gd name="T111" fmla="*/ 360 h 421"/>
              <a:gd name="T112" fmla="*/ 189 w 491"/>
              <a:gd name="T113" fmla="*/ 378 h 421"/>
              <a:gd name="T114" fmla="*/ 269 w 491"/>
              <a:gd name="T115" fmla="*/ 3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1" h="421">
                <a:moveTo>
                  <a:pt x="378" y="90"/>
                </a:moveTo>
                <a:cubicBezTo>
                  <a:pt x="393" y="68"/>
                  <a:pt x="393" y="68"/>
                  <a:pt x="393" y="68"/>
                </a:cubicBezTo>
                <a:cubicBezTo>
                  <a:pt x="394" y="67"/>
                  <a:pt x="395" y="66"/>
                  <a:pt x="395" y="66"/>
                </a:cubicBezTo>
                <a:cubicBezTo>
                  <a:pt x="462" y="35"/>
                  <a:pt x="462" y="35"/>
                  <a:pt x="462" y="35"/>
                </a:cubicBezTo>
                <a:cubicBezTo>
                  <a:pt x="464" y="34"/>
                  <a:pt x="466" y="35"/>
                  <a:pt x="468" y="36"/>
                </a:cubicBezTo>
                <a:cubicBezTo>
                  <a:pt x="469" y="38"/>
                  <a:pt x="469" y="40"/>
                  <a:pt x="468" y="42"/>
                </a:cubicBezTo>
                <a:cubicBezTo>
                  <a:pt x="446" y="74"/>
                  <a:pt x="446" y="74"/>
                  <a:pt x="446" y="74"/>
                </a:cubicBezTo>
                <a:cubicBezTo>
                  <a:pt x="488" y="81"/>
                  <a:pt x="488" y="81"/>
                  <a:pt x="488" y="81"/>
                </a:cubicBezTo>
                <a:cubicBezTo>
                  <a:pt x="490" y="82"/>
                  <a:pt x="491" y="83"/>
                  <a:pt x="491" y="85"/>
                </a:cubicBezTo>
                <a:cubicBezTo>
                  <a:pt x="491" y="87"/>
                  <a:pt x="490" y="89"/>
                  <a:pt x="489" y="90"/>
                </a:cubicBezTo>
                <a:cubicBezTo>
                  <a:pt x="421" y="121"/>
                  <a:pt x="421" y="121"/>
                  <a:pt x="421" y="121"/>
                </a:cubicBezTo>
                <a:cubicBezTo>
                  <a:pt x="420" y="121"/>
                  <a:pt x="419" y="121"/>
                  <a:pt x="418" y="121"/>
                </a:cubicBezTo>
                <a:cubicBezTo>
                  <a:pt x="388" y="116"/>
                  <a:pt x="388" y="116"/>
                  <a:pt x="388" y="116"/>
                </a:cubicBezTo>
                <a:cubicBezTo>
                  <a:pt x="292" y="160"/>
                  <a:pt x="292" y="160"/>
                  <a:pt x="292" y="160"/>
                </a:cubicBezTo>
                <a:cubicBezTo>
                  <a:pt x="300" y="177"/>
                  <a:pt x="300" y="177"/>
                  <a:pt x="300" y="177"/>
                </a:cubicBezTo>
                <a:cubicBezTo>
                  <a:pt x="301" y="178"/>
                  <a:pt x="300" y="179"/>
                  <a:pt x="300" y="180"/>
                </a:cubicBezTo>
                <a:cubicBezTo>
                  <a:pt x="299" y="181"/>
                  <a:pt x="298" y="182"/>
                  <a:pt x="297" y="182"/>
                </a:cubicBezTo>
                <a:cubicBezTo>
                  <a:pt x="263" y="186"/>
                  <a:pt x="229" y="190"/>
                  <a:pt x="196" y="194"/>
                </a:cubicBezTo>
                <a:cubicBezTo>
                  <a:pt x="194" y="194"/>
                  <a:pt x="192" y="193"/>
                  <a:pt x="191" y="191"/>
                </a:cubicBezTo>
                <a:cubicBezTo>
                  <a:pt x="190" y="189"/>
                  <a:pt x="191" y="187"/>
                  <a:pt x="192" y="186"/>
                </a:cubicBezTo>
                <a:cubicBezTo>
                  <a:pt x="217" y="163"/>
                  <a:pt x="241" y="140"/>
                  <a:pt x="266" y="117"/>
                </a:cubicBezTo>
                <a:cubicBezTo>
                  <a:pt x="267" y="116"/>
                  <a:pt x="269" y="116"/>
                  <a:pt x="270" y="116"/>
                </a:cubicBezTo>
                <a:cubicBezTo>
                  <a:pt x="272" y="116"/>
                  <a:pt x="273" y="117"/>
                  <a:pt x="273" y="119"/>
                </a:cubicBezTo>
                <a:cubicBezTo>
                  <a:pt x="281" y="135"/>
                  <a:pt x="281" y="135"/>
                  <a:pt x="281" y="135"/>
                </a:cubicBezTo>
                <a:cubicBezTo>
                  <a:pt x="378" y="90"/>
                  <a:pt x="378" y="90"/>
                  <a:pt x="378" y="90"/>
                </a:cubicBezTo>
                <a:close/>
                <a:moveTo>
                  <a:pt x="189" y="103"/>
                </a:moveTo>
                <a:cubicBezTo>
                  <a:pt x="142" y="103"/>
                  <a:pt x="104" y="141"/>
                  <a:pt x="104" y="188"/>
                </a:cubicBezTo>
                <a:cubicBezTo>
                  <a:pt x="104" y="235"/>
                  <a:pt x="142" y="273"/>
                  <a:pt x="189" y="273"/>
                </a:cubicBezTo>
                <a:cubicBezTo>
                  <a:pt x="230" y="273"/>
                  <a:pt x="264" y="243"/>
                  <a:pt x="272" y="205"/>
                </a:cubicBezTo>
                <a:cubicBezTo>
                  <a:pt x="226" y="210"/>
                  <a:pt x="226" y="210"/>
                  <a:pt x="226" y="210"/>
                </a:cubicBezTo>
                <a:cubicBezTo>
                  <a:pt x="219" y="223"/>
                  <a:pt x="205" y="231"/>
                  <a:pt x="189" y="231"/>
                </a:cubicBezTo>
                <a:cubicBezTo>
                  <a:pt x="165" y="231"/>
                  <a:pt x="145" y="212"/>
                  <a:pt x="145" y="188"/>
                </a:cubicBezTo>
                <a:cubicBezTo>
                  <a:pt x="145" y="164"/>
                  <a:pt x="165" y="144"/>
                  <a:pt x="189" y="144"/>
                </a:cubicBezTo>
                <a:cubicBezTo>
                  <a:pt x="194" y="144"/>
                  <a:pt x="200" y="145"/>
                  <a:pt x="205" y="147"/>
                </a:cubicBezTo>
                <a:cubicBezTo>
                  <a:pt x="237" y="118"/>
                  <a:pt x="237" y="118"/>
                  <a:pt x="237" y="118"/>
                </a:cubicBezTo>
                <a:cubicBezTo>
                  <a:pt x="223" y="108"/>
                  <a:pt x="207" y="103"/>
                  <a:pt x="189" y="103"/>
                </a:cubicBezTo>
                <a:close/>
                <a:moveTo>
                  <a:pt x="269" y="360"/>
                </a:moveTo>
                <a:cubicBezTo>
                  <a:pt x="274" y="369"/>
                  <a:pt x="294" y="386"/>
                  <a:pt x="302" y="394"/>
                </a:cubicBezTo>
                <a:cubicBezTo>
                  <a:pt x="327" y="420"/>
                  <a:pt x="368" y="380"/>
                  <a:pt x="342" y="354"/>
                </a:cubicBezTo>
                <a:cubicBezTo>
                  <a:pt x="316" y="328"/>
                  <a:pt x="316" y="328"/>
                  <a:pt x="316" y="328"/>
                </a:cubicBezTo>
                <a:cubicBezTo>
                  <a:pt x="354" y="294"/>
                  <a:pt x="378" y="244"/>
                  <a:pt x="378" y="189"/>
                </a:cubicBezTo>
                <a:cubicBezTo>
                  <a:pt x="378" y="173"/>
                  <a:pt x="376" y="159"/>
                  <a:pt x="373" y="144"/>
                </a:cubicBezTo>
                <a:cubicBezTo>
                  <a:pt x="331" y="163"/>
                  <a:pt x="331" y="163"/>
                  <a:pt x="331" y="163"/>
                </a:cubicBezTo>
                <a:cubicBezTo>
                  <a:pt x="332" y="171"/>
                  <a:pt x="333" y="180"/>
                  <a:pt x="333" y="188"/>
                </a:cubicBezTo>
                <a:cubicBezTo>
                  <a:pt x="333" y="268"/>
                  <a:pt x="269" y="333"/>
                  <a:pt x="189" y="333"/>
                </a:cubicBezTo>
                <a:cubicBezTo>
                  <a:pt x="109" y="333"/>
                  <a:pt x="44" y="268"/>
                  <a:pt x="44" y="188"/>
                </a:cubicBezTo>
                <a:cubicBezTo>
                  <a:pt x="44" y="109"/>
                  <a:pt x="109" y="44"/>
                  <a:pt x="189" y="44"/>
                </a:cubicBezTo>
                <a:cubicBezTo>
                  <a:pt x="236" y="44"/>
                  <a:pt x="279" y="67"/>
                  <a:pt x="305" y="102"/>
                </a:cubicBezTo>
                <a:cubicBezTo>
                  <a:pt x="346" y="84"/>
                  <a:pt x="346" y="84"/>
                  <a:pt x="346" y="84"/>
                </a:cubicBezTo>
                <a:cubicBezTo>
                  <a:pt x="318" y="42"/>
                  <a:pt x="274" y="12"/>
                  <a:pt x="222" y="2"/>
                </a:cubicBezTo>
                <a:cubicBezTo>
                  <a:pt x="211" y="1"/>
                  <a:pt x="200" y="0"/>
                  <a:pt x="189" y="0"/>
                </a:cubicBezTo>
                <a:cubicBezTo>
                  <a:pt x="87" y="0"/>
                  <a:pt x="0" y="81"/>
                  <a:pt x="0" y="189"/>
                </a:cubicBezTo>
                <a:cubicBezTo>
                  <a:pt x="0" y="244"/>
                  <a:pt x="24" y="294"/>
                  <a:pt x="62" y="329"/>
                </a:cubicBezTo>
                <a:cubicBezTo>
                  <a:pt x="37" y="354"/>
                  <a:pt x="37" y="354"/>
                  <a:pt x="37" y="354"/>
                </a:cubicBezTo>
                <a:cubicBezTo>
                  <a:pt x="10" y="381"/>
                  <a:pt x="50" y="421"/>
                  <a:pt x="77" y="394"/>
                </a:cubicBezTo>
                <a:cubicBezTo>
                  <a:pt x="85" y="386"/>
                  <a:pt x="104" y="369"/>
                  <a:pt x="109" y="360"/>
                </a:cubicBezTo>
                <a:cubicBezTo>
                  <a:pt x="133" y="371"/>
                  <a:pt x="160" y="378"/>
                  <a:pt x="189" y="378"/>
                </a:cubicBezTo>
                <a:cubicBezTo>
                  <a:pt x="217" y="378"/>
                  <a:pt x="245" y="371"/>
                  <a:pt x="269" y="360"/>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TextBox 15"/>
          <p:cNvSpPr txBox="1"/>
          <p:nvPr/>
        </p:nvSpPr>
        <p:spPr>
          <a:xfrm>
            <a:off x="2824555" y="2912600"/>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7" name="TextBox 16"/>
          <p:cNvSpPr txBox="1"/>
          <p:nvPr/>
        </p:nvSpPr>
        <p:spPr>
          <a:xfrm>
            <a:off x="5421388" y="2912599"/>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8" name="TextBox 17"/>
          <p:cNvSpPr txBox="1"/>
          <p:nvPr/>
        </p:nvSpPr>
        <p:spPr>
          <a:xfrm>
            <a:off x="4191000" y="4248150"/>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9" name="TextBox 18"/>
          <p:cNvSpPr txBox="1"/>
          <p:nvPr/>
        </p:nvSpPr>
        <p:spPr>
          <a:xfrm>
            <a:off x="4080741" y="1764667"/>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0" name="Freeform 19"/>
          <p:cNvSpPr/>
          <p:nvPr/>
        </p:nvSpPr>
        <p:spPr bwMode="auto">
          <a:xfrm>
            <a:off x="4245086" y="1361811"/>
            <a:ext cx="487016" cy="344616"/>
          </a:xfrm>
          <a:custGeom>
            <a:avLst/>
            <a:gdLst>
              <a:gd name="T0" fmla="*/ 112 w 462"/>
              <a:gd name="T1" fmla="*/ 7 h 327"/>
              <a:gd name="T2" fmla="*/ 177 w 462"/>
              <a:gd name="T3" fmla="*/ 1 h 327"/>
              <a:gd name="T4" fmla="*/ 196 w 462"/>
              <a:gd name="T5" fmla="*/ 11 h 327"/>
              <a:gd name="T6" fmla="*/ 195 w 462"/>
              <a:gd name="T7" fmla="*/ 32 h 327"/>
              <a:gd name="T8" fmla="*/ 187 w 462"/>
              <a:gd name="T9" fmla="*/ 56 h 327"/>
              <a:gd name="T10" fmla="*/ 228 w 462"/>
              <a:gd name="T11" fmla="*/ 97 h 327"/>
              <a:gd name="T12" fmla="*/ 270 w 462"/>
              <a:gd name="T13" fmla="*/ 56 h 327"/>
              <a:gd name="T14" fmla="*/ 265 w 462"/>
              <a:gd name="T15" fmla="*/ 37 h 327"/>
              <a:gd name="T16" fmla="*/ 261 w 462"/>
              <a:gd name="T17" fmla="*/ 25 h 327"/>
              <a:gd name="T18" fmla="*/ 265 w 462"/>
              <a:gd name="T19" fmla="*/ 8 h 327"/>
              <a:gd name="T20" fmla="*/ 281 w 462"/>
              <a:gd name="T21" fmla="*/ 1 h 327"/>
              <a:gd name="T22" fmla="*/ 353 w 462"/>
              <a:gd name="T23" fmla="*/ 7 h 327"/>
              <a:gd name="T24" fmla="*/ 376 w 462"/>
              <a:gd name="T25" fmla="*/ 30 h 327"/>
              <a:gd name="T26" fmla="*/ 366 w 462"/>
              <a:gd name="T27" fmla="*/ 107 h 327"/>
              <a:gd name="T28" fmla="*/ 376 w 462"/>
              <a:gd name="T29" fmla="*/ 126 h 327"/>
              <a:gd name="T30" fmla="*/ 398 w 462"/>
              <a:gd name="T31" fmla="*/ 125 h 327"/>
              <a:gd name="T32" fmla="*/ 421 w 462"/>
              <a:gd name="T33" fmla="*/ 118 h 327"/>
              <a:gd name="T34" fmla="*/ 462 w 462"/>
              <a:gd name="T35" fmla="*/ 159 h 327"/>
              <a:gd name="T36" fmla="*/ 421 w 462"/>
              <a:gd name="T37" fmla="*/ 200 h 327"/>
              <a:gd name="T38" fmla="*/ 402 w 462"/>
              <a:gd name="T39" fmla="*/ 195 h 327"/>
              <a:gd name="T40" fmla="*/ 386 w 462"/>
              <a:gd name="T41" fmla="*/ 191 h 327"/>
              <a:gd name="T42" fmla="*/ 371 w 462"/>
              <a:gd name="T43" fmla="*/ 197 h 327"/>
              <a:gd name="T44" fmla="*/ 365 w 462"/>
              <a:gd name="T45" fmla="*/ 212 h 327"/>
              <a:gd name="T46" fmla="*/ 376 w 462"/>
              <a:gd name="T47" fmla="*/ 295 h 327"/>
              <a:gd name="T48" fmla="*/ 353 w 462"/>
              <a:gd name="T49" fmla="*/ 318 h 327"/>
              <a:gd name="T50" fmla="*/ 293 w 462"/>
              <a:gd name="T51" fmla="*/ 326 h 327"/>
              <a:gd name="T52" fmla="*/ 275 w 462"/>
              <a:gd name="T53" fmla="*/ 317 h 327"/>
              <a:gd name="T54" fmla="*/ 274 w 462"/>
              <a:gd name="T55" fmla="*/ 297 h 327"/>
              <a:gd name="T56" fmla="*/ 278 w 462"/>
              <a:gd name="T57" fmla="*/ 278 h 327"/>
              <a:gd name="T58" fmla="*/ 237 w 462"/>
              <a:gd name="T59" fmla="*/ 237 h 327"/>
              <a:gd name="T60" fmla="*/ 195 w 462"/>
              <a:gd name="T61" fmla="*/ 278 h 327"/>
              <a:gd name="T62" fmla="*/ 200 w 462"/>
              <a:gd name="T63" fmla="*/ 297 h 327"/>
              <a:gd name="T64" fmla="*/ 201 w 462"/>
              <a:gd name="T65" fmla="*/ 298 h 327"/>
              <a:gd name="T66" fmla="*/ 199 w 462"/>
              <a:gd name="T67" fmla="*/ 318 h 327"/>
              <a:gd name="T68" fmla="*/ 181 w 462"/>
              <a:gd name="T69" fmla="*/ 326 h 327"/>
              <a:gd name="T70" fmla="*/ 112 w 462"/>
              <a:gd name="T71" fmla="*/ 318 h 327"/>
              <a:gd name="T72" fmla="*/ 89 w 462"/>
              <a:gd name="T73" fmla="*/ 295 h 327"/>
              <a:gd name="T74" fmla="*/ 96 w 462"/>
              <a:gd name="T75" fmla="*/ 218 h 327"/>
              <a:gd name="T76" fmla="*/ 85 w 462"/>
              <a:gd name="T77" fmla="*/ 200 h 327"/>
              <a:gd name="T78" fmla="*/ 64 w 462"/>
              <a:gd name="T79" fmla="*/ 201 h 327"/>
              <a:gd name="T80" fmla="*/ 41 w 462"/>
              <a:gd name="T81" fmla="*/ 208 h 327"/>
              <a:gd name="T82" fmla="*/ 0 w 462"/>
              <a:gd name="T83" fmla="*/ 167 h 327"/>
              <a:gd name="T84" fmla="*/ 41 w 462"/>
              <a:gd name="T85" fmla="*/ 126 h 327"/>
              <a:gd name="T86" fmla="*/ 60 w 462"/>
              <a:gd name="T87" fmla="*/ 130 h 327"/>
              <a:gd name="T88" fmla="*/ 74 w 462"/>
              <a:gd name="T89" fmla="*/ 134 h 327"/>
              <a:gd name="T90" fmla="*/ 90 w 462"/>
              <a:gd name="T91" fmla="*/ 129 h 327"/>
              <a:gd name="T92" fmla="*/ 96 w 462"/>
              <a:gd name="T93" fmla="*/ 114 h 327"/>
              <a:gd name="T94" fmla="*/ 89 w 462"/>
              <a:gd name="T95" fmla="*/ 30 h 327"/>
              <a:gd name="T96" fmla="*/ 112 w 462"/>
              <a:gd name="T97" fmla="*/ 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2" h="327">
                <a:moveTo>
                  <a:pt x="112" y="7"/>
                </a:moveTo>
                <a:cubicBezTo>
                  <a:pt x="134" y="4"/>
                  <a:pt x="155" y="2"/>
                  <a:pt x="177" y="1"/>
                </a:cubicBezTo>
                <a:cubicBezTo>
                  <a:pt x="185" y="0"/>
                  <a:pt x="192" y="4"/>
                  <a:pt x="196" y="11"/>
                </a:cubicBezTo>
                <a:cubicBezTo>
                  <a:pt x="200" y="18"/>
                  <a:pt x="199" y="26"/>
                  <a:pt x="195" y="32"/>
                </a:cubicBezTo>
                <a:cubicBezTo>
                  <a:pt x="190" y="39"/>
                  <a:pt x="187" y="47"/>
                  <a:pt x="187" y="56"/>
                </a:cubicBezTo>
                <a:cubicBezTo>
                  <a:pt x="187" y="79"/>
                  <a:pt x="206" y="97"/>
                  <a:pt x="228" y="97"/>
                </a:cubicBezTo>
                <a:cubicBezTo>
                  <a:pt x="251" y="97"/>
                  <a:pt x="270" y="79"/>
                  <a:pt x="270" y="56"/>
                </a:cubicBezTo>
                <a:cubicBezTo>
                  <a:pt x="270" y="49"/>
                  <a:pt x="268" y="43"/>
                  <a:pt x="265" y="37"/>
                </a:cubicBezTo>
                <a:cubicBezTo>
                  <a:pt x="263" y="33"/>
                  <a:pt x="262" y="29"/>
                  <a:pt x="261" y="25"/>
                </a:cubicBezTo>
                <a:cubicBezTo>
                  <a:pt x="259" y="19"/>
                  <a:pt x="261" y="13"/>
                  <a:pt x="265" y="8"/>
                </a:cubicBezTo>
                <a:cubicBezTo>
                  <a:pt x="269" y="3"/>
                  <a:pt x="275" y="0"/>
                  <a:pt x="281" y="1"/>
                </a:cubicBezTo>
                <a:cubicBezTo>
                  <a:pt x="305" y="2"/>
                  <a:pt x="329" y="4"/>
                  <a:pt x="353" y="7"/>
                </a:cubicBezTo>
                <a:cubicBezTo>
                  <a:pt x="365" y="9"/>
                  <a:pt x="378" y="18"/>
                  <a:pt x="376" y="30"/>
                </a:cubicBezTo>
                <a:cubicBezTo>
                  <a:pt x="372" y="56"/>
                  <a:pt x="368" y="81"/>
                  <a:pt x="366" y="107"/>
                </a:cubicBezTo>
                <a:cubicBezTo>
                  <a:pt x="366" y="115"/>
                  <a:pt x="370" y="122"/>
                  <a:pt x="376" y="126"/>
                </a:cubicBezTo>
                <a:cubicBezTo>
                  <a:pt x="383" y="130"/>
                  <a:pt x="391" y="129"/>
                  <a:pt x="398" y="125"/>
                </a:cubicBezTo>
                <a:cubicBezTo>
                  <a:pt x="404" y="120"/>
                  <a:pt x="412" y="118"/>
                  <a:pt x="421" y="118"/>
                </a:cubicBezTo>
                <a:cubicBezTo>
                  <a:pt x="444" y="118"/>
                  <a:pt x="462" y="136"/>
                  <a:pt x="462" y="159"/>
                </a:cubicBezTo>
                <a:cubicBezTo>
                  <a:pt x="462" y="182"/>
                  <a:pt x="444" y="200"/>
                  <a:pt x="421" y="200"/>
                </a:cubicBezTo>
                <a:cubicBezTo>
                  <a:pt x="414" y="200"/>
                  <a:pt x="408" y="198"/>
                  <a:pt x="402" y="195"/>
                </a:cubicBezTo>
                <a:cubicBezTo>
                  <a:pt x="397" y="193"/>
                  <a:pt x="392" y="191"/>
                  <a:pt x="386" y="191"/>
                </a:cubicBezTo>
                <a:cubicBezTo>
                  <a:pt x="381" y="191"/>
                  <a:pt x="375" y="193"/>
                  <a:pt x="371" y="197"/>
                </a:cubicBezTo>
                <a:cubicBezTo>
                  <a:pt x="367" y="201"/>
                  <a:pt x="365" y="206"/>
                  <a:pt x="365" y="212"/>
                </a:cubicBezTo>
                <a:cubicBezTo>
                  <a:pt x="367" y="240"/>
                  <a:pt x="371" y="268"/>
                  <a:pt x="376" y="295"/>
                </a:cubicBezTo>
                <a:cubicBezTo>
                  <a:pt x="378" y="308"/>
                  <a:pt x="365" y="316"/>
                  <a:pt x="353" y="318"/>
                </a:cubicBezTo>
                <a:cubicBezTo>
                  <a:pt x="333" y="322"/>
                  <a:pt x="313" y="324"/>
                  <a:pt x="293" y="326"/>
                </a:cubicBezTo>
                <a:cubicBezTo>
                  <a:pt x="286" y="327"/>
                  <a:pt x="279" y="323"/>
                  <a:pt x="275" y="317"/>
                </a:cubicBezTo>
                <a:cubicBezTo>
                  <a:pt x="271" y="311"/>
                  <a:pt x="270" y="303"/>
                  <a:pt x="274" y="297"/>
                </a:cubicBezTo>
                <a:cubicBezTo>
                  <a:pt x="277" y="291"/>
                  <a:pt x="278" y="284"/>
                  <a:pt x="278" y="278"/>
                </a:cubicBezTo>
                <a:cubicBezTo>
                  <a:pt x="278" y="255"/>
                  <a:pt x="259" y="237"/>
                  <a:pt x="237" y="237"/>
                </a:cubicBezTo>
                <a:cubicBezTo>
                  <a:pt x="214" y="237"/>
                  <a:pt x="195" y="255"/>
                  <a:pt x="195" y="278"/>
                </a:cubicBezTo>
                <a:cubicBezTo>
                  <a:pt x="195" y="285"/>
                  <a:pt x="197" y="291"/>
                  <a:pt x="200" y="297"/>
                </a:cubicBezTo>
                <a:cubicBezTo>
                  <a:pt x="200" y="297"/>
                  <a:pt x="200" y="297"/>
                  <a:pt x="201" y="298"/>
                </a:cubicBezTo>
                <a:cubicBezTo>
                  <a:pt x="204" y="305"/>
                  <a:pt x="203" y="312"/>
                  <a:pt x="199" y="318"/>
                </a:cubicBezTo>
                <a:cubicBezTo>
                  <a:pt x="195" y="324"/>
                  <a:pt x="188" y="327"/>
                  <a:pt x="181" y="326"/>
                </a:cubicBezTo>
                <a:cubicBezTo>
                  <a:pt x="158" y="325"/>
                  <a:pt x="135" y="322"/>
                  <a:pt x="112" y="318"/>
                </a:cubicBezTo>
                <a:cubicBezTo>
                  <a:pt x="100" y="316"/>
                  <a:pt x="88" y="308"/>
                  <a:pt x="89" y="295"/>
                </a:cubicBezTo>
                <a:cubicBezTo>
                  <a:pt x="92" y="270"/>
                  <a:pt x="94" y="244"/>
                  <a:pt x="96" y="218"/>
                </a:cubicBezTo>
                <a:cubicBezTo>
                  <a:pt x="96" y="210"/>
                  <a:pt x="92" y="204"/>
                  <a:pt x="85" y="200"/>
                </a:cubicBezTo>
                <a:cubicBezTo>
                  <a:pt x="79" y="196"/>
                  <a:pt x="71" y="196"/>
                  <a:pt x="64" y="201"/>
                </a:cubicBezTo>
                <a:cubicBezTo>
                  <a:pt x="58" y="205"/>
                  <a:pt x="50" y="208"/>
                  <a:pt x="41" y="208"/>
                </a:cubicBezTo>
                <a:cubicBezTo>
                  <a:pt x="18" y="208"/>
                  <a:pt x="0" y="190"/>
                  <a:pt x="0" y="167"/>
                </a:cubicBezTo>
                <a:cubicBezTo>
                  <a:pt x="0" y="144"/>
                  <a:pt x="18" y="126"/>
                  <a:pt x="41" y="126"/>
                </a:cubicBezTo>
                <a:cubicBezTo>
                  <a:pt x="48" y="126"/>
                  <a:pt x="54" y="127"/>
                  <a:pt x="60" y="130"/>
                </a:cubicBezTo>
                <a:cubicBezTo>
                  <a:pt x="64" y="133"/>
                  <a:pt x="69" y="134"/>
                  <a:pt x="74" y="134"/>
                </a:cubicBezTo>
                <a:cubicBezTo>
                  <a:pt x="80" y="135"/>
                  <a:pt x="85" y="133"/>
                  <a:pt x="90" y="129"/>
                </a:cubicBezTo>
                <a:cubicBezTo>
                  <a:pt x="94" y="125"/>
                  <a:pt x="96" y="120"/>
                  <a:pt x="96" y="114"/>
                </a:cubicBezTo>
                <a:cubicBezTo>
                  <a:pt x="94" y="86"/>
                  <a:pt x="92" y="58"/>
                  <a:pt x="89" y="30"/>
                </a:cubicBezTo>
                <a:cubicBezTo>
                  <a:pt x="88" y="18"/>
                  <a:pt x="100" y="9"/>
                  <a:pt x="112" y="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1" name="Group 20"/>
          <p:cNvGrpSpPr/>
          <p:nvPr/>
        </p:nvGrpSpPr>
        <p:grpSpPr>
          <a:xfrm>
            <a:off x="5587974" y="2520802"/>
            <a:ext cx="355462" cy="355748"/>
            <a:chOff x="4113213" y="2603501"/>
            <a:chExt cx="1982787" cy="1984374"/>
          </a:xfrm>
          <a:solidFill>
            <a:schemeClr val="bg1"/>
          </a:solidFill>
        </p:grpSpPr>
        <p:sp>
          <p:nvSpPr>
            <p:cNvPr id="22" name="Freeform 21"/>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4" name="Freeform 23"/>
          <p:cNvSpPr>
            <a:spLocks noEditPoints="1"/>
          </p:cNvSpPr>
          <p:nvPr/>
        </p:nvSpPr>
        <p:spPr bwMode="auto">
          <a:xfrm>
            <a:off x="3090448" y="2520802"/>
            <a:ext cx="283919" cy="301291"/>
          </a:xfrm>
          <a:custGeom>
            <a:avLst/>
            <a:gdLst>
              <a:gd name="T0" fmla="*/ 425 w 464"/>
              <a:gd name="T1" fmla="*/ 305 h 492"/>
              <a:gd name="T2" fmla="*/ 363 w 464"/>
              <a:gd name="T3" fmla="*/ 299 h 492"/>
              <a:gd name="T4" fmla="*/ 420 w 464"/>
              <a:gd name="T5" fmla="*/ 211 h 492"/>
              <a:gd name="T6" fmla="*/ 425 w 464"/>
              <a:gd name="T7" fmla="*/ 64 h 492"/>
              <a:gd name="T8" fmla="*/ 69 w 464"/>
              <a:gd name="T9" fmla="*/ 26 h 492"/>
              <a:gd name="T10" fmla="*/ 93 w 464"/>
              <a:gd name="T11" fmla="*/ 64 h 492"/>
              <a:gd name="T12" fmla="*/ 111 w 464"/>
              <a:gd name="T13" fmla="*/ 101 h 492"/>
              <a:gd name="T14" fmla="*/ 31 w 464"/>
              <a:gd name="T15" fmla="*/ 119 h 492"/>
              <a:gd name="T16" fmla="*/ 93 w 464"/>
              <a:gd name="T17" fmla="*/ 398 h 492"/>
              <a:gd name="T18" fmla="*/ 111 w 464"/>
              <a:gd name="T19" fmla="*/ 435 h 492"/>
              <a:gd name="T20" fmla="*/ 33 w 464"/>
              <a:gd name="T21" fmla="*/ 453 h 492"/>
              <a:gd name="T22" fmla="*/ 72 w 464"/>
              <a:gd name="T23" fmla="*/ 492 h 492"/>
              <a:gd name="T24" fmla="*/ 425 w 464"/>
              <a:gd name="T25" fmla="*/ 453 h 492"/>
              <a:gd name="T26" fmla="*/ 146 w 464"/>
              <a:gd name="T27" fmla="*/ 149 h 492"/>
              <a:gd name="T28" fmla="*/ 202 w 464"/>
              <a:gd name="T29" fmla="*/ 141 h 492"/>
              <a:gd name="T30" fmla="*/ 218 w 464"/>
              <a:gd name="T31" fmla="*/ 191 h 492"/>
              <a:gd name="T32" fmla="*/ 186 w 464"/>
              <a:gd name="T33" fmla="*/ 207 h 492"/>
              <a:gd name="T34" fmla="*/ 263 w 464"/>
              <a:gd name="T35" fmla="*/ 289 h 492"/>
              <a:gd name="T36" fmla="*/ 282 w 464"/>
              <a:gd name="T37" fmla="*/ 291 h 492"/>
              <a:gd name="T38" fmla="*/ 306 w 464"/>
              <a:gd name="T39" fmla="*/ 343 h 492"/>
              <a:gd name="T40" fmla="*/ 232 w 464"/>
              <a:gd name="T41" fmla="*/ 365 h 492"/>
              <a:gd name="T42" fmla="*/ 81 w 464"/>
              <a:gd name="T43" fmla="*/ 441 h 492"/>
              <a:gd name="T44" fmla="*/ 0 w 464"/>
              <a:gd name="T45" fmla="*/ 420 h 492"/>
              <a:gd name="T46" fmla="*/ 19 w 464"/>
              <a:gd name="T47" fmla="*/ 406 h 492"/>
              <a:gd name="T48" fmla="*/ 81 w 464"/>
              <a:gd name="T49" fmla="*/ 409 h 492"/>
              <a:gd name="T50" fmla="*/ 95 w 464"/>
              <a:gd name="T51" fmla="*/ 426 h 492"/>
              <a:gd name="T52" fmla="*/ 456 w 464"/>
              <a:gd name="T53" fmla="*/ 432 h 492"/>
              <a:gd name="T54" fmla="*/ 442 w 464"/>
              <a:gd name="T55" fmla="*/ 301 h 492"/>
              <a:gd name="T56" fmla="*/ 432 w 464"/>
              <a:gd name="T57" fmla="*/ 464 h 492"/>
              <a:gd name="T58" fmla="*/ 456 w 464"/>
              <a:gd name="T59" fmla="*/ 205 h 492"/>
              <a:gd name="T60" fmla="*/ 441 w 464"/>
              <a:gd name="T61" fmla="*/ 56 h 492"/>
              <a:gd name="T62" fmla="*/ 85 w 464"/>
              <a:gd name="T63" fmla="*/ 12 h 492"/>
              <a:gd name="T64" fmla="*/ 93 w 464"/>
              <a:gd name="T65" fmla="*/ 0 h 492"/>
              <a:gd name="T66" fmla="*/ 456 w 464"/>
              <a:gd name="T67" fmla="*/ 51 h 492"/>
              <a:gd name="T68" fmla="*/ 456 w 464"/>
              <a:gd name="T69" fmla="*/ 205 h 492"/>
              <a:gd name="T70" fmla="*/ 28 w 464"/>
              <a:gd name="T71" fmla="*/ 108 h 492"/>
              <a:gd name="T72" fmla="*/ 0 w 464"/>
              <a:gd name="T73" fmla="*/ 85 h 492"/>
              <a:gd name="T74" fmla="*/ 31 w 464"/>
              <a:gd name="T75" fmla="*/ 76 h 492"/>
              <a:gd name="T76" fmla="*/ 95 w 464"/>
              <a:gd name="T77" fmla="*/ 91 h 492"/>
              <a:gd name="T78" fmla="*/ 81 w 464"/>
              <a:gd name="T79" fmla="*/ 108 h 492"/>
              <a:gd name="T80" fmla="*/ 374 w 464"/>
              <a:gd name="T81" fmla="*/ 281 h 492"/>
              <a:gd name="T82" fmla="*/ 437 w 464"/>
              <a:gd name="T83" fmla="*/ 229 h 492"/>
              <a:gd name="T84" fmla="*/ 461 w 464"/>
              <a:gd name="T85" fmla="*/ 225 h 492"/>
              <a:gd name="T86" fmla="*/ 464 w 464"/>
              <a:gd name="T87" fmla="*/ 266 h 492"/>
              <a:gd name="T88" fmla="*/ 437 w 464"/>
              <a:gd name="T89" fmla="*/ 28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4" h="492">
                <a:moveTo>
                  <a:pt x="425" y="453"/>
                </a:moveTo>
                <a:cubicBezTo>
                  <a:pt x="425" y="404"/>
                  <a:pt x="425" y="354"/>
                  <a:pt x="425" y="305"/>
                </a:cubicBezTo>
                <a:cubicBezTo>
                  <a:pt x="425" y="302"/>
                  <a:pt x="423" y="299"/>
                  <a:pt x="420" y="299"/>
                </a:cubicBezTo>
                <a:cubicBezTo>
                  <a:pt x="363" y="299"/>
                  <a:pt x="363" y="299"/>
                  <a:pt x="363" y="299"/>
                </a:cubicBezTo>
                <a:cubicBezTo>
                  <a:pt x="327" y="299"/>
                  <a:pt x="329" y="211"/>
                  <a:pt x="363" y="211"/>
                </a:cubicBezTo>
                <a:cubicBezTo>
                  <a:pt x="420" y="211"/>
                  <a:pt x="420" y="211"/>
                  <a:pt x="420" y="211"/>
                </a:cubicBezTo>
                <a:cubicBezTo>
                  <a:pt x="423" y="211"/>
                  <a:pt x="425" y="208"/>
                  <a:pt x="425" y="205"/>
                </a:cubicBezTo>
                <a:cubicBezTo>
                  <a:pt x="425" y="145"/>
                  <a:pt x="425" y="125"/>
                  <a:pt x="425" y="64"/>
                </a:cubicBezTo>
                <a:cubicBezTo>
                  <a:pt x="425" y="43"/>
                  <a:pt x="408" y="26"/>
                  <a:pt x="387" y="26"/>
                </a:cubicBezTo>
                <a:cubicBezTo>
                  <a:pt x="281" y="26"/>
                  <a:pt x="175" y="26"/>
                  <a:pt x="69" y="26"/>
                </a:cubicBezTo>
                <a:cubicBezTo>
                  <a:pt x="48" y="26"/>
                  <a:pt x="31" y="43"/>
                  <a:pt x="31" y="64"/>
                </a:cubicBezTo>
                <a:cubicBezTo>
                  <a:pt x="51" y="64"/>
                  <a:pt x="72" y="64"/>
                  <a:pt x="93" y="64"/>
                </a:cubicBezTo>
                <a:cubicBezTo>
                  <a:pt x="103" y="64"/>
                  <a:pt x="111" y="73"/>
                  <a:pt x="111" y="82"/>
                </a:cubicBezTo>
                <a:cubicBezTo>
                  <a:pt x="111" y="101"/>
                  <a:pt x="111" y="101"/>
                  <a:pt x="111" y="101"/>
                </a:cubicBezTo>
                <a:cubicBezTo>
                  <a:pt x="111" y="111"/>
                  <a:pt x="103" y="119"/>
                  <a:pt x="93" y="119"/>
                </a:cubicBezTo>
                <a:cubicBezTo>
                  <a:pt x="72" y="119"/>
                  <a:pt x="51" y="119"/>
                  <a:pt x="31" y="119"/>
                </a:cubicBezTo>
                <a:cubicBezTo>
                  <a:pt x="31" y="398"/>
                  <a:pt x="31" y="398"/>
                  <a:pt x="31" y="398"/>
                </a:cubicBezTo>
                <a:cubicBezTo>
                  <a:pt x="51" y="398"/>
                  <a:pt x="72" y="398"/>
                  <a:pt x="93" y="398"/>
                </a:cubicBezTo>
                <a:cubicBezTo>
                  <a:pt x="103" y="398"/>
                  <a:pt x="111" y="406"/>
                  <a:pt x="111" y="416"/>
                </a:cubicBezTo>
                <a:cubicBezTo>
                  <a:pt x="111" y="435"/>
                  <a:pt x="111" y="435"/>
                  <a:pt x="111" y="435"/>
                </a:cubicBezTo>
                <a:cubicBezTo>
                  <a:pt x="111" y="445"/>
                  <a:pt x="103" y="453"/>
                  <a:pt x="93" y="453"/>
                </a:cubicBezTo>
                <a:cubicBezTo>
                  <a:pt x="73" y="453"/>
                  <a:pt x="53" y="453"/>
                  <a:pt x="33" y="453"/>
                </a:cubicBezTo>
                <a:cubicBezTo>
                  <a:pt x="33" y="453"/>
                  <a:pt x="33" y="453"/>
                  <a:pt x="33" y="453"/>
                </a:cubicBezTo>
                <a:cubicBezTo>
                  <a:pt x="33" y="474"/>
                  <a:pt x="50" y="492"/>
                  <a:pt x="72" y="492"/>
                </a:cubicBezTo>
                <a:cubicBezTo>
                  <a:pt x="177" y="492"/>
                  <a:pt x="282" y="492"/>
                  <a:pt x="387" y="492"/>
                </a:cubicBezTo>
                <a:cubicBezTo>
                  <a:pt x="408" y="492"/>
                  <a:pt x="425" y="474"/>
                  <a:pt x="425" y="453"/>
                </a:cubicBezTo>
                <a:close/>
                <a:moveTo>
                  <a:pt x="130" y="186"/>
                </a:moveTo>
                <a:cubicBezTo>
                  <a:pt x="124" y="171"/>
                  <a:pt x="131" y="155"/>
                  <a:pt x="146" y="149"/>
                </a:cubicBezTo>
                <a:cubicBezTo>
                  <a:pt x="159" y="144"/>
                  <a:pt x="172" y="139"/>
                  <a:pt x="185" y="134"/>
                </a:cubicBezTo>
                <a:cubicBezTo>
                  <a:pt x="192" y="131"/>
                  <a:pt x="199" y="134"/>
                  <a:pt x="202" y="141"/>
                </a:cubicBezTo>
                <a:cubicBezTo>
                  <a:pt x="218" y="180"/>
                  <a:pt x="218" y="180"/>
                  <a:pt x="218" y="180"/>
                </a:cubicBezTo>
                <a:cubicBezTo>
                  <a:pt x="219" y="184"/>
                  <a:pt x="219" y="187"/>
                  <a:pt x="218" y="191"/>
                </a:cubicBezTo>
                <a:cubicBezTo>
                  <a:pt x="216" y="194"/>
                  <a:pt x="214" y="197"/>
                  <a:pt x="210" y="198"/>
                </a:cubicBezTo>
                <a:cubicBezTo>
                  <a:pt x="186" y="207"/>
                  <a:pt x="186" y="207"/>
                  <a:pt x="186" y="207"/>
                </a:cubicBezTo>
                <a:cubicBezTo>
                  <a:pt x="202" y="242"/>
                  <a:pt x="220" y="275"/>
                  <a:pt x="242" y="305"/>
                </a:cubicBezTo>
                <a:cubicBezTo>
                  <a:pt x="263" y="289"/>
                  <a:pt x="263" y="289"/>
                  <a:pt x="263" y="289"/>
                </a:cubicBezTo>
                <a:cubicBezTo>
                  <a:pt x="266" y="287"/>
                  <a:pt x="269" y="286"/>
                  <a:pt x="273" y="286"/>
                </a:cubicBezTo>
                <a:cubicBezTo>
                  <a:pt x="277" y="286"/>
                  <a:pt x="280" y="288"/>
                  <a:pt x="282" y="291"/>
                </a:cubicBezTo>
                <a:cubicBezTo>
                  <a:pt x="308" y="324"/>
                  <a:pt x="308" y="324"/>
                  <a:pt x="308" y="324"/>
                </a:cubicBezTo>
                <a:cubicBezTo>
                  <a:pt x="312" y="330"/>
                  <a:pt x="311" y="339"/>
                  <a:pt x="306" y="343"/>
                </a:cubicBezTo>
                <a:cubicBezTo>
                  <a:pt x="295" y="352"/>
                  <a:pt x="284" y="361"/>
                  <a:pt x="273" y="369"/>
                </a:cubicBezTo>
                <a:cubicBezTo>
                  <a:pt x="261" y="379"/>
                  <a:pt x="243" y="377"/>
                  <a:pt x="232" y="365"/>
                </a:cubicBezTo>
                <a:cubicBezTo>
                  <a:pt x="187" y="310"/>
                  <a:pt x="154" y="250"/>
                  <a:pt x="130" y="186"/>
                </a:cubicBezTo>
                <a:close/>
                <a:moveTo>
                  <a:pt x="81" y="441"/>
                </a:moveTo>
                <a:cubicBezTo>
                  <a:pt x="28" y="441"/>
                  <a:pt x="28" y="441"/>
                  <a:pt x="28" y="441"/>
                </a:cubicBezTo>
                <a:cubicBezTo>
                  <a:pt x="15" y="441"/>
                  <a:pt x="0" y="437"/>
                  <a:pt x="0" y="420"/>
                </a:cubicBezTo>
                <a:cubicBezTo>
                  <a:pt x="0" y="419"/>
                  <a:pt x="0" y="419"/>
                  <a:pt x="0" y="418"/>
                </a:cubicBezTo>
                <a:cubicBezTo>
                  <a:pt x="0" y="399"/>
                  <a:pt x="15" y="398"/>
                  <a:pt x="19" y="406"/>
                </a:cubicBezTo>
                <a:cubicBezTo>
                  <a:pt x="21" y="408"/>
                  <a:pt x="25" y="409"/>
                  <a:pt x="31" y="409"/>
                </a:cubicBezTo>
                <a:cubicBezTo>
                  <a:pt x="81" y="409"/>
                  <a:pt x="81" y="409"/>
                  <a:pt x="81" y="409"/>
                </a:cubicBezTo>
                <a:cubicBezTo>
                  <a:pt x="89" y="409"/>
                  <a:pt x="95" y="416"/>
                  <a:pt x="95" y="424"/>
                </a:cubicBezTo>
                <a:cubicBezTo>
                  <a:pt x="95" y="425"/>
                  <a:pt x="95" y="426"/>
                  <a:pt x="95" y="426"/>
                </a:cubicBezTo>
                <a:cubicBezTo>
                  <a:pt x="95" y="435"/>
                  <a:pt x="89" y="441"/>
                  <a:pt x="81" y="441"/>
                </a:cubicBezTo>
                <a:close/>
                <a:moveTo>
                  <a:pt x="456" y="432"/>
                </a:moveTo>
                <a:cubicBezTo>
                  <a:pt x="456" y="298"/>
                  <a:pt x="456" y="298"/>
                  <a:pt x="456" y="298"/>
                </a:cubicBezTo>
                <a:cubicBezTo>
                  <a:pt x="454" y="299"/>
                  <a:pt x="444" y="300"/>
                  <a:pt x="442" y="301"/>
                </a:cubicBezTo>
                <a:cubicBezTo>
                  <a:pt x="442" y="347"/>
                  <a:pt x="441" y="392"/>
                  <a:pt x="441" y="439"/>
                </a:cubicBezTo>
                <a:cubicBezTo>
                  <a:pt x="441" y="448"/>
                  <a:pt x="438" y="457"/>
                  <a:pt x="432" y="464"/>
                </a:cubicBezTo>
                <a:cubicBezTo>
                  <a:pt x="442" y="457"/>
                  <a:pt x="456" y="445"/>
                  <a:pt x="456" y="432"/>
                </a:cubicBezTo>
                <a:close/>
                <a:moveTo>
                  <a:pt x="456" y="205"/>
                </a:moveTo>
                <a:cubicBezTo>
                  <a:pt x="453" y="206"/>
                  <a:pt x="444" y="207"/>
                  <a:pt x="442" y="207"/>
                </a:cubicBezTo>
                <a:cubicBezTo>
                  <a:pt x="442" y="157"/>
                  <a:pt x="442" y="107"/>
                  <a:pt x="441" y="56"/>
                </a:cubicBezTo>
                <a:cubicBezTo>
                  <a:pt x="441" y="30"/>
                  <a:pt x="424" y="12"/>
                  <a:pt x="399" y="12"/>
                </a:cubicBezTo>
                <a:cubicBezTo>
                  <a:pt x="293" y="12"/>
                  <a:pt x="191" y="12"/>
                  <a:pt x="85" y="12"/>
                </a:cubicBezTo>
                <a:cubicBezTo>
                  <a:pt x="77" y="12"/>
                  <a:pt x="69" y="15"/>
                  <a:pt x="63" y="19"/>
                </a:cubicBezTo>
                <a:cubicBezTo>
                  <a:pt x="70" y="11"/>
                  <a:pt x="81" y="0"/>
                  <a:pt x="93" y="0"/>
                </a:cubicBezTo>
                <a:cubicBezTo>
                  <a:pt x="198" y="0"/>
                  <a:pt x="306" y="0"/>
                  <a:pt x="411" y="0"/>
                </a:cubicBezTo>
                <a:cubicBezTo>
                  <a:pt x="438" y="0"/>
                  <a:pt x="456" y="24"/>
                  <a:pt x="456" y="51"/>
                </a:cubicBezTo>
                <a:cubicBezTo>
                  <a:pt x="456" y="111"/>
                  <a:pt x="456" y="124"/>
                  <a:pt x="456" y="184"/>
                </a:cubicBezTo>
                <a:cubicBezTo>
                  <a:pt x="456" y="205"/>
                  <a:pt x="456" y="205"/>
                  <a:pt x="456" y="205"/>
                </a:cubicBezTo>
                <a:close/>
                <a:moveTo>
                  <a:pt x="81" y="108"/>
                </a:moveTo>
                <a:cubicBezTo>
                  <a:pt x="28" y="108"/>
                  <a:pt x="28" y="108"/>
                  <a:pt x="28" y="108"/>
                </a:cubicBezTo>
                <a:cubicBezTo>
                  <a:pt x="15" y="108"/>
                  <a:pt x="0" y="103"/>
                  <a:pt x="0" y="87"/>
                </a:cubicBezTo>
                <a:cubicBezTo>
                  <a:pt x="0" y="86"/>
                  <a:pt x="0" y="85"/>
                  <a:pt x="0" y="85"/>
                </a:cubicBezTo>
                <a:cubicBezTo>
                  <a:pt x="0" y="66"/>
                  <a:pt x="15" y="65"/>
                  <a:pt x="19" y="72"/>
                </a:cubicBezTo>
                <a:cubicBezTo>
                  <a:pt x="21" y="75"/>
                  <a:pt x="25" y="76"/>
                  <a:pt x="31" y="76"/>
                </a:cubicBezTo>
                <a:cubicBezTo>
                  <a:pt x="81" y="76"/>
                  <a:pt x="81" y="76"/>
                  <a:pt x="81" y="76"/>
                </a:cubicBezTo>
                <a:cubicBezTo>
                  <a:pt x="89" y="76"/>
                  <a:pt x="95" y="83"/>
                  <a:pt x="95" y="91"/>
                </a:cubicBezTo>
                <a:cubicBezTo>
                  <a:pt x="95" y="92"/>
                  <a:pt x="95" y="92"/>
                  <a:pt x="95" y="93"/>
                </a:cubicBezTo>
                <a:cubicBezTo>
                  <a:pt x="95" y="101"/>
                  <a:pt x="89" y="108"/>
                  <a:pt x="81" y="108"/>
                </a:cubicBezTo>
                <a:close/>
                <a:moveTo>
                  <a:pt x="437" y="281"/>
                </a:moveTo>
                <a:cubicBezTo>
                  <a:pt x="374" y="281"/>
                  <a:pt x="374" y="281"/>
                  <a:pt x="374" y="281"/>
                </a:cubicBezTo>
                <a:cubicBezTo>
                  <a:pt x="359" y="281"/>
                  <a:pt x="359" y="229"/>
                  <a:pt x="374" y="229"/>
                </a:cubicBezTo>
                <a:cubicBezTo>
                  <a:pt x="437" y="229"/>
                  <a:pt x="437" y="229"/>
                  <a:pt x="437" y="229"/>
                </a:cubicBezTo>
                <a:cubicBezTo>
                  <a:pt x="439" y="229"/>
                  <a:pt x="451" y="227"/>
                  <a:pt x="457" y="224"/>
                </a:cubicBezTo>
                <a:cubicBezTo>
                  <a:pt x="458" y="224"/>
                  <a:pt x="460" y="224"/>
                  <a:pt x="461" y="225"/>
                </a:cubicBezTo>
                <a:cubicBezTo>
                  <a:pt x="463" y="226"/>
                  <a:pt x="464" y="227"/>
                  <a:pt x="464" y="229"/>
                </a:cubicBezTo>
                <a:cubicBezTo>
                  <a:pt x="464" y="266"/>
                  <a:pt x="464" y="266"/>
                  <a:pt x="464" y="266"/>
                </a:cubicBezTo>
                <a:cubicBezTo>
                  <a:pt x="464" y="269"/>
                  <a:pt x="463" y="273"/>
                  <a:pt x="460" y="274"/>
                </a:cubicBezTo>
                <a:cubicBezTo>
                  <a:pt x="455" y="277"/>
                  <a:pt x="439" y="281"/>
                  <a:pt x="437" y="281"/>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a:spLocks noEditPoints="1"/>
          </p:cNvSpPr>
          <p:nvPr/>
        </p:nvSpPr>
        <p:spPr bwMode="auto">
          <a:xfrm>
            <a:off x="4383008" y="3887117"/>
            <a:ext cx="417592" cy="284833"/>
          </a:xfrm>
          <a:custGeom>
            <a:avLst/>
            <a:gdLst>
              <a:gd name="T0" fmla="*/ 166 w 503"/>
              <a:gd name="T1" fmla="*/ 300 h 343"/>
              <a:gd name="T2" fmla="*/ 173 w 503"/>
              <a:gd name="T3" fmla="*/ 334 h 343"/>
              <a:gd name="T4" fmla="*/ 218 w 503"/>
              <a:gd name="T5" fmla="*/ 334 h 343"/>
              <a:gd name="T6" fmla="*/ 218 w 503"/>
              <a:gd name="T7" fmla="*/ 289 h 343"/>
              <a:gd name="T8" fmla="*/ 409 w 503"/>
              <a:gd name="T9" fmla="*/ 209 h 343"/>
              <a:gd name="T10" fmla="*/ 425 w 503"/>
              <a:gd name="T11" fmla="*/ 193 h 343"/>
              <a:gd name="T12" fmla="*/ 389 w 503"/>
              <a:gd name="T13" fmla="*/ 160 h 343"/>
              <a:gd name="T14" fmla="*/ 385 w 503"/>
              <a:gd name="T15" fmla="*/ 217 h 343"/>
              <a:gd name="T16" fmla="*/ 263 w 503"/>
              <a:gd name="T17" fmla="*/ 217 h 343"/>
              <a:gd name="T18" fmla="*/ 190 w 503"/>
              <a:gd name="T19" fmla="*/ 217 h 343"/>
              <a:gd name="T20" fmla="*/ 148 w 503"/>
              <a:gd name="T21" fmla="*/ 188 h 343"/>
              <a:gd name="T22" fmla="*/ 170 w 503"/>
              <a:gd name="T23" fmla="*/ 160 h 343"/>
              <a:gd name="T24" fmla="*/ 117 w 503"/>
              <a:gd name="T25" fmla="*/ 84 h 343"/>
              <a:gd name="T26" fmla="*/ 243 w 503"/>
              <a:gd name="T27" fmla="*/ 141 h 343"/>
              <a:gd name="T28" fmla="*/ 316 w 503"/>
              <a:gd name="T29" fmla="*/ 141 h 343"/>
              <a:gd name="T30" fmla="*/ 389 w 503"/>
              <a:gd name="T31" fmla="*/ 141 h 343"/>
              <a:gd name="T32" fmla="*/ 446 w 503"/>
              <a:gd name="T33" fmla="*/ 141 h 343"/>
              <a:gd name="T34" fmla="*/ 409 w 503"/>
              <a:gd name="T35" fmla="*/ 141 h 343"/>
              <a:gd name="T36" fmla="*/ 331 w 503"/>
              <a:gd name="T37" fmla="*/ 313 h 343"/>
              <a:gd name="T38" fmla="*/ 225 w 503"/>
              <a:gd name="T39" fmla="*/ 275 h 343"/>
              <a:gd name="T40" fmla="*/ 0 w 503"/>
              <a:gd name="T41" fmla="*/ 24 h 343"/>
              <a:gd name="T42" fmla="*/ 2 w 503"/>
              <a:gd name="T43" fmla="*/ 14 h 343"/>
              <a:gd name="T44" fmla="*/ 32 w 503"/>
              <a:gd name="T45" fmla="*/ 2 h 343"/>
              <a:gd name="T46" fmla="*/ 99 w 503"/>
              <a:gd name="T47" fmla="*/ 51 h 343"/>
              <a:gd name="T48" fmla="*/ 490 w 503"/>
              <a:gd name="T49" fmla="*/ 52 h 343"/>
              <a:gd name="T50" fmla="*/ 501 w 503"/>
              <a:gd name="T51" fmla="*/ 60 h 343"/>
              <a:gd name="T52" fmla="*/ 459 w 503"/>
              <a:gd name="T53" fmla="*/ 200 h 343"/>
              <a:gd name="T54" fmla="*/ 406 w 503"/>
              <a:gd name="T55" fmla="*/ 245 h 343"/>
              <a:gd name="T56" fmla="*/ 161 w 503"/>
              <a:gd name="T57" fmla="*/ 250 h 343"/>
              <a:gd name="T58" fmla="*/ 144 w 503"/>
              <a:gd name="T59" fmla="*/ 261 h 343"/>
              <a:gd name="T60" fmla="*/ 150 w 503"/>
              <a:gd name="T61" fmla="*/ 271 h 343"/>
              <a:gd name="T62" fmla="*/ 163 w 503"/>
              <a:gd name="T63" fmla="*/ 280 h 343"/>
              <a:gd name="T64" fmla="*/ 150 w 503"/>
              <a:gd name="T65" fmla="*/ 310 h 343"/>
              <a:gd name="T66" fmla="*/ 150 w 503"/>
              <a:gd name="T67" fmla="*/ 314 h 343"/>
              <a:gd name="T68" fmla="*/ 147 w 503"/>
              <a:gd name="T69" fmla="*/ 317 h 343"/>
              <a:gd name="T70" fmla="*/ 128 w 503"/>
              <a:gd name="T71" fmla="*/ 311 h 343"/>
              <a:gd name="T72" fmla="*/ 105 w 503"/>
              <a:gd name="T73" fmla="*/ 291 h 343"/>
              <a:gd name="T74" fmla="*/ 103 w 503"/>
              <a:gd name="T75" fmla="*/ 252 h 343"/>
              <a:gd name="T76" fmla="*/ 115 w 503"/>
              <a:gd name="T77" fmla="*/ 231 h 343"/>
              <a:gd name="T78" fmla="*/ 92 w 503"/>
              <a:gd name="T79" fmla="*/ 157 h 343"/>
              <a:gd name="T80" fmla="*/ 47 w 503"/>
              <a:gd name="T81" fmla="*/ 63 h 343"/>
              <a:gd name="T82" fmla="*/ 410 w 503"/>
              <a:gd name="T83" fmla="*/ 273 h 343"/>
              <a:gd name="T84" fmla="*/ 407 w 503"/>
              <a:gd name="T85" fmla="*/ 283 h 343"/>
              <a:gd name="T86" fmla="*/ 418 w 503"/>
              <a:gd name="T87" fmla="*/ 312 h 343"/>
              <a:gd name="T88" fmla="*/ 418 w 503"/>
              <a:gd name="T89" fmla="*/ 314 h 343"/>
              <a:gd name="T90" fmla="*/ 425 w 503"/>
              <a:gd name="T91" fmla="*/ 318 h 343"/>
              <a:gd name="T92" fmla="*/ 446 w 503"/>
              <a:gd name="T93" fmla="*/ 287 h 343"/>
              <a:gd name="T94" fmla="*/ 360 w 503"/>
              <a:gd name="T95" fmla="*/ 282 h 343"/>
              <a:gd name="T96" fmla="*/ 350 w 503"/>
              <a:gd name="T97" fmla="*/ 334 h 343"/>
              <a:gd name="T98" fmla="*/ 395 w 503"/>
              <a:gd name="T99" fmla="*/ 334 h 343"/>
              <a:gd name="T100" fmla="*/ 395 w 503"/>
              <a:gd name="T101" fmla="*/ 28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3" h="343">
                <a:moveTo>
                  <a:pt x="196" y="280"/>
                </a:moveTo>
                <a:cubicBezTo>
                  <a:pt x="191" y="280"/>
                  <a:pt x="187" y="281"/>
                  <a:pt x="183" y="282"/>
                </a:cubicBezTo>
                <a:cubicBezTo>
                  <a:pt x="180" y="284"/>
                  <a:pt x="176" y="286"/>
                  <a:pt x="173" y="289"/>
                </a:cubicBezTo>
                <a:cubicBezTo>
                  <a:pt x="173" y="289"/>
                  <a:pt x="173" y="289"/>
                  <a:pt x="173" y="289"/>
                </a:cubicBezTo>
                <a:cubicBezTo>
                  <a:pt x="170" y="292"/>
                  <a:pt x="168" y="296"/>
                  <a:pt x="166" y="300"/>
                </a:cubicBezTo>
                <a:cubicBezTo>
                  <a:pt x="165" y="303"/>
                  <a:pt x="164" y="307"/>
                  <a:pt x="164" y="312"/>
                </a:cubicBezTo>
                <a:cubicBezTo>
                  <a:pt x="164" y="316"/>
                  <a:pt x="165" y="320"/>
                  <a:pt x="166" y="324"/>
                </a:cubicBezTo>
                <a:cubicBezTo>
                  <a:pt x="168" y="328"/>
                  <a:pt x="170" y="331"/>
                  <a:pt x="173" y="334"/>
                </a:cubicBezTo>
                <a:cubicBezTo>
                  <a:pt x="173" y="334"/>
                  <a:pt x="173" y="334"/>
                  <a:pt x="173" y="334"/>
                </a:cubicBezTo>
                <a:cubicBezTo>
                  <a:pt x="173" y="334"/>
                  <a:pt x="173" y="334"/>
                  <a:pt x="173" y="334"/>
                </a:cubicBezTo>
                <a:cubicBezTo>
                  <a:pt x="179" y="340"/>
                  <a:pt x="187" y="343"/>
                  <a:pt x="196" y="343"/>
                </a:cubicBezTo>
                <a:cubicBezTo>
                  <a:pt x="200" y="343"/>
                  <a:pt x="204" y="343"/>
                  <a:pt x="208" y="341"/>
                </a:cubicBezTo>
                <a:cubicBezTo>
                  <a:pt x="211" y="339"/>
                  <a:pt x="215" y="337"/>
                  <a:pt x="218" y="335"/>
                </a:cubicBezTo>
                <a:cubicBezTo>
                  <a:pt x="218" y="335"/>
                  <a:pt x="218" y="335"/>
                  <a:pt x="218" y="335"/>
                </a:cubicBezTo>
                <a:cubicBezTo>
                  <a:pt x="218" y="334"/>
                  <a:pt x="218" y="334"/>
                  <a:pt x="218" y="334"/>
                </a:cubicBezTo>
                <a:cubicBezTo>
                  <a:pt x="221" y="331"/>
                  <a:pt x="223" y="328"/>
                  <a:pt x="225" y="324"/>
                </a:cubicBezTo>
                <a:cubicBezTo>
                  <a:pt x="226" y="320"/>
                  <a:pt x="227" y="316"/>
                  <a:pt x="227" y="312"/>
                </a:cubicBezTo>
                <a:cubicBezTo>
                  <a:pt x="227" y="307"/>
                  <a:pt x="226" y="303"/>
                  <a:pt x="225" y="300"/>
                </a:cubicBezTo>
                <a:cubicBezTo>
                  <a:pt x="223" y="296"/>
                  <a:pt x="221" y="292"/>
                  <a:pt x="218" y="289"/>
                </a:cubicBezTo>
                <a:cubicBezTo>
                  <a:pt x="218" y="289"/>
                  <a:pt x="218" y="289"/>
                  <a:pt x="218" y="289"/>
                </a:cubicBezTo>
                <a:cubicBezTo>
                  <a:pt x="215" y="286"/>
                  <a:pt x="212" y="284"/>
                  <a:pt x="208" y="282"/>
                </a:cubicBezTo>
                <a:cubicBezTo>
                  <a:pt x="204" y="281"/>
                  <a:pt x="200" y="280"/>
                  <a:pt x="196" y="280"/>
                </a:cubicBezTo>
                <a:close/>
                <a:moveTo>
                  <a:pt x="439" y="160"/>
                </a:moveTo>
                <a:cubicBezTo>
                  <a:pt x="409" y="160"/>
                  <a:pt x="409" y="160"/>
                  <a:pt x="409" y="160"/>
                </a:cubicBezTo>
                <a:cubicBezTo>
                  <a:pt x="409" y="209"/>
                  <a:pt x="409" y="209"/>
                  <a:pt x="409" y="209"/>
                </a:cubicBezTo>
                <a:cubicBezTo>
                  <a:pt x="410" y="208"/>
                  <a:pt x="411" y="207"/>
                  <a:pt x="412" y="207"/>
                </a:cubicBezTo>
                <a:cubicBezTo>
                  <a:pt x="412" y="206"/>
                  <a:pt x="412" y="206"/>
                  <a:pt x="412" y="206"/>
                </a:cubicBezTo>
                <a:cubicBezTo>
                  <a:pt x="412" y="206"/>
                  <a:pt x="412" y="206"/>
                  <a:pt x="412" y="206"/>
                </a:cubicBezTo>
                <a:cubicBezTo>
                  <a:pt x="415" y="204"/>
                  <a:pt x="417" y="202"/>
                  <a:pt x="419" y="200"/>
                </a:cubicBezTo>
                <a:cubicBezTo>
                  <a:pt x="422" y="197"/>
                  <a:pt x="424" y="195"/>
                  <a:pt x="425" y="193"/>
                </a:cubicBezTo>
                <a:cubicBezTo>
                  <a:pt x="427" y="191"/>
                  <a:pt x="429" y="188"/>
                  <a:pt x="430" y="186"/>
                </a:cubicBezTo>
                <a:cubicBezTo>
                  <a:pt x="430" y="186"/>
                  <a:pt x="430" y="186"/>
                  <a:pt x="430" y="186"/>
                </a:cubicBezTo>
                <a:cubicBezTo>
                  <a:pt x="431" y="183"/>
                  <a:pt x="433" y="180"/>
                  <a:pt x="434" y="177"/>
                </a:cubicBezTo>
                <a:cubicBezTo>
                  <a:pt x="439" y="160"/>
                  <a:pt x="439" y="160"/>
                  <a:pt x="439" y="160"/>
                </a:cubicBezTo>
                <a:close/>
                <a:moveTo>
                  <a:pt x="389" y="160"/>
                </a:moveTo>
                <a:cubicBezTo>
                  <a:pt x="336" y="160"/>
                  <a:pt x="336" y="160"/>
                  <a:pt x="336" y="160"/>
                </a:cubicBezTo>
                <a:cubicBezTo>
                  <a:pt x="336" y="217"/>
                  <a:pt x="336" y="217"/>
                  <a:pt x="336" y="217"/>
                </a:cubicBezTo>
                <a:cubicBezTo>
                  <a:pt x="351" y="217"/>
                  <a:pt x="351" y="217"/>
                  <a:pt x="351" y="217"/>
                </a:cubicBezTo>
                <a:cubicBezTo>
                  <a:pt x="378" y="217"/>
                  <a:pt x="378" y="217"/>
                  <a:pt x="378" y="217"/>
                </a:cubicBezTo>
                <a:cubicBezTo>
                  <a:pt x="380" y="217"/>
                  <a:pt x="383" y="217"/>
                  <a:pt x="385" y="217"/>
                </a:cubicBezTo>
                <a:cubicBezTo>
                  <a:pt x="386" y="217"/>
                  <a:pt x="388" y="217"/>
                  <a:pt x="389" y="216"/>
                </a:cubicBezTo>
                <a:cubicBezTo>
                  <a:pt x="389" y="160"/>
                  <a:pt x="389" y="160"/>
                  <a:pt x="389" y="160"/>
                </a:cubicBezTo>
                <a:close/>
                <a:moveTo>
                  <a:pt x="316" y="160"/>
                </a:moveTo>
                <a:cubicBezTo>
                  <a:pt x="263" y="160"/>
                  <a:pt x="263" y="160"/>
                  <a:pt x="263" y="160"/>
                </a:cubicBezTo>
                <a:cubicBezTo>
                  <a:pt x="263" y="217"/>
                  <a:pt x="263" y="217"/>
                  <a:pt x="263" y="217"/>
                </a:cubicBezTo>
                <a:cubicBezTo>
                  <a:pt x="316" y="217"/>
                  <a:pt x="316" y="217"/>
                  <a:pt x="316" y="217"/>
                </a:cubicBezTo>
                <a:cubicBezTo>
                  <a:pt x="316" y="160"/>
                  <a:pt x="316" y="160"/>
                  <a:pt x="316" y="160"/>
                </a:cubicBezTo>
                <a:close/>
                <a:moveTo>
                  <a:pt x="243" y="160"/>
                </a:moveTo>
                <a:cubicBezTo>
                  <a:pt x="190" y="160"/>
                  <a:pt x="190" y="160"/>
                  <a:pt x="190" y="160"/>
                </a:cubicBezTo>
                <a:cubicBezTo>
                  <a:pt x="190" y="217"/>
                  <a:pt x="190" y="217"/>
                  <a:pt x="190" y="217"/>
                </a:cubicBezTo>
                <a:cubicBezTo>
                  <a:pt x="243" y="217"/>
                  <a:pt x="243" y="217"/>
                  <a:pt x="243" y="217"/>
                </a:cubicBezTo>
                <a:cubicBezTo>
                  <a:pt x="243" y="160"/>
                  <a:pt x="243" y="160"/>
                  <a:pt x="243" y="160"/>
                </a:cubicBezTo>
                <a:close/>
                <a:moveTo>
                  <a:pt x="170" y="160"/>
                </a:moveTo>
                <a:cubicBezTo>
                  <a:pt x="141" y="160"/>
                  <a:pt x="141" y="160"/>
                  <a:pt x="141" y="160"/>
                </a:cubicBezTo>
                <a:cubicBezTo>
                  <a:pt x="143" y="170"/>
                  <a:pt x="146" y="179"/>
                  <a:pt x="148" y="188"/>
                </a:cubicBezTo>
                <a:cubicBezTo>
                  <a:pt x="151" y="198"/>
                  <a:pt x="155" y="207"/>
                  <a:pt x="158" y="216"/>
                </a:cubicBezTo>
                <a:cubicBezTo>
                  <a:pt x="159" y="217"/>
                  <a:pt x="159" y="217"/>
                  <a:pt x="159" y="217"/>
                </a:cubicBezTo>
                <a:cubicBezTo>
                  <a:pt x="160" y="217"/>
                  <a:pt x="160" y="217"/>
                  <a:pt x="160" y="217"/>
                </a:cubicBezTo>
                <a:cubicBezTo>
                  <a:pt x="170" y="217"/>
                  <a:pt x="170" y="217"/>
                  <a:pt x="170" y="217"/>
                </a:cubicBezTo>
                <a:cubicBezTo>
                  <a:pt x="170" y="160"/>
                  <a:pt x="170" y="160"/>
                  <a:pt x="170" y="160"/>
                </a:cubicBezTo>
                <a:close/>
                <a:moveTo>
                  <a:pt x="135" y="141"/>
                </a:moveTo>
                <a:cubicBezTo>
                  <a:pt x="170" y="141"/>
                  <a:pt x="170" y="141"/>
                  <a:pt x="170" y="141"/>
                </a:cubicBezTo>
                <a:cubicBezTo>
                  <a:pt x="170" y="84"/>
                  <a:pt x="170" y="84"/>
                  <a:pt x="170" y="84"/>
                </a:cubicBezTo>
                <a:cubicBezTo>
                  <a:pt x="119" y="84"/>
                  <a:pt x="119" y="84"/>
                  <a:pt x="119" y="84"/>
                </a:cubicBezTo>
                <a:cubicBezTo>
                  <a:pt x="117" y="84"/>
                  <a:pt x="117" y="84"/>
                  <a:pt x="117" y="84"/>
                </a:cubicBezTo>
                <a:cubicBezTo>
                  <a:pt x="118" y="86"/>
                  <a:pt x="118" y="86"/>
                  <a:pt x="118" y="86"/>
                </a:cubicBezTo>
                <a:cubicBezTo>
                  <a:pt x="122" y="96"/>
                  <a:pt x="125" y="105"/>
                  <a:pt x="128" y="115"/>
                </a:cubicBezTo>
                <a:cubicBezTo>
                  <a:pt x="131" y="124"/>
                  <a:pt x="133" y="132"/>
                  <a:pt x="135" y="141"/>
                </a:cubicBezTo>
                <a:close/>
                <a:moveTo>
                  <a:pt x="190" y="141"/>
                </a:moveTo>
                <a:cubicBezTo>
                  <a:pt x="243" y="141"/>
                  <a:pt x="243" y="141"/>
                  <a:pt x="243" y="141"/>
                </a:cubicBezTo>
                <a:cubicBezTo>
                  <a:pt x="243" y="84"/>
                  <a:pt x="243" y="84"/>
                  <a:pt x="243" y="84"/>
                </a:cubicBezTo>
                <a:cubicBezTo>
                  <a:pt x="190" y="84"/>
                  <a:pt x="190" y="84"/>
                  <a:pt x="190" y="84"/>
                </a:cubicBezTo>
                <a:cubicBezTo>
                  <a:pt x="190" y="141"/>
                  <a:pt x="190" y="141"/>
                  <a:pt x="190" y="141"/>
                </a:cubicBezTo>
                <a:close/>
                <a:moveTo>
                  <a:pt x="263" y="141"/>
                </a:moveTo>
                <a:cubicBezTo>
                  <a:pt x="316" y="141"/>
                  <a:pt x="316" y="141"/>
                  <a:pt x="316" y="141"/>
                </a:cubicBezTo>
                <a:cubicBezTo>
                  <a:pt x="316" y="84"/>
                  <a:pt x="316" y="84"/>
                  <a:pt x="316" y="84"/>
                </a:cubicBezTo>
                <a:cubicBezTo>
                  <a:pt x="263" y="84"/>
                  <a:pt x="263" y="84"/>
                  <a:pt x="263" y="84"/>
                </a:cubicBezTo>
                <a:cubicBezTo>
                  <a:pt x="263" y="141"/>
                  <a:pt x="263" y="141"/>
                  <a:pt x="263" y="141"/>
                </a:cubicBezTo>
                <a:close/>
                <a:moveTo>
                  <a:pt x="336" y="141"/>
                </a:moveTo>
                <a:cubicBezTo>
                  <a:pt x="389" y="141"/>
                  <a:pt x="389" y="141"/>
                  <a:pt x="389" y="141"/>
                </a:cubicBezTo>
                <a:cubicBezTo>
                  <a:pt x="389" y="84"/>
                  <a:pt x="389" y="84"/>
                  <a:pt x="389" y="84"/>
                </a:cubicBezTo>
                <a:cubicBezTo>
                  <a:pt x="336" y="84"/>
                  <a:pt x="336" y="84"/>
                  <a:pt x="336" y="84"/>
                </a:cubicBezTo>
                <a:cubicBezTo>
                  <a:pt x="336" y="141"/>
                  <a:pt x="336" y="141"/>
                  <a:pt x="336" y="141"/>
                </a:cubicBezTo>
                <a:close/>
                <a:moveTo>
                  <a:pt x="409" y="141"/>
                </a:moveTo>
                <a:cubicBezTo>
                  <a:pt x="446" y="141"/>
                  <a:pt x="446" y="141"/>
                  <a:pt x="446" y="141"/>
                </a:cubicBezTo>
                <a:cubicBezTo>
                  <a:pt x="464" y="86"/>
                  <a:pt x="464" y="86"/>
                  <a:pt x="464" y="86"/>
                </a:cubicBezTo>
                <a:cubicBezTo>
                  <a:pt x="464" y="84"/>
                  <a:pt x="464" y="84"/>
                  <a:pt x="464" y="84"/>
                </a:cubicBezTo>
                <a:cubicBezTo>
                  <a:pt x="462" y="84"/>
                  <a:pt x="462" y="84"/>
                  <a:pt x="462" y="84"/>
                </a:cubicBezTo>
                <a:cubicBezTo>
                  <a:pt x="409" y="84"/>
                  <a:pt x="409" y="84"/>
                  <a:pt x="409" y="84"/>
                </a:cubicBezTo>
                <a:cubicBezTo>
                  <a:pt x="409" y="141"/>
                  <a:pt x="409" y="141"/>
                  <a:pt x="409" y="141"/>
                </a:cubicBezTo>
                <a:close/>
                <a:moveTo>
                  <a:pt x="229" y="272"/>
                </a:moveTo>
                <a:cubicBezTo>
                  <a:pt x="339" y="273"/>
                  <a:pt x="339" y="273"/>
                  <a:pt x="339" y="273"/>
                </a:cubicBezTo>
                <a:cubicBezTo>
                  <a:pt x="341" y="273"/>
                  <a:pt x="342" y="273"/>
                  <a:pt x="343" y="275"/>
                </a:cubicBezTo>
                <a:cubicBezTo>
                  <a:pt x="344" y="276"/>
                  <a:pt x="343" y="278"/>
                  <a:pt x="342" y="279"/>
                </a:cubicBezTo>
                <a:cubicBezTo>
                  <a:pt x="335" y="289"/>
                  <a:pt x="331" y="300"/>
                  <a:pt x="331" y="313"/>
                </a:cubicBezTo>
                <a:cubicBezTo>
                  <a:pt x="331" y="314"/>
                  <a:pt x="331" y="316"/>
                  <a:pt x="331" y="318"/>
                </a:cubicBezTo>
                <a:cubicBezTo>
                  <a:pt x="237" y="318"/>
                  <a:pt x="237" y="318"/>
                  <a:pt x="237" y="318"/>
                </a:cubicBezTo>
                <a:cubicBezTo>
                  <a:pt x="237" y="316"/>
                  <a:pt x="237" y="314"/>
                  <a:pt x="237" y="313"/>
                </a:cubicBezTo>
                <a:cubicBezTo>
                  <a:pt x="237" y="301"/>
                  <a:pt x="233" y="289"/>
                  <a:pt x="226" y="279"/>
                </a:cubicBezTo>
                <a:cubicBezTo>
                  <a:pt x="225" y="278"/>
                  <a:pt x="225" y="276"/>
                  <a:pt x="225" y="275"/>
                </a:cubicBezTo>
                <a:cubicBezTo>
                  <a:pt x="226" y="273"/>
                  <a:pt x="227" y="272"/>
                  <a:pt x="229" y="272"/>
                </a:cubicBezTo>
                <a:close/>
                <a:moveTo>
                  <a:pt x="15" y="44"/>
                </a:moveTo>
                <a:cubicBezTo>
                  <a:pt x="12" y="43"/>
                  <a:pt x="9" y="41"/>
                  <a:pt x="7" y="39"/>
                </a:cubicBezTo>
                <a:cubicBezTo>
                  <a:pt x="5" y="37"/>
                  <a:pt x="3" y="35"/>
                  <a:pt x="2" y="32"/>
                </a:cubicBezTo>
                <a:cubicBezTo>
                  <a:pt x="1" y="29"/>
                  <a:pt x="1" y="27"/>
                  <a:pt x="0" y="24"/>
                </a:cubicBezTo>
                <a:cubicBezTo>
                  <a:pt x="0" y="21"/>
                  <a:pt x="1" y="18"/>
                  <a:pt x="2" y="15"/>
                </a:cubicBezTo>
                <a:cubicBezTo>
                  <a:pt x="2" y="15"/>
                  <a:pt x="2" y="15"/>
                  <a:pt x="2" y="15"/>
                </a:cubicBezTo>
                <a:cubicBezTo>
                  <a:pt x="2" y="15"/>
                  <a:pt x="2" y="15"/>
                  <a:pt x="2" y="15"/>
                </a:cubicBezTo>
                <a:cubicBezTo>
                  <a:pt x="2" y="15"/>
                  <a:pt x="2" y="15"/>
                  <a:pt x="2" y="15"/>
                </a:cubicBezTo>
                <a:cubicBezTo>
                  <a:pt x="2" y="14"/>
                  <a:pt x="2" y="14"/>
                  <a:pt x="2" y="14"/>
                </a:cubicBezTo>
                <a:cubicBezTo>
                  <a:pt x="3" y="12"/>
                  <a:pt x="5" y="9"/>
                  <a:pt x="7" y="7"/>
                </a:cubicBezTo>
                <a:cubicBezTo>
                  <a:pt x="7" y="7"/>
                  <a:pt x="7" y="7"/>
                  <a:pt x="7" y="7"/>
                </a:cubicBezTo>
                <a:cubicBezTo>
                  <a:pt x="9" y="5"/>
                  <a:pt x="12" y="3"/>
                  <a:pt x="14" y="2"/>
                </a:cubicBezTo>
                <a:cubicBezTo>
                  <a:pt x="17" y="1"/>
                  <a:pt x="20" y="0"/>
                  <a:pt x="23" y="0"/>
                </a:cubicBezTo>
                <a:cubicBezTo>
                  <a:pt x="26" y="0"/>
                  <a:pt x="29" y="1"/>
                  <a:pt x="32" y="2"/>
                </a:cubicBezTo>
                <a:cubicBezTo>
                  <a:pt x="32" y="2"/>
                  <a:pt x="32" y="2"/>
                  <a:pt x="32" y="2"/>
                </a:cubicBezTo>
                <a:cubicBezTo>
                  <a:pt x="40" y="6"/>
                  <a:pt x="48" y="9"/>
                  <a:pt x="55" y="13"/>
                </a:cubicBezTo>
                <a:cubicBezTo>
                  <a:pt x="62" y="17"/>
                  <a:pt x="68" y="21"/>
                  <a:pt x="73" y="25"/>
                </a:cubicBezTo>
                <a:cubicBezTo>
                  <a:pt x="79" y="29"/>
                  <a:pt x="83" y="33"/>
                  <a:pt x="88" y="37"/>
                </a:cubicBezTo>
                <a:cubicBezTo>
                  <a:pt x="92" y="42"/>
                  <a:pt x="96" y="46"/>
                  <a:pt x="99" y="51"/>
                </a:cubicBezTo>
                <a:cubicBezTo>
                  <a:pt x="100" y="51"/>
                  <a:pt x="100" y="51"/>
                  <a:pt x="100" y="51"/>
                </a:cubicBezTo>
                <a:cubicBezTo>
                  <a:pt x="100" y="51"/>
                  <a:pt x="100" y="51"/>
                  <a:pt x="100" y="51"/>
                </a:cubicBezTo>
                <a:cubicBezTo>
                  <a:pt x="487" y="51"/>
                  <a:pt x="487" y="51"/>
                  <a:pt x="487" y="51"/>
                </a:cubicBezTo>
                <a:cubicBezTo>
                  <a:pt x="490" y="51"/>
                  <a:pt x="490" y="51"/>
                  <a:pt x="490" y="51"/>
                </a:cubicBezTo>
                <a:cubicBezTo>
                  <a:pt x="490" y="52"/>
                  <a:pt x="490" y="52"/>
                  <a:pt x="490" y="52"/>
                </a:cubicBezTo>
                <a:cubicBezTo>
                  <a:pt x="491" y="52"/>
                  <a:pt x="491" y="52"/>
                  <a:pt x="491" y="52"/>
                </a:cubicBezTo>
                <a:cubicBezTo>
                  <a:pt x="492" y="52"/>
                  <a:pt x="492" y="52"/>
                  <a:pt x="492" y="52"/>
                </a:cubicBezTo>
                <a:cubicBezTo>
                  <a:pt x="492" y="52"/>
                  <a:pt x="492" y="52"/>
                  <a:pt x="492" y="52"/>
                </a:cubicBezTo>
                <a:cubicBezTo>
                  <a:pt x="494" y="53"/>
                  <a:pt x="496" y="54"/>
                  <a:pt x="497" y="55"/>
                </a:cubicBezTo>
                <a:cubicBezTo>
                  <a:pt x="499" y="57"/>
                  <a:pt x="500" y="58"/>
                  <a:pt x="501" y="60"/>
                </a:cubicBezTo>
                <a:cubicBezTo>
                  <a:pt x="501" y="60"/>
                  <a:pt x="501" y="60"/>
                  <a:pt x="501" y="60"/>
                </a:cubicBezTo>
                <a:cubicBezTo>
                  <a:pt x="502" y="62"/>
                  <a:pt x="503" y="64"/>
                  <a:pt x="503" y="66"/>
                </a:cubicBezTo>
                <a:cubicBezTo>
                  <a:pt x="503" y="68"/>
                  <a:pt x="503" y="71"/>
                  <a:pt x="502" y="73"/>
                </a:cubicBezTo>
                <a:cubicBezTo>
                  <a:pt x="465" y="187"/>
                  <a:pt x="465" y="187"/>
                  <a:pt x="465" y="187"/>
                </a:cubicBezTo>
                <a:cubicBezTo>
                  <a:pt x="463" y="191"/>
                  <a:pt x="461" y="196"/>
                  <a:pt x="459" y="200"/>
                </a:cubicBezTo>
                <a:cubicBezTo>
                  <a:pt x="457" y="204"/>
                  <a:pt x="454" y="209"/>
                  <a:pt x="452" y="212"/>
                </a:cubicBezTo>
                <a:cubicBezTo>
                  <a:pt x="449" y="216"/>
                  <a:pt x="446" y="220"/>
                  <a:pt x="442" y="223"/>
                </a:cubicBezTo>
                <a:cubicBezTo>
                  <a:pt x="439" y="227"/>
                  <a:pt x="435" y="230"/>
                  <a:pt x="432" y="233"/>
                </a:cubicBezTo>
                <a:cubicBezTo>
                  <a:pt x="428" y="235"/>
                  <a:pt x="424" y="238"/>
                  <a:pt x="419" y="240"/>
                </a:cubicBezTo>
                <a:cubicBezTo>
                  <a:pt x="415" y="242"/>
                  <a:pt x="411" y="244"/>
                  <a:pt x="406" y="245"/>
                </a:cubicBezTo>
                <a:cubicBezTo>
                  <a:pt x="406" y="245"/>
                  <a:pt x="406" y="245"/>
                  <a:pt x="406" y="245"/>
                </a:cubicBezTo>
                <a:cubicBezTo>
                  <a:pt x="401" y="247"/>
                  <a:pt x="397" y="248"/>
                  <a:pt x="392" y="249"/>
                </a:cubicBezTo>
                <a:cubicBezTo>
                  <a:pt x="388" y="249"/>
                  <a:pt x="383" y="250"/>
                  <a:pt x="378" y="250"/>
                </a:cubicBezTo>
                <a:cubicBezTo>
                  <a:pt x="161" y="250"/>
                  <a:pt x="161" y="250"/>
                  <a:pt x="161" y="250"/>
                </a:cubicBezTo>
                <a:cubicBezTo>
                  <a:pt x="161" y="250"/>
                  <a:pt x="161" y="250"/>
                  <a:pt x="161" y="250"/>
                </a:cubicBezTo>
                <a:cubicBezTo>
                  <a:pt x="159" y="250"/>
                  <a:pt x="159" y="250"/>
                  <a:pt x="159" y="250"/>
                </a:cubicBezTo>
                <a:cubicBezTo>
                  <a:pt x="156" y="250"/>
                  <a:pt x="153" y="251"/>
                  <a:pt x="151" y="252"/>
                </a:cubicBezTo>
                <a:cubicBezTo>
                  <a:pt x="149" y="254"/>
                  <a:pt x="147" y="256"/>
                  <a:pt x="145" y="258"/>
                </a:cubicBezTo>
                <a:cubicBezTo>
                  <a:pt x="145" y="258"/>
                  <a:pt x="145" y="258"/>
                  <a:pt x="145" y="258"/>
                </a:cubicBezTo>
                <a:cubicBezTo>
                  <a:pt x="145" y="259"/>
                  <a:pt x="144" y="260"/>
                  <a:pt x="144" y="261"/>
                </a:cubicBezTo>
                <a:cubicBezTo>
                  <a:pt x="144" y="261"/>
                  <a:pt x="144" y="262"/>
                  <a:pt x="144" y="263"/>
                </a:cubicBezTo>
                <a:cubicBezTo>
                  <a:pt x="143" y="264"/>
                  <a:pt x="144" y="264"/>
                  <a:pt x="144" y="265"/>
                </a:cubicBezTo>
                <a:cubicBezTo>
                  <a:pt x="144" y="265"/>
                  <a:pt x="144" y="265"/>
                  <a:pt x="144" y="265"/>
                </a:cubicBezTo>
                <a:cubicBezTo>
                  <a:pt x="144" y="266"/>
                  <a:pt x="144" y="266"/>
                  <a:pt x="144" y="267"/>
                </a:cubicBezTo>
                <a:cubicBezTo>
                  <a:pt x="145" y="269"/>
                  <a:pt x="147" y="270"/>
                  <a:pt x="150" y="271"/>
                </a:cubicBezTo>
                <a:cubicBezTo>
                  <a:pt x="150" y="271"/>
                  <a:pt x="150" y="271"/>
                  <a:pt x="150" y="271"/>
                </a:cubicBezTo>
                <a:cubicBezTo>
                  <a:pt x="152" y="272"/>
                  <a:pt x="154" y="272"/>
                  <a:pt x="158" y="272"/>
                </a:cubicBezTo>
                <a:cubicBezTo>
                  <a:pt x="160" y="273"/>
                  <a:pt x="162" y="273"/>
                  <a:pt x="163" y="274"/>
                </a:cubicBezTo>
                <a:cubicBezTo>
                  <a:pt x="164" y="275"/>
                  <a:pt x="164" y="276"/>
                  <a:pt x="164" y="277"/>
                </a:cubicBezTo>
                <a:cubicBezTo>
                  <a:pt x="164" y="278"/>
                  <a:pt x="163" y="279"/>
                  <a:pt x="163" y="280"/>
                </a:cubicBezTo>
                <a:cubicBezTo>
                  <a:pt x="162" y="281"/>
                  <a:pt x="161" y="282"/>
                  <a:pt x="160" y="284"/>
                </a:cubicBezTo>
                <a:cubicBezTo>
                  <a:pt x="158" y="286"/>
                  <a:pt x="156" y="290"/>
                  <a:pt x="154" y="294"/>
                </a:cubicBezTo>
                <a:cubicBezTo>
                  <a:pt x="154" y="294"/>
                  <a:pt x="154" y="294"/>
                  <a:pt x="154" y="294"/>
                </a:cubicBezTo>
                <a:cubicBezTo>
                  <a:pt x="152" y="299"/>
                  <a:pt x="150" y="304"/>
                  <a:pt x="150" y="310"/>
                </a:cubicBezTo>
                <a:cubicBezTo>
                  <a:pt x="150" y="310"/>
                  <a:pt x="150" y="310"/>
                  <a:pt x="150" y="310"/>
                </a:cubicBezTo>
                <a:cubicBezTo>
                  <a:pt x="150" y="312"/>
                  <a:pt x="150" y="312"/>
                  <a:pt x="150" y="312"/>
                </a:cubicBezTo>
                <a:cubicBezTo>
                  <a:pt x="150" y="312"/>
                  <a:pt x="150" y="312"/>
                  <a:pt x="150" y="312"/>
                </a:cubicBezTo>
                <a:cubicBezTo>
                  <a:pt x="150" y="312"/>
                  <a:pt x="150" y="312"/>
                  <a:pt x="150" y="312"/>
                </a:cubicBezTo>
                <a:cubicBezTo>
                  <a:pt x="150" y="312"/>
                  <a:pt x="150" y="312"/>
                  <a:pt x="150" y="312"/>
                </a:cubicBezTo>
                <a:cubicBezTo>
                  <a:pt x="150" y="314"/>
                  <a:pt x="150" y="314"/>
                  <a:pt x="150" y="314"/>
                </a:cubicBezTo>
                <a:cubicBezTo>
                  <a:pt x="150" y="314"/>
                  <a:pt x="150" y="314"/>
                  <a:pt x="150" y="314"/>
                </a:cubicBezTo>
                <a:cubicBezTo>
                  <a:pt x="150" y="314"/>
                  <a:pt x="150" y="314"/>
                  <a:pt x="150" y="314"/>
                </a:cubicBezTo>
                <a:cubicBezTo>
                  <a:pt x="150" y="314"/>
                  <a:pt x="150" y="314"/>
                  <a:pt x="150" y="314"/>
                </a:cubicBezTo>
                <a:cubicBezTo>
                  <a:pt x="150" y="318"/>
                  <a:pt x="150" y="318"/>
                  <a:pt x="150" y="318"/>
                </a:cubicBezTo>
                <a:cubicBezTo>
                  <a:pt x="147" y="317"/>
                  <a:pt x="147" y="317"/>
                  <a:pt x="147" y="317"/>
                </a:cubicBezTo>
                <a:cubicBezTo>
                  <a:pt x="144" y="317"/>
                  <a:pt x="142" y="316"/>
                  <a:pt x="140" y="316"/>
                </a:cubicBezTo>
                <a:cubicBezTo>
                  <a:pt x="138" y="315"/>
                  <a:pt x="136" y="314"/>
                  <a:pt x="133" y="314"/>
                </a:cubicBezTo>
                <a:cubicBezTo>
                  <a:pt x="133" y="314"/>
                  <a:pt x="133" y="314"/>
                  <a:pt x="133" y="314"/>
                </a:cubicBezTo>
                <a:cubicBezTo>
                  <a:pt x="133" y="314"/>
                  <a:pt x="133" y="314"/>
                  <a:pt x="133" y="314"/>
                </a:cubicBezTo>
                <a:cubicBezTo>
                  <a:pt x="131" y="313"/>
                  <a:pt x="129" y="312"/>
                  <a:pt x="128" y="311"/>
                </a:cubicBezTo>
                <a:cubicBezTo>
                  <a:pt x="126" y="310"/>
                  <a:pt x="124" y="309"/>
                  <a:pt x="122" y="308"/>
                </a:cubicBezTo>
                <a:cubicBezTo>
                  <a:pt x="120" y="307"/>
                  <a:pt x="117" y="305"/>
                  <a:pt x="115" y="303"/>
                </a:cubicBezTo>
                <a:cubicBezTo>
                  <a:pt x="113" y="301"/>
                  <a:pt x="111" y="299"/>
                  <a:pt x="110" y="297"/>
                </a:cubicBezTo>
                <a:cubicBezTo>
                  <a:pt x="108" y="295"/>
                  <a:pt x="106" y="293"/>
                  <a:pt x="105" y="291"/>
                </a:cubicBezTo>
                <a:cubicBezTo>
                  <a:pt x="105" y="291"/>
                  <a:pt x="105" y="291"/>
                  <a:pt x="105" y="291"/>
                </a:cubicBezTo>
                <a:cubicBezTo>
                  <a:pt x="104" y="288"/>
                  <a:pt x="103" y="286"/>
                  <a:pt x="102" y="283"/>
                </a:cubicBezTo>
                <a:cubicBezTo>
                  <a:pt x="101" y="281"/>
                  <a:pt x="101" y="278"/>
                  <a:pt x="100" y="276"/>
                </a:cubicBezTo>
                <a:cubicBezTo>
                  <a:pt x="100" y="273"/>
                  <a:pt x="100" y="271"/>
                  <a:pt x="100" y="268"/>
                </a:cubicBezTo>
                <a:cubicBezTo>
                  <a:pt x="100" y="265"/>
                  <a:pt x="100" y="263"/>
                  <a:pt x="101" y="260"/>
                </a:cubicBezTo>
                <a:cubicBezTo>
                  <a:pt x="101" y="257"/>
                  <a:pt x="102" y="255"/>
                  <a:pt x="103" y="252"/>
                </a:cubicBezTo>
                <a:cubicBezTo>
                  <a:pt x="104" y="250"/>
                  <a:pt x="104" y="248"/>
                  <a:pt x="105" y="247"/>
                </a:cubicBezTo>
                <a:cubicBezTo>
                  <a:pt x="106" y="245"/>
                  <a:pt x="107" y="243"/>
                  <a:pt x="108" y="241"/>
                </a:cubicBezTo>
                <a:cubicBezTo>
                  <a:pt x="109" y="240"/>
                  <a:pt x="110" y="238"/>
                  <a:pt x="111" y="236"/>
                </a:cubicBezTo>
                <a:cubicBezTo>
                  <a:pt x="112" y="235"/>
                  <a:pt x="113" y="234"/>
                  <a:pt x="114" y="232"/>
                </a:cubicBezTo>
                <a:cubicBezTo>
                  <a:pt x="115" y="231"/>
                  <a:pt x="115" y="231"/>
                  <a:pt x="115" y="231"/>
                </a:cubicBezTo>
                <a:cubicBezTo>
                  <a:pt x="114" y="231"/>
                  <a:pt x="114" y="231"/>
                  <a:pt x="114" y="231"/>
                </a:cubicBezTo>
                <a:cubicBezTo>
                  <a:pt x="112" y="224"/>
                  <a:pt x="110" y="218"/>
                  <a:pt x="108" y="211"/>
                </a:cubicBezTo>
                <a:cubicBezTo>
                  <a:pt x="106" y="205"/>
                  <a:pt x="104" y="198"/>
                  <a:pt x="102" y="193"/>
                </a:cubicBezTo>
                <a:cubicBezTo>
                  <a:pt x="101" y="187"/>
                  <a:pt x="99" y="180"/>
                  <a:pt x="97" y="174"/>
                </a:cubicBezTo>
                <a:cubicBezTo>
                  <a:pt x="95" y="168"/>
                  <a:pt x="94" y="162"/>
                  <a:pt x="92" y="157"/>
                </a:cubicBezTo>
                <a:cubicBezTo>
                  <a:pt x="92" y="157"/>
                  <a:pt x="92" y="157"/>
                  <a:pt x="92" y="157"/>
                </a:cubicBezTo>
                <a:cubicBezTo>
                  <a:pt x="88" y="142"/>
                  <a:pt x="85" y="129"/>
                  <a:pt x="81" y="117"/>
                </a:cubicBezTo>
                <a:cubicBezTo>
                  <a:pt x="81" y="117"/>
                  <a:pt x="81" y="117"/>
                  <a:pt x="81" y="117"/>
                </a:cubicBezTo>
                <a:cubicBezTo>
                  <a:pt x="77" y="106"/>
                  <a:pt x="72" y="95"/>
                  <a:pt x="67" y="86"/>
                </a:cubicBezTo>
                <a:cubicBezTo>
                  <a:pt x="62" y="77"/>
                  <a:pt x="55" y="70"/>
                  <a:pt x="47" y="63"/>
                </a:cubicBezTo>
                <a:cubicBezTo>
                  <a:pt x="38" y="56"/>
                  <a:pt x="28" y="50"/>
                  <a:pt x="15" y="44"/>
                </a:cubicBezTo>
                <a:cubicBezTo>
                  <a:pt x="15" y="44"/>
                  <a:pt x="15" y="44"/>
                  <a:pt x="15" y="44"/>
                </a:cubicBezTo>
                <a:cubicBezTo>
                  <a:pt x="15" y="44"/>
                  <a:pt x="15" y="44"/>
                  <a:pt x="15" y="44"/>
                </a:cubicBezTo>
                <a:close/>
                <a:moveTo>
                  <a:pt x="425" y="273"/>
                </a:moveTo>
                <a:cubicBezTo>
                  <a:pt x="410" y="273"/>
                  <a:pt x="410" y="273"/>
                  <a:pt x="410" y="273"/>
                </a:cubicBezTo>
                <a:cubicBezTo>
                  <a:pt x="407" y="273"/>
                  <a:pt x="406" y="273"/>
                  <a:pt x="405" y="274"/>
                </a:cubicBezTo>
                <a:cubicBezTo>
                  <a:pt x="404" y="274"/>
                  <a:pt x="404" y="275"/>
                  <a:pt x="404" y="277"/>
                </a:cubicBezTo>
                <a:cubicBezTo>
                  <a:pt x="404" y="279"/>
                  <a:pt x="405" y="280"/>
                  <a:pt x="407" y="283"/>
                </a:cubicBezTo>
                <a:cubicBezTo>
                  <a:pt x="407" y="283"/>
                  <a:pt x="407" y="283"/>
                  <a:pt x="407" y="283"/>
                </a:cubicBezTo>
                <a:cubicBezTo>
                  <a:pt x="407" y="283"/>
                  <a:pt x="407" y="283"/>
                  <a:pt x="407" y="283"/>
                </a:cubicBezTo>
                <a:cubicBezTo>
                  <a:pt x="409" y="285"/>
                  <a:pt x="412" y="289"/>
                  <a:pt x="414" y="293"/>
                </a:cubicBezTo>
                <a:cubicBezTo>
                  <a:pt x="414" y="293"/>
                  <a:pt x="414" y="293"/>
                  <a:pt x="414" y="293"/>
                </a:cubicBezTo>
                <a:cubicBezTo>
                  <a:pt x="416" y="298"/>
                  <a:pt x="418" y="304"/>
                  <a:pt x="418" y="310"/>
                </a:cubicBezTo>
                <a:cubicBezTo>
                  <a:pt x="418" y="310"/>
                  <a:pt x="418" y="310"/>
                  <a:pt x="418" y="310"/>
                </a:cubicBezTo>
                <a:cubicBezTo>
                  <a:pt x="418" y="312"/>
                  <a:pt x="418" y="312"/>
                  <a:pt x="418" y="312"/>
                </a:cubicBezTo>
                <a:cubicBezTo>
                  <a:pt x="418" y="312"/>
                  <a:pt x="418" y="312"/>
                  <a:pt x="418" y="312"/>
                </a:cubicBezTo>
                <a:cubicBezTo>
                  <a:pt x="418" y="313"/>
                  <a:pt x="418" y="313"/>
                  <a:pt x="418" y="313"/>
                </a:cubicBezTo>
                <a:cubicBezTo>
                  <a:pt x="418" y="313"/>
                  <a:pt x="418" y="313"/>
                  <a:pt x="418" y="313"/>
                </a:cubicBezTo>
                <a:cubicBezTo>
                  <a:pt x="418" y="314"/>
                  <a:pt x="418" y="314"/>
                  <a:pt x="418" y="314"/>
                </a:cubicBezTo>
                <a:cubicBezTo>
                  <a:pt x="418" y="314"/>
                  <a:pt x="418" y="314"/>
                  <a:pt x="418" y="314"/>
                </a:cubicBezTo>
                <a:cubicBezTo>
                  <a:pt x="417" y="315"/>
                  <a:pt x="417" y="315"/>
                  <a:pt x="417" y="315"/>
                </a:cubicBezTo>
                <a:cubicBezTo>
                  <a:pt x="417" y="315"/>
                  <a:pt x="417" y="315"/>
                  <a:pt x="417" y="315"/>
                </a:cubicBezTo>
                <a:cubicBezTo>
                  <a:pt x="417" y="318"/>
                  <a:pt x="417" y="318"/>
                  <a:pt x="417" y="318"/>
                </a:cubicBezTo>
                <a:cubicBezTo>
                  <a:pt x="420" y="318"/>
                  <a:pt x="420" y="318"/>
                  <a:pt x="420" y="318"/>
                </a:cubicBezTo>
                <a:cubicBezTo>
                  <a:pt x="425" y="318"/>
                  <a:pt x="425" y="318"/>
                  <a:pt x="425" y="318"/>
                </a:cubicBezTo>
                <a:cubicBezTo>
                  <a:pt x="428" y="318"/>
                  <a:pt x="431" y="317"/>
                  <a:pt x="434" y="316"/>
                </a:cubicBezTo>
                <a:cubicBezTo>
                  <a:pt x="436" y="315"/>
                  <a:pt x="439" y="314"/>
                  <a:pt x="441" y="311"/>
                </a:cubicBezTo>
                <a:cubicBezTo>
                  <a:pt x="443" y="309"/>
                  <a:pt x="445" y="307"/>
                  <a:pt x="446" y="304"/>
                </a:cubicBezTo>
                <a:cubicBezTo>
                  <a:pt x="447" y="301"/>
                  <a:pt x="448" y="298"/>
                  <a:pt x="448" y="295"/>
                </a:cubicBezTo>
                <a:cubicBezTo>
                  <a:pt x="448" y="292"/>
                  <a:pt x="447" y="289"/>
                  <a:pt x="446" y="287"/>
                </a:cubicBezTo>
                <a:cubicBezTo>
                  <a:pt x="445" y="284"/>
                  <a:pt x="443" y="281"/>
                  <a:pt x="441" y="279"/>
                </a:cubicBezTo>
                <a:cubicBezTo>
                  <a:pt x="439" y="277"/>
                  <a:pt x="436" y="275"/>
                  <a:pt x="434" y="274"/>
                </a:cubicBezTo>
                <a:cubicBezTo>
                  <a:pt x="431" y="273"/>
                  <a:pt x="428" y="273"/>
                  <a:pt x="425" y="273"/>
                </a:cubicBezTo>
                <a:close/>
                <a:moveTo>
                  <a:pt x="372" y="280"/>
                </a:moveTo>
                <a:cubicBezTo>
                  <a:pt x="368" y="280"/>
                  <a:pt x="364" y="281"/>
                  <a:pt x="360" y="282"/>
                </a:cubicBezTo>
                <a:cubicBezTo>
                  <a:pt x="356" y="284"/>
                  <a:pt x="353" y="286"/>
                  <a:pt x="350" y="289"/>
                </a:cubicBezTo>
                <a:cubicBezTo>
                  <a:pt x="350" y="289"/>
                  <a:pt x="350" y="289"/>
                  <a:pt x="350" y="289"/>
                </a:cubicBezTo>
                <a:cubicBezTo>
                  <a:pt x="344" y="295"/>
                  <a:pt x="340" y="303"/>
                  <a:pt x="340" y="312"/>
                </a:cubicBezTo>
                <a:cubicBezTo>
                  <a:pt x="340" y="316"/>
                  <a:pt x="341" y="320"/>
                  <a:pt x="343" y="324"/>
                </a:cubicBezTo>
                <a:cubicBezTo>
                  <a:pt x="344" y="328"/>
                  <a:pt x="347" y="331"/>
                  <a:pt x="350" y="334"/>
                </a:cubicBezTo>
                <a:cubicBezTo>
                  <a:pt x="350" y="334"/>
                  <a:pt x="350" y="334"/>
                  <a:pt x="350" y="334"/>
                </a:cubicBezTo>
                <a:cubicBezTo>
                  <a:pt x="353" y="337"/>
                  <a:pt x="356" y="339"/>
                  <a:pt x="360" y="341"/>
                </a:cubicBezTo>
                <a:cubicBezTo>
                  <a:pt x="364" y="343"/>
                  <a:pt x="368" y="343"/>
                  <a:pt x="372" y="343"/>
                </a:cubicBezTo>
                <a:cubicBezTo>
                  <a:pt x="376" y="343"/>
                  <a:pt x="381" y="343"/>
                  <a:pt x="384" y="341"/>
                </a:cubicBezTo>
                <a:cubicBezTo>
                  <a:pt x="388" y="339"/>
                  <a:pt x="392" y="337"/>
                  <a:pt x="395" y="334"/>
                </a:cubicBezTo>
                <a:cubicBezTo>
                  <a:pt x="395" y="334"/>
                  <a:pt x="395" y="334"/>
                  <a:pt x="395" y="334"/>
                </a:cubicBezTo>
                <a:cubicBezTo>
                  <a:pt x="398" y="331"/>
                  <a:pt x="400" y="328"/>
                  <a:pt x="401" y="324"/>
                </a:cubicBezTo>
                <a:cubicBezTo>
                  <a:pt x="403" y="320"/>
                  <a:pt x="404" y="316"/>
                  <a:pt x="404" y="312"/>
                </a:cubicBezTo>
                <a:cubicBezTo>
                  <a:pt x="404" y="307"/>
                  <a:pt x="403" y="303"/>
                  <a:pt x="401" y="300"/>
                </a:cubicBezTo>
                <a:cubicBezTo>
                  <a:pt x="400" y="296"/>
                  <a:pt x="397" y="292"/>
                  <a:pt x="395" y="289"/>
                </a:cubicBezTo>
                <a:cubicBezTo>
                  <a:pt x="395" y="289"/>
                  <a:pt x="395" y="289"/>
                  <a:pt x="395" y="289"/>
                </a:cubicBezTo>
                <a:cubicBezTo>
                  <a:pt x="392" y="286"/>
                  <a:pt x="388" y="284"/>
                  <a:pt x="384" y="282"/>
                </a:cubicBezTo>
                <a:cubicBezTo>
                  <a:pt x="381" y="281"/>
                  <a:pt x="376" y="280"/>
                  <a:pt x="372" y="28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TextBox 25"/>
          <p:cNvSpPr txBox="1"/>
          <p:nvPr/>
        </p:nvSpPr>
        <p:spPr>
          <a:xfrm>
            <a:off x="565151" y="1484829"/>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27" name="Rectangle 26"/>
          <p:cNvSpPr/>
          <p:nvPr/>
        </p:nvSpPr>
        <p:spPr>
          <a:xfrm>
            <a:off x="565151" y="1745695"/>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8" name="TextBox 27"/>
          <p:cNvSpPr txBox="1"/>
          <p:nvPr/>
        </p:nvSpPr>
        <p:spPr>
          <a:xfrm>
            <a:off x="565151" y="2596813"/>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29" name="Rectangle 28"/>
          <p:cNvSpPr/>
          <p:nvPr/>
        </p:nvSpPr>
        <p:spPr>
          <a:xfrm>
            <a:off x="565151" y="2857679"/>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0" name="TextBox 29"/>
          <p:cNvSpPr txBox="1"/>
          <p:nvPr/>
        </p:nvSpPr>
        <p:spPr>
          <a:xfrm>
            <a:off x="565151" y="370879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31" name="Rectangle 30"/>
          <p:cNvSpPr/>
          <p:nvPr/>
        </p:nvSpPr>
        <p:spPr>
          <a:xfrm>
            <a:off x="565151" y="39696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Rectangle 33"/>
          <p:cNvSpPr/>
          <p:nvPr/>
        </p:nvSpPr>
        <p:spPr>
          <a:xfrm>
            <a:off x="478207" y="1555519"/>
            <a:ext cx="55193" cy="54472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478207" y="2677466"/>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78207" y="3799413"/>
            <a:ext cx="55193" cy="544728"/>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6792544" y="1484829"/>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9" name="Rectangle 38"/>
          <p:cNvSpPr/>
          <p:nvPr/>
        </p:nvSpPr>
        <p:spPr>
          <a:xfrm>
            <a:off x="6792544" y="1745695"/>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0" name="TextBox 39"/>
          <p:cNvSpPr txBox="1"/>
          <p:nvPr/>
        </p:nvSpPr>
        <p:spPr>
          <a:xfrm>
            <a:off x="6792544" y="2596813"/>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1" name="Rectangle 40"/>
          <p:cNvSpPr/>
          <p:nvPr/>
        </p:nvSpPr>
        <p:spPr>
          <a:xfrm>
            <a:off x="6792544" y="2857679"/>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2" name="TextBox 41"/>
          <p:cNvSpPr txBox="1"/>
          <p:nvPr/>
        </p:nvSpPr>
        <p:spPr>
          <a:xfrm>
            <a:off x="6792544" y="370879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3" name="Rectangle 42"/>
          <p:cNvSpPr/>
          <p:nvPr/>
        </p:nvSpPr>
        <p:spPr>
          <a:xfrm>
            <a:off x="6792544" y="39696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4" name="Rectangle 43"/>
          <p:cNvSpPr/>
          <p:nvPr/>
        </p:nvSpPr>
        <p:spPr>
          <a:xfrm>
            <a:off x="6705600" y="1555519"/>
            <a:ext cx="55193" cy="544728"/>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705600" y="2677466"/>
            <a:ext cx="55193" cy="54472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6705600" y="3799413"/>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 name="TextBox 5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500"/>
                                        <p:tgtEl>
                                          <p:spTgt spid="1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2" presetClass="entr" presetSubtype="4" fill="hold" grpId="0" nodeType="after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250" fill="hold"/>
                                        <p:tgtEl>
                                          <p:spTgt spid="19"/>
                                        </p:tgtEl>
                                        <p:attrNameLst>
                                          <p:attrName>ppt_x</p:attrName>
                                        </p:attrNameLst>
                                      </p:cBhvr>
                                      <p:tavLst>
                                        <p:tav tm="0">
                                          <p:val>
                                            <p:strVal val="#ppt_x"/>
                                          </p:val>
                                        </p:tav>
                                        <p:tav tm="100000">
                                          <p:val>
                                            <p:strVal val="#ppt_x"/>
                                          </p:val>
                                        </p:tav>
                                      </p:tavLst>
                                    </p:anim>
                                    <p:anim calcmode="lin" valueType="num">
                                      <p:cBhvr additive="base">
                                        <p:cTn id="46" dur="250" fill="hold"/>
                                        <p:tgtEl>
                                          <p:spTgt spid="19"/>
                                        </p:tgtEl>
                                        <p:attrNameLst>
                                          <p:attrName>ppt_y</p:attrName>
                                        </p:attrNameLst>
                                      </p:cBhvr>
                                      <p:tavLst>
                                        <p:tav tm="0">
                                          <p:val>
                                            <p:strVal val="1+#ppt_h/2"/>
                                          </p:val>
                                        </p:tav>
                                        <p:tav tm="100000">
                                          <p:val>
                                            <p:strVal val="#ppt_y"/>
                                          </p:val>
                                        </p:tav>
                                      </p:tavLst>
                                    </p:anim>
                                  </p:childTnLst>
                                </p:cTn>
                              </p:par>
                            </p:childTnLst>
                          </p:cTn>
                        </p:par>
                        <p:par>
                          <p:cTn id="47" fill="hold">
                            <p:stCondLst>
                              <p:cond delay="5000"/>
                            </p:stCondLst>
                            <p:childTnLst>
                              <p:par>
                                <p:cTn id="48" presetID="2" presetClass="entr" presetSubtype="4"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additive="base">
                                        <p:cTn id="50" dur="250" fill="hold"/>
                                        <p:tgtEl>
                                          <p:spTgt spid="17"/>
                                        </p:tgtEl>
                                        <p:attrNameLst>
                                          <p:attrName>ppt_x</p:attrName>
                                        </p:attrNameLst>
                                      </p:cBhvr>
                                      <p:tavLst>
                                        <p:tav tm="0">
                                          <p:val>
                                            <p:strVal val="#ppt_x"/>
                                          </p:val>
                                        </p:tav>
                                        <p:tav tm="100000">
                                          <p:val>
                                            <p:strVal val="#ppt_x"/>
                                          </p:val>
                                        </p:tav>
                                      </p:tavLst>
                                    </p:anim>
                                    <p:anim calcmode="lin" valueType="num">
                                      <p:cBhvr additive="base">
                                        <p:cTn id="51" dur="250" fill="hold"/>
                                        <p:tgtEl>
                                          <p:spTgt spid="17"/>
                                        </p:tgtEl>
                                        <p:attrNameLst>
                                          <p:attrName>ppt_y</p:attrName>
                                        </p:attrNameLst>
                                      </p:cBhvr>
                                      <p:tavLst>
                                        <p:tav tm="0">
                                          <p:val>
                                            <p:strVal val="1+#ppt_h/2"/>
                                          </p:val>
                                        </p:tav>
                                        <p:tav tm="100000">
                                          <p:val>
                                            <p:strVal val="#ppt_y"/>
                                          </p:val>
                                        </p:tav>
                                      </p:tavLst>
                                    </p:anim>
                                  </p:childTnLst>
                                </p:cTn>
                              </p:par>
                            </p:childTnLst>
                          </p:cTn>
                        </p:par>
                        <p:par>
                          <p:cTn id="52" fill="hold">
                            <p:stCondLst>
                              <p:cond delay="5500"/>
                            </p:stCondLst>
                            <p:childTnLst>
                              <p:par>
                                <p:cTn id="53" presetID="2" presetClass="entr" presetSubtype="4"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250" fill="hold"/>
                                        <p:tgtEl>
                                          <p:spTgt spid="18"/>
                                        </p:tgtEl>
                                        <p:attrNameLst>
                                          <p:attrName>ppt_x</p:attrName>
                                        </p:attrNameLst>
                                      </p:cBhvr>
                                      <p:tavLst>
                                        <p:tav tm="0">
                                          <p:val>
                                            <p:strVal val="#ppt_x"/>
                                          </p:val>
                                        </p:tav>
                                        <p:tav tm="100000">
                                          <p:val>
                                            <p:strVal val="#ppt_x"/>
                                          </p:val>
                                        </p:tav>
                                      </p:tavLst>
                                    </p:anim>
                                    <p:anim calcmode="lin" valueType="num">
                                      <p:cBhvr additive="base">
                                        <p:cTn id="56" dur="250" fill="hold"/>
                                        <p:tgtEl>
                                          <p:spTgt spid="18"/>
                                        </p:tgtEl>
                                        <p:attrNameLst>
                                          <p:attrName>ppt_y</p:attrName>
                                        </p:attrNameLst>
                                      </p:cBhvr>
                                      <p:tavLst>
                                        <p:tav tm="0">
                                          <p:val>
                                            <p:strVal val="1+#ppt_h/2"/>
                                          </p:val>
                                        </p:tav>
                                        <p:tav tm="100000">
                                          <p:val>
                                            <p:strVal val="#ppt_y"/>
                                          </p:val>
                                        </p:tav>
                                      </p:tavLst>
                                    </p:anim>
                                  </p:childTnLst>
                                </p:cTn>
                              </p:par>
                            </p:childTnLst>
                          </p:cTn>
                        </p:par>
                        <p:par>
                          <p:cTn id="57" fill="hold">
                            <p:stCondLst>
                              <p:cond delay="6000"/>
                            </p:stCondLst>
                            <p:childTnLst>
                              <p:par>
                                <p:cTn id="58" presetID="2" presetClass="entr" presetSubtype="4"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250" fill="hold"/>
                                        <p:tgtEl>
                                          <p:spTgt spid="16"/>
                                        </p:tgtEl>
                                        <p:attrNameLst>
                                          <p:attrName>ppt_x</p:attrName>
                                        </p:attrNameLst>
                                      </p:cBhvr>
                                      <p:tavLst>
                                        <p:tav tm="0">
                                          <p:val>
                                            <p:strVal val="#ppt_x"/>
                                          </p:val>
                                        </p:tav>
                                        <p:tav tm="100000">
                                          <p:val>
                                            <p:strVal val="#ppt_x"/>
                                          </p:val>
                                        </p:tav>
                                      </p:tavLst>
                                    </p:anim>
                                    <p:anim calcmode="lin" valueType="num">
                                      <p:cBhvr additive="base">
                                        <p:cTn id="61" dur="250" fill="hold"/>
                                        <p:tgtEl>
                                          <p:spTgt spid="16"/>
                                        </p:tgtEl>
                                        <p:attrNameLst>
                                          <p:attrName>ppt_y</p:attrName>
                                        </p:attrNameLst>
                                      </p:cBhvr>
                                      <p:tavLst>
                                        <p:tav tm="0">
                                          <p:val>
                                            <p:strVal val="1+#ppt_h/2"/>
                                          </p:val>
                                        </p:tav>
                                        <p:tav tm="100000">
                                          <p:val>
                                            <p:strVal val="#ppt_y"/>
                                          </p:val>
                                        </p:tav>
                                      </p:tavLst>
                                    </p:anim>
                                  </p:childTnLst>
                                </p:cTn>
                              </p:par>
                            </p:childTnLst>
                          </p:cTn>
                        </p:par>
                        <p:par>
                          <p:cTn id="62" fill="hold">
                            <p:stCondLst>
                              <p:cond delay="6500"/>
                            </p:stCondLst>
                            <p:childTnLst>
                              <p:par>
                                <p:cTn id="63" presetID="16" presetClass="entr" presetSubtype="42"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barn(outHorizontal)">
                                      <p:cBhvr>
                                        <p:cTn id="65" dur="500"/>
                                        <p:tgtEl>
                                          <p:spTgt spid="34"/>
                                        </p:tgtEl>
                                      </p:cBhvr>
                                    </p:animEffect>
                                  </p:childTnLst>
                                </p:cTn>
                              </p:par>
                            </p:childTnLst>
                          </p:cTn>
                        </p:par>
                        <p:par>
                          <p:cTn id="66" fill="hold">
                            <p:stCondLst>
                              <p:cond delay="7000"/>
                            </p:stCondLst>
                            <p:childTnLst>
                              <p:par>
                                <p:cTn id="67" presetID="16" presetClass="entr" presetSubtype="42" fill="hold" grpId="0"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barn(outHorizontal)">
                                      <p:cBhvr>
                                        <p:cTn id="69" dur="500"/>
                                        <p:tgtEl>
                                          <p:spTgt spid="36"/>
                                        </p:tgtEl>
                                      </p:cBhvr>
                                    </p:animEffect>
                                  </p:childTnLst>
                                </p:cTn>
                              </p:par>
                            </p:childTnLst>
                          </p:cTn>
                        </p:par>
                        <p:par>
                          <p:cTn id="70" fill="hold">
                            <p:stCondLst>
                              <p:cond delay="7500"/>
                            </p:stCondLst>
                            <p:childTnLst>
                              <p:par>
                                <p:cTn id="71" presetID="16" presetClass="entr" presetSubtype="42"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barn(outHorizontal)">
                                      <p:cBhvr>
                                        <p:cTn id="73" dur="500"/>
                                        <p:tgtEl>
                                          <p:spTgt spid="37"/>
                                        </p:tgtEl>
                                      </p:cBhvr>
                                    </p:animEffect>
                                  </p:childTnLst>
                                </p:cTn>
                              </p:par>
                            </p:childTnLst>
                          </p:cTn>
                        </p:par>
                        <p:par>
                          <p:cTn id="74" fill="hold">
                            <p:stCondLst>
                              <p:cond delay="8000"/>
                            </p:stCondLst>
                            <p:childTnLst>
                              <p:par>
                                <p:cTn id="75" presetID="16" presetClass="entr" presetSubtype="42"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barn(outHorizontal)">
                                      <p:cBhvr>
                                        <p:cTn id="77" dur="500"/>
                                        <p:tgtEl>
                                          <p:spTgt spid="44"/>
                                        </p:tgtEl>
                                      </p:cBhvr>
                                    </p:animEffect>
                                  </p:childTnLst>
                                </p:cTn>
                              </p:par>
                            </p:childTnLst>
                          </p:cTn>
                        </p:par>
                        <p:par>
                          <p:cTn id="78" fill="hold">
                            <p:stCondLst>
                              <p:cond delay="8500"/>
                            </p:stCondLst>
                            <p:childTnLst>
                              <p:par>
                                <p:cTn id="79" presetID="16" presetClass="entr" presetSubtype="42" fill="hold" grpId="0" nodeType="afterEffect">
                                  <p:stCondLst>
                                    <p:cond delay="0"/>
                                  </p:stCondLst>
                                  <p:childTnLst>
                                    <p:set>
                                      <p:cBhvr>
                                        <p:cTn id="80" dur="1" fill="hold">
                                          <p:stCondLst>
                                            <p:cond delay="0"/>
                                          </p:stCondLst>
                                        </p:cTn>
                                        <p:tgtEl>
                                          <p:spTgt spid="45"/>
                                        </p:tgtEl>
                                        <p:attrNameLst>
                                          <p:attrName>style.visibility</p:attrName>
                                        </p:attrNameLst>
                                      </p:cBhvr>
                                      <p:to>
                                        <p:strVal val="visible"/>
                                      </p:to>
                                    </p:set>
                                    <p:animEffect transition="in" filter="barn(outHorizontal)">
                                      <p:cBhvr>
                                        <p:cTn id="81" dur="500"/>
                                        <p:tgtEl>
                                          <p:spTgt spid="45"/>
                                        </p:tgtEl>
                                      </p:cBhvr>
                                    </p:animEffect>
                                  </p:childTnLst>
                                </p:cTn>
                              </p:par>
                            </p:childTnLst>
                          </p:cTn>
                        </p:par>
                        <p:par>
                          <p:cTn id="82" fill="hold">
                            <p:stCondLst>
                              <p:cond delay="9000"/>
                            </p:stCondLst>
                            <p:childTnLst>
                              <p:par>
                                <p:cTn id="83" presetID="16" presetClass="entr" presetSubtype="42"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barn(outHorizontal)">
                                      <p:cBhvr>
                                        <p:cTn id="85" dur="500"/>
                                        <p:tgtEl>
                                          <p:spTgt spid="46"/>
                                        </p:tgtEl>
                                      </p:cBhvr>
                                    </p:animEffect>
                                  </p:childTnLst>
                                </p:cTn>
                              </p:par>
                            </p:childTnLst>
                          </p:cTn>
                        </p:par>
                        <p:par>
                          <p:cTn id="86" fill="hold">
                            <p:stCondLst>
                              <p:cond delay="9500"/>
                            </p:stCondLst>
                            <p:childTnLst>
                              <p:par>
                                <p:cTn id="87" presetID="2" presetClass="entr" presetSubtype="4" fill="hold" grpId="0" nodeType="after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additive="base">
                                        <p:cTn id="89" dur="250" fill="hold"/>
                                        <p:tgtEl>
                                          <p:spTgt spid="26"/>
                                        </p:tgtEl>
                                        <p:attrNameLst>
                                          <p:attrName>ppt_x</p:attrName>
                                        </p:attrNameLst>
                                      </p:cBhvr>
                                      <p:tavLst>
                                        <p:tav tm="0">
                                          <p:val>
                                            <p:strVal val="#ppt_x"/>
                                          </p:val>
                                        </p:tav>
                                        <p:tav tm="100000">
                                          <p:val>
                                            <p:strVal val="#ppt_x"/>
                                          </p:val>
                                        </p:tav>
                                      </p:tavLst>
                                    </p:anim>
                                    <p:anim calcmode="lin" valueType="num">
                                      <p:cBhvr additive="base">
                                        <p:cTn id="90" dur="250" fill="hold"/>
                                        <p:tgtEl>
                                          <p:spTgt spid="26"/>
                                        </p:tgtEl>
                                        <p:attrNameLst>
                                          <p:attrName>ppt_y</p:attrName>
                                        </p:attrNameLst>
                                      </p:cBhvr>
                                      <p:tavLst>
                                        <p:tav tm="0">
                                          <p:val>
                                            <p:strVal val="1+#ppt_h/2"/>
                                          </p:val>
                                        </p:tav>
                                        <p:tav tm="100000">
                                          <p:val>
                                            <p:strVal val="#ppt_y"/>
                                          </p:val>
                                        </p:tav>
                                      </p:tavLst>
                                    </p:anim>
                                  </p:childTnLst>
                                </p:cTn>
                              </p:par>
                            </p:childTnLst>
                          </p:cTn>
                        </p:par>
                        <p:par>
                          <p:cTn id="91" fill="hold">
                            <p:stCondLst>
                              <p:cond delay="10000"/>
                            </p:stCondLst>
                            <p:childTnLst>
                              <p:par>
                                <p:cTn id="92" presetID="2" presetClass="entr" presetSubtype="4" fill="hold" grpId="0" nodeType="afterEffect">
                                  <p:stCondLst>
                                    <p:cond delay="0"/>
                                  </p:stCondLst>
                                  <p:childTnLst>
                                    <p:set>
                                      <p:cBhvr>
                                        <p:cTn id="93" dur="1" fill="hold">
                                          <p:stCondLst>
                                            <p:cond delay="0"/>
                                          </p:stCondLst>
                                        </p:cTn>
                                        <p:tgtEl>
                                          <p:spTgt spid="28"/>
                                        </p:tgtEl>
                                        <p:attrNameLst>
                                          <p:attrName>style.visibility</p:attrName>
                                        </p:attrNameLst>
                                      </p:cBhvr>
                                      <p:to>
                                        <p:strVal val="visible"/>
                                      </p:to>
                                    </p:set>
                                    <p:anim calcmode="lin" valueType="num">
                                      <p:cBhvr additive="base">
                                        <p:cTn id="94" dur="250" fill="hold"/>
                                        <p:tgtEl>
                                          <p:spTgt spid="28"/>
                                        </p:tgtEl>
                                        <p:attrNameLst>
                                          <p:attrName>ppt_x</p:attrName>
                                        </p:attrNameLst>
                                      </p:cBhvr>
                                      <p:tavLst>
                                        <p:tav tm="0">
                                          <p:val>
                                            <p:strVal val="#ppt_x"/>
                                          </p:val>
                                        </p:tav>
                                        <p:tav tm="100000">
                                          <p:val>
                                            <p:strVal val="#ppt_x"/>
                                          </p:val>
                                        </p:tav>
                                      </p:tavLst>
                                    </p:anim>
                                    <p:anim calcmode="lin" valueType="num">
                                      <p:cBhvr additive="base">
                                        <p:cTn id="95" dur="250" fill="hold"/>
                                        <p:tgtEl>
                                          <p:spTgt spid="28"/>
                                        </p:tgtEl>
                                        <p:attrNameLst>
                                          <p:attrName>ppt_y</p:attrName>
                                        </p:attrNameLst>
                                      </p:cBhvr>
                                      <p:tavLst>
                                        <p:tav tm="0">
                                          <p:val>
                                            <p:strVal val="1+#ppt_h/2"/>
                                          </p:val>
                                        </p:tav>
                                        <p:tav tm="100000">
                                          <p:val>
                                            <p:strVal val="#ppt_y"/>
                                          </p:val>
                                        </p:tav>
                                      </p:tavLst>
                                    </p:anim>
                                  </p:childTnLst>
                                </p:cTn>
                              </p:par>
                            </p:childTnLst>
                          </p:cTn>
                        </p:par>
                        <p:par>
                          <p:cTn id="96" fill="hold">
                            <p:stCondLst>
                              <p:cond delay="10500"/>
                            </p:stCondLst>
                            <p:childTnLst>
                              <p:par>
                                <p:cTn id="97" presetID="2" presetClass="entr" presetSubtype="4" fill="hold" grpId="0" nodeType="afterEffect">
                                  <p:stCondLst>
                                    <p:cond delay="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250" fill="hold"/>
                                        <p:tgtEl>
                                          <p:spTgt spid="30"/>
                                        </p:tgtEl>
                                        <p:attrNameLst>
                                          <p:attrName>ppt_x</p:attrName>
                                        </p:attrNameLst>
                                      </p:cBhvr>
                                      <p:tavLst>
                                        <p:tav tm="0">
                                          <p:val>
                                            <p:strVal val="#ppt_x"/>
                                          </p:val>
                                        </p:tav>
                                        <p:tav tm="100000">
                                          <p:val>
                                            <p:strVal val="#ppt_x"/>
                                          </p:val>
                                        </p:tav>
                                      </p:tavLst>
                                    </p:anim>
                                    <p:anim calcmode="lin" valueType="num">
                                      <p:cBhvr additive="base">
                                        <p:cTn id="100" dur="250" fill="hold"/>
                                        <p:tgtEl>
                                          <p:spTgt spid="30"/>
                                        </p:tgtEl>
                                        <p:attrNameLst>
                                          <p:attrName>ppt_y</p:attrName>
                                        </p:attrNameLst>
                                      </p:cBhvr>
                                      <p:tavLst>
                                        <p:tav tm="0">
                                          <p:val>
                                            <p:strVal val="1+#ppt_h/2"/>
                                          </p:val>
                                        </p:tav>
                                        <p:tav tm="100000">
                                          <p:val>
                                            <p:strVal val="#ppt_y"/>
                                          </p:val>
                                        </p:tav>
                                      </p:tavLst>
                                    </p:anim>
                                  </p:childTnLst>
                                </p:cTn>
                              </p:par>
                            </p:childTnLst>
                          </p:cTn>
                        </p:par>
                        <p:par>
                          <p:cTn id="101" fill="hold">
                            <p:stCondLst>
                              <p:cond delay="11000"/>
                            </p:stCondLst>
                            <p:childTnLst>
                              <p:par>
                                <p:cTn id="102" presetID="2" presetClass="entr" presetSubtype="4" fill="hold" grpId="0" nodeType="afterEffect">
                                  <p:stCondLst>
                                    <p:cond delay="0"/>
                                  </p:stCondLst>
                                  <p:childTnLst>
                                    <p:set>
                                      <p:cBhvr>
                                        <p:cTn id="103" dur="1" fill="hold">
                                          <p:stCondLst>
                                            <p:cond delay="0"/>
                                          </p:stCondLst>
                                        </p:cTn>
                                        <p:tgtEl>
                                          <p:spTgt spid="38"/>
                                        </p:tgtEl>
                                        <p:attrNameLst>
                                          <p:attrName>style.visibility</p:attrName>
                                        </p:attrNameLst>
                                      </p:cBhvr>
                                      <p:to>
                                        <p:strVal val="visible"/>
                                      </p:to>
                                    </p:set>
                                    <p:anim calcmode="lin" valueType="num">
                                      <p:cBhvr additive="base">
                                        <p:cTn id="104" dur="250" fill="hold"/>
                                        <p:tgtEl>
                                          <p:spTgt spid="38"/>
                                        </p:tgtEl>
                                        <p:attrNameLst>
                                          <p:attrName>ppt_x</p:attrName>
                                        </p:attrNameLst>
                                      </p:cBhvr>
                                      <p:tavLst>
                                        <p:tav tm="0">
                                          <p:val>
                                            <p:strVal val="#ppt_x"/>
                                          </p:val>
                                        </p:tav>
                                        <p:tav tm="100000">
                                          <p:val>
                                            <p:strVal val="#ppt_x"/>
                                          </p:val>
                                        </p:tav>
                                      </p:tavLst>
                                    </p:anim>
                                    <p:anim calcmode="lin" valueType="num">
                                      <p:cBhvr additive="base">
                                        <p:cTn id="105" dur="250" fill="hold"/>
                                        <p:tgtEl>
                                          <p:spTgt spid="38"/>
                                        </p:tgtEl>
                                        <p:attrNameLst>
                                          <p:attrName>ppt_y</p:attrName>
                                        </p:attrNameLst>
                                      </p:cBhvr>
                                      <p:tavLst>
                                        <p:tav tm="0">
                                          <p:val>
                                            <p:strVal val="1+#ppt_h/2"/>
                                          </p:val>
                                        </p:tav>
                                        <p:tav tm="100000">
                                          <p:val>
                                            <p:strVal val="#ppt_y"/>
                                          </p:val>
                                        </p:tav>
                                      </p:tavLst>
                                    </p:anim>
                                  </p:childTnLst>
                                </p:cTn>
                              </p:par>
                            </p:childTnLst>
                          </p:cTn>
                        </p:par>
                        <p:par>
                          <p:cTn id="106" fill="hold">
                            <p:stCondLst>
                              <p:cond delay="11500"/>
                            </p:stCondLst>
                            <p:childTnLst>
                              <p:par>
                                <p:cTn id="107" presetID="2" presetClass="entr" presetSubtype="4" fill="hold" grpId="0" nodeType="afterEffect">
                                  <p:stCondLst>
                                    <p:cond delay="0"/>
                                  </p:stCondLst>
                                  <p:childTnLst>
                                    <p:set>
                                      <p:cBhvr>
                                        <p:cTn id="108" dur="1" fill="hold">
                                          <p:stCondLst>
                                            <p:cond delay="0"/>
                                          </p:stCondLst>
                                        </p:cTn>
                                        <p:tgtEl>
                                          <p:spTgt spid="40"/>
                                        </p:tgtEl>
                                        <p:attrNameLst>
                                          <p:attrName>style.visibility</p:attrName>
                                        </p:attrNameLst>
                                      </p:cBhvr>
                                      <p:to>
                                        <p:strVal val="visible"/>
                                      </p:to>
                                    </p:set>
                                    <p:anim calcmode="lin" valueType="num">
                                      <p:cBhvr additive="base">
                                        <p:cTn id="109" dur="250" fill="hold"/>
                                        <p:tgtEl>
                                          <p:spTgt spid="40"/>
                                        </p:tgtEl>
                                        <p:attrNameLst>
                                          <p:attrName>ppt_x</p:attrName>
                                        </p:attrNameLst>
                                      </p:cBhvr>
                                      <p:tavLst>
                                        <p:tav tm="0">
                                          <p:val>
                                            <p:strVal val="#ppt_x"/>
                                          </p:val>
                                        </p:tav>
                                        <p:tav tm="100000">
                                          <p:val>
                                            <p:strVal val="#ppt_x"/>
                                          </p:val>
                                        </p:tav>
                                      </p:tavLst>
                                    </p:anim>
                                    <p:anim calcmode="lin" valueType="num">
                                      <p:cBhvr additive="base">
                                        <p:cTn id="110" dur="250" fill="hold"/>
                                        <p:tgtEl>
                                          <p:spTgt spid="40"/>
                                        </p:tgtEl>
                                        <p:attrNameLst>
                                          <p:attrName>ppt_y</p:attrName>
                                        </p:attrNameLst>
                                      </p:cBhvr>
                                      <p:tavLst>
                                        <p:tav tm="0">
                                          <p:val>
                                            <p:strVal val="1+#ppt_h/2"/>
                                          </p:val>
                                        </p:tav>
                                        <p:tav tm="100000">
                                          <p:val>
                                            <p:strVal val="#ppt_y"/>
                                          </p:val>
                                        </p:tav>
                                      </p:tavLst>
                                    </p:anim>
                                  </p:childTnLst>
                                </p:cTn>
                              </p:par>
                            </p:childTnLst>
                          </p:cTn>
                        </p:par>
                        <p:par>
                          <p:cTn id="111" fill="hold">
                            <p:stCondLst>
                              <p:cond delay="12000"/>
                            </p:stCondLst>
                            <p:childTnLst>
                              <p:par>
                                <p:cTn id="112" presetID="2" presetClass="entr" presetSubtype="4" fill="hold" grpId="0" nodeType="after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250" fill="hold"/>
                                        <p:tgtEl>
                                          <p:spTgt spid="42"/>
                                        </p:tgtEl>
                                        <p:attrNameLst>
                                          <p:attrName>ppt_x</p:attrName>
                                        </p:attrNameLst>
                                      </p:cBhvr>
                                      <p:tavLst>
                                        <p:tav tm="0">
                                          <p:val>
                                            <p:strVal val="#ppt_x"/>
                                          </p:val>
                                        </p:tav>
                                        <p:tav tm="100000">
                                          <p:val>
                                            <p:strVal val="#ppt_x"/>
                                          </p:val>
                                        </p:tav>
                                      </p:tavLst>
                                    </p:anim>
                                    <p:anim calcmode="lin" valueType="num">
                                      <p:cBhvr additive="base">
                                        <p:cTn id="115" dur="250" fill="hold"/>
                                        <p:tgtEl>
                                          <p:spTgt spid="42"/>
                                        </p:tgtEl>
                                        <p:attrNameLst>
                                          <p:attrName>ppt_y</p:attrName>
                                        </p:attrNameLst>
                                      </p:cBhvr>
                                      <p:tavLst>
                                        <p:tav tm="0">
                                          <p:val>
                                            <p:strVal val="1+#ppt_h/2"/>
                                          </p:val>
                                        </p:tav>
                                        <p:tav tm="100000">
                                          <p:val>
                                            <p:strVal val="#ppt_y"/>
                                          </p:val>
                                        </p:tav>
                                      </p:tavLst>
                                    </p:anim>
                                  </p:childTnLst>
                                </p:cTn>
                              </p:par>
                            </p:childTnLst>
                          </p:cTn>
                        </p:par>
                        <p:par>
                          <p:cTn id="116" fill="hold">
                            <p:stCondLst>
                              <p:cond delay="12500"/>
                            </p:stCondLst>
                            <p:childTnLst>
                              <p:par>
                                <p:cTn id="117" presetID="10" presetClass="entr" presetSubtype="0" fill="hold" grpId="0" nodeType="afterEffect">
                                  <p:stCondLst>
                                    <p:cond delay="0"/>
                                  </p:stCondLst>
                                  <p:childTnLst>
                                    <p:set>
                                      <p:cBhvr>
                                        <p:cTn id="118" dur="1" fill="hold">
                                          <p:stCondLst>
                                            <p:cond delay="0"/>
                                          </p:stCondLst>
                                        </p:cTn>
                                        <p:tgtEl>
                                          <p:spTgt spid="27"/>
                                        </p:tgtEl>
                                        <p:attrNameLst>
                                          <p:attrName>style.visibility</p:attrName>
                                        </p:attrNameLst>
                                      </p:cBhvr>
                                      <p:to>
                                        <p:strVal val="visible"/>
                                      </p:to>
                                    </p:set>
                                    <p:animEffect transition="in" filter="fade">
                                      <p:cBhvr>
                                        <p:cTn id="119" dur="500"/>
                                        <p:tgtEl>
                                          <p:spTgt spid="27"/>
                                        </p:tgtEl>
                                      </p:cBhvr>
                                    </p:animEffect>
                                  </p:childTnLst>
                                </p:cTn>
                              </p:par>
                            </p:childTnLst>
                          </p:cTn>
                        </p:par>
                        <p:par>
                          <p:cTn id="120" fill="hold">
                            <p:stCondLst>
                              <p:cond delay="13000"/>
                            </p:stCondLst>
                            <p:childTnLst>
                              <p:par>
                                <p:cTn id="121" presetID="10" presetClass="entr" presetSubtype="0" fill="hold" grpId="0" nodeType="afterEffect">
                                  <p:stCondLst>
                                    <p:cond delay="0"/>
                                  </p:stCondLst>
                                  <p:childTnLst>
                                    <p:set>
                                      <p:cBhvr>
                                        <p:cTn id="122" dur="1" fill="hold">
                                          <p:stCondLst>
                                            <p:cond delay="0"/>
                                          </p:stCondLst>
                                        </p:cTn>
                                        <p:tgtEl>
                                          <p:spTgt spid="29"/>
                                        </p:tgtEl>
                                        <p:attrNameLst>
                                          <p:attrName>style.visibility</p:attrName>
                                        </p:attrNameLst>
                                      </p:cBhvr>
                                      <p:to>
                                        <p:strVal val="visible"/>
                                      </p:to>
                                    </p:set>
                                    <p:animEffect transition="in" filter="fade">
                                      <p:cBhvr>
                                        <p:cTn id="123" dur="500"/>
                                        <p:tgtEl>
                                          <p:spTgt spid="29"/>
                                        </p:tgtEl>
                                      </p:cBhvr>
                                    </p:animEffect>
                                  </p:childTnLst>
                                </p:cTn>
                              </p:par>
                            </p:childTnLst>
                          </p:cTn>
                        </p:par>
                        <p:par>
                          <p:cTn id="124" fill="hold">
                            <p:stCondLst>
                              <p:cond delay="13500"/>
                            </p:stCondLst>
                            <p:childTnLst>
                              <p:par>
                                <p:cTn id="125" presetID="10" presetClass="entr" presetSubtype="0" fill="hold" grpId="0" nodeType="afterEffect">
                                  <p:stCondLst>
                                    <p:cond delay="0"/>
                                  </p:stCondLst>
                                  <p:childTnLst>
                                    <p:set>
                                      <p:cBhvr>
                                        <p:cTn id="126" dur="1" fill="hold">
                                          <p:stCondLst>
                                            <p:cond delay="0"/>
                                          </p:stCondLst>
                                        </p:cTn>
                                        <p:tgtEl>
                                          <p:spTgt spid="31"/>
                                        </p:tgtEl>
                                        <p:attrNameLst>
                                          <p:attrName>style.visibility</p:attrName>
                                        </p:attrNameLst>
                                      </p:cBhvr>
                                      <p:to>
                                        <p:strVal val="visible"/>
                                      </p:to>
                                    </p:set>
                                    <p:animEffect transition="in" filter="fade">
                                      <p:cBhvr>
                                        <p:cTn id="127" dur="500"/>
                                        <p:tgtEl>
                                          <p:spTgt spid="31"/>
                                        </p:tgtEl>
                                      </p:cBhvr>
                                    </p:animEffect>
                                  </p:childTnLst>
                                </p:cTn>
                              </p:par>
                            </p:childTnLst>
                          </p:cTn>
                        </p:par>
                        <p:par>
                          <p:cTn id="128" fill="hold">
                            <p:stCondLst>
                              <p:cond delay="14000"/>
                            </p:stCondLst>
                            <p:childTnLst>
                              <p:par>
                                <p:cTn id="129" presetID="10" presetClass="entr" presetSubtype="0" fill="hold" grpId="0" nodeType="after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fade">
                                      <p:cBhvr>
                                        <p:cTn id="131" dur="500"/>
                                        <p:tgtEl>
                                          <p:spTgt spid="39"/>
                                        </p:tgtEl>
                                      </p:cBhvr>
                                    </p:animEffect>
                                  </p:childTnLst>
                                </p:cTn>
                              </p:par>
                            </p:childTnLst>
                          </p:cTn>
                        </p:par>
                        <p:par>
                          <p:cTn id="132" fill="hold">
                            <p:stCondLst>
                              <p:cond delay="14500"/>
                            </p:stCondLst>
                            <p:childTnLst>
                              <p:par>
                                <p:cTn id="133" presetID="10" presetClass="entr" presetSubtype="0" fill="hold" grpId="0" nodeType="afterEffect">
                                  <p:stCondLst>
                                    <p:cond delay="0"/>
                                  </p:stCondLst>
                                  <p:childTnLst>
                                    <p:set>
                                      <p:cBhvr>
                                        <p:cTn id="134" dur="1" fill="hold">
                                          <p:stCondLst>
                                            <p:cond delay="0"/>
                                          </p:stCondLst>
                                        </p:cTn>
                                        <p:tgtEl>
                                          <p:spTgt spid="41"/>
                                        </p:tgtEl>
                                        <p:attrNameLst>
                                          <p:attrName>style.visibility</p:attrName>
                                        </p:attrNameLst>
                                      </p:cBhvr>
                                      <p:to>
                                        <p:strVal val="visible"/>
                                      </p:to>
                                    </p:set>
                                    <p:animEffect transition="in" filter="fade">
                                      <p:cBhvr>
                                        <p:cTn id="135" dur="500"/>
                                        <p:tgtEl>
                                          <p:spTgt spid="41"/>
                                        </p:tgtEl>
                                      </p:cBhvr>
                                    </p:animEffect>
                                  </p:childTnLst>
                                </p:cTn>
                              </p:par>
                            </p:childTnLst>
                          </p:cTn>
                        </p:par>
                        <p:par>
                          <p:cTn id="136" fill="hold">
                            <p:stCondLst>
                              <p:cond delay="15000"/>
                            </p:stCondLst>
                            <p:childTnLst>
                              <p:par>
                                <p:cTn id="137" presetID="10" presetClass="entr" presetSubtype="0" fill="hold" grpId="0" nodeType="afterEffect">
                                  <p:stCondLst>
                                    <p:cond delay="0"/>
                                  </p:stCondLst>
                                  <p:childTnLst>
                                    <p:set>
                                      <p:cBhvr>
                                        <p:cTn id="138" dur="1" fill="hold">
                                          <p:stCondLst>
                                            <p:cond delay="0"/>
                                          </p:stCondLst>
                                        </p:cTn>
                                        <p:tgtEl>
                                          <p:spTgt spid="43"/>
                                        </p:tgtEl>
                                        <p:attrNameLst>
                                          <p:attrName>style.visibility</p:attrName>
                                        </p:attrNameLst>
                                      </p:cBhvr>
                                      <p:to>
                                        <p:strVal val="visible"/>
                                      </p:to>
                                    </p:set>
                                    <p:animEffect transition="in" filter="fade">
                                      <p:cBhvr>
                                        <p:cTn id="139" dur="500"/>
                                        <p:tgtEl>
                                          <p:spTgt spid="43"/>
                                        </p:tgtEl>
                                      </p:cBhvr>
                                    </p:animEffect>
                                  </p:childTnLst>
                                </p:cTn>
                              </p:par>
                            </p:childTnLst>
                          </p:cTn>
                        </p:par>
                        <p:par>
                          <p:cTn id="140" fill="hold">
                            <p:stCondLst>
                              <p:cond delay="15500"/>
                            </p:stCondLst>
                            <p:childTnLst>
                              <p:par>
                                <p:cTn id="141" presetID="37" presetClass="entr" presetSubtype="0" fill="hold" grpId="0" nodeType="afterEffect">
                                  <p:stCondLst>
                                    <p:cond delay="0"/>
                                  </p:stCondLst>
                                  <p:childTnLst>
                                    <p:set>
                                      <p:cBhvr>
                                        <p:cTn id="142" dur="1" fill="hold">
                                          <p:stCondLst>
                                            <p:cond delay="0"/>
                                          </p:stCondLst>
                                        </p:cTn>
                                        <p:tgtEl>
                                          <p:spTgt spid="49"/>
                                        </p:tgtEl>
                                        <p:attrNameLst>
                                          <p:attrName>style.visibility</p:attrName>
                                        </p:attrNameLst>
                                      </p:cBhvr>
                                      <p:to>
                                        <p:strVal val="visible"/>
                                      </p:to>
                                    </p:set>
                                    <p:animEffect transition="in" filter="fade">
                                      <p:cBhvr>
                                        <p:cTn id="143" dur="750"/>
                                        <p:tgtEl>
                                          <p:spTgt spid="49"/>
                                        </p:tgtEl>
                                      </p:cBhvr>
                                    </p:animEffect>
                                    <p:anim calcmode="lin" valueType="num">
                                      <p:cBhvr>
                                        <p:cTn id="144" dur="750" fill="hold"/>
                                        <p:tgtEl>
                                          <p:spTgt spid="49"/>
                                        </p:tgtEl>
                                        <p:attrNameLst>
                                          <p:attrName>ppt_x</p:attrName>
                                        </p:attrNameLst>
                                      </p:cBhvr>
                                      <p:tavLst>
                                        <p:tav tm="0">
                                          <p:val>
                                            <p:strVal val="#ppt_x"/>
                                          </p:val>
                                        </p:tav>
                                        <p:tav tm="100000">
                                          <p:val>
                                            <p:strVal val="#ppt_x"/>
                                          </p:val>
                                        </p:tav>
                                      </p:tavLst>
                                    </p:anim>
                                    <p:anim calcmode="lin" valueType="num">
                                      <p:cBhvr>
                                        <p:cTn id="145" dur="675" decel="100000" fill="hold"/>
                                        <p:tgtEl>
                                          <p:spTgt spid="49"/>
                                        </p:tgtEl>
                                        <p:attrNameLst>
                                          <p:attrName>ppt_y</p:attrName>
                                        </p:attrNameLst>
                                      </p:cBhvr>
                                      <p:tavLst>
                                        <p:tav tm="0">
                                          <p:val>
                                            <p:strVal val="#ppt_y+1"/>
                                          </p:val>
                                        </p:tav>
                                        <p:tav tm="100000">
                                          <p:val>
                                            <p:strVal val="#ppt_y-.03"/>
                                          </p:val>
                                        </p:tav>
                                      </p:tavLst>
                                    </p:anim>
                                    <p:anim calcmode="lin" valueType="num">
                                      <p:cBhvr>
                                        <p:cTn id="146"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147" fill="hold">
                            <p:stCondLst>
                              <p:cond delay="16500"/>
                            </p:stCondLst>
                            <p:childTnLst>
                              <p:par>
                                <p:cTn id="148" presetID="10" presetClass="entr" presetSubtype="0" fill="hold" grpId="0" nodeType="afterEffect">
                                  <p:stCondLst>
                                    <p:cond delay="0"/>
                                  </p:stCondLst>
                                  <p:childTnLst>
                                    <p:set>
                                      <p:cBhvr>
                                        <p:cTn id="149" dur="1" fill="hold">
                                          <p:stCondLst>
                                            <p:cond delay="0"/>
                                          </p:stCondLst>
                                        </p:cTn>
                                        <p:tgtEl>
                                          <p:spTgt spid="51"/>
                                        </p:tgtEl>
                                        <p:attrNameLst>
                                          <p:attrName>style.visibility</p:attrName>
                                        </p:attrNameLst>
                                      </p:cBhvr>
                                      <p:to>
                                        <p:strVal val="visible"/>
                                      </p:to>
                                    </p:set>
                                    <p:animEffect transition="in" filter="fade">
                                      <p:cBhvr>
                                        <p:cTn id="15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animBg="1"/>
      <p:bldP spid="16" grpId="0"/>
      <p:bldP spid="17" grpId="0"/>
      <p:bldP spid="18" grpId="0"/>
      <p:bldP spid="19" grpId="0"/>
      <p:bldP spid="20" grpId="0" animBg="1"/>
      <p:bldP spid="24" grpId="0" animBg="1"/>
      <p:bldP spid="25" grpId="0" animBg="1"/>
      <p:bldP spid="26" grpId="0"/>
      <p:bldP spid="27" grpId="0"/>
      <p:bldP spid="28" grpId="0"/>
      <p:bldP spid="29" grpId="0"/>
      <p:bldP spid="30" grpId="0"/>
      <p:bldP spid="31" grpId="0"/>
      <p:bldP spid="34" grpId="0" animBg="1"/>
      <p:bldP spid="36" grpId="0" animBg="1"/>
      <p:bldP spid="37" grpId="0" animBg="1"/>
      <p:bldP spid="38" grpId="0"/>
      <p:bldP spid="39" grpId="0"/>
      <p:bldP spid="40" grpId="0"/>
      <p:bldP spid="41" grpId="0"/>
      <p:bldP spid="42" grpId="0"/>
      <p:bldP spid="43" grpId="0"/>
      <p:bldP spid="44" grpId="0" animBg="1"/>
      <p:bldP spid="45" grpId="0" animBg="1"/>
      <p:bldP spid="46" grpId="0" animBg="1"/>
      <p:bldP spid="49" grpId="0"/>
      <p:bldP spid="5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2"/>
          <p:cNvSpPr/>
          <p:nvPr/>
        </p:nvSpPr>
        <p:spPr bwMode="auto">
          <a:xfrm>
            <a:off x="2270615" y="1428750"/>
            <a:ext cx="4580534" cy="3067591"/>
          </a:xfrm>
          <a:custGeom>
            <a:avLst/>
            <a:gdLst>
              <a:gd name="T0" fmla="*/ 310 w 310"/>
              <a:gd name="T1" fmla="*/ 198 h 209"/>
              <a:gd name="T2" fmla="*/ 299 w 310"/>
              <a:gd name="T3" fmla="*/ 209 h 209"/>
              <a:gd name="T4" fmla="*/ 11 w 310"/>
              <a:gd name="T5" fmla="*/ 209 h 209"/>
              <a:gd name="T6" fmla="*/ 0 w 310"/>
              <a:gd name="T7" fmla="*/ 198 h 209"/>
              <a:gd name="T8" fmla="*/ 0 w 310"/>
              <a:gd name="T9" fmla="*/ 11 h 209"/>
              <a:gd name="T10" fmla="*/ 11 w 310"/>
              <a:gd name="T11" fmla="*/ 0 h 209"/>
              <a:gd name="T12" fmla="*/ 299 w 310"/>
              <a:gd name="T13" fmla="*/ 0 h 209"/>
              <a:gd name="T14" fmla="*/ 310 w 310"/>
              <a:gd name="T15" fmla="*/ 11 h 209"/>
              <a:gd name="T16" fmla="*/ 310 w 310"/>
              <a:gd name="T17" fmla="*/ 19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09">
                <a:moveTo>
                  <a:pt x="310" y="198"/>
                </a:moveTo>
                <a:cubicBezTo>
                  <a:pt x="310" y="204"/>
                  <a:pt x="305" y="209"/>
                  <a:pt x="299" y="209"/>
                </a:cubicBezTo>
                <a:cubicBezTo>
                  <a:pt x="11" y="209"/>
                  <a:pt x="11" y="209"/>
                  <a:pt x="11" y="209"/>
                </a:cubicBezTo>
                <a:cubicBezTo>
                  <a:pt x="5" y="209"/>
                  <a:pt x="0" y="204"/>
                  <a:pt x="0" y="198"/>
                </a:cubicBezTo>
                <a:cubicBezTo>
                  <a:pt x="0" y="11"/>
                  <a:pt x="0" y="11"/>
                  <a:pt x="0" y="11"/>
                </a:cubicBezTo>
                <a:cubicBezTo>
                  <a:pt x="0" y="5"/>
                  <a:pt x="5" y="0"/>
                  <a:pt x="11" y="0"/>
                </a:cubicBezTo>
                <a:cubicBezTo>
                  <a:pt x="299" y="0"/>
                  <a:pt x="299" y="0"/>
                  <a:pt x="299" y="0"/>
                </a:cubicBezTo>
                <a:cubicBezTo>
                  <a:pt x="305" y="0"/>
                  <a:pt x="310" y="5"/>
                  <a:pt x="310" y="11"/>
                </a:cubicBezTo>
                <a:lnTo>
                  <a:pt x="310" y="198"/>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Rectangle 34"/>
          <p:cNvSpPr>
            <a:spLocks noChangeArrowheads="1"/>
          </p:cNvSpPr>
          <p:nvPr/>
        </p:nvSpPr>
        <p:spPr bwMode="auto">
          <a:xfrm>
            <a:off x="2417756" y="2924864"/>
            <a:ext cx="1441669" cy="1364924"/>
          </a:xfrm>
          <a:prstGeom prst="rect">
            <a:avLst/>
          </a:pr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13" name="Freeform 35"/>
          <p:cNvSpPr/>
          <p:nvPr/>
        </p:nvSpPr>
        <p:spPr bwMode="auto">
          <a:xfrm>
            <a:off x="3419869" y="2924864"/>
            <a:ext cx="1865168" cy="1364924"/>
          </a:xfrm>
          <a:custGeom>
            <a:avLst/>
            <a:gdLst>
              <a:gd name="T0" fmla="*/ 12 w 130"/>
              <a:gd name="T1" fmla="*/ 35 h 93"/>
              <a:gd name="T2" fmla="*/ 20 w 130"/>
              <a:gd name="T3" fmla="*/ 37 h 93"/>
              <a:gd name="T4" fmla="*/ 20 w 130"/>
              <a:gd name="T5" fmla="*/ 37 h 93"/>
              <a:gd name="T6" fmla="*/ 31 w 130"/>
              <a:gd name="T7" fmla="*/ 40 h 93"/>
              <a:gd name="T8" fmla="*/ 31 w 130"/>
              <a:gd name="T9" fmla="*/ 0 h 93"/>
              <a:gd name="T10" fmla="*/ 130 w 130"/>
              <a:gd name="T11" fmla="*/ 0 h 93"/>
              <a:gd name="T12" fmla="*/ 130 w 130"/>
              <a:gd name="T13" fmla="*/ 93 h 93"/>
              <a:gd name="T14" fmla="*/ 31 w 130"/>
              <a:gd name="T15" fmla="*/ 93 h 93"/>
              <a:gd name="T16" fmla="*/ 31 w 130"/>
              <a:gd name="T17" fmla="*/ 53 h 93"/>
              <a:gd name="T18" fmla="*/ 20 w 130"/>
              <a:gd name="T19" fmla="*/ 56 h 93"/>
              <a:gd name="T20" fmla="*/ 20 w 130"/>
              <a:gd name="T21" fmla="*/ 56 h 93"/>
              <a:gd name="T22" fmla="*/ 12 w 130"/>
              <a:gd name="T23" fmla="*/ 58 h 93"/>
              <a:gd name="T24" fmla="*/ 0 w 130"/>
              <a:gd name="T25" fmla="*/ 46 h 93"/>
              <a:gd name="T26" fmla="*/ 12 w 130"/>
              <a:gd name="T27" fmla="*/ 3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93">
                <a:moveTo>
                  <a:pt x="12" y="35"/>
                </a:moveTo>
                <a:cubicBezTo>
                  <a:pt x="15" y="35"/>
                  <a:pt x="18" y="35"/>
                  <a:pt x="20" y="37"/>
                </a:cubicBezTo>
                <a:cubicBezTo>
                  <a:pt x="20" y="37"/>
                  <a:pt x="20" y="37"/>
                  <a:pt x="20" y="37"/>
                </a:cubicBezTo>
                <a:cubicBezTo>
                  <a:pt x="24" y="40"/>
                  <a:pt x="27" y="41"/>
                  <a:pt x="31" y="40"/>
                </a:cubicBezTo>
                <a:cubicBezTo>
                  <a:pt x="31" y="0"/>
                  <a:pt x="31" y="0"/>
                  <a:pt x="31" y="0"/>
                </a:cubicBezTo>
                <a:cubicBezTo>
                  <a:pt x="130" y="0"/>
                  <a:pt x="130" y="0"/>
                  <a:pt x="130" y="0"/>
                </a:cubicBezTo>
                <a:cubicBezTo>
                  <a:pt x="130" y="93"/>
                  <a:pt x="130" y="93"/>
                  <a:pt x="130" y="93"/>
                </a:cubicBezTo>
                <a:cubicBezTo>
                  <a:pt x="31" y="93"/>
                  <a:pt x="31" y="93"/>
                  <a:pt x="31" y="93"/>
                </a:cubicBezTo>
                <a:cubicBezTo>
                  <a:pt x="31" y="53"/>
                  <a:pt x="31" y="53"/>
                  <a:pt x="31" y="53"/>
                </a:cubicBezTo>
                <a:cubicBezTo>
                  <a:pt x="27" y="52"/>
                  <a:pt x="24" y="52"/>
                  <a:pt x="20" y="56"/>
                </a:cubicBezTo>
                <a:cubicBezTo>
                  <a:pt x="20" y="56"/>
                  <a:pt x="20" y="56"/>
                  <a:pt x="20" y="56"/>
                </a:cubicBezTo>
                <a:cubicBezTo>
                  <a:pt x="18" y="57"/>
                  <a:pt x="15" y="58"/>
                  <a:pt x="12" y="58"/>
                </a:cubicBezTo>
                <a:cubicBezTo>
                  <a:pt x="6" y="58"/>
                  <a:pt x="0" y="53"/>
                  <a:pt x="0" y="46"/>
                </a:cubicBezTo>
                <a:cubicBezTo>
                  <a:pt x="0" y="40"/>
                  <a:pt x="6" y="35"/>
                  <a:pt x="12" y="35"/>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4" name="Freeform 36"/>
          <p:cNvSpPr/>
          <p:nvPr/>
        </p:nvSpPr>
        <p:spPr bwMode="auto">
          <a:xfrm>
            <a:off x="4830064" y="2938980"/>
            <a:ext cx="1892472" cy="1364924"/>
          </a:xfrm>
          <a:custGeom>
            <a:avLst/>
            <a:gdLst>
              <a:gd name="T0" fmla="*/ 12 w 129"/>
              <a:gd name="T1" fmla="*/ 35 h 93"/>
              <a:gd name="T2" fmla="*/ 19 w 129"/>
              <a:gd name="T3" fmla="*/ 37 h 93"/>
              <a:gd name="T4" fmla="*/ 19 w 129"/>
              <a:gd name="T5" fmla="*/ 37 h 93"/>
              <a:gd name="T6" fmla="*/ 31 w 129"/>
              <a:gd name="T7" fmla="*/ 40 h 93"/>
              <a:gd name="T8" fmla="*/ 31 w 129"/>
              <a:gd name="T9" fmla="*/ 0 h 93"/>
              <a:gd name="T10" fmla="*/ 129 w 129"/>
              <a:gd name="T11" fmla="*/ 0 h 93"/>
              <a:gd name="T12" fmla="*/ 129 w 129"/>
              <a:gd name="T13" fmla="*/ 93 h 93"/>
              <a:gd name="T14" fmla="*/ 31 w 129"/>
              <a:gd name="T15" fmla="*/ 93 h 93"/>
              <a:gd name="T16" fmla="*/ 31 w 129"/>
              <a:gd name="T17" fmla="*/ 53 h 93"/>
              <a:gd name="T18" fmla="*/ 19 w 129"/>
              <a:gd name="T19" fmla="*/ 56 h 93"/>
              <a:gd name="T20" fmla="*/ 19 w 129"/>
              <a:gd name="T21" fmla="*/ 56 h 93"/>
              <a:gd name="T22" fmla="*/ 12 w 129"/>
              <a:gd name="T23" fmla="*/ 58 h 93"/>
              <a:gd name="T24" fmla="*/ 0 w 129"/>
              <a:gd name="T25" fmla="*/ 46 h 93"/>
              <a:gd name="T26" fmla="*/ 12 w 129"/>
              <a:gd name="T27" fmla="*/ 3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93">
                <a:moveTo>
                  <a:pt x="12" y="35"/>
                </a:moveTo>
                <a:cubicBezTo>
                  <a:pt x="15" y="35"/>
                  <a:pt x="17" y="35"/>
                  <a:pt x="19" y="37"/>
                </a:cubicBezTo>
                <a:cubicBezTo>
                  <a:pt x="19" y="37"/>
                  <a:pt x="19" y="37"/>
                  <a:pt x="19" y="37"/>
                </a:cubicBezTo>
                <a:cubicBezTo>
                  <a:pt x="24" y="40"/>
                  <a:pt x="27" y="41"/>
                  <a:pt x="31" y="40"/>
                </a:cubicBezTo>
                <a:cubicBezTo>
                  <a:pt x="31" y="0"/>
                  <a:pt x="31" y="0"/>
                  <a:pt x="31" y="0"/>
                </a:cubicBezTo>
                <a:cubicBezTo>
                  <a:pt x="129" y="0"/>
                  <a:pt x="129" y="0"/>
                  <a:pt x="129" y="0"/>
                </a:cubicBezTo>
                <a:cubicBezTo>
                  <a:pt x="129" y="93"/>
                  <a:pt x="129" y="93"/>
                  <a:pt x="129" y="93"/>
                </a:cubicBezTo>
                <a:cubicBezTo>
                  <a:pt x="31" y="93"/>
                  <a:pt x="31" y="93"/>
                  <a:pt x="31" y="93"/>
                </a:cubicBezTo>
                <a:cubicBezTo>
                  <a:pt x="31" y="53"/>
                  <a:pt x="31" y="53"/>
                  <a:pt x="31" y="53"/>
                </a:cubicBezTo>
                <a:cubicBezTo>
                  <a:pt x="27" y="52"/>
                  <a:pt x="24" y="52"/>
                  <a:pt x="19" y="56"/>
                </a:cubicBezTo>
                <a:cubicBezTo>
                  <a:pt x="19" y="56"/>
                  <a:pt x="19" y="56"/>
                  <a:pt x="19" y="56"/>
                </a:cubicBezTo>
                <a:cubicBezTo>
                  <a:pt x="17" y="57"/>
                  <a:pt x="15" y="58"/>
                  <a:pt x="12" y="58"/>
                </a:cubicBezTo>
                <a:cubicBezTo>
                  <a:pt x="5" y="58"/>
                  <a:pt x="0" y="53"/>
                  <a:pt x="0" y="46"/>
                </a:cubicBezTo>
                <a:cubicBezTo>
                  <a:pt x="0" y="40"/>
                  <a:pt x="5" y="35"/>
                  <a:pt x="12" y="35"/>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37"/>
          <p:cNvSpPr/>
          <p:nvPr/>
        </p:nvSpPr>
        <p:spPr bwMode="auto">
          <a:xfrm>
            <a:off x="5285038" y="1585060"/>
            <a:ext cx="1437498" cy="1775240"/>
          </a:xfrm>
          <a:custGeom>
            <a:avLst/>
            <a:gdLst>
              <a:gd name="T0" fmla="*/ 98 w 98"/>
              <a:gd name="T1" fmla="*/ 92 h 121"/>
              <a:gd name="T2" fmla="*/ 98 w 98"/>
              <a:gd name="T3" fmla="*/ 0 h 121"/>
              <a:gd name="T4" fmla="*/ 0 w 98"/>
              <a:gd name="T5" fmla="*/ 0 h 121"/>
              <a:gd name="T6" fmla="*/ 0 w 98"/>
              <a:gd name="T7" fmla="*/ 92 h 121"/>
              <a:gd name="T8" fmla="*/ 42 w 98"/>
              <a:gd name="T9" fmla="*/ 92 h 121"/>
              <a:gd name="T10" fmla="*/ 39 w 98"/>
              <a:gd name="T11" fmla="*/ 103 h 121"/>
              <a:gd name="T12" fmla="*/ 39 w 98"/>
              <a:gd name="T13" fmla="*/ 103 h 121"/>
              <a:gd name="T14" fmla="*/ 37 w 98"/>
              <a:gd name="T15" fmla="*/ 109 h 121"/>
              <a:gd name="T16" fmla="*/ 49 w 98"/>
              <a:gd name="T17" fmla="*/ 121 h 121"/>
              <a:gd name="T18" fmla="*/ 61 w 98"/>
              <a:gd name="T19" fmla="*/ 109 h 121"/>
              <a:gd name="T20" fmla="*/ 59 w 98"/>
              <a:gd name="T21" fmla="*/ 103 h 121"/>
              <a:gd name="T22" fmla="*/ 59 w 98"/>
              <a:gd name="T23" fmla="*/ 103 h 121"/>
              <a:gd name="T24" fmla="*/ 56 w 98"/>
              <a:gd name="T25" fmla="*/ 92 h 121"/>
              <a:gd name="T26" fmla="*/ 98 w 98"/>
              <a:gd name="T27"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121">
                <a:moveTo>
                  <a:pt x="98" y="92"/>
                </a:moveTo>
                <a:cubicBezTo>
                  <a:pt x="98" y="0"/>
                  <a:pt x="98" y="0"/>
                  <a:pt x="98" y="0"/>
                </a:cubicBezTo>
                <a:cubicBezTo>
                  <a:pt x="0" y="0"/>
                  <a:pt x="0" y="0"/>
                  <a:pt x="0" y="0"/>
                </a:cubicBezTo>
                <a:cubicBezTo>
                  <a:pt x="0" y="92"/>
                  <a:pt x="0" y="92"/>
                  <a:pt x="0" y="92"/>
                </a:cubicBezTo>
                <a:cubicBezTo>
                  <a:pt x="42" y="92"/>
                  <a:pt x="42" y="92"/>
                  <a:pt x="42" y="92"/>
                </a:cubicBezTo>
                <a:cubicBezTo>
                  <a:pt x="44" y="96"/>
                  <a:pt x="43" y="98"/>
                  <a:pt x="39" y="103"/>
                </a:cubicBezTo>
                <a:cubicBezTo>
                  <a:pt x="39" y="103"/>
                  <a:pt x="39" y="103"/>
                  <a:pt x="39" y="103"/>
                </a:cubicBezTo>
                <a:cubicBezTo>
                  <a:pt x="38" y="105"/>
                  <a:pt x="37" y="107"/>
                  <a:pt x="37" y="109"/>
                </a:cubicBezTo>
                <a:cubicBezTo>
                  <a:pt x="37" y="116"/>
                  <a:pt x="42" y="121"/>
                  <a:pt x="49" y="121"/>
                </a:cubicBezTo>
                <a:cubicBezTo>
                  <a:pt x="56" y="121"/>
                  <a:pt x="61" y="116"/>
                  <a:pt x="61" y="109"/>
                </a:cubicBezTo>
                <a:cubicBezTo>
                  <a:pt x="61" y="107"/>
                  <a:pt x="61" y="105"/>
                  <a:pt x="59" y="103"/>
                </a:cubicBezTo>
                <a:cubicBezTo>
                  <a:pt x="59" y="103"/>
                  <a:pt x="59" y="103"/>
                  <a:pt x="59" y="103"/>
                </a:cubicBezTo>
                <a:cubicBezTo>
                  <a:pt x="56" y="98"/>
                  <a:pt x="55" y="96"/>
                  <a:pt x="56" y="92"/>
                </a:cubicBezTo>
                <a:lnTo>
                  <a:pt x="98" y="9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38"/>
          <p:cNvSpPr/>
          <p:nvPr/>
        </p:nvSpPr>
        <p:spPr bwMode="auto">
          <a:xfrm>
            <a:off x="3849671" y="1585060"/>
            <a:ext cx="1892472" cy="1348176"/>
          </a:xfrm>
          <a:custGeom>
            <a:avLst/>
            <a:gdLst>
              <a:gd name="T0" fmla="*/ 116 w 129"/>
              <a:gd name="T1" fmla="*/ 34 h 92"/>
              <a:gd name="T2" fmla="*/ 109 w 129"/>
              <a:gd name="T3" fmla="*/ 37 h 92"/>
              <a:gd name="T4" fmla="*/ 109 w 129"/>
              <a:gd name="T5" fmla="*/ 37 h 92"/>
              <a:gd name="T6" fmla="*/ 98 w 129"/>
              <a:gd name="T7" fmla="*/ 39 h 92"/>
              <a:gd name="T8" fmla="*/ 98 w 129"/>
              <a:gd name="T9" fmla="*/ 0 h 92"/>
              <a:gd name="T10" fmla="*/ 0 w 129"/>
              <a:gd name="T11" fmla="*/ 0 h 92"/>
              <a:gd name="T12" fmla="*/ 0 w 129"/>
              <a:gd name="T13" fmla="*/ 92 h 92"/>
              <a:gd name="T14" fmla="*/ 98 w 129"/>
              <a:gd name="T15" fmla="*/ 92 h 92"/>
              <a:gd name="T16" fmla="*/ 98 w 129"/>
              <a:gd name="T17" fmla="*/ 53 h 92"/>
              <a:gd name="T18" fmla="*/ 109 w 129"/>
              <a:gd name="T19" fmla="*/ 55 h 92"/>
              <a:gd name="T20" fmla="*/ 109 w 129"/>
              <a:gd name="T21" fmla="*/ 55 h 92"/>
              <a:gd name="T22" fmla="*/ 116 w 129"/>
              <a:gd name="T23" fmla="*/ 57 h 92"/>
              <a:gd name="T24" fmla="*/ 129 w 129"/>
              <a:gd name="T25" fmla="*/ 46 h 92"/>
              <a:gd name="T26" fmla="*/ 116 w 129"/>
              <a:gd name="T2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92">
                <a:moveTo>
                  <a:pt x="116" y="34"/>
                </a:moveTo>
                <a:cubicBezTo>
                  <a:pt x="114" y="34"/>
                  <a:pt x="111" y="35"/>
                  <a:pt x="109" y="37"/>
                </a:cubicBezTo>
                <a:cubicBezTo>
                  <a:pt x="109" y="37"/>
                  <a:pt x="109" y="37"/>
                  <a:pt x="109" y="37"/>
                </a:cubicBezTo>
                <a:cubicBezTo>
                  <a:pt x="105" y="40"/>
                  <a:pt x="102" y="41"/>
                  <a:pt x="98" y="39"/>
                </a:cubicBezTo>
                <a:cubicBezTo>
                  <a:pt x="98" y="0"/>
                  <a:pt x="98" y="0"/>
                  <a:pt x="98" y="0"/>
                </a:cubicBezTo>
                <a:cubicBezTo>
                  <a:pt x="0" y="0"/>
                  <a:pt x="0" y="0"/>
                  <a:pt x="0" y="0"/>
                </a:cubicBezTo>
                <a:cubicBezTo>
                  <a:pt x="0" y="92"/>
                  <a:pt x="0" y="92"/>
                  <a:pt x="0" y="92"/>
                </a:cubicBezTo>
                <a:cubicBezTo>
                  <a:pt x="98" y="92"/>
                  <a:pt x="98" y="92"/>
                  <a:pt x="98" y="92"/>
                </a:cubicBezTo>
                <a:cubicBezTo>
                  <a:pt x="98" y="53"/>
                  <a:pt x="98" y="53"/>
                  <a:pt x="98" y="53"/>
                </a:cubicBezTo>
                <a:cubicBezTo>
                  <a:pt x="102" y="51"/>
                  <a:pt x="105" y="52"/>
                  <a:pt x="109" y="55"/>
                </a:cubicBezTo>
                <a:cubicBezTo>
                  <a:pt x="109" y="55"/>
                  <a:pt x="109" y="55"/>
                  <a:pt x="109" y="55"/>
                </a:cubicBezTo>
                <a:cubicBezTo>
                  <a:pt x="111" y="57"/>
                  <a:pt x="114" y="57"/>
                  <a:pt x="116" y="57"/>
                </a:cubicBezTo>
                <a:cubicBezTo>
                  <a:pt x="123" y="57"/>
                  <a:pt x="129" y="52"/>
                  <a:pt x="129" y="46"/>
                </a:cubicBezTo>
                <a:cubicBezTo>
                  <a:pt x="129" y="40"/>
                  <a:pt x="123" y="34"/>
                  <a:pt x="116" y="34"/>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7" name="Freeform 39"/>
          <p:cNvSpPr/>
          <p:nvPr/>
        </p:nvSpPr>
        <p:spPr bwMode="auto">
          <a:xfrm>
            <a:off x="2423338" y="1585061"/>
            <a:ext cx="1892472" cy="1348176"/>
          </a:xfrm>
          <a:custGeom>
            <a:avLst/>
            <a:gdLst>
              <a:gd name="T0" fmla="*/ 116 w 129"/>
              <a:gd name="T1" fmla="*/ 34 h 92"/>
              <a:gd name="T2" fmla="*/ 109 w 129"/>
              <a:gd name="T3" fmla="*/ 37 h 92"/>
              <a:gd name="T4" fmla="*/ 109 w 129"/>
              <a:gd name="T5" fmla="*/ 37 h 92"/>
              <a:gd name="T6" fmla="*/ 98 w 129"/>
              <a:gd name="T7" fmla="*/ 39 h 92"/>
              <a:gd name="T8" fmla="*/ 98 w 129"/>
              <a:gd name="T9" fmla="*/ 0 h 92"/>
              <a:gd name="T10" fmla="*/ 0 w 129"/>
              <a:gd name="T11" fmla="*/ 0 h 92"/>
              <a:gd name="T12" fmla="*/ 0 w 129"/>
              <a:gd name="T13" fmla="*/ 92 h 92"/>
              <a:gd name="T14" fmla="*/ 98 w 129"/>
              <a:gd name="T15" fmla="*/ 92 h 92"/>
              <a:gd name="T16" fmla="*/ 98 w 129"/>
              <a:gd name="T17" fmla="*/ 53 h 92"/>
              <a:gd name="T18" fmla="*/ 109 w 129"/>
              <a:gd name="T19" fmla="*/ 55 h 92"/>
              <a:gd name="T20" fmla="*/ 109 w 129"/>
              <a:gd name="T21" fmla="*/ 55 h 92"/>
              <a:gd name="T22" fmla="*/ 116 w 129"/>
              <a:gd name="T23" fmla="*/ 57 h 92"/>
              <a:gd name="T24" fmla="*/ 129 w 129"/>
              <a:gd name="T25" fmla="*/ 46 h 92"/>
              <a:gd name="T26" fmla="*/ 116 w 129"/>
              <a:gd name="T2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92">
                <a:moveTo>
                  <a:pt x="116" y="34"/>
                </a:moveTo>
                <a:cubicBezTo>
                  <a:pt x="114" y="34"/>
                  <a:pt x="111" y="35"/>
                  <a:pt x="109" y="37"/>
                </a:cubicBezTo>
                <a:cubicBezTo>
                  <a:pt x="109" y="37"/>
                  <a:pt x="109" y="37"/>
                  <a:pt x="109" y="37"/>
                </a:cubicBezTo>
                <a:cubicBezTo>
                  <a:pt x="104" y="40"/>
                  <a:pt x="101" y="41"/>
                  <a:pt x="98" y="39"/>
                </a:cubicBezTo>
                <a:cubicBezTo>
                  <a:pt x="98" y="0"/>
                  <a:pt x="98" y="0"/>
                  <a:pt x="98" y="0"/>
                </a:cubicBezTo>
                <a:cubicBezTo>
                  <a:pt x="0" y="0"/>
                  <a:pt x="0" y="0"/>
                  <a:pt x="0" y="0"/>
                </a:cubicBezTo>
                <a:cubicBezTo>
                  <a:pt x="0" y="92"/>
                  <a:pt x="0" y="92"/>
                  <a:pt x="0" y="92"/>
                </a:cubicBezTo>
                <a:cubicBezTo>
                  <a:pt x="98" y="92"/>
                  <a:pt x="98" y="92"/>
                  <a:pt x="98" y="92"/>
                </a:cubicBezTo>
                <a:cubicBezTo>
                  <a:pt x="98" y="53"/>
                  <a:pt x="98" y="53"/>
                  <a:pt x="98" y="53"/>
                </a:cubicBezTo>
                <a:cubicBezTo>
                  <a:pt x="101" y="51"/>
                  <a:pt x="104" y="52"/>
                  <a:pt x="109" y="55"/>
                </a:cubicBezTo>
                <a:cubicBezTo>
                  <a:pt x="109" y="55"/>
                  <a:pt x="109" y="55"/>
                  <a:pt x="109" y="55"/>
                </a:cubicBezTo>
                <a:cubicBezTo>
                  <a:pt x="111" y="57"/>
                  <a:pt x="114" y="57"/>
                  <a:pt x="116" y="57"/>
                </a:cubicBezTo>
                <a:cubicBezTo>
                  <a:pt x="123" y="57"/>
                  <a:pt x="129" y="52"/>
                  <a:pt x="129" y="46"/>
                </a:cubicBezTo>
                <a:cubicBezTo>
                  <a:pt x="129" y="40"/>
                  <a:pt x="123" y="34"/>
                  <a:pt x="116" y="3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Rectangle 40"/>
          <p:cNvSpPr>
            <a:spLocks noChangeArrowheads="1"/>
          </p:cNvSpPr>
          <p:nvPr/>
        </p:nvSpPr>
        <p:spPr bwMode="auto">
          <a:xfrm>
            <a:off x="1905000" y="4421233"/>
            <a:ext cx="5311763" cy="131188"/>
          </a:xfrm>
          <a:prstGeom prst="rect">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9" name="Freeform 41"/>
          <p:cNvSpPr/>
          <p:nvPr/>
        </p:nvSpPr>
        <p:spPr bwMode="auto">
          <a:xfrm>
            <a:off x="1905000" y="4538466"/>
            <a:ext cx="5311763" cy="58616"/>
          </a:xfrm>
          <a:custGeom>
            <a:avLst/>
            <a:gdLst>
              <a:gd name="T0" fmla="*/ 1903 w 1903"/>
              <a:gd name="T1" fmla="*/ 0 h 21"/>
              <a:gd name="T2" fmla="*/ 0 w 1903"/>
              <a:gd name="T3" fmla="*/ 0 h 21"/>
              <a:gd name="T4" fmla="*/ 100 w 1903"/>
              <a:gd name="T5" fmla="*/ 21 h 21"/>
              <a:gd name="T6" fmla="*/ 1787 w 1903"/>
              <a:gd name="T7" fmla="*/ 21 h 21"/>
              <a:gd name="T8" fmla="*/ 1903 w 1903"/>
              <a:gd name="T9" fmla="*/ 0 h 21"/>
            </a:gdLst>
            <a:ahLst/>
            <a:cxnLst>
              <a:cxn ang="0">
                <a:pos x="T0" y="T1"/>
              </a:cxn>
              <a:cxn ang="0">
                <a:pos x="T2" y="T3"/>
              </a:cxn>
              <a:cxn ang="0">
                <a:pos x="T4" y="T5"/>
              </a:cxn>
              <a:cxn ang="0">
                <a:pos x="T6" y="T7"/>
              </a:cxn>
              <a:cxn ang="0">
                <a:pos x="T8" y="T9"/>
              </a:cxn>
            </a:cxnLst>
            <a:rect l="0" t="0" r="r" b="b"/>
            <a:pathLst>
              <a:path w="1903" h="21">
                <a:moveTo>
                  <a:pt x="1903" y="0"/>
                </a:moveTo>
                <a:lnTo>
                  <a:pt x="0" y="0"/>
                </a:lnTo>
                <a:lnTo>
                  <a:pt x="100" y="21"/>
                </a:lnTo>
                <a:lnTo>
                  <a:pt x="1787" y="21"/>
                </a:lnTo>
                <a:lnTo>
                  <a:pt x="1903"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2862561" y="2005714"/>
            <a:ext cx="552786" cy="498498"/>
          </a:xfrm>
          <a:custGeom>
            <a:avLst/>
            <a:gdLst>
              <a:gd name="T0" fmla="*/ 476 w 496"/>
              <a:gd name="T1" fmla="*/ 233 h 447"/>
              <a:gd name="T2" fmla="*/ 496 w 496"/>
              <a:gd name="T3" fmla="*/ 183 h 447"/>
              <a:gd name="T4" fmla="*/ 476 w 496"/>
              <a:gd name="T5" fmla="*/ 134 h 447"/>
              <a:gd name="T6" fmla="*/ 476 w 496"/>
              <a:gd name="T7" fmla="*/ 233 h 447"/>
              <a:gd name="T8" fmla="*/ 57 w 496"/>
              <a:gd name="T9" fmla="*/ 138 h 447"/>
              <a:gd name="T10" fmla="*/ 31 w 496"/>
              <a:gd name="T11" fmla="*/ 127 h 447"/>
              <a:gd name="T12" fmla="*/ 22 w 496"/>
              <a:gd name="T13" fmla="*/ 131 h 447"/>
              <a:gd name="T14" fmla="*/ 18 w 496"/>
              <a:gd name="T15" fmla="*/ 150 h 447"/>
              <a:gd name="T16" fmla="*/ 67 w 496"/>
              <a:gd name="T17" fmla="*/ 162 h 447"/>
              <a:gd name="T18" fmla="*/ 68 w 496"/>
              <a:gd name="T19" fmla="*/ 160 h 447"/>
              <a:gd name="T20" fmla="*/ 57 w 496"/>
              <a:gd name="T21" fmla="*/ 138 h 447"/>
              <a:gd name="T22" fmla="*/ 113 w 496"/>
              <a:gd name="T23" fmla="*/ 167 h 447"/>
              <a:gd name="T24" fmla="*/ 112 w 496"/>
              <a:gd name="T25" fmla="*/ 153 h 447"/>
              <a:gd name="T26" fmla="*/ 125 w 496"/>
              <a:gd name="T27" fmla="*/ 142 h 447"/>
              <a:gd name="T28" fmla="*/ 444 w 496"/>
              <a:gd name="T29" fmla="*/ 26 h 447"/>
              <a:gd name="T30" fmla="*/ 452 w 496"/>
              <a:gd name="T31" fmla="*/ 29 h 447"/>
              <a:gd name="T32" fmla="*/ 449 w 496"/>
              <a:gd name="T33" fmla="*/ 62 h 447"/>
              <a:gd name="T34" fmla="*/ 113 w 496"/>
              <a:gd name="T35" fmla="*/ 167 h 447"/>
              <a:gd name="T36" fmla="*/ 64 w 496"/>
              <a:gd name="T37" fmla="*/ 126 h 447"/>
              <a:gd name="T38" fmla="*/ 77 w 496"/>
              <a:gd name="T39" fmla="*/ 151 h 447"/>
              <a:gd name="T40" fmla="*/ 77 w 496"/>
              <a:gd name="T41" fmla="*/ 216 h 447"/>
              <a:gd name="T42" fmla="*/ 64 w 496"/>
              <a:gd name="T43" fmla="*/ 240 h 447"/>
              <a:gd name="T44" fmla="*/ 24 w 496"/>
              <a:gd name="T45" fmla="*/ 257 h 447"/>
              <a:gd name="T46" fmla="*/ 14 w 496"/>
              <a:gd name="T47" fmla="*/ 253 h 447"/>
              <a:gd name="T48" fmla="*/ 14 w 496"/>
              <a:gd name="T49" fmla="*/ 114 h 447"/>
              <a:gd name="T50" fmla="*/ 24 w 496"/>
              <a:gd name="T51" fmla="*/ 110 h 447"/>
              <a:gd name="T52" fmla="*/ 64 w 496"/>
              <a:gd name="T53" fmla="*/ 126 h 447"/>
              <a:gd name="T54" fmla="*/ 470 w 496"/>
              <a:gd name="T55" fmla="*/ 363 h 447"/>
              <a:gd name="T56" fmla="*/ 470 w 496"/>
              <a:gd name="T57" fmla="*/ 3 h 447"/>
              <a:gd name="T58" fmla="*/ 462 w 496"/>
              <a:gd name="T59" fmla="*/ 1 h 447"/>
              <a:gd name="T60" fmla="*/ 243 w 496"/>
              <a:gd name="T61" fmla="*/ 96 h 447"/>
              <a:gd name="T62" fmla="*/ 100 w 496"/>
              <a:gd name="T63" fmla="*/ 131 h 447"/>
              <a:gd name="T64" fmla="*/ 100 w 496"/>
              <a:gd name="T65" fmla="*/ 235 h 447"/>
              <a:gd name="T66" fmla="*/ 462 w 496"/>
              <a:gd name="T67" fmla="*/ 366 h 447"/>
              <a:gd name="T68" fmla="*/ 470 w 496"/>
              <a:gd name="T69" fmla="*/ 363 h 447"/>
              <a:gd name="T70" fmla="*/ 190 w 496"/>
              <a:gd name="T71" fmla="*/ 287 h 447"/>
              <a:gd name="T72" fmla="*/ 196 w 496"/>
              <a:gd name="T73" fmla="*/ 433 h 447"/>
              <a:gd name="T74" fmla="*/ 192 w 496"/>
              <a:gd name="T75" fmla="*/ 441 h 447"/>
              <a:gd name="T76" fmla="*/ 102 w 496"/>
              <a:gd name="T77" fmla="*/ 267 h 447"/>
              <a:gd name="T78" fmla="*/ 105 w 496"/>
              <a:gd name="T79" fmla="*/ 259 h 447"/>
              <a:gd name="T80" fmla="*/ 112 w 496"/>
              <a:gd name="T81" fmla="*/ 257 h 447"/>
              <a:gd name="T82" fmla="*/ 184 w 496"/>
              <a:gd name="T83" fmla="*/ 274 h 447"/>
              <a:gd name="T84" fmla="*/ 190 w 496"/>
              <a:gd name="T85" fmla="*/ 279 h 447"/>
              <a:gd name="T86" fmla="*/ 190 w 496"/>
              <a:gd name="T87" fmla="*/ 28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6" h="447">
                <a:moveTo>
                  <a:pt x="476" y="233"/>
                </a:moveTo>
                <a:cubicBezTo>
                  <a:pt x="489" y="220"/>
                  <a:pt x="496" y="203"/>
                  <a:pt x="496" y="183"/>
                </a:cubicBezTo>
                <a:cubicBezTo>
                  <a:pt x="496" y="164"/>
                  <a:pt x="489" y="146"/>
                  <a:pt x="476" y="134"/>
                </a:cubicBezTo>
                <a:cubicBezTo>
                  <a:pt x="476" y="167"/>
                  <a:pt x="476" y="200"/>
                  <a:pt x="476" y="233"/>
                </a:cubicBezTo>
                <a:close/>
                <a:moveTo>
                  <a:pt x="57" y="138"/>
                </a:moveTo>
                <a:cubicBezTo>
                  <a:pt x="45" y="133"/>
                  <a:pt x="38" y="131"/>
                  <a:pt x="31" y="127"/>
                </a:cubicBezTo>
                <a:cubicBezTo>
                  <a:pt x="28" y="125"/>
                  <a:pt x="24" y="127"/>
                  <a:pt x="22" y="131"/>
                </a:cubicBezTo>
                <a:cubicBezTo>
                  <a:pt x="21" y="136"/>
                  <a:pt x="19" y="142"/>
                  <a:pt x="18" y="150"/>
                </a:cubicBezTo>
                <a:cubicBezTo>
                  <a:pt x="31" y="154"/>
                  <a:pt x="47" y="156"/>
                  <a:pt x="67" y="162"/>
                </a:cubicBezTo>
                <a:cubicBezTo>
                  <a:pt x="68" y="160"/>
                  <a:pt x="68" y="160"/>
                  <a:pt x="68" y="160"/>
                </a:cubicBezTo>
                <a:cubicBezTo>
                  <a:pt x="69" y="150"/>
                  <a:pt x="64" y="141"/>
                  <a:pt x="57" y="138"/>
                </a:cubicBezTo>
                <a:close/>
                <a:moveTo>
                  <a:pt x="113" y="167"/>
                </a:moveTo>
                <a:cubicBezTo>
                  <a:pt x="113" y="161"/>
                  <a:pt x="112" y="157"/>
                  <a:pt x="112" y="153"/>
                </a:cubicBezTo>
                <a:cubicBezTo>
                  <a:pt x="112" y="146"/>
                  <a:pt x="113" y="145"/>
                  <a:pt x="125" y="142"/>
                </a:cubicBezTo>
                <a:cubicBezTo>
                  <a:pt x="256" y="114"/>
                  <a:pt x="320" y="91"/>
                  <a:pt x="444" y="26"/>
                </a:cubicBezTo>
                <a:cubicBezTo>
                  <a:pt x="446" y="25"/>
                  <a:pt x="452" y="27"/>
                  <a:pt x="452" y="29"/>
                </a:cubicBezTo>
                <a:cubicBezTo>
                  <a:pt x="450" y="50"/>
                  <a:pt x="450" y="39"/>
                  <a:pt x="449" y="62"/>
                </a:cubicBezTo>
                <a:cubicBezTo>
                  <a:pt x="295" y="139"/>
                  <a:pt x="276" y="131"/>
                  <a:pt x="113" y="167"/>
                </a:cubicBezTo>
                <a:close/>
                <a:moveTo>
                  <a:pt x="64" y="126"/>
                </a:moveTo>
                <a:cubicBezTo>
                  <a:pt x="73" y="130"/>
                  <a:pt x="78" y="140"/>
                  <a:pt x="77" y="151"/>
                </a:cubicBezTo>
                <a:cubicBezTo>
                  <a:pt x="75" y="169"/>
                  <a:pt x="75" y="198"/>
                  <a:pt x="77" y="216"/>
                </a:cubicBezTo>
                <a:cubicBezTo>
                  <a:pt x="78" y="227"/>
                  <a:pt x="72" y="237"/>
                  <a:pt x="64" y="240"/>
                </a:cubicBezTo>
                <a:cubicBezTo>
                  <a:pt x="49" y="247"/>
                  <a:pt x="33" y="253"/>
                  <a:pt x="24" y="257"/>
                </a:cubicBezTo>
                <a:cubicBezTo>
                  <a:pt x="20" y="259"/>
                  <a:pt x="16" y="257"/>
                  <a:pt x="14" y="253"/>
                </a:cubicBezTo>
                <a:cubicBezTo>
                  <a:pt x="0" y="222"/>
                  <a:pt x="4" y="141"/>
                  <a:pt x="14" y="114"/>
                </a:cubicBezTo>
                <a:cubicBezTo>
                  <a:pt x="16" y="110"/>
                  <a:pt x="20" y="108"/>
                  <a:pt x="24" y="110"/>
                </a:cubicBezTo>
                <a:cubicBezTo>
                  <a:pt x="33" y="114"/>
                  <a:pt x="50" y="120"/>
                  <a:pt x="64" y="126"/>
                </a:cubicBezTo>
                <a:close/>
                <a:moveTo>
                  <a:pt x="470" y="363"/>
                </a:moveTo>
                <a:cubicBezTo>
                  <a:pt x="458" y="256"/>
                  <a:pt x="458" y="111"/>
                  <a:pt x="470" y="3"/>
                </a:cubicBezTo>
                <a:cubicBezTo>
                  <a:pt x="470" y="1"/>
                  <a:pt x="464" y="0"/>
                  <a:pt x="462" y="1"/>
                </a:cubicBezTo>
                <a:cubicBezTo>
                  <a:pt x="367" y="51"/>
                  <a:pt x="312" y="75"/>
                  <a:pt x="243" y="96"/>
                </a:cubicBezTo>
                <a:cubicBezTo>
                  <a:pt x="203" y="108"/>
                  <a:pt x="159" y="118"/>
                  <a:pt x="100" y="131"/>
                </a:cubicBezTo>
                <a:cubicBezTo>
                  <a:pt x="91" y="133"/>
                  <a:pt x="91" y="233"/>
                  <a:pt x="100" y="235"/>
                </a:cubicBezTo>
                <a:cubicBezTo>
                  <a:pt x="262" y="270"/>
                  <a:pt x="312" y="287"/>
                  <a:pt x="462" y="366"/>
                </a:cubicBezTo>
                <a:cubicBezTo>
                  <a:pt x="464" y="367"/>
                  <a:pt x="470" y="365"/>
                  <a:pt x="470" y="363"/>
                </a:cubicBezTo>
                <a:close/>
                <a:moveTo>
                  <a:pt x="190" y="287"/>
                </a:moveTo>
                <a:cubicBezTo>
                  <a:pt x="180" y="368"/>
                  <a:pt x="186" y="385"/>
                  <a:pt x="196" y="433"/>
                </a:cubicBezTo>
                <a:cubicBezTo>
                  <a:pt x="196" y="436"/>
                  <a:pt x="195" y="440"/>
                  <a:pt x="192" y="441"/>
                </a:cubicBezTo>
                <a:cubicBezTo>
                  <a:pt x="112" y="447"/>
                  <a:pt x="102" y="318"/>
                  <a:pt x="102" y="267"/>
                </a:cubicBezTo>
                <a:cubicBezTo>
                  <a:pt x="102" y="264"/>
                  <a:pt x="103" y="261"/>
                  <a:pt x="105" y="259"/>
                </a:cubicBezTo>
                <a:cubicBezTo>
                  <a:pt x="107" y="258"/>
                  <a:pt x="110" y="257"/>
                  <a:pt x="112" y="257"/>
                </a:cubicBezTo>
                <a:cubicBezTo>
                  <a:pt x="137" y="263"/>
                  <a:pt x="166" y="268"/>
                  <a:pt x="184" y="274"/>
                </a:cubicBezTo>
                <a:cubicBezTo>
                  <a:pt x="187" y="275"/>
                  <a:pt x="188" y="277"/>
                  <a:pt x="190" y="279"/>
                </a:cubicBezTo>
                <a:cubicBezTo>
                  <a:pt x="191" y="282"/>
                  <a:pt x="190" y="284"/>
                  <a:pt x="190" y="28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TextBox 23"/>
          <p:cNvSpPr txBox="1"/>
          <p:nvPr/>
        </p:nvSpPr>
        <p:spPr>
          <a:xfrm rot="16200000">
            <a:off x="5581668" y="2044995"/>
            <a:ext cx="984292" cy="357893"/>
          </a:xfrm>
          <a:prstGeom prst="rect">
            <a:avLst/>
          </a:prstGeom>
          <a:noFill/>
        </p:spPr>
        <p:txBody>
          <a:bodyPr wrap="square" rtlCol="0">
            <a:spAutoFit/>
          </a:bodyPr>
          <a:lstStyle/>
          <a:p>
            <a:r>
              <a:rPr lang="en-US" smtClean="0">
                <a:solidFill>
                  <a:schemeClr val="bg1"/>
                </a:solidFill>
                <a:latin typeface="+mj-lt"/>
              </a:rPr>
              <a:t>TEXT HERE</a:t>
            </a:r>
            <a:endParaRPr lang="en-US">
              <a:solidFill>
                <a:schemeClr val="bg1"/>
              </a:solidFill>
              <a:latin typeface="+mj-lt"/>
            </a:endParaRPr>
          </a:p>
        </p:txBody>
      </p:sp>
      <p:sp>
        <p:nvSpPr>
          <p:cNvPr id="25" name="TextBox 24"/>
          <p:cNvSpPr txBox="1"/>
          <p:nvPr/>
        </p:nvSpPr>
        <p:spPr>
          <a:xfrm rot="5400000">
            <a:off x="4003573" y="3514110"/>
            <a:ext cx="984292" cy="357893"/>
          </a:xfrm>
          <a:prstGeom prst="rect">
            <a:avLst/>
          </a:prstGeom>
          <a:noFill/>
        </p:spPr>
        <p:txBody>
          <a:bodyPr wrap="square" rtlCol="0">
            <a:spAutoFit/>
          </a:bodyPr>
          <a:lstStyle/>
          <a:p>
            <a:r>
              <a:rPr lang="en-US" smtClean="0">
                <a:solidFill>
                  <a:schemeClr val="bg1"/>
                </a:solidFill>
                <a:latin typeface="+mj-lt"/>
              </a:rPr>
              <a:t>TEXT HERE</a:t>
            </a:r>
            <a:endParaRPr lang="en-US">
              <a:solidFill>
                <a:schemeClr val="bg1"/>
              </a:solidFill>
              <a:latin typeface="+mj-lt"/>
            </a:endParaRPr>
          </a:p>
        </p:txBody>
      </p:sp>
      <p:sp>
        <p:nvSpPr>
          <p:cNvPr id="26" name="Freeform 25"/>
          <p:cNvSpPr>
            <a:spLocks noEditPoints="1"/>
          </p:cNvSpPr>
          <p:nvPr/>
        </p:nvSpPr>
        <p:spPr bwMode="auto">
          <a:xfrm>
            <a:off x="5779863" y="3583191"/>
            <a:ext cx="447847" cy="351123"/>
          </a:xfrm>
          <a:custGeom>
            <a:avLst/>
            <a:gdLst>
              <a:gd name="T0" fmla="*/ 172 w 482"/>
              <a:gd name="T1" fmla="*/ 35 h 378"/>
              <a:gd name="T2" fmla="*/ 172 w 482"/>
              <a:gd name="T3" fmla="*/ 51 h 378"/>
              <a:gd name="T4" fmla="*/ 149 w 482"/>
              <a:gd name="T5" fmla="*/ 51 h 378"/>
              <a:gd name="T6" fmla="*/ 149 w 482"/>
              <a:gd name="T7" fmla="*/ 32 h 378"/>
              <a:gd name="T8" fmla="*/ 181 w 482"/>
              <a:gd name="T9" fmla="*/ 0 h 378"/>
              <a:gd name="T10" fmla="*/ 300 w 482"/>
              <a:gd name="T11" fmla="*/ 0 h 378"/>
              <a:gd name="T12" fmla="*/ 332 w 482"/>
              <a:gd name="T13" fmla="*/ 32 h 378"/>
              <a:gd name="T14" fmla="*/ 332 w 482"/>
              <a:gd name="T15" fmla="*/ 51 h 378"/>
              <a:gd name="T16" fmla="*/ 310 w 482"/>
              <a:gd name="T17" fmla="*/ 51 h 378"/>
              <a:gd name="T18" fmla="*/ 310 w 482"/>
              <a:gd name="T19" fmla="*/ 35 h 378"/>
              <a:gd name="T20" fmla="*/ 297 w 482"/>
              <a:gd name="T21" fmla="*/ 23 h 378"/>
              <a:gd name="T22" fmla="*/ 184 w 482"/>
              <a:gd name="T23" fmla="*/ 23 h 378"/>
              <a:gd name="T24" fmla="*/ 172 w 482"/>
              <a:gd name="T25" fmla="*/ 35 h 378"/>
              <a:gd name="T26" fmla="*/ 482 w 482"/>
              <a:gd name="T27" fmla="*/ 274 h 378"/>
              <a:gd name="T28" fmla="*/ 482 w 482"/>
              <a:gd name="T29" fmla="*/ 96 h 378"/>
              <a:gd name="T30" fmla="*/ 450 w 482"/>
              <a:gd name="T31" fmla="*/ 65 h 378"/>
              <a:gd name="T32" fmla="*/ 32 w 482"/>
              <a:gd name="T33" fmla="*/ 65 h 378"/>
              <a:gd name="T34" fmla="*/ 0 w 482"/>
              <a:gd name="T35" fmla="*/ 96 h 378"/>
              <a:gd name="T36" fmla="*/ 0 w 482"/>
              <a:gd name="T37" fmla="*/ 274 h 378"/>
              <a:gd name="T38" fmla="*/ 5 w 482"/>
              <a:gd name="T39" fmla="*/ 279 h 378"/>
              <a:gd name="T40" fmla="*/ 201 w 482"/>
              <a:gd name="T41" fmla="*/ 279 h 378"/>
              <a:gd name="T42" fmla="*/ 201 w 482"/>
              <a:gd name="T43" fmla="*/ 269 h 378"/>
              <a:gd name="T44" fmla="*/ 214 w 482"/>
              <a:gd name="T45" fmla="*/ 257 h 378"/>
              <a:gd name="T46" fmla="*/ 268 w 482"/>
              <a:gd name="T47" fmla="*/ 257 h 378"/>
              <a:gd name="T48" fmla="*/ 280 w 482"/>
              <a:gd name="T49" fmla="*/ 269 h 378"/>
              <a:gd name="T50" fmla="*/ 280 w 482"/>
              <a:gd name="T51" fmla="*/ 279 h 378"/>
              <a:gd name="T52" fmla="*/ 477 w 482"/>
              <a:gd name="T53" fmla="*/ 279 h 378"/>
              <a:gd name="T54" fmla="*/ 482 w 482"/>
              <a:gd name="T55" fmla="*/ 274 h 378"/>
              <a:gd name="T56" fmla="*/ 280 w 482"/>
              <a:gd name="T57" fmla="*/ 293 h 378"/>
              <a:gd name="T58" fmla="*/ 280 w 482"/>
              <a:gd name="T59" fmla="*/ 302 h 378"/>
              <a:gd name="T60" fmla="*/ 268 w 482"/>
              <a:gd name="T61" fmla="*/ 315 h 378"/>
              <a:gd name="T62" fmla="*/ 214 w 482"/>
              <a:gd name="T63" fmla="*/ 315 h 378"/>
              <a:gd name="T64" fmla="*/ 201 w 482"/>
              <a:gd name="T65" fmla="*/ 302 h 378"/>
              <a:gd name="T66" fmla="*/ 201 w 482"/>
              <a:gd name="T67" fmla="*/ 293 h 378"/>
              <a:gd name="T68" fmla="*/ 5 w 482"/>
              <a:gd name="T69" fmla="*/ 293 h 378"/>
              <a:gd name="T70" fmla="*/ 0 w 482"/>
              <a:gd name="T71" fmla="*/ 298 h 378"/>
              <a:gd name="T72" fmla="*/ 0 w 482"/>
              <a:gd name="T73" fmla="*/ 346 h 378"/>
              <a:gd name="T74" fmla="*/ 32 w 482"/>
              <a:gd name="T75" fmla="*/ 378 h 378"/>
              <a:gd name="T76" fmla="*/ 450 w 482"/>
              <a:gd name="T77" fmla="*/ 378 h 378"/>
              <a:gd name="T78" fmla="*/ 482 w 482"/>
              <a:gd name="T79" fmla="*/ 346 h 378"/>
              <a:gd name="T80" fmla="*/ 482 w 482"/>
              <a:gd name="T81" fmla="*/ 298 h 378"/>
              <a:gd name="T82" fmla="*/ 477 w 482"/>
              <a:gd name="T83" fmla="*/ 293 h 378"/>
              <a:gd name="T84" fmla="*/ 280 w 482"/>
              <a:gd name="T85" fmla="*/ 29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2" h="378">
                <a:moveTo>
                  <a:pt x="172" y="35"/>
                </a:moveTo>
                <a:cubicBezTo>
                  <a:pt x="172" y="51"/>
                  <a:pt x="172" y="51"/>
                  <a:pt x="172" y="51"/>
                </a:cubicBezTo>
                <a:cubicBezTo>
                  <a:pt x="149" y="51"/>
                  <a:pt x="149" y="51"/>
                  <a:pt x="149" y="51"/>
                </a:cubicBezTo>
                <a:cubicBezTo>
                  <a:pt x="149" y="32"/>
                  <a:pt x="149" y="32"/>
                  <a:pt x="149" y="32"/>
                </a:cubicBezTo>
                <a:cubicBezTo>
                  <a:pt x="149" y="15"/>
                  <a:pt x="164" y="0"/>
                  <a:pt x="181" y="0"/>
                </a:cubicBezTo>
                <a:cubicBezTo>
                  <a:pt x="300" y="0"/>
                  <a:pt x="300" y="0"/>
                  <a:pt x="300" y="0"/>
                </a:cubicBezTo>
                <a:cubicBezTo>
                  <a:pt x="318" y="0"/>
                  <a:pt x="332" y="15"/>
                  <a:pt x="332" y="32"/>
                </a:cubicBezTo>
                <a:cubicBezTo>
                  <a:pt x="332" y="51"/>
                  <a:pt x="332" y="51"/>
                  <a:pt x="332" y="51"/>
                </a:cubicBezTo>
                <a:cubicBezTo>
                  <a:pt x="310" y="51"/>
                  <a:pt x="310" y="51"/>
                  <a:pt x="310" y="51"/>
                </a:cubicBezTo>
                <a:cubicBezTo>
                  <a:pt x="310" y="35"/>
                  <a:pt x="310" y="35"/>
                  <a:pt x="310" y="35"/>
                </a:cubicBezTo>
                <a:cubicBezTo>
                  <a:pt x="310" y="28"/>
                  <a:pt x="304" y="23"/>
                  <a:pt x="297" y="23"/>
                </a:cubicBezTo>
                <a:cubicBezTo>
                  <a:pt x="184" y="23"/>
                  <a:pt x="184" y="23"/>
                  <a:pt x="184" y="23"/>
                </a:cubicBezTo>
                <a:cubicBezTo>
                  <a:pt x="177" y="23"/>
                  <a:pt x="172" y="28"/>
                  <a:pt x="172" y="35"/>
                </a:cubicBezTo>
                <a:close/>
                <a:moveTo>
                  <a:pt x="482" y="274"/>
                </a:moveTo>
                <a:cubicBezTo>
                  <a:pt x="482" y="96"/>
                  <a:pt x="482" y="96"/>
                  <a:pt x="482" y="96"/>
                </a:cubicBezTo>
                <a:cubicBezTo>
                  <a:pt x="482" y="79"/>
                  <a:pt x="467" y="65"/>
                  <a:pt x="450" y="65"/>
                </a:cubicBezTo>
                <a:cubicBezTo>
                  <a:pt x="32" y="65"/>
                  <a:pt x="32" y="65"/>
                  <a:pt x="32" y="65"/>
                </a:cubicBezTo>
                <a:cubicBezTo>
                  <a:pt x="14" y="65"/>
                  <a:pt x="0" y="79"/>
                  <a:pt x="0" y="96"/>
                </a:cubicBezTo>
                <a:cubicBezTo>
                  <a:pt x="0" y="274"/>
                  <a:pt x="0" y="274"/>
                  <a:pt x="0" y="274"/>
                </a:cubicBezTo>
                <a:cubicBezTo>
                  <a:pt x="0" y="277"/>
                  <a:pt x="2" y="279"/>
                  <a:pt x="5" y="279"/>
                </a:cubicBezTo>
                <a:cubicBezTo>
                  <a:pt x="201" y="279"/>
                  <a:pt x="201" y="279"/>
                  <a:pt x="201" y="279"/>
                </a:cubicBezTo>
                <a:cubicBezTo>
                  <a:pt x="201" y="269"/>
                  <a:pt x="201" y="269"/>
                  <a:pt x="201" y="269"/>
                </a:cubicBezTo>
                <a:cubicBezTo>
                  <a:pt x="201" y="263"/>
                  <a:pt x="207" y="257"/>
                  <a:pt x="214" y="257"/>
                </a:cubicBezTo>
                <a:cubicBezTo>
                  <a:pt x="268" y="257"/>
                  <a:pt x="268" y="257"/>
                  <a:pt x="268" y="257"/>
                </a:cubicBezTo>
                <a:cubicBezTo>
                  <a:pt x="275" y="257"/>
                  <a:pt x="280" y="263"/>
                  <a:pt x="280" y="269"/>
                </a:cubicBezTo>
                <a:cubicBezTo>
                  <a:pt x="280" y="279"/>
                  <a:pt x="280" y="279"/>
                  <a:pt x="280" y="279"/>
                </a:cubicBezTo>
                <a:cubicBezTo>
                  <a:pt x="477" y="279"/>
                  <a:pt x="477" y="279"/>
                  <a:pt x="477" y="279"/>
                </a:cubicBezTo>
                <a:cubicBezTo>
                  <a:pt x="479" y="279"/>
                  <a:pt x="482" y="277"/>
                  <a:pt x="482" y="274"/>
                </a:cubicBezTo>
                <a:close/>
                <a:moveTo>
                  <a:pt x="280" y="293"/>
                </a:moveTo>
                <a:cubicBezTo>
                  <a:pt x="280" y="302"/>
                  <a:pt x="280" y="302"/>
                  <a:pt x="280" y="302"/>
                </a:cubicBezTo>
                <a:cubicBezTo>
                  <a:pt x="280" y="309"/>
                  <a:pt x="275" y="315"/>
                  <a:pt x="268" y="315"/>
                </a:cubicBezTo>
                <a:cubicBezTo>
                  <a:pt x="214" y="315"/>
                  <a:pt x="214" y="315"/>
                  <a:pt x="214" y="315"/>
                </a:cubicBezTo>
                <a:cubicBezTo>
                  <a:pt x="207" y="315"/>
                  <a:pt x="201" y="309"/>
                  <a:pt x="201" y="302"/>
                </a:cubicBezTo>
                <a:cubicBezTo>
                  <a:pt x="201" y="293"/>
                  <a:pt x="201" y="293"/>
                  <a:pt x="201" y="293"/>
                </a:cubicBezTo>
                <a:cubicBezTo>
                  <a:pt x="5" y="293"/>
                  <a:pt x="5" y="293"/>
                  <a:pt x="5" y="293"/>
                </a:cubicBezTo>
                <a:cubicBezTo>
                  <a:pt x="2" y="293"/>
                  <a:pt x="0" y="295"/>
                  <a:pt x="0" y="298"/>
                </a:cubicBezTo>
                <a:cubicBezTo>
                  <a:pt x="0" y="346"/>
                  <a:pt x="0" y="346"/>
                  <a:pt x="0" y="346"/>
                </a:cubicBezTo>
                <a:cubicBezTo>
                  <a:pt x="0" y="363"/>
                  <a:pt x="14" y="378"/>
                  <a:pt x="32" y="378"/>
                </a:cubicBezTo>
                <a:cubicBezTo>
                  <a:pt x="450" y="378"/>
                  <a:pt x="450" y="378"/>
                  <a:pt x="450" y="378"/>
                </a:cubicBezTo>
                <a:cubicBezTo>
                  <a:pt x="467" y="378"/>
                  <a:pt x="482" y="363"/>
                  <a:pt x="482" y="346"/>
                </a:cubicBezTo>
                <a:cubicBezTo>
                  <a:pt x="482" y="298"/>
                  <a:pt x="482" y="298"/>
                  <a:pt x="482" y="298"/>
                </a:cubicBezTo>
                <a:cubicBezTo>
                  <a:pt x="482" y="295"/>
                  <a:pt x="479" y="293"/>
                  <a:pt x="477" y="293"/>
                </a:cubicBezTo>
                <a:lnTo>
                  <a:pt x="280" y="293"/>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aphicFrame>
        <p:nvGraphicFramePr>
          <p:cNvPr id="27" name="Diagram 26"/>
          <p:cNvGraphicFramePr/>
          <p:nvPr/>
        </p:nvGraphicFramePr>
        <p:xfrm>
          <a:off x="457200" y="3133802"/>
          <a:ext cx="1641322" cy="1112039"/>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8" name="Diagram 27"/>
          <p:cNvGraphicFramePr/>
          <p:nvPr/>
        </p:nvGraphicFramePr>
        <p:xfrm>
          <a:off x="457200" y="1640763"/>
          <a:ext cx="1641322" cy="111203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9" name="Diagram 28"/>
          <p:cNvGraphicFramePr/>
          <p:nvPr/>
        </p:nvGraphicFramePr>
        <p:xfrm>
          <a:off x="7010400" y="3133802"/>
          <a:ext cx="1641322" cy="1112039"/>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30" name="Diagram 29"/>
          <p:cNvGraphicFramePr/>
          <p:nvPr/>
        </p:nvGraphicFramePr>
        <p:xfrm>
          <a:off x="7010400" y="1640763"/>
          <a:ext cx="1641322" cy="1112039"/>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31" name="Oval 30"/>
          <p:cNvSpPr/>
          <p:nvPr/>
        </p:nvSpPr>
        <p:spPr>
          <a:xfrm>
            <a:off x="1087361" y="2484522"/>
            <a:ext cx="381000" cy="3810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1087361" y="3994703"/>
            <a:ext cx="381000" cy="3810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640561" y="2490526"/>
            <a:ext cx="381000" cy="3810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7640561" y="4000707"/>
            <a:ext cx="381000" cy="3810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9" name="TextBox 3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barn(outVertical)">
                                      <p:cBhvr>
                                        <p:cTn id="11" dur="500"/>
                                        <p:tgtEl>
                                          <p:spTgt spid="18"/>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left)">
                                      <p:cBhvr>
                                        <p:cTn id="19" dur="500"/>
                                        <p:tgtEl>
                                          <p:spTgt spid="1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ipe(left)">
                                      <p:cBhvr>
                                        <p:cTn id="23" dur="500"/>
                                        <p:tgtEl>
                                          <p:spTgt spid="1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up)">
                                      <p:cBhvr>
                                        <p:cTn id="27" dur="500"/>
                                        <p:tgtEl>
                                          <p:spTgt spid="15"/>
                                        </p:tgtEl>
                                      </p:cBhvr>
                                    </p:animEffect>
                                  </p:childTnLst>
                                </p:cTn>
                              </p:par>
                            </p:childTnLst>
                          </p:cTn>
                        </p:par>
                        <p:par>
                          <p:cTn id="28" fill="hold">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right)">
                                      <p:cBhvr>
                                        <p:cTn id="31" dur="500"/>
                                        <p:tgtEl>
                                          <p:spTgt spid="14"/>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right)">
                                      <p:cBhvr>
                                        <p:cTn id="35" dur="500"/>
                                        <p:tgtEl>
                                          <p:spTgt spid="13"/>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right)">
                                      <p:cBhvr>
                                        <p:cTn id="39" dur="500"/>
                                        <p:tgtEl>
                                          <p:spTgt spid="12"/>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500"/>
                            </p:stCondLst>
                            <p:childTnLst>
                              <p:par>
                                <p:cTn id="57" presetID="53" presetClass="entr" presetSubtype="16"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p:cTn id="59" dur="500" fill="hold"/>
                                        <p:tgtEl>
                                          <p:spTgt spid="28"/>
                                        </p:tgtEl>
                                        <p:attrNameLst>
                                          <p:attrName>ppt_w</p:attrName>
                                        </p:attrNameLst>
                                      </p:cBhvr>
                                      <p:tavLst>
                                        <p:tav tm="0">
                                          <p:val>
                                            <p:fltVal val="0"/>
                                          </p:val>
                                        </p:tav>
                                        <p:tav tm="100000">
                                          <p:val>
                                            <p:strVal val="#ppt_w"/>
                                          </p:val>
                                        </p:tav>
                                      </p:tavLst>
                                    </p:anim>
                                    <p:anim calcmode="lin" valueType="num">
                                      <p:cBhvr>
                                        <p:cTn id="60" dur="500" fill="hold"/>
                                        <p:tgtEl>
                                          <p:spTgt spid="28"/>
                                        </p:tgtEl>
                                        <p:attrNameLst>
                                          <p:attrName>ppt_h</p:attrName>
                                        </p:attrNameLst>
                                      </p:cBhvr>
                                      <p:tavLst>
                                        <p:tav tm="0">
                                          <p:val>
                                            <p:fltVal val="0"/>
                                          </p:val>
                                        </p:tav>
                                        <p:tav tm="100000">
                                          <p:val>
                                            <p:strVal val="#ppt_h"/>
                                          </p:val>
                                        </p:tav>
                                      </p:tavLst>
                                    </p:anim>
                                    <p:animEffect transition="in" filter="fade">
                                      <p:cBhvr>
                                        <p:cTn id="61" dur="500"/>
                                        <p:tgtEl>
                                          <p:spTgt spid="28"/>
                                        </p:tgtEl>
                                      </p:cBhvr>
                                    </p:animEffect>
                                  </p:childTnLst>
                                </p:cTn>
                              </p:par>
                            </p:childTnLst>
                          </p:cTn>
                        </p:par>
                        <p:par>
                          <p:cTn id="62" fill="hold">
                            <p:stCondLst>
                              <p:cond delay="7000"/>
                            </p:stCondLst>
                            <p:childTnLst>
                              <p:par>
                                <p:cTn id="63" presetID="53" presetClass="entr" presetSubtype="16" fill="hold" grpId="0" nodeType="after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p:cTn id="65" dur="500" fill="hold"/>
                                        <p:tgtEl>
                                          <p:spTgt spid="27"/>
                                        </p:tgtEl>
                                        <p:attrNameLst>
                                          <p:attrName>ppt_w</p:attrName>
                                        </p:attrNameLst>
                                      </p:cBhvr>
                                      <p:tavLst>
                                        <p:tav tm="0">
                                          <p:val>
                                            <p:fltVal val="0"/>
                                          </p:val>
                                        </p:tav>
                                        <p:tav tm="100000">
                                          <p:val>
                                            <p:strVal val="#ppt_w"/>
                                          </p:val>
                                        </p:tav>
                                      </p:tavLst>
                                    </p:anim>
                                    <p:anim calcmode="lin" valueType="num">
                                      <p:cBhvr>
                                        <p:cTn id="66" dur="500" fill="hold"/>
                                        <p:tgtEl>
                                          <p:spTgt spid="27"/>
                                        </p:tgtEl>
                                        <p:attrNameLst>
                                          <p:attrName>ppt_h</p:attrName>
                                        </p:attrNameLst>
                                      </p:cBhvr>
                                      <p:tavLst>
                                        <p:tav tm="0">
                                          <p:val>
                                            <p:fltVal val="0"/>
                                          </p:val>
                                        </p:tav>
                                        <p:tav tm="100000">
                                          <p:val>
                                            <p:strVal val="#ppt_h"/>
                                          </p:val>
                                        </p:tav>
                                      </p:tavLst>
                                    </p:anim>
                                    <p:animEffect transition="in" filter="fade">
                                      <p:cBhvr>
                                        <p:cTn id="67" dur="500"/>
                                        <p:tgtEl>
                                          <p:spTgt spid="27"/>
                                        </p:tgtEl>
                                      </p:cBhvr>
                                    </p:animEffect>
                                  </p:childTnLst>
                                </p:cTn>
                              </p:par>
                            </p:childTnLst>
                          </p:cTn>
                        </p:par>
                        <p:par>
                          <p:cTn id="68" fill="hold">
                            <p:stCondLst>
                              <p:cond delay="7500"/>
                            </p:stCondLst>
                            <p:childTnLst>
                              <p:par>
                                <p:cTn id="69" presetID="53" presetClass="entr" presetSubtype="16"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p:cTn id="77" dur="500" fill="hold"/>
                                        <p:tgtEl>
                                          <p:spTgt spid="29"/>
                                        </p:tgtEl>
                                        <p:attrNameLst>
                                          <p:attrName>ppt_w</p:attrName>
                                        </p:attrNameLst>
                                      </p:cBhvr>
                                      <p:tavLst>
                                        <p:tav tm="0">
                                          <p:val>
                                            <p:fltVal val="0"/>
                                          </p:val>
                                        </p:tav>
                                        <p:tav tm="100000">
                                          <p:val>
                                            <p:strVal val="#ppt_w"/>
                                          </p:val>
                                        </p:tav>
                                      </p:tavLst>
                                    </p:anim>
                                    <p:anim calcmode="lin" valueType="num">
                                      <p:cBhvr>
                                        <p:cTn id="78" dur="500" fill="hold"/>
                                        <p:tgtEl>
                                          <p:spTgt spid="29"/>
                                        </p:tgtEl>
                                        <p:attrNameLst>
                                          <p:attrName>ppt_h</p:attrName>
                                        </p:attrNameLst>
                                      </p:cBhvr>
                                      <p:tavLst>
                                        <p:tav tm="0">
                                          <p:val>
                                            <p:fltVal val="0"/>
                                          </p:val>
                                        </p:tav>
                                        <p:tav tm="100000">
                                          <p:val>
                                            <p:strVal val="#ppt_h"/>
                                          </p:val>
                                        </p:tav>
                                      </p:tavLst>
                                    </p:anim>
                                    <p:animEffect transition="in" filter="fade">
                                      <p:cBhvr>
                                        <p:cTn id="79" dur="500"/>
                                        <p:tgtEl>
                                          <p:spTgt spid="29"/>
                                        </p:tgtEl>
                                      </p:cBhvr>
                                    </p:animEffect>
                                  </p:childTnLst>
                                </p:cTn>
                              </p:par>
                            </p:childTnLst>
                          </p:cTn>
                        </p:par>
                        <p:par>
                          <p:cTn id="80" fill="hold">
                            <p:stCondLst>
                              <p:cond delay="8500"/>
                            </p:stCondLst>
                            <p:childTnLst>
                              <p:par>
                                <p:cTn id="81" presetID="2" presetClass="entr" presetSubtype="8" fill="hold" grpId="0"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250" fill="hold"/>
                                        <p:tgtEl>
                                          <p:spTgt spid="31"/>
                                        </p:tgtEl>
                                        <p:attrNameLst>
                                          <p:attrName>ppt_x</p:attrName>
                                        </p:attrNameLst>
                                      </p:cBhvr>
                                      <p:tavLst>
                                        <p:tav tm="0">
                                          <p:val>
                                            <p:strVal val="0-#ppt_w/2"/>
                                          </p:val>
                                        </p:tav>
                                        <p:tav tm="100000">
                                          <p:val>
                                            <p:strVal val="#ppt_x"/>
                                          </p:val>
                                        </p:tav>
                                      </p:tavLst>
                                    </p:anim>
                                    <p:anim calcmode="lin" valueType="num">
                                      <p:cBhvr additive="base">
                                        <p:cTn id="84" dur="250" fill="hold"/>
                                        <p:tgtEl>
                                          <p:spTgt spid="31"/>
                                        </p:tgtEl>
                                        <p:attrNameLst>
                                          <p:attrName>ppt_y</p:attrName>
                                        </p:attrNameLst>
                                      </p:cBhvr>
                                      <p:tavLst>
                                        <p:tav tm="0">
                                          <p:val>
                                            <p:strVal val="#ppt_y"/>
                                          </p:val>
                                        </p:tav>
                                        <p:tav tm="100000">
                                          <p:val>
                                            <p:strVal val="#ppt_y"/>
                                          </p:val>
                                        </p:tav>
                                      </p:tavLst>
                                    </p:anim>
                                  </p:childTnLst>
                                </p:cTn>
                              </p:par>
                            </p:childTnLst>
                          </p:cTn>
                        </p:par>
                        <p:par>
                          <p:cTn id="85" fill="hold">
                            <p:stCondLst>
                              <p:cond delay="9000"/>
                            </p:stCondLst>
                            <p:childTnLst>
                              <p:par>
                                <p:cTn id="86" presetID="2" presetClass="entr" presetSubtype="8"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 calcmode="lin" valueType="num">
                                      <p:cBhvr additive="base">
                                        <p:cTn id="88" dur="250" fill="hold"/>
                                        <p:tgtEl>
                                          <p:spTgt spid="32"/>
                                        </p:tgtEl>
                                        <p:attrNameLst>
                                          <p:attrName>ppt_x</p:attrName>
                                        </p:attrNameLst>
                                      </p:cBhvr>
                                      <p:tavLst>
                                        <p:tav tm="0">
                                          <p:val>
                                            <p:strVal val="0-#ppt_w/2"/>
                                          </p:val>
                                        </p:tav>
                                        <p:tav tm="100000">
                                          <p:val>
                                            <p:strVal val="#ppt_x"/>
                                          </p:val>
                                        </p:tav>
                                      </p:tavLst>
                                    </p:anim>
                                    <p:anim calcmode="lin" valueType="num">
                                      <p:cBhvr additive="base">
                                        <p:cTn id="89" dur="250" fill="hold"/>
                                        <p:tgtEl>
                                          <p:spTgt spid="32"/>
                                        </p:tgtEl>
                                        <p:attrNameLst>
                                          <p:attrName>ppt_y</p:attrName>
                                        </p:attrNameLst>
                                      </p:cBhvr>
                                      <p:tavLst>
                                        <p:tav tm="0">
                                          <p:val>
                                            <p:strVal val="#ppt_y"/>
                                          </p:val>
                                        </p:tav>
                                        <p:tav tm="100000">
                                          <p:val>
                                            <p:strVal val="#ppt_y"/>
                                          </p:val>
                                        </p:tav>
                                      </p:tavLst>
                                    </p:anim>
                                  </p:childTnLst>
                                </p:cTn>
                              </p:par>
                            </p:childTnLst>
                          </p:cTn>
                        </p:par>
                        <p:par>
                          <p:cTn id="90" fill="hold">
                            <p:stCondLst>
                              <p:cond delay="9500"/>
                            </p:stCondLst>
                            <p:childTnLst>
                              <p:par>
                                <p:cTn id="91" presetID="2" presetClass="entr" presetSubtype="2" fill="hold" grpId="0" nodeType="after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250" fill="hold"/>
                                        <p:tgtEl>
                                          <p:spTgt spid="33"/>
                                        </p:tgtEl>
                                        <p:attrNameLst>
                                          <p:attrName>ppt_x</p:attrName>
                                        </p:attrNameLst>
                                      </p:cBhvr>
                                      <p:tavLst>
                                        <p:tav tm="0">
                                          <p:val>
                                            <p:strVal val="1+#ppt_w/2"/>
                                          </p:val>
                                        </p:tav>
                                        <p:tav tm="100000">
                                          <p:val>
                                            <p:strVal val="#ppt_x"/>
                                          </p:val>
                                        </p:tav>
                                      </p:tavLst>
                                    </p:anim>
                                    <p:anim calcmode="lin" valueType="num">
                                      <p:cBhvr additive="base">
                                        <p:cTn id="94" dur="250" fill="hold"/>
                                        <p:tgtEl>
                                          <p:spTgt spid="33"/>
                                        </p:tgtEl>
                                        <p:attrNameLst>
                                          <p:attrName>ppt_y</p:attrName>
                                        </p:attrNameLst>
                                      </p:cBhvr>
                                      <p:tavLst>
                                        <p:tav tm="0">
                                          <p:val>
                                            <p:strVal val="#ppt_y"/>
                                          </p:val>
                                        </p:tav>
                                        <p:tav tm="100000">
                                          <p:val>
                                            <p:strVal val="#ppt_y"/>
                                          </p:val>
                                        </p:tav>
                                      </p:tavLst>
                                    </p:anim>
                                  </p:childTnLst>
                                </p:cTn>
                              </p:par>
                            </p:childTnLst>
                          </p:cTn>
                        </p:par>
                        <p:par>
                          <p:cTn id="95" fill="hold">
                            <p:stCondLst>
                              <p:cond delay="10000"/>
                            </p:stCondLst>
                            <p:childTnLst>
                              <p:par>
                                <p:cTn id="96" presetID="2" presetClass="entr" presetSubtype="2" fill="hold" grpId="0" nodeType="afterEffect">
                                  <p:stCondLst>
                                    <p:cond delay="0"/>
                                  </p:stCondLst>
                                  <p:childTnLst>
                                    <p:set>
                                      <p:cBhvr>
                                        <p:cTn id="97" dur="1" fill="hold">
                                          <p:stCondLst>
                                            <p:cond delay="0"/>
                                          </p:stCondLst>
                                        </p:cTn>
                                        <p:tgtEl>
                                          <p:spTgt spid="34"/>
                                        </p:tgtEl>
                                        <p:attrNameLst>
                                          <p:attrName>style.visibility</p:attrName>
                                        </p:attrNameLst>
                                      </p:cBhvr>
                                      <p:to>
                                        <p:strVal val="visible"/>
                                      </p:to>
                                    </p:set>
                                    <p:anim calcmode="lin" valueType="num">
                                      <p:cBhvr additive="base">
                                        <p:cTn id="98" dur="250" fill="hold"/>
                                        <p:tgtEl>
                                          <p:spTgt spid="34"/>
                                        </p:tgtEl>
                                        <p:attrNameLst>
                                          <p:attrName>ppt_x</p:attrName>
                                        </p:attrNameLst>
                                      </p:cBhvr>
                                      <p:tavLst>
                                        <p:tav tm="0">
                                          <p:val>
                                            <p:strVal val="1+#ppt_w/2"/>
                                          </p:val>
                                        </p:tav>
                                        <p:tav tm="100000">
                                          <p:val>
                                            <p:strVal val="#ppt_x"/>
                                          </p:val>
                                        </p:tav>
                                      </p:tavLst>
                                    </p:anim>
                                    <p:anim calcmode="lin" valueType="num">
                                      <p:cBhvr additive="base">
                                        <p:cTn id="99" dur="250" fill="hold"/>
                                        <p:tgtEl>
                                          <p:spTgt spid="34"/>
                                        </p:tgtEl>
                                        <p:attrNameLst>
                                          <p:attrName>ppt_y</p:attrName>
                                        </p:attrNameLst>
                                      </p:cBhvr>
                                      <p:tavLst>
                                        <p:tav tm="0">
                                          <p:val>
                                            <p:strVal val="#ppt_y"/>
                                          </p:val>
                                        </p:tav>
                                        <p:tav tm="100000">
                                          <p:val>
                                            <p:strVal val="#ppt_y"/>
                                          </p:val>
                                        </p:tav>
                                      </p:tavLst>
                                    </p:anim>
                                  </p:childTnLst>
                                </p:cTn>
                              </p:par>
                            </p:childTnLst>
                          </p:cTn>
                        </p:par>
                        <p:par>
                          <p:cTn id="100" fill="hold">
                            <p:stCondLst>
                              <p:cond delay="10500"/>
                            </p:stCondLst>
                            <p:childTnLst>
                              <p:par>
                                <p:cTn id="101" presetID="37" presetClass="entr" presetSubtype="0" fill="hold" grpId="0" nodeType="afterEffect">
                                  <p:stCondLst>
                                    <p:cond delay="0"/>
                                  </p:stCondLst>
                                  <p:childTnLst>
                                    <p:set>
                                      <p:cBhvr>
                                        <p:cTn id="102" dur="1" fill="hold">
                                          <p:stCondLst>
                                            <p:cond delay="0"/>
                                          </p:stCondLst>
                                        </p:cTn>
                                        <p:tgtEl>
                                          <p:spTgt spid="37"/>
                                        </p:tgtEl>
                                        <p:attrNameLst>
                                          <p:attrName>style.visibility</p:attrName>
                                        </p:attrNameLst>
                                      </p:cBhvr>
                                      <p:to>
                                        <p:strVal val="visible"/>
                                      </p:to>
                                    </p:set>
                                    <p:animEffect transition="in" filter="fade">
                                      <p:cBhvr>
                                        <p:cTn id="103" dur="750"/>
                                        <p:tgtEl>
                                          <p:spTgt spid="37"/>
                                        </p:tgtEl>
                                      </p:cBhvr>
                                    </p:animEffect>
                                    <p:anim calcmode="lin" valueType="num">
                                      <p:cBhvr>
                                        <p:cTn id="104" dur="750" fill="hold"/>
                                        <p:tgtEl>
                                          <p:spTgt spid="37"/>
                                        </p:tgtEl>
                                        <p:attrNameLst>
                                          <p:attrName>ppt_x</p:attrName>
                                        </p:attrNameLst>
                                      </p:cBhvr>
                                      <p:tavLst>
                                        <p:tav tm="0">
                                          <p:val>
                                            <p:strVal val="#ppt_x"/>
                                          </p:val>
                                        </p:tav>
                                        <p:tav tm="100000">
                                          <p:val>
                                            <p:strVal val="#ppt_x"/>
                                          </p:val>
                                        </p:tav>
                                      </p:tavLst>
                                    </p:anim>
                                    <p:anim calcmode="lin" valueType="num">
                                      <p:cBhvr>
                                        <p:cTn id="105" dur="675" decel="100000" fill="hold"/>
                                        <p:tgtEl>
                                          <p:spTgt spid="37"/>
                                        </p:tgtEl>
                                        <p:attrNameLst>
                                          <p:attrName>ppt_y</p:attrName>
                                        </p:attrNameLst>
                                      </p:cBhvr>
                                      <p:tavLst>
                                        <p:tav tm="0">
                                          <p:val>
                                            <p:strVal val="#ppt_y+1"/>
                                          </p:val>
                                        </p:tav>
                                        <p:tav tm="100000">
                                          <p:val>
                                            <p:strVal val="#ppt_y-.03"/>
                                          </p:val>
                                        </p:tav>
                                      </p:tavLst>
                                    </p:anim>
                                    <p:anim calcmode="lin" valueType="num">
                                      <p:cBhvr>
                                        <p:cTn id="106" dur="75" accel="100000" fill="hold">
                                          <p:stCondLst>
                                            <p:cond delay="675"/>
                                          </p:stCondLst>
                                        </p:cTn>
                                        <p:tgtEl>
                                          <p:spTgt spid="37"/>
                                        </p:tgtEl>
                                        <p:attrNameLst>
                                          <p:attrName>ppt_y</p:attrName>
                                        </p:attrNameLst>
                                      </p:cBhvr>
                                      <p:tavLst>
                                        <p:tav tm="0">
                                          <p:val>
                                            <p:strVal val="#ppt_y-.03"/>
                                          </p:val>
                                        </p:tav>
                                        <p:tav tm="100000">
                                          <p:val>
                                            <p:strVal val="#ppt_y"/>
                                          </p:val>
                                        </p:tav>
                                      </p:tavLst>
                                    </p:anim>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39"/>
                                        </p:tgtEl>
                                        <p:attrNameLst>
                                          <p:attrName>style.visibility</p:attrName>
                                        </p:attrNameLst>
                                      </p:cBhvr>
                                      <p:to>
                                        <p:strVal val="visible"/>
                                      </p:to>
                                    </p:set>
                                    <p:animEffect transition="in" filter="fade">
                                      <p:cBhvr>
                                        <p:cTn id="11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14" grpId="0" animBg="1"/>
      <p:bldP spid="15" grpId="0" animBg="1"/>
      <p:bldP spid="16" grpId="0" animBg="1"/>
      <p:bldP spid="17" grpId="0" animBg="1"/>
      <p:bldP spid="18" grpId="0" animBg="1"/>
      <p:bldP spid="19" grpId="0" animBg="1"/>
      <p:bldP spid="22" grpId="0" animBg="1"/>
      <p:bldP spid="24" grpId="0"/>
      <p:bldP spid="25" grpId="0"/>
      <p:bldP spid="26" grpId="0" animBg="1"/>
      <p:bldGraphic spid="27" grpId="0">
        <p:bldAsOne/>
      </p:bldGraphic>
      <p:bldGraphic spid="28" grpId="0">
        <p:bldAsOne/>
      </p:bldGraphic>
      <p:bldGraphic spid="29" grpId="0">
        <p:bldAsOne/>
      </p:bldGraphic>
      <p:bldGraphic spid="30" grpId="0">
        <p:bldAsOne/>
      </p:bldGraphic>
      <p:bldP spid="31" grpId="0" animBg="1"/>
      <p:bldP spid="32" grpId="0" animBg="1"/>
      <p:bldP spid="33" grpId="0" animBg="1"/>
      <p:bldP spid="34" grpId="0" animBg="1"/>
      <p:bldP spid="37"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1"/>
          <p:cNvSpPr>
            <a:spLocks noEditPoints="1"/>
          </p:cNvSpPr>
          <p:nvPr/>
        </p:nvSpPr>
        <p:spPr bwMode="auto">
          <a:xfrm>
            <a:off x="3869545" y="1000125"/>
            <a:ext cx="2415368" cy="2409963"/>
          </a:xfrm>
          <a:custGeom>
            <a:avLst/>
            <a:gdLst>
              <a:gd name="T0" fmla="*/ 27 w 188"/>
              <a:gd name="T1" fmla="*/ 27 h 188"/>
              <a:gd name="T2" fmla="*/ 45 w 188"/>
              <a:gd name="T3" fmla="*/ 143 h 188"/>
              <a:gd name="T4" fmla="*/ 161 w 188"/>
              <a:gd name="T5" fmla="*/ 161 h 188"/>
              <a:gd name="T6" fmla="*/ 144 w 188"/>
              <a:gd name="T7" fmla="*/ 44 h 188"/>
              <a:gd name="T8" fmla="*/ 27 w 188"/>
              <a:gd name="T9" fmla="*/ 27 h 188"/>
              <a:gd name="T10" fmla="*/ 136 w 188"/>
              <a:gd name="T11" fmla="*/ 154 h 188"/>
              <a:gd name="T12" fmla="*/ 45 w 188"/>
              <a:gd name="T13" fmla="*/ 141 h 188"/>
              <a:gd name="T14" fmla="*/ 31 w 188"/>
              <a:gd name="T15" fmla="*/ 50 h 188"/>
              <a:gd name="T16" fmla="*/ 122 w 188"/>
              <a:gd name="T17" fmla="*/ 64 h 188"/>
              <a:gd name="T18" fmla="*/ 136 w 188"/>
              <a:gd name="T19" fmla="*/ 15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88">
                <a:moveTo>
                  <a:pt x="27" y="27"/>
                </a:moveTo>
                <a:cubicBezTo>
                  <a:pt x="0" y="54"/>
                  <a:pt x="8" y="106"/>
                  <a:pt x="45" y="143"/>
                </a:cubicBezTo>
                <a:cubicBezTo>
                  <a:pt x="81" y="180"/>
                  <a:pt x="134" y="188"/>
                  <a:pt x="161" y="161"/>
                </a:cubicBezTo>
                <a:cubicBezTo>
                  <a:pt x="188" y="133"/>
                  <a:pt x="180" y="81"/>
                  <a:pt x="144" y="44"/>
                </a:cubicBezTo>
                <a:cubicBezTo>
                  <a:pt x="107" y="7"/>
                  <a:pt x="54" y="0"/>
                  <a:pt x="27" y="27"/>
                </a:cubicBezTo>
                <a:close/>
                <a:moveTo>
                  <a:pt x="136" y="154"/>
                </a:moveTo>
                <a:cubicBezTo>
                  <a:pt x="114" y="176"/>
                  <a:pt x="74" y="169"/>
                  <a:pt x="45" y="141"/>
                </a:cubicBezTo>
                <a:cubicBezTo>
                  <a:pt x="16" y="112"/>
                  <a:pt x="10" y="71"/>
                  <a:pt x="31" y="50"/>
                </a:cubicBezTo>
                <a:cubicBezTo>
                  <a:pt x="53" y="29"/>
                  <a:pt x="93" y="35"/>
                  <a:pt x="122" y="64"/>
                </a:cubicBezTo>
                <a:cubicBezTo>
                  <a:pt x="151" y="92"/>
                  <a:pt x="157" y="133"/>
                  <a:pt x="136" y="15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102"/>
          <p:cNvSpPr>
            <a:spLocks noEditPoints="1"/>
          </p:cNvSpPr>
          <p:nvPr/>
        </p:nvSpPr>
        <p:spPr bwMode="auto">
          <a:xfrm>
            <a:off x="3352800" y="2700648"/>
            <a:ext cx="2566666" cy="2004702"/>
          </a:xfrm>
          <a:custGeom>
            <a:avLst/>
            <a:gdLst>
              <a:gd name="T0" fmla="*/ 193 w 200"/>
              <a:gd name="T1" fmla="*/ 61 h 156"/>
              <a:gd name="T2" fmla="*/ 88 w 200"/>
              <a:gd name="T3" fmla="*/ 9 h 156"/>
              <a:gd name="T4" fmla="*/ 7 w 200"/>
              <a:gd name="T5" fmla="*/ 95 h 156"/>
              <a:gd name="T6" fmla="*/ 113 w 200"/>
              <a:gd name="T7" fmla="*/ 147 h 156"/>
              <a:gd name="T8" fmla="*/ 193 w 200"/>
              <a:gd name="T9" fmla="*/ 61 h 156"/>
              <a:gd name="T10" fmla="*/ 27 w 200"/>
              <a:gd name="T11" fmla="*/ 78 h 156"/>
              <a:gd name="T12" fmla="*/ 90 w 200"/>
              <a:gd name="T13" fmla="*/ 11 h 156"/>
              <a:gd name="T14" fmla="*/ 172 w 200"/>
              <a:gd name="T15" fmla="*/ 51 h 156"/>
              <a:gd name="T16" fmla="*/ 109 w 200"/>
              <a:gd name="T17" fmla="*/ 118 h 156"/>
              <a:gd name="T18" fmla="*/ 27 w 200"/>
              <a:gd name="T19"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156">
                <a:moveTo>
                  <a:pt x="193" y="61"/>
                </a:moveTo>
                <a:cubicBezTo>
                  <a:pt x="186" y="23"/>
                  <a:pt x="139" y="0"/>
                  <a:pt x="88" y="9"/>
                </a:cubicBezTo>
                <a:cubicBezTo>
                  <a:pt x="36" y="18"/>
                  <a:pt x="0" y="57"/>
                  <a:pt x="7" y="95"/>
                </a:cubicBezTo>
                <a:cubicBezTo>
                  <a:pt x="14" y="133"/>
                  <a:pt x="61" y="156"/>
                  <a:pt x="113" y="147"/>
                </a:cubicBezTo>
                <a:cubicBezTo>
                  <a:pt x="164" y="138"/>
                  <a:pt x="200" y="99"/>
                  <a:pt x="193" y="61"/>
                </a:cubicBezTo>
                <a:close/>
                <a:moveTo>
                  <a:pt x="27" y="78"/>
                </a:moveTo>
                <a:cubicBezTo>
                  <a:pt x="22" y="48"/>
                  <a:pt x="50" y="18"/>
                  <a:pt x="90" y="11"/>
                </a:cubicBezTo>
                <a:cubicBezTo>
                  <a:pt x="130" y="4"/>
                  <a:pt x="167" y="22"/>
                  <a:pt x="172" y="51"/>
                </a:cubicBezTo>
                <a:cubicBezTo>
                  <a:pt x="177" y="81"/>
                  <a:pt x="149" y="111"/>
                  <a:pt x="109" y="118"/>
                </a:cubicBezTo>
                <a:cubicBezTo>
                  <a:pt x="69" y="125"/>
                  <a:pt x="32" y="107"/>
                  <a:pt x="27" y="7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103"/>
          <p:cNvSpPr>
            <a:spLocks noEditPoints="1"/>
          </p:cNvSpPr>
          <p:nvPr/>
        </p:nvSpPr>
        <p:spPr bwMode="auto">
          <a:xfrm>
            <a:off x="2590800" y="1318933"/>
            <a:ext cx="1961474" cy="2545052"/>
          </a:xfrm>
          <a:custGeom>
            <a:avLst/>
            <a:gdLst>
              <a:gd name="T0" fmla="*/ 63 w 153"/>
              <a:gd name="T1" fmla="*/ 193 h 198"/>
              <a:gd name="T2" fmla="*/ 146 w 153"/>
              <a:gd name="T3" fmla="*/ 109 h 198"/>
              <a:gd name="T4" fmla="*/ 90 w 153"/>
              <a:gd name="T5" fmla="*/ 5 h 198"/>
              <a:gd name="T6" fmla="*/ 7 w 153"/>
              <a:gd name="T7" fmla="*/ 89 h 198"/>
              <a:gd name="T8" fmla="*/ 63 w 153"/>
              <a:gd name="T9" fmla="*/ 193 h 198"/>
              <a:gd name="T10" fmla="*/ 100 w 153"/>
              <a:gd name="T11" fmla="*/ 30 h 198"/>
              <a:gd name="T12" fmla="*/ 143 w 153"/>
              <a:gd name="T13" fmla="*/ 110 h 198"/>
              <a:gd name="T14" fmla="*/ 79 w 153"/>
              <a:gd name="T15" fmla="*/ 176 h 198"/>
              <a:gd name="T16" fmla="*/ 35 w 153"/>
              <a:gd name="T17" fmla="*/ 95 h 198"/>
              <a:gd name="T18" fmla="*/ 100 w 153"/>
              <a:gd name="T19" fmla="*/ 3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98">
                <a:moveTo>
                  <a:pt x="63" y="193"/>
                </a:moveTo>
                <a:cubicBezTo>
                  <a:pt x="101" y="198"/>
                  <a:pt x="138" y="161"/>
                  <a:pt x="146" y="109"/>
                </a:cubicBezTo>
                <a:cubicBezTo>
                  <a:pt x="153" y="57"/>
                  <a:pt x="128" y="11"/>
                  <a:pt x="90" y="5"/>
                </a:cubicBezTo>
                <a:cubicBezTo>
                  <a:pt x="51" y="0"/>
                  <a:pt x="14" y="37"/>
                  <a:pt x="7" y="89"/>
                </a:cubicBezTo>
                <a:cubicBezTo>
                  <a:pt x="0" y="141"/>
                  <a:pt x="25" y="187"/>
                  <a:pt x="63" y="193"/>
                </a:cubicBezTo>
                <a:close/>
                <a:moveTo>
                  <a:pt x="100" y="30"/>
                </a:moveTo>
                <a:cubicBezTo>
                  <a:pt x="129" y="34"/>
                  <a:pt x="149" y="70"/>
                  <a:pt x="143" y="110"/>
                </a:cubicBezTo>
                <a:cubicBezTo>
                  <a:pt x="137" y="151"/>
                  <a:pt x="109" y="180"/>
                  <a:pt x="79" y="176"/>
                </a:cubicBezTo>
                <a:cubicBezTo>
                  <a:pt x="49" y="171"/>
                  <a:pt x="29" y="135"/>
                  <a:pt x="35" y="95"/>
                </a:cubicBezTo>
                <a:cubicBezTo>
                  <a:pt x="41" y="55"/>
                  <a:pt x="70" y="25"/>
                  <a:pt x="100" y="3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3" name="Freeform 104"/>
          <p:cNvSpPr/>
          <p:nvPr/>
        </p:nvSpPr>
        <p:spPr bwMode="auto">
          <a:xfrm>
            <a:off x="3961403" y="1178442"/>
            <a:ext cx="524142" cy="1064492"/>
          </a:xfrm>
          <a:custGeom>
            <a:avLst/>
            <a:gdLst>
              <a:gd name="T0" fmla="*/ 24 w 41"/>
              <a:gd name="T1" fmla="*/ 36 h 83"/>
              <a:gd name="T2" fmla="*/ 41 w 41"/>
              <a:gd name="T3" fmla="*/ 26 h 83"/>
              <a:gd name="T4" fmla="*/ 41 w 41"/>
              <a:gd name="T5" fmla="*/ 0 h 83"/>
              <a:gd name="T6" fmla="*/ 20 w 41"/>
              <a:gd name="T7" fmla="*/ 13 h 83"/>
              <a:gd name="T8" fmla="*/ 8 w 41"/>
              <a:gd name="T9" fmla="*/ 83 h 83"/>
              <a:gd name="T10" fmla="*/ 13 w 41"/>
              <a:gd name="T11" fmla="*/ 83 h 83"/>
              <a:gd name="T12" fmla="*/ 24 w 41"/>
              <a:gd name="T13" fmla="*/ 36 h 83"/>
            </a:gdLst>
            <a:ahLst/>
            <a:cxnLst>
              <a:cxn ang="0">
                <a:pos x="T0" y="T1"/>
              </a:cxn>
              <a:cxn ang="0">
                <a:pos x="T2" y="T3"/>
              </a:cxn>
              <a:cxn ang="0">
                <a:pos x="T4" y="T5"/>
              </a:cxn>
              <a:cxn ang="0">
                <a:pos x="T6" y="T7"/>
              </a:cxn>
              <a:cxn ang="0">
                <a:pos x="T8" y="T9"/>
              </a:cxn>
              <a:cxn ang="0">
                <a:pos x="T10" y="T11"/>
              </a:cxn>
              <a:cxn ang="0">
                <a:pos x="T12" y="T13"/>
              </a:cxn>
            </a:cxnLst>
            <a:rect l="0" t="0" r="r" b="b"/>
            <a:pathLst>
              <a:path w="41" h="83">
                <a:moveTo>
                  <a:pt x="24" y="36"/>
                </a:moveTo>
                <a:cubicBezTo>
                  <a:pt x="29" y="31"/>
                  <a:pt x="35" y="28"/>
                  <a:pt x="41" y="26"/>
                </a:cubicBezTo>
                <a:cubicBezTo>
                  <a:pt x="41" y="0"/>
                  <a:pt x="41" y="0"/>
                  <a:pt x="41" y="0"/>
                </a:cubicBezTo>
                <a:cubicBezTo>
                  <a:pt x="33" y="3"/>
                  <a:pt x="26" y="7"/>
                  <a:pt x="20" y="13"/>
                </a:cubicBezTo>
                <a:cubicBezTo>
                  <a:pt x="3" y="30"/>
                  <a:pt x="0" y="56"/>
                  <a:pt x="8" y="83"/>
                </a:cubicBezTo>
                <a:cubicBezTo>
                  <a:pt x="13" y="83"/>
                  <a:pt x="13" y="83"/>
                  <a:pt x="13" y="83"/>
                </a:cubicBezTo>
                <a:cubicBezTo>
                  <a:pt x="9" y="65"/>
                  <a:pt x="13" y="47"/>
                  <a:pt x="24" y="36"/>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4374284" y="3429269"/>
            <a:ext cx="523697" cy="547459"/>
          </a:xfrm>
          <a:custGeom>
            <a:avLst/>
            <a:gdLst>
              <a:gd name="T0" fmla="*/ 161 w 485"/>
              <a:gd name="T1" fmla="*/ 500 h 507"/>
              <a:gd name="T2" fmla="*/ 7 w 485"/>
              <a:gd name="T3" fmla="*/ 338 h 507"/>
              <a:gd name="T4" fmla="*/ 2 w 485"/>
              <a:gd name="T5" fmla="*/ 308 h 507"/>
              <a:gd name="T6" fmla="*/ 15 w 485"/>
              <a:gd name="T7" fmla="*/ 280 h 507"/>
              <a:gd name="T8" fmla="*/ 254 w 485"/>
              <a:gd name="T9" fmla="*/ 30 h 507"/>
              <a:gd name="T10" fmla="*/ 295 w 485"/>
              <a:gd name="T11" fmla="*/ 9 h 507"/>
              <a:gd name="T12" fmla="*/ 364 w 485"/>
              <a:gd name="T13" fmla="*/ 2 h 507"/>
              <a:gd name="T14" fmla="*/ 420 w 485"/>
              <a:gd name="T15" fmla="*/ 22 h 507"/>
              <a:gd name="T16" fmla="*/ 463 w 485"/>
              <a:gd name="T17" fmla="*/ 68 h 507"/>
              <a:gd name="T18" fmla="*/ 482 w 485"/>
              <a:gd name="T19" fmla="*/ 126 h 507"/>
              <a:gd name="T20" fmla="*/ 475 w 485"/>
              <a:gd name="T21" fmla="*/ 198 h 507"/>
              <a:gd name="T22" fmla="*/ 456 w 485"/>
              <a:gd name="T23" fmla="*/ 241 h 507"/>
              <a:gd name="T24" fmla="*/ 217 w 485"/>
              <a:gd name="T25" fmla="*/ 492 h 507"/>
              <a:gd name="T26" fmla="*/ 190 w 485"/>
              <a:gd name="T27" fmla="*/ 506 h 507"/>
              <a:gd name="T28" fmla="*/ 161 w 485"/>
              <a:gd name="T29" fmla="*/ 500 h 507"/>
              <a:gd name="T30" fmla="*/ 376 w 485"/>
              <a:gd name="T31" fmla="*/ 65 h 507"/>
              <a:gd name="T32" fmla="*/ 330 w 485"/>
              <a:gd name="T33" fmla="*/ 113 h 507"/>
              <a:gd name="T34" fmla="*/ 376 w 485"/>
              <a:gd name="T35" fmla="*/ 161 h 507"/>
              <a:gd name="T36" fmla="*/ 422 w 485"/>
              <a:gd name="T37" fmla="*/ 113 h 507"/>
              <a:gd name="T38" fmla="*/ 376 w 485"/>
              <a:gd name="T39" fmla="*/ 65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5" h="507">
                <a:moveTo>
                  <a:pt x="161" y="500"/>
                </a:moveTo>
                <a:cubicBezTo>
                  <a:pt x="133" y="483"/>
                  <a:pt x="23" y="368"/>
                  <a:pt x="7" y="338"/>
                </a:cubicBezTo>
                <a:cubicBezTo>
                  <a:pt x="2" y="329"/>
                  <a:pt x="0" y="318"/>
                  <a:pt x="2" y="308"/>
                </a:cubicBezTo>
                <a:cubicBezTo>
                  <a:pt x="3" y="298"/>
                  <a:pt x="7" y="288"/>
                  <a:pt x="15" y="280"/>
                </a:cubicBezTo>
                <a:cubicBezTo>
                  <a:pt x="254" y="30"/>
                  <a:pt x="254" y="30"/>
                  <a:pt x="254" y="30"/>
                </a:cubicBezTo>
                <a:cubicBezTo>
                  <a:pt x="265" y="18"/>
                  <a:pt x="279" y="11"/>
                  <a:pt x="295" y="9"/>
                </a:cubicBezTo>
                <a:cubicBezTo>
                  <a:pt x="364" y="2"/>
                  <a:pt x="364" y="2"/>
                  <a:pt x="364" y="2"/>
                </a:cubicBezTo>
                <a:cubicBezTo>
                  <a:pt x="385" y="0"/>
                  <a:pt x="404" y="7"/>
                  <a:pt x="420" y="22"/>
                </a:cubicBezTo>
                <a:cubicBezTo>
                  <a:pt x="463" y="68"/>
                  <a:pt x="463" y="68"/>
                  <a:pt x="463" y="68"/>
                </a:cubicBezTo>
                <a:cubicBezTo>
                  <a:pt x="478" y="84"/>
                  <a:pt x="485" y="104"/>
                  <a:pt x="482" y="126"/>
                </a:cubicBezTo>
                <a:cubicBezTo>
                  <a:pt x="475" y="198"/>
                  <a:pt x="475" y="198"/>
                  <a:pt x="475" y="198"/>
                </a:cubicBezTo>
                <a:cubicBezTo>
                  <a:pt x="474" y="215"/>
                  <a:pt x="467" y="229"/>
                  <a:pt x="456" y="241"/>
                </a:cubicBezTo>
                <a:cubicBezTo>
                  <a:pt x="217" y="492"/>
                  <a:pt x="217" y="492"/>
                  <a:pt x="217" y="492"/>
                </a:cubicBezTo>
                <a:cubicBezTo>
                  <a:pt x="209" y="500"/>
                  <a:pt x="200" y="504"/>
                  <a:pt x="190" y="506"/>
                </a:cubicBezTo>
                <a:cubicBezTo>
                  <a:pt x="181" y="507"/>
                  <a:pt x="170" y="505"/>
                  <a:pt x="161" y="500"/>
                </a:cubicBezTo>
                <a:close/>
                <a:moveTo>
                  <a:pt x="376" y="65"/>
                </a:moveTo>
                <a:cubicBezTo>
                  <a:pt x="351" y="65"/>
                  <a:pt x="330" y="87"/>
                  <a:pt x="330" y="113"/>
                </a:cubicBezTo>
                <a:cubicBezTo>
                  <a:pt x="330" y="140"/>
                  <a:pt x="351" y="161"/>
                  <a:pt x="376" y="161"/>
                </a:cubicBezTo>
                <a:cubicBezTo>
                  <a:pt x="402" y="161"/>
                  <a:pt x="422" y="140"/>
                  <a:pt x="422" y="113"/>
                </a:cubicBezTo>
                <a:cubicBezTo>
                  <a:pt x="422" y="87"/>
                  <a:pt x="402" y="65"/>
                  <a:pt x="376" y="65"/>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 name="Freeform 15"/>
          <p:cNvSpPr>
            <a:spLocks noEditPoints="1"/>
          </p:cNvSpPr>
          <p:nvPr/>
        </p:nvSpPr>
        <p:spPr bwMode="auto">
          <a:xfrm>
            <a:off x="3403701" y="2354737"/>
            <a:ext cx="557702" cy="445613"/>
          </a:xfrm>
          <a:custGeom>
            <a:avLst/>
            <a:gdLst>
              <a:gd name="T0" fmla="*/ 22 w 516"/>
              <a:gd name="T1" fmla="*/ 348 h 412"/>
              <a:gd name="T2" fmla="*/ 0 w 516"/>
              <a:gd name="T3" fmla="*/ 296 h 412"/>
              <a:gd name="T4" fmla="*/ 142 w 516"/>
              <a:gd name="T5" fmla="*/ 274 h 412"/>
              <a:gd name="T6" fmla="*/ 349 w 516"/>
              <a:gd name="T7" fmla="*/ 160 h 412"/>
              <a:gd name="T8" fmla="*/ 391 w 516"/>
              <a:gd name="T9" fmla="*/ 221 h 412"/>
              <a:gd name="T10" fmla="*/ 427 w 516"/>
              <a:gd name="T11" fmla="*/ 273 h 412"/>
              <a:gd name="T12" fmla="*/ 398 w 516"/>
              <a:gd name="T13" fmla="*/ 331 h 412"/>
              <a:gd name="T14" fmla="*/ 349 w 516"/>
              <a:gd name="T15" fmla="*/ 338 h 412"/>
              <a:gd name="T16" fmla="*/ 327 w 516"/>
              <a:gd name="T17" fmla="*/ 360 h 412"/>
              <a:gd name="T18" fmla="*/ 295 w 516"/>
              <a:gd name="T19" fmla="*/ 336 h 412"/>
              <a:gd name="T20" fmla="*/ 255 w 516"/>
              <a:gd name="T21" fmla="*/ 307 h 412"/>
              <a:gd name="T22" fmla="*/ 249 w 516"/>
              <a:gd name="T23" fmla="*/ 270 h 412"/>
              <a:gd name="T24" fmla="*/ 287 w 516"/>
              <a:gd name="T25" fmla="*/ 291 h 412"/>
              <a:gd name="T26" fmla="*/ 305 w 516"/>
              <a:gd name="T27" fmla="*/ 306 h 412"/>
              <a:gd name="T28" fmla="*/ 327 w 516"/>
              <a:gd name="T29" fmla="*/ 246 h 412"/>
              <a:gd name="T30" fmla="*/ 272 w 516"/>
              <a:gd name="T31" fmla="*/ 235 h 412"/>
              <a:gd name="T32" fmla="*/ 251 w 516"/>
              <a:gd name="T33" fmla="*/ 187 h 412"/>
              <a:gd name="T34" fmla="*/ 286 w 516"/>
              <a:gd name="T35" fmla="*/ 133 h 412"/>
              <a:gd name="T36" fmla="*/ 327 w 516"/>
              <a:gd name="T37" fmla="*/ 109 h 412"/>
              <a:gd name="T38" fmla="*/ 349 w 516"/>
              <a:gd name="T39" fmla="*/ 129 h 412"/>
              <a:gd name="T40" fmla="*/ 414 w 516"/>
              <a:gd name="T41" fmla="*/ 151 h 412"/>
              <a:gd name="T42" fmla="*/ 387 w 516"/>
              <a:gd name="T43" fmla="*/ 190 h 412"/>
              <a:gd name="T44" fmla="*/ 380 w 516"/>
              <a:gd name="T45" fmla="*/ 165 h 412"/>
              <a:gd name="T46" fmla="*/ 349 w 516"/>
              <a:gd name="T47" fmla="*/ 160 h 412"/>
              <a:gd name="T48" fmla="*/ 321 w 516"/>
              <a:gd name="T49" fmla="*/ 160 h 412"/>
              <a:gd name="T50" fmla="*/ 291 w 516"/>
              <a:gd name="T51" fmla="*/ 169 h 412"/>
              <a:gd name="T52" fmla="*/ 297 w 516"/>
              <a:gd name="T53" fmla="*/ 209 h 412"/>
              <a:gd name="T54" fmla="*/ 327 w 516"/>
              <a:gd name="T55" fmla="*/ 160 h 412"/>
              <a:gd name="T56" fmla="*/ 349 w 516"/>
              <a:gd name="T57" fmla="*/ 308 h 412"/>
              <a:gd name="T58" fmla="*/ 383 w 516"/>
              <a:gd name="T59" fmla="*/ 301 h 412"/>
              <a:gd name="T60" fmla="*/ 386 w 516"/>
              <a:gd name="T61" fmla="*/ 257 h 412"/>
              <a:gd name="T62" fmla="*/ 349 w 516"/>
              <a:gd name="T63" fmla="*/ 246 h 412"/>
              <a:gd name="T64" fmla="*/ 442 w 516"/>
              <a:gd name="T65" fmla="*/ 339 h 412"/>
              <a:gd name="T66" fmla="*/ 442 w 516"/>
              <a:gd name="T67" fmla="*/ 131 h 412"/>
              <a:gd name="T68" fmla="*/ 234 w 516"/>
              <a:gd name="T69" fmla="*/ 131 h 412"/>
              <a:gd name="T70" fmla="*/ 234 w 516"/>
              <a:gd name="T71" fmla="*/ 339 h 412"/>
              <a:gd name="T72" fmla="*/ 464 w 516"/>
              <a:gd name="T73" fmla="*/ 360 h 412"/>
              <a:gd name="T74" fmla="*/ 464 w 516"/>
              <a:gd name="T75" fmla="*/ 109 h 412"/>
              <a:gd name="T76" fmla="*/ 213 w 516"/>
              <a:gd name="T77" fmla="*/ 109 h 412"/>
              <a:gd name="T78" fmla="*/ 213 w 516"/>
              <a:gd name="T79" fmla="*/ 360 h 412"/>
              <a:gd name="T80" fmla="*/ 464 w 516"/>
              <a:gd name="T81" fmla="*/ 360 h 412"/>
              <a:gd name="T82" fmla="*/ 22 w 516"/>
              <a:gd name="T83" fmla="*/ 73 h 412"/>
              <a:gd name="T84" fmla="*/ 0 w 516"/>
              <a:gd name="T85" fmla="*/ 22 h 412"/>
              <a:gd name="T86" fmla="*/ 322 w 516"/>
              <a:gd name="T87" fmla="*/ 0 h 412"/>
              <a:gd name="T88" fmla="*/ 344 w 516"/>
              <a:gd name="T89" fmla="*/ 34 h 412"/>
              <a:gd name="T90" fmla="*/ 219 w 516"/>
              <a:gd name="T91" fmla="*/ 73 h 412"/>
              <a:gd name="T92" fmla="*/ 22 w 516"/>
              <a:gd name="T93" fmla="*/ 165 h 412"/>
              <a:gd name="T94" fmla="*/ 0 w 516"/>
              <a:gd name="T95" fmla="*/ 113 h 412"/>
              <a:gd name="T96" fmla="*/ 198 w 516"/>
              <a:gd name="T97" fmla="*/ 91 h 412"/>
              <a:gd name="T98" fmla="*/ 139 w 516"/>
              <a:gd name="T99" fmla="*/ 256 h 412"/>
              <a:gd name="T100" fmla="*/ 0 w 516"/>
              <a:gd name="T101" fmla="*/ 234 h 412"/>
              <a:gd name="T102" fmla="*/ 22 w 516"/>
              <a:gd name="T103" fmla="*/ 183 h 412"/>
              <a:gd name="T104" fmla="*/ 138 w 516"/>
              <a:gd name="T105" fmla="*/ 23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a:spLocks noEditPoints="1"/>
          </p:cNvSpPr>
          <p:nvPr/>
        </p:nvSpPr>
        <p:spPr bwMode="auto">
          <a:xfrm>
            <a:off x="4761237" y="2037964"/>
            <a:ext cx="496506" cy="409940"/>
          </a:xfrm>
          <a:custGeom>
            <a:avLst/>
            <a:gdLst>
              <a:gd name="T0" fmla="*/ 485 w 505"/>
              <a:gd name="T1" fmla="*/ 364 h 417"/>
              <a:gd name="T2" fmla="*/ 481 w 505"/>
              <a:gd name="T3" fmla="*/ 282 h 417"/>
              <a:gd name="T4" fmla="*/ 505 w 505"/>
              <a:gd name="T5" fmla="*/ 26 h 417"/>
              <a:gd name="T6" fmla="*/ 181 w 505"/>
              <a:gd name="T7" fmla="*/ 0 h 417"/>
              <a:gd name="T8" fmla="*/ 157 w 505"/>
              <a:gd name="T9" fmla="*/ 32 h 417"/>
              <a:gd name="T10" fmla="*/ 367 w 505"/>
              <a:gd name="T11" fmla="*/ 67 h 417"/>
              <a:gd name="T12" fmla="*/ 447 w 505"/>
              <a:gd name="T13" fmla="*/ 67 h 417"/>
              <a:gd name="T14" fmla="*/ 456 w 505"/>
              <a:gd name="T15" fmla="*/ 78 h 417"/>
              <a:gd name="T16" fmla="*/ 368 w 505"/>
              <a:gd name="T17" fmla="*/ 89 h 417"/>
              <a:gd name="T18" fmla="*/ 447 w 505"/>
              <a:gd name="T19" fmla="*/ 125 h 417"/>
              <a:gd name="T20" fmla="*/ 456 w 505"/>
              <a:gd name="T21" fmla="*/ 135 h 417"/>
              <a:gd name="T22" fmla="*/ 368 w 505"/>
              <a:gd name="T23" fmla="*/ 146 h 417"/>
              <a:gd name="T24" fmla="*/ 447 w 505"/>
              <a:gd name="T25" fmla="*/ 186 h 417"/>
              <a:gd name="T26" fmla="*/ 456 w 505"/>
              <a:gd name="T27" fmla="*/ 196 h 417"/>
              <a:gd name="T28" fmla="*/ 368 w 505"/>
              <a:gd name="T29" fmla="*/ 207 h 417"/>
              <a:gd name="T30" fmla="*/ 348 w 505"/>
              <a:gd name="T31" fmla="*/ 311 h 417"/>
              <a:gd name="T32" fmla="*/ 323 w 505"/>
              <a:gd name="T33" fmla="*/ 337 h 417"/>
              <a:gd name="T34" fmla="*/ 20 w 505"/>
              <a:gd name="T35" fmla="*/ 417 h 417"/>
              <a:gd name="T36" fmla="*/ 24 w 505"/>
              <a:gd name="T37" fmla="*/ 335 h 417"/>
              <a:gd name="T38" fmla="*/ 0 w 505"/>
              <a:gd name="T39" fmla="*/ 79 h 417"/>
              <a:gd name="T40" fmla="*/ 324 w 505"/>
              <a:gd name="T41" fmla="*/ 53 h 417"/>
              <a:gd name="T42" fmla="*/ 348 w 505"/>
              <a:gd name="T43" fmla="*/ 311 h 417"/>
              <a:gd name="T44" fmla="*/ 290 w 505"/>
              <a:gd name="T45" fmla="*/ 119 h 417"/>
              <a:gd name="T46" fmla="*/ 300 w 505"/>
              <a:gd name="T47" fmla="*/ 129 h 417"/>
              <a:gd name="T48" fmla="*/ 58 w 505"/>
              <a:gd name="T49" fmla="*/ 140 h 417"/>
              <a:gd name="T50" fmla="*/ 48 w 505"/>
              <a:gd name="T51" fmla="*/ 129 h 417"/>
              <a:gd name="T52" fmla="*/ 58 w 505"/>
              <a:gd name="T53" fmla="*/ 176 h 417"/>
              <a:gd name="T54" fmla="*/ 300 w 505"/>
              <a:gd name="T55" fmla="*/ 187 h 417"/>
              <a:gd name="T56" fmla="*/ 290 w 505"/>
              <a:gd name="T57" fmla="*/ 198 h 417"/>
              <a:gd name="T58" fmla="*/ 48 w 505"/>
              <a:gd name="T59" fmla="*/ 187 h 417"/>
              <a:gd name="T60" fmla="*/ 58 w 505"/>
              <a:gd name="T61" fmla="*/ 176 h 417"/>
              <a:gd name="T62" fmla="*/ 290 w 505"/>
              <a:gd name="T63" fmla="*/ 237 h 417"/>
              <a:gd name="T64" fmla="*/ 300 w 505"/>
              <a:gd name="T65" fmla="*/ 248 h 417"/>
              <a:gd name="T66" fmla="*/ 58 w 505"/>
              <a:gd name="T67" fmla="*/ 259 h 417"/>
              <a:gd name="T68" fmla="*/ 48 w 505"/>
              <a:gd name="T69" fmla="*/ 248 h 417"/>
              <a:gd name="T70" fmla="*/ 38 w 505"/>
              <a:gd name="T71" fmla="*/ 371 h 417"/>
              <a:gd name="T72" fmla="*/ 35 w 505"/>
              <a:gd name="T73" fmla="*/ 320 h 417"/>
              <a:gd name="T74" fmla="*/ 18 w 505"/>
              <a:gd name="T75" fmla="*/ 91 h 417"/>
              <a:gd name="T76" fmla="*/ 313 w 505"/>
              <a:gd name="T77" fmla="*/ 72 h 417"/>
              <a:gd name="T78" fmla="*/ 330 w 505"/>
              <a:gd name="T79" fmla="*/ 301 h 417"/>
              <a:gd name="T80" fmla="*/ 313 w 505"/>
              <a:gd name="T81" fmla="*/ 32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5" h="417">
                <a:moveTo>
                  <a:pt x="368" y="285"/>
                </a:moveTo>
                <a:cubicBezTo>
                  <a:pt x="426" y="288"/>
                  <a:pt x="448" y="325"/>
                  <a:pt x="485" y="364"/>
                </a:cubicBezTo>
                <a:cubicBezTo>
                  <a:pt x="486" y="336"/>
                  <a:pt x="486" y="310"/>
                  <a:pt x="480" y="282"/>
                </a:cubicBezTo>
                <a:cubicBezTo>
                  <a:pt x="481" y="282"/>
                  <a:pt x="481" y="282"/>
                  <a:pt x="481" y="282"/>
                </a:cubicBezTo>
                <a:cubicBezTo>
                  <a:pt x="494" y="282"/>
                  <a:pt x="505" y="270"/>
                  <a:pt x="505" y="256"/>
                </a:cubicBezTo>
                <a:cubicBezTo>
                  <a:pt x="505" y="200"/>
                  <a:pt x="505" y="82"/>
                  <a:pt x="505" y="26"/>
                </a:cubicBezTo>
                <a:cubicBezTo>
                  <a:pt x="505" y="12"/>
                  <a:pt x="494" y="0"/>
                  <a:pt x="481" y="0"/>
                </a:cubicBezTo>
                <a:cubicBezTo>
                  <a:pt x="381" y="0"/>
                  <a:pt x="281" y="0"/>
                  <a:pt x="181" y="0"/>
                </a:cubicBezTo>
                <a:cubicBezTo>
                  <a:pt x="168" y="0"/>
                  <a:pt x="157" y="12"/>
                  <a:pt x="157" y="26"/>
                </a:cubicBezTo>
                <a:cubicBezTo>
                  <a:pt x="157" y="32"/>
                  <a:pt x="157" y="32"/>
                  <a:pt x="157" y="32"/>
                </a:cubicBezTo>
                <a:cubicBezTo>
                  <a:pt x="328" y="32"/>
                  <a:pt x="328" y="32"/>
                  <a:pt x="328" y="32"/>
                </a:cubicBezTo>
                <a:cubicBezTo>
                  <a:pt x="348" y="32"/>
                  <a:pt x="364" y="47"/>
                  <a:pt x="367" y="67"/>
                </a:cubicBezTo>
                <a:cubicBezTo>
                  <a:pt x="368" y="67"/>
                  <a:pt x="368" y="67"/>
                  <a:pt x="368" y="67"/>
                </a:cubicBezTo>
                <a:cubicBezTo>
                  <a:pt x="447" y="67"/>
                  <a:pt x="447" y="67"/>
                  <a:pt x="447" y="67"/>
                </a:cubicBezTo>
                <a:cubicBezTo>
                  <a:pt x="452" y="67"/>
                  <a:pt x="456" y="72"/>
                  <a:pt x="456" y="78"/>
                </a:cubicBezTo>
                <a:cubicBezTo>
                  <a:pt x="456" y="78"/>
                  <a:pt x="456" y="78"/>
                  <a:pt x="456" y="78"/>
                </a:cubicBezTo>
                <a:cubicBezTo>
                  <a:pt x="456" y="84"/>
                  <a:pt x="452" y="89"/>
                  <a:pt x="447" y="89"/>
                </a:cubicBezTo>
                <a:cubicBezTo>
                  <a:pt x="368" y="89"/>
                  <a:pt x="368" y="89"/>
                  <a:pt x="368" y="89"/>
                </a:cubicBezTo>
                <a:cubicBezTo>
                  <a:pt x="368" y="125"/>
                  <a:pt x="368" y="125"/>
                  <a:pt x="368" y="125"/>
                </a:cubicBezTo>
                <a:cubicBezTo>
                  <a:pt x="447" y="125"/>
                  <a:pt x="447" y="125"/>
                  <a:pt x="447" y="125"/>
                </a:cubicBezTo>
                <a:cubicBezTo>
                  <a:pt x="452" y="125"/>
                  <a:pt x="456" y="129"/>
                  <a:pt x="456" y="135"/>
                </a:cubicBezTo>
                <a:cubicBezTo>
                  <a:pt x="456" y="135"/>
                  <a:pt x="456" y="135"/>
                  <a:pt x="456" y="135"/>
                </a:cubicBezTo>
                <a:cubicBezTo>
                  <a:pt x="456" y="141"/>
                  <a:pt x="452" y="146"/>
                  <a:pt x="447" y="146"/>
                </a:cubicBezTo>
                <a:cubicBezTo>
                  <a:pt x="368" y="146"/>
                  <a:pt x="368" y="146"/>
                  <a:pt x="368" y="146"/>
                </a:cubicBezTo>
                <a:cubicBezTo>
                  <a:pt x="368" y="186"/>
                  <a:pt x="368" y="186"/>
                  <a:pt x="368" y="186"/>
                </a:cubicBezTo>
                <a:cubicBezTo>
                  <a:pt x="447" y="186"/>
                  <a:pt x="447" y="186"/>
                  <a:pt x="447" y="186"/>
                </a:cubicBezTo>
                <a:cubicBezTo>
                  <a:pt x="452" y="186"/>
                  <a:pt x="456" y="190"/>
                  <a:pt x="456" y="196"/>
                </a:cubicBezTo>
                <a:cubicBezTo>
                  <a:pt x="456" y="196"/>
                  <a:pt x="456" y="196"/>
                  <a:pt x="456" y="196"/>
                </a:cubicBezTo>
                <a:cubicBezTo>
                  <a:pt x="456" y="202"/>
                  <a:pt x="452" y="207"/>
                  <a:pt x="447" y="207"/>
                </a:cubicBezTo>
                <a:cubicBezTo>
                  <a:pt x="368" y="207"/>
                  <a:pt x="368" y="207"/>
                  <a:pt x="368" y="207"/>
                </a:cubicBezTo>
                <a:cubicBezTo>
                  <a:pt x="368" y="285"/>
                  <a:pt x="368" y="285"/>
                  <a:pt x="368" y="285"/>
                </a:cubicBezTo>
                <a:close/>
                <a:moveTo>
                  <a:pt x="348" y="311"/>
                </a:moveTo>
                <a:cubicBezTo>
                  <a:pt x="348" y="318"/>
                  <a:pt x="346" y="325"/>
                  <a:pt x="341" y="330"/>
                </a:cubicBezTo>
                <a:cubicBezTo>
                  <a:pt x="336" y="335"/>
                  <a:pt x="330" y="337"/>
                  <a:pt x="323" y="337"/>
                </a:cubicBezTo>
                <a:cubicBezTo>
                  <a:pt x="229" y="334"/>
                  <a:pt x="109" y="320"/>
                  <a:pt x="49" y="386"/>
                </a:cubicBezTo>
                <a:cubicBezTo>
                  <a:pt x="39" y="397"/>
                  <a:pt x="29" y="407"/>
                  <a:pt x="20" y="417"/>
                </a:cubicBezTo>
                <a:cubicBezTo>
                  <a:pt x="19" y="389"/>
                  <a:pt x="19" y="363"/>
                  <a:pt x="25" y="335"/>
                </a:cubicBezTo>
                <a:cubicBezTo>
                  <a:pt x="24" y="335"/>
                  <a:pt x="24" y="335"/>
                  <a:pt x="24" y="335"/>
                </a:cubicBezTo>
                <a:cubicBezTo>
                  <a:pt x="11" y="335"/>
                  <a:pt x="0" y="323"/>
                  <a:pt x="0" y="309"/>
                </a:cubicBezTo>
                <a:cubicBezTo>
                  <a:pt x="0" y="79"/>
                  <a:pt x="0" y="79"/>
                  <a:pt x="0" y="79"/>
                </a:cubicBezTo>
                <a:cubicBezTo>
                  <a:pt x="0" y="65"/>
                  <a:pt x="11" y="53"/>
                  <a:pt x="24" y="53"/>
                </a:cubicBezTo>
                <a:cubicBezTo>
                  <a:pt x="124" y="53"/>
                  <a:pt x="224" y="53"/>
                  <a:pt x="324" y="53"/>
                </a:cubicBezTo>
                <a:cubicBezTo>
                  <a:pt x="337" y="53"/>
                  <a:pt x="348" y="65"/>
                  <a:pt x="348" y="79"/>
                </a:cubicBezTo>
                <a:cubicBezTo>
                  <a:pt x="348" y="136"/>
                  <a:pt x="348" y="255"/>
                  <a:pt x="348" y="311"/>
                </a:cubicBezTo>
                <a:close/>
                <a:moveTo>
                  <a:pt x="58" y="119"/>
                </a:moveTo>
                <a:cubicBezTo>
                  <a:pt x="290" y="119"/>
                  <a:pt x="290" y="119"/>
                  <a:pt x="290" y="119"/>
                </a:cubicBezTo>
                <a:cubicBezTo>
                  <a:pt x="295" y="119"/>
                  <a:pt x="300" y="124"/>
                  <a:pt x="300" y="129"/>
                </a:cubicBezTo>
                <a:cubicBezTo>
                  <a:pt x="300" y="129"/>
                  <a:pt x="300" y="129"/>
                  <a:pt x="300" y="129"/>
                </a:cubicBezTo>
                <a:cubicBezTo>
                  <a:pt x="300" y="135"/>
                  <a:pt x="295" y="140"/>
                  <a:pt x="290" y="140"/>
                </a:cubicBezTo>
                <a:cubicBezTo>
                  <a:pt x="58" y="140"/>
                  <a:pt x="58" y="140"/>
                  <a:pt x="58" y="140"/>
                </a:cubicBezTo>
                <a:cubicBezTo>
                  <a:pt x="53" y="140"/>
                  <a:pt x="48" y="135"/>
                  <a:pt x="48" y="129"/>
                </a:cubicBezTo>
                <a:cubicBezTo>
                  <a:pt x="48" y="129"/>
                  <a:pt x="48" y="129"/>
                  <a:pt x="48" y="129"/>
                </a:cubicBezTo>
                <a:cubicBezTo>
                  <a:pt x="48" y="124"/>
                  <a:pt x="53" y="119"/>
                  <a:pt x="58" y="119"/>
                </a:cubicBezTo>
                <a:close/>
                <a:moveTo>
                  <a:pt x="58" y="176"/>
                </a:moveTo>
                <a:cubicBezTo>
                  <a:pt x="290" y="176"/>
                  <a:pt x="290" y="176"/>
                  <a:pt x="290" y="176"/>
                </a:cubicBezTo>
                <a:cubicBezTo>
                  <a:pt x="295" y="176"/>
                  <a:pt x="300" y="181"/>
                  <a:pt x="300" y="187"/>
                </a:cubicBezTo>
                <a:cubicBezTo>
                  <a:pt x="300" y="187"/>
                  <a:pt x="300" y="187"/>
                  <a:pt x="300" y="187"/>
                </a:cubicBezTo>
                <a:cubicBezTo>
                  <a:pt x="300" y="193"/>
                  <a:pt x="295" y="198"/>
                  <a:pt x="290" y="198"/>
                </a:cubicBezTo>
                <a:cubicBezTo>
                  <a:pt x="58" y="198"/>
                  <a:pt x="58" y="198"/>
                  <a:pt x="58" y="198"/>
                </a:cubicBezTo>
                <a:cubicBezTo>
                  <a:pt x="53" y="198"/>
                  <a:pt x="48" y="193"/>
                  <a:pt x="48" y="187"/>
                </a:cubicBezTo>
                <a:cubicBezTo>
                  <a:pt x="48" y="187"/>
                  <a:pt x="48" y="187"/>
                  <a:pt x="48" y="187"/>
                </a:cubicBezTo>
                <a:cubicBezTo>
                  <a:pt x="48" y="181"/>
                  <a:pt x="53" y="176"/>
                  <a:pt x="58" y="176"/>
                </a:cubicBezTo>
                <a:close/>
                <a:moveTo>
                  <a:pt x="58" y="237"/>
                </a:moveTo>
                <a:cubicBezTo>
                  <a:pt x="290" y="237"/>
                  <a:pt x="290" y="237"/>
                  <a:pt x="290" y="237"/>
                </a:cubicBezTo>
                <a:cubicBezTo>
                  <a:pt x="295" y="237"/>
                  <a:pt x="300" y="242"/>
                  <a:pt x="300" y="248"/>
                </a:cubicBezTo>
                <a:cubicBezTo>
                  <a:pt x="300" y="248"/>
                  <a:pt x="300" y="248"/>
                  <a:pt x="300" y="248"/>
                </a:cubicBezTo>
                <a:cubicBezTo>
                  <a:pt x="300" y="254"/>
                  <a:pt x="295" y="259"/>
                  <a:pt x="290" y="259"/>
                </a:cubicBezTo>
                <a:cubicBezTo>
                  <a:pt x="58" y="259"/>
                  <a:pt x="58" y="259"/>
                  <a:pt x="58" y="259"/>
                </a:cubicBezTo>
                <a:cubicBezTo>
                  <a:pt x="53" y="259"/>
                  <a:pt x="48" y="254"/>
                  <a:pt x="48" y="248"/>
                </a:cubicBezTo>
                <a:cubicBezTo>
                  <a:pt x="48" y="248"/>
                  <a:pt x="48" y="248"/>
                  <a:pt x="48" y="248"/>
                </a:cubicBezTo>
                <a:cubicBezTo>
                  <a:pt x="48" y="242"/>
                  <a:pt x="53" y="237"/>
                  <a:pt x="58" y="237"/>
                </a:cubicBezTo>
                <a:close/>
                <a:moveTo>
                  <a:pt x="38" y="371"/>
                </a:moveTo>
                <a:cubicBezTo>
                  <a:pt x="39" y="352"/>
                  <a:pt x="43" y="338"/>
                  <a:pt x="48" y="320"/>
                </a:cubicBezTo>
                <a:cubicBezTo>
                  <a:pt x="35" y="320"/>
                  <a:pt x="35" y="320"/>
                  <a:pt x="35" y="320"/>
                </a:cubicBezTo>
                <a:cubicBezTo>
                  <a:pt x="25" y="320"/>
                  <a:pt x="18" y="312"/>
                  <a:pt x="18" y="301"/>
                </a:cubicBezTo>
                <a:cubicBezTo>
                  <a:pt x="18" y="91"/>
                  <a:pt x="18" y="91"/>
                  <a:pt x="18" y="91"/>
                </a:cubicBezTo>
                <a:cubicBezTo>
                  <a:pt x="18" y="81"/>
                  <a:pt x="25" y="72"/>
                  <a:pt x="35" y="72"/>
                </a:cubicBezTo>
                <a:cubicBezTo>
                  <a:pt x="128" y="72"/>
                  <a:pt x="220" y="72"/>
                  <a:pt x="313" y="72"/>
                </a:cubicBezTo>
                <a:cubicBezTo>
                  <a:pt x="323" y="72"/>
                  <a:pt x="330" y="81"/>
                  <a:pt x="330" y="91"/>
                </a:cubicBezTo>
                <a:cubicBezTo>
                  <a:pt x="330" y="140"/>
                  <a:pt x="330" y="252"/>
                  <a:pt x="330" y="301"/>
                </a:cubicBezTo>
                <a:cubicBezTo>
                  <a:pt x="330" y="306"/>
                  <a:pt x="329" y="311"/>
                  <a:pt x="325" y="314"/>
                </a:cubicBezTo>
                <a:cubicBezTo>
                  <a:pt x="322" y="318"/>
                  <a:pt x="318" y="320"/>
                  <a:pt x="313" y="320"/>
                </a:cubicBezTo>
                <a:cubicBezTo>
                  <a:pt x="227" y="318"/>
                  <a:pt x="83" y="308"/>
                  <a:pt x="38" y="371"/>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TextBox 19"/>
          <p:cNvSpPr txBox="1"/>
          <p:nvPr/>
        </p:nvSpPr>
        <p:spPr>
          <a:xfrm>
            <a:off x="533400" y="1504950"/>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21" name="Rectangle 20"/>
          <p:cNvSpPr/>
          <p:nvPr/>
        </p:nvSpPr>
        <p:spPr>
          <a:xfrm>
            <a:off x="533400" y="1765816"/>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2" name="Rectangle 21"/>
          <p:cNvSpPr/>
          <p:nvPr/>
        </p:nvSpPr>
        <p:spPr>
          <a:xfrm>
            <a:off x="446456" y="1575640"/>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533400" y="2613404"/>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24" name="Rectangle 23"/>
          <p:cNvSpPr/>
          <p:nvPr/>
        </p:nvSpPr>
        <p:spPr>
          <a:xfrm>
            <a:off x="533400" y="2874270"/>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5" name="Rectangle 24"/>
          <p:cNvSpPr/>
          <p:nvPr/>
        </p:nvSpPr>
        <p:spPr>
          <a:xfrm>
            <a:off x="446456" y="2684094"/>
            <a:ext cx="55193" cy="54472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533400" y="372891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27" name="Rectangle 26"/>
          <p:cNvSpPr/>
          <p:nvPr/>
        </p:nvSpPr>
        <p:spPr>
          <a:xfrm>
            <a:off x="533400" y="3989784"/>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8" name="Rectangle 27"/>
          <p:cNvSpPr/>
          <p:nvPr/>
        </p:nvSpPr>
        <p:spPr>
          <a:xfrm>
            <a:off x="446456" y="3799608"/>
            <a:ext cx="55193" cy="544728"/>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6640144" y="15049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0" name="Rectangle 29"/>
          <p:cNvSpPr/>
          <p:nvPr/>
        </p:nvSpPr>
        <p:spPr>
          <a:xfrm>
            <a:off x="6640144" y="1765816"/>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1" name="Rectangle 30"/>
          <p:cNvSpPr/>
          <p:nvPr/>
        </p:nvSpPr>
        <p:spPr>
          <a:xfrm>
            <a:off x="6553200" y="1575640"/>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640144" y="2613404"/>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28985"/>
                </a:solidFill>
                <a:latin typeface="+mj-lt"/>
              </a:rPr>
              <a:t>TEXT</a:t>
            </a:r>
            <a:endParaRPr lang="en-US">
              <a:solidFill>
                <a:srgbClr val="028985"/>
              </a:solidFill>
              <a:latin typeface="+mj-lt"/>
            </a:endParaRPr>
          </a:p>
        </p:txBody>
      </p:sp>
      <p:sp>
        <p:nvSpPr>
          <p:cNvPr id="33" name="Rectangle 32"/>
          <p:cNvSpPr/>
          <p:nvPr/>
        </p:nvSpPr>
        <p:spPr>
          <a:xfrm>
            <a:off x="6640144" y="2874270"/>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4" name="Rectangle 33"/>
          <p:cNvSpPr/>
          <p:nvPr/>
        </p:nvSpPr>
        <p:spPr>
          <a:xfrm>
            <a:off x="6553200" y="2684094"/>
            <a:ext cx="55193" cy="544728"/>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6640144" y="3728918"/>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36" name="Rectangle 35"/>
          <p:cNvSpPr/>
          <p:nvPr/>
        </p:nvSpPr>
        <p:spPr>
          <a:xfrm>
            <a:off x="6640144" y="3989784"/>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7" name="Rectangle 36"/>
          <p:cNvSpPr/>
          <p:nvPr/>
        </p:nvSpPr>
        <p:spPr>
          <a:xfrm>
            <a:off x="6553200" y="3799608"/>
            <a:ext cx="55193" cy="54472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2" name="TextBox 4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3000"/>
                            </p:stCondLst>
                            <p:childTnLst>
                              <p:par>
                                <p:cTn id="29" presetID="16" presetClass="entr" presetSubtype="2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arn(inHorizontal)">
                                      <p:cBhvr>
                                        <p:cTn id="31" dur="500"/>
                                        <p:tgtEl>
                                          <p:spTgt spid="22"/>
                                        </p:tgtEl>
                                      </p:cBhvr>
                                    </p:animEffect>
                                  </p:childTnLst>
                                </p:cTn>
                              </p:par>
                            </p:childTnLst>
                          </p:cTn>
                        </p:par>
                        <p:par>
                          <p:cTn id="32" fill="hold">
                            <p:stCondLst>
                              <p:cond delay="3500"/>
                            </p:stCondLst>
                            <p:childTnLst>
                              <p:par>
                                <p:cTn id="33" presetID="16" presetClass="entr" presetSubtype="26"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barn(inHorizontal)">
                                      <p:cBhvr>
                                        <p:cTn id="35" dur="500"/>
                                        <p:tgtEl>
                                          <p:spTgt spid="25"/>
                                        </p:tgtEl>
                                      </p:cBhvr>
                                    </p:animEffect>
                                  </p:childTnLst>
                                </p:cTn>
                              </p:par>
                            </p:childTnLst>
                          </p:cTn>
                        </p:par>
                        <p:par>
                          <p:cTn id="36" fill="hold">
                            <p:stCondLst>
                              <p:cond delay="4000"/>
                            </p:stCondLst>
                            <p:childTnLst>
                              <p:par>
                                <p:cTn id="37" presetID="16" presetClass="entr" presetSubtype="26"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barn(inHorizontal)">
                                      <p:cBhvr>
                                        <p:cTn id="39" dur="500"/>
                                        <p:tgtEl>
                                          <p:spTgt spid="28"/>
                                        </p:tgtEl>
                                      </p:cBhvr>
                                    </p:animEffect>
                                  </p:childTnLst>
                                </p:cTn>
                              </p:par>
                            </p:childTnLst>
                          </p:cTn>
                        </p:par>
                        <p:par>
                          <p:cTn id="40" fill="hold">
                            <p:stCondLst>
                              <p:cond delay="4500"/>
                            </p:stCondLst>
                            <p:childTnLst>
                              <p:par>
                                <p:cTn id="41" presetID="16" presetClass="entr" presetSubtype="26"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barn(inHorizontal)">
                                      <p:cBhvr>
                                        <p:cTn id="43" dur="500"/>
                                        <p:tgtEl>
                                          <p:spTgt spid="31"/>
                                        </p:tgtEl>
                                      </p:cBhvr>
                                    </p:animEffect>
                                  </p:childTnLst>
                                </p:cTn>
                              </p:par>
                            </p:childTnLst>
                          </p:cTn>
                        </p:par>
                        <p:par>
                          <p:cTn id="44" fill="hold">
                            <p:stCondLst>
                              <p:cond delay="5000"/>
                            </p:stCondLst>
                            <p:childTnLst>
                              <p:par>
                                <p:cTn id="45" presetID="16" presetClass="entr" presetSubtype="26"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barn(inHorizontal)">
                                      <p:cBhvr>
                                        <p:cTn id="47" dur="500"/>
                                        <p:tgtEl>
                                          <p:spTgt spid="34"/>
                                        </p:tgtEl>
                                      </p:cBhvr>
                                    </p:animEffect>
                                  </p:childTnLst>
                                </p:cTn>
                              </p:par>
                            </p:childTnLst>
                          </p:cTn>
                        </p:par>
                        <p:par>
                          <p:cTn id="48" fill="hold">
                            <p:stCondLst>
                              <p:cond delay="5500"/>
                            </p:stCondLst>
                            <p:childTnLst>
                              <p:par>
                                <p:cTn id="49" presetID="16" presetClass="entr" presetSubtype="26" fill="hold" grpId="0" nodeType="after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barn(inHorizontal)">
                                      <p:cBhvr>
                                        <p:cTn id="51" dur="500"/>
                                        <p:tgtEl>
                                          <p:spTgt spid="37"/>
                                        </p:tgtEl>
                                      </p:cBhvr>
                                    </p:animEffect>
                                  </p:childTnLst>
                                </p:cTn>
                              </p:par>
                            </p:childTnLst>
                          </p:cTn>
                        </p:par>
                        <p:par>
                          <p:cTn id="52" fill="hold">
                            <p:stCondLst>
                              <p:cond delay="6000"/>
                            </p:stCondLst>
                            <p:childTnLst>
                              <p:par>
                                <p:cTn id="53" presetID="2" presetClass="entr" presetSubtype="4"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250" fill="hold"/>
                                        <p:tgtEl>
                                          <p:spTgt spid="20"/>
                                        </p:tgtEl>
                                        <p:attrNameLst>
                                          <p:attrName>ppt_x</p:attrName>
                                        </p:attrNameLst>
                                      </p:cBhvr>
                                      <p:tavLst>
                                        <p:tav tm="0">
                                          <p:val>
                                            <p:strVal val="#ppt_x"/>
                                          </p:val>
                                        </p:tav>
                                        <p:tav tm="100000">
                                          <p:val>
                                            <p:strVal val="#ppt_x"/>
                                          </p:val>
                                        </p:tav>
                                      </p:tavLst>
                                    </p:anim>
                                    <p:anim calcmode="lin" valueType="num">
                                      <p:cBhvr additive="base">
                                        <p:cTn id="56" dur="250" fill="hold"/>
                                        <p:tgtEl>
                                          <p:spTgt spid="20"/>
                                        </p:tgtEl>
                                        <p:attrNameLst>
                                          <p:attrName>ppt_y</p:attrName>
                                        </p:attrNameLst>
                                      </p:cBhvr>
                                      <p:tavLst>
                                        <p:tav tm="0">
                                          <p:val>
                                            <p:strVal val="1+#ppt_h/2"/>
                                          </p:val>
                                        </p:tav>
                                        <p:tav tm="100000">
                                          <p:val>
                                            <p:strVal val="#ppt_y"/>
                                          </p:val>
                                        </p:tav>
                                      </p:tavLst>
                                    </p:anim>
                                  </p:childTnLst>
                                </p:cTn>
                              </p:par>
                            </p:childTnLst>
                          </p:cTn>
                        </p:par>
                        <p:par>
                          <p:cTn id="57" fill="hold">
                            <p:stCondLst>
                              <p:cond delay="6500"/>
                            </p:stCondLst>
                            <p:childTnLst>
                              <p:par>
                                <p:cTn id="58" presetID="2" presetClass="entr" presetSubtype="4" fill="hold" grpId="0" nodeType="afterEffect">
                                  <p:stCondLst>
                                    <p:cond delay="0"/>
                                  </p:stCondLst>
                                  <p:childTnLst>
                                    <p:set>
                                      <p:cBhvr>
                                        <p:cTn id="59" dur="1" fill="hold">
                                          <p:stCondLst>
                                            <p:cond delay="0"/>
                                          </p:stCondLst>
                                        </p:cTn>
                                        <p:tgtEl>
                                          <p:spTgt spid="23"/>
                                        </p:tgtEl>
                                        <p:attrNameLst>
                                          <p:attrName>style.visibility</p:attrName>
                                        </p:attrNameLst>
                                      </p:cBhvr>
                                      <p:to>
                                        <p:strVal val="visible"/>
                                      </p:to>
                                    </p:set>
                                    <p:anim calcmode="lin" valueType="num">
                                      <p:cBhvr additive="base">
                                        <p:cTn id="60" dur="250" fill="hold"/>
                                        <p:tgtEl>
                                          <p:spTgt spid="23"/>
                                        </p:tgtEl>
                                        <p:attrNameLst>
                                          <p:attrName>ppt_x</p:attrName>
                                        </p:attrNameLst>
                                      </p:cBhvr>
                                      <p:tavLst>
                                        <p:tav tm="0">
                                          <p:val>
                                            <p:strVal val="#ppt_x"/>
                                          </p:val>
                                        </p:tav>
                                        <p:tav tm="100000">
                                          <p:val>
                                            <p:strVal val="#ppt_x"/>
                                          </p:val>
                                        </p:tav>
                                      </p:tavLst>
                                    </p:anim>
                                    <p:anim calcmode="lin" valueType="num">
                                      <p:cBhvr additive="base">
                                        <p:cTn id="61" dur="250" fill="hold"/>
                                        <p:tgtEl>
                                          <p:spTgt spid="23"/>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2" presetClass="entr" presetSubtype="4"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additive="base">
                                        <p:cTn id="65" dur="250" fill="hold"/>
                                        <p:tgtEl>
                                          <p:spTgt spid="26"/>
                                        </p:tgtEl>
                                        <p:attrNameLst>
                                          <p:attrName>ppt_x</p:attrName>
                                        </p:attrNameLst>
                                      </p:cBhvr>
                                      <p:tavLst>
                                        <p:tav tm="0">
                                          <p:val>
                                            <p:strVal val="#ppt_x"/>
                                          </p:val>
                                        </p:tav>
                                        <p:tav tm="100000">
                                          <p:val>
                                            <p:strVal val="#ppt_x"/>
                                          </p:val>
                                        </p:tav>
                                      </p:tavLst>
                                    </p:anim>
                                    <p:anim calcmode="lin" valueType="num">
                                      <p:cBhvr additive="base">
                                        <p:cTn id="66" dur="250" fill="hold"/>
                                        <p:tgtEl>
                                          <p:spTgt spid="26"/>
                                        </p:tgtEl>
                                        <p:attrNameLst>
                                          <p:attrName>ppt_y</p:attrName>
                                        </p:attrNameLst>
                                      </p:cBhvr>
                                      <p:tavLst>
                                        <p:tav tm="0">
                                          <p:val>
                                            <p:strVal val="1+#ppt_h/2"/>
                                          </p:val>
                                        </p:tav>
                                        <p:tav tm="100000">
                                          <p:val>
                                            <p:strVal val="#ppt_y"/>
                                          </p:val>
                                        </p:tav>
                                      </p:tavLst>
                                    </p:anim>
                                  </p:childTnLst>
                                </p:cTn>
                              </p:par>
                            </p:childTnLst>
                          </p:cTn>
                        </p:par>
                        <p:par>
                          <p:cTn id="67" fill="hold">
                            <p:stCondLst>
                              <p:cond delay="7500"/>
                            </p:stCondLst>
                            <p:childTnLst>
                              <p:par>
                                <p:cTn id="68" presetID="2" presetClass="entr" presetSubtype="4"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additive="base">
                                        <p:cTn id="70" dur="250" fill="hold"/>
                                        <p:tgtEl>
                                          <p:spTgt spid="29"/>
                                        </p:tgtEl>
                                        <p:attrNameLst>
                                          <p:attrName>ppt_x</p:attrName>
                                        </p:attrNameLst>
                                      </p:cBhvr>
                                      <p:tavLst>
                                        <p:tav tm="0">
                                          <p:val>
                                            <p:strVal val="#ppt_x"/>
                                          </p:val>
                                        </p:tav>
                                        <p:tav tm="100000">
                                          <p:val>
                                            <p:strVal val="#ppt_x"/>
                                          </p:val>
                                        </p:tav>
                                      </p:tavLst>
                                    </p:anim>
                                    <p:anim calcmode="lin" valueType="num">
                                      <p:cBhvr additive="base">
                                        <p:cTn id="71" dur="250" fill="hold"/>
                                        <p:tgtEl>
                                          <p:spTgt spid="2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2" presetClass="entr" presetSubtype="4" fill="hold" grpId="0" nodeType="afterEffect">
                                  <p:stCondLst>
                                    <p:cond delay="0"/>
                                  </p:stCondLst>
                                  <p:childTnLst>
                                    <p:set>
                                      <p:cBhvr>
                                        <p:cTn id="74" dur="1" fill="hold">
                                          <p:stCondLst>
                                            <p:cond delay="0"/>
                                          </p:stCondLst>
                                        </p:cTn>
                                        <p:tgtEl>
                                          <p:spTgt spid="32"/>
                                        </p:tgtEl>
                                        <p:attrNameLst>
                                          <p:attrName>style.visibility</p:attrName>
                                        </p:attrNameLst>
                                      </p:cBhvr>
                                      <p:to>
                                        <p:strVal val="visible"/>
                                      </p:to>
                                    </p:set>
                                    <p:anim calcmode="lin" valueType="num">
                                      <p:cBhvr additive="base">
                                        <p:cTn id="75" dur="250" fill="hold"/>
                                        <p:tgtEl>
                                          <p:spTgt spid="32"/>
                                        </p:tgtEl>
                                        <p:attrNameLst>
                                          <p:attrName>ppt_x</p:attrName>
                                        </p:attrNameLst>
                                      </p:cBhvr>
                                      <p:tavLst>
                                        <p:tav tm="0">
                                          <p:val>
                                            <p:strVal val="#ppt_x"/>
                                          </p:val>
                                        </p:tav>
                                        <p:tav tm="100000">
                                          <p:val>
                                            <p:strVal val="#ppt_x"/>
                                          </p:val>
                                        </p:tav>
                                      </p:tavLst>
                                    </p:anim>
                                    <p:anim calcmode="lin" valueType="num">
                                      <p:cBhvr additive="base">
                                        <p:cTn id="76" dur="250" fill="hold"/>
                                        <p:tgtEl>
                                          <p:spTgt spid="32"/>
                                        </p:tgtEl>
                                        <p:attrNameLst>
                                          <p:attrName>ppt_y</p:attrName>
                                        </p:attrNameLst>
                                      </p:cBhvr>
                                      <p:tavLst>
                                        <p:tav tm="0">
                                          <p:val>
                                            <p:strVal val="1+#ppt_h/2"/>
                                          </p:val>
                                        </p:tav>
                                        <p:tav tm="100000">
                                          <p:val>
                                            <p:strVal val="#ppt_y"/>
                                          </p:val>
                                        </p:tav>
                                      </p:tavLst>
                                    </p:anim>
                                  </p:childTnLst>
                                </p:cTn>
                              </p:par>
                            </p:childTnLst>
                          </p:cTn>
                        </p:par>
                        <p:par>
                          <p:cTn id="77" fill="hold">
                            <p:stCondLst>
                              <p:cond delay="8500"/>
                            </p:stCondLst>
                            <p:childTnLst>
                              <p:par>
                                <p:cTn id="78" presetID="2" presetClass="entr" presetSubtype="4" fill="hold" grpId="0" nodeType="afterEffect">
                                  <p:stCondLst>
                                    <p:cond delay="0"/>
                                  </p:stCondLst>
                                  <p:childTnLst>
                                    <p:set>
                                      <p:cBhvr>
                                        <p:cTn id="79" dur="1" fill="hold">
                                          <p:stCondLst>
                                            <p:cond delay="0"/>
                                          </p:stCondLst>
                                        </p:cTn>
                                        <p:tgtEl>
                                          <p:spTgt spid="35"/>
                                        </p:tgtEl>
                                        <p:attrNameLst>
                                          <p:attrName>style.visibility</p:attrName>
                                        </p:attrNameLst>
                                      </p:cBhvr>
                                      <p:to>
                                        <p:strVal val="visible"/>
                                      </p:to>
                                    </p:set>
                                    <p:anim calcmode="lin" valueType="num">
                                      <p:cBhvr additive="base">
                                        <p:cTn id="80" dur="250" fill="hold"/>
                                        <p:tgtEl>
                                          <p:spTgt spid="35"/>
                                        </p:tgtEl>
                                        <p:attrNameLst>
                                          <p:attrName>ppt_x</p:attrName>
                                        </p:attrNameLst>
                                      </p:cBhvr>
                                      <p:tavLst>
                                        <p:tav tm="0">
                                          <p:val>
                                            <p:strVal val="#ppt_x"/>
                                          </p:val>
                                        </p:tav>
                                        <p:tav tm="100000">
                                          <p:val>
                                            <p:strVal val="#ppt_x"/>
                                          </p:val>
                                        </p:tav>
                                      </p:tavLst>
                                    </p:anim>
                                    <p:anim calcmode="lin" valueType="num">
                                      <p:cBhvr additive="base">
                                        <p:cTn id="81" dur="250" fill="hold"/>
                                        <p:tgtEl>
                                          <p:spTgt spid="35"/>
                                        </p:tgtEl>
                                        <p:attrNameLst>
                                          <p:attrName>ppt_y</p:attrName>
                                        </p:attrNameLst>
                                      </p:cBhvr>
                                      <p:tavLst>
                                        <p:tav tm="0">
                                          <p:val>
                                            <p:strVal val="1+#ppt_h/2"/>
                                          </p:val>
                                        </p:tav>
                                        <p:tav tm="100000">
                                          <p:val>
                                            <p:strVal val="#ppt_y"/>
                                          </p:val>
                                        </p:tav>
                                      </p:tavLst>
                                    </p:anim>
                                  </p:childTnLst>
                                </p:cTn>
                              </p:par>
                            </p:childTnLst>
                          </p:cTn>
                        </p:par>
                        <p:par>
                          <p:cTn id="82" fill="hold">
                            <p:stCondLst>
                              <p:cond delay="9000"/>
                            </p:stCondLst>
                            <p:childTnLst>
                              <p:par>
                                <p:cTn id="83" presetID="10" presetClass="entr" presetSubtype="0" fill="hold" grpId="0" nodeType="after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4"/>
                                        </p:tgtEl>
                                        <p:attrNameLst>
                                          <p:attrName>style.visibility</p:attrName>
                                        </p:attrNameLst>
                                      </p:cBhvr>
                                      <p:to>
                                        <p:strVal val="visible"/>
                                      </p:to>
                                    </p:set>
                                    <p:animEffect transition="in" filter="fade">
                                      <p:cBhvr>
                                        <p:cTn id="89" dur="500"/>
                                        <p:tgtEl>
                                          <p:spTgt spid="24"/>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fade">
                                      <p:cBhvr>
                                        <p:cTn id="93" dur="500"/>
                                        <p:tgtEl>
                                          <p:spTgt spid="27"/>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Effect transition="in" filter="fade">
                                      <p:cBhvr>
                                        <p:cTn id="97" dur="500"/>
                                        <p:tgtEl>
                                          <p:spTgt spid="30"/>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500"/>
                                        <p:tgtEl>
                                          <p:spTgt spid="33"/>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36"/>
                                        </p:tgtEl>
                                        <p:attrNameLst>
                                          <p:attrName>style.visibility</p:attrName>
                                        </p:attrNameLst>
                                      </p:cBhvr>
                                      <p:to>
                                        <p:strVal val="visible"/>
                                      </p:to>
                                    </p:set>
                                    <p:animEffect transition="in" filter="fade">
                                      <p:cBhvr>
                                        <p:cTn id="105" dur="500"/>
                                        <p:tgtEl>
                                          <p:spTgt spid="36"/>
                                        </p:tgtEl>
                                      </p:cBhvr>
                                    </p:animEffect>
                                  </p:childTnLst>
                                </p:cTn>
                              </p:par>
                            </p:childTnLst>
                          </p:cTn>
                        </p:par>
                        <p:par>
                          <p:cTn id="106" fill="hold">
                            <p:stCondLst>
                              <p:cond delay="12000"/>
                            </p:stCondLst>
                            <p:childTnLst>
                              <p:par>
                                <p:cTn id="107" presetID="37" presetClass="entr" presetSubtype="0" fill="hold" grpId="0" nodeType="afterEffect">
                                  <p:stCondLst>
                                    <p:cond delay="0"/>
                                  </p:stCondLst>
                                  <p:childTnLst>
                                    <p:set>
                                      <p:cBhvr>
                                        <p:cTn id="108" dur="1" fill="hold">
                                          <p:stCondLst>
                                            <p:cond delay="0"/>
                                          </p:stCondLst>
                                        </p:cTn>
                                        <p:tgtEl>
                                          <p:spTgt spid="40"/>
                                        </p:tgtEl>
                                        <p:attrNameLst>
                                          <p:attrName>style.visibility</p:attrName>
                                        </p:attrNameLst>
                                      </p:cBhvr>
                                      <p:to>
                                        <p:strVal val="visible"/>
                                      </p:to>
                                    </p:set>
                                    <p:animEffect transition="in" filter="fade">
                                      <p:cBhvr>
                                        <p:cTn id="109" dur="750"/>
                                        <p:tgtEl>
                                          <p:spTgt spid="40"/>
                                        </p:tgtEl>
                                      </p:cBhvr>
                                    </p:animEffect>
                                    <p:anim calcmode="lin" valueType="num">
                                      <p:cBhvr>
                                        <p:cTn id="110" dur="750" fill="hold"/>
                                        <p:tgtEl>
                                          <p:spTgt spid="40"/>
                                        </p:tgtEl>
                                        <p:attrNameLst>
                                          <p:attrName>ppt_x</p:attrName>
                                        </p:attrNameLst>
                                      </p:cBhvr>
                                      <p:tavLst>
                                        <p:tav tm="0">
                                          <p:val>
                                            <p:strVal val="#ppt_x"/>
                                          </p:val>
                                        </p:tav>
                                        <p:tav tm="100000">
                                          <p:val>
                                            <p:strVal val="#ppt_x"/>
                                          </p:val>
                                        </p:tav>
                                      </p:tavLst>
                                    </p:anim>
                                    <p:anim calcmode="lin" valueType="num">
                                      <p:cBhvr>
                                        <p:cTn id="111" dur="675" decel="100000" fill="hold"/>
                                        <p:tgtEl>
                                          <p:spTgt spid="40"/>
                                        </p:tgtEl>
                                        <p:attrNameLst>
                                          <p:attrName>ppt_y</p:attrName>
                                        </p:attrNameLst>
                                      </p:cBhvr>
                                      <p:tavLst>
                                        <p:tav tm="0">
                                          <p:val>
                                            <p:strVal val="#ppt_y+1"/>
                                          </p:val>
                                        </p:tav>
                                        <p:tav tm="100000">
                                          <p:val>
                                            <p:strVal val="#ppt_y-.03"/>
                                          </p:val>
                                        </p:tav>
                                      </p:tavLst>
                                    </p:anim>
                                    <p:anim calcmode="lin" valueType="num">
                                      <p:cBhvr>
                                        <p:cTn id="112" dur="75" accel="100000" fill="hold">
                                          <p:stCondLst>
                                            <p:cond delay="675"/>
                                          </p:stCondLst>
                                        </p:cTn>
                                        <p:tgtEl>
                                          <p:spTgt spid="40"/>
                                        </p:tgtEl>
                                        <p:attrNameLst>
                                          <p:attrName>ppt_y</p:attrName>
                                        </p:attrNameLst>
                                      </p:cBhvr>
                                      <p:tavLst>
                                        <p:tav tm="0">
                                          <p:val>
                                            <p:strVal val="#ppt_y-.03"/>
                                          </p:val>
                                        </p:tav>
                                        <p:tav tm="100000">
                                          <p:val>
                                            <p:strVal val="#ppt_y"/>
                                          </p:val>
                                        </p:tav>
                                      </p:tavLst>
                                    </p:anim>
                                  </p:childTnLst>
                                </p:cTn>
                              </p:par>
                            </p:childTnLst>
                          </p:cTn>
                        </p:par>
                        <p:par>
                          <p:cTn id="113" fill="hold">
                            <p:stCondLst>
                              <p:cond delay="13000"/>
                            </p:stCondLst>
                            <p:childTnLst>
                              <p:par>
                                <p:cTn id="114" presetID="10" presetClass="entr" presetSubtype="0" fill="hold" grpId="0" nodeType="afterEffect">
                                  <p:stCondLst>
                                    <p:cond delay="0"/>
                                  </p:stCondLst>
                                  <p:childTnLst>
                                    <p:set>
                                      <p:cBhvr>
                                        <p:cTn id="115" dur="1" fill="hold">
                                          <p:stCondLst>
                                            <p:cond delay="0"/>
                                          </p:stCondLst>
                                        </p:cTn>
                                        <p:tgtEl>
                                          <p:spTgt spid="42"/>
                                        </p:tgtEl>
                                        <p:attrNameLst>
                                          <p:attrName>style.visibility</p:attrName>
                                        </p:attrNameLst>
                                      </p:cBhvr>
                                      <p:to>
                                        <p:strVal val="visible"/>
                                      </p:to>
                                    </p:set>
                                    <p:animEffect transition="in" filter="fade">
                                      <p:cBhvr>
                                        <p:cTn id="11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6" grpId="0" animBg="1"/>
      <p:bldP spid="17"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40" grpId="0"/>
      <p:bldP spid="4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26104"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3" name="TextBox 2"/>
          <p:cNvSpPr txBox="1"/>
          <p:nvPr/>
        </p:nvSpPr>
        <p:spPr>
          <a:xfrm>
            <a:off x="351536"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grpSp>
        <p:nvGrpSpPr>
          <p:cNvPr id="36" name="Group 35"/>
          <p:cNvGrpSpPr/>
          <p:nvPr/>
        </p:nvGrpSpPr>
        <p:grpSpPr>
          <a:xfrm>
            <a:off x="1200150" y="1885950"/>
            <a:ext cx="1390650" cy="3257550"/>
            <a:chOff x="1200150" y="1885950"/>
            <a:chExt cx="1390650" cy="3257550"/>
          </a:xfrm>
        </p:grpSpPr>
        <p:sp>
          <p:nvSpPr>
            <p:cNvPr id="19" name="Oval 18"/>
            <p:cNvSpPr/>
            <p:nvPr/>
          </p:nvSpPr>
          <p:spPr>
            <a:xfrm>
              <a:off x="1219200" y="1885950"/>
              <a:ext cx="1371600" cy="13716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 Same Side Corner Rectangle 9"/>
            <p:cNvSpPr/>
            <p:nvPr/>
          </p:nvSpPr>
          <p:spPr>
            <a:xfrm>
              <a:off x="1200150" y="4933950"/>
              <a:ext cx="1390650" cy="209550"/>
            </a:xfrm>
            <a:prstGeom prst="round2SameRect">
              <a:avLst>
                <a:gd name="adj1" fmla="val 50000"/>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 Same Side Corner Rectangle 21"/>
            <p:cNvSpPr/>
            <p:nvPr/>
          </p:nvSpPr>
          <p:spPr>
            <a:xfrm>
              <a:off x="1628775" y="3028950"/>
              <a:ext cx="552450" cy="1905000"/>
            </a:xfrm>
            <a:prstGeom prst="round2SameRect">
              <a:avLst>
                <a:gd name="adj1" fmla="val 0"/>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p:cNvGrpSpPr/>
          <p:nvPr/>
        </p:nvGrpSpPr>
        <p:grpSpPr>
          <a:xfrm>
            <a:off x="3876675" y="1200150"/>
            <a:ext cx="1390650" cy="3962400"/>
            <a:chOff x="3876675" y="1200150"/>
            <a:chExt cx="1390650" cy="3962400"/>
          </a:xfrm>
        </p:grpSpPr>
        <p:sp>
          <p:nvSpPr>
            <p:cNvPr id="25" name="Oval 24"/>
            <p:cNvSpPr/>
            <p:nvPr/>
          </p:nvSpPr>
          <p:spPr>
            <a:xfrm>
              <a:off x="3895725" y="1200150"/>
              <a:ext cx="1371600" cy="13716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 Same Side Corner Rectangle 25"/>
            <p:cNvSpPr/>
            <p:nvPr/>
          </p:nvSpPr>
          <p:spPr>
            <a:xfrm>
              <a:off x="3876675" y="4953000"/>
              <a:ext cx="1390650" cy="209550"/>
            </a:xfrm>
            <a:prstGeom prst="round2SameRect">
              <a:avLst>
                <a:gd name="adj1" fmla="val 50000"/>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p:cNvSpPr/>
            <p:nvPr/>
          </p:nvSpPr>
          <p:spPr>
            <a:xfrm>
              <a:off x="4305300" y="2419350"/>
              <a:ext cx="552450" cy="2533650"/>
            </a:xfrm>
            <a:prstGeom prst="round2SameRect">
              <a:avLst>
                <a:gd name="adj1" fmla="val 0"/>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p:cNvGrpSpPr/>
          <p:nvPr/>
        </p:nvGrpSpPr>
        <p:grpSpPr>
          <a:xfrm>
            <a:off x="6553200" y="2266950"/>
            <a:ext cx="1390650" cy="2914650"/>
            <a:chOff x="6553200" y="2266950"/>
            <a:chExt cx="1390650" cy="2914650"/>
          </a:xfrm>
        </p:grpSpPr>
        <p:sp>
          <p:nvSpPr>
            <p:cNvPr id="28" name="Oval 27"/>
            <p:cNvSpPr/>
            <p:nvPr/>
          </p:nvSpPr>
          <p:spPr>
            <a:xfrm>
              <a:off x="6572250" y="2266950"/>
              <a:ext cx="1371600" cy="13716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 Same Side Corner Rectangle 28"/>
            <p:cNvSpPr/>
            <p:nvPr/>
          </p:nvSpPr>
          <p:spPr>
            <a:xfrm>
              <a:off x="6553200" y="4972050"/>
              <a:ext cx="1390650" cy="209550"/>
            </a:xfrm>
            <a:prstGeom prst="round2SameRect">
              <a:avLst>
                <a:gd name="adj1" fmla="val 50000"/>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 Same Side Corner Rectangle 29"/>
            <p:cNvSpPr/>
            <p:nvPr/>
          </p:nvSpPr>
          <p:spPr>
            <a:xfrm>
              <a:off x="6981825" y="3562350"/>
              <a:ext cx="552450" cy="1409700"/>
            </a:xfrm>
            <a:prstGeom prst="round2SameRect">
              <a:avLst>
                <a:gd name="adj1" fmla="val 0"/>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p:cNvGrpSpPr/>
          <p:nvPr/>
        </p:nvGrpSpPr>
        <p:grpSpPr>
          <a:xfrm>
            <a:off x="4284281" y="1573530"/>
            <a:ext cx="575438" cy="606923"/>
            <a:chOff x="8804275" y="3135313"/>
            <a:chExt cx="449263" cy="476250"/>
          </a:xfrm>
          <a:solidFill>
            <a:schemeClr val="bg1"/>
          </a:solidFill>
        </p:grpSpPr>
        <p:sp>
          <p:nvSpPr>
            <p:cNvPr id="33" name="Freeform 32"/>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 name="Group 37"/>
          <p:cNvGrpSpPr/>
          <p:nvPr/>
        </p:nvGrpSpPr>
        <p:grpSpPr>
          <a:xfrm>
            <a:off x="1580089" y="2261416"/>
            <a:ext cx="630772" cy="657399"/>
            <a:chOff x="5749926" y="4154488"/>
            <a:chExt cx="449261" cy="441326"/>
          </a:xfrm>
          <a:solidFill>
            <a:schemeClr val="bg1"/>
          </a:solidFill>
        </p:grpSpPr>
        <p:sp>
          <p:nvSpPr>
            <p:cNvPr id="39" name="Freeform 38"/>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2" name="Group 41"/>
          <p:cNvGrpSpPr/>
          <p:nvPr/>
        </p:nvGrpSpPr>
        <p:grpSpPr>
          <a:xfrm>
            <a:off x="7032160" y="2715064"/>
            <a:ext cx="451780" cy="472593"/>
            <a:chOff x="8385175" y="3870325"/>
            <a:chExt cx="473075" cy="473075"/>
          </a:xfrm>
          <a:solidFill>
            <a:schemeClr val="bg1"/>
          </a:solidFill>
        </p:grpSpPr>
        <p:sp>
          <p:nvSpPr>
            <p:cNvPr id="43" name="Freeform 42"/>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5" name="TextBox 44"/>
          <p:cNvSpPr txBox="1"/>
          <p:nvPr/>
        </p:nvSpPr>
        <p:spPr>
          <a:xfrm rot="16200000">
            <a:off x="1281818" y="3574906"/>
            <a:ext cx="1246365" cy="369332"/>
          </a:xfrm>
          <a:prstGeom prst="rect">
            <a:avLst/>
          </a:prstGeom>
          <a:noFill/>
        </p:spPr>
        <p:txBody>
          <a:bodyPr wrap="square" rtlCol="0">
            <a:spAutoFit/>
          </a:bodyPr>
          <a:lstStyle/>
          <a:p>
            <a:r>
              <a:rPr lang="en-US" smtClean="0">
                <a:solidFill>
                  <a:schemeClr val="bg1"/>
                </a:solidFill>
                <a:latin typeface="+mj-lt"/>
              </a:rPr>
              <a:t>WE ARE SUPER</a:t>
            </a:r>
            <a:endParaRPr lang="en-US">
              <a:solidFill>
                <a:schemeClr val="bg1"/>
              </a:solidFill>
              <a:latin typeface="+mj-lt"/>
            </a:endParaRPr>
          </a:p>
        </p:txBody>
      </p:sp>
      <p:sp>
        <p:nvSpPr>
          <p:cNvPr id="46" name="TextBox 45"/>
          <p:cNvSpPr txBox="1"/>
          <p:nvPr/>
        </p:nvSpPr>
        <p:spPr>
          <a:xfrm rot="16200000">
            <a:off x="3958343" y="2916273"/>
            <a:ext cx="1246365" cy="369332"/>
          </a:xfrm>
          <a:prstGeom prst="rect">
            <a:avLst/>
          </a:prstGeom>
          <a:noFill/>
        </p:spPr>
        <p:txBody>
          <a:bodyPr wrap="square" rtlCol="0">
            <a:spAutoFit/>
          </a:bodyPr>
          <a:lstStyle/>
          <a:p>
            <a:r>
              <a:rPr lang="en-US" smtClean="0">
                <a:solidFill>
                  <a:schemeClr val="bg1"/>
                </a:solidFill>
                <a:latin typeface="+mj-lt"/>
              </a:rPr>
              <a:t>WE ARE SUPER</a:t>
            </a:r>
            <a:endParaRPr lang="en-US">
              <a:solidFill>
                <a:schemeClr val="bg1"/>
              </a:solidFill>
              <a:latin typeface="+mj-lt"/>
            </a:endParaRPr>
          </a:p>
        </p:txBody>
      </p:sp>
      <p:sp>
        <p:nvSpPr>
          <p:cNvPr id="47" name="TextBox 46"/>
          <p:cNvSpPr txBox="1"/>
          <p:nvPr/>
        </p:nvSpPr>
        <p:spPr>
          <a:xfrm rot="16200000">
            <a:off x="6634868" y="3901997"/>
            <a:ext cx="1246365" cy="369332"/>
          </a:xfrm>
          <a:prstGeom prst="rect">
            <a:avLst/>
          </a:prstGeom>
          <a:noFill/>
        </p:spPr>
        <p:txBody>
          <a:bodyPr wrap="square" rtlCol="0">
            <a:spAutoFit/>
          </a:bodyPr>
          <a:lstStyle/>
          <a:p>
            <a:r>
              <a:rPr lang="en-US" smtClean="0">
                <a:solidFill>
                  <a:schemeClr val="bg1"/>
                </a:solidFill>
                <a:latin typeface="+mj-lt"/>
              </a:rPr>
              <a:t>WE ARE SUPER</a:t>
            </a:r>
            <a:endParaRPr lang="en-US">
              <a:solidFill>
                <a:schemeClr val="bg1"/>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up)">
                                      <p:cBhvr>
                                        <p:cTn id="18" dur="500"/>
                                        <p:tgtEl>
                                          <p:spTgt spid="36"/>
                                        </p:tgtEl>
                                      </p:cBhvr>
                                    </p:animEffect>
                                  </p:childTnLst>
                                </p:cTn>
                              </p:par>
                            </p:childTnLst>
                          </p:cTn>
                        </p:par>
                        <p:par>
                          <p:cTn id="19" fill="hold">
                            <p:stCondLst>
                              <p:cond delay="2000"/>
                            </p:stCondLst>
                            <p:childTnLst>
                              <p:par>
                                <p:cTn id="20" presetID="42" presetClass="entr" presetSubtype="0"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anim calcmode="lin" valueType="num">
                                      <p:cBhvr>
                                        <p:cTn id="23" dur="500" fill="hold"/>
                                        <p:tgtEl>
                                          <p:spTgt spid="38"/>
                                        </p:tgtEl>
                                        <p:attrNameLst>
                                          <p:attrName>ppt_x</p:attrName>
                                        </p:attrNameLst>
                                      </p:cBhvr>
                                      <p:tavLst>
                                        <p:tav tm="0">
                                          <p:val>
                                            <p:strVal val="#ppt_x"/>
                                          </p:val>
                                        </p:tav>
                                        <p:tav tm="100000">
                                          <p:val>
                                            <p:strVal val="#ppt_x"/>
                                          </p:val>
                                        </p:tav>
                                      </p:tavLst>
                                    </p:anim>
                                    <p:anim calcmode="lin" valueType="num">
                                      <p:cBhvr>
                                        <p:cTn id="24" dur="500" fill="hold"/>
                                        <p:tgtEl>
                                          <p:spTgt spid="38"/>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22" presetClass="entr" presetSubtype="1" fill="hold" grpId="0"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wipe(up)">
                                      <p:cBhvr>
                                        <p:cTn id="28" dur="250"/>
                                        <p:tgtEl>
                                          <p:spTgt spid="45"/>
                                        </p:tgtEl>
                                      </p:cBhvr>
                                    </p:animEffect>
                                  </p:childTnLst>
                                </p:cTn>
                              </p:par>
                            </p:childTnLst>
                          </p:cTn>
                        </p:par>
                        <p:par>
                          <p:cTn id="29" fill="hold">
                            <p:stCondLst>
                              <p:cond delay="3000"/>
                            </p:stCondLst>
                            <p:childTnLst>
                              <p:par>
                                <p:cTn id="30" presetID="22" presetClass="entr" presetSubtype="1"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up)">
                                      <p:cBhvr>
                                        <p:cTn id="32" dur="500"/>
                                        <p:tgtEl>
                                          <p:spTgt spid="35"/>
                                        </p:tgtEl>
                                      </p:cBhvr>
                                    </p:animEffect>
                                  </p:childTnLst>
                                </p:cTn>
                              </p:par>
                            </p:childTnLst>
                          </p:cTn>
                        </p:par>
                        <p:par>
                          <p:cTn id="33" fill="hold">
                            <p:stCondLst>
                              <p:cond delay="3500"/>
                            </p:stCondLst>
                            <p:childTnLst>
                              <p:par>
                                <p:cTn id="34" presetID="42" presetClass="entr" presetSubtype="0" fill="hold"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anim calcmode="lin" valueType="num">
                                      <p:cBhvr>
                                        <p:cTn id="37" dur="500" fill="hold"/>
                                        <p:tgtEl>
                                          <p:spTgt spid="32"/>
                                        </p:tgtEl>
                                        <p:attrNameLst>
                                          <p:attrName>ppt_x</p:attrName>
                                        </p:attrNameLst>
                                      </p:cBhvr>
                                      <p:tavLst>
                                        <p:tav tm="0">
                                          <p:val>
                                            <p:strVal val="#ppt_x"/>
                                          </p:val>
                                        </p:tav>
                                        <p:tav tm="100000">
                                          <p:val>
                                            <p:strVal val="#ppt_x"/>
                                          </p:val>
                                        </p:tav>
                                      </p:tavLst>
                                    </p:anim>
                                    <p:anim calcmode="lin" valueType="num">
                                      <p:cBhvr>
                                        <p:cTn id="38" dur="500" fill="hold"/>
                                        <p:tgtEl>
                                          <p:spTgt spid="32"/>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6"/>
                                        </p:tgtEl>
                                        <p:attrNameLst>
                                          <p:attrName>style.visibility</p:attrName>
                                        </p:attrNameLst>
                                      </p:cBhvr>
                                      <p:to>
                                        <p:strVal val="visible"/>
                                      </p:to>
                                    </p:set>
                                    <p:animEffect transition="in" filter="wipe(up)">
                                      <p:cBhvr>
                                        <p:cTn id="42" dur="250"/>
                                        <p:tgtEl>
                                          <p:spTgt spid="46"/>
                                        </p:tgtEl>
                                      </p:cBhvr>
                                    </p:animEffect>
                                  </p:childTnLst>
                                </p:cTn>
                              </p:par>
                            </p:childTnLst>
                          </p:cTn>
                        </p:par>
                        <p:par>
                          <p:cTn id="43" fill="hold">
                            <p:stCondLst>
                              <p:cond delay="4500"/>
                            </p:stCondLst>
                            <p:childTnLst>
                              <p:par>
                                <p:cTn id="44" presetID="22" presetClass="entr" presetSubtype="1" fill="hold" nodeType="after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wipe(up)">
                                      <p:cBhvr>
                                        <p:cTn id="46" dur="500"/>
                                        <p:tgtEl>
                                          <p:spTgt spid="37"/>
                                        </p:tgtEl>
                                      </p:cBhvr>
                                    </p:animEffect>
                                  </p:childTnLst>
                                </p:cTn>
                              </p:par>
                            </p:childTnLst>
                          </p:cTn>
                        </p:par>
                        <p:par>
                          <p:cTn id="47" fill="hold">
                            <p:stCondLst>
                              <p:cond delay="5000"/>
                            </p:stCondLst>
                            <p:childTnLst>
                              <p:par>
                                <p:cTn id="48" presetID="42" presetClass="entr" presetSubtype="0" fill="hold" nodeType="after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anim calcmode="lin" valueType="num">
                                      <p:cBhvr>
                                        <p:cTn id="51" dur="500" fill="hold"/>
                                        <p:tgtEl>
                                          <p:spTgt spid="42"/>
                                        </p:tgtEl>
                                        <p:attrNameLst>
                                          <p:attrName>ppt_x</p:attrName>
                                        </p:attrNameLst>
                                      </p:cBhvr>
                                      <p:tavLst>
                                        <p:tav tm="0">
                                          <p:val>
                                            <p:strVal val="#ppt_x"/>
                                          </p:val>
                                        </p:tav>
                                        <p:tav tm="100000">
                                          <p:val>
                                            <p:strVal val="#ppt_x"/>
                                          </p:val>
                                        </p:tav>
                                      </p:tavLst>
                                    </p:anim>
                                    <p:anim calcmode="lin" valueType="num">
                                      <p:cBhvr>
                                        <p:cTn id="52" dur="500" fill="hold"/>
                                        <p:tgtEl>
                                          <p:spTgt spid="42"/>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22" presetClass="entr" presetSubtype="1" fill="hold" grpId="0" nodeType="after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wipe(up)">
                                      <p:cBhvr>
                                        <p:cTn id="56" dur="2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5" grpId="0"/>
      <p:bldP spid="46" grpId="0"/>
      <p:bldP spid="4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Diagram 21"/>
          <p:cNvGraphicFramePr/>
          <p:nvPr/>
        </p:nvGraphicFramePr>
        <p:xfrm>
          <a:off x="6939964" y="1504950"/>
          <a:ext cx="1137236" cy="113723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3" name="Diagram 22"/>
          <p:cNvGraphicFramePr/>
          <p:nvPr/>
        </p:nvGraphicFramePr>
        <p:xfrm>
          <a:off x="6939964" y="3193870"/>
          <a:ext cx="1137236" cy="1137236"/>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0" name="Freeform 207"/>
          <p:cNvSpPr/>
          <p:nvPr/>
        </p:nvSpPr>
        <p:spPr bwMode="auto">
          <a:xfrm>
            <a:off x="4397686" y="2905773"/>
            <a:ext cx="819062" cy="780785"/>
          </a:xfrm>
          <a:custGeom>
            <a:avLst/>
            <a:gdLst>
              <a:gd name="T0" fmla="*/ 21 w 45"/>
              <a:gd name="T1" fmla="*/ 43 h 43"/>
              <a:gd name="T2" fmla="*/ 36 w 45"/>
              <a:gd name="T3" fmla="*/ 36 h 43"/>
              <a:gd name="T4" fmla="*/ 36 w 45"/>
              <a:gd name="T5" fmla="*/ 6 h 43"/>
              <a:gd name="T6" fmla="*/ 21 w 45"/>
              <a:gd name="T7" fmla="*/ 0 h 43"/>
              <a:gd name="T8" fmla="*/ 6 w 45"/>
              <a:gd name="T9" fmla="*/ 6 h 43"/>
              <a:gd name="T10" fmla="*/ 0 w 45"/>
              <a:gd name="T11" fmla="*/ 21 h 43"/>
              <a:gd name="T12" fmla="*/ 6 w 45"/>
              <a:gd name="T13" fmla="*/ 36 h 43"/>
              <a:gd name="T14" fmla="*/ 21 w 45"/>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3">
                <a:moveTo>
                  <a:pt x="21" y="43"/>
                </a:moveTo>
                <a:cubicBezTo>
                  <a:pt x="27" y="43"/>
                  <a:pt x="32" y="40"/>
                  <a:pt x="36" y="36"/>
                </a:cubicBezTo>
                <a:cubicBezTo>
                  <a:pt x="45" y="28"/>
                  <a:pt x="45" y="14"/>
                  <a:pt x="36" y="6"/>
                </a:cubicBezTo>
                <a:cubicBezTo>
                  <a:pt x="32" y="2"/>
                  <a:pt x="27" y="0"/>
                  <a:pt x="21" y="0"/>
                </a:cubicBezTo>
                <a:cubicBezTo>
                  <a:pt x="15" y="0"/>
                  <a:pt x="10" y="2"/>
                  <a:pt x="6" y="6"/>
                </a:cubicBezTo>
                <a:cubicBezTo>
                  <a:pt x="2" y="10"/>
                  <a:pt x="0" y="15"/>
                  <a:pt x="0" y="21"/>
                </a:cubicBezTo>
                <a:cubicBezTo>
                  <a:pt x="0" y="27"/>
                  <a:pt x="2" y="32"/>
                  <a:pt x="6" y="36"/>
                </a:cubicBezTo>
                <a:cubicBezTo>
                  <a:pt x="10" y="40"/>
                  <a:pt x="15" y="43"/>
                  <a:pt x="21" y="43"/>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208"/>
          <p:cNvSpPr/>
          <p:nvPr/>
        </p:nvSpPr>
        <p:spPr bwMode="auto">
          <a:xfrm>
            <a:off x="2981553" y="1504950"/>
            <a:ext cx="2380633" cy="2365323"/>
          </a:xfrm>
          <a:custGeom>
            <a:avLst/>
            <a:gdLst>
              <a:gd name="T0" fmla="*/ 57 w 131"/>
              <a:gd name="T1" fmla="*/ 93 h 130"/>
              <a:gd name="T2" fmla="*/ 37 w 131"/>
              <a:gd name="T3" fmla="*/ 83 h 130"/>
              <a:gd name="T4" fmla="*/ 37 w 131"/>
              <a:gd name="T5" fmla="*/ 36 h 130"/>
              <a:gd name="T6" fmla="*/ 60 w 131"/>
              <a:gd name="T7" fmla="*/ 26 h 130"/>
              <a:gd name="T8" fmla="*/ 84 w 131"/>
              <a:gd name="T9" fmla="*/ 36 h 130"/>
              <a:gd name="T10" fmla="*/ 93 w 131"/>
              <a:gd name="T11" fmla="*/ 57 h 130"/>
              <a:gd name="T12" fmla="*/ 131 w 131"/>
              <a:gd name="T13" fmla="*/ 19 h 130"/>
              <a:gd name="T14" fmla="*/ 80 w 131"/>
              <a:gd name="T15" fmla="*/ 0 h 130"/>
              <a:gd name="T16" fmla="*/ 0 w 131"/>
              <a:gd name="T17" fmla="*/ 79 h 130"/>
              <a:gd name="T18" fmla="*/ 20 w 131"/>
              <a:gd name="T19" fmla="*/ 130 h 130"/>
              <a:gd name="T20" fmla="*/ 57 w 131"/>
              <a:gd name="T21" fmla="*/ 9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30">
                <a:moveTo>
                  <a:pt x="57" y="93"/>
                </a:moveTo>
                <a:cubicBezTo>
                  <a:pt x="50" y="92"/>
                  <a:pt x="42" y="89"/>
                  <a:pt x="37" y="83"/>
                </a:cubicBezTo>
                <a:cubicBezTo>
                  <a:pt x="24" y="70"/>
                  <a:pt x="24" y="49"/>
                  <a:pt x="37" y="36"/>
                </a:cubicBezTo>
                <a:cubicBezTo>
                  <a:pt x="43" y="30"/>
                  <a:pt x="51" y="26"/>
                  <a:pt x="60" y="26"/>
                </a:cubicBezTo>
                <a:cubicBezTo>
                  <a:pt x="69" y="26"/>
                  <a:pt x="78" y="30"/>
                  <a:pt x="84" y="36"/>
                </a:cubicBezTo>
                <a:cubicBezTo>
                  <a:pt x="89" y="41"/>
                  <a:pt x="93" y="49"/>
                  <a:pt x="93" y="57"/>
                </a:cubicBezTo>
                <a:cubicBezTo>
                  <a:pt x="131" y="19"/>
                  <a:pt x="131" y="19"/>
                  <a:pt x="131" y="19"/>
                </a:cubicBezTo>
                <a:cubicBezTo>
                  <a:pt x="117" y="7"/>
                  <a:pt x="99" y="0"/>
                  <a:pt x="80" y="0"/>
                </a:cubicBezTo>
                <a:cubicBezTo>
                  <a:pt x="36" y="0"/>
                  <a:pt x="0" y="35"/>
                  <a:pt x="0" y="79"/>
                </a:cubicBezTo>
                <a:cubicBezTo>
                  <a:pt x="0" y="98"/>
                  <a:pt x="8" y="116"/>
                  <a:pt x="20" y="130"/>
                </a:cubicBezTo>
                <a:lnTo>
                  <a:pt x="57" y="93"/>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209"/>
          <p:cNvSpPr/>
          <p:nvPr/>
        </p:nvSpPr>
        <p:spPr bwMode="auto">
          <a:xfrm>
            <a:off x="3647520" y="2193878"/>
            <a:ext cx="819062" cy="780785"/>
          </a:xfrm>
          <a:custGeom>
            <a:avLst/>
            <a:gdLst>
              <a:gd name="T0" fmla="*/ 23 w 45"/>
              <a:gd name="T1" fmla="*/ 0 h 43"/>
              <a:gd name="T2" fmla="*/ 8 w 45"/>
              <a:gd name="T3" fmla="*/ 6 h 43"/>
              <a:gd name="T4" fmla="*/ 8 w 45"/>
              <a:gd name="T5" fmla="*/ 37 h 43"/>
              <a:gd name="T6" fmla="*/ 23 w 45"/>
              <a:gd name="T7" fmla="*/ 43 h 43"/>
              <a:gd name="T8" fmla="*/ 38 w 45"/>
              <a:gd name="T9" fmla="*/ 37 h 43"/>
              <a:gd name="T10" fmla="*/ 45 w 45"/>
              <a:gd name="T11" fmla="*/ 21 h 43"/>
              <a:gd name="T12" fmla="*/ 38 w 45"/>
              <a:gd name="T13" fmla="*/ 6 h 43"/>
              <a:gd name="T14" fmla="*/ 23 w 45"/>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3">
                <a:moveTo>
                  <a:pt x="23" y="0"/>
                </a:moveTo>
                <a:cubicBezTo>
                  <a:pt x="18" y="0"/>
                  <a:pt x="12" y="2"/>
                  <a:pt x="8" y="6"/>
                </a:cubicBezTo>
                <a:cubicBezTo>
                  <a:pt x="0" y="15"/>
                  <a:pt x="0" y="28"/>
                  <a:pt x="8" y="37"/>
                </a:cubicBezTo>
                <a:cubicBezTo>
                  <a:pt x="12" y="41"/>
                  <a:pt x="18" y="43"/>
                  <a:pt x="23" y="43"/>
                </a:cubicBezTo>
                <a:cubicBezTo>
                  <a:pt x="29" y="43"/>
                  <a:pt x="34" y="41"/>
                  <a:pt x="38" y="37"/>
                </a:cubicBezTo>
                <a:cubicBezTo>
                  <a:pt x="42" y="32"/>
                  <a:pt x="45" y="27"/>
                  <a:pt x="45" y="21"/>
                </a:cubicBezTo>
                <a:cubicBezTo>
                  <a:pt x="45" y="16"/>
                  <a:pt x="42" y="10"/>
                  <a:pt x="38" y="6"/>
                </a:cubicBezTo>
                <a:cubicBezTo>
                  <a:pt x="34" y="2"/>
                  <a:pt x="29" y="0"/>
                  <a:pt x="23"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210"/>
          <p:cNvSpPr/>
          <p:nvPr/>
        </p:nvSpPr>
        <p:spPr bwMode="auto">
          <a:xfrm>
            <a:off x="3486767" y="1994855"/>
            <a:ext cx="2380633" cy="2380632"/>
          </a:xfrm>
          <a:custGeom>
            <a:avLst/>
            <a:gdLst>
              <a:gd name="T0" fmla="*/ 112 w 131"/>
              <a:gd name="T1" fmla="*/ 0 h 131"/>
              <a:gd name="T2" fmla="*/ 74 w 131"/>
              <a:gd name="T3" fmla="*/ 38 h 131"/>
              <a:gd name="T4" fmla="*/ 95 w 131"/>
              <a:gd name="T5" fmla="*/ 48 h 131"/>
              <a:gd name="T6" fmla="*/ 95 w 131"/>
              <a:gd name="T7" fmla="*/ 95 h 131"/>
              <a:gd name="T8" fmla="*/ 71 w 131"/>
              <a:gd name="T9" fmla="*/ 104 h 131"/>
              <a:gd name="T10" fmla="*/ 47 w 131"/>
              <a:gd name="T11" fmla="*/ 95 h 131"/>
              <a:gd name="T12" fmla="*/ 38 w 131"/>
              <a:gd name="T13" fmla="*/ 74 h 131"/>
              <a:gd name="T14" fmla="*/ 0 w 131"/>
              <a:gd name="T15" fmla="*/ 112 h 131"/>
              <a:gd name="T16" fmla="*/ 52 w 131"/>
              <a:gd name="T17" fmla="*/ 131 h 131"/>
              <a:gd name="T18" fmla="*/ 131 w 131"/>
              <a:gd name="T19" fmla="*/ 52 h 131"/>
              <a:gd name="T20" fmla="*/ 112 w 131"/>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31">
                <a:moveTo>
                  <a:pt x="112" y="0"/>
                </a:moveTo>
                <a:cubicBezTo>
                  <a:pt x="74" y="38"/>
                  <a:pt x="74" y="38"/>
                  <a:pt x="74" y="38"/>
                </a:cubicBezTo>
                <a:cubicBezTo>
                  <a:pt x="82" y="39"/>
                  <a:pt x="89" y="42"/>
                  <a:pt x="95" y="48"/>
                </a:cubicBezTo>
                <a:cubicBezTo>
                  <a:pt x="108" y="61"/>
                  <a:pt x="108" y="82"/>
                  <a:pt x="95" y="95"/>
                </a:cubicBezTo>
                <a:cubicBezTo>
                  <a:pt x="88" y="101"/>
                  <a:pt x="80" y="104"/>
                  <a:pt x="71" y="104"/>
                </a:cubicBezTo>
                <a:cubicBezTo>
                  <a:pt x="62" y="104"/>
                  <a:pt x="54" y="101"/>
                  <a:pt x="47" y="95"/>
                </a:cubicBezTo>
                <a:cubicBezTo>
                  <a:pt x="42" y="89"/>
                  <a:pt x="38" y="82"/>
                  <a:pt x="38" y="74"/>
                </a:cubicBezTo>
                <a:cubicBezTo>
                  <a:pt x="0" y="112"/>
                  <a:pt x="0" y="112"/>
                  <a:pt x="0" y="112"/>
                </a:cubicBezTo>
                <a:cubicBezTo>
                  <a:pt x="14" y="124"/>
                  <a:pt x="32" y="131"/>
                  <a:pt x="52" y="131"/>
                </a:cubicBezTo>
                <a:cubicBezTo>
                  <a:pt x="95" y="131"/>
                  <a:pt x="131" y="95"/>
                  <a:pt x="131" y="52"/>
                </a:cubicBezTo>
                <a:cubicBezTo>
                  <a:pt x="131" y="32"/>
                  <a:pt x="124" y="14"/>
                  <a:pt x="112" y="0"/>
                </a:cubicBezTo>
                <a:close/>
              </a:path>
            </a:pathLst>
          </a:custGeom>
          <a:solidFill>
            <a:srgbClr val="DF7307"/>
          </a:solidFill>
          <a:ln>
            <a:noFill/>
          </a:ln>
        </p:spPr>
        <p:txBody>
          <a:bodyPr vert="horz" wrap="square" lIns="91440" tIns="45720" rIns="91440" bIns="45720" numCol="1" anchor="t" anchorCtr="0" compatLnSpc="1"/>
          <a:lstStyle/>
          <a:p>
            <a:endParaRPr lang="en-US"/>
          </a:p>
        </p:txBody>
      </p:sp>
      <p:graphicFrame>
        <p:nvGraphicFramePr>
          <p:cNvPr id="16" name="Diagram 15"/>
          <p:cNvGraphicFramePr/>
          <p:nvPr/>
        </p:nvGraphicFramePr>
        <p:xfrm>
          <a:off x="850919" y="1492430"/>
          <a:ext cx="1137236" cy="113723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7" name="Oval 16"/>
          <p:cNvSpPr/>
          <p:nvPr/>
        </p:nvSpPr>
        <p:spPr>
          <a:xfrm>
            <a:off x="1660845" y="2175195"/>
            <a:ext cx="472755" cy="472755"/>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8" name="Diagram 17"/>
          <p:cNvGraphicFramePr/>
          <p:nvPr/>
        </p:nvGraphicFramePr>
        <p:xfrm>
          <a:off x="850919" y="3181350"/>
          <a:ext cx="1137236" cy="1137236"/>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9" name="Oval 18"/>
          <p:cNvSpPr/>
          <p:nvPr/>
        </p:nvSpPr>
        <p:spPr>
          <a:xfrm>
            <a:off x="1660845" y="3059787"/>
            <a:ext cx="472755" cy="47275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787564" y="2175195"/>
            <a:ext cx="472755" cy="47275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787564" y="3059787"/>
            <a:ext cx="472755" cy="47275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1737868" y="2257683"/>
            <a:ext cx="360202" cy="307777"/>
          </a:xfrm>
          <a:prstGeom prst="rect">
            <a:avLst/>
          </a:prstGeom>
          <a:noFill/>
        </p:spPr>
        <p:txBody>
          <a:bodyPr wrap="square" rtlCol="0">
            <a:spAutoFit/>
          </a:bodyPr>
          <a:lstStyle/>
          <a:p>
            <a:r>
              <a:rPr lang="en-US" sz="1400" smtClean="0">
                <a:solidFill>
                  <a:schemeClr val="bg1"/>
                </a:solidFill>
                <a:latin typeface="+mj-lt"/>
              </a:rPr>
              <a:t>01.</a:t>
            </a:r>
            <a:endParaRPr lang="en-US" sz="1400">
              <a:solidFill>
                <a:schemeClr val="bg1"/>
              </a:solidFill>
              <a:latin typeface="+mj-lt"/>
            </a:endParaRPr>
          </a:p>
        </p:txBody>
      </p:sp>
      <p:sp>
        <p:nvSpPr>
          <p:cNvPr id="25" name="TextBox 24"/>
          <p:cNvSpPr txBox="1"/>
          <p:nvPr/>
        </p:nvSpPr>
        <p:spPr>
          <a:xfrm>
            <a:off x="1717121" y="3142275"/>
            <a:ext cx="360202" cy="307777"/>
          </a:xfrm>
          <a:prstGeom prst="rect">
            <a:avLst/>
          </a:prstGeom>
          <a:noFill/>
        </p:spPr>
        <p:txBody>
          <a:bodyPr wrap="square" rtlCol="0">
            <a:spAutoFit/>
          </a:bodyPr>
          <a:lstStyle/>
          <a:p>
            <a:r>
              <a:rPr lang="en-US" sz="1400" smtClean="0">
                <a:solidFill>
                  <a:schemeClr val="bg1"/>
                </a:solidFill>
                <a:latin typeface="+mj-lt"/>
              </a:rPr>
              <a:t>02.</a:t>
            </a:r>
            <a:endParaRPr lang="en-US" sz="1400">
              <a:solidFill>
                <a:schemeClr val="bg1"/>
              </a:solidFill>
              <a:latin typeface="+mj-lt"/>
            </a:endParaRPr>
          </a:p>
        </p:txBody>
      </p:sp>
      <p:sp>
        <p:nvSpPr>
          <p:cNvPr id="26" name="TextBox 25"/>
          <p:cNvSpPr txBox="1"/>
          <p:nvPr/>
        </p:nvSpPr>
        <p:spPr>
          <a:xfrm>
            <a:off x="6843840" y="2257684"/>
            <a:ext cx="360202" cy="307777"/>
          </a:xfrm>
          <a:prstGeom prst="rect">
            <a:avLst/>
          </a:prstGeom>
          <a:noFill/>
        </p:spPr>
        <p:txBody>
          <a:bodyPr wrap="square" rtlCol="0">
            <a:spAutoFit/>
          </a:bodyPr>
          <a:lstStyle/>
          <a:p>
            <a:r>
              <a:rPr lang="en-US" sz="1400" smtClean="0">
                <a:solidFill>
                  <a:schemeClr val="bg1"/>
                </a:solidFill>
                <a:latin typeface="+mj-lt"/>
              </a:rPr>
              <a:t>03.</a:t>
            </a:r>
            <a:endParaRPr lang="en-US" sz="1400">
              <a:solidFill>
                <a:schemeClr val="bg1"/>
              </a:solidFill>
              <a:latin typeface="+mj-lt"/>
            </a:endParaRPr>
          </a:p>
        </p:txBody>
      </p:sp>
      <p:sp>
        <p:nvSpPr>
          <p:cNvPr id="27" name="TextBox 26"/>
          <p:cNvSpPr txBox="1"/>
          <p:nvPr/>
        </p:nvSpPr>
        <p:spPr>
          <a:xfrm>
            <a:off x="6843840" y="3142276"/>
            <a:ext cx="360202" cy="307777"/>
          </a:xfrm>
          <a:prstGeom prst="rect">
            <a:avLst/>
          </a:prstGeom>
          <a:noFill/>
        </p:spPr>
        <p:txBody>
          <a:bodyPr wrap="square" rtlCol="0">
            <a:spAutoFit/>
          </a:bodyPr>
          <a:lstStyle/>
          <a:p>
            <a:r>
              <a:rPr lang="en-US" sz="1400" smtClean="0">
                <a:solidFill>
                  <a:schemeClr val="bg1"/>
                </a:solidFill>
                <a:latin typeface="+mj-lt"/>
              </a:rPr>
              <a:t>04.</a:t>
            </a:r>
            <a:endParaRPr lang="en-US" sz="1400">
              <a:solidFill>
                <a:schemeClr val="bg1"/>
              </a:solidFill>
              <a:latin typeface="+mj-lt"/>
            </a:endParaRPr>
          </a:p>
        </p:txBody>
      </p:sp>
      <p:sp>
        <p:nvSpPr>
          <p:cNvPr id="28" name="Freeform 27"/>
          <p:cNvSpPr/>
          <p:nvPr/>
        </p:nvSpPr>
        <p:spPr bwMode="auto">
          <a:xfrm>
            <a:off x="3877791" y="2419113"/>
            <a:ext cx="358519" cy="330314"/>
          </a:xfrm>
          <a:custGeom>
            <a:avLst/>
            <a:gdLst>
              <a:gd name="T0" fmla="*/ 229 w 484"/>
              <a:gd name="T1" fmla="*/ 437 h 446"/>
              <a:gd name="T2" fmla="*/ 198 w 484"/>
              <a:gd name="T3" fmla="*/ 437 h 446"/>
              <a:gd name="T4" fmla="*/ 198 w 484"/>
              <a:gd name="T5" fmla="*/ 405 h 446"/>
              <a:gd name="T6" fmla="*/ 415 w 484"/>
              <a:gd name="T7" fmla="*/ 188 h 446"/>
              <a:gd name="T8" fmla="*/ 415 w 484"/>
              <a:gd name="T9" fmla="*/ 188 h 446"/>
              <a:gd name="T10" fmla="*/ 440 w 484"/>
              <a:gd name="T11" fmla="*/ 128 h 446"/>
              <a:gd name="T12" fmla="*/ 415 w 484"/>
              <a:gd name="T13" fmla="*/ 69 h 446"/>
              <a:gd name="T14" fmla="*/ 356 w 484"/>
              <a:gd name="T15" fmla="*/ 44 h 446"/>
              <a:gd name="T16" fmla="*/ 296 w 484"/>
              <a:gd name="T17" fmla="*/ 69 h 446"/>
              <a:gd name="T18" fmla="*/ 56 w 484"/>
              <a:gd name="T19" fmla="*/ 310 h 446"/>
              <a:gd name="T20" fmla="*/ 44 w 484"/>
              <a:gd name="T21" fmla="*/ 337 h 446"/>
              <a:gd name="T22" fmla="*/ 56 w 484"/>
              <a:gd name="T23" fmla="*/ 364 h 446"/>
              <a:gd name="T24" fmla="*/ 81 w 484"/>
              <a:gd name="T25" fmla="*/ 390 h 446"/>
              <a:gd name="T26" fmla="*/ 81 w 484"/>
              <a:gd name="T27" fmla="*/ 390 h 446"/>
              <a:gd name="T28" fmla="*/ 81 w 484"/>
              <a:gd name="T29" fmla="*/ 390 h 446"/>
              <a:gd name="T30" fmla="*/ 109 w 484"/>
              <a:gd name="T31" fmla="*/ 401 h 446"/>
              <a:gd name="T32" fmla="*/ 136 w 484"/>
              <a:gd name="T33" fmla="*/ 390 h 446"/>
              <a:gd name="T34" fmla="*/ 136 w 484"/>
              <a:gd name="T35" fmla="*/ 390 h 446"/>
              <a:gd name="T36" fmla="*/ 136 w 484"/>
              <a:gd name="T37" fmla="*/ 390 h 446"/>
              <a:gd name="T38" fmla="*/ 243 w 484"/>
              <a:gd name="T39" fmla="*/ 283 h 446"/>
              <a:gd name="T40" fmla="*/ 343 w 484"/>
              <a:gd name="T41" fmla="*/ 182 h 446"/>
              <a:gd name="T42" fmla="*/ 343 w 484"/>
              <a:gd name="T43" fmla="*/ 182 h 446"/>
              <a:gd name="T44" fmla="*/ 352 w 484"/>
              <a:gd name="T45" fmla="*/ 162 h 446"/>
              <a:gd name="T46" fmla="*/ 343 w 484"/>
              <a:gd name="T47" fmla="*/ 142 h 446"/>
              <a:gd name="T48" fmla="*/ 343 w 484"/>
              <a:gd name="T49" fmla="*/ 142 h 446"/>
              <a:gd name="T50" fmla="*/ 323 w 484"/>
              <a:gd name="T51" fmla="*/ 134 h 446"/>
              <a:gd name="T52" fmla="*/ 303 w 484"/>
              <a:gd name="T53" fmla="*/ 142 h 446"/>
              <a:gd name="T54" fmla="*/ 119 w 484"/>
              <a:gd name="T55" fmla="*/ 326 h 446"/>
              <a:gd name="T56" fmla="*/ 87 w 484"/>
              <a:gd name="T57" fmla="*/ 326 h 446"/>
              <a:gd name="T58" fmla="*/ 87 w 484"/>
              <a:gd name="T59" fmla="*/ 295 h 446"/>
              <a:gd name="T60" fmla="*/ 271 w 484"/>
              <a:gd name="T61" fmla="*/ 111 h 446"/>
              <a:gd name="T62" fmla="*/ 323 w 484"/>
              <a:gd name="T63" fmla="*/ 89 h 446"/>
              <a:gd name="T64" fmla="*/ 375 w 484"/>
              <a:gd name="T65" fmla="*/ 111 h 446"/>
              <a:gd name="T66" fmla="*/ 375 w 484"/>
              <a:gd name="T67" fmla="*/ 111 h 446"/>
              <a:gd name="T68" fmla="*/ 396 w 484"/>
              <a:gd name="T69" fmla="*/ 162 h 446"/>
              <a:gd name="T70" fmla="*/ 375 w 484"/>
              <a:gd name="T71" fmla="*/ 214 h 446"/>
              <a:gd name="T72" fmla="*/ 375 w 484"/>
              <a:gd name="T73" fmla="*/ 214 h 446"/>
              <a:gd name="T74" fmla="*/ 274 w 484"/>
              <a:gd name="T75" fmla="*/ 315 h 446"/>
              <a:gd name="T76" fmla="*/ 167 w 484"/>
              <a:gd name="T77" fmla="*/ 421 h 446"/>
              <a:gd name="T78" fmla="*/ 167 w 484"/>
              <a:gd name="T79" fmla="*/ 421 h 446"/>
              <a:gd name="T80" fmla="*/ 167 w 484"/>
              <a:gd name="T81" fmla="*/ 421 h 446"/>
              <a:gd name="T82" fmla="*/ 109 w 484"/>
              <a:gd name="T83" fmla="*/ 446 h 446"/>
              <a:gd name="T84" fmla="*/ 50 w 484"/>
              <a:gd name="T85" fmla="*/ 421 h 446"/>
              <a:gd name="T86" fmla="*/ 50 w 484"/>
              <a:gd name="T87" fmla="*/ 421 h 446"/>
              <a:gd name="T88" fmla="*/ 50 w 484"/>
              <a:gd name="T89" fmla="*/ 421 h 446"/>
              <a:gd name="T90" fmla="*/ 24 w 484"/>
              <a:gd name="T91" fmla="*/ 396 h 446"/>
              <a:gd name="T92" fmla="*/ 0 w 484"/>
              <a:gd name="T93" fmla="*/ 337 h 446"/>
              <a:gd name="T94" fmla="*/ 24 w 484"/>
              <a:gd name="T95" fmla="*/ 278 h 446"/>
              <a:gd name="T96" fmla="*/ 265 w 484"/>
              <a:gd name="T97" fmla="*/ 37 h 446"/>
              <a:gd name="T98" fmla="*/ 356 w 484"/>
              <a:gd name="T99" fmla="*/ 0 h 446"/>
              <a:gd name="T100" fmla="*/ 447 w 484"/>
              <a:gd name="T101" fmla="*/ 37 h 446"/>
              <a:gd name="T102" fmla="*/ 484 w 484"/>
              <a:gd name="T103" fmla="*/ 128 h 446"/>
              <a:gd name="T104" fmla="*/ 447 w 484"/>
              <a:gd name="T105" fmla="*/ 219 h 446"/>
              <a:gd name="T106" fmla="*/ 447 w 484"/>
              <a:gd name="T107" fmla="*/ 219 h 446"/>
              <a:gd name="T108" fmla="*/ 229 w 484"/>
              <a:gd name="T109" fmla="*/ 43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4" h="446">
                <a:moveTo>
                  <a:pt x="229" y="437"/>
                </a:moveTo>
                <a:cubicBezTo>
                  <a:pt x="220" y="445"/>
                  <a:pt x="206" y="445"/>
                  <a:pt x="198" y="437"/>
                </a:cubicBezTo>
                <a:cubicBezTo>
                  <a:pt x="189" y="428"/>
                  <a:pt x="189" y="414"/>
                  <a:pt x="198" y="405"/>
                </a:cubicBezTo>
                <a:cubicBezTo>
                  <a:pt x="415" y="188"/>
                  <a:pt x="415" y="188"/>
                  <a:pt x="415" y="188"/>
                </a:cubicBezTo>
                <a:cubicBezTo>
                  <a:pt x="415" y="188"/>
                  <a:pt x="415" y="188"/>
                  <a:pt x="415" y="188"/>
                </a:cubicBezTo>
                <a:cubicBezTo>
                  <a:pt x="431" y="171"/>
                  <a:pt x="440" y="150"/>
                  <a:pt x="440" y="128"/>
                </a:cubicBezTo>
                <a:cubicBezTo>
                  <a:pt x="440" y="107"/>
                  <a:pt x="431" y="85"/>
                  <a:pt x="415" y="69"/>
                </a:cubicBezTo>
                <a:cubicBezTo>
                  <a:pt x="399" y="53"/>
                  <a:pt x="377" y="44"/>
                  <a:pt x="356" y="44"/>
                </a:cubicBezTo>
                <a:cubicBezTo>
                  <a:pt x="334" y="44"/>
                  <a:pt x="313" y="53"/>
                  <a:pt x="296" y="69"/>
                </a:cubicBezTo>
                <a:cubicBezTo>
                  <a:pt x="56" y="310"/>
                  <a:pt x="56" y="310"/>
                  <a:pt x="56" y="310"/>
                </a:cubicBezTo>
                <a:cubicBezTo>
                  <a:pt x="48" y="317"/>
                  <a:pt x="44" y="327"/>
                  <a:pt x="44" y="337"/>
                </a:cubicBezTo>
                <a:cubicBezTo>
                  <a:pt x="44" y="347"/>
                  <a:pt x="48" y="357"/>
                  <a:pt x="56" y="364"/>
                </a:cubicBezTo>
                <a:cubicBezTo>
                  <a:pt x="81" y="390"/>
                  <a:pt x="81" y="390"/>
                  <a:pt x="81" y="390"/>
                </a:cubicBezTo>
                <a:cubicBezTo>
                  <a:pt x="81" y="390"/>
                  <a:pt x="81" y="390"/>
                  <a:pt x="81" y="390"/>
                </a:cubicBezTo>
                <a:cubicBezTo>
                  <a:pt x="81" y="390"/>
                  <a:pt x="81" y="390"/>
                  <a:pt x="81" y="390"/>
                </a:cubicBezTo>
                <a:cubicBezTo>
                  <a:pt x="89" y="397"/>
                  <a:pt x="99" y="401"/>
                  <a:pt x="109" y="401"/>
                </a:cubicBezTo>
                <a:cubicBezTo>
                  <a:pt x="119" y="401"/>
                  <a:pt x="128" y="397"/>
                  <a:pt x="136" y="390"/>
                </a:cubicBezTo>
                <a:cubicBezTo>
                  <a:pt x="136" y="390"/>
                  <a:pt x="136" y="390"/>
                  <a:pt x="136" y="390"/>
                </a:cubicBezTo>
                <a:cubicBezTo>
                  <a:pt x="136" y="390"/>
                  <a:pt x="136" y="390"/>
                  <a:pt x="136" y="390"/>
                </a:cubicBezTo>
                <a:cubicBezTo>
                  <a:pt x="243" y="283"/>
                  <a:pt x="243" y="283"/>
                  <a:pt x="243" y="283"/>
                </a:cubicBezTo>
                <a:cubicBezTo>
                  <a:pt x="343" y="182"/>
                  <a:pt x="343" y="182"/>
                  <a:pt x="343" y="182"/>
                </a:cubicBezTo>
                <a:cubicBezTo>
                  <a:pt x="343" y="182"/>
                  <a:pt x="343" y="182"/>
                  <a:pt x="343" y="182"/>
                </a:cubicBezTo>
                <a:cubicBezTo>
                  <a:pt x="349" y="177"/>
                  <a:pt x="352" y="170"/>
                  <a:pt x="352" y="162"/>
                </a:cubicBezTo>
                <a:cubicBezTo>
                  <a:pt x="352" y="155"/>
                  <a:pt x="349" y="148"/>
                  <a:pt x="343" y="142"/>
                </a:cubicBezTo>
                <a:cubicBezTo>
                  <a:pt x="343" y="142"/>
                  <a:pt x="343" y="142"/>
                  <a:pt x="343" y="142"/>
                </a:cubicBezTo>
                <a:cubicBezTo>
                  <a:pt x="338" y="137"/>
                  <a:pt x="330" y="134"/>
                  <a:pt x="323" y="134"/>
                </a:cubicBezTo>
                <a:cubicBezTo>
                  <a:pt x="316" y="134"/>
                  <a:pt x="308" y="137"/>
                  <a:pt x="303" y="142"/>
                </a:cubicBezTo>
                <a:cubicBezTo>
                  <a:pt x="119" y="326"/>
                  <a:pt x="119" y="326"/>
                  <a:pt x="119" y="326"/>
                </a:cubicBezTo>
                <a:cubicBezTo>
                  <a:pt x="110" y="335"/>
                  <a:pt x="96" y="335"/>
                  <a:pt x="87" y="326"/>
                </a:cubicBezTo>
                <a:cubicBezTo>
                  <a:pt x="79" y="318"/>
                  <a:pt x="79" y="303"/>
                  <a:pt x="87" y="295"/>
                </a:cubicBezTo>
                <a:cubicBezTo>
                  <a:pt x="271" y="111"/>
                  <a:pt x="271" y="111"/>
                  <a:pt x="271" y="111"/>
                </a:cubicBezTo>
                <a:cubicBezTo>
                  <a:pt x="286" y="96"/>
                  <a:pt x="304" y="89"/>
                  <a:pt x="323" y="89"/>
                </a:cubicBezTo>
                <a:cubicBezTo>
                  <a:pt x="342" y="89"/>
                  <a:pt x="361" y="96"/>
                  <a:pt x="375" y="111"/>
                </a:cubicBezTo>
                <a:cubicBezTo>
                  <a:pt x="375" y="111"/>
                  <a:pt x="375" y="111"/>
                  <a:pt x="375" y="111"/>
                </a:cubicBezTo>
                <a:cubicBezTo>
                  <a:pt x="389" y="125"/>
                  <a:pt x="396" y="144"/>
                  <a:pt x="396" y="162"/>
                </a:cubicBezTo>
                <a:cubicBezTo>
                  <a:pt x="396" y="181"/>
                  <a:pt x="389" y="200"/>
                  <a:pt x="375" y="214"/>
                </a:cubicBezTo>
                <a:cubicBezTo>
                  <a:pt x="375" y="214"/>
                  <a:pt x="375" y="214"/>
                  <a:pt x="375" y="214"/>
                </a:cubicBezTo>
                <a:cubicBezTo>
                  <a:pt x="274" y="315"/>
                  <a:pt x="274" y="315"/>
                  <a:pt x="274" y="315"/>
                </a:cubicBezTo>
                <a:cubicBezTo>
                  <a:pt x="167" y="421"/>
                  <a:pt x="167" y="421"/>
                  <a:pt x="167" y="421"/>
                </a:cubicBezTo>
                <a:cubicBezTo>
                  <a:pt x="167" y="421"/>
                  <a:pt x="167" y="421"/>
                  <a:pt x="167" y="421"/>
                </a:cubicBezTo>
                <a:cubicBezTo>
                  <a:pt x="167" y="421"/>
                  <a:pt x="167" y="421"/>
                  <a:pt x="167" y="421"/>
                </a:cubicBezTo>
                <a:cubicBezTo>
                  <a:pt x="151" y="438"/>
                  <a:pt x="130" y="446"/>
                  <a:pt x="109" y="446"/>
                </a:cubicBezTo>
                <a:cubicBezTo>
                  <a:pt x="87" y="446"/>
                  <a:pt x="66" y="438"/>
                  <a:pt x="50" y="421"/>
                </a:cubicBezTo>
                <a:cubicBezTo>
                  <a:pt x="50" y="421"/>
                  <a:pt x="50" y="421"/>
                  <a:pt x="50" y="421"/>
                </a:cubicBezTo>
                <a:cubicBezTo>
                  <a:pt x="50" y="421"/>
                  <a:pt x="50" y="421"/>
                  <a:pt x="50" y="421"/>
                </a:cubicBezTo>
                <a:cubicBezTo>
                  <a:pt x="24" y="396"/>
                  <a:pt x="24" y="396"/>
                  <a:pt x="24" y="396"/>
                </a:cubicBezTo>
                <a:cubicBezTo>
                  <a:pt x="8" y="380"/>
                  <a:pt x="0" y="358"/>
                  <a:pt x="0" y="337"/>
                </a:cubicBezTo>
                <a:cubicBezTo>
                  <a:pt x="0" y="316"/>
                  <a:pt x="8" y="294"/>
                  <a:pt x="24" y="278"/>
                </a:cubicBezTo>
                <a:cubicBezTo>
                  <a:pt x="265" y="37"/>
                  <a:pt x="265" y="37"/>
                  <a:pt x="265" y="37"/>
                </a:cubicBezTo>
                <a:cubicBezTo>
                  <a:pt x="290" y="12"/>
                  <a:pt x="323" y="0"/>
                  <a:pt x="356" y="0"/>
                </a:cubicBezTo>
                <a:cubicBezTo>
                  <a:pt x="389" y="0"/>
                  <a:pt x="422" y="12"/>
                  <a:pt x="447" y="37"/>
                </a:cubicBezTo>
                <a:cubicBezTo>
                  <a:pt x="472" y="62"/>
                  <a:pt x="484" y="95"/>
                  <a:pt x="484" y="128"/>
                </a:cubicBezTo>
                <a:cubicBezTo>
                  <a:pt x="484" y="161"/>
                  <a:pt x="472" y="194"/>
                  <a:pt x="447" y="219"/>
                </a:cubicBezTo>
                <a:cubicBezTo>
                  <a:pt x="447" y="219"/>
                  <a:pt x="447" y="219"/>
                  <a:pt x="447" y="219"/>
                </a:cubicBezTo>
                <a:lnTo>
                  <a:pt x="229" y="437"/>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4620161" y="3113401"/>
            <a:ext cx="332839" cy="365523"/>
          </a:xfrm>
          <a:custGeom>
            <a:avLst/>
            <a:gdLst>
              <a:gd name="T0" fmla="*/ 14 w 470"/>
              <a:gd name="T1" fmla="*/ 115 h 516"/>
              <a:gd name="T2" fmla="*/ 270 w 470"/>
              <a:gd name="T3" fmla="*/ 486 h 516"/>
              <a:gd name="T4" fmla="*/ 372 w 470"/>
              <a:gd name="T5" fmla="*/ 495 h 516"/>
              <a:gd name="T6" fmla="*/ 453 w 470"/>
              <a:gd name="T7" fmla="*/ 441 h 516"/>
              <a:gd name="T8" fmla="*/ 458 w 470"/>
              <a:gd name="T9" fmla="*/ 402 h 516"/>
              <a:gd name="T10" fmla="*/ 394 w 470"/>
              <a:gd name="T11" fmla="*/ 333 h 516"/>
              <a:gd name="T12" fmla="*/ 371 w 470"/>
              <a:gd name="T13" fmla="*/ 322 h 516"/>
              <a:gd name="T14" fmla="*/ 346 w 470"/>
              <a:gd name="T15" fmla="*/ 328 h 516"/>
              <a:gd name="T16" fmla="*/ 295 w 470"/>
              <a:gd name="T17" fmla="*/ 363 h 516"/>
              <a:gd name="T18" fmla="*/ 155 w 470"/>
              <a:gd name="T19" fmla="*/ 159 h 516"/>
              <a:gd name="T20" fmla="*/ 216 w 470"/>
              <a:gd name="T21" fmla="*/ 139 h 516"/>
              <a:gd name="T22" fmla="*/ 234 w 470"/>
              <a:gd name="T23" fmla="*/ 124 h 516"/>
              <a:gd name="T24" fmla="*/ 235 w 470"/>
              <a:gd name="T25" fmla="*/ 102 h 516"/>
              <a:gd name="T26" fmla="*/ 195 w 470"/>
              <a:gd name="T27" fmla="*/ 21 h 516"/>
              <a:gd name="T28" fmla="*/ 152 w 470"/>
              <a:gd name="T29" fmla="*/ 5 h 516"/>
              <a:gd name="T30" fmla="*/ 56 w 470"/>
              <a:gd name="T31" fmla="*/ 37 h 516"/>
              <a:gd name="T32" fmla="*/ 14 w 470"/>
              <a:gd name="T33" fmla="*/ 115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0" h="516">
                <a:moveTo>
                  <a:pt x="14" y="115"/>
                </a:moveTo>
                <a:cubicBezTo>
                  <a:pt x="75" y="247"/>
                  <a:pt x="158" y="371"/>
                  <a:pt x="270" y="486"/>
                </a:cubicBezTo>
                <a:cubicBezTo>
                  <a:pt x="296" y="512"/>
                  <a:pt x="341" y="516"/>
                  <a:pt x="372" y="495"/>
                </a:cubicBezTo>
                <a:cubicBezTo>
                  <a:pt x="399" y="477"/>
                  <a:pt x="426" y="459"/>
                  <a:pt x="453" y="441"/>
                </a:cubicBezTo>
                <a:cubicBezTo>
                  <a:pt x="467" y="431"/>
                  <a:pt x="470" y="414"/>
                  <a:pt x="458" y="402"/>
                </a:cubicBezTo>
                <a:cubicBezTo>
                  <a:pt x="394" y="333"/>
                  <a:pt x="394" y="333"/>
                  <a:pt x="394" y="333"/>
                </a:cubicBezTo>
                <a:cubicBezTo>
                  <a:pt x="388" y="327"/>
                  <a:pt x="380" y="323"/>
                  <a:pt x="371" y="322"/>
                </a:cubicBezTo>
                <a:cubicBezTo>
                  <a:pt x="362" y="321"/>
                  <a:pt x="354" y="323"/>
                  <a:pt x="346" y="328"/>
                </a:cubicBezTo>
                <a:cubicBezTo>
                  <a:pt x="295" y="363"/>
                  <a:pt x="295" y="363"/>
                  <a:pt x="295" y="363"/>
                </a:cubicBezTo>
                <a:cubicBezTo>
                  <a:pt x="240" y="298"/>
                  <a:pt x="194" y="230"/>
                  <a:pt x="155" y="159"/>
                </a:cubicBezTo>
                <a:cubicBezTo>
                  <a:pt x="216" y="139"/>
                  <a:pt x="216" y="139"/>
                  <a:pt x="216" y="139"/>
                </a:cubicBezTo>
                <a:cubicBezTo>
                  <a:pt x="224" y="136"/>
                  <a:pt x="231" y="131"/>
                  <a:pt x="234" y="124"/>
                </a:cubicBezTo>
                <a:cubicBezTo>
                  <a:pt x="238" y="117"/>
                  <a:pt x="238" y="110"/>
                  <a:pt x="235" y="102"/>
                </a:cubicBezTo>
                <a:cubicBezTo>
                  <a:pt x="195" y="21"/>
                  <a:pt x="195" y="21"/>
                  <a:pt x="195" y="21"/>
                </a:cubicBezTo>
                <a:cubicBezTo>
                  <a:pt x="188" y="7"/>
                  <a:pt x="169" y="0"/>
                  <a:pt x="152" y="5"/>
                </a:cubicBezTo>
                <a:cubicBezTo>
                  <a:pt x="120" y="16"/>
                  <a:pt x="88" y="26"/>
                  <a:pt x="56" y="37"/>
                </a:cubicBezTo>
                <a:cubicBezTo>
                  <a:pt x="19" y="49"/>
                  <a:pt x="0" y="84"/>
                  <a:pt x="14" y="115"/>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TextBox 3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4" name="TextBox 3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Horizontal)">
                                      <p:cBhvr>
                                        <p:cTn id="11" dur="500"/>
                                        <p:tgtEl>
                                          <p:spTgt spid="12"/>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Horizontal)">
                                      <p:cBhvr>
                                        <p:cTn id="15" dur="500"/>
                                        <p:tgtEl>
                                          <p:spTgt spid="1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inVertical)">
                                      <p:cBhvr>
                                        <p:cTn id="19" dur="500"/>
                                        <p:tgtEl>
                                          <p:spTgt spid="13"/>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p:cTn id="35" dur="500" fill="hold"/>
                                        <p:tgtEl>
                                          <p:spTgt spid="22"/>
                                        </p:tgtEl>
                                        <p:attrNameLst>
                                          <p:attrName>ppt_w</p:attrName>
                                        </p:attrNameLst>
                                      </p:cBhvr>
                                      <p:tavLst>
                                        <p:tav tm="0">
                                          <p:val>
                                            <p:fltVal val="0"/>
                                          </p:val>
                                        </p:tav>
                                        <p:tav tm="100000">
                                          <p:val>
                                            <p:strVal val="#ppt_w"/>
                                          </p:val>
                                        </p:tav>
                                      </p:tavLst>
                                    </p:anim>
                                    <p:anim calcmode="lin" valueType="num">
                                      <p:cBhvr>
                                        <p:cTn id="36" dur="500" fill="hold"/>
                                        <p:tgtEl>
                                          <p:spTgt spid="22"/>
                                        </p:tgtEl>
                                        <p:attrNameLst>
                                          <p:attrName>ppt_h</p:attrName>
                                        </p:attrNameLst>
                                      </p:cBhvr>
                                      <p:tavLst>
                                        <p:tav tm="0">
                                          <p:val>
                                            <p:fltVal val="0"/>
                                          </p:val>
                                        </p:tav>
                                        <p:tav tm="100000">
                                          <p:val>
                                            <p:strVal val="#ppt_h"/>
                                          </p:val>
                                        </p:tav>
                                      </p:tavLst>
                                    </p:anim>
                                    <p:animEffect transition="in" filter="fade">
                                      <p:cBhvr>
                                        <p:cTn id="37" dur="500"/>
                                        <p:tgtEl>
                                          <p:spTgt spid="22"/>
                                        </p:tgtEl>
                                      </p:cBhvr>
                                    </p:animEffect>
                                  </p:childTnLst>
                                </p:cTn>
                              </p:par>
                            </p:childTnLst>
                          </p:cTn>
                        </p:par>
                        <p:par>
                          <p:cTn id="38" fill="hold">
                            <p:stCondLst>
                              <p:cond delay="3500"/>
                            </p:stCondLst>
                            <p:childTnLst>
                              <p:par>
                                <p:cTn id="39" presetID="53" presetClass="entr" presetSubtype="16"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ppt_x"/>
                                          </p:val>
                                        </p:tav>
                                        <p:tav tm="100000">
                                          <p:val>
                                            <p:strVal val="#ppt_x"/>
                                          </p:val>
                                        </p:tav>
                                      </p:tavLst>
                                    </p:anim>
                                    <p:anim calcmode="lin" valueType="num">
                                      <p:cBhvr additive="base">
                                        <p:cTn id="48" dur="50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500" fill="hold"/>
                                        <p:tgtEl>
                                          <p:spTgt spid="19"/>
                                        </p:tgtEl>
                                        <p:attrNameLst>
                                          <p:attrName>ppt_x</p:attrName>
                                        </p:attrNameLst>
                                      </p:cBhvr>
                                      <p:tavLst>
                                        <p:tav tm="0">
                                          <p:val>
                                            <p:strVal val="#ppt_x"/>
                                          </p:val>
                                        </p:tav>
                                        <p:tav tm="100000">
                                          <p:val>
                                            <p:strVal val="#ppt_x"/>
                                          </p:val>
                                        </p:tav>
                                      </p:tavLst>
                                    </p:anim>
                                    <p:anim calcmode="lin" valueType="num">
                                      <p:cBhvr additive="base">
                                        <p:cTn id="53" dur="50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500" fill="hold"/>
                                        <p:tgtEl>
                                          <p:spTgt spid="21"/>
                                        </p:tgtEl>
                                        <p:attrNameLst>
                                          <p:attrName>ppt_x</p:attrName>
                                        </p:attrNameLst>
                                      </p:cBhvr>
                                      <p:tavLst>
                                        <p:tav tm="0">
                                          <p:val>
                                            <p:strVal val="#ppt_x"/>
                                          </p:val>
                                        </p:tav>
                                        <p:tav tm="100000">
                                          <p:val>
                                            <p:strVal val="#ppt_x"/>
                                          </p:val>
                                        </p:tav>
                                      </p:tavLst>
                                    </p:anim>
                                    <p:anim calcmode="lin" valueType="num">
                                      <p:cBhvr additive="base">
                                        <p:cTn id="63" dur="500" fill="hold"/>
                                        <p:tgtEl>
                                          <p:spTgt spid="2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500"/>
                                        <p:tgtEl>
                                          <p:spTgt spid="24"/>
                                        </p:tgtEl>
                                      </p:cBhvr>
                                    </p:animEffect>
                                  </p:childTnLst>
                                </p:cTn>
                              </p:par>
                            </p:childTnLst>
                          </p:cTn>
                        </p:par>
                        <p:par>
                          <p:cTn id="68" fill="hold">
                            <p:stCondLst>
                              <p:cond delay="6500"/>
                            </p:stCondLst>
                            <p:childTnLst>
                              <p:par>
                                <p:cTn id="69" presetID="10" presetClass="entr" presetSubtype="0" fill="hold" grpId="0"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70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childTnLst>
                          </p:cTn>
                        </p:par>
                        <p:par>
                          <p:cTn id="76" fill="hold">
                            <p:stCondLst>
                              <p:cond delay="7500"/>
                            </p:stCondLst>
                            <p:childTnLst>
                              <p:par>
                                <p:cTn id="77" presetID="10" presetClass="entr" presetSubtype="0" fill="hold" grpId="0"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fade">
                                      <p:cBhvr>
                                        <p:cTn id="79" dur="500"/>
                                        <p:tgtEl>
                                          <p:spTgt spid="27"/>
                                        </p:tgtEl>
                                      </p:cBhvr>
                                    </p:animEffect>
                                  </p:childTnLst>
                                </p:cTn>
                              </p:par>
                            </p:childTnLst>
                          </p:cTn>
                        </p:par>
                        <p:par>
                          <p:cTn id="80" fill="hold">
                            <p:stCondLst>
                              <p:cond delay="8000"/>
                            </p:stCondLst>
                            <p:childTnLst>
                              <p:par>
                                <p:cTn id="81" presetID="37" presetClass="entr" presetSubtype="0" fill="hold" grpId="0" nodeType="afterEffect">
                                  <p:stCondLst>
                                    <p:cond delay="0"/>
                                  </p:stCondLst>
                                  <p:childTnLst>
                                    <p:set>
                                      <p:cBhvr>
                                        <p:cTn id="82" dur="1" fill="hold">
                                          <p:stCondLst>
                                            <p:cond delay="0"/>
                                          </p:stCondLst>
                                        </p:cTn>
                                        <p:tgtEl>
                                          <p:spTgt spid="32"/>
                                        </p:tgtEl>
                                        <p:attrNameLst>
                                          <p:attrName>style.visibility</p:attrName>
                                        </p:attrNameLst>
                                      </p:cBhvr>
                                      <p:to>
                                        <p:strVal val="visible"/>
                                      </p:to>
                                    </p:set>
                                    <p:animEffect transition="in" filter="fade">
                                      <p:cBhvr>
                                        <p:cTn id="83" dur="750"/>
                                        <p:tgtEl>
                                          <p:spTgt spid="32"/>
                                        </p:tgtEl>
                                      </p:cBhvr>
                                    </p:animEffect>
                                    <p:anim calcmode="lin" valueType="num">
                                      <p:cBhvr>
                                        <p:cTn id="84" dur="750" fill="hold"/>
                                        <p:tgtEl>
                                          <p:spTgt spid="32"/>
                                        </p:tgtEl>
                                        <p:attrNameLst>
                                          <p:attrName>ppt_x</p:attrName>
                                        </p:attrNameLst>
                                      </p:cBhvr>
                                      <p:tavLst>
                                        <p:tav tm="0">
                                          <p:val>
                                            <p:strVal val="#ppt_x"/>
                                          </p:val>
                                        </p:tav>
                                        <p:tav tm="100000">
                                          <p:val>
                                            <p:strVal val="#ppt_x"/>
                                          </p:val>
                                        </p:tav>
                                      </p:tavLst>
                                    </p:anim>
                                    <p:anim calcmode="lin" valueType="num">
                                      <p:cBhvr>
                                        <p:cTn id="85" dur="675" decel="100000" fill="hold"/>
                                        <p:tgtEl>
                                          <p:spTgt spid="32"/>
                                        </p:tgtEl>
                                        <p:attrNameLst>
                                          <p:attrName>ppt_y</p:attrName>
                                        </p:attrNameLst>
                                      </p:cBhvr>
                                      <p:tavLst>
                                        <p:tav tm="0">
                                          <p:val>
                                            <p:strVal val="#ppt_y+1"/>
                                          </p:val>
                                        </p:tav>
                                        <p:tav tm="100000">
                                          <p:val>
                                            <p:strVal val="#ppt_y-.03"/>
                                          </p:val>
                                        </p:tav>
                                      </p:tavLst>
                                    </p:anim>
                                    <p:anim calcmode="lin" valueType="num">
                                      <p:cBhvr>
                                        <p:cTn id="86" dur="75" accel="100000" fill="hold">
                                          <p:stCondLst>
                                            <p:cond delay="675"/>
                                          </p:stCondLst>
                                        </p:cTn>
                                        <p:tgtEl>
                                          <p:spTgt spid="32"/>
                                        </p:tgtEl>
                                        <p:attrNameLst>
                                          <p:attrName>ppt_y</p:attrName>
                                        </p:attrNameLst>
                                      </p:cBhvr>
                                      <p:tavLst>
                                        <p:tav tm="0">
                                          <p:val>
                                            <p:strVal val="#ppt_y-.03"/>
                                          </p:val>
                                        </p:tav>
                                        <p:tav tm="100000">
                                          <p:val>
                                            <p:strVal val="#ppt_y"/>
                                          </p:val>
                                        </p:tav>
                                      </p:tavLst>
                                    </p:anim>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34"/>
                                        </p:tgtEl>
                                        <p:attrNameLst>
                                          <p:attrName>style.visibility</p:attrName>
                                        </p:attrNameLst>
                                      </p:cBhvr>
                                      <p:to>
                                        <p:strVal val="visible"/>
                                      </p:to>
                                    </p:set>
                                    <p:animEffect transition="in" filter="fade">
                                      <p:cBhvr>
                                        <p:cTn id="9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Graphic spid="23" grpId="0">
        <p:bldAsOne/>
      </p:bldGraphic>
      <p:bldP spid="10" grpId="0" animBg="1"/>
      <p:bldP spid="11" grpId="0" animBg="1"/>
      <p:bldP spid="12" grpId="0" animBg="1"/>
      <p:bldP spid="13" grpId="0" animBg="1"/>
      <p:bldGraphic spid="16" grpId="0">
        <p:bldAsOne/>
      </p:bldGraphic>
      <p:bldP spid="17" grpId="0" animBg="1"/>
      <p:bldGraphic spid="18" grpId="0">
        <p:bldAsOne/>
      </p:bldGraphic>
      <p:bldP spid="19" grpId="0" animBg="1"/>
      <p:bldP spid="20" grpId="0" animBg="1"/>
      <p:bldP spid="21" grpId="0" animBg="1"/>
      <p:bldP spid="24" grpId="0"/>
      <p:bldP spid="25" grpId="0"/>
      <p:bldP spid="26" grpId="0"/>
      <p:bldP spid="27" grpId="0"/>
      <p:bldP spid="32" grpId="0"/>
      <p:bldP spid="3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86"/>
          <p:cNvSpPr/>
          <p:nvPr/>
        </p:nvSpPr>
        <p:spPr bwMode="auto">
          <a:xfrm>
            <a:off x="3809382" y="3128039"/>
            <a:ext cx="1155967" cy="1551993"/>
          </a:xfrm>
          <a:custGeom>
            <a:avLst/>
            <a:gdLst>
              <a:gd name="T0" fmla="*/ 86 w 91"/>
              <a:gd name="T1" fmla="*/ 14 h 122"/>
              <a:gd name="T2" fmla="*/ 90 w 91"/>
              <a:gd name="T3" fmla="*/ 22 h 122"/>
              <a:gd name="T4" fmla="*/ 69 w 91"/>
              <a:gd name="T5" fmla="*/ 116 h 122"/>
              <a:gd name="T6" fmla="*/ 61 w 91"/>
              <a:gd name="T7" fmla="*/ 121 h 122"/>
              <a:gd name="T8" fmla="*/ 5 w 91"/>
              <a:gd name="T9" fmla="*/ 108 h 122"/>
              <a:gd name="T10" fmla="*/ 1 w 91"/>
              <a:gd name="T11" fmla="*/ 101 h 122"/>
              <a:gd name="T12" fmla="*/ 22 w 91"/>
              <a:gd name="T13" fmla="*/ 6 h 122"/>
              <a:gd name="T14" fmla="*/ 30 w 91"/>
              <a:gd name="T15" fmla="*/ 1 h 122"/>
              <a:gd name="T16" fmla="*/ 86 w 91"/>
              <a:gd name="T17" fmla="*/ 1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2">
                <a:moveTo>
                  <a:pt x="86" y="14"/>
                </a:moveTo>
                <a:cubicBezTo>
                  <a:pt x="89" y="15"/>
                  <a:pt x="91" y="18"/>
                  <a:pt x="90" y="22"/>
                </a:cubicBezTo>
                <a:cubicBezTo>
                  <a:pt x="69" y="116"/>
                  <a:pt x="69" y="116"/>
                  <a:pt x="69" y="116"/>
                </a:cubicBezTo>
                <a:cubicBezTo>
                  <a:pt x="68" y="120"/>
                  <a:pt x="64" y="122"/>
                  <a:pt x="61" y="121"/>
                </a:cubicBezTo>
                <a:cubicBezTo>
                  <a:pt x="5" y="108"/>
                  <a:pt x="5" y="108"/>
                  <a:pt x="5" y="108"/>
                </a:cubicBezTo>
                <a:cubicBezTo>
                  <a:pt x="2" y="108"/>
                  <a:pt x="0" y="104"/>
                  <a:pt x="1" y="101"/>
                </a:cubicBezTo>
                <a:cubicBezTo>
                  <a:pt x="22" y="6"/>
                  <a:pt x="22" y="6"/>
                  <a:pt x="22" y="6"/>
                </a:cubicBezTo>
                <a:cubicBezTo>
                  <a:pt x="23" y="2"/>
                  <a:pt x="27" y="0"/>
                  <a:pt x="30" y="1"/>
                </a:cubicBezTo>
                <a:lnTo>
                  <a:pt x="86" y="14"/>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 name="Freeform 187"/>
          <p:cNvSpPr/>
          <p:nvPr/>
        </p:nvSpPr>
        <p:spPr bwMode="auto">
          <a:xfrm>
            <a:off x="4596084" y="2758770"/>
            <a:ext cx="1626917" cy="1450313"/>
          </a:xfrm>
          <a:custGeom>
            <a:avLst/>
            <a:gdLst>
              <a:gd name="T0" fmla="*/ 32 w 128"/>
              <a:gd name="T1" fmla="*/ 4 h 114"/>
              <a:gd name="T2" fmla="*/ 40 w 128"/>
              <a:gd name="T3" fmla="*/ 2 h 114"/>
              <a:gd name="T4" fmla="*/ 124 w 128"/>
              <a:gd name="T5" fmla="*/ 52 h 114"/>
              <a:gd name="T6" fmla="*/ 126 w 128"/>
              <a:gd name="T7" fmla="*/ 61 h 114"/>
              <a:gd name="T8" fmla="*/ 97 w 128"/>
              <a:gd name="T9" fmla="*/ 110 h 114"/>
              <a:gd name="T10" fmla="*/ 88 w 128"/>
              <a:gd name="T11" fmla="*/ 112 h 114"/>
              <a:gd name="T12" fmla="*/ 5 w 128"/>
              <a:gd name="T13" fmla="*/ 62 h 114"/>
              <a:gd name="T14" fmla="*/ 2 w 128"/>
              <a:gd name="T15" fmla="*/ 53 h 114"/>
              <a:gd name="T16" fmla="*/ 32 w 128"/>
              <a:gd name="T17"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14">
                <a:moveTo>
                  <a:pt x="32" y="4"/>
                </a:moveTo>
                <a:cubicBezTo>
                  <a:pt x="33" y="1"/>
                  <a:pt x="37" y="0"/>
                  <a:pt x="40" y="2"/>
                </a:cubicBezTo>
                <a:cubicBezTo>
                  <a:pt x="124" y="52"/>
                  <a:pt x="124" y="52"/>
                  <a:pt x="124" y="52"/>
                </a:cubicBezTo>
                <a:cubicBezTo>
                  <a:pt x="127" y="54"/>
                  <a:pt x="128" y="58"/>
                  <a:pt x="126" y="61"/>
                </a:cubicBezTo>
                <a:cubicBezTo>
                  <a:pt x="97" y="110"/>
                  <a:pt x="97" y="110"/>
                  <a:pt x="97" y="110"/>
                </a:cubicBezTo>
                <a:cubicBezTo>
                  <a:pt x="95" y="113"/>
                  <a:pt x="91" y="114"/>
                  <a:pt x="88" y="112"/>
                </a:cubicBezTo>
                <a:cubicBezTo>
                  <a:pt x="5" y="62"/>
                  <a:pt x="5" y="62"/>
                  <a:pt x="5" y="62"/>
                </a:cubicBezTo>
                <a:cubicBezTo>
                  <a:pt x="1" y="60"/>
                  <a:pt x="0" y="56"/>
                  <a:pt x="2" y="53"/>
                </a:cubicBezTo>
                <a:lnTo>
                  <a:pt x="32" y="4"/>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2" name="Freeform 188"/>
          <p:cNvSpPr/>
          <p:nvPr/>
        </p:nvSpPr>
        <p:spPr bwMode="auto">
          <a:xfrm>
            <a:off x="4558620" y="1581395"/>
            <a:ext cx="1589457" cy="1535940"/>
          </a:xfrm>
          <a:custGeom>
            <a:avLst/>
            <a:gdLst>
              <a:gd name="T0" fmla="*/ 2 w 125"/>
              <a:gd name="T1" fmla="*/ 75 h 121"/>
              <a:gd name="T2" fmla="*/ 3 w 125"/>
              <a:gd name="T3" fmla="*/ 66 h 121"/>
              <a:gd name="T4" fmla="*/ 76 w 125"/>
              <a:gd name="T5" fmla="*/ 2 h 121"/>
              <a:gd name="T6" fmla="*/ 85 w 125"/>
              <a:gd name="T7" fmla="*/ 3 h 121"/>
              <a:gd name="T8" fmla="*/ 122 w 125"/>
              <a:gd name="T9" fmla="*/ 46 h 121"/>
              <a:gd name="T10" fmla="*/ 122 w 125"/>
              <a:gd name="T11" fmla="*/ 55 h 121"/>
              <a:gd name="T12" fmla="*/ 49 w 125"/>
              <a:gd name="T13" fmla="*/ 119 h 121"/>
              <a:gd name="T14" fmla="*/ 39 w 125"/>
              <a:gd name="T15" fmla="*/ 118 h 121"/>
              <a:gd name="T16" fmla="*/ 2 w 125"/>
              <a:gd name="T17"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1">
                <a:moveTo>
                  <a:pt x="2" y="75"/>
                </a:moveTo>
                <a:cubicBezTo>
                  <a:pt x="0" y="72"/>
                  <a:pt x="0" y="68"/>
                  <a:pt x="3" y="66"/>
                </a:cubicBezTo>
                <a:cubicBezTo>
                  <a:pt x="76" y="2"/>
                  <a:pt x="76" y="2"/>
                  <a:pt x="76" y="2"/>
                </a:cubicBezTo>
                <a:cubicBezTo>
                  <a:pt x="79" y="0"/>
                  <a:pt x="83" y="0"/>
                  <a:pt x="85" y="3"/>
                </a:cubicBezTo>
                <a:cubicBezTo>
                  <a:pt x="122" y="46"/>
                  <a:pt x="122" y="46"/>
                  <a:pt x="122" y="46"/>
                </a:cubicBezTo>
                <a:cubicBezTo>
                  <a:pt x="125" y="48"/>
                  <a:pt x="125" y="52"/>
                  <a:pt x="122" y="55"/>
                </a:cubicBezTo>
                <a:cubicBezTo>
                  <a:pt x="49" y="119"/>
                  <a:pt x="49" y="119"/>
                  <a:pt x="49" y="119"/>
                </a:cubicBezTo>
                <a:cubicBezTo>
                  <a:pt x="46" y="121"/>
                  <a:pt x="42" y="121"/>
                  <a:pt x="39" y="118"/>
                </a:cubicBezTo>
                <a:lnTo>
                  <a:pt x="2" y="75"/>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 name="Freeform 189"/>
          <p:cNvSpPr/>
          <p:nvPr/>
        </p:nvSpPr>
        <p:spPr bwMode="auto">
          <a:xfrm>
            <a:off x="3477577" y="1297757"/>
            <a:ext cx="1337925" cy="1605510"/>
          </a:xfrm>
          <a:custGeom>
            <a:avLst/>
            <a:gdLst>
              <a:gd name="T0" fmla="*/ 48 w 105"/>
              <a:gd name="T1" fmla="*/ 125 h 126"/>
              <a:gd name="T2" fmla="*/ 39 w 105"/>
              <a:gd name="T3" fmla="*/ 121 h 126"/>
              <a:gd name="T4" fmla="*/ 1 w 105"/>
              <a:gd name="T5" fmla="*/ 32 h 126"/>
              <a:gd name="T6" fmla="*/ 5 w 105"/>
              <a:gd name="T7" fmla="*/ 23 h 126"/>
              <a:gd name="T8" fmla="*/ 57 w 105"/>
              <a:gd name="T9" fmla="*/ 1 h 126"/>
              <a:gd name="T10" fmla="*/ 66 w 105"/>
              <a:gd name="T11" fmla="*/ 4 h 126"/>
              <a:gd name="T12" fmla="*/ 104 w 105"/>
              <a:gd name="T13" fmla="*/ 94 h 126"/>
              <a:gd name="T14" fmla="*/ 100 w 105"/>
              <a:gd name="T15" fmla="*/ 102 h 126"/>
              <a:gd name="T16" fmla="*/ 48 w 105"/>
              <a:gd name="T17"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26">
                <a:moveTo>
                  <a:pt x="48" y="125"/>
                </a:moveTo>
                <a:cubicBezTo>
                  <a:pt x="44" y="126"/>
                  <a:pt x="41" y="124"/>
                  <a:pt x="39" y="121"/>
                </a:cubicBezTo>
                <a:cubicBezTo>
                  <a:pt x="1" y="32"/>
                  <a:pt x="1" y="32"/>
                  <a:pt x="1" y="32"/>
                </a:cubicBezTo>
                <a:cubicBezTo>
                  <a:pt x="0" y="28"/>
                  <a:pt x="1" y="25"/>
                  <a:pt x="5" y="23"/>
                </a:cubicBezTo>
                <a:cubicBezTo>
                  <a:pt x="57" y="1"/>
                  <a:pt x="57" y="1"/>
                  <a:pt x="57" y="1"/>
                </a:cubicBezTo>
                <a:cubicBezTo>
                  <a:pt x="60" y="0"/>
                  <a:pt x="64" y="1"/>
                  <a:pt x="66" y="4"/>
                </a:cubicBezTo>
                <a:cubicBezTo>
                  <a:pt x="104" y="94"/>
                  <a:pt x="104" y="94"/>
                  <a:pt x="104" y="94"/>
                </a:cubicBezTo>
                <a:cubicBezTo>
                  <a:pt x="105" y="97"/>
                  <a:pt x="103" y="101"/>
                  <a:pt x="100" y="102"/>
                </a:cubicBezTo>
                <a:lnTo>
                  <a:pt x="48" y="125"/>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 name="Freeform 190"/>
          <p:cNvSpPr/>
          <p:nvPr/>
        </p:nvSpPr>
        <p:spPr bwMode="auto">
          <a:xfrm>
            <a:off x="2921000" y="2582165"/>
            <a:ext cx="1461016" cy="1006120"/>
          </a:xfrm>
          <a:custGeom>
            <a:avLst/>
            <a:gdLst>
              <a:gd name="T0" fmla="*/ 115 w 115"/>
              <a:gd name="T1" fmla="*/ 63 h 79"/>
              <a:gd name="T2" fmla="*/ 109 w 115"/>
              <a:gd name="T3" fmla="*/ 70 h 79"/>
              <a:gd name="T4" fmla="*/ 12 w 115"/>
              <a:gd name="T5" fmla="*/ 79 h 79"/>
              <a:gd name="T6" fmla="*/ 5 w 115"/>
              <a:gd name="T7" fmla="*/ 73 h 79"/>
              <a:gd name="T8" fmla="*/ 0 w 115"/>
              <a:gd name="T9" fmla="*/ 16 h 79"/>
              <a:gd name="T10" fmla="*/ 6 w 115"/>
              <a:gd name="T11" fmla="*/ 9 h 79"/>
              <a:gd name="T12" fmla="*/ 103 w 115"/>
              <a:gd name="T13" fmla="*/ 1 h 79"/>
              <a:gd name="T14" fmla="*/ 110 w 115"/>
              <a:gd name="T15" fmla="*/ 6 h 79"/>
              <a:gd name="T16" fmla="*/ 115 w 115"/>
              <a:gd name="T17"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115" y="63"/>
                </a:moveTo>
                <a:cubicBezTo>
                  <a:pt x="115" y="67"/>
                  <a:pt x="113" y="70"/>
                  <a:pt x="109" y="70"/>
                </a:cubicBezTo>
                <a:cubicBezTo>
                  <a:pt x="12" y="79"/>
                  <a:pt x="12" y="79"/>
                  <a:pt x="12" y="79"/>
                </a:cubicBezTo>
                <a:cubicBezTo>
                  <a:pt x="9" y="79"/>
                  <a:pt x="5" y="76"/>
                  <a:pt x="5" y="73"/>
                </a:cubicBezTo>
                <a:cubicBezTo>
                  <a:pt x="0" y="16"/>
                  <a:pt x="0" y="16"/>
                  <a:pt x="0" y="16"/>
                </a:cubicBezTo>
                <a:cubicBezTo>
                  <a:pt x="0" y="13"/>
                  <a:pt x="2" y="9"/>
                  <a:pt x="6" y="9"/>
                </a:cubicBezTo>
                <a:cubicBezTo>
                  <a:pt x="103" y="1"/>
                  <a:pt x="103" y="1"/>
                  <a:pt x="103" y="1"/>
                </a:cubicBezTo>
                <a:cubicBezTo>
                  <a:pt x="106" y="0"/>
                  <a:pt x="110" y="3"/>
                  <a:pt x="110" y="6"/>
                </a:cubicBezTo>
                <a:lnTo>
                  <a:pt x="115" y="63"/>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5" name="Freeform 191"/>
          <p:cNvSpPr/>
          <p:nvPr/>
        </p:nvSpPr>
        <p:spPr bwMode="auto">
          <a:xfrm>
            <a:off x="3172532" y="1592099"/>
            <a:ext cx="2782884" cy="2772181"/>
          </a:xfrm>
          <a:custGeom>
            <a:avLst/>
            <a:gdLst>
              <a:gd name="T0" fmla="*/ 212 w 219"/>
              <a:gd name="T1" fmla="*/ 96 h 218"/>
              <a:gd name="T2" fmla="*/ 123 w 219"/>
              <a:gd name="T3" fmla="*/ 211 h 218"/>
              <a:gd name="T4" fmla="*/ 8 w 219"/>
              <a:gd name="T5" fmla="*/ 122 h 218"/>
              <a:gd name="T6" fmla="*/ 97 w 219"/>
              <a:gd name="T7" fmla="*/ 7 h 218"/>
              <a:gd name="T8" fmla="*/ 212 w 219"/>
              <a:gd name="T9" fmla="*/ 96 h 218"/>
            </a:gdLst>
            <a:ahLst/>
            <a:cxnLst>
              <a:cxn ang="0">
                <a:pos x="T0" y="T1"/>
              </a:cxn>
              <a:cxn ang="0">
                <a:pos x="T2" y="T3"/>
              </a:cxn>
              <a:cxn ang="0">
                <a:pos x="T4" y="T5"/>
              </a:cxn>
              <a:cxn ang="0">
                <a:pos x="T6" y="T7"/>
              </a:cxn>
              <a:cxn ang="0">
                <a:pos x="T8" y="T9"/>
              </a:cxn>
            </a:cxnLst>
            <a:rect l="0" t="0" r="r" b="b"/>
            <a:pathLst>
              <a:path w="219" h="218">
                <a:moveTo>
                  <a:pt x="212" y="96"/>
                </a:moveTo>
                <a:cubicBezTo>
                  <a:pt x="219" y="152"/>
                  <a:pt x="179" y="204"/>
                  <a:pt x="123" y="211"/>
                </a:cubicBezTo>
                <a:cubicBezTo>
                  <a:pt x="66" y="218"/>
                  <a:pt x="15" y="178"/>
                  <a:pt x="8" y="122"/>
                </a:cubicBezTo>
                <a:cubicBezTo>
                  <a:pt x="0" y="66"/>
                  <a:pt x="40" y="14"/>
                  <a:pt x="97" y="7"/>
                </a:cubicBezTo>
                <a:cubicBezTo>
                  <a:pt x="153" y="0"/>
                  <a:pt x="204" y="40"/>
                  <a:pt x="212" y="9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3"/>
          <p:cNvSpPr/>
          <p:nvPr/>
        </p:nvSpPr>
        <p:spPr bwMode="auto">
          <a:xfrm>
            <a:off x="3670238" y="3090575"/>
            <a:ext cx="1257651" cy="1589457"/>
          </a:xfrm>
          <a:custGeom>
            <a:avLst/>
            <a:gdLst>
              <a:gd name="T0" fmla="*/ 94 w 99"/>
              <a:gd name="T1" fmla="*/ 19 h 125"/>
              <a:gd name="T2" fmla="*/ 98 w 99"/>
              <a:gd name="T3" fmla="*/ 27 h 125"/>
              <a:gd name="T4" fmla="*/ 68 w 99"/>
              <a:gd name="T5" fmla="*/ 120 h 125"/>
              <a:gd name="T6" fmla="*/ 60 w 99"/>
              <a:gd name="T7" fmla="*/ 124 h 125"/>
              <a:gd name="T8" fmla="*/ 6 w 99"/>
              <a:gd name="T9" fmla="*/ 106 h 125"/>
              <a:gd name="T10" fmla="*/ 2 w 99"/>
              <a:gd name="T11" fmla="*/ 98 h 125"/>
              <a:gd name="T12" fmla="*/ 32 w 99"/>
              <a:gd name="T13" fmla="*/ 6 h 125"/>
              <a:gd name="T14" fmla="*/ 40 w 99"/>
              <a:gd name="T15" fmla="*/ 1 h 125"/>
              <a:gd name="T16" fmla="*/ 94 w 99"/>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25">
                <a:moveTo>
                  <a:pt x="94" y="19"/>
                </a:moveTo>
                <a:cubicBezTo>
                  <a:pt x="97" y="20"/>
                  <a:pt x="99" y="24"/>
                  <a:pt x="98" y="27"/>
                </a:cubicBezTo>
                <a:cubicBezTo>
                  <a:pt x="68" y="120"/>
                  <a:pt x="68" y="120"/>
                  <a:pt x="68" y="120"/>
                </a:cubicBezTo>
                <a:cubicBezTo>
                  <a:pt x="67" y="123"/>
                  <a:pt x="63" y="125"/>
                  <a:pt x="60" y="124"/>
                </a:cubicBezTo>
                <a:cubicBezTo>
                  <a:pt x="6" y="106"/>
                  <a:pt x="6" y="106"/>
                  <a:pt x="6" y="106"/>
                </a:cubicBezTo>
                <a:cubicBezTo>
                  <a:pt x="2" y="105"/>
                  <a:pt x="0" y="101"/>
                  <a:pt x="2" y="98"/>
                </a:cubicBezTo>
                <a:cubicBezTo>
                  <a:pt x="32" y="6"/>
                  <a:pt x="32" y="6"/>
                  <a:pt x="32" y="6"/>
                </a:cubicBezTo>
                <a:cubicBezTo>
                  <a:pt x="33" y="2"/>
                  <a:pt x="36" y="0"/>
                  <a:pt x="40" y="1"/>
                </a:cubicBezTo>
                <a:lnTo>
                  <a:pt x="94" y="19"/>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7" name="Freeform 194"/>
          <p:cNvSpPr/>
          <p:nvPr/>
        </p:nvSpPr>
        <p:spPr bwMode="auto">
          <a:xfrm>
            <a:off x="4558620" y="2812287"/>
            <a:ext cx="1600160" cy="1498476"/>
          </a:xfrm>
          <a:custGeom>
            <a:avLst/>
            <a:gdLst>
              <a:gd name="T0" fmla="*/ 35 w 126"/>
              <a:gd name="T1" fmla="*/ 3 h 118"/>
              <a:gd name="T2" fmla="*/ 44 w 126"/>
              <a:gd name="T3" fmla="*/ 2 h 118"/>
              <a:gd name="T4" fmla="*/ 123 w 126"/>
              <a:gd name="T5" fmla="*/ 59 h 118"/>
              <a:gd name="T6" fmla="*/ 124 w 126"/>
              <a:gd name="T7" fmla="*/ 68 h 118"/>
              <a:gd name="T8" fmla="*/ 91 w 126"/>
              <a:gd name="T9" fmla="*/ 114 h 118"/>
              <a:gd name="T10" fmla="*/ 82 w 126"/>
              <a:gd name="T11" fmla="*/ 116 h 118"/>
              <a:gd name="T12" fmla="*/ 3 w 126"/>
              <a:gd name="T13" fmla="*/ 59 h 118"/>
              <a:gd name="T14" fmla="*/ 2 w 126"/>
              <a:gd name="T15" fmla="*/ 50 h 118"/>
              <a:gd name="T16" fmla="*/ 35 w 126"/>
              <a:gd name="T17"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18">
                <a:moveTo>
                  <a:pt x="35" y="3"/>
                </a:moveTo>
                <a:cubicBezTo>
                  <a:pt x="37" y="1"/>
                  <a:pt x="41" y="0"/>
                  <a:pt x="44" y="2"/>
                </a:cubicBezTo>
                <a:cubicBezTo>
                  <a:pt x="123" y="59"/>
                  <a:pt x="123" y="59"/>
                  <a:pt x="123" y="59"/>
                </a:cubicBezTo>
                <a:cubicBezTo>
                  <a:pt x="126" y="61"/>
                  <a:pt x="126" y="65"/>
                  <a:pt x="124" y="68"/>
                </a:cubicBezTo>
                <a:cubicBezTo>
                  <a:pt x="91" y="114"/>
                  <a:pt x="91" y="114"/>
                  <a:pt x="91" y="114"/>
                </a:cubicBezTo>
                <a:cubicBezTo>
                  <a:pt x="89" y="117"/>
                  <a:pt x="85" y="118"/>
                  <a:pt x="82" y="116"/>
                </a:cubicBezTo>
                <a:cubicBezTo>
                  <a:pt x="3" y="59"/>
                  <a:pt x="3" y="59"/>
                  <a:pt x="3" y="59"/>
                </a:cubicBezTo>
                <a:cubicBezTo>
                  <a:pt x="0" y="56"/>
                  <a:pt x="0" y="52"/>
                  <a:pt x="2" y="50"/>
                </a:cubicBezTo>
                <a:lnTo>
                  <a:pt x="35" y="3"/>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8" name="Freeform 195"/>
          <p:cNvSpPr/>
          <p:nvPr/>
        </p:nvSpPr>
        <p:spPr bwMode="auto">
          <a:xfrm>
            <a:off x="4596084" y="1667023"/>
            <a:ext cx="1600160" cy="1498476"/>
          </a:xfrm>
          <a:custGeom>
            <a:avLst/>
            <a:gdLst>
              <a:gd name="T0" fmla="*/ 2 w 126"/>
              <a:gd name="T1" fmla="*/ 68 h 118"/>
              <a:gd name="T2" fmla="*/ 3 w 126"/>
              <a:gd name="T3" fmla="*/ 59 h 118"/>
              <a:gd name="T4" fmla="*/ 82 w 126"/>
              <a:gd name="T5" fmla="*/ 2 h 118"/>
              <a:gd name="T6" fmla="*/ 91 w 126"/>
              <a:gd name="T7" fmla="*/ 4 h 118"/>
              <a:gd name="T8" fmla="*/ 124 w 126"/>
              <a:gd name="T9" fmla="*/ 50 h 118"/>
              <a:gd name="T10" fmla="*/ 123 w 126"/>
              <a:gd name="T11" fmla="*/ 59 h 118"/>
              <a:gd name="T12" fmla="*/ 44 w 126"/>
              <a:gd name="T13" fmla="*/ 116 h 118"/>
              <a:gd name="T14" fmla="*/ 35 w 126"/>
              <a:gd name="T15" fmla="*/ 114 h 118"/>
              <a:gd name="T16" fmla="*/ 2 w 126"/>
              <a:gd name="T17" fmla="*/ 6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18">
                <a:moveTo>
                  <a:pt x="2" y="68"/>
                </a:moveTo>
                <a:cubicBezTo>
                  <a:pt x="0" y="65"/>
                  <a:pt x="0" y="61"/>
                  <a:pt x="3" y="59"/>
                </a:cubicBezTo>
                <a:cubicBezTo>
                  <a:pt x="82" y="2"/>
                  <a:pt x="82" y="2"/>
                  <a:pt x="82" y="2"/>
                </a:cubicBezTo>
                <a:cubicBezTo>
                  <a:pt x="85" y="0"/>
                  <a:pt x="89" y="1"/>
                  <a:pt x="91" y="4"/>
                </a:cubicBezTo>
                <a:cubicBezTo>
                  <a:pt x="124" y="50"/>
                  <a:pt x="124" y="50"/>
                  <a:pt x="124" y="50"/>
                </a:cubicBezTo>
                <a:cubicBezTo>
                  <a:pt x="126" y="53"/>
                  <a:pt x="126" y="57"/>
                  <a:pt x="123" y="59"/>
                </a:cubicBezTo>
                <a:cubicBezTo>
                  <a:pt x="44" y="116"/>
                  <a:pt x="44" y="116"/>
                  <a:pt x="44" y="116"/>
                </a:cubicBezTo>
                <a:cubicBezTo>
                  <a:pt x="41" y="118"/>
                  <a:pt x="37" y="117"/>
                  <a:pt x="35" y="114"/>
                </a:cubicBezTo>
                <a:lnTo>
                  <a:pt x="2" y="68"/>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9" name="Freeform 196"/>
          <p:cNvSpPr/>
          <p:nvPr/>
        </p:nvSpPr>
        <p:spPr bwMode="auto">
          <a:xfrm>
            <a:off x="3595314" y="1276350"/>
            <a:ext cx="1257651" cy="1573400"/>
          </a:xfrm>
          <a:custGeom>
            <a:avLst/>
            <a:gdLst>
              <a:gd name="T0" fmla="*/ 39 w 99"/>
              <a:gd name="T1" fmla="*/ 123 h 124"/>
              <a:gd name="T2" fmla="*/ 31 w 99"/>
              <a:gd name="T3" fmla="*/ 119 h 124"/>
              <a:gd name="T4" fmla="*/ 1 w 99"/>
              <a:gd name="T5" fmla="*/ 27 h 124"/>
              <a:gd name="T6" fmla="*/ 5 w 99"/>
              <a:gd name="T7" fmla="*/ 19 h 124"/>
              <a:gd name="T8" fmla="*/ 59 w 99"/>
              <a:gd name="T9" fmla="*/ 1 h 124"/>
              <a:gd name="T10" fmla="*/ 68 w 99"/>
              <a:gd name="T11" fmla="*/ 5 h 124"/>
              <a:gd name="T12" fmla="*/ 98 w 99"/>
              <a:gd name="T13" fmla="*/ 98 h 124"/>
              <a:gd name="T14" fmla="*/ 93 w 99"/>
              <a:gd name="T15" fmla="*/ 106 h 124"/>
              <a:gd name="T16" fmla="*/ 39 w 99"/>
              <a:gd name="T1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24">
                <a:moveTo>
                  <a:pt x="39" y="123"/>
                </a:moveTo>
                <a:cubicBezTo>
                  <a:pt x="36" y="124"/>
                  <a:pt x="32" y="123"/>
                  <a:pt x="31" y="119"/>
                </a:cubicBezTo>
                <a:cubicBezTo>
                  <a:pt x="1" y="27"/>
                  <a:pt x="1" y="27"/>
                  <a:pt x="1" y="27"/>
                </a:cubicBezTo>
                <a:cubicBezTo>
                  <a:pt x="0" y="23"/>
                  <a:pt x="2" y="20"/>
                  <a:pt x="5" y="19"/>
                </a:cubicBezTo>
                <a:cubicBezTo>
                  <a:pt x="59" y="1"/>
                  <a:pt x="59" y="1"/>
                  <a:pt x="59" y="1"/>
                </a:cubicBezTo>
                <a:cubicBezTo>
                  <a:pt x="63" y="0"/>
                  <a:pt x="66" y="2"/>
                  <a:pt x="68" y="5"/>
                </a:cubicBezTo>
                <a:cubicBezTo>
                  <a:pt x="98" y="98"/>
                  <a:pt x="98" y="98"/>
                  <a:pt x="98" y="98"/>
                </a:cubicBezTo>
                <a:cubicBezTo>
                  <a:pt x="99" y="101"/>
                  <a:pt x="97" y="105"/>
                  <a:pt x="93" y="106"/>
                </a:cubicBezTo>
                <a:lnTo>
                  <a:pt x="39" y="123"/>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0" name="Freeform 197"/>
          <p:cNvSpPr/>
          <p:nvPr/>
        </p:nvSpPr>
        <p:spPr bwMode="auto">
          <a:xfrm>
            <a:off x="2947760" y="2555405"/>
            <a:ext cx="1396796" cy="893736"/>
          </a:xfrm>
          <a:custGeom>
            <a:avLst/>
            <a:gdLst>
              <a:gd name="T0" fmla="*/ 110 w 110"/>
              <a:gd name="T1" fmla="*/ 64 h 70"/>
              <a:gd name="T2" fmla="*/ 103 w 110"/>
              <a:gd name="T3" fmla="*/ 70 h 70"/>
              <a:gd name="T4" fmla="*/ 6 w 110"/>
              <a:gd name="T5" fmla="*/ 70 h 70"/>
              <a:gd name="T6" fmla="*/ 0 w 110"/>
              <a:gd name="T7" fmla="*/ 64 h 70"/>
              <a:gd name="T8" fmla="*/ 0 w 110"/>
              <a:gd name="T9" fmla="*/ 7 h 70"/>
              <a:gd name="T10" fmla="*/ 6 w 110"/>
              <a:gd name="T11" fmla="*/ 0 h 70"/>
              <a:gd name="T12" fmla="*/ 103 w 110"/>
              <a:gd name="T13" fmla="*/ 0 h 70"/>
              <a:gd name="T14" fmla="*/ 110 w 110"/>
              <a:gd name="T15" fmla="*/ 7 h 70"/>
              <a:gd name="T16" fmla="*/ 110 w 110"/>
              <a:gd name="T1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70">
                <a:moveTo>
                  <a:pt x="110" y="64"/>
                </a:moveTo>
                <a:cubicBezTo>
                  <a:pt x="110" y="67"/>
                  <a:pt x="107" y="70"/>
                  <a:pt x="103" y="70"/>
                </a:cubicBezTo>
                <a:cubicBezTo>
                  <a:pt x="6" y="70"/>
                  <a:pt x="6" y="70"/>
                  <a:pt x="6" y="70"/>
                </a:cubicBezTo>
                <a:cubicBezTo>
                  <a:pt x="3" y="70"/>
                  <a:pt x="0" y="67"/>
                  <a:pt x="0" y="64"/>
                </a:cubicBezTo>
                <a:cubicBezTo>
                  <a:pt x="0" y="7"/>
                  <a:pt x="0" y="7"/>
                  <a:pt x="0" y="7"/>
                </a:cubicBezTo>
                <a:cubicBezTo>
                  <a:pt x="0" y="3"/>
                  <a:pt x="3" y="0"/>
                  <a:pt x="6" y="0"/>
                </a:cubicBezTo>
                <a:cubicBezTo>
                  <a:pt x="103" y="0"/>
                  <a:pt x="103" y="0"/>
                  <a:pt x="103" y="0"/>
                </a:cubicBezTo>
                <a:cubicBezTo>
                  <a:pt x="107" y="0"/>
                  <a:pt x="110" y="3"/>
                  <a:pt x="110" y="7"/>
                </a:cubicBezTo>
                <a:lnTo>
                  <a:pt x="110" y="64"/>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3939051" y="1678999"/>
            <a:ext cx="406313" cy="366410"/>
          </a:xfrm>
          <a:custGeom>
            <a:avLst/>
            <a:gdLst>
              <a:gd name="T0" fmla="*/ 476 w 496"/>
              <a:gd name="T1" fmla="*/ 233 h 447"/>
              <a:gd name="T2" fmla="*/ 496 w 496"/>
              <a:gd name="T3" fmla="*/ 183 h 447"/>
              <a:gd name="T4" fmla="*/ 476 w 496"/>
              <a:gd name="T5" fmla="*/ 134 h 447"/>
              <a:gd name="T6" fmla="*/ 476 w 496"/>
              <a:gd name="T7" fmla="*/ 233 h 447"/>
              <a:gd name="T8" fmla="*/ 57 w 496"/>
              <a:gd name="T9" fmla="*/ 138 h 447"/>
              <a:gd name="T10" fmla="*/ 31 w 496"/>
              <a:gd name="T11" fmla="*/ 127 h 447"/>
              <a:gd name="T12" fmla="*/ 22 w 496"/>
              <a:gd name="T13" fmla="*/ 131 h 447"/>
              <a:gd name="T14" fmla="*/ 18 w 496"/>
              <a:gd name="T15" fmla="*/ 150 h 447"/>
              <a:gd name="T16" fmla="*/ 67 w 496"/>
              <a:gd name="T17" fmla="*/ 162 h 447"/>
              <a:gd name="T18" fmla="*/ 68 w 496"/>
              <a:gd name="T19" fmla="*/ 160 h 447"/>
              <a:gd name="T20" fmla="*/ 57 w 496"/>
              <a:gd name="T21" fmla="*/ 138 h 447"/>
              <a:gd name="T22" fmla="*/ 113 w 496"/>
              <a:gd name="T23" fmla="*/ 167 h 447"/>
              <a:gd name="T24" fmla="*/ 112 w 496"/>
              <a:gd name="T25" fmla="*/ 153 h 447"/>
              <a:gd name="T26" fmla="*/ 125 w 496"/>
              <a:gd name="T27" fmla="*/ 142 h 447"/>
              <a:gd name="T28" fmla="*/ 444 w 496"/>
              <a:gd name="T29" fmla="*/ 26 h 447"/>
              <a:gd name="T30" fmla="*/ 452 w 496"/>
              <a:gd name="T31" fmla="*/ 29 h 447"/>
              <a:gd name="T32" fmla="*/ 449 w 496"/>
              <a:gd name="T33" fmla="*/ 62 h 447"/>
              <a:gd name="T34" fmla="*/ 113 w 496"/>
              <a:gd name="T35" fmla="*/ 167 h 447"/>
              <a:gd name="T36" fmla="*/ 64 w 496"/>
              <a:gd name="T37" fmla="*/ 126 h 447"/>
              <a:gd name="T38" fmla="*/ 77 w 496"/>
              <a:gd name="T39" fmla="*/ 151 h 447"/>
              <a:gd name="T40" fmla="*/ 77 w 496"/>
              <a:gd name="T41" fmla="*/ 216 h 447"/>
              <a:gd name="T42" fmla="*/ 64 w 496"/>
              <a:gd name="T43" fmla="*/ 240 h 447"/>
              <a:gd name="T44" fmla="*/ 24 w 496"/>
              <a:gd name="T45" fmla="*/ 257 h 447"/>
              <a:gd name="T46" fmla="*/ 14 w 496"/>
              <a:gd name="T47" fmla="*/ 253 h 447"/>
              <a:gd name="T48" fmla="*/ 14 w 496"/>
              <a:gd name="T49" fmla="*/ 114 h 447"/>
              <a:gd name="T50" fmla="*/ 24 w 496"/>
              <a:gd name="T51" fmla="*/ 110 h 447"/>
              <a:gd name="T52" fmla="*/ 64 w 496"/>
              <a:gd name="T53" fmla="*/ 126 h 447"/>
              <a:gd name="T54" fmla="*/ 470 w 496"/>
              <a:gd name="T55" fmla="*/ 363 h 447"/>
              <a:gd name="T56" fmla="*/ 470 w 496"/>
              <a:gd name="T57" fmla="*/ 3 h 447"/>
              <a:gd name="T58" fmla="*/ 462 w 496"/>
              <a:gd name="T59" fmla="*/ 1 h 447"/>
              <a:gd name="T60" fmla="*/ 243 w 496"/>
              <a:gd name="T61" fmla="*/ 96 h 447"/>
              <a:gd name="T62" fmla="*/ 100 w 496"/>
              <a:gd name="T63" fmla="*/ 131 h 447"/>
              <a:gd name="T64" fmla="*/ 100 w 496"/>
              <a:gd name="T65" fmla="*/ 235 h 447"/>
              <a:gd name="T66" fmla="*/ 462 w 496"/>
              <a:gd name="T67" fmla="*/ 366 h 447"/>
              <a:gd name="T68" fmla="*/ 470 w 496"/>
              <a:gd name="T69" fmla="*/ 363 h 447"/>
              <a:gd name="T70" fmla="*/ 190 w 496"/>
              <a:gd name="T71" fmla="*/ 287 h 447"/>
              <a:gd name="T72" fmla="*/ 196 w 496"/>
              <a:gd name="T73" fmla="*/ 433 h 447"/>
              <a:gd name="T74" fmla="*/ 192 w 496"/>
              <a:gd name="T75" fmla="*/ 441 h 447"/>
              <a:gd name="T76" fmla="*/ 102 w 496"/>
              <a:gd name="T77" fmla="*/ 267 h 447"/>
              <a:gd name="T78" fmla="*/ 105 w 496"/>
              <a:gd name="T79" fmla="*/ 259 h 447"/>
              <a:gd name="T80" fmla="*/ 112 w 496"/>
              <a:gd name="T81" fmla="*/ 257 h 447"/>
              <a:gd name="T82" fmla="*/ 184 w 496"/>
              <a:gd name="T83" fmla="*/ 274 h 447"/>
              <a:gd name="T84" fmla="*/ 190 w 496"/>
              <a:gd name="T85" fmla="*/ 279 h 447"/>
              <a:gd name="T86" fmla="*/ 190 w 496"/>
              <a:gd name="T87" fmla="*/ 28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6" h="447">
                <a:moveTo>
                  <a:pt x="476" y="233"/>
                </a:moveTo>
                <a:cubicBezTo>
                  <a:pt x="489" y="220"/>
                  <a:pt x="496" y="203"/>
                  <a:pt x="496" y="183"/>
                </a:cubicBezTo>
                <a:cubicBezTo>
                  <a:pt x="496" y="164"/>
                  <a:pt x="489" y="146"/>
                  <a:pt x="476" y="134"/>
                </a:cubicBezTo>
                <a:cubicBezTo>
                  <a:pt x="476" y="167"/>
                  <a:pt x="476" y="200"/>
                  <a:pt x="476" y="233"/>
                </a:cubicBezTo>
                <a:close/>
                <a:moveTo>
                  <a:pt x="57" y="138"/>
                </a:moveTo>
                <a:cubicBezTo>
                  <a:pt x="45" y="133"/>
                  <a:pt x="38" y="131"/>
                  <a:pt x="31" y="127"/>
                </a:cubicBezTo>
                <a:cubicBezTo>
                  <a:pt x="28" y="125"/>
                  <a:pt x="24" y="127"/>
                  <a:pt x="22" y="131"/>
                </a:cubicBezTo>
                <a:cubicBezTo>
                  <a:pt x="21" y="136"/>
                  <a:pt x="19" y="142"/>
                  <a:pt x="18" y="150"/>
                </a:cubicBezTo>
                <a:cubicBezTo>
                  <a:pt x="31" y="154"/>
                  <a:pt x="47" y="156"/>
                  <a:pt x="67" y="162"/>
                </a:cubicBezTo>
                <a:cubicBezTo>
                  <a:pt x="68" y="160"/>
                  <a:pt x="68" y="160"/>
                  <a:pt x="68" y="160"/>
                </a:cubicBezTo>
                <a:cubicBezTo>
                  <a:pt x="69" y="150"/>
                  <a:pt x="64" y="141"/>
                  <a:pt x="57" y="138"/>
                </a:cubicBezTo>
                <a:close/>
                <a:moveTo>
                  <a:pt x="113" y="167"/>
                </a:moveTo>
                <a:cubicBezTo>
                  <a:pt x="113" y="161"/>
                  <a:pt x="112" y="157"/>
                  <a:pt x="112" y="153"/>
                </a:cubicBezTo>
                <a:cubicBezTo>
                  <a:pt x="112" y="146"/>
                  <a:pt x="113" y="145"/>
                  <a:pt x="125" y="142"/>
                </a:cubicBezTo>
                <a:cubicBezTo>
                  <a:pt x="256" y="114"/>
                  <a:pt x="320" y="91"/>
                  <a:pt x="444" y="26"/>
                </a:cubicBezTo>
                <a:cubicBezTo>
                  <a:pt x="446" y="25"/>
                  <a:pt x="452" y="27"/>
                  <a:pt x="452" y="29"/>
                </a:cubicBezTo>
                <a:cubicBezTo>
                  <a:pt x="450" y="50"/>
                  <a:pt x="450" y="39"/>
                  <a:pt x="449" y="62"/>
                </a:cubicBezTo>
                <a:cubicBezTo>
                  <a:pt x="295" y="139"/>
                  <a:pt x="276" y="131"/>
                  <a:pt x="113" y="167"/>
                </a:cubicBezTo>
                <a:close/>
                <a:moveTo>
                  <a:pt x="64" y="126"/>
                </a:moveTo>
                <a:cubicBezTo>
                  <a:pt x="73" y="130"/>
                  <a:pt x="78" y="140"/>
                  <a:pt x="77" y="151"/>
                </a:cubicBezTo>
                <a:cubicBezTo>
                  <a:pt x="75" y="169"/>
                  <a:pt x="75" y="198"/>
                  <a:pt x="77" y="216"/>
                </a:cubicBezTo>
                <a:cubicBezTo>
                  <a:pt x="78" y="227"/>
                  <a:pt x="72" y="237"/>
                  <a:pt x="64" y="240"/>
                </a:cubicBezTo>
                <a:cubicBezTo>
                  <a:pt x="49" y="247"/>
                  <a:pt x="33" y="253"/>
                  <a:pt x="24" y="257"/>
                </a:cubicBezTo>
                <a:cubicBezTo>
                  <a:pt x="20" y="259"/>
                  <a:pt x="16" y="257"/>
                  <a:pt x="14" y="253"/>
                </a:cubicBezTo>
                <a:cubicBezTo>
                  <a:pt x="0" y="222"/>
                  <a:pt x="4" y="141"/>
                  <a:pt x="14" y="114"/>
                </a:cubicBezTo>
                <a:cubicBezTo>
                  <a:pt x="16" y="110"/>
                  <a:pt x="20" y="108"/>
                  <a:pt x="24" y="110"/>
                </a:cubicBezTo>
                <a:cubicBezTo>
                  <a:pt x="33" y="114"/>
                  <a:pt x="50" y="120"/>
                  <a:pt x="64" y="126"/>
                </a:cubicBezTo>
                <a:close/>
                <a:moveTo>
                  <a:pt x="470" y="363"/>
                </a:moveTo>
                <a:cubicBezTo>
                  <a:pt x="458" y="256"/>
                  <a:pt x="458" y="111"/>
                  <a:pt x="470" y="3"/>
                </a:cubicBezTo>
                <a:cubicBezTo>
                  <a:pt x="470" y="1"/>
                  <a:pt x="464" y="0"/>
                  <a:pt x="462" y="1"/>
                </a:cubicBezTo>
                <a:cubicBezTo>
                  <a:pt x="367" y="51"/>
                  <a:pt x="312" y="75"/>
                  <a:pt x="243" y="96"/>
                </a:cubicBezTo>
                <a:cubicBezTo>
                  <a:pt x="203" y="108"/>
                  <a:pt x="159" y="118"/>
                  <a:pt x="100" y="131"/>
                </a:cubicBezTo>
                <a:cubicBezTo>
                  <a:pt x="91" y="133"/>
                  <a:pt x="91" y="233"/>
                  <a:pt x="100" y="235"/>
                </a:cubicBezTo>
                <a:cubicBezTo>
                  <a:pt x="262" y="270"/>
                  <a:pt x="312" y="287"/>
                  <a:pt x="462" y="366"/>
                </a:cubicBezTo>
                <a:cubicBezTo>
                  <a:pt x="464" y="367"/>
                  <a:pt x="470" y="365"/>
                  <a:pt x="470" y="363"/>
                </a:cubicBezTo>
                <a:close/>
                <a:moveTo>
                  <a:pt x="190" y="287"/>
                </a:moveTo>
                <a:cubicBezTo>
                  <a:pt x="180" y="368"/>
                  <a:pt x="186" y="385"/>
                  <a:pt x="196" y="433"/>
                </a:cubicBezTo>
                <a:cubicBezTo>
                  <a:pt x="196" y="436"/>
                  <a:pt x="195" y="440"/>
                  <a:pt x="192" y="441"/>
                </a:cubicBezTo>
                <a:cubicBezTo>
                  <a:pt x="112" y="447"/>
                  <a:pt x="102" y="318"/>
                  <a:pt x="102" y="267"/>
                </a:cubicBezTo>
                <a:cubicBezTo>
                  <a:pt x="102" y="264"/>
                  <a:pt x="103" y="261"/>
                  <a:pt x="105" y="259"/>
                </a:cubicBezTo>
                <a:cubicBezTo>
                  <a:pt x="107" y="258"/>
                  <a:pt x="110" y="257"/>
                  <a:pt x="112" y="257"/>
                </a:cubicBezTo>
                <a:cubicBezTo>
                  <a:pt x="137" y="263"/>
                  <a:pt x="166" y="268"/>
                  <a:pt x="184" y="274"/>
                </a:cubicBezTo>
                <a:cubicBezTo>
                  <a:pt x="187" y="275"/>
                  <a:pt x="188" y="277"/>
                  <a:pt x="190" y="279"/>
                </a:cubicBezTo>
                <a:cubicBezTo>
                  <a:pt x="191" y="282"/>
                  <a:pt x="190" y="284"/>
                  <a:pt x="190" y="287"/>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a:spLocks noEditPoints="1"/>
          </p:cNvSpPr>
          <p:nvPr/>
        </p:nvSpPr>
        <p:spPr bwMode="auto">
          <a:xfrm>
            <a:off x="5350716" y="2076310"/>
            <a:ext cx="420906" cy="400375"/>
          </a:xfrm>
          <a:custGeom>
            <a:avLst/>
            <a:gdLst>
              <a:gd name="T0" fmla="*/ 64 w 538"/>
              <a:gd name="T1" fmla="*/ 416 h 512"/>
              <a:gd name="T2" fmla="*/ 26 w 538"/>
              <a:gd name="T3" fmla="*/ 438 h 512"/>
              <a:gd name="T4" fmla="*/ 5 w 538"/>
              <a:gd name="T5" fmla="*/ 400 h 512"/>
              <a:gd name="T6" fmla="*/ 32 w 538"/>
              <a:gd name="T7" fmla="*/ 302 h 512"/>
              <a:gd name="T8" fmla="*/ 70 w 538"/>
              <a:gd name="T9" fmla="*/ 281 h 512"/>
              <a:gd name="T10" fmla="*/ 167 w 538"/>
              <a:gd name="T11" fmla="*/ 308 h 512"/>
              <a:gd name="T12" fmla="*/ 189 w 538"/>
              <a:gd name="T13" fmla="*/ 346 h 512"/>
              <a:gd name="T14" fmla="*/ 151 w 538"/>
              <a:gd name="T15" fmla="*/ 368 h 512"/>
              <a:gd name="T16" fmla="*/ 121 w 538"/>
              <a:gd name="T17" fmla="*/ 359 h 512"/>
              <a:gd name="T18" fmla="*/ 159 w 538"/>
              <a:gd name="T19" fmla="*/ 397 h 512"/>
              <a:gd name="T20" fmla="*/ 238 w 538"/>
              <a:gd name="T21" fmla="*/ 431 h 512"/>
              <a:gd name="T22" fmla="*/ 238 w 538"/>
              <a:gd name="T23" fmla="*/ 279 h 512"/>
              <a:gd name="T24" fmla="*/ 168 w 538"/>
              <a:gd name="T25" fmla="*/ 279 h 512"/>
              <a:gd name="T26" fmla="*/ 137 w 538"/>
              <a:gd name="T27" fmla="*/ 248 h 512"/>
              <a:gd name="T28" fmla="*/ 168 w 538"/>
              <a:gd name="T29" fmla="*/ 217 h 512"/>
              <a:gd name="T30" fmla="*/ 238 w 538"/>
              <a:gd name="T31" fmla="*/ 217 h 512"/>
              <a:gd name="T32" fmla="*/ 238 w 538"/>
              <a:gd name="T33" fmla="*/ 186 h 512"/>
              <a:gd name="T34" fmla="*/ 202 w 538"/>
              <a:gd name="T35" fmla="*/ 163 h 512"/>
              <a:gd name="T36" fmla="*/ 173 w 538"/>
              <a:gd name="T37" fmla="*/ 96 h 512"/>
              <a:gd name="T38" fmla="*/ 202 w 538"/>
              <a:gd name="T39" fmla="*/ 28 h 512"/>
              <a:gd name="T40" fmla="*/ 269 w 538"/>
              <a:gd name="T41" fmla="*/ 0 h 512"/>
              <a:gd name="T42" fmla="*/ 337 w 538"/>
              <a:gd name="T43" fmla="*/ 28 h 512"/>
              <a:gd name="T44" fmla="*/ 365 w 538"/>
              <a:gd name="T45" fmla="*/ 96 h 512"/>
              <a:gd name="T46" fmla="*/ 337 w 538"/>
              <a:gd name="T47" fmla="*/ 163 h 512"/>
              <a:gd name="T48" fmla="*/ 300 w 538"/>
              <a:gd name="T49" fmla="*/ 186 h 512"/>
              <a:gd name="T50" fmla="*/ 300 w 538"/>
              <a:gd name="T51" fmla="*/ 217 h 512"/>
              <a:gd name="T52" fmla="*/ 370 w 538"/>
              <a:gd name="T53" fmla="*/ 217 h 512"/>
              <a:gd name="T54" fmla="*/ 402 w 538"/>
              <a:gd name="T55" fmla="*/ 248 h 512"/>
              <a:gd name="T56" fmla="*/ 370 w 538"/>
              <a:gd name="T57" fmla="*/ 279 h 512"/>
              <a:gd name="T58" fmla="*/ 300 w 538"/>
              <a:gd name="T59" fmla="*/ 279 h 512"/>
              <a:gd name="T60" fmla="*/ 300 w 538"/>
              <a:gd name="T61" fmla="*/ 431 h 512"/>
              <a:gd name="T62" fmla="*/ 380 w 538"/>
              <a:gd name="T63" fmla="*/ 397 h 512"/>
              <a:gd name="T64" fmla="*/ 418 w 538"/>
              <a:gd name="T65" fmla="*/ 359 h 512"/>
              <a:gd name="T66" fmla="*/ 388 w 538"/>
              <a:gd name="T67" fmla="*/ 368 h 512"/>
              <a:gd name="T68" fmla="*/ 349 w 538"/>
              <a:gd name="T69" fmla="*/ 346 h 512"/>
              <a:gd name="T70" fmla="*/ 371 w 538"/>
              <a:gd name="T71" fmla="*/ 308 h 512"/>
              <a:gd name="T72" fmla="*/ 468 w 538"/>
              <a:gd name="T73" fmla="*/ 281 h 512"/>
              <a:gd name="T74" fmla="*/ 507 w 538"/>
              <a:gd name="T75" fmla="*/ 302 h 512"/>
              <a:gd name="T76" fmla="*/ 534 w 538"/>
              <a:gd name="T77" fmla="*/ 400 h 512"/>
              <a:gd name="T78" fmla="*/ 512 w 538"/>
              <a:gd name="T79" fmla="*/ 438 h 512"/>
              <a:gd name="T80" fmla="*/ 474 w 538"/>
              <a:gd name="T81" fmla="*/ 416 h 512"/>
              <a:gd name="T82" fmla="*/ 468 w 538"/>
              <a:gd name="T83" fmla="*/ 395 h 512"/>
              <a:gd name="T84" fmla="*/ 417 w 538"/>
              <a:gd name="T85" fmla="*/ 447 h 512"/>
              <a:gd name="T86" fmla="*/ 122 w 538"/>
              <a:gd name="T87" fmla="*/ 447 h 512"/>
              <a:gd name="T88" fmla="*/ 70 w 538"/>
              <a:gd name="T89" fmla="*/ 395 h 512"/>
              <a:gd name="T90" fmla="*/ 64 w 538"/>
              <a:gd name="T91" fmla="*/ 416 h 512"/>
              <a:gd name="T92" fmla="*/ 293 w 538"/>
              <a:gd name="T93" fmla="*/ 72 h 512"/>
              <a:gd name="T94" fmla="*/ 269 w 538"/>
              <a:gd name="T95" fmla="*/ 62 h 512"/>
              <a:gd name="T96" fmla="*/ 246 w 538"/>
              <a:gd name="T97" fmla="*/ 72 h 512"/>
              <a:gd name="T98" fmla="*/ 236 w 538"/>
              <a:gd name="T99" fmla="*/ 96 h 512"/>
              <a:gd name="T100" fmla="*/ 246 w 538"/>
              <a:gd name="T101" fmla="*/ 119 h 512"/>
              <a:gd name="T102" fmla="*/ 269 w 538"/>
              <a:gd name="T103" fmla="*/ 129 h 512"/>
              <a:gd name="T104" fmla="*/ 293 w 538"/>
              <a:gd name="T105" fmla="*/ 119 h 512"/>
              <a:gd name="T106" fmla="*/ 303 w 538"/>
              <a:gd name="T107" fmla="*/ 96 h 512"/>
              <a:gd name="T108" fmla="*/ 293 w 538"/>
              <a:gd name="T109" fmla="*/ 7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a:spLocks noEditPoints="1"/>
          </p:cNvSpPr>
          <p:nvPr/>
        </p:nvSpPr>
        <p:spPr bwMode="auto">
          <a:xfrm>
            <a:off x="5343510" y="3496538"/>
            <a:ext cx="400582" cy="381506"/>
          </a:xfrm>
          <a:custGeom>
            <a:avLst/>
            <a:gdLst>
              <a:gd name="T0" fmla="*/ 279 w 444"/>
              <a:gd name="T1" fmla="*/ 10 h 423"/>
              <a:gd name="T2" fmla="*/ 137 w 444"/>
              <a:gd name="T3" fmla="*/ 119 h 423"/>
              <a:gd name="T4" fmla="*/ 20 w 444"/>
              <a:gd name="T5" fmla="*/ 67 h 423"/>
              <a:gd name="T6" fmla="*/ 14 w 444"/>
              <a:gd name="T7" fmla="*/ 100 h 423"/>
              <a:gd name="T8" fmla="*/ 104 w 444"/>
              <a:gd name="T9" fmla="*/ 341 h 423"/>
              <a:gd name="T10" fmla="*/ 39 w 444"/>
              <a:gd name="T11" fmla="*/ 357 h 423"/>
              <a:gd name="T12" fmla="*/ 384 w 444"/>
              <a:gd name="T13" fmla="*/ 146 h 423"/>
              <a:gd name="T14" fmla="*/ 437 w 444"/>
              <a:gd name="T15" fmla="*/ 118 h 423"/>
              <a:gd name="T16" fmla="*/ 399 w 444"/>
              <a:gd name="T17" fmla="*/ 114 h 423"/>
              <a:gd name="T18" fmla="*/ 444 w 444"/>
              <a:gd name="T19" fmla="*/ 81 h 423"/>
              <a:gd name="T20" fmla="*/ 375 w 444"/>
              <a:gd name="T21" fmla="*/ 90 h 423"/>
              <a:gd name="T22" fmla="*/ 279 w 444"/>
              <a:gd name="T23" fmla="*/ 10 h 423"/>
              <a:gd name="T24" fmla="*/ 303 w 444"/>
              <a:gd name="T25" fmla="*/ 58 h 423"/>
              <a:gd name="T26" fmla="*/ 328 w 444"/>
              <a:gd name="T27" fmla="*/ 92 h 423"/>
              <a:gd name="T28" fmla="*/ 295 w 444"/>
              <a:gd name="T29" fmla="*/ 117 h 423"/>
              <a:gd name="T30" fmla="*/ 271 w 444"/>
              <a:gd name="T31" fmla="*/ 83 h 423"/>
              <a:gd name="T32" fmla="*/ 303 w 444"/>
              <a:gd name="T33" fmla="*/ 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4" name="Group 23"/>
          <p:cNvGrpSpPr/>
          <p:nvPr/>
        </p:nvGrpSpPr>
        <p:grpSpPr>
          <a:xfrm>
            <a:off x="4008137" y="3904035"/>
            <a:ext cx="432003" cy="422981"/>
            <a:chOff x="4421188" y="3997325"/>
            <a:chExt cx="1976438" cy="1935163"/>
          </a:xfrm>
          <a:solidFill>
            <a:schemeClr val="bg1"/>
          </a:solidFill>
        </p:grpSpPr>
        <p:sp>
          <p:nvSpPr>
            <p:cNvPr id="25" name="Freeform 24"/>
            <p:cNvSpPr/>
            <p:nvPr/>
          </p:nvSpPr>
          <p:spPr bwMode="auto">
            <a:xfrm>
              <a:off x="4421188" y="3997325"/>
              <a:ext cx="1912938" cy="1882775"/>
            </a:xfrm>
            <a:custGeom>
              <a:avLst/>
              <a:gdLst>
                <a:gd name="T0" fmla="*/ 263 w 510"/>
                <a:gd name="T1" fmla="*/ 397 h 502"/>
                <a:gd name="T2" fmla="*/ 147 w 510"/>
                <a:gd name="T3" fmla="*/ 154 h 502"/>
                <a:gd name="T4" fmla="*/ 255 w 510"/>
                <a:gd name="T5" fmla="*/ 105 h 502"/>
                <a:gd name="T6" fmla="*/ 400 w 510"/>
                <a:gd name="T7" fmla="*/ 273 h 502"/>
                <a:gd name="T8" fmla="*/ 461 w 510"/>
                <a:gd name="T9" fmla="*/ 289 h 502"/>
                <a:gd name="T10" fmla="*/ 509 w 510"/>
                <a:gd name="T11" fmla="*/ 265 h 502"/>
                <a:gd name="T12" fmla="*/ 507 w 510"/>
                <a:gd name="T13" fmla="*/ 217 h 502"/>
                <a:gd name="T14" fmla="*/ 452 w 510"/>
                <a:gd name="T15" fmla="*/ 182 h 502"/>
                <a:gd name="T16" fmla="*/ 482 w 510"/>
                <a:gd name="T17" fmla="*/ 138 h 502"/>
                <a:gd name="T18" fmla="*/ 456 w 510"/>
                <a:gd name="T19" fmla="*/ 98 h 502"/>
                <a:gd name="T20" fmla="*/ 391 w 510"/>
                <a:gd name="T21" fmla="*/ 94 h 502"/>
                <a:gd name="T22" fmla="*/ 394 w 510"/>
                <a:gd name="T23" fmla="*/ 42 h 502"/>
                <a:gd name="T24" fmla="*/ 351 w 510"/>
                <a:gd name="T25" fmla="*/ 20 h 502"/>
                <a:gd name="T26" fmla="*/ 293 w 510"/>
                <a:gd name="T27" fmla="*/ 47 h 502"/>
                <a:gd name="T28" fmla="*/ 269 w 510"/>
                <a:gd name="T29" fmla="*/ 1 h 502"/>
                <a:gd name="T30" fmla="*/ 221 w 510"/>
                <a:gd name="T31" fmla="*/ 4 h 502"/>
                <a:gd name="T32" fmla="*/ 184 w 510"/>
                <a:gd name="T33" fmla="*/ 56 h 502"/>
                <a:gd name="T34" fmla="*/ 140 w 510"/>
                <a:gd name="T35" fmla="*/ 28 h 502"/>
                <a:gd name="T36" fmla="*/ 100 w 510"/>
                <a:gd name="T37" fmla="*/ 54 h 502"/>
                <a:gd name="T38" fmla="*/ 99 w 510"/>
                <a:gd name="T39" fmla="*/ 112 h 502"/>
                <a:gd name="T40" fmla="*/ 48 w 510"/>
                <a:gd name="T41" fmla="*/ 102 h 502"/>
                <a:gd name="T42" fmla="*/ 26 w 510"/>
                <a:gd name="T43" fmla="*/ 145 h 502"/>
                <a:gd name="T44" fmla="*/ 57 w 510"/>
                <a:gd name="T45" fmla="*/ 183 h 502"/>
                <a:gd name="T46" fmla="*/ 0 w 510"/>
                <a:gd name="T47" fmla="*/ 224 h 502"/>
                <a:gd name="T48" fmla="*/ 3 w 510"/>
                <a:gd name="T49" fmla="*/ 272 h 502"/>
                <a:gd name="T50" fmla="*/ 50 w 510"/>
                <a:gd name="T51" fmla="*/ 290 h 502"/>
                <a:gd name="T52" fmla="*/ 21 w 510"/>
                <a:gd name="T53" fmla="*/ 353 h 502"/>
                <a:gd name="T54" fmla="*/ 47 w 510"/>
                <a:gd name="T55" fmla="*/ 393 h 502"/>
                <a:gd name="T56" fmla="*/ 96 w 510"/>
                <a:gd name="T57" fmla="*/ 386 h 502"/>
                <a:gd name="T58" fmla="*/ 104 w 510"/>
                <a:gd name="T59" fmla="*/ 455 h 502"/>
                <a:gd name="T60" fmla="*/ 147 w 510"/>
                <a:gd name="T61" fmla="*/ 477 h 502"/>
                <a:gd name="T62" fmla="*/ 185 w 510"/>
                <a:gd name="T63" fmla="*/ 447 h 502"/>
                <a:gd name="T64" fmla="*/ 227 w 510"/>
                <a:gd name="T65" fmla="*/ 502 h 502"/>
                <a:gd name="T66" fmla="*/ 276 w 510"/>
                <a:gd name="T67" fmla="*/ 500 h 502"/>
                <a:gd name="T68" fmla="*/ 294 w 510"/>
                <a:gd name="T69" fmla="*/ 456 h 502"/>
                <a:gd name="T70" fmla="*/ 281 w 510"/>
                <a:gd name="T71" fmla="*/ 39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502">
                  <a:moveTo>
                    <a:pt x="281" y="395"/>
                  </a:moveTo>
                  <a:cubicBezTo>
                    <a:pt x="275" y="396"/>
                    <a:pt x="269" y="397"/>
                    <a:pt x="263" y="397"/>
                  </a:cubicBezTo>
                  <a:cubicBezTo>
                    <a:pt x="182" y="401"/>
                    <a:pt x="114" y="339"/>
                    <a:pt x="109" y="259"/>
                  </a:cubicBezTo>
                  <a:cubicBezTo>
                    <a:pt x="107" y="220"/>
                    <a:pt x="120" y="183"/>
                    <a:pt x="147" y="154"/>
                  </a:cubicBezTo>
                  <a:cubicBezTo>
                    <a:pt x="173" y="125"/>
                    <a:pt x="208" y="108"/>
                    <a:pt x="247" y="106"/>
                  </a:cubicBezTo>
                  <a:cubicBezTo>
                    <a:pt x="250" y="105"/>
                    <a:pt x="252" y="105"/>
                    <a:pt x="255" y="105"/>
                  </a:cubicBezTo>
                  <a:cubicBezTo>
                    <a:pt x="333" y="105"/>
                    <a:pt x="397" y="166"/>
                    <a:pt x="401" y="244"/>
                  </a:cubicBezTo>
                  <a:cubicBezTo>
                    <a:pt x="402" y="254"/>
                    <a:pt x="401" y="264"/>
                    <a:pt x="400" y="273"/>
                  </a:cubicBezTo>
                  <a:cubicBezTo>
                    <a:pt x="451" y="323"/>
                    <a:pt x="451" y="323"/>
                    <a:pt x="451" y="323"/>
                  </a:cubicBezTo>
                  <a:cubicBezTo>
                    <a:pt x="455" y="312"/>
                    <a:pt x="459" y="300"/>
                    <a:pt x="461" y="289"/>
                  </a:cubicBezTo>
                  <a:cubicBezTo>
                    <a:pt x="510" y="279"/>
                    <a:pt x="510" y="279"/>
                    <a:pt x="510" y="279"/>
                  </a:cubicBezTo>
                  <a:cubicBezTo>
                    <a:pt x="509" y="265"/>
                    <a:pt x="509" y="265"/>
                    <a:pt x="509" y="265"/>
                  </a:cubicBezTo>
                  <a:cubicBezTo>
                    <a:pt x="507" y="231"/>
                    <a:pt x="507" y="231"/>
                    <a:pt x="507" y="231"/>
                  </a:cubicBezTo>
                  <a:cubicBezTo>
                    <a:pt x="507" y="217"/>
                    <a:pt x="507" y="217"/>
                    <a:pt x="507" y="217"/>
                  </a:cubicBezTo>
                  <a:cubicBezTo>
                    <a:pt x="460" y="213"/>
                    <a:pt x="460" y="213"/>
                    <a:pt x="460" y="213"/>
                  </a:cubicBezTo>
                  <a:cubicBezTo>
                    <a:pt x="458" y="202"/>
                    <a:pt x="456" y="192"/>
                    <a:pt x="452" y="182"/>
                  </a:cubicBezTo>
                  <a:cubicBezTo>
                    <a:pt x="490" y="150"/>
                    <a:pt x="490" y="150"/>
                    <a:pt x="490" y="150"/>
                  </a:cubicBezTo>
                  <a:cubicBezTo>
                    <a:pt x="482" y="138"/>
                    <a:pt x="482" y="138"/>
                    <a:pt x="482" y="138"/>
                  </a:cubicBezTo>
                  <a:cubicBezTo>
                    <a:pt x="463" y="109"/>
                    <a:pt x="463" y="109"/>
                    <a:pt x="463" y="109"/>
                  </a:cubicBezTo>
                  <a:cubicBezTo>
                    <a:pt x="456" y="98"/>
                    <a:pt x="456" y="98"/>
                    <a:pt x="456" y="98"/>
                  </a:cubicBezTo>
                  <a:cubicBezTo>
                    <a:pt x="414" y="116"/>
                    <a:pt x="414" y="116"/>
                    <a:pt x="414" y="116"/>
                  </a:cubicBezTo>
                  <a:cubicBezTo>
                    <a:pt x="407" y="108"/>
                    <a:pt x="399" y="101"/>
                    <a:pt x="391" y="94"/>
                  </a:cubicBezTo>
                  <a:cubicBezTo>
                    <a:pt x="407" y="48"/>
                    <a:pt x="407" y="48"/>
                    <a:pt x="407" y="48"/>
                  </a:cubicBezTo>
                  <a:cubicBezTo>
                    <a:pt x="394" y="42"/>
                    <a:pt x="394" y="42"/>
                    <a:pt x="394" y="42"/>
                  </a:cubicBezTo>
                  <a:cubicBezTo>
                    <a:pt x="363" y="26"/>
                    <a:pt x="363" y="26"/>
                    <a:pt x="363" y="26"/>
                  </a:cubicBezTo>
                  <a:cubicBezTo>
                    <a:pt x="351" y="20"/>
                    <a:pt x="351" y="20"/>
                    <a:pt x="351" y="20"/>
                  </a:cubicBezTo>
                  <a:cubicBezTo>
                    <a:pt x="325" y="55"/>
                    <a:pt x="325" y="55"/>
                    <a:pt x="325" y="55"/>
                  </a:cubicBezTo>
                  <a:cubicBezTo>
                    <a:pt x="315" y="52"/>
                    <a:pt x="304" y="49"/>
                    <a:pt x="293" y="47"/>
                  </a:cubicBezTo>
                  <a:cubicBezTo>
                    <a:pt x="283" y="0"/>
                    <a:pt x="283" y="0"/>
                    <a:pt x="283" y="0"/>
                  </a:cubicBezTo>
                  <a:cubicBezTo>
                    <a:pt x="269" y="1"/>
                    <a:pt x="269" y="1"/>
                    <a:pt x="269" y="1"/>
                  </a:cubicBezTo>
                  <a:cubicBezTo>
                    <a:pt x="234" y="3"/>
                    <a:pt x="234" y="3"/>
                    <a:pt x="234" y="3"/>
                  </a:cubicBezTo>
                  <a:cubicBezTo>
                    <a:pt x="221" y="4"/>
                    <a:pt x="221" y="4"/>
                    <a:pt x="221" y="4"/>
                  </a:cubicBezTo>
                  <a:cubicBezTo>
                    <a:pt x="216" y="47"/>
                    <a:pt x="216" y="47"/>
                    <a:pt x="216" y="47"/>
                  </a:cubicBezTo>
                  <a:cubicBezTo>
                    <a:pt x="205" y="49"/>
                    <a:pt x="194" y="52"/>
                    <a:pt x="184" y="56"/>
                  </a:cubicBezTo>
                  <a:cubicBezTo>
                    <a:pt x="152" y="20"/>
                    <a:pt x="152" y="20"/>
                    <a:pt x="152" y="20"/>
                  </a:cubicBezTo>
                  <a:cubicBezTo>
                    <a:pt x="140" y="28"/>
                    <a:pt x="140" y="28"/>
                    <a:pt x="140" y="28"/>
                  </a:cubicBezTo>
                  <a:cubicBezTo>
                    <a:pt x="111" y="46"/>
                    <a:pt x="111" y="46"/>
                    <a:pt x="111" y="46"/>
                  </a:cubicBezTo>
                  <a:cubicBezTo>
                    <a:pt x="100" y="54"/>
                    <a:pt x="100" y="54"/>
                    <a:pt x="100" y="54"/>
                  </a:cubicBezTo>
                  <a:cubicBezTo>
                    <a:pt x="118" y="94"/>
                    <a:pt x="118" y="94"/>
                    <a:pt x="118" y="94"/>
                  </a:cubicBezTo>
                  <a:cubicBezTo>
                    <a:pt x="111" y="100"/>
                    <a:pt x="105" y="106"/>
                    <a:pt x="99" y="112"/>
                  </a:cubicBezTo>
                  <a:cubicBezTo>
                    <a:pt x="98" y="114"/>
                    <a:pt x="97" y="116"/>
                    <a:pt x="95" y="117"/>
                  </a:cubicBezTo>
                  <a:cubicBezTo>
                    <a:pt x="48" y="102"/>
                    <a:pt x="48" y="102"/>
                    <a:pt x="48" y="102"/>
                  </a:cubicBezTo>
                  <a:cubicBezTo>
                    <a:pt x="42" y="114"/>
                    <a:pt x="42" y="114"/>
                    <a:pt x="42" y="114"/>
                  </a:cubicBezTo>
                  <a:cubicBezTo>
                    <a:pt x="26" y="145"/>
                    <a:pt x="26" y="145"/>
                    <a:pt x="26" y="145"/>
                  </a:cubicBezTo>
                  <a:cubicBezTo>
                    <a:pt x="20" y="157"/>
                    <a:pt x="20" y="157"/>
                    <a:pt x="20" y="157"/>
                  </a:cubicBezTo>
                  <a:cubicBezTo>
                    <a:pt x="57" y="183"/>
                    <a:pt x="57" y="183"/>
                    <a:pt x="57" y="183"/>
                  </a:cubicBezTo>
                  <a:cubicBezTo>
                    <a:pt x="54" y="193"/>
                    <a:pt x="51" y="203"/>
                    <a:pt x="49" y="214"/>
                  </a:cubicBezTo>
                  <a:cubicBezTo>
                    <a:pt x="0" y="224"/>
                    <a:pt x="0" y="224"/>
                    <a:pt x="0" y="224"/>
                  </a:cubicBezTo>
                  <a:cubicBezTo>
                    <a:pt x="1" y="238"/>
                    <a:pt x="1" y="238"/>
                    <a:pt x="1" y="238"/>
                  </a:cubicBezTo>
                  <a:cubicBezTo>
                    <a:pt x="3" y="272"/>
                    <a:pt x="3" y="272"/>
                    <a:pt x="3" y="272"/>
                  </a:cubicBezTo>
                  <a:cubicBezTo>
                    <a:pt x="4" y="285"/>
                    <a:pt x="4" y="285"/>
                    <a:pt x="4" y="285"/>
                  </a:cubicBezTo>
                  <a:cubicBezTo>
                    <a:pt x="50" y="290"/>
                    <a:pt x="50" y="290"/>
                    <a:pt x="50" y="290"/>
                  </a:cubicBezTo>
                  <a:cubicBezTo>
                    <a:pt x="52" y="300"/>
                    <a:pt x="54" y="311"/>
                    <a:pt x="58" y="320"/>
                  </a:cubicBezTo>
                  <a:cubicBezTo>
                    <a:pt x="21" y="353"/>
                    <a:pt x="21" y="353"/>
                    <a:pt x="21" y="353"/>
                  </a:cubicBezTo>
                  <a:cubicBezTo>
                    <a:pt x="28" y="364"/>
                    <a:pt x="28" y="364"/>
                    <a:pt x="28" y="364"/>
                  </a:cubicBezTo>
                  <a:cubicBezTo>
                    <a:pt x="47" y="393"/>
                    <a:pt x="47" y="393"/>
                    <a:pt x="47" y="393"/>
                  </a:cubicBezTo>
                  <a:cubicBezTo>
                    <a:pt x="55" y="405"/>
                    <a:pt x="55" y="405"/>
                    <a:pt x="55" y="405"/>
                  </a:cubicBezTo>
                  <a:cubicBezTo>
                    <a:pt x="96" y="386"/>
                    <a:pt x="96" y="386"/>
                    <a:pt x="96" y="386"/>
                  </a:cubicBezTo>
                  <a:cubicBezTo>
                    <a:pt x="103" y="394"/>
                    <a:pt x="111" y="402"/>
                    <a:pt x="119" y="409"/>
                  </a:cubicBezTo>
                  <a:cubicBezTo>
                    <a:pt x="104" y="455"/>
                    <a:pt x="104" y="455"/>
                    <a:pt x="104" y="455"/>
                  </a:cubicBezTo>
                  <a:cubicBezTo>
                    <a:pt x="116" y="461"/>
                    <a:pt x="116" y="461"/>
                    <a:pt x="116" y="461"/>
                  </a:cubicBezTo>
                  <a:cubicBezTo>
                    <a:pt x="147" y="477"/>
                    <a:pt x="147" y="477"/>
                    <a:pt x="147" y="477"/>
                  </a:cubicBezTo>
                  <a:cubicBezTo>
                    <a:pt x="159" y="483"/>
                    <a:pt x="159" y="483"/>
                    <a:pt x="159" y="483"/>
                  </a:cubicBezTo>
                  <a:cubicBezTo>
                    <a:pt x="185" y="447"/>
                    <a:pt x="185" y="447"/>
                    <a:pt x="185" y="447"/>
                  </a:cubicBezTo>
                  <a:cubicBezTo>
                    <a:pt x="196" y="451"/>
                    <a:pt x="206" y="454"/>
                    <a:pt x="218" y="456"/>
                  </a:cubicBezTo>
                  <a:cubicBezTo>
                    <a:pt x="227" y="502"/>
                    <a:pt x="227" y="502"/>
                    <a:pt x="227" y="502"/>
                  </a:cubicBezTo>
                  <a:cubicBezTo>
                    <a:pt x="241" y="501"/>
                    <a:pt x="241" y="501"/>
                    <a:pt x="241" y="501"/>
                  </a:cubicBezTo>
                  <a:cubicBezTo>
                    <a:pt x="276" y="500"/>
                    <a:pt x="276" y="500"/>
                    <a:pt x="276" y="500"/>
                  </a:cubicBezTo>
                  <a:cubicBezTo>
                    <a:pt x="290" y="499"/>
                    <a:pt x="290" y="499"/>
                    <a:pt x="290" y="499"/>
                  </a:cubicBezTo>
                  <a:cubicBezTo>
                    <a:pt x="294" y="456"/>
                    <a:pt x="294" y="456"/>
                    <a:pt x="294" y="456"/>
                  </a:cubicBezTo>
                  <a:cubicBezTo>
                    <a:pt x="307" y="453"/>
                    <a:pt x="319" y="450"/>
                    <a:pt x="331" y="445"/>
                  </a:cubicBezTo>
                  <a:lnTo>
                    <a:pt x="281" y="3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4968876" y="4522788"/>
              <a:ext cx="1428750" cy="1409700"/>
            </a:xfrm>
            <a:custGeom>
              <a:avLst/>
              <a:gdLst>
                <a:gd name="T0" fmla="*/ 380 w 381"/>
                <a:gd name="T1" fmla="*/ 311 h 376"/>
                <a:gd name="T2" fmla="*/ 372 w 381"/>
                <a:gd name="T3" fmla="*/ 287 h 376"/>
                <a:gd name="T4" fmla="*/ 208 w 381"/>
                <a:gd name="T5" fmla="*/ 131 h 376"/>
                <a:gd name="T6" fmla="*/ 181 w 381"/>
                <a:gd name="T7" fmla="*/ 37 h 376"/>
                <a:gd name="T8" fmla="*/ 71 w 381"/>
                <a:gd name="T9" fmla="*/ 15 h 376"/>
                <a:gd name="T10" fmla="*/ 127 w 381"/>
                <a:gd name="T11" fmla="*/ 70 h 376"/>
                <a:gd name="T12" fmla="*/ 127 w 381"/>
                <a:gd name="T13" fmla="*/ 87 h 376"/>
                <a:gd name="T14" fmla="*/ 88 w 381"/>
                <a:gd name="T15" fmla="*/ 125 h 376"/>
                <a:gd name="T16" fmla="*/ 71 w 381"/>
                <a:gd name="T17" fmla="*/ 125 h 376"/>
                <a:gd name="T18" fmla="*/ 15 w 381"/>
                <a:gd name="T19" fmla="*/ 70 h 376"/>
                <a:gd name="T20" fmla="*/ 37 w 381"/>
                <a:gd name="T21" fmla="*/ 178 h 376"/>
                <a:gd name="T22" fmla="*/ 133 w 381"/>
                <a:gd name="T23" fmla="*/ 205 h 376"/>
                <a:gd name="T24" fmla="*/ 292 w 381"/>
                <a:gd name="T25" fmla="*/ 366 h 376"/>
                <a:gd name="T26" fmla="*/ 315 w 381"/>
                <a:gd name="T27" fmla="*/ 374 h 376"/>
                <a:gd name="T28" fmla="*/ 380 w 381"/>
                <a:gd name="T29" fmla="*/ 31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376">
                  <a:moveTo>
                    <a:pt x="380" y="311"/>
                  </a:moveTo>
                  <a:cubicBezTo>
                    <a:pt x="381" y="302"/>
                    <a:pt x="377" y="292"/>
                    <a:pt x="372" y="287"/>
                  </a:cubicBezTo>
                  <a:cubicBezTo>
                    <a:pt x="317" y="235"/>
                    <a:pt x="263" y="183"/>
                    <a:pt x="208" y="131"/>
                  </a:cubicBezTo>
                  <a:cubicBezTo>
                    <a:pt x="216" y="98"/>
                    <a:pt x="207" y="62"/>
                    <a:pt x="181" y="37"/>
                  </a:cubicBezTo>
                  <a:cubicBezTo>
                    <a:pt x="151" y="8"/>
                    <a:pt x="108" y="0"/>
                    <a:pt x="71" y="15"/>
                  </a:cubicBezTo>
                  <a:cubicBezTo>
                    <a:pt x="127" y="70"/>
                    <a:pt x="127" y="70"/>
                    <a:pt x="127" y="70"/>
                  </a:cubicBezTo>
                  <a:cubicBezTo>
                    <a:pt x="132" y="75"/>
                    <a:pt x="132" y="82"/>
                    <a:pt x="127" y="87"/>
                  </a:cubicBezTo>
                  <a:cubicBezTo>
                    <a:pt x="88" y="125"/>
                    <a:pt x="88" y="125"/>
                    <a:pt x="88" y="125"/>
                  </a:cubicBezTo>
                  <a:cubicBezTo>
                    <a:pt x="84" y="130"/>
                    <a:pt x="76" y="130"/>
                    <a:pt x="71" y="125"/>
                  </a:cubicBezTo>
                  <a:cubicBezTo>
                    <a:pt x="15" y="70"/>
                    <a:pt x="15" y="70"/>
                    <a:pt x="15" y="70"/>
                  </a:cubicBezTo>
                  <a:cubicBezTo>
                    <a:pt x="0" y="106"/>
                    <a:pt x="8" y="149"/>
                    <a:pt x="37" y="178"/>
                  </a:cubicBezTo>
                  <a:cubicBezTo>
                    <a:pt x="63" y="204"/>
                    <a:pt x="99" y="213"/>
                    <a:pt x="133" y="205"/>
                  </a:cubicBezTo>
                  <a:cubicBezTo>
                    <a:pt x="186" y="259"/>
                    <a:pt x="239" y="313"/>
                    <a:pt x="292" y="366"/>
                  </a:cubicBezTo>
                  <a:cubicBezTo>
                    <a:pt x="296" y="371"/>
                    <a:pt x="307" y="376"/>
                    <a:pt x="315" y="374"/>
                  </a:cubicBezTo>
                  <a:cubicBezTo>
                    <a:pt x="348" y="369"/>
                    <a:pt x="375" y="342"/>
                    <a:pt x="380"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7" name="Group 26"/>
          <p:cNvGrpSpPr/>
          <p:nvPr/>
        </p:nvGrpSpPr>
        <p:grpSpPr>
          <a:xfrm>
            <a:off x="3204546" y="2815807"/>
            <a:ext cx="460435" cy="339249"/>
            <a:chOff x="3475038" y="2949575"/>
            <a:chExt cx="1954212" cy="1439863"/>
          </a:xfrm>
          <a:solidFill>
            <a:schemeClr val="bg1"/>
          </a:solidFill>
        </p:grpSpPr>
        <p:sp>
          <p:nvSpPr>
            <p:cNvPr id="28" name="Freeform 27"/>
            <p:cNvSpPr/>
            <p:nvPr/>
          </p:nvSpPr>
          <p:spPr bwMode="auto">
            <a:xfrm>
              <a:off x="3475038" y="2949575"/>
              <a:ext cx="1365250" cy="1309688"/>
            </a:xfrm>
            <a:custGeom>
              <a:avLst/>
              <a:gdLst>
                <a:gd name="T0" fmla="*/ 152 w 364"/>
                <a:gd name="T1" fmla="*/ 263 h 349"/>
                <a:gd name="T2" fmla="*/ 133 w 364"/>
                <a:gd name="T3" fmla="*/ 258 h 349"/>
                <a:gd name="T4" fmla="*/ 130 w 364"/>
                <a:gd name="T5" fmla="*/ 257 h 349"/>
                <a:gd name="T6" fmla="*/ 128 w 364"/>
                <a:gd name="T7" fmla="*/ 257 h 349"/>
                <a:gd name="T8" fmla="*/ 82 w 364"/>
                <a:gd name="T9" fmla="*/ 276 h 349"/>
                <a:gd name="T10" fmla="*/ 94 w 364"/>
                <a:gd name="T11" fmla="*/ 242 h 349"/>
                <a:gd name="T12" fmla="*/ 84 w 364"/>
                <a:gd name="T13" fmla="*/ 235 h 349"/>
                <a:gd name="T14" fmla="*/ 33 w 364"/>
                <a:gd name="T15" fmla="*/ 150 h 349"/>
                <a:gd name="T16" fmla="*/ 196 w 364"/>
                <a:gd name="T17" fmla="*/ 34 h 349"/>
                <a:gd name="T18" fmla="*/ 319 w 364"/>
                <a:gd name="T19" fmla="*/ 74 h 349"/>
                <a:gd name="T20" fmla="*/ 341 w 364"/>
                <a:gd name="T21" fmla="*/ 72 h 349"/>
                <a:gd name="T22" fmla="*/ 364 w 364"/>
                <a:gd name="T23" fmla="*/ 74 h 349"/>
                <a:gd name="T24" fmla="*/ 196 w 364"/>
                <a:gd name="T25" fmla="*/ 0 h 349"/>
                <a:gd name="T26" fmla="*/ 0 w 364"/>
                <a:gd name="T27" fmla="*/ 150 h 349"/>
                <a:gd name="T28" fmla="*/ 55 w 364"/>
                <a:gd name="T29" fmla="*/ 255 h 349"/>
                <a:gd name="T30" fmla="*/ 21 w 364"/>
                <a:gd name="T31" fmla="*/ 349 h 349"/>
                <a:gd name="T32" fmla="*/ 60 w 364"/>
                <a:gd name="T33" fmla="*/ 326 h 349"/>
                <a:gd name="T34" fmla="*/ 128 w 364"/>
                <a:gd name="T35" fmla="*/ 291 h 349"/>
                <a:gd name="T36" fmla="*/ 173 w 364"/>
                <a:gd name="T37" fmla="*/ 299 h 349"/>
                <a:gd name="T38" fmla="*/ 152 w 364"/>
                <a:gd name="T39" fmla="*/ 2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4" h="349">
                  <a:moveTo>
                    <a:pt x="152" y="263"/>
                  </a:moveTo>
                  <a:cubicBezTo>
                    <a:pt x="146" y="262"/>
                    <a:pt x="140" y="260"/>
                    <a:pt x="133" y="258"/>
                  </a:cubicBezTo>
                  <a:cubicBezTo>
                    <a:pt x="130" y="257"/>
                    <a:pt x="130" y="257"/>
                    <a:pt x="130" y="257"/>
                  </a:cubicBezTo>
                  <a:cubicBezTo>
                    <a:pt x="128" y="257"/>
                    <a:pt x="128" y="257"/>
                    <a:pt x="128" y="257"/>
                  </a:cubicBezTo>
                  <a:cubicBezTo>
                    <a:pt x="124" y="257"/>
                    <a:pt x="118" y="257"/>
                    <a:pt x="82" y="276"/>
                  </a:cubicBezTo>
                  <a:cubicBezTo>
                    <a:pt x="94" y="242"/>
                    <a:pt x="94" y="242"/>
                    <a:pt x="94" y="242"/>
                  </a:cubicBezTo>
                  <a:cubicBezTo>
                    <a:pt x="84" y="235"/>
                    <a:pt x="84" y="235"/>
                    <a:pt x="84" y="235"/>
                  </a:cubicBezTo>
                  <a:cubicBezTo>
                    <a:pt x="51" y="212"/>
                    <a:pt x="33" y="182"/>
                    <a:pt x="33" y="150"/>
                  </a:cubicBezTo>
                  <a:cubicBezTo>
                    <a:pt x="33" y="86"/>
                    <a:pt x="106" y="34"/>
                    <a:pt x="196" y="34"/>
                  </a:cubicBezTo>
                  <a:cubicBezTo>
                    <a:pt x="245" y="34"/>
                    <a:pt x="289" y="49"/>
                    <a:pt x="319" y="74"/>
                  </a:cubicBezTo>
                  <a:cubicBezTo>
                    <a:pt x="326" y="73"/>
                    <a:pt x="334" y="72"/>
                    <a:pt x="341" y="72"/>
                  </a:cubicBezTo>
                  <a:cubicBezTo>
                    <a:pt x="349" y="72"/>
                    <a:pt x="357" y="73"/>
                    <a:pt x="364" y="74"/>
                  </a:cubicBezTo>
                  <a:cubicBezTo>
                    <a:pt x="330" y="30"/>
                    <a:pt x="268" y="0"/>
                    <a:pt x="196" y="0"/>
                  </a:cubicBezTo>
                  <a:cubicBezTo>
                    <a:pt x="88" y="0"/>
                    <a:pt x="0" y="68"/>
                    <a:pt x="0" y="150"/>
                  </a:cubicBezTo>
                  <a:cubicBezTo>
                    <a:pt x="0" y="189"/>
                    <a:pt x="19" y="227"/>
                    <a:pt x="55" y="255"/>
                  </a:cubicBezTo>
                  <a:cubicBezTo>
                    <a:pt x="21" y="349"/>
                    <a:pt x="21" y="349"/>
                    <a:pt x="21" y="349"/>
                  </a:cubicBezTo>
                  <a:cubicBezTo>
                    <a:pt x="60" y="326"/>
                    <a:pt x="60" y="326"/>
                    <a:pt x="60" y="326"/>
                  </a:cubicBezTo>
                  <a:cubicBezTo>
                    <a:pt x="86" y="312"/>
                    <a:pt x="117" y="295"/>
                    <a:pt x="128" y="291"/>
                  </a:cubicBezTo>
                  <a:cubicBezTo>
                    <a:pt x="142" y="295"/>
                    <a:pt x="157" y="298"/>
                    <a:pt x="173" y="299"/>
                  </a:cubicBezTo>
                  <a:cubicBezTo>
                    <a:pt x="164" y="288"/>
                    <a:pt x="157" y="276"/>
                    <a:pt x="152" y="2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4079875" y="3282950"/>
              <a:ext cx="1349375" cy="1106488"/>
            </a:xfrm>
            <a:custGeom>
              <a:avLst/>
              <a:gdLst>
                <a:gd name="T0" fmla="*/ 360 w 360"/>
                <a:gd name="T1" fmla="*/ 134 h 295"/>
                <a:gd name="T2" fmla="*/ 180 w 360"/>
                <a:gd name="T3" fmla="*/ 0 h 295"/>
                <a:gd name="T4" fmla="*/ 0 w 360"/>
                <a:gd name="T5" fmla="*/ 134 h 295"/>
                <a:gd name="T6" fmla="*/ 180 w 360"/>
                <a:gd name="T7" fmla="*/ 267 h 295"/>
                <a:gd name="T8" fmla="*/ 248 w 360"/>
                <a:gd name="T9" fmla="*/ 257 h 295"/>
                <a:gd name="T10" fmla="*/ 324 w 360"/>
                <a:gd name="T11" fmla="*/ 295 h 295"/>
                <a:gd name="T12" fmla="*/ 302 w 360"/>
                <a:gd name="T13" fmla="*/ 232 h 295"/>
                <a:gd name="T14" fmla="*/ 360 w 360"/>
                <a:gd name="T15" fmla="*/ 134 h 295"/>
                <a:gd name="T16" fmla="*/ 111 w 360"/>
                <a:gd name="T17" fmla="*/ 153 h 295"/>
                <a:gd name="T18" fmla="*/ 95 w 360"/>
                <a:gd name="T19" fmla="*/ 144 h 295"/>
                <a:gd name="T20" fmla="*/ 79 w 360"/>
                <a:gd name="T21" fmla="*/ 153 h 295"/>
                <a:gd name="T22" fmla="*/ 82 w 360"/>
                <a:gd name="T23" fmla="*/ 134 h 295"/>
                <a:gd name="T24" fmla="*/ 69 w 360"/>
                <a:gd name="T25" fmla="*/ 122 h 295"/>
                <a:gd name="T26" fmla="*/ 87 w 360"/>
                <a:gd name="T27" fmla="*/ 119 h 295"/>
                <a:gd name="T28" fmla="*/ 95 w 360"/>
                <a:gd name="T29" fmla="*/ 103 h 295"/>
                <a:gd name="T30" fmla="*/ 103 w 360"/>
                <a:gd name="T31" fmla="*/ 119 h 295"/>
                <a:gd name="T32" fmla="*/ 121 w 360"/>
                <a:gd name="T33" fmla="*/ 122 h 295"/>
                <a:gd name="T34" fmla="*/ 108 w 360"/>
                <a:gd name="T35" fmla="*/ 134 h 295"/>
                <a:gd name="T36" fmla="*/ 111 w 360"/>
                <a:gd name="T37" fmla="*/ 153 h 295"/>
                <a:gd name="T38" fmla="*/ 205 w 360"/>
                <a:gd name="T39" fmla="*/ 160 h 295"/>
                <a:gd name="T40" fmla="*/ 180 w 360"/>
                <a:gd name="T41" fmla="*/ 147 h 295"/>
                <a:gd name="T42" fmla="*/ 154 w 360"/>
                <a:gd name="T43" fmla="*/ 160 h 295"/>
                <a:gd name="T44" fmla="*/ 159 w 360"/>
                <a:gd name="T45" fmla="*/ 132 h 295"/>
                <a:gd name="T46" fmla="*/ 139 w 360"/>
                <a:gd name="T47" fmla="*/ 112 h 295"/>
                <a:gd name="T48" fmla="*/ 167 w 360"/>
                <a:gd name="T49" fmla="*/ 108 h 295"/>
                <a:gd name="T50" fmla="*/ 180 w 360"/>
                <a:gd name="T51" fmla="*/ 82 h 295"/>
                <a:gd name="T52" fmla="*/ 192 w 360"/>
                <a:gd name="T53" fmla="*/ 108 h 295"/>
                <a:gd name="T54" fmla="*/ 220 w 360"/>
                <a:gd name="T55" fmla="*/ 112 h 295"/>
                <a:gd name="T56" fmla="*/ 200 w 360"/>
                <a:gd name="T57" fmla="*/ 132 h 295"/>
                <a:gd name="T58" fmla="*/ 205 w 360"/>
                <a:gd name="T59" fmla="*/ 160 h 295"/>
                <a:gd name="T60" fmla="*/ 281 w 360"/>
                <a:gd name="T61" fmla="*/ 153 h 295"/>
                <a:gd name="T62" fmla="*/ 264 w 360"/>
                <a:gd name="T63" fmla="*/ 144 h 295"/>
                <a:gd name="T64" fmla="*/ 248 w 360"/>
                <a:gd name="T65" fmla="*/ 153 h 295"/>
                <a:gd name="T66" fmla="*/ 251 w 360"/>
                <a:gd name="T67" fmla="*/ 134 h 295"/>
                <a:gd name="T68" fmla="*/ 238 w 360"/>
                <a:gd name="T69" fmla="*/ 122 h 295"/>
                <a:gd name="T70" fmla="*/ 256 w 360"/>
                <a:gd name="T71" fmla="*/ 119 h 295"/>
                <a:gd name="T72" fmla="*/ 264 w 360"/>
                <a:gd name="T73" fmla="*/ 103 h 295"/>
                <a:gd name="T74" fmla="*/ 272 w 360"/>
                <a:gd name="T75" fmla="*/ 119 h 295"/>
                <a:gd name="T76" fmla="*/ 291 w 360"/>
                <a:gd name="T77" fmla="*/ 122 h 295"/>
                <a:gd name="T78" fmla="*/ 277 w 360"/>
                <a:gd name="T79" fmla="*/ 134 h 295"/>
                <a:gd name="T80" fmla="*/ 281 w 360"/>
                <a:gd name="T81" fmla="*/ 15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0" h="295">
                  <a:moveTo>
                    <a:pt x="360" y="134"/>
                  </a:moveTo>
                  <a:cubicBezTo>
                    <a:pt x="360" y="60"/>
                    <a:pt x="280" y="0"/>
                    <a:pt x="180" y="0"/>
                  </a:cubicBezTo>
                  <a:cubicBezTo>
                    <a:pt x="81" y="0"/>
                    <a:pt x="0" y="60"/>
                    <a:pt x="0" y="134"/>
                  </a:cubicBezTo>
                  <a:cubicBezTo>
                    <a:pt x="0" y="207"/>
                    <a:pt x="81" y="267"/>
                    <a:pt x="180" y="267"/>
                  </a:cubicBezTo>
                  <a:cubicBezTo>
                    <a:pt x="204" y="267"/>
                    <a:pt x="227" y="264"/>
                    <a:pt x="248" y="257"/>
                  </a:cubicBezTo>
                  <a:cubicBezTo>
                    <a:pt x="255" y="255"/>
                    <a:pt x="324" y="295"/>
                    <a:pt x="324" y="295"/>
                  </a:cubicBezTo>
                  <a:cubicBezTo>
                    <a:pt x="302" y="232"/>
                    <a:pt x="302" y="232"/>
                    <a:pt x="302" y="232"/>
                  </a:cubicBezTo>
                  <a:cubicBezTo>
                    <a:pt x="338" y="207"/>
                    <a:pt x="360" y="173"/>
                    <a:pt x="360" y="134"/>
                  </a:cubicBezTo>
                  <a:close/>
                  <a:moveTo>
                    <a:pt x="111" y="153"/>
                  </a:moveTo>
                  <a:cubicBezTo>
                    <a:pt x="95" y="144"/>
                    <a:pt x="95" y="144"/>
                    <a:pt x="95" y="144"/>
                  </a:cubicBezTo>
                  <a:cubicBezTo>
                    <a:pt x="79" y="153"/>
                    <a:pt x="79" y="153"/>
                    <a:pt x="79" y="153"/>
                  </a:cubicBezTo>
                  <a:cubicBezTo>
                    <a:pt x="82" y="134"/>
                    <a:pt x="82" y="134"/>
                    <a:pt x="82" y="134"/>
                  </a:cubicBezTo>
                  <a:cubicBezTo>
                    <a:pt x="69" y="122"/>
                    <a:pt x="69" y="122"/>
                    <a:pt x="69" y="122"/>
                  </a:cubicBezTo>
                  <a:cubicBezTo>
                    <a:pt x="87" y="119"/>
                    <a:pt x="87" y="119"/>
                    <a:pt x="87" y="119"/>
                  </a:cubicBezTo>
                  <a:cubicBezTo>
                    <a:pt x="95" y="103"/>
                    <a:pt x="95" y="103"/>
                    <a:pt x="95" y="103"/>
                  </a:cubicBezTo>
                  <a:cubicBezTo>
                    <a:pt x="103" y="119"/>
                    <a:pt x="103" y="119"/>
                    <a:pt x="103" y="119"/>
                  </a:cubicBezTo>
                  <a:cubicBezTo>
                    <a:pt x="121" y="122"/>
                    <a:pt x="121" y="122"/>
                    <a:pt x="121" y="122"/>
                  </a:cubicBezTo>
                  <a:cubicBezTo>
                    <a:pt x="108" y="134"/>
                    <a:pt x="108" y="134"/>
                    <a:pt x="108" y="134"/>
                  </a:cubicBezTo>
                  <a:lnTo>
                    <a:pt x="111" y="153"/>
                  </a:lnTo>
                  <a:close/>
                  <a:moveTo>
                    <a:pt x="205" y="160"/>
                  </a:moveTo>
                  <a:cubicBezTo>
                    <a:pt x="180" y="147"/>
                    <a:pt x="180" y="147"/>
                    <a:pt x="180" y="147"/>
                  </a:cubicBezTo>
                  <a:cubicBezTo>
                    <a:pt x="154" y="160"/>
                    <a:pt x="154" y="160"/>
                    <a:pt x="154" y="160"/>
                  </a:cubicBezTo>
                  <a:cubicBezTo>
                    <a:pt x="159" y="132"/>
                    <a:pt x="159" y="132"/>
                    <a:pt x="159" y="132"/>
                  </a:cubicBezTo>
                  <a:cubicBezTo>
                    <a:pt x="139" y="112"/>
                    <a:pt x="139" y="112"/>
                    <a:pt x="139" y="112"/>
                  </a:cubicBezTo>
                  <a:cubicBezTo>
                    <a:pt x="167" y="108"/>
                    <a:pt x="167" y="108"/>
                    <a:pt x="167" y="108"/>
                  </a:cubicBezTo>
                  <a:cubicBezTo>
                    <a:pt x="180" y="82"/>
                    <a:pt x="180" y="82"/>
                    <a:pt x="180" y="82"/>
                  </a:cubicBezTo>
                  <a:cubicBezTo>
                    <a:pt x="192" y="108"/>
                    <a:pt x="192" y="108"/>
                    <a:pt x="192" y="108"/>
                  </a:cubicBezTo>
                  <a:cubicBezTo>
                    <a:pt x="220" y="112"/>
                    <a:pt x="220" y="112"/>
                    <a:pt x="220" y="112"/>
                  </a:cubicBezTo>
                  <a:cubicBezTo>
                    <a:pt x="200" y="132"/>
                    <a:pt x="200" y="132"/>
                    <a:pt x="200" y="132"/>
                  </a:cubicBezTo>
                  <a:lnTo>
                    <a:pt x="205" y="160"/>
                  </a:lnTo>
                  <a:close/>
                  <a:moveTo>
                    <a:pt x="281" y="153"/>
                  </a:moveTo>
                  <a:cubicBezTo>
                    <a:pt x="264" y="144"/>
                    <a:pt x="264" y="144"/>
                    <a:pt x="264" y="144"/>
                  </a:cubicBezTo>
                  <a:cubicBezTo>
                    <a:pt x="248" y="153"/>
                    <a:pt x="248" y="153"/>
                    <a:pt x="248" y="153"/>
                  </a:cubicBezTo>
                  <a:cubicBezTo>
                    <a:pt x="251" y="134"/>
                    <a:pt x="251" y="134"/>
                    <a:pt x="251" y="134"/>
                  </a:cubicBezTo>
                  <a:cubicBezTo>
                    <a:pt x="238" y="122"/>
                    <a:pt x="238" y="122"/>
                    <a:pt x="238" y="122"/>
                  </a:cubicBezTo>
                  <a:cubicBezTo>
                    <a:pt x="256" y="119"/>
                    <a:pt x="256" y="119"/>
                    <a:pt x="256" y="119"/>
                  </a:cubicBezTo>
                  <a:cubicBezTo>
                    <a:pt x="264" y="103"/>
                    <a:pt x="264" y="103"/>
                    <a:pt x="264" y="103"/>
                  </a:cubicBezTo>
                  <a:cubicBezTo>
                    <a:pt x="272" y="119"/>
                    <a:pt x="272" y="119"/>
                    <a:pt x="272" y="119"/>
                  </a:cubicBezTo>
                  <a:cubicBezTo>
                    <a:pt x="291" y="122"/>
                    <a:pt x="291" y="122"/>
                    <a:pt x="291" y="122"/>
                  </a:cubicBezTo>
                  <a:cubicBezTo>
                    <a:pt x="277" y="134"/>
                    <a:pt x="277" y="134"/>
                    <a:pt x="277" y="134"/>
                  </a:cubicBezTo>
                  <a:lnTo>
                    <a:pt x="281" y="1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1" name="Rounded Rectangle 30"/>
          <p:cNvSpPr/>
          <p:nvPr/>
        </p:nvSpPr>
        <p:spPr>
          <a:xfrm>
            <a:off x="622534" y="1445390"/>
            <a:ext cx="1802932" cy="381000"/>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533400" y="18360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3" name="Rounded Rectangle 32"/>
          <p:cNvSpPr/>
          <p:nvPr/>
        </p:nvSpPr>
        <p:spPr>
          <a:xfrm>
            <a:off x="622534" y="2664590"/>
            <a:ext cx="1802932" cy="381000"/>
          </a:xfrm>
          <a:prstGeom prst="round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33400" y="30552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5" name="Rounded Rectangle 34"/>
          <p:cNvSpPr/>
          <p:nvPr/>
        </p:nvSpPr>
        <p:spPr>
          <a:xfrm>
            <a:off x="622534" y="3883790"/>
            <a:ext cx="1802932" cy="381000"/>
          </a:xfrm>
          <a:prstGeom prst="round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33400" y="42744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7" name="Rounded Rectangle 36"/>
          <p:cNvSpPr/>
          <p:nvPr/>
        </p:nvSpPr>
        <p:spPr>
          <a:xfrm>
            <a:off x="6718534" y="1445390"/>
            <a:ext cx="1802932" cy="381000"/>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6629400" y="18360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Rounded Rectangle 38"/>
          <p:cNvSpPr/>
          <p:nvPr/>
        </p:nvSpPr>
        <p:spPr>
          <a:xfrm>
            <a:off x="6718534" y="2664590"/>
            <a:ext cx="1802932" cy="381000"/>
          </a:xfrm>
          <a:prstGeom prst="round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6629400" y="30552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1" name="Rounded Rectangle 40"/>
          <p:cNvSpPr/>
          <p:nvPr/>
        </p:nvSpPr>
        <p:spPr>
          <a:xfrm>
            <a:off x="6718534" y="3883790"/>
            <a:ext cx="1802932" cy="381000"/>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629400" y="427446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3" name="TextBox 42"/>
          <p:cNvSpPr txBox="1"/>
          <p:nvPr/>
        </p:nvSpPr>
        <p:spPr>
          <a:xfrm>
            <a:off x="728714" y="1482002"/>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4" name="TextBox 43"/>
          <p:cNvSpPr txBox="1"/>
          <p:nvPr/>
        </p:nvSpPr>
        <p:spPr>
          <a:xfrm>
            <a:off x="728714" y="2715893"/>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5" name="TextBox 44"/>
          <p:cNvSpPr txBox="1"/>
          <p:nvPr/>
        </p:nvSpPr>
        <p:spPr>
          <a:xfrm>
            <a:off x="728714" y="3923362"/>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6" name="TextBox 45"/>
          <p:cNvSpPr txBox="1"/>
          <p:nvPr/>
        </p:nvSpPr>
        <p:spPr>
          <a:xfrm>
            <a:off x="6850899" y="1489431"/>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7" name="TextBox 46"/>
          <p:cNvSpPr txBox="1"/>
          <p:nvPr/>
        </p:nvSpPr>
        <p:spPr>
          <a:xfrm>
            <a:off x="6850899" y="2715893"/>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8" name="TextBox 47"/>
          <p:cNvSpPr txBox="1"/>
          <p:nvPr/>
        </p:nvSpPr>
        <p:spPr>
          <a:xfrm>
            <a:off x="6830918" y="3923362"/>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51" name="TextBox 5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3" name="TextBox 5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left)">
                                      <p:cBhvr>
                                        <p:cTn id="15" dur="500"/>
                                        <p:tgtEl>
                                          <p:spTgt spid="1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left)">
                                      <p:cBhvr>
                                        <p:cTn id="19" dur="500"/>
                                        <p:tgtEl>
                                          <p:spTgt spid="1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500"/>
                                        <p:tgtEl>
                                          <p:spTgt spid="16"/>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par>
                          <p:cTn id="44" fill="hold">
                            <p:stCondLst>
                              <p:cond delay="5000"/>
                            </p:stCondLst>
                            <p:childTnLst>
                              <p:par>
                                <p:cTn id="45" presetID="16" presetClass="entr" presetSubtype="37"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outVertical)">
                                      <p:cBhvr>
                                        <p:cTn id="47" dur="500"/>
                                        <p:tgtEl>
                                          <p:spTgt spid="15"/>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barn(inVertical)">
                                      <p:cBhvr>
                                        <p:cTn id="51" dur="500"/>
                                        <p:tgtEl>
                                          <p:spTgt spid="31"/>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barn(inVertical)">
                                      <p:cBhvr>
                                        <p:cTn id="55" dur="500"/>
                                        <p:tgtEl>
                                          <p:spTgt spid="33"/>
                                        </p:tgtEl>
                                      </p:cBhvr>
                                    </p:animEffect>
                                  </p:childTnLst>
                                </p:cTn>
                              </p:par>
                            </p:childTnLst>
                          </p:cTn>
                        </p:par>
                        <p:par>
                          <p:cTn id="56" fill="hold">
                            <p:stCondLst>
                              <p:cond delay="6500"/>
                            </p:stCondLst>
                            <p:childTnLst>
                              <p:par>
                                <p:cTn id="57" presetID="16" presetClass="entr" presetSubtype="21" fill="hold" grpId="0" nodeType="after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barn(inVertical)">
                                      <p:cBhvr>
                                        <p:cTn id="59" dur="500"/>
                                        <p:tgtEl>
                                          <p:spTgt spid="35"/>
                                        </p:tgtEl>
                                      </p:cBhvr>
                                    </p:animEffect>
                                  </p:childTnLst>
                                </p:cTn>
                              </p:par>
                            </p:childTnLst>
                          </p:cTn>
                        </p:par>
                        <p:par>
                          <p:cTn id="60" fill="hold">
                            <p:stCondLst>
                              <p:cond delay="7000"/>
                            </p:stCondLst>
                            <p:childTnLst>
                              <p:par>
                                <p:cTn id="61" presetID="16" presetClass="entr" presetSubtype="21" fill="hold" grpId="0"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barn(inVertical)">
                                      <p:cBhvr>
                                        <p:cTn id="63" dur="500"/>
                                        <p:tgtEl>
                                          <p:spTgt spid="37"/>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barn(inVertical)">
                                      <p:cBhvr>
                                        <p:cTn id="67" dur="500"/>
                                        <p:tgtEl>
                                          <p:spTgt spid="39"/>
                                        </p:tgtEl>
                                      </p:cBhvr>
                                    </p:animEffect>
                                  </p:childTnLst>
                                </p:cTn>
                              </p:par>
                            </p:childTnLst>
                          </p:cTn>
                        </p:par>
                        <p:par>
                          <p:cTn id="68" fill="hold">
                            <p:stCondLst>
                              <p:cond delay="8000"/>
                            </p:stCondLst>
                            <p:childTnLst>
                              <p:par>
                                <p:cTn id="69" presetID="16" presetClass="entr" presetSubtype="21" fill="hold" grpId="0" nodeType="after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barn(inVertical)">
                                      <p:cBhvr>
                                        <p:cTn id="71" dur="500"/>
                                        <p:tgtEl>
                                          <p:spTgt spid="41"/>
                                        </p:tgtEl>
                                      </p:cBhvr>
                                    </p:animEffect>
                                  </p:childTnLst>
                                </p:cTn>
                              </p:par>
                            </p:childTnLst>
                          </p:cTn>
                        </p:par>
                        <p:par>
                          <p:cTn id="72" fill="hold">
                            <p:stCondLst>
                              <p:cond delay="8500"/>
                            </p:stCondLst>
                            <p:childTnLst>
                              <p:par>
                                <p:cTn id="73" presetID="2" presetClass="entr" presetSubtype="4" fill="hold" grpId="0" nodeType="afterEffect">
                                  <p:stCondLst>
                                    <p:cond delay="0"/>
                                  </p:stCondLst>
                                  <p:childTnLst>
                                    <p:set>
                                      <p:cBhvr>
                                        <p:cTn id="74" dur="1" fill="hold">
                                          <p:stCondLst>
                                            <p:cond delay="0"/>
                                          </p:stCondLst>
                                        </p:cTn>
                                        <p:tgtEl>
                                          <p:spTgt spid="43"/>
                                        </p:tgtEl>
                                        <p:attrNameLst>
                                          <p:attrName>style.visibility</p:attrName>
                                        </p:attrNameLst>
                                      </p:cBhvr>
                                      <p:to>
                                        <p:strVal val="visible"/>
                                      </p:to>
                                    </p:set>
                                    <p:anim calcmode="lin" valueType="num">
                                      <p:cBhvr additive="base">
                                        <p:cTn id="75" dur="500" fill="hold"/>
                                        <p:tgtEl>
                                          <p:spTgt spid="43"/>
                                        </p:tgtEl>
                                        <p:attrNameLst>
                                          <p:attrName>ppt_x</p:attrName>
                                        </p:attrNameLst>
                                      </p:cBhvr>
                                      <p:tavLst>
                                        <p:tav tm="0">
                                          <p:val>
                                            <p:strVal val="#ppt_x"/>
                                          </p:val>
                                        </p:tav>
                                        <p:tav tm="100000">
                                          <p:val>
                                            <p:strVal val="#ppt_x"/>
                                          </p:val>
                                        </p:tav>
                                      </p:tavLst>
                                    </p:anim>
                                    <p:anim calcmode="lin" valueType="num">
                                      <p:cBhvr additive="base">
                                        <p:cTn id="76" dur="500" fill="hold"/>
                                        <p:tgtEl>
                                          <p:spTgt spid="43"/>
                                        </p:tgtEl>
                                        <p:attrNameLst>
                                          <p:attrName>ppt_y</p:attrName>
                                        </p:attrNameLst>
                                      </p:cBhvr>
                                      <p:tavLst>
                                        <p:tav tm="0">
                                          <p:val>
                                            <p:strVal val="1+#ppt_h/2"/>
                                          </p:val>
                                        </p:tav>
                                        <p:tav tm="100000">
                                          <p:val>
                                            <p:strVal val="#ppt_y"/>
                                          </p:val>
                                        </p:tav>
                                      </p:tavLst>
                                    </p:anim>
                                  </p:childTnLst>
                                </p:cTn>
                              </p:par>
                            </p:childTnLst>
                          </p:cTn>
                        </p:par>
                        <p:par>
                          <p:cTn id="77" fill="hold">
                            <p:stCondLst>
                              <p:cond delay="9000"/>
                            </p:stCondLst>
                            <p:childTnLst>
                              <p:par>
                                <p:cTn id="78" presetID="2" presetClass="entr" presetSubtype="4" fill="hold" grpId="0" nodeType="afterEffect">
                                  <p:stCondLst>
                                    <p:cond delay="0"/>
                                  </p:stCondLst>
                                  <p:childTnLst>
                                    <p:set>
                                      <p:cBhvr>
                                        <p:cTn id="79" dur="1" fill="hold">
                                          <p:stCondLst>
                                            <p:cond delay="0"/>
                                          </p:stCondLst>
                                        </p:cTn>
                                        <p:tgtEl>
                                          <p:spTgt spid="44"/>
                                        </p:tgtEl>
                                        <p:attrNameLst>
                                          <p:attrName>style.visibility</p:attrName>
                                        </p:attrNameLst>
                                      </p:cBhvr>
                                      <p:to>
                                        <p:strVal val="visible"/>
                                      </p:to>
                                    </p:set>
                                    <p:anim calcmode="lin" valueType="num">
                                      <p:cBhvr additive="base">
                                        <p:cTn id="80" dur="500" fill="hold"/>
                                        <p:tgtEl>
                                          <p:spTgt spid="44"/>
                                        </p:tgtEl>
                                        <p:attrNameLst>
                                          <p:attrName>ppt_x</p:attrName>
                                        </p:attrNameLst>
                                      </p:cBhvr>
                                      <p:tavLst>
                                        <p:tav tm="0">
                                          <p:val>
                                            <p:strVal val="#ppt_x"/>
                                          </p:val>
                                        </p:tav>
                                        <p:tav tm="100000">
                                          <p:val>
                                            <p:strVal val="#ppt_x"/>
                                          </p:val>
                                        </p:tav>
                                      </p:tavLst>
                                    </p:anim>
                                    <p:anim calcmode="lin" valueType="num">
                                      <p:cBhvr additive="base">
                                        <p:cTn id="81" dur="500" fill="hold"/>
                                        <p:tgtEl>
                                          <p:spTgt spid="44"/>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2" presetClass="entr" presetSubtype="4" fill="hold" grpId="0" nodeType="after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additive="base">
                                        <p:cTn id="85" dur="500" fill="hold"/>
                                        <p:tgtEl>
                                          <p:spTgt spid="45"/>
                                        </p:tgtEl>
                                        <p:attrNameLst>
                                          <p:attrName>ppt_x</p:attrName>
                                        </p:attrNameLst>
                                      </p:cBhvr>
                                      <p:tavLst>
                                        <p:tav tm="0">
                                          <p:val>
                                            <p:strVal val="#ppt_x"/>
                                          </p:val>
                                        </p:tav>
                                        <p:tav tm="100000">
                                          <p:val>
                                            <p:strVal val="#ppt_x"/>
                                          </p:val>
                                        </p:tav>
                                      </p:tavLst>
                                    </p:anim>
                                    <p:anim calcmode="lin" valueType="num">
                                      <p:cBhvr additive="base">
                                        <p:cTn id="86" dur="500" fill="hold"/>
                                        <p:tgtEl>
                                          <p:spTgt spid="45"/>
                                        </p:tgtEl>
                                        <p:attrNameLst>
                                          <p:attrName>ppt_y</p:attrName>
                                        </p:attrNameLst>
                                      </p:cBhvr>
                                      <p:tavLst>
                                        <p:tav tm="0">
                                          <p:val>
                                            <p:strVal val="1+#ppt_h/2"/>
                                          </p:val>
                                        </p:tav>
                                        <p:tav tm="100000">
                                          <p:val>
                                            <p:strVal val="#ppt_y"/>
                                          </p:val>
                                        </p:tav>
                                      </p:tavLst>
                                    </p:anim>
                                  </p:childTnLst>
                                </p:cTn>
                              </p:par>
                            </p:childTnLst>
                          </p:cTn>
                        </p:par>
                        <p:par>
                          <p:cTn id="87" fill="hold">
                            <p:stCondLst>
                              <p:cond delay="10000"/>
                            </p:stCondLst>
                            <p:childTnLst>
                              <p:par>
                                <p:cTn id="88" presetID="2" presetClass="entr" presetSubtype="4" fill="hold" grpId="0" nodeType="afterEffect">
                                  <p:stCondLst>
                                    <p:cond delay="0"/>
                                  </p:stCondLst>
                                  <p:childTnLst>
                                    <p:set>
                                      <p:cBhvr>
                                        <p:cTn id="89" dur="1" fill="hold">
                                          <p:stCondLst>
                                            <p:cond delay="0"/>
                                          </p:stCondLst>
                                        </p:cTn>
                                        <p:tgtEl>
                                          <p:spTgt spid="46"/>
                                        </p:tgtEl>
                                        <p:attrNameLst>
                                          <p:attrName>style.visibility</p:attrName>
                                        </p:attrNameLst>
                                      </p:cBhvr>
                                      <p:to>
                                        <p:strVal val="visible"/>
                                      </p:to>
                                    </p:set>
                                    <p:anim calcmode="lin" valueType="num">
                                      <p:cBhvr additive="base">
                                        <p:cTn id="90" dur="500" fill="hold"/>
                                        <p:tgtEl>
                                          <p:spTgt spid="46"/>
                                        </p:tgtEl>
                                        <p:attrNameLst>
                                          <p:attrName>ppt_x</p:attrName>
                                        </p:attrNameLst>
                                      </p:cBhvr>
                                      <p:tavLst>
                                        <p:tav tm="0">
                                          <p:val>
                                            <p:strVal val="#ppt_x"/>
                                          </p:val>
                                        </p:tav>
                                        <p:tav tm="100000">
                                          <p:val>
                                            <p:strVal val="#ppt_x"/>
                                          </p:val>
                                        </p:tav>
                                      </p:tavLst>
                                    </p:anim>
                                    <p:anim calcmode="lin" valueType="num">
                                      <p:cBhvr additive="base">
                                        <p:cTn id="91" dur="500" fill="hold"/>
                                        <p:tgtEl>
                                          <p:spTgt spid="46"/>
                                        </p:tgtEl>
                                        <p:attrNameLst>
                                          <p:attrName>ppt_y</p:attrName>
                                        </p:attrNameLst>
                                      </p:cBhvr>
                                      <p:tavLst>
                                        <p:tav tm="0">
                                          <p:val>
                                            <p:strVal val="1+#ppt_h/2"/>
                                          </p:val>
                                        </p:tav>
                                        <p:tav tm="100000">
                                          <p:val>
                                            <p:strVal val="#ppt_y"/>
                                          </p:val>
                                        </p:tav>
                                      </p:tavLst>
                                    </p:anim>
                                  </p:childTnLst>
                                </p:cTn>
                              </p:par>
                            </p:childTnLst>
                          </p:cTn>
                        </p:par>
                        <p:par>
                          <p:cTn id="92" fill="hold">
                            <p:stCondLst>
                              <p:cond delay="10500"/>
                            </p:stCondLst>
                            <p:childTnLst>
                              <p:par>
                                <p:cTn id="93" presetID="2" presetClass="entr" presetSubtype="4" fill="hold" grpId="0" nodeType="afterEffect">
                                  <p:stCondLst>
                                    <p:cond delay="0"/>
                                  </p:stCondLst>
                                  <p:childTnLst>
                                    <p:set>
                                      <p:cBhvr>
                                        <p:cTn id="94" dur="1" fill="hold">
                                          <p:stCondLst>
                                            <p:cond delay="0"/>
                                          </p:stCondLst>
                                        </p:cTn>
                                        <p:tgtEl>
                                          <p:spTgt spid="47"/>
                                        </p:tgtEl>
                                        <p:attrNameLst>
                                          <p:attrName>style.visibility</p:attrName>
                                        </p:attrNameLst>
                                      </p:cBhvr>
                                      <p:to>
                                        <p:strVal val="visible"/>
                                      </p:to>
                                    </p:set>
                                    <p:anim calcmode="lin" valueType="num">
                                      <p:cBhvr additive="base">
                                        <p:cTn id="95" dur="500" fill="hold"/>
                                        <p:tgtEl>
                                          <p:spTgt spid="47"/>
                                        </p:tgtEl>
                                        <p:attrNameLst>
                                          <p:attrName>ppt_x</p:attrName>
                                        </p:attrNameLst>
                                      </p:cBhvr>
                                      <p:tavLst>
                                        <p:tav tm="0">
                                          <p:val>
                                            <p:strVal val="#ppt_x"/>
                                          </p:val>
                                        </p:tav>
                                        <p:tav tm="100000">
                                          <p:val>
                                            <p:strVal val="#ppt_x"/>
                                          </p:val>
                                        </p:tav>
                                      </p:tavLst>
                                    </p:anim>
                                    <p:anim calcmode="lin" valueType="num">
                                      <p:cBhvr additive="base">
                                        <p:cTn id="96" dur="500" fill="hold"/>
                                        <p:tgtEl>
                                          <p:spTgt spid="47"/>
                                        </p:tgtEl>
                                        <p:attrNameLst>
                                          <p:attrName>ppt_y</p:attrName>
                                        </p:attrNameLst>
                                      </p:cBhvr>
                                      <p:tavLst>
                                        <p:tav tm="0">
                                          <p:val>
                                            <p:strVal val="1+#ppt_h/2"/>
                                          </p:val>
                                        </p:tav>
                                        <p:tav tm="100000">
                                          <p:val>
                                            <p:strVal val="#ppt_y"/>
                                          </p:val>
                                        </p:tav>
                                      </p:tavLst>
                                    </p:anim>
                                  </p:childTnLst>
                                </p:cTn>
                              </p:par>
                            </p:childTnLst>
                          </p:cTn>
                        </p:par>
                        <p:par>
                          <p:cTn id="97" fill="hold">
                            <p:stCondLst>
                              <p:cond delay="11000"/>
                            </p:stCondLst>
                            <p:childTnLst>
                              <p:par>
                                <p:cTn id="98" presetID="2" presetClass="entr" presetSubtype="4"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 calcmode="lin" valueType="num">
                                      <p:cBhvr additive="base">
                                        <p:cTn id="100" dur="500" fill="hold"/>
                                        <p:tgtEl>
                                          <p:spTgt spid="48"/>
                                        </p:tgtEl>
                                        <p:attrNameLst>
                                          <p:attrName>ppt_x</p:attrName>
                                        </p:attrNameLst>
                                      </p:cBhvr>
                                      <p:tavLst>
                                        <p:tav tm="0">
                                          <p:val>
                                            <p:strVal val="#ppt_x"/>
                                          </p:val>
                                        </p:tav>
                                        <p:tav tm="100000">
                                          <p:val>
                                            <p:strVal val="#ppt_x"/>
                                          </p:val>
                                        </p:tav>
                                      </p:tavLst>
                                    </p:anim>
                                    <p:anim calcmode="lin" valueType="num">
                                      <p:cBhvr additive="base">
                                        <p:cTn id="101" dur="500" fill="hold"/>
                                        <p:tgtEl>
                                          <p:spTgt spid="48"/>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32"/>
                                        </p:tgtEl>
                                        <p:attrNameLst>
                                          <p:attrName>style.visibility</p:attrName>
                                        </p:attrNameLst>
                                      </p:cBhvr>
                                      <p:to>
                                        <p:strVal val="visible"/>
                                      </p:to>
                                    </p:set>
                                    <p:animEffect transition="in" filter="fade">
                                      <p:cBhvr>
                                        <p:cTn id="105" dur="500"/>
                                        <p:tgtEl>
                                          <p:spTgt spid="32"/>
                                        </p:tgtEl>
                                      </p:cBhvr>
                                    </p:animEffect>
                                  </p:childTnLst>
                                </p:cTn>
                              </p:par>
                            </p:childTnLst>
                          </p:cTn>
                        </p:par>
                        <p:par>
                          <p:cTn id="106" fill="hold">
                            <p:stCondLst>
                              <p:cond delay="12000"/>
                            </p:stCondLst>
                            <p:childTnLst>
                              <p:par>
                                <p:cTn id="107" presetID="10" presetClass="entr" presetSubtype="0" fill="hold" grpId="0" nodeType="afterEffect">
                                  <p:stCondLst>
                                    <p:cond delay="0"/>
                                  </p:stCondLst>
                                  <p:childTnLst>
                                    <p:set>
                                      <p:cBhvr>
                                        <p:cTn id="108" dur="1" fill="hold">
                                          <p:stCondLst>
                                            <p:cond delay="0"/>
                                          </p:stCondLst>
                                        </p:cTn>
                                        <p:tgtEl>
                                          <p:spTgt spid="34"/>
                                        </p:tgtEl>
                                        <p:attrNameLst>
                                          <p:attrName>style.visibility</p:attrName>
                                        </p:attrNameLst>
                                      </p:cBhvr>
                                      <p:to>
                                        <p:strVal val="visible"/>
                                      </p:to>
                                    </p:set>
                                    <p:animEffect transition="in" filter="fade">
                                      <p:cBhvr>
                                        <p:cTn id="109" dur="500"/>
                                        <p:tgtEl>
                                          <p:spTgt spid="3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fade">
                                      <p:cBhvr>
                                        <p:cTn id="113" dur="500"/>
                                        <p:tgtEl>
                                          <p:spTgt spid="36"/>
                                        </p:tgtEl>
                                      </p:cBhvr>
                                    </p:animEffect>
                                  </p:childTnLst>
                                </p:cTn>
                              </p:par>
                            </p:childTnLst>
                          </p:cTn>
                        </p:par>
                        <p:par>
                          <p:cTn id="114" fill="hold">
                            <p:stCondLst>
                              <p:cond delay="13000"/>
                            </p:stCondLst>
                            <p:childTnLst>
                              <p:par>
                                <p:cTn id="115" presetID="10" presetClass="entr" presetSubtype="0"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Effect transition="in" filter="fade">
                                      <p:cBhvr>
                                        <p:cTn id="117" dur="500"/>
                                        <p:tgtEl>
                                          <p:spTgt spid="38"/>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40"/>
                                        </p:tgtEl>
                                        <p:attrNameLst>
                                          <p:attrName>style.visibility</p:attrName>
                                        </p:attrNameLst>
                                      </p:cBhvr>
                                      <p:to>
                                        <p:strVal val="visible"/>
                                      </p:to>
                                    </p:set>
                                    <p:animEffect transition="in" filter="fade">
                                      <p:cBhvr>
                                        <p:cTn id="121" dur="500"/>
                                        <p:tgtEl>
                                          <p:spTgt spid="40"/>
                                        </p:tgtEl>
                                      </p:cBhvr>
                                    </p:animEffect>
                                  </p:childTnLst>
                                </p:cTn>
                              </p:par>
                            </p:childTnLst>
                          </p:cTn>
                        </p:par>
                        <p:par>
                          <p:cTn id="122" fill="hold">
                            <p:stCondLst>
                              <p:cond delay="14000"/>
                            </p:stCondLst>
                            <p:childTnLst>
                              <p:par>
                                <p:cTn id="123" presetID="10" presetClass="entr" presetSubtype="0" fill="hold" grpId="0" nodeType="afterEffect">
                                  <p:stCondLst>
                                    <p:cond delay="0"/>
                                  </p:stCondLst>
                                  <p:childTnLst>
                                    <p:set>
                                      <p:cBhvr>
                                        <p:cTn id="124" dur="1" fill="hold">
                                          <p:stCondLst>
                                            <p:cond delay="0"/>
                                          </p:stCondLst>
                                        </p:cTn>
                                        <p:tgtEl>
                                          <p:spTgt spid="42"/>
                                        </p:tgtEl>
                                        <p:attrNameLst>
                                          <p:attrName>style.visibility</p:attrName>
                                        </p:attrNameLst>
                                      </p:cBhvr>
                                      <p:to>
                                        <p:strVal val="visible"/>
                                      </p:to>
                                    </p:set>
                                    <p:animEffect transition="in" filter="fade">
                                      <p:cBhvr>
                                        <p:cTn id="125" dur="500"/>
                                        <p:tgtEl>
                                          <p:spTgt spid="42"/>
                                        </p:tgtEl>
                                      </p:cBhvr>
                                    </p:animEffect>
                                  </p:childTnLst>
                                </p:cTn>
                              </p:par>
                            </p:childTnLst>
                          </p:cTn>
                        </p:par>
                        <p:par>
                          <p:cTn id="126" fill="hold">
                            <p:stCondLst>
                              <p:cond delay="14500"/>
                            </p:stCondLst>
                            <p:childTnLst>
                              <p:par>
                                <p:cTn id="127" presetID="37" presetClass="entr" presetSubtype="0" fill="hold" grpId="0" nodeType="afterEffect">
                                  <p:stCondLst>
                                    <p:cond delay="0"/>
                                  </p:stCondLst>
                                  <p:childTnLst>
                                    <p:set>
                                      <p:cBhvr>
                                        <p:cTn id="128" dur="1" fill="hold">
                                          <p:stCondLst>
                                            <p:cond delay="0"/>
                                          </p:stCondLst>
                                        </p:cTn>
                                        <p:tgtEl>
                                          <p:spTgt spid="51"/>
                                        </p:tgtEl>
                                        <p:attrNameLst>
                                          <p:attrName>style.visibility</p:attrName>
                                        </p:attrNameLst>
                                      </p:cBhvr>
                                      <p:to>
                                        <p:strVal val="visible"/>
                                      </p:to>
                                    </p:set>
                                    <p:animEffect transition="in" filter="fade">
                                      <p:cBhvr>
                                        <p:cTn id="129" dur="750"/>
                                        <p:tgtEl>
                                          <p:spTgt spid="51"/>
                                        </p:tgtEl>
                                      </p:cBhvr>
                                    </p:animEffect>
                                    <p:anim calcmode="lin" valueType="num">
                                      <p:cBhvr>
                                        <p:cTn id="130" dur="750" fill="hold"/>
                                        <p:tgtEl>
                                          <p:spTgt spid="51"/>
                                        </p:tgtEl>
                                        <p:attrNameLst>
                                          <p:attrName>ppt_x</p:attrName>
                                        </p:attrNameLst>
                                      </p:cBhvr>
                                      <p:tavLst>
                                        <p:tav tm="0">
                                          <p:val>
                                            <p:strVal val="#ppt_x"/>
                                          </p:val>
                                        </p:tav>
                                        <p:tav tm="100000">
                                          <p:val>
                                            <p:strVal val="#ppt_x"/>
                                          </p:val>
                                        </p:tav>
                                      </p:tavLst>
                                    </p:anim>
                                    <p:anim calcmode="lin" valueType="num">
                                      <p:cBhvr>
                                        <p:cTn id="131" dur="675" decel="100000" fill="hold"/>
                                        <p:tgtEl>
                                          <p:spTgt spid="51"/>
                                        </p:tgtEl>
                                        <p:attrNameLst>
                                          <p:attrName>ppt_y</p:attrName>
                                        </p:attrNameLst>
                                      </p:cBhvr>
                                      <p:tavLst>
                                        <p:tav tm="0">
                                          <p:val>
                                            <p:strVal val="#ppt_y+1"/>
                                          </p:val>
                                        </p:tav>
                                        <p:tav tm="100000">
                                          <p:val>
                                            <p:strVal val="#ppt_y-.03"/>
                                          </p:val>
                                        </p:tav>
                                      </p:tavLst>
                                    </p:anim>
                                    <p:anim calcmode="lin" valueType="num">
                                      <p:cBhvr>
                                        <p:cTn id="132" dur="75" accel="100000" fill="hold">
                                          <p:stCondLst>
                                            <p:cond delay="675"/>
                                          </p:stCondLst>
                                        </p:cTn>
                                        <p:tgtEl>
                                          <p:spTgt spid="51"/>
                                        </p:tgtEl>
                                        <p:attrNameLst>
                                          <p:attrName>ppt_y</p:attrName>
                                        </p:attrNameLst>
                                      </p:cBhvr>
                                      <p:tavLst>
                                        <p:tav tm="0">
                                          <p:val>
                                            <p:strVal val="#ppt_y-.03"/>
                                          </p:val>
                                        </p:tav>
                                        <p:tav tm="100000">
                                          <p:val>
                                            <p:strVal val="#ppt_y"/>
                                          </p:val>
                                        </p:tav>
                                      </p:tavLst>
                                    </p:anim>
                                  </p:childTnLst>
                                </p:cTn>
                              </p:par>
                            </p:childTnLst>
                          </p:cTn>
                        </p:par>
                        <p:par>
                          <p:cTn id="133" fill="hold">
                            <p:stCondLst>
                              <p:cond delay="15500"/>
                            </p:stCondLst>
                            <p:childTnLst>
                              <p:par>
                                <p:cTn id="134" presetID="10" presetClass="entr" presetSubtype="0" fill="hold" grpId="0" nodeType="afterEffect">
                                  <p:stCondLst>
                                    <p:cond delay="0"/>
                                  </p:stCondLst>
                                  <p:childTnLst>
                                    <p:set>
                                      <p:cBhvr>
                                        <p:cTn id="135" dur="1" fill="hold">
                                          <p:stCondLst>
                                            <p:cond delay="0"/>
                                          </p:stCondLst>
                                        </p:cTn>
                                        <p:tgtEl>
                                          <p:spTgt spid="53"/>
                                        </p:tgtEl>
                                        <p:attrNameLst>
                                          <p:attrName>style.visibility</p:attrName>
                                        </p:attrNameLst>
                                      </p:cBhvr>
                                      <p:to>
                                        <p:strVal val="visible"/>
                                      </p:to>
                                    </p:set>
                                    <p:animEffect transition="in" filter="fade">
                                      <p:cBhvr>
                                        <p:cTn id="13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31" grpId="0" animBg="1"/>
      <p:bldP spid="32" grpId="0"/>
      <p:bldP spid="33" grpId="0" animBg="1"/>
      <p:bldP spid="34" grpId="0"/>
      <p:bldP spid="35" grpId="0" animBg="1"/>
      <p:bldP spid="36" grpId="0"/>
      <p:bldP spid="37" grpId="0" animBg="1"/>
      <p:bldP spid="38" grpId="0"/>
      <p:bldP spid="39" grpId="0" animBg="1"/>
      <p:bldP spid="40" grpId="0"/>
      <p:bldP spid="41" grpId="0" animBg="1"/>
      <p:bldP spid="42" grpId="0"/>
      <p:bldP spid="43" grpId="0"/>
      <p:bldP spid="44" grpId="0"/>
      <p:bldP spid="45" grpId="0"/>
      <p:bldP spid="46" grpId="0"/>
      <p:bldP spid="47" grpId="0"/>
      <p:bldP spid="48" grpId="0"/>
      <p:bldP spid="51" grpId="0"/>
      <p:bldP spid="5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6816811" y="2032391"/>
            <a:ext cx="457200" cy="1914224"/>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790286" y="2029126"/>
            <a:ext cx="457200" cy="1914224"/>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p:cNvGrpSpPr/>
          <p:nvPr/>
        </p:nvGrpSpPr>
        <p:grpSpPr>
          <a:xfrm>
            <a:off x="2743200" y="1352550"/>
            <a:ext cx="3581400" cy="3155576"/>
            <a:chOff x="2590800" y="1453813"/>
            <a:chExt cx="2536825" cy="2235200"/>
          </a:xfrm>
        </p:grpSpPr>
        <p:sp>
          <p:nvSpPr>
            <p:cNvPr id="10" name="Freeform 30"/>
            <p:cNvSpPr/>
            <p:nvPr/>
          </p:nvSpPr>
          <p:spPr bwMode="auto">
            <a:xfrm>
              <a:off x="3387725" y="3155613"/>
              <a:ext cx="942975" cy="533400"/>
            </a:xfrm>
            <a:custGeom>
              <a:avLst/>
              <a:gdLst>
                <a:gd name="T0" fmla="*/ 92 w 113"/>
                <a:gd name="T1" fmla="*/ 0 h 64"/>
                <a:gd name="T2" fmla="*/ 97 w 113"/>
                <a:gd name="T3" fmla="*/ 50 h 64"/>
                <a:gd name="T4" fmla="*/ 92 w 113"/>
                <a:gd name="T5" fmla="*/ 63 h 64"/>
                <a:gd name="T6" fmla="*/ 21 w 113"/>
                <a:gd name="T7" fmla="*/ 63 h 64"/>
                <a:gd name="T8" fmla="*/ 16 w 113"/>
                <a:gd name="T9" fmla="*/ 50 h 64"/>
                <a:gd name="T10" fmla="*/ 21 w 113"/>
                <a:gd name="T11" fmla="*/ 0 h 64"/>
                <a:gd name="T12" fmla="*/ 92 w 113"/>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3" h="64">
                  <a:moveTo>
                    <a:pt x="92" y="0"/>
                  </a:moveTo>
                  <a:cubicBezTo>
                    <a:pt x="92" y="0"/>
                    <a:pt x="92" y="44"/>
                    <a:pt x="97" y="50"/>
                  </a:cubicBezTo>
                  <a:cubicBezTo>
                    <a:pt x="102" y="56"/>
                    <a:pt x="113" y="63"/>
                    <a:pt x="92" y="63"/>
                  </a:cubicBezTo>
                  <a:cubicBezTo>
                    <a:pt x="71" y="64"/>
                    <a:pt x="42" y="64"/>
                    <a:pt x="21" y="63"/>
                  </a:cubicBezTo>
                  <a:cubicBezTo>
                    <a:pt x="0" y="63"/>
                    <a:pt x="11" y="56"/>
                    <a:pt x="16" y="50"/>
                  </a:cubicBezTo>
                  <a:cubicBezTo>
                    <a:pt x="21" y="44"/>
                    <a:pt x="21" y="0"/>
                    <a:pt x="21" y="0"/>
                  </a:cubicBezTo>
                  <a:lnTo>
                    <a:pt x="92"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 name="Freeform 31"/>
            <p:cNvSpPr>
              <a:spLocks noEditPoints="1"/>
            </p:cNvSpPr>
            <p:nvPr/>
          </p:nvSpPr>
          <p:spPr bwMode="auto">
            <a:xfrm>
              <a:off x="2590800" y="1453813"/>
              <a:ext cx="2536825" cy="1701800"/>
            </a:xfrm>
            <a:custGeom>
              <a:avLst/>
              <a:gdLst>
                <a:gd name="T0" fmla="*/ 293 w 304"/>
                <a:gd name="T1" fmla="*/ 0 h 204"/>
                <a:gd name="T2" fmla="*/ 11 w 304"/>
                <a:gd name="T3" fmla="*/ 0 h 204"/>
                <a:gd name="T4" fmla="*/ 0 w 304"/>
                <a:gd name="T5" fmla="*/ 11 h 204"/>
                <a:gd name="T6" fmla="*/ 0 w 304"/>
                <a:gd name="T7" fmla="*/ 193 h 204"/>
                <a:gd name="T8" fmla="*/ 11 w 304"/>
                <a:gd name="T9" fmla="*/ 204 h 204"/>
                <a:gd name="T10" fmla="*/ 293 w 304"/>
                <a:gd name="T11" fmla="*/ 204 h 204"/>
                <a:gd name="T12" fmla="*/ 304 w 304"/>
                <a:gd name="T13" fmla="*/ 193 h 204"/>
                <a:gd name="T14" fmla="*/ 304 w 304"/>
                <a:gd name="T15" fmla="*/ 11 h 204"/>
                <a:gd name="T16" fmla="*/ 293 w 304"/>
                <a:gd name="T17" fmla="*/ 0 h 204"/>
                <a:gd name="T18" fmla="*/ 291 w 304"/>
                <a:gd name="T19" fmla="*/ 189 h 204"/>
                <a:gd name="T20" fmla="*/ 13 w 304"/>
                <a:gd name="T21" fmla="*/ 189 h 204"/>
                <a:gd name="T22" fmla="*/ 13 w 304"/>
                <a:gd name="T23" fmla="*/ 14 h 204"/>
                <a:gd name="T24" fmla="*/ 291 w 304"/>
                <a:gd name="T25" fmla="*/ 14 h 204"/>
                <a:gd name="T26" fmla="*/ 291 w 304"/>
                <a:gd name="T27"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204">
                  <a:moveTo>
                    <a:pt x="293" y="0"/>
                  </a:moveTo>
                  <a:cubicBezTo>
                    <a:pt x="11" y="0"/>
                    <a:pt x="11" y="0"/>
                    <a:pt x="11" y="0"/>
                  </a:cubicBezTo>
                  <a:cubicBezTo>
                    <a:pt x="5" y="0"/>
                    <a:pt x="0" y="5"/>
                    <a:pt x="0" y="11"/>
                  </a:cubicBezTo>
                  <a:cubicBezTo>
                    <a:pt x="0" y="193"/>
                    <a:pt x="0" y="193"/>
                    <a:pt x="0" y="193"/>
                  </a:cubicBezTo>
                  <a:cubicBezTo>
                    <a:pt x="0" y="199"/>
                    <a:pt x="5" y="204"/>
                    <a:pt x="11" y="204"/>
                  </a:cubicBezTo>
                  <a:cubicBezTo>
                    <a:pt x="293" y="204"/>
                    <a:pt x="293" y="204"/>
                    <a:pt x="293" y="204"/>
                  </a:cubicBezTo>
                  <a:cubicBezTo>
                    <a:pt x="299" y="204"/>
                    <a:pt x="304" y="199"/>
                    <a:pt x="304" y="193"/>
                  </a:cubicBezTo>
                  <a:cubicBezTo>
                    <a:pt x="304" y="11"/>
                    <a:pt x="304" y="11"/>
                    <a:pt x="304" y="11"/>
                  </a:cubicBezTo>
                  <a:cubicBezTo>
                    <a:pt x="304" y="5"/>
                    <a:pt x="299" y="0"/>
                    <a:pt x="293" y="0"/>
                  </a:cubicBezTo>
                  <a:close/>
                  <a:moveTo>
                    <a:pt x="291" y="189"/>
                  </a:moveTo>
                  <a:cubicBezTo>
                    <a:pt x="13" y="189"/>
                    <a:pt x="13" y="189"/>
                    <a:pt x="13" y="189"/>
                  </a:cubicBezTo>
                  <a:cubicBezTo>
                    <a:pt x="13" y="14"/>
                    <a:pt x="13" y="14"/>
                    <a:pt x="13" y="14"/>
                  </a:cubicBezTo>
                  <a:cubicBezTo>
                    <a:pt x="291" y="14"/>
                    <a:pt x="291" y="14"/>
                    <a:pt x="291" y="14"/>
                  </a:cubicBezTo>
                  <a:lnTo>
                    <a:pt x="291" y="189"/>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grpSp>
      <p:sp>
        <p:nvSpPr>
          <p:cNvPr id="28" name="Rectangle 27"/>
          <p:cNvSpPr/>
          <p:nvPr/>
        </p:nvSpPr>
        <p:spPr>
          <a:xfrm>
            <a:off x="2895600" y="3943350"/>
            <a:ext cx="457200" cy="12001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5" name="Diagram 14"/>
          <p:cNvGraphicFramePr/>
          <p:nvPr/>
        </p:nvGraphicFramePr>
        <p:xfrm>
          <a:off x="457200" y="1352550"/>
          <a:ext cx="1641322" cy="1112039"/>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6" name="Diagram 15"/>
          <p:cNvGraphicFramePr/>
          <p:nvPr/>
        </p:nvGraphicFramePr>
        <p:xfrm>
          <a:off x="457200" y="2471002"/>
          <a:ext cx="1641322" cy="111203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7" name="Diagram 16"/>
          <p:cNvGraphicFramePr/>
          <p:nvPr/>
        </p:nvGraphicFramePr>
        <p:xfrm>
          <a:off x="457200" y="3589454"/>
          <a:ext cx="1641322" cy="1112039"/>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8" name="Diagram 17"/>
          <p:cNvGraphicFramePr/>
          <p:nvPr/>
        </p:nvGraphicFramePr>
        <p:xfrm>
          <a:off x="6934200" y="1352550"/>
          <a:ext cx="1641322" cy="1112039"/>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19" name="Diagram 18"/>
          <p:cNvGraphicFramePr/>
          <p:nvPr/>
        </p:nvGraphicFramePr>
        <p:xfrm>
          <a:off x="6934200" y="2471002"/>
          <a:ext cx="1641322" cy="1112039"/>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20" name="Diagram 19"/>
          <p:cNvGraphicFramePr/>
          <p:nvPr/>
        </p:nvGraphicFramePr>
        <p:xfrm>
          <a:off x="6934200" y="3589454"/>
          <a:ext cx="1641322" cy="1112039"/>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sp>
        <p:nvSpPr>
          <p:cNvPr id="23" name="Rectangle 22"/>
          <p:cNvSpPr/>
          <p:nvPr/>
        </p:nvSpPr>
        <p:spPr>
          <a:xfrm>
            <a:off x="3352800" y="3943350"/>
            <a:ext cx="457200" cy="12001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5257801" y="3943350"/>
            <a:ext cx="457200" cy="120015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715001" y="3943350"/>
            <a:ext cx="457200" cy="12001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a:spLocks noEditPoints="1"/>
          </p:cNvSpPr>
          <p:nvPr/>
        </p:nvSpPr>
        <p:spPr bwMode="auto">
          <a:xfrm>
            <a:off x="3599217" y="2229452"/>
            <a:ext cx="609600" cy="799498"/>
          </a:xfrm>
          <a:custGeom>
            <a:avLst/>
            <a:gdLst>
              <a:gd name="T0" fmla="*/ 0 w 375"/>
              <a:gd name="T1" fmla="*/ 398 h 492"/>
              <a:gd name="T2" fmla="*/ 0 w 375"/>
              <a:gd name="T3" fmla="*/ 461 h 492"/>
              <a:gd name="T4" fmla="*/ 31 w 375"/>
              <a:gd name="T5" fmla="*/ 492 h 492"/>
              <a:gd name="T6" fmla="*/ 344 w 375"/>
              <a:gd name="T7" fmla="*/ 492 h 492"/>
              <a:gd name="T8" fmla="*/ 375 w 375"/>
              <a:gd name="T9" fmla="*/ 461 h 492"/>
              <a:gd name="T10" fmla="*/ 375 w 375"/>
              <a:gd name="T11" fmla="*/ 398 h 492"/>
              <a:gd name="T12" fmla="*/ 270 w 375"/>
              <a:gd name="T13" fmla="*/ 314 h 492"/>
              <a:gd name="T14" fmla="*/ 206 w 375"/>
              <a:gd name="T15" fmla="*/ 467 h 492"/>
              <a:gd name="T16" fmla="*/ 195 w 375"/>
              <a:gd name="T17" fmla="*/ 373 h 492"/>
              <a:gd name="T18" fmla="*/ 197 w 375"/>
              <a:gd name="T19" fmla="*/ 367 h 492"/>
              <a:gd name="T20" fmla="*/ 208 w 375"/>
              <a:gd name="T21" fmla="*/ 346 h 492"/>
              <a:gd name="T22" fmla="*/ 208 w 375"/>
              <a:gd name="T23" fmla="*/ 342 h 492"/>
              <a:gd name="T24" fmla="*/ 205 w 375"/>
              <a:gd name="T25" fmla="*/ 341 h 492"/>
              <a:gd name="T26" fmla="*/ 171 w 375"/>
              <a:gd name="T27" fmla="*/ 341 h 492"/>
              <a:gd name="T28" fmla="*/ 168 w 375"/>
              <a:gd name="T29" fmla="*/ 342 h 492"/>
              <a:gd name="T30" fmla="*/ 168 w 375"/>
              <a:gd name="T31" fmla="*/ 346 h 492"/>
              <a:gd name="T32" fmla="*/ 179 w 375"/>
              <a:gd name="T33" fmla="*/ 367 h 492"/>
              <a:gd name="T34" fmla="*/ 181 w 375"/>
              <a:gd name="T35" fmla="*/ 373 h 492"/>
              <a:gd name="T36" fmla="*/ 170 w 375"/>
              <a:gd name="T37" fmla="*/ 469 h 492"/>
              <a:gd name="T38" fmla="*/ 105 w 375"/>
              <a:gd name="T39" fmla="*/ 314 h 492"/>
              <a:gd name="T40" fmla="*/ 0 w 375"/>
              <a:gd name="T41" fmla="*/ 398 h 492"/>
              <a:gd name="T42" fmla="*/ 188 w 375"/>
              <a:gd name="T43" fmla="*/ 279 h 492"/>
              <a:gd name="T44" fmla="*/ 119 w 375"/>
              <a:gd name="T45" fmla="*/ 236 h 492"/>
              <a:gd name="T46" fmla="*/ 88 w 375"/>
              <a:gd name="T47" fmla="*/ 146 h 492"/>
              <a:gd name="T48" fmla="*/ 88 w 375"/>
              <a:gd name="T49" fmla="*/ 146 h 492"/>
              <a:gd name="T50" fmla="*/ 88 w 375"/>
              <a:gd name="T51" fmla="*/ 145 h 492"/>
              <a:gd name="T52" fmla="*/ 88 w 375"/>
              <a:gd name="T53" fmla="*/ 139 h 492"/>
              <a:gd name="T54" fmla="*/ 188 w 375"/>
              <a:gd name="T55" fmla="*/ 0 h 492"/>
              <a:gd name="T56" fmla="*/ 287 w 375"/>
              <a:gd name="T57" fmla="*/ 139 h 492"/>
              <a:gd name="T58" fmla="*/ 287 w 375"/>
              <a:gd name="T59" fmla="*/ 145 h 492"/>
              <a:gd name="T60" fmla="*/ 287 w 375"/>
              <a:gd name="T61" fmla="*/ 146 h 492"/>
              <a:gd name="T62" fmla="*/ 287 w 375"/>
              <a:gd name="T63" fmla="*/ 146 h 492"/>
              <a:gd name="T64" fmla="*/ 256 w 375"/>
              <a:gd name="T65" fmla="*/ 236 h 492"/>
              <a:gd name="T66" fmla="*/ 188 w 375"/>
              <a:gd name="T67" fmla="*/ 279 h 492"/>
              <a:gd name="T68" fmla="*/ 130 w 375"/>
              <a:gd name="T69" fmla="*/ 228 h 492"/>
              <a:gd name="T70" fmla="*/ 188 w 375"/>
              <a:gd name="T71" fmla="*/ 265 h 492"/>
              <a:gd name="T72" fmla="*/ 245 w 375"/>
              <a:gd name="T73" fmla="*/ 228 h 492"/>
              <a:gd name="T74" fmla="*/ 273 w 375"/>
              <a:gd name="T75" fmla="*/ 147 h 492"/>
              <a:gd name="T76" fmla="*/ 267 w 375"/>
              <a:gd name="T77" fmla="*/ 124 h 492"/>
              <a:gd name="T78" fmla="*/ 265 w 375"/>
              <a:gd name="T79" fmla="*/ 101 h 492"/>
              <a:gd name="T80" fmla="*/ 259 w 375"/>
              <a:gd name="T81" fmla="*/ 76 h 492"/>
              <a:gd name="T82" fmla="*/ 222 w 375"/>
              <a:gd name="T83" fmla="*/ 72 h 492"/>
              <a:gd name="T84" fmla="*/ 188 w 375"/>
              <a:gd name="T85" fmla="*/ 79 h 492"/>
              <a:gd name="T86" fmla="*/ 153 w 375"/>
              <a:gd name="T87" fmla="*/ 72 h 492"/>
              <a:gd name="T88" fmla="*/ 153 w 375"/>
              <a:gd name="T89" fmla="*/ 72 h 492"/>
              <a:gd name="T90" fmla="*/ 116 w 375"/>
              <a:gd name="T91" fmla="*/ 76 h 492"/>
              <a:gd name="T92" fmla="*/ 110 w 375"/>
              <a:gd name="T93" fmla="*/ 101 h 492"/>
              <a:gd name="T94" fmla="*/ 108 w 375"/>
              <a:gd name="T95" fmla="*/ 124 h 492"/>
              <a:gd name="T96" fmla="*/ 102 w 375"/>
              <a:gd name="T97" fmla="*/ 147 h 492"/>
              <a:gd name="T98" fmla="*/ 130 w 375"/>
              <a:gd name="T99" fmla="*/ 22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lumMod val="8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a:spLocks noEditPoints="1"/>
          </p:cNvSpPr>
          <p:nvPr/>
        </p:nvSpPr>
        <p:spPr bwMode="auto">
          <a:xfrm>
            <a:off x="4056417" y="1855060"/>
            <a:ext cx="1412166" cy="1397521"/>
          </a:xfrm>
          <a:custGeom>
            <a:avLst/>
            <a:gdLst>
              <a:gd name="T0" fmla="*/ 0 w 490"/>
              <a:gd name="T1" fmla="*/ 456 h 485"/>
              <a:gd name="T2" fmla="*/ 246 w 490"/>
              <a:gd name="T3" fmla="*/ 485 h 485"/>
              <a:gd name="T4" fmla="*/ 275 w 490"/>
              <a:gd name="T5" fmla="*/ 416 h 485"/>
              <a:gd name="T6" fmla="*/ 151 w 490"/>
              <a:gd name="T7" fmla="*/ 467 h 485"/>
              <a:gd name="T8" fmla="*/ 144 w 490"/>
              <a:gd name="T9" fmla="*/ 394 h 485"/>
              <a:gd name="T10" fmla="*/ 153 w 490"/>
              <a:gd name="T11" fmla="*/ 375 h 485"/>
              <a:gd name="T12" fmla="*/ 126 w 490"/>
              <a:gd name="T13" fmla="*/ 374 h 485"/>
              <a:gd name="T14" fmla="*/ 123 w 490"/>
              <a:gd name="T15" fmla="*/ 378 h 485"/>
              <a:gd name="T16" fmla="*/ 133 w 490"/>
              <a:gd name="T17" fmla="*/ 398 h 485"/>
              <a:gd name="T18" fmla="*/ 77 w 490"/>
              <a:gd name="T19" fmla="*/ 354 h 485"/>
              <a:gd name="T20" fmla="*/ 84 w 490"/>
              <a:gd name="T21" fmla="*/ 114 h 485"/>
              <a:gd name="T22" fmla="*/ 81 w 490"/>
              <a:gd name="T23" fmla="*/ 36 h 485"/>
              <a:gd name="T24" fmla="*/ 76 w 490"/>
              <a:gd name="T25" fmla="*/ 4 h 485"/>
              <a:gd name="T26" fmla="*/ 485 w 490"/>
              <a:gd name="T27" fmla="*/ 0 h 485"/>
              <a:gd name="T28" fmla="*/ 490 w 490"/>
              <a:gd name="T29" fmla="*/ 31 h 485"/>
              <a:gd name="T30" fmla="*/ 482 w 490"/>
              <a:gd name="T31" fmla="*/ 36 h 485"/>
              <a:gd name="T32" fmla="*/ 472 w 490"/>
              <a:gd name="T33" fmla="*/ 300 h 485"/>
              <a:gd name="T34" fmla="*/ 202 w 490"/>
              <a:gd name="T35" fmla="*/ 311 h 485"/>
              <a:gd name="T36" fmla="*/ 198 w 490"/>
              <a:gd name="T37" fmla="*/ 303 h 485"/>
              <a:gd name="T38" fmla="*/ 201 w 490"/>
              <a:gd name="T39" fmla="*/ 299 h 485"/>
              <a:gd name="T40" fmla="*/ 205 w 490"/>
              <a:gd name="T41" fmla="*/ 292 h 485"/>
              <a:gd name="T42" fmla="*/ 443 w 490"/>
              <a:gd name="T43" fmla="*/ 292 h 485"/>
              <a:gd name="T44" fmla="*/ 458 w 490"/>
              <a:gd name="T45" fmla="*/ 286 h 485"/>
              <a:gd name="T46" fmla="*/ 463 w 490"/>
              <a:gd name="T47" fmla="*/ 36 h 485"/>
              <a:gd name="T48" fmla="*/ 103 w 490"/>
              <a:gd name="T49" fmla="*/ 111 h 485"/>
              <a:gd name="T50" fmla="*/ 99 w 490"/>
              <a:gd name="T51" fmla="*/ 116 h 485"/>
              <a:gd name="T52" fmla="*/ 91 w 490"/>
              <a:gd name="T53" fmla="*/ 119 h 485"/>
              <a:gd name="T54" fmla="*/ 84 w 490"/>
              <a:gd name="T55" fmla="*/ 114 h 485"/>
              <a:gd name="T56" fmla="*/ 188 w 490"/>
              <a:gd name="T57" fmla="*/ 297 h 485"/>
              <a:gd name="T58" fmla="*/ 210 w 490"/>
              <a:gd name="T59" fmla="*/ 226 h 485"/>
              <a:gd name="T60" fmla="*/ 65 w 490"/>
              <a:gd name="T61" fmla="*/ 226 h 485"/>
              <a:gd name="T62" fmla="*/ 87 w 490"/>
              <a:gd name="T63" fmla="*/ 297 h 485"/>
              <a:gd name="T64" fmla="*/ 95 w 490"/>
              <a:gd name="T65" fmla="*/ 291 h 485"/>
              <a:gd name="T66" fmla="*/ 180 w 490"/>
              <a:gd name="T67" fmla="*/ 291 h 485"/>
              <a:gd name="T68" fmla="*/ 196 w 490"/>
              <a:gd name="T69" fmla="*/ 215 h 485"/>
              <a:gd name="T70" fmla="*/ 190 w 490"/>
              <a:gd name="T71" fmla="*/ 179 h 485"/>
              <a:gd name="T72" fmla="*/ 138 w 490"/>
              <a:gd name="T73" fmla="*/ 181 h 485"/>
              <a:gd name="T74" fmla="*/ 85 w 490"/>
              <a:gd name="T75" fmla="*/ 179 h 485"/>
              <a:gd name="T76" fmla="*/ 79 w 490"/>
              <a:gd name="T77" fmla="*/ 215 h 485"/>
              <a:gd name="T78" fmla="*/ 95 w 490"/>
              <a:gd name="T79" fmla="*/ 291 h 485"/>
              <a:gd name="T80" fmla="*/ 266 w 490"/>
              <a:gd name="T81" fmla="*/ 122 h 485"/>
              <a:gd name="T82" fmla="*/ 228 w 490"/>
              <a:gd name="T83" fmla="*/ 197 h 485"/>
              <a:gd name="T84" fmla="*/ 318 w 490"/>
              <a:gd name="T85" fmla="*/ 212 h 485"/>
              <a:gd name="T86" fmla="*/ 422 w 490"/>
              <a:gd name="T87" fmla="*/ 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TextBox 2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3" name="TextBox 3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anim calcmode="lin" valueType="num">
                                      <p:cBhvr>
                                        <p:cTn id="12" dur="500" fill="hold"/>
                                        <p:tgtEl>
                                          <p:spTgt spid="26"/>
                                        </p:tgtEl>
                                        <p:attrNameLst>
                                          <p:attrName>ppt_x</p:attrName>
                                        </p:attrNameLst>
                                      </p:cBhvr>
                                      <p:tavLst>
                                        <p:tav tm="0">
                                          <p:val>
                                            <p:strVal val="#ppt_x"/>
                                          </p:val>
                                        </p:tav>
                                        <p:tav tm="100000">
                                          <p:val>
                                            <p:strVal val="#ppt_x"/>
                                          </p:val>
                                        </p:tav>
                                      </p:tavLst>
                                    </p:anim>
                                    <p:anim calcmode="lin" valueType="num">
                                      <p:cBhvr>
                                        <p:cTn id="13" dur="500" fill="hold"/>
                                        <p:tgtEl>
                                          <p:spTgt spid="26"/>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1000"/>
                                        <p:tgtEl>
                                          <p:spTgt spid="29"/>
                                        </p:tgtEl>
                                      </p:cBhvr>
                                    </p:animEffect>
                                    <p:anim calcmode="lin" valueType="num">
                                      <p:cBhvr>
                                        <p:cTn id="18" dur="1000" fill="hold"/>
                                        <p:tgtEl>
                                          <p:spTgt spid="29"/>
                                        </p:tgtEl>
                                        <p:attrNameLst>
                                          <p:attrName>ppt_x</p:attrName>
                                        </p:attrNameLst>
                                      </p:cBhvr>
                                      <p:tavLst>
                                        <p:tav tm="0">
                                          <p:val>
                                            <p:strVal val="#ppt_x"/>
                                          </p:val>
                                        </p:tav>
                                        <p:tav tm="100000">
                                          <p:val>
                                            <p:strVal val="#ppt_x"/>
                                          </p:val>
                                        </p:tav>
                                      </p:tavLst>
                                    </p:anim>
                                    <p:anim calcmode="lin" valueType="num">
                                      <p:cBhvr>
                                        <p:cTn id="19" dur="1000" fill="hold"/>
                                        <p:tgtEl>
                                          <p:spTgt spid="2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500" fill="hold"/>
                                        <p:tgtEl>
                                          <p:spTgt spid="16"/>
                                        </p:tgtEl>
                                        <p:attrNameLst>
                                          <p:attrName>ppt_w</p:attrName>
                                        </p:attrNameLst>
                                      </p:cBhvr>
                                      <p:tavLst>
                                        <p:tav tm="0">
                                          <p:val>
                                            <p:fltVal val="0"/>
                                          </p:val>
                                        </p:tav>
                                        <p:tav tm="100000">
                                          <p:val>
                                            <p:strVal val="#ppt_w"/>
                                          </p:val>
                                        </p:tav>
                                      </p:tavLst>
                                    </p:anim>
                                    <p:anim calcmode="lin" valueType="num">
                                      <p:cBhvr>
                                        <p:cTn id="30" dur="500" fill="hold"/>
                                        <p:tgtEl>
                                          <p:spTgt spid="16"/>
                                        </p:tgtEl>
                                        <p:attrNameLst>
                                          <p:attrName>ppt_h</p:attrName>
                                        </p:attrNameLst>
                                      </p:cBhvr>
                                      <p:tavLst>
                                        <p:tav tm="0">
                                          <p:val>
                                            <p:fltVal val="0"/>
                                          </p:val>
                                        </p:tav>
                                        <p:tav tm="100000">
                                          <p:val>
                                            <p:strVal val="#ppt_h"/>
                                          </p:val>
                                        </p:tav>
                                      </p:tavLst>
                                    </p:anim>
                                    <p:animEffect transition="in" filter="fade">
                                      <p:cBhvr>
                                        <p:cTn id="31" dur="500"/>
                                        <p:tgtEl>
                                          <p:spTgt spid="16"/>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16"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fill="hold"/>
                                        <p:tgtEl>
                                          <p:spTgt spid="18"/>
                                        </p:tgtEl>
                                        <p:attrNameLst>
                                          <p:attrName>ppt_w</p:attrName>
                                        </p:attrNameLst>
                                      </p:cBhvr>
                                      <p:tavLst>
                                        <p:tav tm="0">
                                          <p:val>
                                            <p:fltVal val="0"/>
                                          </p:val>
                                        </p:tav>
                                        <p:tav tm="100000">
                                          <p:val>
                                            <p:strVal val="#ppt_w"/>
                                          </p:val>
                                        </p:tav>
                                      </p:tavLst>
                                    </p:anim>
                                    <p:anim calcmode="lin" valueType="num">
                                      <p:cBhvr>
                                        <p:cTn id="42" dur="500" fill="hold"/>
                                        <p:tgtEl>
                                          <p:spTgt spid="18"/>
                                        </p:tgtEl>
                                        <p:attrNameLst>
                                          <p:attrName>ppt_h</p:attrName>
                                        </p:attrNameLst>
                                      </p:cBhvr>
                                      <p:tavLst>
                                        <p:tav tm="0">
                                          <p:val>
                                            <p:fltVal val="0"/>
                                          </p:val>
                                        </p:tav>
                                        <p:tav tm="100000">
                                          <p:val>
                                            <p:strVal val="#ppt_h"/>
                                          </p:val>
                                        </p:tav>
                                      </p:tavLst>
                                    </p:anim>
                                    <p:animEffect transition="in" filter="fade">
                                      <p:cBhvr>
                                        <p:cTn id="43" dur="500"/>
                                        <p:tgtEl>
                                          <p:spTgt spid="18"/>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000"/>
                            </p:stCondLst>
                            <p:childTnLst>
                              <p:par>
                                <p:cTn id="57" presetID="16" presetClass="entr" presetSubtype="42"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barn(outHorizontal)">
                                      <p:cBhvr>
                                        <p:cTn id="59" dur="500"/>
                                        <p:tgtEl>
                                          <p:spTgt spid="30"/>
                                        </p:tgtEl>
                                      </p:cBhvr>
                                    </p:animEffect>
                                  </p:childTnLst>
                                </p:cTn>
                              </p:par>
                            </p:childTnLst>
                          </p:cTn>
                        </p:par>
                        <p:par>
                          <p:cTn id="60" fill="hold">
                            <p:stCondLst>
                              <p:cond delay="5500"/>
                            </p:stCondLst>
                            <p:childTnLst>
                              <p:par>
                                <p:cTn id="61" presetID="16" presetClass="entr" presetSubtype="42"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barn(outHorizontal)">
                                      <p:cBhvr>
                                        <p:cTn id="63" dur="500"/>
                                        <p:tgtEl>
                                          <p:spTgt spid="31"/>
                                        </p:tgtEl>
                                      </p:cBhvr>
                                    </p:animEffect>
                                  </p:childTnLst>
                                </p:cTn>
                              </p:par>
                            </p:childTnLst>
                          </p:cTn>
                        </p:par>
                        <p:par>
                          <p:cTn id="64" fill="hold">
                            <p:stCondLst>
                              <p:cond delay="6000"/>
                            </p:stCondLst>
                            <p:childTnLst>
                              <p:par>
                                <p:cTn id="65" presetID="22" presetClass="entr" presetSubtype="1"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wipe(up)">
                                      <p:cBhvr>
                                        <p:cTn id="67" dur="500"/>
                                        <p:tgtEl>
                                          <p:spTgt spid="28"/>
                                        </p:tgtEl>
                                      </p:cBhvr>
                                    </p:animEffect>
                                  </p:childTnLst>
                                </p:cTn>
                              </p:par>
                            </p:childTnLst>
                          </p:cTn>
                        </p:par>
                        <p:par>
                          <p:cTn id="68" fill="hold">
                            <p:stCondLst>
                              <p:cond delay="6500"/>
                            </p:stCondLst>
                            <p:childTnLst>
                              <p:par>
                                <p:cTn id="69" presetID="22" presetClass="entr" presetSubtype="4"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wipe(down)">
                                      <p:cBhvr>
                                        <p:cTn id="71" dur="500"/>
                                        <p:tgtEl>
                                          <p:spTgt spid="23"/>
                                        </p:tgtEl>
                                      </p:cBhvr>
                                    </p:animEffect>
                                  </p:childTnLst>
                                </p:cTn>
                              </p:par>
                            </p:childTnLst>
                          </p:cTn>
                        </p:par>
                        <p:par>
                          <p:cTn id="72" fill="hold">
                            <p:stCondLst>
                              <p:cond delay="7000"/>
                            </p:stCondLst>
                            <p:childTnLst>
                              <p:par>
                                <p:cTn id="73" presetID="22" presetClass="entr" presetSubtype="1"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wipe(up)">
                                      <p:cBhvr>
                                        <p:cTn id="75" dur="500"/>
                                        <p:tgtEl>
                                          <p:spTgt spid="24"/>
                                        </p:tgtEl>
                                      </p:cBhvr>
                                    </p:animEffect>
                                  </p:childTnLst>
                                </p:cTn>
                              </p:par>
                            </p:childTnLst>
                          </p:cTn>
                        </p:par>
                        <p:par>
                          <p:cTn id="76" fill="hold">
                            <p:stCondLst>
                              <p:cond delay="7500"/>
                            </p:stCondLst>
                            <p:childTnLst>
                              <p:par>
                                <p:cTn id="77" presetID="22" presetClass="entr" presetSubtype="4"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wipe(down)">
                                      <p:cBhvr>
                                        <p:cTn id="79" dur="500"/>
                                        <p:tgtEl>
                                          <p:spTgt spid="25"/>
                                        </p:tgtEl>
                                      </p:cBhvr>
                                    </p:animEffect>
                                  </p:childTnLst>
                                </p:cTn>
                              </p:par>
                            </p:childTnLst>
                          </p:cTn>
                        </p:par>
                        <p:par>
                          <p:cTn id="80" fill="hold">
                            <p:stCondLst>
                              <p:cond delay="8000"/>
                            </p:stCondLst>
                            <p:childTnLst>
                              <p:par>
                                <p:cTn id="81" presetID="37" presetClass="entr" presetSubtype="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Effect transition="in" filter="fade">
                                      <p:cBhvr>
                                        <p:cTn id="83" dur="750"/>
                                        <p:tgtEl>
                                          <p:spTgt spid="27"/>
                                        </p:tgtEl>
                                      </p:cBhvr>
                                    </p:animEffect>
                                    <p:anim calcmode="lin" valueType="num">
                                      <p:cBhvr>
                                        <p:cTn id="84" dur="750" fill="hold"/>
                                        <p:tgtEl>
                                          <p:spTgt spid="27"/>
                                        </p:tgtEl>
                                        <p:attrNameLst>
                                          <p:attrName>ppt_x</p:attrName>
                                        </p:attrNameLst>
                                      </p:cBhvr>
                                      <p:tavLst>
                                        <p:tav tm="0">
                                          <p:val>
                                            <p:strVal val="#ppt_x"/>
                                          </p:val>
                                        </p:tav>
                                        <p:tav tm="100000">
                                          <p:val>
                                            <p:strVal val="#ppt_x"/>
                                          </p:val>
                                        </p:tav>
                                      </p:tavLst>
                                    </p:anim>
                                    <p:anim calcmode="lin" valueType="num">
                                      <p:cBhvr>
                                        <p:cTn id="85" dur="675" decel="100000" fill="hold"/>
                                        <p:tgtEl>
                                          <p:spTgt spid="27"/>
                                        </p:tgtEl>
                                        <p:attrNameLst>
                                          <p:attrName>ppt_y</p:attrName>
                                        </p:attrNameLst>
                                      </p:cBhvr>
                                      <p:tavLst>
                                        <p:tav tm="0">
                                          <p:val>
                                            <p:strVal val="#ppt_y+1"/>
                                          </p:val>
                                        </p:tav>
                                        <p:tav tm="100000">
                                          <p:val>
                                            <p:strVal val="#ppt_y-.03"/>
                                          </p:val>
                                        </p:tav>
                                      </p:tavLst>
                                    </p:anim>
                                    <p:anim calcmode="lin" valueType="num">
                                      <p:cBhvr>
                                        <p:cTn id="86" dur="75" accel="100000" fill="hold">
                                          <p:stCondLst>
                                            <p:cond delay="675"/>
                                          </p:stCondLst>
                                        </p:cTn>
                                        <p:tgtEl>
                                          <p:spTgt spid="27"/>
                                        </p:tgtEl>
                                        <p:attrNameLst>
                                          <p:attrName>ppt_y</p:attrName>
                                        </p:attrNameLst>
                                      </p:cBhvr>
                                      <p:tavLst>
                                        <p:tav tm="0">
                                          <p:val>
                                            <p:strVal val="#ppt_y-.03"/>
                                          </p:val>
                                        </p:tav>
                                        <p:tav tm="100000">
                                          <p:val>
                                            <p:strVal val="#ppt_y"/>
                                          </p:val>
                                        </p:tav>
                                      </p:tavLst>
                                    </p:anim>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fade">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8" grpId="0" animBg="1"/>
      <p:bldGraphic spid="15" grpId="0">
        <p:bldAsOne/>
      </p:bldGraphic>
      <p:bldGraphic spid="16" grpId="0">
        <p:bldAsOne/>
      </p:bldGraphic>
      <p:bldGraphic spid="17" grpId="0">
        <p:bldAsOne/>
      </p:bldGraphic>
      <p:bldGraphic spid="18" grpId="0">
        <p:bldAsOne/>
      </p:bldGraphic>
      <p:bldGraphic spid="19" grpId="0">
        <p:bldAsOne/>
      </p:bldGraphic>
      <p:bldGraphic spid="20" grpId="0">
        <p:bldAsOne/>
      </p:bldGraphic>
      <p:bldP spid="23" grpId="0" animBg="1"/>
      <p:bldP spid="24" grpId="0" animBg="1"/>
      <p:bldP spid="25" grpId="0" animBg="1"/>
      <p:bldP spid="29" grpId="0" animBg="1"/>
      <p:bldP spid="26" grpId="0" animBg="1"/>
      <p:bldP spid="27" grpId="0"/>
      <p:bldP spid="3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p:nvPr/>
        </p:nvSpPr>
        <p:spPr bwMode="auto">
          <a:xfrm>
            <a:off x="2555556" y="1625666"/>
            <a:ext cx="952176" cy="1316584"/>
          </a:xfrm>
          <a:custGeom>
            <a:avLst/>
            <a:gdLst>
              <a:gd name="T0" fmla="*/ 34 w 34"/>
              <a:gd name="T1" fmla="*/ 12 h 47"/>
              <a:gd name="T2" fmla="*/ 0 w 34"/>
              <a:gd name="T3" fmla="*/ 0 h 47"/>
              <a:gd name="T4" fmla="*/ 0 w 34"/>
              <a:gd name="T5" fmla="*/ 47 h 47"/>
              <a:gd name="T6" fmla="*/ 34 w 34"/>
              <a:gd name="T7" fmla="*/ 12 h 47"/>
            </a:gdLst>
            <a:ahLst/>
            <a:cxnLst>
              <a:cxn ang="0">
                <a:pos x="T0" y="T1"/>
              </a:cxn>
              <a:cxn ang="0">
                <a:pos x="T2" y="T3"/>
              </a:cxn>
              <a:cxn ang="0">
                <a:pos x="T4" y="T5"/>
              </a:cxn>
              <a:cxn ang="0">
                <a:pos x="T6" y="T7"/>
              </a:cxn>
            </a:cxnLst>
            <a:rect l="0" t="0" r="r" b="b"/>
            <a:pathLst>
              <a:path w="34" h="47">
                <a:moveTo>
                  <a:pt x="34" y="12"/>
                </a:moveTo>
                <a:cubicBezTo>
                  <a:pt x="26" y="4"/>
                  <a:pt x="13" y="0"/>
                  <a:pt x="0" y="0"/>
                </a:cubicBezTo>
                <a:cubicBezTo>
                  <a:pt x="0" y="47"/>
                  <a:pt x="0" y="47"/>
                  <a:pt x="0" y="47"/>
                </a:cubicBezTo>
                <a:lnTo>
                  <a:pt x="34" y="1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6"/>
          <p:cNvSpPr/>
          <p:nvPr/>
        </p:nvSpPr>
        <p:spPr bwMode="auto">
          <a:xfrm>
            <a:off x="2671178" y="1974385"/>
            <a:ext cx="1519822" cy="1013213"/>
          </a:xfrm>
          <a:custGeom>
            <a:avLst/>
            <a:gdLst>
              <a:gd name="T0" fmla="*/ 49 w 49"/>
              <a:gd name="T1" fmla="*/ 33 h 33"/>
              <a:gd name="T2" fmla="*/ 34 w 49"/>
              <a:gd name="T3" fmla="*/ 0 h 33"/>
              <a:gd name="T4" fmla="*/ 0 w 49"/>
              <a:gd name="T5" fmla="*/ 33 h 33"/>
              <a:gd name="T6" fmla="*/ 49 w 49"/>
              <a:gd name="T7" fmla="*/ 33 h 33"/>
            </a:gdLst>
            <a:ahLst/>
            <a:cxnLst>
              <a:cxn ang="0">
                <a:pos x="T0" y="T1"/>
              </a:cxn>
              <a:cxn ang="0">
                <a:pos x="T2" y="T3"/>
              </a:cxn>
              <a:cxn ang="0">
                <a:pos x="T4" y="T5"/>
              </a:cxn>
              <a:cxn ang="0">
                <a:pos x="T6" y="T7"/>
              </a:cxn>
            </a:cxnLst>
            <a:rect l="0" t="0" r="r" b="b"/>
            <a:pathLst>
              <a:path w="49" h="33">
                <a:moveTo>
                  <a:pt x="49" y="33"/>
                </a:moveTo>
                <a:cubicBezTo>
                  <a:pt x="49" y="21"/>
                  <a:pt x="43" y="9"/>
                  <a:pt x="34" y="0"/>
                </a:cubicBezTo>
                <a:cubicBezTo>
                  <a:pt x="0" y="33"/>
                  <a:pt x="0" y="33"/>
                  <a:pt x="0" y="33"/>
                </a:cubicBezTo>
                <a:lnTo>
                  <a:pt x="49" y="33"/>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1077221" y="3095304"/>
            <a:ext cx="2903541" cy="1457646"/>
          </a:xfrm>
          <a:custGeom>
            <a:avLst/>
            <a:gdLst>
              <a:gd name="T0" fmla="*/ 104 w 104"/>
              <a:gd name="T1" fmla="*/ 0 h 52"/>
              <a:gd name="T2" fmla="*/ 52 w 104"/>
              <a:gd name="T3" fmla="*/ 0 h 52"/>
              <a:gd name="T4" fmla="*/ 0 w 104"/>
              <a:gd name="T5" fmla="*/ 0 h 52"/>
              <a:gd name="T6" fmla="*/ 52 w 104"/>
              <a:gd name="T7" fmla="*/ 52 h 52"/>
              <a:gd name="T8" fmla="*/ 104 w 104"/>
              <a:gd name="T9" fmla="*/ 0 h 52"/>
            </a:gdLst>
            <a:ahLst/>
            <a:cxnLst>
              <a:cxn ang="0">
                <a:pos x="T0" y="T1"/>
              </a:cxn>
              <a:cxn ang="0">
                <a:pos x="T2" y="T3"/>
              </a:cxn>
              <a:cxn ang="0">
                <a:pos x="T4" y="T5"/>
              </a:cxn>
              <a:cxn ang="0">
                <a:pos x="T6" y="T7"/>
              </a:cxn>
              <a:cxn ang="0">
                <a:pos x="T8" y="T9"/>
              </a:cxn>
            </a:cxnLst>
            <a:rect l="0" t="0" r="r" b="b"/>
            <a:pathLst>
              <a:path w="104" h="52">
                <a:moveTo>
                  <a:pt x="104" y="0"/>
                </a:moveTo>
                <a:cubicBezTo>
                  <a:pt x="52" y="0"/>
                  <a:pt x="52" y="0"/>
                  <a:pt x="52" y="0"/>
                </a:cubicBezTo>
                <a:cubicBezTo>
                  <a:pt x="0" y="0"/>
                  <a:pt x="0" y="0"/>
                  <a:pt x="0" y="0"/>
                </a:cubicBezTo>
                <a:cubicBezTo>
                  <a:pt x="0" y="29"/>
                  <a:pt x="23" y="52"/>
                  <a:pt x="52" y="52"/>
                </a:cubicBezTo>
                <a:cubicBezTo>
                  <a:pt x="81" y="52"/>
                  <a:pt x="104" y="29"/>
                  <a:pt x="104" y="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8"/>
          <p:cNvSpPr/>
          <p:nvPr/>
        </p:nvSpPr>
        <p:spPr bwMode="auto">
          <a:xfrm>
            <a:off x="975629" y="1520167"/>
            <a:ext cx="1441687" cy="1467431"/>
          </a:xfrm>
          <a:custGeom>
            <a:avLst/>
            <a:gdLst>
              <a:gd name="T0" fmla="*/ 47 w 47"/>
              <a:gd name="T1" fmla="*/ 0 h 48"/>
              <a:gd name="T2" fmla="*/ 0 w 47"/>
              <a:gd name="T3" fmla="*/ 48 h 48"/>
              <a:gd name="T4" fmla="*/ 47 w 47"/>
              <a:gd name="T5" fmla="*/ 48 h 48"/>
              <a:gd name="T6" fmla="*/ 47 w 47"/>
              <a:gd name="T7" fmla="*/ 0 h 48"/>
            </a:gdLst>
            <a:ahLst/>
            <a:cxnLst>
              <a:cxn ang="0">
                <a:pos x="T0" y="T1"/>
              </a:cxn>
              <a:cxn ang="0">
                <a:pos x="T2" y="T3"/>
              </a:cxn>
              <a:cxn ang="0">
                <a:pos x="T4" y="T5"/>
              </a:cxn>
              <a:cxn ang="0">
                <a:pos x="T6" y="T7"/>
              </a:cxn>
            </a:cxnLst>
            <a:rect l="0" t="0" r="r" b="b"/>
            <a:pathLst>
              <a:path w="47" h="48">
                <a:moveTo>
                  <a:pt x="47" y="0"/>
                </a:moveTo>
                <a:cubicBezTo>
                  <a:pt x="21" y="0"/>
                  <a:pt x="0" y="22"/>
                  <a:pt x="0" y="48"/>
                </a:cubicBezTo>
                <a:cubicBezTo>
                  <a:pt x="47" y="48"/>
                  <a:pt x="47" y="48"/>
                  <a:pt x="47" y="48"/>
                </a:cubicBezTo>
                <a:lnTo>
                  <a:pt x="47"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5" name="TextBox 14"/>
          <p:cNvSpPr txBox="1"/>
          <p:nvPr/>
        </p:nvSpPr>
        <p:spPr>
          <a:xfrm>
            <a:off x="3238119" y="2534438"/>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6" name="TextBox 15"/>
          <p:cNvSpPr txBox="1"/>
          <p:nvPr/>
        </p:nvSpPr>
        <p:spPr>
          <a:xfrm>
            <a:off x="1470294" y="249257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7" name="TextBox 16"/>
          <p:cNvSpPr txBox="1"/>
          <p:nvPr/>
        </p:nvSpPr>
        <p:spPr>
          <a:xfrm>
            <a:off x="2121138" y="3330915"/>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8" name="TextBox 17"/>
          <p:cNvSpPr txBox="1"/>
          <p:nvPr/>
        </p:nvSpPr>
        <p:spPr>
          <a:xfrm rot="18939057">
            <a:off x="2563011" y="196286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19" name="Freeform 18"/>
          <p:cNvSpPr>
            <a:spLocks noEditPoints="1"/>
          </p:cNvSpPr>
          <p:nvPr/>
        </p:nvSpPr>
        <p:spPr bwMode="auto">
          <a:xfrm>
            <a:off x="2246247" y="3700717"/>
            <a:ext cx="565488" cy="461369"/>
          </a:xfrm>
          <a:custGeom>
            <a:avLst/>
            <a:gdLst>
              <a:gd name="T0" fmla="*/ 157 w 501"/>
              <a:gd name="T1" fmla="*/ 367 h 409"/>
              <a:gd name="T2" fmla="*/ 164 w 501"/>
              <a:gd name="T3" fmla="*/ 400 h 409"/>
              <a:gd name="T4" fmla="*/ 206 w 501"/>
              <a:gd name="T5" fmla="*/ 400 h 409"/>
              <a:gd name="T6" fmla="*/ 206 w 501"/>
              <a:gd name="T7" fmla="*/ 358 h 409"/>
              <a:gd name="T8" fmla="*/ 381 w 501"/>
              <a:gd name="T9" fmla="*/ 0 h 409"/>
              <a:gd name="T10" fmla="*/ 312 w 501"/>
              <a:gd name="T11" fmla="*/ 137 h 409"/>
              <a:gd name="T12" fmla="*/ 362 w 501"/>
              <a:gd name="T13" fmla="*/ 50 h 409"/>
              <a:gd name="T14" fmla="*/ 451 w 501"/>
              <a:gd name="T15" fmla="*/ 101 h 409"/>
              <a:gd name="T16" fmla="*/ 400 w 501"/>
              <a:gd name="T17" fmla="*/ 189 h 409"/>
              <a:gd name="T18" fmla="*/ 386 w 501"/>
              <a:gd name="T19" fmla="*/ 282 h 409"/>
              <a:gd name="T20" fmla="*/ 402 w 501"/>
              <a:gd name="T21" fmla="*/ 267 h 409"/>
              <a:gd name="T22" fmla="*/ 439 w 501"/>
              <a:gd name="T23" fmla="*/ 261 h 409"/>
              <a:gd name="T24" fmla="*/ 396 w 501"/>
              <a:gd name="T25" fmla="*/ 311 h 409"/>
              <a:gd name="T26" fmla="*/ 152 w 501"/>
              <a:gd name="T27" fmla="*/ 320 h 409"/>
              <a:gd name="T28" fmla="*/ 137 w 501"/>
              <a:gd name="T29" fmla="*/ 328 h 409"/>
              <a:gd name="T30" fmla="*/ 137 w 501"/>
              <a:gd name="T31" fmla="*/ 337 h 409"/>
              <a:gd name="T32" fmla="*/ 155 w 501"/>
              <a:gd name="T33" fmla="*/ 346 h 409"/>
              <a:gd name="T34" fmla="*/ 142 w 501"/>
              <a:gd name="T35" fmla="*/ 378 h 409"/>
              <a:gd name="T36" fmla="*/ 142 w 501"/>
              <a:gd name="T37" fmla="*/ 379 h 409"/>
              <a:gd name="T38" fmla="*/ 142 w 501"/>
              <a:gd name="T39" fmla="*/ 384 h 409"/>
              <a:gd name="T40" fmla="*/ 126 w 501"/>
              <a:gd name="T41" fmla="*/ 381 h 409"/>
              <a:gd name="T42" fmla="*/ 99 w 501"/>
              <a:gd name="T43" fmla="*/ 359 h 409"/>
              <a:gd name="T44" fmla="*/ 95 w 501"/>
              <a:gd name="T45" fmla="*/ 330 h 409"/>
              <a:gd name="T46" fmla="*/ 108 w 501"/>
              <a:gd name="T47" fmla="*/ 304 h 409"/>
              <a:gd name="T48" fmla="*/ 92 w 501"/>
              <a:gd name="T49" fmla="*/ 249 h 409"/>
              <a:gd name="T50" fmla="*/ 63 w 501"/>
              <a:gd name="T51" fmla="*/ 166 h 409"/>
              <a:gd name="T52" fmla="*/ 7 w 501"/>
              <a:gd name="T53" fmla="*/ 121 h 409"/>
              <a:gd name="T54" fmla="*/ 2 w 501"/>
              <a:gd name="T55" fmla="*/ 98 h 409"/>
              <a:gd name="T56" fmla="*/ 14 w 501"/>
              <a:gd name="T57" fmla="*/ 86 h 409"/>
              <a:gd name="T58" fmla="*/ 69 w 501"/>
              <a:gd name="T59" fmla="*/ 108 h 409"/>
              <a:gd name="T60" fmla="*/ 242 w 501"/>
              <a:gd name="T61" fmla="*/ 133 h 409"/>
              <a:gd name="T62" fmla="*/ 282 w 501"/>
              <a:gd name="T63" fmla="*/ 218 h 409"/>
              <a:gd name="T64" fmla="*/ 364 w 501"/>
              <a:gd name="T65" fmla="*/ 289 h 409"/>
              <a:gd name="T66" fmla="*/ 299 w 501"/>
              <a:gd name="T67" fmla="*/ 236 h 409"/>
              <a:gd name="T68" fmla="*/ 230 w 501"/>
              <a:gd name="T69" fmla="*/ 236 h 409"/>
              <a:gd name="T70" fmla="*/ 161 w 501"/>
              <a:gd name="T71" fmla="*/ 236 h 409"/>
              <a:gd name="T72" fmla="*/ 151 w 501"/>
              <a:gd name="T73" fmla="*/ 290 h 409"/>
              <a:gd name="T74" fmla="*/ 161 w 501"/>
              <a:gd name="T75" fmla="*/ 163 h 409"/>
              <a:gd name="T76" fmla="*/ 128 w 501"/>
              <a:gd name="T77" fmla="*/ 217 h 409"/>
              <a:gd name="T78" fmla="*/ 179 w 501"/>
              <a:gd name="T79" fmla="*/ 217 h 409"/>
              <a:gd name="T80" fmla="*/ 313 w 501"/>
              <a:gd name="T81" fmla="*/ 380 h 409"/>
              <a:gd name="T82" fmla="*/ 213 w 501"/>
              <a:gd name="T83" fmla="*/ 344 h 409"/>
              <a:gd name="T84" fmla="*/ 381 w 501"/>
              <a:gd name="T85" fmla="*/ 346 h 409"/>
              <a:gd name="T86" fmla="*/ 391 w 501"/>
              <a:gd name="T87" fmla="*/ 362 h 409"/>
              <a:gd name="T88" fmla="*/ 395 w 501"/>
              <a:gd name="T89" fmla="*/ 380 h 409"/>
              <a:gd name="T90" fmla="*/ 395 w 501"/>
              <a:gd name="T91" fmla="*/ 382 h 409"/>
              <a:gd name="T92" fmla="*/ 417 w 501"/>
              <a:gd name="T93" fmla="*/ 379 h 409"/>
              <a:gd name="T94" fmla="*/ 410 w 501"/>
              <a:gd name="T95" fmla="*/ 343 h 409"/>
              <a:gd name="T96" fmla="*/ 331 w 501"/>
              <a:gd name="T97" fmla="*/ 358 h 409"/>
              <a:gd name="T98" fmla="*/ 340 w 501"/>
              <a:gd name="T99" fmla="*/ 407 h 409"/>
              <a:gd name="T100" fmla="*/ 380 w 501"/>
              <a:gd name="T101" fmla="*/ 390 h 409"/>
              <a:gd name="T102" fmla="*/ 363 w 501"/>
              <a:gd name="T103" fmla="*/ 35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1" h="409">
                <a:moveTo>
                  <a:pt x="185" y="349"/>
                </a:moveTo>
                <a:cubicBezTo>
                  <a:pt x="181" y="349"/>
                  <a:pt x="177" y="350"/>
                  <a:pt x="173" y="351"/>
                </a:cubicBezTo>
                <a:cubicBezTo>
                  <a:pt x="170" y="353"/>
                  <a:pt x="166" y="355"/>
                  <a:pt x="164" y="358"/>
                </a:cubicBezTo>
                <a:cubicBezTo>
                  <a:pt x="164" y="358"/>
                  <a:pt x="164" y="358"/>
                  <a:pt x="164" y="358"/>
                </a:cubicBezTo>
                <a:cubicBezTo>
                  <a:pt x="161" y="360"/>
                  <a:pt x="159" y="364"/>
                  <a:pt x="157" y="367"/>
                </a:cubicBezTo>
                <a:cubicBezTo>
                  <a:pt x="156" y="371"/>
                  <a:pt x="155" y="375"/>
                  <a:pt x="155" y="379"/>
                </a:cubicBezTo>
                <a:cubicBezTo>
                  <a:pt x="155" y="383"/>
                  <a:pt x="156" y="387"/>
                  <a:pt x="157" y="390"/>
                </a:cubicBezTo>
                <a:cubicBezTo>
                  <a:pt x="159" y="394"/>
                  <a:pt x="161" y="397"/>
                  <a:pt x="163" y="400"/>
                </a:cubicBezTo>
                <a:cubicBezTo>
                  <a:pt x="163" y="400"/>
                  <a:pt x="163" y="400"/>
                  <a:pt x="163" y="400"/>
                </a:cubicBezTo>
                <a:cubicBezTo>
                  <a:pt x="164" y="400"/>
                  <a:pt x="164" y="400"/>
                  <a:pt x="164" y="400"/>
                </a:cubicBezTo>
                <a:cubicBezTo>
                  <a:pt x="169" y="405"/>
                  <a:pt x="177" y="409"/>
                  <a:pt x="185" y="409"/>
                </a:cubicBezTo>
                <a:cubicBezTo>
                  <a:pt x="189" y="409"/>
                  <a:pt x="193" y="408"/>
                  <a:pt x="196" y="407"/>
                </a:cubicBezTo>
                <a:cubicBezTo>
                  <a:pt x="200" y="405"/>
                  <a:pt x="203" y="403"/>
                  <a:pt x="206" y="400"/>
                </a:cubicBezTo>
                <a:cubicBezTo>
                  <a:pt x="206" y="400"/>
                  <a:pt x="206" y="400"/>
                  <a:pt x="206" y="400"/>
                </a:cubicBezTo>
                <a:cubicBezTo>
                  <a:pt x="206" y="400"/>
                  <a:pt x="206" y="400"/>
                  <a:pt x="206" y="400"/>
                </a:cubicBezTo>
                <a:cubicBezTo>
                  <a:pt x="209" y="397"/>
                  <a:pt x="211" y="394"/>
                  <a:pt x="213" y="390"/>
                </a:cubicBezTo>
                <a:cubicBezTo>
                  <a:pt x="214" y="387"/>
                  <a:pt x="215" y="383"/>
                  <a:pt x="215" y="379"/>
                </a:cubicBezTo>
                <a:cubicBezTo>
                  <a:pt x="215" y="375"/>
                  <a:pt x="214" y="371"/>
                  <a:pt x="213" y="367"/>
                </a:cubicBezTo>
                <a:cubicBezTo>
                  <a:pt x="211" y="364"/>
                  <a:pt x="209" y="360"/>
                  <a:pt x="206" y="358"/>
                </a:cubicBezTo>
                <a:cubicBezTo>
                  <a:pt x="206" y="358"/>
                  <a:pt x="206" y="358"/>
                  <a:pt x="206" y="358"/>
                </a:cubicBezTo>
                <a:cubicBezTo>
                  <a:pt x="203" y="355"/>
                  <a:pt x="200" y="353"/>
                  <a:pt x="196" y="351"/>
                </a:cubicBezTo>
                <a:cubicBezTo>
                  <a:pt x="193" y="350"/>
                  <a:pt x="189" y="349"/>
                  <a:pt x="185" y="349"/>
                </a:cubicBezTo>
                <a:close/>
                <a:moveTo>
                  <a:pt x="381" y="239"/>
                </a:moveTo>
                <a:cubicBezTo>
                  <a:pt x="447" y="239"/>
                  <a:pt x="501" y="185"/>
                  <a:pt x="501" y="119"/>
                </a:cubicBezTo>
                <a:cubicBezTo>
                  <a:pt x="501" y="53"/>
                  <a:pt x="447" y="0"/>
                  <a:pt x="381" y="0"/>
                </a:cubicBezTo>
                <a:cubicBezTo>
                  <a:pt x="315" y="0"/>
                  <a:pt x="262" y="53"/>
                  <a:pt x="262" y="119"/>
                </a:cubicBezTo>
                <a:cubicBezTo>
                  <a:pt x="262" y="185"/>
                  <a:pt x="315" y="239"/>
                  <a:pt x="381" y="239"/>
                </a:cubicBezTo>
                <a:close/>
                <a:moveTo>
                  <a:pt x="362" y="189"/>
                </a:moveTo>
                <a:cubicBezTo>
                  <a:pt x="362" y="137"/>
                  <a:pt x="362" y="137"/>
                  <a:pt x="362" y="137"/>
                </a:cubicBezTo>
                <a:cubicBezTo>
                  <a:pt x="312" y="137"/>
                  <a:pt x="312" y="137"/>
                  <a:pt x="312" y="137"/>
                </a:cubicBezTo>
                <a:cubicBezTo>
                  <a:pt x="303" y="137"/>
                  <a:pt x="296" y="130"/>
                  <a:pt x="296" y="122"/>
                </a:cubicBezTo>
                <a:cubicBezTo>
                  <a:pt x="296" y="117"/>
                  <a:pt x="296" y="117"/>
                  <a:pt x="296" y="117"/>
                </a:cubicBezTo>
                <a:cubicBezTo>
                  <a:pt x="296" y="108"/>
                  <a:pt x="303" y="101"/>
                  <a:pt x="312" y="101"/>
                </a:cubicBezTo>
                <a:cubicBezTo>
                  <a:pt x="362" y="101"/>
                  <a:pt x="362" y="101"/>
                  <a:pt x="362" y="101"/>
                </a:cubicBezTo>
                <a:cubicBezTo>
                  <a:pt x="362" y="50"/>
                  <a:pt x="362" y="50"/>
                  <a:pt x="362" y="50"/>
                </a:cubicBezTo>
                <a:cubicBezTo>
                  <a:pt x="362" y="41"/>
                  <a:pt x="369" y="34"/>
                  <a:pt x="377" y="34"/>
                </a:cubicBezTo>
                <a:cubicBezTo>
                  <a:pt x="385" y="34"/>
                  <a:pt x="385" y="34"/>
                  <a:pt x="385" y="34"/>
                </a:cubicBezTo>
                <a:cubicBezTo>
                  <a:pt x="393" y="34"/>
                  <a:pt x="400" y="41"/>
                  <a:pt x="400" y="50"/>
                </a:cubicBezTo>
                <a:cubicBezTo>
                  <a:pt x="400" y="101"/>
                  <a:pt x="400" y="101"/>
                  <a:pt x="400" y="101"/>
                </a:cubicBezTo>
                <a:cubicBezTo>
                  <a:pt x="451" y="101"/>
                  <a:pt x="451" y="101"/>
                  <a:pt x="451" y="101"/>
                </a:cubicBezTo>
                <a:cubicBezTo>
                  <a:pt x="459" y="101"/>
                  <a:pt x="466" y="108"/>
                  <a:pt x="466" y="117"/>
                </a:cubicBezTo>
                <a:cubicBezTo>
                  <a:pt x="466" y="122"/>
                  <a:pt x="466" y="122"/>
                  <a:pt x="466" y="122"/>
                </a:cubicBezTo>
                <a:cubicBezTo>
                  <a:pt x="466" y="130"/>
                  <a:pt x="459" y="137"/>
                  <a:pt x="451" y="137"/>
                </a:cubicBezTo>
                <a:cubicBezTo>
                  <a:pt x="400" y="137"/>
                  <a:pt x="400" y="137"/>
                  <a:pt x="400" y="137"/>
                </a:cubicBezTo>
                <a:cubicBezTo>
                  <a:pt x="400" y="189"/>
                  <a:pt x="400" y="189"/>
                  <a:pt x="400" y="189"/>
                </a:cubicBezTo>
                <a:cubicBezTo>
                  <a:pt x="400" y="197"/>
                  <a:pt x="393" y="204"/>
                  <a:pt x="385" y="204"/>
                </a:cubicBezTo>
                <a:cubicBezTo>
                  <a:pt x="377" y="204"/>
                  <a:pt x="377" y="204"/>
                  <a:pt x="377" y="204"/>
                </a:cubicBezTo>
                <a:cubicBezTo>
                  <a:pt x="369" y="204"/>
                  <a:pt x="362" y="197"/>
                  <a:pt x="362" y="189"/>
                </a:cubicBezTo>
                <a:close/>
                <a:moveTo>
                  <a:pt x="386" y="259"/>
                </a:moveTo>
                <a:cubicBezTo>
                  <a:pt x="386" y="282"/>
                  <a:pt x="386" y="282"/>
                  <a:pt x="386" y="282"/>
                </a:cubicBezTo>
                <a:cubicBezTo>
                  <a:pt x="388" y="281"/>
                  <a:pt x="389" y="280"/>
                  <a:pt x="390" y="279"/>
                </a:cubicBezTo>
                <a:cubicBezTo>
                  <a:pt x="390" y="279"/>
                  <a:pt x="390" y="279"/>
                  <a:pt x="390" y="279"/>
                </a:cubicBezTo>
                <a:cubicBezTo>
                  <a:pt x="390" y="279"/>
                  <a:pt x="390" y="279"/>
                  <a:pt x="390" y="279"/>
                </a:cubicBezTo>
                <a:cubicBezTo>
                  <a:pt x="392" y="277"/>
                  <a:pt x="394" y="275"/>
                  <a:pt x="396" y="273"/>
                </a:cubicBezTo>
                <a:cubicBezTo>
                  <a:pt x="398" y="271"/>
                  <a:pt x="400" y="269"/>
                  <a:pt x="402" y="267"/>
                </a:cubicBezTo>
                <a:cubicBezTo>
                  <a:pt x="404" y="265"/>
                  <a:pt x="405" y="262"/>
                  <a:pt x="407" y="260"/>
                </a:cubicBezTo>
                <a:cubicBezTo>
                  <a:pt x="407" y="260"/>
                  <a:pt x="407" y="260"/>
                  <a:pt x="407" y="260"/>
                </a:cubicBezTo>
                <a:cubicBezTo>
                  <a:pt x="407" y="259"/>
                  <a:pt x="408" y="258"/>
                  <a:pt x="408" y="257"/>
                </a:cubicBezTo>
                <a:cubicBezTo>
                  <a:pt x="421" y="254"/>
                  <a:pt x="433" y="250"/>
                  <a:pt x="445" y="244"/>
                </a:cubicBezTo>
                <a:cubicBezTo>
                  <a:pt x="439" y="261"/>
                  <a:pt x="439" y="261"/>
                  <a:pt x="439" y="261"/>
                </a:cubicBezTo>
                <a:cubicBezTo>
                  <a:pt x="438" y="265"/>
                  <a:pt x="436" y="269"/>
                  <a:pt x="434" y="273"/>
                </a:cubicBezTo>
                <a:cubicBezTo>
                  <a:pt x="432" y="278"/>
                  <a:pt x="429" y="281"/>
                  <a:pt x="427" y="285"/>
                </a:cubicBezTo>
                <a:cubicBezTo>
                  <a:pt x="424" y="289"/>
                  <a:pt x="421" y="292"/>
                  <a:pt x="418" y="295"/>
                </a:cubicBezTo>
                <a:cubicBezTo>
                  <a:pt x="415" y="298"/>
                  <a:pt x="412" y="301"/>
                  <a:pt x="408" y="304"/>
                </a:cubicBezTo>
                <a:cubicBezTo>
                  <a:pt x="404" y="307"/>
                  <a:pt x="400" y="309"/>
                  <a:pt x="396" y="311"/>
                </a:cubicBezTo>
                <a:cubicBezTo>
                  <a:pt x="392" y="313"/>
                  <a:pt x="388" y="315"/>
                  <a:pt x="384" y="316"/>
                </a:cubicBezTo>
                <a:cubicBezTo>
                  <a:pt x="384" y="316"/>
                  <a:pt x="384" y="316"/>
                  <a:pt x="384" y="316"/>
                </a:cubicBezTo>
                <a:cubicBezTo>
                  <a:pt x="379" y="318"/>
                  <a:pt x="375" y="319"/>
                  <a:pt x="371" y="319"/>
                </a:cubicBezTo>
                <a:cubicBezTo>
                  <a:pt x="366" y="320"/>
                  <a:pt x="362" y="320"/>
                  <a:pt x="357" y="320"/>
                </a:cubicBezTo>
                <a:cubicBezTo>
                  <a:pt x="152" y="320"/>
                  <a:pt x="152" y="320"/>
                  <a:pt x="152" y="320"/>
                </a:cubicBezTo>
                <a:cubicBezTo>
                  <a:pt x="152" y="320"/>
                  <a:pt x="152" y="320"/>
                  <a:pt x="152" y="320"/>
                </a:cubicBezTo>
                <a:cubicBezTo>
                  <a:pt x="150" y="320"/>
                  <a:pt x="150" y="320"/>
                  <a:pt x="150" y="320"/>
                </a:cubicBezTo>
                <a:cubicBezTo>
                  <a:pt x="148" y="320"/>
                  <a:pt x="145" y="321"/>
                  <a:pt x="143" y="323"/>
                </a:cubicBezTo>
                <a:cubicBezTo>
                  <a:pt x="141" y="324"/>
                  <a:pt x="139" y="326"/>
                  <a:pt x="137" y="328"/>
                </a:cubicBezTo>
                <a:cubicBezTo>
                  <a:pt x="137" y="328"/>
                  <a:pt x="137" y="328"/>
                  <a:pt x="137" y="328"/>
                </a:cubicBezTo>
                <a:cubicBezTo>
                  <a:pt x="137" y="329"/>
                  <a:pt x="136" y="330"/>
                  <a:pt x="136" y="331"/>
                </a:cubicBezTo>
                <a:cubicBezTo>
                  <a:pt x="136" y="331"/>
                  <a:pt x="136" y="332"/>
                  <a:pt x="136" y="333"/>
                </a:cubicBezTo>
                <a:cubicBezTo>
                  <a:pt x="136" y="333"/>
                  <a:pt x="136" y="334"/>
                  <a:pt x="136" y="335"/>
                </a:cubicBezTo>
                <a:cubicBezTo>
                  <a:pt x="136" y="335"/>
                  <a:pt x="136" y="335"/>
                  <a:pt x="136" y="335"/>
                </a:cubicBezTo>
                <a:cubicBezTo>
                  <a:pt x="136" y="335"/>
                  <a:pt x="136" y="336"/>
                  <a:pt x="137" y="337"/>
                </a:cubicBezTo>
                <a:cubicBezTo>
                  <a:pt x="137" y="338"/>
                  <a:pt x="139" y="339"/>
                  <a:pt x="141" y="340"/>
                </a:cubicBezTo>
                <a:cubicBezTo>
                  <a:pt x="141" y="340"/>
                  <a:pt x="141" y="340"/>
                  <a:pt x="141" y="340"/>
                </a:cubicBezTo>
                <a:cubicBezTo>
                  <a:pt x="143" y="341"/>
                  <a:pt x="146" y="342"/>
                  <a:pt x="149" y="342"/>
                </a:cubicBezTo>
                <a:cubicBezTo>
                  <a:pt x="151" y="342"/>
                  <a:pt x="153" y="342"/>
                  <a:pt x="154" y="343"/>
                </a:cubicBezTo>
                <a:cubicBezTo>
                  <a:pt x="155" y="344"/>
                  <a:pt x="155" y="345"/>
                  <a:pt x="155" y="346"/>
                </a:cubicBezTo>
                <a:cubicBezTo>
                  <a:pt x="155" y="347"/>
                  <a:pt x="154" y="348"/>
                  <a:pt x="154" y="349"/>
                </a:cubicBezTo>
                <a:cubicBezTo>
                  <a:pt x="153" y="350"/>
                  <a:pt x="152" y="351"/>
                  <a:pt x="151" y="352"/>
                </a:cubicBezTo>
                <a:cubicBezTo>
                  <a:pt x="150" y="355"/>
                  <a:pt x="147" y="358"/>
                  <a:pt x="145" y="362"/>
                </a:cubicBezTo>
                <a:cubicBezTo>
                  <a:pt x="145" y="362"/>
                  <a:pt x="145" y="362"/>
                  <a:pt x="145" y="362"/>
                </a:cubicBezTo>
                <a:cubicBezTo>
                  <a:pt x="143" y="366"/>
                  <a:pt x="142" y="372"/>
                  <a:pt x="142" y="378"/>
                </a:cubicBezTo>
                <a:cubicBezTo>
                  <a:pt x="142" y="378"/>
                  <a:pt x="142" y="378"/>
                  <a:pt x="142" y="378"/>
                </a:cubicBezTo>
                <a:cubicBezTo>
                  <a:pt x="142" y="379"/>
                  <a:pt x="142" y="379"/>
                  <a:pt x="142" y="379"/>
                </a:cubicBezTo>
                <a:cubicBezTo>
                  <a:pt x="142" y="379"/>
                  <a:pt x="142" y="379"/>
                  <a:pt x="142" y="379"/>
                </a:cubicBezTo>
                <a:cubicBezTo>
                  <a:pt x="142" y="379"/>
                  <a:pt x="142" y="379"/>
                  <a:pt x="142" y="379"/>
                </a:cubicBezTo>
                <a:cubicBezTo>
                  <a:pt x="142" y="379"/>
                  <a:pt x="142" y="379"/>
                  <a:pt x="142" y="379"/>
                </a:cubicBezTo>
                <a:cubicBezTo>
                  <a:pt x="142" y="381"/>
                  <a:pt x="142" y="381"/>
                  <a:pt x="142" y="381"/>
                </a:cubicBezTo>
                <a:cubicBezTo>
                  <a:pt x="142" y="381"/>
                  <a:pt x="142" y="381"/>
                  <a:pt x="142" y="381"/>
                </a:cubicBezTo>
                <a:cubicBezTo>
                  <a:pt x="142" y="381"/>
                  <a:pt x="142" y="381"/>
                  <a:pt x="142" y="381"/>
                </a:cubicBezTo>
                <a:cubicBezTo>
                  <a:pt x="142" y="381"/>
                  <a:pt x="142" y="381"/>
                  <a:pt x="142" y="381"/>
                </a:cubicBezTo>
                <a:cubicBezTo>
                  <a:pt x="142" y="384"/>
                  <a:pt x="142" y="384"/>
                  <a:pt x="142" y="384"/>
                </a:cubicBezTo>
                <a:cubicBezTo>
                  <a:pt x="139" y="384"/>
                  <a:pt x="139" y="384"/>
                  <a:pt x="139" y="384"/>
                </a:cubicBezTo>
                <a:cubicBezTo>
                  <a:pt x="136" y="383"/>
                  <a:pt x="134" y="383"/>
                  <a:pt x="132" y="383"/>
                </a:cubicBezTo>
                <a:cubicBezTo>
                  <a:pt x="130" y="382"/>
                  <a:pt x="128" y="381"/>
                  <a:pt x="126" y="381"/>
                </a:cubicBezTo>
                <a:cubicBezTo>
                  <a:pt x="126" y="381"/>
                  <a:pt x="126" y="381"/>
                  <a:pt x="126" y="381"/>
                </a:cubicBezTo>
                <a:cubicBezTo>
                  <a:pt x="126" y="381"/>
                  <a:pt x="126" y="381"/>
                  <a:pt x="126" y="381"/>
                </a:cubicBezTo>
                <a:cubicBezTo>
                  <a:pt x="124" y="380"/>
                  <a:pt x="122" y="379"/>
                  <a:pt x="121" y="378"/>
                </a:cubicBezTo>
                <a:cubicBezTo>
                  <a:pt x="119" y="378"/>
                  <a:pt x="117" y="377"/>
                  <a:pt x="115" y="376"/>
                </a:cubicBezTo>
                <a:cubicBezTo>
                  <a:pt x="113" y="374"/>
                  <a:pt x="111" y="373"/>
                  <a:pt x="109" y="371"/>
                </a:cubicBezTo>
                <a:cubicBezTo>
                  <a:pt x="107" y="369"/>
                  <a:pt x="105" y="367"/>
                  <a:pt x="104" y="365"/>
                </a:cubicBezTo>
                <a:cubicBezTo>
                  <a:pt x="102" y="363"/>
                  <a:pt x="101" y="361"/>
                  <a:pt x="99" y="359"/>
                </a:cubicBezTo>
                <a:cubicBezTo>
                  <a:pt x="99" y="359"/>
                  <a:pt x="99" y="359"/>
                  <a:pt x="99" y="359"/>
                </a:cubicBezTo>
                <a:cubicBezTo>
                  <a:pt x="98" y="357"/>
                  <a:pt x="97" y="354"/>
                  <a:pt x="96" y="352"/>
                </a:cubicBezTo>
                <a:cubicBezTo>
                  <a:pt x="96" y="350"/>
                  <a:pt x="95" y="347"/>
                  <a:pt x="95" y="345"/>
                </a:cubicBezTo>
                <a:cubicBezTo>
                  <a:pt x="94" y="342"/>
                  <a:pt x="94" y="340"/>
                  <a:pt x="94" y="338"/>
                </a:cubicBezTo>
                <a:cubicBezTo>
                  <a:pt x="94" y="335"/>
                  <a:pt x="95" y="333"/>
                  <a:pt x="95" y="330"/>
                </a:cubicBezTo>
                <a:cubicBezTo>
                  <a:pt x="96" y="328"/>
                  <a:pt x="96" y="325"/>
                  <a:pt x="97" y="323"/>
                </a:cubicBezTo>
                <a:cubicBezTo>
                  <a:pt x="98" y="321"/>
                  <a:pt x="99" y="319"/>
                  <a:pt x="99" y="317"/>
                </a:cubicBezTo>
                <a:cubicBezTo>
                  <a:pt x="100" y="316"/>
                  <a:pt x="101" y="314"/>
                  <a:pt x="102" y="312"/>
                </a:cubicBezTo>
                <a:cubicBezTo>
                  <a:pt x="103" y="311"/>
                  <a:pt x="104" y="309"/>
                  <a:pt x="105" y="308"/>
                </a:cubicBezTo>
                <a:cubicBezTo>
                  <a:pt x="106" y="306"/>
                  <a:pt x="107" y="305"/>
                  <a:pt x="108" y="304"/>
                </a:cubicBezTo>
                <a:cubicBezTo>
                  <a:pt x="108" y="303"/>
                  <a:pt x="108" y="303"/>
                  <a:pt x="108" y="303"/>
                </a:cubicBezTo>
                <a:cubicBezTo>
                  <a:pt x="108" y="302"/>
                  <a:pt x="108" y="302"/>
                  <a:pt x="108" y="302"/>
                </a:cubicBezTo>
                <a:cubicBezTo>
                  <a:pt x="106" y="296"/>
                  <a:pt x="104" y="290"/>
                  <a:pt x="102" y="284"/>
                </a:cubicBezTo>
                <a:cubicBezTo>
                  <a:pt x="100" y="278"/>
                  <a:pt x="98" y="272"/>
                  <a:pt x="97" y="266"/>
                </a:cubicBezTo>
                <a:cubicBezTo>
                  <a:pt x="95" y="261"/>
                  <a:pt x="93" y="255"/>
                  <a:pt x="92" y="249"/>
                </a:cubicBezTo>
                <a:cubicBezTo>
                  <a:pt x="90" y="243"/>
                  <a:pt x="89" y="238"/>
                  <a:pt x="87" y="233"/>
                </a:cubicBezTo>
                <a:cubicBezTo>
                  <a:pt x="87" y="233"/>
                  <a:pt x="87" y="233"/>
                  <a:pt x="87" y="233"/>
                </a:cubicBezTo>
                <a:cubicBezTo>
                  <a:pt x="83" y="219"/>
                  <a:pt x="80" y="206"/>
                  <a:pt x="76" y="195"/>
                </a:cubicBezTo>
                <a:cubicBezTo>
                  <a:pt x="76" y="195"/>
                  <a:pt x="76" y="195"/>
                  <a:pt x="76" y="195"/>
                </a:cubicBezTo>
                <a:cubicBezTo>
                  <a:pt x="72" y="184"/>
                  <a:pt x="68" y="174"/>
                  <a:pt x="63" y="166"/>
                </a:cubicBezTo>
                <a:cubicBezTo>
                  <a:pt x="58" y="157"/>
                  <a:pt x="52" y="150"/>
                  <a:pt x="44" y="143"/>
                </a:cubicBezTo>
                <a:cubicBezTo>
                  <a:pt x="36" y="137"/>
                  <a:pt x="26" y="131"/>
                  <a:pt x="14" y="126"/>
                </a:cubicBezTo>
                <a:cubicBezTo>
                  <a:pt x="14" y="126"/>
                  <a:pt x="14" y="126"/>
                  <a:pt x="14" y="126"/>
                </a:cubicBezTo>
                <a:cubicBezTo>
                  <a:pt x="14" y="126"/>
                  <a:pt x="14" y="126"/>
                  <a:pt x="14" y="126"/>
                </a:cubicBezTo>
                <a:cubicBezTo>
                  <a:pt x="11" y="125"/>
                  <a:pt x="9" y="123"/>
                  <a:pt x="7" y="121"/>
                </a:cubicBezTo>
                <a:cubicBezTo>
                  <a:pt x="5" y="119"/>
                  <a:pt x="3" y="117"/>
                  <a:pt x="2" y="114"/>
                </a:cubicBezTo>
                <a:cubicBezTo>
                  <a:pt x="1" y="112"/>
                  <a:pt x="0" y="109"/>
                  <a:pt x="0" y="107"/>
                </a:cubicBezTo>
                <a:cubicBezTo>
                  <a:pt x="0" y="104"/>
                  <a:pt x="1" y="101"/>
                  <a:pt x="2" y="99"/>
                </a:cubicBezTo>
                <a:cubicBezTo>
                  <a:pt x="2" y="98"/>
                  <a:pt x="2" y="98"/>
                  <a:pt x="2" y="98"/>
                </a:cubicBezTo>
                <a:cubicBezTo>
                  <a:pt x="2" y="98"/>
                  <a:pt x="2" y="98"/>
                  <a:pt x="2" y="98"/>
                </a:cubicBezTo>
                <a:cubicBezTo>
                  <a:pt x="2" y="98"/>
                  <a:pt x="2" y="98"/>
                  <a:pt x="2" y="98"/>
                </a:cubicBezTo>
                <a:cubicBezTo>
                  <a:pt x="2" y="98"/>
                  <a:pt x="2" y="98"/>
                  <a:pt x="2" y="98"/>
                </a:cubicBezTo>
                <a:cubicBezTo>
                  <a:pt x="3" y="95"/>
                  <a:pt x="5" y="93"/>
                  <a:pt x="7" y="91"/>
                </a:cubicBezTo>
                <a:cubicBezTo>
                  <a:pt x="7" y="91"/>
                  <a:pt x="7" y="91"/>
                  <a:pt x="7" y="91"/>
                </a:cubicBezTo>
                <a:cubicBezTo>
                  <a:pt x="9" y="89"/>
                  <a:pt x="11" y="87"/>
                  <a:pt x="14" y="86"/>
                </a:cubicBezTo>
                <a:cubicBezTo>
                  <a:pt x="16" y="85"/>
                  <a:pt x="19" y="85"/>
                  <a:pt x="22" y="85"/>
                </a:cubicBezTo>
                <a:cubicBezTo>
                  <a:pt x="25" y="85"/>
                  <a:pt x="27" y="85"/>
                  <a:pt x="30" y="86"/>
                </a:cubicBezTo>
                <a:cubicBezTo>
                  <a:pt x="30" y="86"/>
                  <a:pt x="30" y="86"/>
                  <a:pt x="30" y="86"/>
                </a:cubicBezTo>
                <a:cubicBezTo>
                  <a:pt x="38" y="90"/>
                  <a:pt x="45" y="93"/>
                  <a:pt x="52" y="96"/>
                </a:cubicBezTo>
                <a:cubicBezTo>
                  <a:pt x="58" y="100"/>
                  <a:pt x="64" y="104"/>
                  <a:pt x="69" y="108"/>
                </a:cubicBezTo>
                <a:cubicBezTo>
                  <a:pt x="74" y="111"/>
                  <a:pt x="79" y="115"/>
                  <a:pt x="83" y="119"/>
                </a:cubicBezTo>
                <a:cubicBezTo>
                  <a:pt x="87" y="123"/>
                  <a:pt x="91" y="128"/>
                  <a:pt x="94" y="132"/>
                </a:cubicBezTo>
                <a:cubicBezTo>
                  <a:pt x="94" y="133"/>
                  <a:pt x="94" y="133"/>
                  <a:pt x="94" y="133"/>
                </a:cubicBezTo>
                <a:cubicBezTo>
                  <a:pt x="95" y="133"/>
                  <a:pt x="95" y="133"/>
                  <a:pt x="95" y="133"/>
                </a:cubicBezTo>
                <a:cubicBezTo>
                  <a:pt x="242" y="133"/>
                  <a:pt x="242" y="133"/>
                  <a:pt x="242" y="133"/>
                </a:cubicBezTo>
                <a:cubicBezTo>
                  <a:pt x="243" y="143"/>
                  <a:pt x="245" y="154"/>
                  <a:pt x="248" y="163"/>
                </a:cubicBezTo>
                <a:cubicBezTo>
                  <a:pt x="248" y="163"/>
                  <a:pt x="248" y="163"/>
                  <a:pt x="248" y="163"/>
                </a:cubicBezTo>
                <a:cubicBezTo>
                  <a:pt x="248" y="217"/>
                  <a:pt x="248" y="217"/>
                  <a:pt x="248" y="217"/>
                </a:cubicBezTo>
                <a:cubicBezTo>
                  <a:pt x="281" y="217"/>
                  <a:pt x="281" y="217"/>
                  <a:pt x="281" y="217"/>
                </a:cubicBezTo>
                <a:cubicBezTo>
                  <a:pt x="282" y="218"/>
                  <a:pt x="282" y="218"/>
                  <a:pt x="282" y="218"/>
                </a:cubicBezTo>
                <a:cubicBezTo>
                  <a:pt x="292" y="229"/>
                  <a:pt x="304" y="237"/>
                  <a:pt x="317" y="244"/>
                </a:cubicBezTo>
                <a:cubicBezTo>
                  <a:pt x="317" y="290"/>
                  <a:pt x="317" y="290"/>
                  <a:pt x="317" y="290"/>
                </a:cubicBezTo>
                <a:cubicBezTo>
                  <a:pt x="331" y="290"/>
                  <a:pt x="331" y="290"/>
                  <a:pt x="331" y="290"/>
                </a:cubicBezTo>
                <a:cubicBezTo>
                  <a:pt x="357" y="290"/>
                  <a:pt x="357" y="290"/>
                  <a:pt x="357" y="290"/>
                </a:cubicBezTo>
                <a:cubicBezTo>
                  <a:pt x="359" y="290"/>
                  <a:pt x="362" y="290"/>
                  <a:pt x="364" y="289"/>
                </a:cubicBezTo>
                <a:cubicBezTo>
                  <a:pt x="365" y="289"/>
                  <a:pt x="367" y="289"/>
                  <a:pt x="368" y="289"/>
                </a:cubicBezTo>
                <a:cubicBezTo>
                  <a:pt x="368" y="259"/>
                  <a:pt x="368" y="259"/>
                  <a:pt x="368" y="259"/>
                </a:cubicBezTo>
                <a:cubicBezTo>
                  <a:pt x="372" y="259"/>
                  <a:pt x="377" y="259"/>
                  <a:pt x="381" y="259"/>
                </a:cubicBezTo>
                <a:cubicBezTo>
                  <a:pt x="383" y="259"/>
                  <a:pt x="385" y="259"/>
                  <a:pt x="386" y="259"/>
                </a:cubicBezTo>
                <a:close/>
                <a:moveTo>
                  <a:pt x="299" y="236"/>
                </a:moveTo>
                <a:cubicBezTo>
                  <a:pt x="299" y="290"/>
                  <a:pt x="299" y="290"/>
                  <a:pt x="299" y="290"/>
                </a:cubicBezTo>
                <a:cubicBezTo>
                  <a:pt x="248" y="290"/>
                  <a:pt x="248" y="290"/>
                  <a:pt x="248" y="290"/>
                </a:cubicBezTo>
                <a:cubicBezTo>
                  <a:pt x="248" y="236"/>
                  <a:pt x="248" y="236"/>
                  <a:pt x="248" y="236"/>
                </a:cubicBezTo>
                <a:cubicBezTo>
                  <a:pt x="299" y="236"/>
                  <a:pt x="299" y="236"/>
                  <a:pt x="299" y="236"/>
                </a:cubicBezTo>
                <a:close/>
                <a:moveTo>
                  <a:pt x="230" y="236"/>
                </a:moveTo>
                <a:cubicBezTo>
                  <a:pt x="179" y="236"/>
                  <a:pt x="179" y="236"/>
                  <a:pt x="179" y="236"/>
                </a:cubicBezTo>
                <a:cubicBezTo>
                  <a:pt x="179" y="290"/>
                  <a:pt x="179" y="290"/>
                  <a:pt x="179" y="290"/>
                </a:cubicBezTo>
                <a:cubicBezTo>
                  <a:pt x="230" y="290"/>
                  <a:pt x="230" y="290"/>
                  <a:pt x="230" y="290"/>
                </a:cubicBezTo>
                <a:cubicBezTo>
                  <a:pt x="230" y="236"/>
                  <a:pt x="230" y="236"/>
                  <a:pt x="230" y="236"/>
                </a:cubicBezTo>
                <a:close/>
                <a:moveTo>
                  <a:pt x="161" y="236"/>
                </a:moveTo>
                <a:cubicBezTo>
                  <a:pt x="133" y="236"/>
                  <a:pt x="133" y="236"/>
                  <a:pt x="133" y="236"/>
                </a:cubicBezTo>
                <a:cubicBezTo>
                  <a:pt x="135" y="245"/>
                  <a:pt x="138" y="253"/>
                  <a:pt x="140" y="262"/>
                </a:cubicBezTo>
                <a:cubicBezTo>
                  <a:pt x="143" y="271"/>
                  <a:pt x="146" y="280"/>
                  <a:pt x="150" y="289"/>
                </a:cubicBezTo>
                <a:cubicBezTo>
                  <a:pt x="150" y="290"/>
                  <a:pt x="150" y="290"/>
                  <a:pt x="150" y="290"/>
                </a:cubicBezTo>
                <a:cubicBezTo>
                  <a:pt x="151" y="290"/>
                  <a:pt x="151" y="290"/>
                  <a:pt x="151" y="290"/>
                </a:cubicBezTo>
                <a:cubicBezTo>
                  <a:pt x="161" y="290"/>
                  <a:pt x="161" y="290"/>
                  <a:pt x="161" y="290"/>
                </a:cubicBezTo>
                <a:cubicBezTo>
                  <a:pt x="161" y="236"/>
                  <a:pt x="161" y="236"/>
                  <a:pt x="161" y="236"/>
                </a:cubicBezTo>
                <a:close/>
                <a:moveTo>
                  <a:pt x="128" y="217"/>
                </a:moveTo>
                <a:cubicBezTo>
                  <a:pt x="161" y="217"/>
                  <a:pt x="161" y="217"/>
                  <a:pt x="161" y="217"/>
                </a:cubicBezTo>
                <a:cubicBezTo>
                  <a:pt x="161" y="163"/>
                  <a:pt x="161" y="163"/>
                  <a:pt x="161" y="163"/>
                </a:cubicBezTo>
                <a:cubicBezTo>
                  <a:pt x="113" y="163"/>
                  <a:pt x="113" y="163"/>
                  <a:pt x="113" y="163"/>
                </a:cubicBezTo>
                <a:cubicBezTo>
                  <a:pt x="111" y="163"/>
                  <a:pt x="111" y="163"/>
                  <a:pt x="111" y="163"/>
                </a:cubicBezTo>
                <a:cubicBezTo>
                  <a:pt x="111" y="165"/>
                  <a:pt x="111" y="165"/>
                  <a:pt x="111" y="165"/>
                </a:cubicBezTo>
                <a:cubicBezTo>
                  <a:pt x="115" y="175"/>
                  <a:pt x="118" y="184"/>
                  <a:pt x="121" y="193"/>
                </a:cubicBezTo>
                <a:cubicBezTo>
                  <a:pt x="124" y="201"/>
                  <a:pt x="126" y="209"/>
                  <a:pt x="128" y="217"/>
                </a:cubicBezTo>
                <a:close/>
                <a:moveTo>
                  <a:pt x="179" y="217"/>
                </a:moveTo>
                <a:cubicBezTo>
                  <a:pt x="230" y="217"/>
                  <a:pt x="230" y="217"/>
                  <a:pt x="230" y="217"/>
                </a:cubicBezTo>
                <a:cubicBezTo>
                  <a:pt x="230" y="163"/>
                  <a:pt x="230" y="163"/>
                  <a:pt x="230" y="163"/>
                </a:cubicBezTo>
                <a:cubicBezTo>
                  <a:pt x="179" y="163"/>
                  <a:pt x="179" y="163"/>
                  <a:pt x="179" y="163"/>
                </a:cubicBezTo>
                <a:cubicBezTo>
                  <a:pt x="179" y="217"/>
                  <a:pt x="179" y="217"/>
                  <a:pt x="179" y="217"/>
                </a:cubicBezTo>
                <a:close/>
                <a:moveTo>
                  <a:pt x="216" y="342"/>
                </a:moveTo>
                <a:cubicBezTo>
                  <a:pt x="321" y="342"/>
                  <a:pt x="321" y="342"/>
                  <a:pt x="321" y="342"/>
                </a:cubicBezTo>
                <a:cubicBezTo>
                  <a:pt x="322" y="342"/>
                  <a:pt x="323" y="343"/>
                  <a:pt x="324" y="344"/>
                </a:cubicBezTo>
                <a:cubicBezTo>
                  <a:pt x="325" y="345"/>
                  <a:pt x="325" y="347"/>
                  <a:pt x="324" y="348"/>
                </a:cubicBezTo>
                <a:cubicBezTo>
                  <a:pt x="317" y="357"/>
                  <a:pt x="313" y="368"/>
                  <a:pt x="313" y="380"/>
                </a:cubicBezTo>
                <a:cubicBezTo>
                  <a:pt x="313" y="381"/>
                  <a:pt x="313" y="383"/>
                  <a:pt x="313" y="385"/>
                </a:cubicBezTo>
                <a:cubicBezTo>
                  <a:pt x="224" y="385"/>
                  <a:pt x="224" y="385"/>
                  <a:pt x="224" y="385"/>
                </a:cubicBezTo>
                <a:cubicBezTo>
                  <a:pt x="224" y="383"/>
                  <a:pt x="224" y="381"/>
                  <a:pt x="224" y="380"/>
                </a:cubicBezTo>
                <a:cubicBezTo>
                  <a:pt x="224" y="368"/>
                  <a:pt x="220" y="357"/>
                  <a:pt x="213" y="348"/>
                </a:cubicBezTo>
                <a:cubicBezTo>
                  <a:pt x="212" y="347"/>
                  <a:pt x="212" y="345"/>
                  <a:pt x="213" y="344"/>
                </a:cubicBezTo>
                <a:cubicBezTo>
                  <a:pt x="214" y="343"/>
                  <a:pt x="215" y="342"/>
                  <a:pt x="216" y="342"/>
                </a:cubicBezTo>
                <a:close/>
                <a:moveTo>
                  <a:pt x="402" y="342"/>
                </a:moveTo>
                <a:cubicBezTo>
                  <a:pt x="387" y="342"/>
                  <a:pt x="387" y="342"/>
                  <a:pt x="387" y="342"/>
                </a:cubicBezTo>
                <a:cubicBezTo>
                  <a:pt x="385" y="342"/>
                  <a:pt x="383" y="342"/>
                  <a:pt x="383" y="343"/>
                </a:cubicBezTo>
                <a:cubicBezTo>
                  <a:pt x="382" y="343"/>
                  <a:pt x="381" y="344"/>
                  <a:pt x="381" y="346"/>
                </a:cubicBezTo>
                <a:cubicBezTo>
                  <a:pt x="381" y="348"/>
                  <a:pt x="383" y="349"/>
                  <a:pt x="385" y="352"/>
                </a:cubicBezTo>
                <a:cubicBezTo>
                  <a:pt x="385" y="352"/>
                  <a:pt x="385" y="352"/>
                  <a:pt x="385" y="352"/>
                </a:cubicBezTo>
                <a:cubicBezTo>
                  <a:pt x="385" y="352"/>
                  <a:pt x="385" y="352"/>
                  <a:pt x="385" y="352"/>
                </a:cubicBezTo>
                <a:cubicBezTo>
                  <a:pt x="386" y="354"/>
                  <a:pt x="389" y="357"/>
                  <a:pt x="391" y="362"/>
                </a:cubicBezTo>
                <a:cubicBezTo>
                  <a:pt x="391" y="362"/>
                  <a:pt x="391" y="362"/>
                  <a:pt x="391" y="362"/>
                </a:cubicBezTo>
                <a:cubicBezTo>
                  <a:pt x="393" y="366"/>
                  <a:pt x="395" y="371"/>
                  <a:pt x="395" y="378"/>
                </a:cubicBezTo>
                <a:cubicBezTo>
                  <a:pt x="395" y="378"/>
                  <a:pt x="395" y="378"/>
                  <a:pt x="395" y="378"/>
                </a:cubicBezTo>
                <a:cubicBezTo>
                  <a:pt x="395" y="379"/>
                  <a:pt x="395" y="379"/>
                  <a:pt x="395" y="379"/>
                </a:cubicBezTo>
                <a:cubicBezTo>
                  <a:pt x="395" y="379"/>
                  <a:pt x="395" y="379"/>
                  <a:pt x="395" y="379"/>
                </a:cubicBezTo>
                <a:cubicBezTo>
                  <a:pt x="395" y="380"/>
                  <a:pt x="395" y="380"/>
                  <a:pt x="395" y="380"/>
                </a:cubicBezTo>
                <a:cubicBezTo>
                  <a:pt x="395" y="380"/>
                  <a:pt x="395" y="380"/>
                  <a:pt x="395" y="380"/>
                </a:cubicBezTo>
                <a:cubicBezTo>
                  <a:pt x="395" y="381"/>
                  <a:pt x="395" y="381"/>
                  <a:pt x="395" y="381"/>
                </a:cubicBezTo>
                <a:cubicBezTo>
                  <a:pt x="395" y="381"/>
                  <a:pt x="395" y="381"/>
                  <a:pt x="395" y="381"/>
                </a:cubicBezTo>
                <a:cubicBezTo>
                  <a:pt x="395" y="382"/>
                  <a:pt x="395" y="382"/>
                  <a:pt x="395" y="382"/>
                </a:cubicBezTo>
                <a:cubicBezTo>
                  <a:pt x="395" y="382"/>
                  <a:pt x="395" y="382"/>
                  <a:pt x="395" y="382"/>
                </a:cubicBezTo>
                <a:cubicBezTo>
                  <a:pt x="394" y="385"/>
                  <a:pt x="394" y="385"/>
                  <a:pt x="394" y="385"/>
                </a:cubicBezTo>
                <a:cubicBezTo>
                  <a:pt x="397" y="385"/>
                  <a:pt x="397" y="385"/>
                  <a:pt x="397" y="385"/>
                </a:cubicBezTo>
                <a:cubicBezTo>
                  <a:pt x="402" y="385"/>
                  <a:pt x="402" y="385"/>
                  <a:pt x="402" y="385"/>
                </a:cubicBezTo>
                <a:cubicBezTo>
                  <a:pt x="405" y="385"/>
                  <a:pt x="407" y="384"/>
                  <a:pt x="410" y="383"/>
                </a:cubicBezTo>
                <a:cubicBezTo>
                  <a:pt x="413" y="382"/>
                  <a:pt x="415" y="381"/>
                  <a:pt x="417" y="379"/>
                </a:cubicBezTo>
                <a:cubicBezTo>
                  <a:pt x="419" y="377"/>
                  <a:pt x="421" y="374"/>
                  <a:pt x="422" y="372"/>
                </a:cubicBezTo>
                <a:cubicBezTo>
                  <a:pt x="423" y="369"/>
                  <a:pt x="423" y="366"/>
                  <a:pt x="423" y="363"/>
                </a:cubicBezTo>
                <a:cubicBezTo>
                  <a:pt x="423" y="360"/>
                  <a:pt x="423" y="358"/>
                  <a:pt x="422" y="355"/>
                </a:cubicBezTo>
                <a:cubicBezTo>
                  <a:pt x="421" y="352"/>
                  <a:pt x="419" y="350"/>
                  <a:pt x="417" y="348"/>
                </a:cubicBezTo>
                <a:cubicBezTo>
                  <a:pt x="415" y="346"/>
                  <a:pt x="413" y="345"/>
                  <a:pt x="410" y="343"/>
                </a:cubicBezTo>
                <a:cubicBezTo>
                  <a:pt x="407" y="342"/>
                  <a:pt x="405" y="342"/>
                  <a:pt x="402" y="342"/>
                </a:cubicBezTo>
                <a:close/>
                <a:moveTo>
                  <a:pt x="352" y="349"/>
                </a:moveTo>
                <a:cubicBezTo>
                  <a:pt x="348" y="349"/>
                  <a:pt x="344" y="350"/>
                  <a:pt x="340" y="351"/>
                </a:cubicBezTo>
                <a:cubicBezTo>
                  <a:pt x="337" y="353"/>
                  <a:pt x="333" y="355"/>
                  <a:pt x="331" y="358"/>
                </a:cubicBezTo>
                <a:cubicBezTo>
                  <a:pt x="331" y="358"/>
                  <a:pt x="331" y="358"/>
                  <a:pt x="331" y="358"/>
                </a:cubicBezTo>
                <a:cubicBezTo>
                  <a:pt x="325" y="363"/>
                  <a:pt x="322" y="371"/>
                  <a:pt x="322" y="379"/>
                </a:cubicBezTo>
                <a:cubicBezTo>
                  <a:pt x="322" y="383"/>
                  <a:pt x="323" y="387"/>
                  <a:pt x="324" y="390"/>
                </a:cubicBezTo>
                <a:cubicBezTo>
                  <a:pt x="326" y="394"/>
                  <a:pt x="328" y="397"/>
                  <a:pt x="331" y="400"/>
                </a:cubicBezTo>
                <a:cubicBezTo>
                  <a:pt x="331" y="400"/>
                  <a:pt x="331" y="400"/>
                  <a:pt x="331" y="400"/>
                </a:cubicBezTo>
                <a:cubicBezTo>
                  <a:pt x="333" y="403"/>
                  <a:pt x="337" y="405"/>
                  <a:pt x="340" y="407"/>
                </a:cubicBezTo>
                <a:cubicBezTo>
                  <a:pt x="344" y="408"/>
                  <a:pt x="348" y="409"/>
                  <a:pt x="352" y="409"/>
                </a:cubicBezTo>
                <a:cubicBezTo>
                  <a:pt x="356" y="409"/>
                  <a:pt x="360" y="408"/>
                  <a:pt x="363" y="407"/>
                </a:cubicBezTo>
                <a:cubicBezTo>
                  <a:pt x="367" y="405"/>
                  <a:pt x="370" y="403"/>
                  <a:pt x="373" y="400"/>
                </a:cubicBezTo>
                <a:cubicBezTo>
                  <a:pt x="373" y="400"/>
                  <a:pt x="373" y="400"/>
                  <a:pt x="373" y="400"/>
                </a:cubicBezTo>
                <a:cubicBezTo>
                  <a:pt x="376" y="397"/>
                  <a:pt x="378" y="394"/>
                  <a:pt x="380" y="390"/>
                </a:cubicBezTo>
                <a:cubicBezTo>
                  <a:pt x="381" y="387"/>
                  <a:pt x="382" y="383"/>
                  <a:pt x="382" y="379"/>
                </a:cubicBezTo>
                <a:cubicBezTo>
                  <a:pt x="382" y="375"/>
                  <a:pt x="381" y="371"/>
                  <a:pt x="380" y="367"/>
                </a:cubicBezTo>
                <a:cubicBezTo>
                  <a:pt x="378" y="364"/>
                  <a:pt x="376" y="360"/>
                  <a:pt x="373" y="358"/>
                </a:cubicBezTo>
                <a:cubicBezTo>
                  <a:pt x="373" y="358"/>
                  <a:pt x="373" y="358"/>
                  <a:pt x="373" y="358"/>
                </a:cubicBezTo>
                <a:cubicBezTo>
                  <a:pt x="370" y="355"/>
                  <a:pt x="367" y="353"/>
                  <a:pt x="363" y="351"/>
                </a:cubicBezTo>
                <a:cubicBezTo>
                  <a:pt x="360" y="350"/>
                  <a:pt x="356" y="349"/>
                  <a:pt x="352" y="349"/>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1696472" y="2085753"/>
            <a:ext cx="394999" cy="393941"/>
          </a:xfrm>
          <a:custGeom>
            <a:avLst/>
            <a:gdLst>
              <a:gd name="T0" fmla="*/ 263 w 474"/>
              <a:gd name="T1" fmla="*/ 280 h 473"/>
              <a:gd name="T2" fmla="*/ 111 w 474"/>
              <a:gd name="T3" fmla="*/ 280 h 473"/>
              <a:gd name="T4" fmla="*/ 105 w 474"/>
              <a:gd name="T5" fmla="*/ 274 h 473"/>
              <a:gd name="T6" fmla="*/ 105 w 474"/>
              <a:gd name="T7" fmla="*/ 253 h 473"/>
              <a:gd name="T8" fmla="*/ 270 w 474"/>
              <a:gd name="T9" fmla="*/ 253 h 473"/>
              <a:gd name="T10" fmla="*/ 270 w 474"/>
              <a:gd name="T11" fmla="*/ 274 h 473"/>
              <a:gd name="T12" fmla="*/ 263 w 474"/>
              <a:gd name="T13" fmla="*/ 280 h 473"/>
              <a:gd name="T14" fmla="*/ 259 w 474"/>
              <a:gd name="T15" fmla="*/ 14 h 473"/>
              <a:gd name="T16" fmla="*/ 187 w 474"/>
              <a:gd name="T17" fmla="*/ 0 h 473"/>
              <a:gd name="T18" fmla="*/ 116 w 474"/>
              <a:gd name="T19" fmla="*/ 14 h 473"/>
              <a:gd name="T20" fmla="*/ 14 w 474"/>
              <a:gd name="T21" fmla="*/ 115 h 473"/>
              <a:gd name="T22" fmla="*/ 0 w 474"/>
              <a:gd name="T23" fmla="*/ 187 h 473"/>
              <a:gd name="T24" fmla="*/ 14 w 474"/>
              <a:gd name="T25" fmla="*/ 258 h 473"/>
              <a:gd name="T26" fmla="*/ 55 w 474"/>
              <a:gd name="T27" fmla="*/ 319 h 473"/>
              <a:gd name="T28" fmla="*/ 116 w 474"/>
              <a:gd name="T29" fmla="*/ 360 h 473"/>
              <a:gd name="T30" fmla="*/ 187 w 474"/>
              <a:gd name="T31" fmla="*/ 374 h 473"/>
              <a:gd name="T32" fmla="*/ 230 w 474"/>
              <a:gd name="T33" fmla="*/ 369 h 473"/>
              <a:gd name="T34" fmla="*/ 276 w 474"/>
              <a:gd name="T35" fmla="*/ 351 h 473"/>
              <a:gd name="T36" fmla="*/ 280 w 474"/>
              <a:gd name="T37" fmla="*/ 357 h 473"/>
              <a:gd name="T38" fmla="*/ 284 w 474"/>
              <a:gd name="T39" fmla="*/ 362 h 473"/>
              <a:gd name="T40" fmla="*/ 288 w 474"/>
              <a:gd name="T41" fmla="*/ 367 h 473"/>
              <a:gd name="T42" fmla="*/ 378 w 474"/>
              <a:gd name="T43" fmla="*/ 457 h 473"/>
              <a:gd name="T44" fmla="*/ 417 w 474"/>
              <a:gd name="T45" fmla="*/ 473 h 473"/>
              <a:gd name="T46" fmla="*/ 474 w 474"/>
              <a:gd name="T47" fmla="*/ 417 h 473"/>
              <a:gd name="T48" fmla="*/ 474 w 474"/>
              <a:gd name="T49" fmla="*/ 417 h 473"/>
              <a:gd name="T50" fmla="*/ 457 w 474"/>
              <a:gd name="T51" fmla="*/ 377 h 473"/>
              <a:gd name="T52" fmla="*/ 367 w 474"/>
              <a:gd name="T53" fmla="*/ 287 h 473"/>
              <a:gd name="T54" fmla="*/ 363 w 474"/>
              <a:gd name="T55" fmla="*/ 283 h 473"/>
              <a:gd name="T56" fmla="*/ 357 w 474"/>
              <a:gd name="T57" fmla="*/ 280 h 473"/>
              <a:gd name="T58" fmla="*/ 352 w 474"/>
              <a:gd name="T59" fmla="*/ 276 h 473"/>
              <a:gd name="T60" fmla="*/ 355 w 474"/>
              <a:gd name="T61" fmla="*/ 270 h 473"/>
              <a:gd name="T62" fmla="*/ 369 w 474"/>
              <a:gd name="T63" fmla="*/ 230 h 473"/>
              <a:gd name="T64" fmla="*/ 374 w 474"/>
              <a:gd name="T65" fmla="*/ 187 h 473"/>
              <a:gd name="T66" fmla="*/ 360 w 474"/>
              <a:gd name="T67" fmla="*/ 115 h 473"/>
              <a:gd name="T68" fmla="*/ 319 w 474"/>
              <a:gd name="T69" fmla="*/ 55 h 473"/>
              <a:gd name="T70" fmla="*/ 259 w 474"/>
              <a:gd name="T71" fmla="*/ 14 h 473"/>
              <a:gd name="T72" fmla="*/ 288 w 474"/>
              <a:gd name="T73" fmla="*/ 86 h 473"/>
              <a:gd name="T74" fmla="*/ 187 w 474"/>
              <a:gd name="T75" fmla="*/ 45 h 473"/>
              <a:gd name="T76" fmla="*/ 87 w 474"/>
              <a:gd name="T77" fmla="*/ 86 h 473"/>
              <a:gd name="T78" fmla="*/ 56 w 474"/>
              <a:gd name="T79" fmla="*/ 133 h 473"/>
              <a:gd name="T80" fmla="*/ 45 w 474"/>
              <a:gd name="T81" fmla="*/ 187 h 473"/>
              <a:gd name="T82" fmla="*/ 187 w 474"/>
              <a:gd name="T83" fmla="*/ 329 h 473"/>
              <a:gd name="T84" fmla="*/ 329 w 474"/>
              <a:gd name="T85" fmla="*/ 187 h 473"/>
              <a:gd name="T86" fmla="*/ 288 w 474"/>
              <a:gd name="T87" fmla="*/ 86 h 473"/>
              <a:gd name="T88" fmla="*/ 187 w 474"/>
              <a:gd name="T89" fmla="*/ 200 h 473"/>
              <a:gd name="T90" fmla="*/ 231 w 474"/>
              <a:gd name="T91" fmla="*/ 139 h 473"/>
              <a:gd name="T92" fmla="*/ 187 w 474"/>
              <a:gd name="T93" fmla="*/ 78 h 473"/>
              <a:gd name="T94" fmla="*/ 144 w 474"/>
              <a:gd name="T95" fmla="*/ 139 h 473"/>
              <a:gd name="T96" fmla="*/ 187 w 474"/>
              <a:gd name="T97" fmla="*/ 20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4" h="473">
                <a:moveTo>
                  <a:pt x="263" y="280"/>
                </a:moveTo>
                <a:cubicBezTo>
                  <a:pt x="213" y="280"/>
                  <a:pt x="162" y="280"/>
                  <a:pt x="111" y="280"/>
                </a:cubicBezTo>
                <a:cubicBezTo>
                  <a:pt x="107" y="280"/>
                  <a:pt x="105" y="277"/>
                  <a:pt x="105" y="274"/>
                </a:cubicBezTo>
                <a:cubicBezTo>
                  <a:pt x="105" y="253"/>
                  <a:pt x="105" y="253"/>
                  <a:pt x="105" y="253"/>
                </a:cubicBezTo>
                <a:cubicBezTo>
                  <a:pt x="105" y="199"/>
                  <a:pt x="270" y="199"/>
                  <a:pt x="270" y="253"/>
                </a:cubicBezTo>
                <a:cubicBezTo>
                  <a:pt x="270" y="274"/>
                  <a:pt x="270" y="274"/>
                  <a:pt x="270" y="274"/>
                </a:cubicBezTo>
                <a:cubicBezTo>
                  <a:pt x="270" y="277"/>
                  <a:pt x="267" y="280"/>
                  <a:pt x="263" y="280"/>
                </a:cubicBezTo>
                <a:close/>
                <a:moveTo>
                  <a:pt x="259" y="14"/>
                </a:moveTo>
                <a:cubicBezTo>
                  <a:pt x="237" y="5"/>
                  <a:pt x="213" y="0"/>
                  <a:pt x="187" y="0"/>
                </a:cubicBezTo>
                <a:cubicBezTo>
                  <a:pt x="162" y="0"/>
                  <a:pt x="138" y="5"/>
                  <a:pt x="116" y="14"/>
                </a:cubicBezTo>
                <a:cubicBezTo>
                  <a:pt x="70" y="33"/>
                  <a:pt x="33" y="70"/>
                  <a:pt x="14" y="115"/>
                </a:cubicBezTo>
                <a:cubicBezTo>
                  <a:pt x="5" y="137"/>
                  <a:pt x="0" y="162"/>
                  <a:pt x="0" y="187"/>
                </a:cubicBezTo>
                <a:cubicBezTo>
                  <a:pt x="0" y="212"/>
                  <a:pt x="5" y="236"/>
                  <a:pt x="14" y="258"/>
                </a:cubicBezTo>
                <a:cubicBezTo>
                  <a:pt x="24" y="281"/>
                  <a:pt x="38" y="302"/>
                  <a:pt x="55" y="319"/>
                </a:cubicBezTo>
                <a:cubicBezTo>
                  <a:pt x="72" y="336"/>
                  <a:pt x="93" y="350"/>
                  <a:pt x="116" y="360"/>
                </a:cubicBezTo>
                <a:cubicBezTo>
                  <a:pt x="138" y="369"/>
                  <a:pt x="162" y="374"/>
                  <a:pt x="187" y="374"/>
                </a:cubicBezTo>
                <a:cubicBezTo>
                  <a:pt x="202" y="374"/>
                  <a:pt x="216" y="372"/>
                  <a:pt x="230" y="369"/>
                </a:cubicBezTo>
                <a:cubicBezTo>
                  <a:pt x="247" y="365"/>
                  <a:pt x="261" y="359"/>
                  <a:pt x="276" y="351"/>
                </a:cubicBezTo>
                <a:cubicBezTo>
                  <a:pt x="280" y="357"/>
                  <a:pt x="280" y="357"/>
                  <a:pt x="280" y="357"/>
                </a:cubicBezTo>
                <a:cubicBezTo>
                  <a:pt x="281" y="359"/>
                  <a:pt x="282" y="360"/>
                  <a:pt x="284" y="362"/>
                </a:cubicBezTo>
                <a:cubicBezTo>
                  <a:pt x="285" y="364"/>
                  <a:pt x="286" y="365"/>
                  <a:pt x="288" y="367"/>
                </a:cubicBezTo>
                <a:cubicBezTo>
                  <a:pt x="378" y="457"/>
                  <a:pt x="378" y="457"/>
                  <a:pt x="378" y="457"/>
                </a:cubicBezTo>
                <a:cubicBezTo>
                  <a:pt x="389" y="468"/>
                  <a:pt x="403" y="473"/>
                  <a:pt x="417" y="473"/>
                </a:cubicBezTo>
                <a:cubicBezTo>
                  <a:pt x="449" y="473"/>
                  <a:pt x="474" y="448"/>
                  <a:pt x="474" y="417"/>
                </a:cubicBezTo>
                <a:cubicBezTo>
                  <a:pt x="474" y="417"/>
                  <a:pt x="474" y="417"/>
                  <a:pt x="474" y="417"/>
                </a:cubicBezTo>
                <a:cubicBezTo>
                  <a:pt x="474" y="403"/>
                  <a:pt x="468" y="388"/>
                  <a:pt x="457" y="377"/>
                </a:cubicBezTo>
                <a:cubicBezTo>
                  <a:pt x="367" y="287"/>
                  <a:pt x="367" y="287"/>
                  <a:pt x="367" y="287"/>
                </a:cubicBezTo>
                <a:cubicBezTo>
                  <a:pt x="366" y="286"/>
                  <a:pt x="364" y="285"/>
                  <a:pt x="363" y="283"/>
                </a:cubicBezTo>
                <a:cubicBezTo>
                  <a:pt x="361" y="282"/>
                  <a:pt x="359" y="281"/>
                  <a:pt x="357" y="280"/>
                </a:cubicBezTo>
                <a:cubicBezTo>
                  <a:pt x="352" y="276"/>
                  <a:pt x="352" y="276"/>
                  <a:pt x="352" y="276"/>
                </a:cubicBezTo>
                <a:cubicBezTo>
                  <a:pt x="355" y="270"/>
                  <a:pt x="355" y="270"/>
                  <a:pt x="355" y="270"/>
                </a:cubicBezTo>
                <a:cubicBezTo>
                  <a:pt x="361" y="257"/>
                  <a:pt x="366" y="244"/>
                  <a:pt x="369" y="230"/>
                </a:cubicBezTo>
                <a:cubicBezTo>
                  <a:pt x="372" y="216"/>
                  <a:pt x="374" y="202"/>
                  <a:pt x="374" y="187"/>
                </a:cubicBezTo>
                <a:cubicBezTo>
                  <a:pt x="374" y="162"/>
                  <a:pt x="369" y="137"/>
                  <a:pt x="360" y="115"/>
                </a:cubicBezTo>
                <a:cubicBezTo>
                  <a:pt x="351" y="93"/>
                  <a:pt x="337" y="72"/>
                  <a:pt x="319" y="55"/>
                </a:cubicBezTo>
                <a:cubicBezTo>
                  <a:pt x="302" y="37"/>
                  <a:pt x="282" y="24"/>
                  <a:pt x="259" y="14"/>
                </a:cubicBezTo>
                <a:close/>
                <a:moveTo>
                  <a:pt x="288" y="86"/>
                </a:moveTo>
                <a:cubicBezTo>
                  <a:pt x="261" y="60"/>
                  <a:pt x="225" y="45"/>
                  <a:pt x="187" y="45"/>
                </a:cubicBezTo>
                <a:cubicBezTo>
                  <a:pt x="149" y="45"/>
                  <a:pt x="113" y="60"/>
                  <a:pt x="87" y="86"/>
                </a:cubicBezTo>
                <a:cubicBezTo>
                  <a:pt x="74" y="99"/>
                  <a:pt x="63" y="115"/>
                  <a:pt x="56" y="133"/>
                </a:cubicBezTo>
                <a:cubicBezTo>
                  <a:pt x="49" y="149"/>
                  <a:pt x="45" y="168"/>
                  <a:pt x="45" y="187"/>
                </a:cubicBezTo>
                <a:cubicBezTo>
                  <a:pt x="45" y="265"/>
                  <a:pt x="108" y="329"/>
                  <a:pt x="187" y="329"/>
                </a:cubicBezTo>
                <a:cubicBezTo>
                  <a:pt x="267" y="329"/>
                  <a:pt x="329" y="264"/>
                  <a:pt x="329" y="187"/>
                </a:cubicBezTo>
                <a:cubicBezTo>
                  <a:pt x="329" y="149"/>
                  <a:pt x="314" y="113"/>
                  <a:pt x="288" y="86"/>
                </a:cubicBezTo>
                <a:close/>
                <a:moveTo>
                  <a:pt x="187" y="200"/>
                </a:moveTo>
                <a:cubicBezTo>
                  <a:pt x="207" y="200"/>
                  <a:pt x="231" y="173"/>
                  <a:pt x="231" y="139"/>
                </a:cubicBezTo>
                <a:cubicBezTo>
                  <a:pt x="231" y="105"/>
                  <a:pt x="237" y="78"/>
                  <a:pt x="187" y="78"/>
                </a:cubicBezTo>
                <a:cubicBezTo>
                  <a:pt x="138" y="78"/>
                  <a:pt x="144" y="105"/>
                  <a:pt x="144" y="139"/>
                </a:cubicBezTo>
                <a:cubicBezTo>
                  <a:pt x="144" y="173"/>
                  <a:pt x="167" y="200"/>
                  <a:pt x="187" y="200"/>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TextBox 20"/>
          <p:cNvSpPr txBox="1"/>
          <p:nvPr/>
        </p:nvSpPr>
        <p:spPr>
          <a:xfrm>
            <a:off x="4953000" y="13716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22" name="Rectangle 21"/>
          <p:cNvSpPr/>
          <p:nvPr/>
        </p:nvSpPr>
        <p:spPr>
          <a:xfrm>
            <a:off x="4953000" y="1632516"/>
            <a:ext cx="36576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a:t>
            </a:r>
            <a:r>
              <a:rPr lang="en-US" sz="1100" smtClean="0">
                <a:solidFill>
                  <a:schemeClr val="bg1">
                    <a:lumMod val="85000"/>
                  </a:schemeClr>
                </a:solidFill>
              </a:rPr>
              <a:t>the ultimate printing. Creative design agency.</a:t>
            </a:r>
            <a:endParaRPr lang="en-US" sz="1100">
              <a:solidFill>
                <a:schemeClr val="bg1">
                  <a:lumMod val="85000"/>
                </a:schemeClr>
              </a:solidFill>
            </a:endParaRPr>
          </a:p>
        </p:txBody>
      </p:sp>
      <p:sp>
        <p:nvSpPr>
          <p:cNvPr id="23" name="Rectangle 22"/>
          <p:cNvSpPr/>
          <p:nvPr/>
        </p:nvSpPr>
        <p:spPr>
          <a:xfrm>
            <a:off x="4866056" y="1453571"/>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953000" y="2226899"/>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25" name="Rectangle 24"/>
          <p:cNvSpPr/>
          <p:nvPr/>
        </p:nvSpPr>
        <p:spPr>
          <a:xfrm>
            <a:off x="4953000" y="2487765"/>
            <a:ext cx="36576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a:t>
            </a:r>
            <a:r>
              <a:rPr lang="en-US" sz="1100" smtClean="0">
                <a:solidFill>
                  <a:schemeClr val="bg1">
                    <a:lumMod val="85000"/>
                  </a:schemeClr>
                </a:solidFill>
              </a:rPr>
              <a:t>the ultimate printing. Creative design agency.</a:t>
            </a:r>
            <a:endParaRPr lang="en-US" sz="1100">
              <a:solidFill>
                <a:schemeClr val="bg1">
                  <a:lumMod val="85000"/>
                </a:schemeClr>
              </a:solidFill>
            </a:endParaRPr>
          </a:p>
        </p:txBody>
      </p:sp>
      <p:sp>
        <p:nvSpPr>
          <p:cNvPr id="26" name="Rectangle 25"/>
          <p:cNvSpPr/>
          <p:nvPr/>
        </p:nvSpPr>
        <p:spPr>
          <a:xfrm>
            <a:off x="4866056" y="2308820"/>
            <a:ext cx="55193" cy="544728"/>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953000" y="3082148"/>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28" name="Rectangle 27"/>
          <p:cNvSpPr/>
          <p:nvPr/>
        </p:nvSpPr>
        <p:spPr>
          <a:xfrm>
            <a:off x="4953000" y="3343014"/>
            <a:ext cx="36576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a:t>
            </a:r>
            <a:r>
              <a:rPr lang="en-US" sz="1100" smtClean="0">
                <a:solidFill>
                  <a:schemeClr val="bg1">
                    <a:lumMod val="85000"/>
                  </a:schemeClr>
                </a:solidFill>
              </a:rPr>
              <a:t>the ultimate printing. Creative design agency.</a:t>
            </a:r>
            <a:endParaRPr lang="en-US" sz="1100">
              <a:solidFill>
                <a:schemeClr val="bg1">
                  <a:lumMod val="85000"/>
                </a:schemeClr>
              </a:solidFill>
            </a:endParaRPr>
          </a:p>
        </p:txBody>
      </p:sp>
      <p:sp>
        <p:nvSpPr>
          <p:cNvPr id="29" name="Rectangle 28"/>
          <p:cNvSpPr/>
          <p:nvPr/>
        </p:nvSpPr>
        <p:spPr>
          <a:xfrm>
            <a:off x="4866056" y="3164069"/>
            <a:ext cx="55193" cy="544728"/>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4953000" y="393739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31" name="Rectangle 30"/>
          <p:cNvSpPr/>
          <p:nvPr/>
        </p:nvSpPr>
        <p:spPr>
          <a:xfrm>
            <a:off x="4953000" y="4198263"/>
            <a:ext cx="36576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a:t>
            </a:r>
            <a:r>
              <a:rPr lang="en-US" sz="1100" smtClean="0">
                <a:solidFill>
                  <a:schemeClr val="bg1">
                    <a:lumMod val="85000"/>
                  </a:schemeClr>
                </a:solidFill>
              </a:rPr>
              <a:t>the ultimate printing. Creative design agency.</a:t>
            </a:r>
            <a:endParaRPr lang="en-US" sz="1100">
              <a:solidFill>
                <a:schemeClr val="bg1">
                  <a:lumMod val="85000"/>
                </a:schemeClr>
              </a:solidFill>
            </a:endParaRPr>
          </a:p>
        </p:txBody>
      </p:sp>
      <p:sp>
        <p:nvSpPr>
          <p:cNvPr id="32" name="Rectangle 31"/>
          <p:cNvSpPr/>
          <p:nvPr/>
        </p:nvSpPr>
        <p:spPr>
          <a:xfrm>
            <a:off x="4866056" y="4019318"/>
            <a:ext cx="55193" cy="544728"/>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7" name="TextBox 3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 presetClass="entr" presetSubtype="4" fill="hold" grpId="0"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ppt_x"/>
                                          </p:val>
                                        </p:tav>
                                        <p:tav tm="100000">
                                          <p:val>
                                            <p:strVal val="#ppt_x"/>
                                          </p:val>
                                        </p:tav>
                                      </p:tavLst>
                                    </p:anim>
                                    <p:anim calcmode="lin" valueType="num">
                                      <p:cBhvr additive="base">
                                        <p:cTn id="37" dur="500" fill="hold"/>
                                        <p:tgtEl>
                                          <p:spTgt spid="16"/>
                                        </p:tgtEl>
                                        <p:attrNameLst>
                                          <p:attrName>ppt_y</p:attrName>
                                        </p:attrNameLst>
                                      </p:cBhvr>
                                      <p:tavLst>
                                        <p:tav tm="0">
                                          <p:val>
                                            <p:strVal val="1+#ppt_h/2"/>
                                          </p:val>
                                        </p:tav>
                                        <p:tav tm="100000">
                                          <p:val>
                                            <p:strVal val="#ppt_y"/>
                                          </p:val>
                                        </p:tav>
                                      </p:tavLst>
                                    </p:anim>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ppt_x"/>
                                          </p:val>
                                        </p:tav>
                                        <p:tav tm="100000">
                                          <p:val>
                                            <p:strVal val="#ppt_x"/>
                                          </p:val>
                                        </p:tav>
                                      </p:tavLst>
                                    </p:anim>
                                    <p:anim calcmode="lin" valueType="num">
                                      <p:cBhvr additive="base">
                                        <p:cTn id="42" dur="500" fill="hold"/>
                                        <p:tgtEl>
                                          <p:spTgt spid="18"/>
                                        </p:tgtEl>
                                        <p:attrNameLst>
                                          <p:attrName>ppt_y</p:attrName>
                                        </p:attrNameLst>
                                      </p:cBhvr>
                                      <p:tavLst>
                                        <p:tav tm="0">
                                          <p:val>
                                            <p:strVal val="1+#ppt_h/2"/>
                                          </p:val>
                                        </p:tav>
                                        <p:tav tm="100000">
                                          <p:val>
                                            <p:strVal val="#ppt_y"/>
                                          </p:val>
                                        </p:tav>
                                      </p:tavLst>
                                    </p:anim>
                                  </p:childTnLst>
                                </p:cTn>
                              </p:par>
                            </p:childTnLst>
                          </p:cTn>
                        </p:par>
                        <p:par>
                          <p:cTn id="43" fill="hold">
                            <p:stCondLst>
                              <p:cond delay="4500"/>
                            </p:stCondLst>
                            <p:childTnLst>
                              <p:par>
                                <p:cTn id="44" presetID="2" presetClass="entr" presetSubtype="4"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500" fill="hold"/>
                                        <p:tgtEl>
                                          <p:spTgt spid="15"/>
                                        </p:tgtEl>
                                        <p:attrNameLst>
                                          <p:attrName>ppt_x</p:attrName>
                                        </p:attrNameLst>
                                      </p:cBhvr>
                                      <p:tavLst>
                                        <p:tav tm="0">
                                          <p:val>
                                            <p:strVal val="#ppt_x"/>
                                          </p:val>
                                        </p:tav>
                                        <p:tav tm="100000">
                                          <p:val>
                                            <p:strVal val="#ppt_x"/>
                                          </p:val>
                                        </p:tav>
                                      </p:tavLst>
                                    </p:anim>
                                    <p:anim calcmode="lin" valueType="num">
                                      <p:cBhvr additive="base">
                                        <p:cTn id="47" dur="50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5000"/>
                            </p:stCondLst>
                            <p:childTnLst>
                              <p:par>
                                <p:cTn id="49" presetID="16" presetClass="entr" presetSubtype="26"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barn(inHorizontal)">
                                      <p:cBhvr>
                                        <p:cTn id="51" dur="500"/>
                                        <p:tgtEl>
                                          <p:spTgt spid="23"/>
                                        </p:tgtEl>
                                      </p:cBhvr>
                                    </p:animEffect>
                                  </p:childTnLst>
                                </p:cTn>
                              </p:par>
                            </p:childTnLst>
                          </p:cTn>
                        </p:par>
                        <p:par>
                          <p:cTn id="52" fill="hold">
                            <p:stCondLst>
                              <p:cond delay="5500"/>
                            </p:stCondLst>
                            <p:childTnLst>
                              <p:par>
                                <p:cTn id="53" presetID="16" presetClass="entr" presetSubtype="26"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barn(inHorizontal)">
                                      <p:cBhvr>
                                        <p:cTn id="55" dur="500"/>
                                        <p:tgtEl>
                                          <p:spTgt spid="26"/>
                                        </p:tgtEl>
                                      </p:cBhvr>
                                    </p:animEffect>
                                  </p:childTnLst>
                                </p:cTn>
                              </p:par>
                            </p:childTnLst>
                          </p:cTn>
                        </p:par>
                        <p:par>
                          <p:cTn id="56" fill="hold">
                            <p:stCondLst>
                              <p:cond delay="6000"/>
                            </p:stCondLst>
                            <p:childTnLst>
                              <p:par>
                                <p:cTn id="57" presetID="16" presetClass="entr" presetSubtype="26"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barn(inHorizontal)">
                                      <p:cBhvr>
                                        <p:cTn id="59" dur="500"/>
                                        <p:tgtEl>
                                          <p:spTgt spid="29"/>
                                        </p:tgtEl>
                                      </p:cBhvr>
                                    </p:animEffect>
                                  </p:childTnLst>
                                </p:cTn>
                              </p:par>
                            </p:childTnLst>
                          </p:cTn>
                        </p:par>
                        <p:par>
                          <p:cTn id="60" fill="hold">
                            <p:stCondLst>
                              <p:cond delay="6500"/>
                            </p:stCondLst>
                            <p:childTnLst>
                              <p:par>
                                <p:cTn id="61" presetID="16" presetClass="entr" presetSubtype="26" fill="hold" grpId="0"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barn(inHorizontal)">
                                      <p:cBhvr>
                                        <p:cTn id="63" dur="500"/>
                                        <p:tgtEl>
                                          <p:spTgt spid="32"/>
                                        </p:tgtEl>
                                      </p:cBhvr>
                                    </p:animEffect>
                                  </p:childTnLst>
                                </p:cTn>
                              </p:par>
                            </p:childTnLst>
                          </p:cTn>
                        </p:par>
                        <p:par>
                          <p:cTn id="64" fill="hold">
                            <p:stCondLst>
                              <p:cond delay="7000"/>
                            </p:stCondLst>
                            <p:childTnLst>
                              <p:par>
                                <p:cTn id="65" presetID="2" presetClass="entr" presetSubtype="4" fill="hold" grpId="0"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250" fill="hold"/>
                                        <p:tgtEl>
                                          <p:spTgt spid="21"/>
                                        </p:tgtEl>
                                        <p:attrNameLst>
                                          <p:attrName>ppt_x</p:attrName>
                                        </p:attrNameLst>
                                      </p:cBhvr>
                                      <p:tavLst>
                                        <p:tav tm="0">
                                          <p:val>
                                            <p:strVal val="#ppt_x"/>
                                          </p:val>
                                        </p:tav>
                                        <p:tav tm="100000">
                                          <p:val>
                                            <p:strVal val="#ppt_x"/>
                                          </p:val>
                                        </p:tav>
                                      </p:tavLst>
                                    </p:anim>
                                    <p:anim calcmode="lin" valueType="num">
                                      <p:cBhvr additive="base">
                                        <p:cTn id="68" dur="250" fill="hold"/>
                                        <p:tgtEl>
                                          <p:spTgt spid="21"/>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2" presetClass="entr" presetSubtype="4" fill="hold" grpId="0" nodeType="after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additive="base">
                                        <p:cTn id="72" dur="250" fill="hold"/>
                                        <p:tgtEl>
                                          <p:spTgt spid="24"/>
                                        </p:tgtEl>
                                        <p:attrNameLst>
                                          <p:attrName>ppt_x</p:attrName>
                                        </p:attrNameLst>
                                      </p:cBhvr>
                                      <p:tavLst>
                                        <p:tav tm="0">
                                          <p:val>
                                            <p:strVal val="#ppt_x"/>
                                          </p:val>
                                        </p:tav>
                                        <p:tav tm="100000">
                                          <p:val>
                                            <p:strVal val="#ppt_x"/>
                                          </p:val>
                                        </p:tav>
                                      </p:tavLst>
                                    </p:anim>
                                    <p:anim calcmode="lin" valueType="num">
                                      <p:cBhvr additive="base">
                                        <p:cTn id="73" dur="250" fill="hold"/>
                                        <p:tgtEl>
                                          <p:spTgt spid="24"/>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additive="base">
                                        <p:cTn id="77" dur="250" fill="hold"/>
                                        <p:tgtEl>
                                          <p:spTgt spid="27"/>
                                        </p:tgtEl>
                                        <p:attrNameLst>
                                          <p:attrName>ppt_x</p:attrName>
                                        </p:attrNameLst>
                                      </p:cBhvr>
                                      <p:tavLst>
                                        <p:tav tm="0">
                                          <p:val>
                                            <p:strVal val="#ppt_x"/>
                                          </p:val>
                                        </p:tav>
                                        <p:tav tm="100000">
                                          <p:val>
                                            <p:strVal val="#ppt_x"/>
                                          </p:val>
                                        </p:tav>
                                      </p:tavLst>
                                    </p:anim>
                                    <p:anim calcmode="lin" valueType="num">
                                      <p:cBhvr additive="base">
                                        <p:cTn id="78" dur="250" fill="hold"/>
                                        <p:tgtEl>
                                          <p:spTgt spid="27"/>
                                        </p:tgtEl>
                                        <p:attrNameLst>
                                          <p:attrName>ppt_y</p:attrName>
                                        </p:attrNameLst>
                                      </p:cBhvr>
                                      <p:tavLst>
                                        <p:tav tm="0">
                                          <p:val>
                                            <p:strVal val="1+#ppt_h/2"/>
                                          </p:val>
                                        </p:tav>
                                        <p:tav tm="100000">
                                          <p:val>
                                            <p:strVal val="#ppt_y"/>
                                          </p:val>
                                        </p:tav>
                                      </p:tavLst>
                                    </p:anim>
                                  </p:childTnLst>
                                </p:cTn>
                              </p:par>
                            </p:childTnLst>
                          </p:cTn>
                        </p:par>
                        <p:par>
                          <p:cTn id="79" fill="hold">
                            <p:stCondLst>
                              <p:cond delay="8500"/>
                            </p:stCondLst>
                            <p:childTnLst>
                              <p:par>
                                <p:cTn id="80" presetID="2" presetClass="entr" presetSubtype="4" fill="hold" grpId="0" nodeType="afterEffect">
                                  <p:stCondLst>
                                    <p:cond delay="0"/>
                                  </p:stCondLst>
                                  <p:childTnLst>
                                    <p:set>
                                      <p:cBhvr>
                                        <p:cTn id="81" dur="1" fill="hold">
                                          <p:stCondLst>
                                            <p:cond delay="0"/>
                                          </p:stCondLst>
                                        </p:cTn>
                                        <p:tgtEl>
                                          <p:spTgt spid="30"/>
                                        </p:tgtEl>
                                        <p:attrNameLst>
                                          <p:attrName>style.visibility</p:attrName>
                                        </p:attrNameLst>
                                      </p:cBhvr>
                                      <p:to>
                                        <p:strVal val="visible"/>
                                      </p:to>
                                    </p:set>
                                    <p:anim calcmode="lin" valueType="num">
                                      <p:cBhvr additive="base">
                                        <p:cTn id="82" dur="250" fill="hold"/>
                                        <p:tgtEl>
                                          <p:spTgt spid="30"/>
                                        </p:tgtEl>
                                        <p:attrNameLst>
                                          <p:attrName>ppt_x</p:attrName>
                                        </p:attrNameLst>
                                      </p:cBhvr>
                                      <p:tavLst>
                                        <p:tav tm="0">
                                          <p:val>
                                            <p:strVal val="#ppt_x"/>
                                          </p:val>
                                        </p:tav>
                                        <p:tav tm="100000">
                                          <p:val>
                                            <p:strVal val="#ppt_x"/>
                                          </p:val>
                                        </p:tav>
                                      </p:tavLst>
                                    </p:anim>
                                    <p:anim calcmode="lin" valueType="num">
                                      <p:cBhvr additive="base">
                                        <p:cTn id="83" dur="250" fill="hold"/>
                                        <p:tgtEl>
                                          <p:spTgt spid="30"/>
                                        </p:tgtEl>
                                        <p:attrNameLst>
                                          <p:attrName>ppt_y</p:attrName>
                                        </p:attrNameLst>
                                      </p:cBhvr>
                                      <p:tavLst>
                                        <p:tav tm="0">
                                          <p:val>
                                            <p:strVal val="1+#ppt_h/2"/>
                                          </p:val>
                                        </p:tav>
                                        <p:tav tm="100000">
                                          <p:val>
                                            <p:strVal val="#ppt_y"/>
                                          </p:val>
                                        </p:tav>
                                      </p:tavLst>
                                    </p:anim>
                                  </p:childTnLst>
                                </p:cTn>
                              </p:par>
                            </p:childTnLst>
                          </p:cTn>
                        </p:par>
                        <p:par>
                          <p:cTn id="84" fill="hold">
                            <p:stCondLst>
                              <p:cond delay="9000"/>
                            </p:stCondLst>
                            <p:childTnLst>
                              <p:par>
                                <p:cTn id="85" presetID="10" presetClass="entr" presetSubtype="0" fill="hold" grpId="0" nodeType="after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fade">
                                      <p:cBhvr>
                                        <p:cTn id="87" dur="500"/>
                                        <p:tgtEl>
                                          <p:spTgt spid="22"/>
                                        </p:tgtEl>
                                      </p:cBhvr>
                                    </p:animEffect>
                                  </p:childTnLst>
                                </p:cTn>
                              </p:par>
                            </p:childTnLst>
                          </p:cTn>
                        </p:par>
                        <p:par>
                          <p:cTn id="88" fill="hold">
                            <p:stCondLst>
                              <p:cond delay="9500"/>
                            </p:stCondLst>
                            <p:childTnLst>
                              <p:par>
                                <p:cTn id="89" presetID="10" presetClass="entr" presetSubtype="0" fill="hold" grpId="0" nodeType="after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fade">
                                      <p:cBhvr>
                                        <p:cTn id="91" dur="500"/>
                                        <p:tgtEl>
                                          <p:spTgt spid="25"/>
                                        </p:tgtEl>
                                      </p:cBhvr>
                                    </p:animEffect>
                                  </p:childTnLst>
                                </p:cTn>
                              </p:par>
                            </p:childTnLst>
                          </p:cTn>
                        </p:par>
                        <p:par>
                          <p:cTn id="92" fill="hold">
                            <p:stCondLst>
                              <p:cond delay="10000"/>
                            </p:stCondLst>
                            <p:childTnLst>
                              <p:par>
                                <p:cTn id="93" presetID="10" presetClass="entr" presetSubtype="0" fill="hold" grpId="0" nodeType="afterEffect">
                                  <p:stCondLst>
                                    <p:cond delay="0"/>
                                  </p:stCondLst>
                                  <p:childTnLst>
                                    <p:set>
                                      <p:cBhvr>
                                        <p:cTn id="94" dur="1" fill="hold">
                                          <p:stCondLst>
                                            <p:cond delay="0"/>
                                          </p:stCondLst>
                                        </p:cTn>
                                        <p:tgtEl>
                                          <p:spTgt spid="28"/>
                                        </p:tgtEl>
                                        <p:attrNameLst>
                                          <p:attrName>style.visibility</p:attrName>
                                        </p:attrNameLst>
                                      </p:cBhvr>
                                      <p:to>
                                        <p:strVal val="visible"/>
                                      </p:to>
                                    </p:set>
                                    <p:animEffect transition="in" filter="fade">
                                      <p:cBhvr>
                                        <p:cTn id="95" dur="500"/>
                                        <p:tgtEl>
                                          <p:spTgt spid="28"/>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1"/>
                                        </p:tgtEl>
                                        <p:attrNameLst>
                                          <p:attrName>style.visibility</p:attrName>
                                        </p:attrNameLst>
                                      </p:cBhvr>
                                      <p:to>
                                        <p:strVal val="visible"/>
                                      </p:to>
                                    </p:set>
                                    <p:animEffect transition="in" filter="fade">
                                      <p:cBhvr>
                                        <p:cTn id="99" dur="500"/>
                                        <p:tgtEl>
                                          <p:spTgt spid="31"/>
                                        </p:tgtEl>
                                      </p:cBhvr>
                                    </p:animEffect>
                                  </p:childTnLst>
                                </p:cTn>
                              </p:par>
                            </p:childTnLst>
                          </p:cTn>
                        </p:par>
                        <p:par>
                          <p:cTn id="100" fill="hold">
                            <p:stCondLst>
                              <p:cond delay="11000"/>
                            </p:stCondLst>
                            <p:childTnLst>
                              <p:par>
                                <p:cTn id="101" presetID="37"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750"/>
                                        <p:tgtEl>
                                          <p:spTgt spid="35"/>
                                        </p:tgtEl>
                                      </p:cBhvr>
                                    </p:animEffect>
                                    <p:anim calcmode="lin" valueType="num">
                                      <p:cBhvr>
                                        <p:cTn id="104" dur="750" fill="hold"/>
                                        <p:tgtEl>
                                          <p:spTgt spid="35"/>
                                        </p:tgtEl>
                                        <p:attrNameLst>
                                          <p:attrName>ppt_x</p:attrName>
                                        </p:attrNameLst>
                                      </p:cBhvr>
                                      <p:tavLst>
                                        <p:tav tm="0">
                                          <p:val>
                                            <p:strVal val="#ppt_x"/>
                                          </p:val>
                                        </p:tav>
                                        <p:tav tm="100000">
                                          <p:val>
                                            <p:strVal val="#ppt_x"/>
                                          </p:val>
                                        </p:tav>
                                      </p:tavLst>
                                    </p:anim>
                                    <p:anim calcmode="lin" valueType="num">
                                      <p:cBhvr>
                                        <p:cTn id="105" dur="675" decel="100000" fill="hold"/>
                                        <p:tgtEl>
                                          <p:spTgt spid="35"/>
                                        </p:tgtEl>
                                        <p:attrNameLst>
                                          <p:attrName>ppt_y</p:attrName>
                                        </p:attrNameLst>
                                      </p:cBhvr>
                                      <p:tavLst>
                                        <p:tav tm="0">
                                          <p:val>
                                            <p:strVal val="#ppt_y+1"/>
                                          </p:val>
                                        </p:tav>
                                        <p:tav tm="100000">
                                          <p:val>
                                            <p:strVal val="#ppt_y-.03"/>
                                          </p:val>
                                        </p:tav>
                                      </p:tavLst>
                                    </p:anim>
                                    <p:anim calcmode="lin" valueType="num">
                                      <p:cBhvr>
                                        <p:cTn id="106" dur="75" accel="100000" fill="hold">
                                          <p:stCondLst>
                                            <p:cond delay="675"/>
                                          </p:stCondLst>
                                        </p:cTn>
                                        <p:tgtEl>
                                          <p:spTgt spid="35"/>
                                        </p:tgtEl>
                                        <p:attrNameLst>
                                          <p:attrName>ppt_y</p:attrName>
                                        </p:attrNameLst>
                                      </p:cBhvr>
                                      <p:tavLst>
                                        <p:tav tm="0">
                                          <p:val>
                                            <p:strVal val="#ppt_y-.03"/>
                                          </p:val>
                                        </p:tav>
                                        <p:tav tm="100000">
                                          <p:val>
                                            <p:strVal val="#ppt_y"/>
                                          </p:val>
                                        </p:tav>
                                      </p:tavLst>
                                    </p:anim>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37"/>
                                        </p:tgtEl>
                                        <p:attrNameLst>
                                          <p:attrName>style.visibility</p:attrName>
                                        </p:attrNameLst>
                                      </p:cBhvr>
                                      <p:to>
                                        <p:strVal val="visible"/>
                                      </p:to>
                                    </p:set>
                                    <p:animEffect transition="in" filter="fade">
                                      <p:cBhvr>
                                        <p:cTn id="1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p:bldP spid="16" grpId="0"/>
      <p:bldP spid="17" grpId="0"/>
      <p:bldP spid="18" grpId="0"/>
      <p:bldP spid="19" grpId="0" animBg="1"/>
      <p:bldP spid="20" grpId="0" animBg="1"/>
      <p:bldP spid="21" grpId="0"/>
      <p:bldP spid="22" grpId="0"/>
      <p:bldP spid="23" grpId="0" animBg="1"/>
      <p:bldP spid="24" grpId="0"/>
      <p:bldP spid="25" grpId="0"/>
      <p:bldP spid="26" grpId="0" animBg="1"/>
      <p:bldP spid="27" grpId="0"/>
      <p:bldP spid="28" grpId="0"/>
      <p:bldP spid="29" grpId="0" animBg="1"/>
      <p:bldP spid="30" grpId="0"/>
      <p:bldP spid="31" grpId="0"/>
      <p:bldP spid="32" grpId="0" animBg="1"/>
      <p:bldP spid="35" grpId="0"/>
      <p:bldP spid="3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2495707" y="1276350"/>
            <a:ext cx="4152586" cy="3124200"/>
            <a:chOff x="2290006" y="1276350"/>
            <a:chExt cx="4563989" cy="3433719"/>
          </a:xfrm>
        </p:grpSpPr>
        <p:sp>
          <p:nvSpPr>
            <p:cNvPr id="19" name="Freeform 57"/>
            <p:cNvSpPr/>
            <p:nvPr/>
          </p:nvSpPr>
          <p:spPr bwMode="auto">
            <a:xfrm>
              <a:off x="4565324" y="1276350"/>
              <a:ext cx="1134989" cy="2563738"/>
            </a:xfrm>
            <a:custGeom>
              <a:avLst/>
              <a:gdLst>
                <a:gd name="T0" fmla="*/ 0 w 79"/>
                <a:gd name="T1" fmla="*/ 0 h 178"/>
                <a:gd name="T2" fmla="*/ 10 w 79"/>
                <a:gd name="T3" fmla="*/ 178 h 178"/>
                <a:gd name="T4" fmla="*/ 6 w 79"/>
                <a:gd name="T5" fmla="*/ 178 h 178"/>
                <a:gd name="T6" fmla="*/ 0 w 79"/>
                <a:gd name="T7" fmla="*/ 0 h 178"/>
              </a:gdLst>
              <a:ahLst/>
              <a:cxnLst>
                <a:cxn ang="0">
                  <a:pos x="T0" y="T1"/>
                </a:cxn>
                <a:cxn ang="0">
                  <a:pos x="T2" y="T3"/>
                </a:cxn>
                <a:cxn ang="0">
                  <a:pos x="T4" y="T5"/>
                </a:cxn>
                <a:cxn ang="0">
                  <a:pos x="T6" y="T7"/>
                </a:cxn>
              </a:cxnLst>
              <a:rect l="0" t="0" r="r" b="b"/>
              <a:pathLst>
                <a:path w="79" h="178">
                  <a:moveTo>
                    <a:pt x="0" y="0"/>
                  </a:moveTo>
                  <a:cubicBezTo>
                    <a:pt x="79" y="16"/>
                    <a:pt x="33" y="131"/>
                    <a:pt x="10" y="178"/>
                  </a:cubicBezTo>
                  <a:cubicBezTo>
                    <a:pt x="6" y="178"/>
                    <a:pt x="6" y="178"/>
                    <a:pt x="6" y="178"/>
                  </a:cubicBezTo>
                  <a:cubicBezTo>
                    <a:pt x="20" y="131"/>
                    <a:pt x="48" y="16"/>
                    <a:pt x="0" y="0"/>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50"/>
            <p:cNvSpPr/>
            <p:nvPr/>
          </p:nvSpPr>
          <p:spPr bwMode="auto">
            <a:xfrm>
              <a:off x="2290006" y="1276350"/>
              <a:ext cx="2275318" cy="2563738"/>
            </a:xfrm>
            <a:custGeom>
              <a:avLst/>
              <a:gdLst>
                <a:gd name="T0" fmla="*/ 158 w 158"/>
                <a:gd name="T1" fmla="*/ 0 h 178"/>
                <a:gd name="T2" fmla="*/ 139 w 158"/>
                <a:gd name="T3" fmla="*/ 178 h 178"/>
                <a:gd name="T4" fmla="*/ 144 w 158"/>
                <a:gd name="T5" fmla="*/ 178 h 178"/>
                <a:gd name="T6" fmla="*/ 158 w 158"/>
                <a:gd name="T7" fmla="*/ 0 h 178"/>
              </a:gdLst>
              <a:ahLst/>
              <a:cxnLst>
                <a:cxn ang="0">
                  <a:pos x="T0" y="T1"/>
                </a:cxn>
                <a:cxn ang="0">
                  <a:pos x="T2" y="T3"/>
                </a:cxn>
                <a:cxn ang="0">
                  <a:pos x="T4" y="T5"/>
                </a:cxn>
                <a:cxn ang="0">
                  <a:pos x="T6" y="T7"/>
                </a:cxn>
              </a:cxnLst>
              <a:rect l="0" t="0" r="r" b="b"/>
              <a:pathLst>
                <a:path w="158" h="178">
                  <a:moveTo>
                    <a:pt x="158" y="0"/>
                  </a:moveTo>
                  <a:cubicBezTo>
                    <a:pt x="0" y="0"/>
                    <a:pt x="139" y="178"/>
                    <a:pt x="139" y="178"/>
                  </a:cubicBezTo>
                  <a:cubicBezTo>
                    <a:pt x="144" y="178"/>
                    <a:pt x="144" y="178"/>
                    <a:pt x="144" y="178"/>
                  </a:cubicBezTo>
                  <a:cubicBezTo>
                    <a:pt x="113" y="131"/>
                    <a:pt x="49" y="16"/>
                    <a:pt x="158" y="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6" name="Freeform 54"/>
            <p:cNvSpPr/>
            <p:nvPr/>
          </p:nvSpPr>
          <p:spPr bwMode="auto">
            <a:xfrm>
              <a:off x="4565324" y="1276350"/>
              <a:ext cx="2288671" cy="2563738"/>
            </a:xfrm>
            <a:custGeom>
              <a:avLst/>
              <a:gdLst>
                <a:gd name="T0" fmla="*/ 0 w 159"/>
                <a:gd name="T1" fmla="*/ 0 h 178"/>
                <a:gd name="T2" fmla="*/ 20 w 159"/>
                <a:gd name="T3" fmla="*/ 178 h 178"/>
                <a:gd name="T4" fmla="*/ 14 w 159"/>
                <a:gd name="T5" fmla="*/ 178 h 178"/>
                <a:gd name="T6" fmla="*/ 0 w 159"/>
                <a:gd name="T7" fmla="*/ 0 h 178"/>
              </a:gdLst>
              <a:ahLst/>
              <a:cxnLst>
                <a:cxn ang="0">
                  <a:pos x="T0" y="T1"/>
                </a:cxn>
                <a:cxn ang="0">
                  <a:pos x="T2" y="T3"/>
                </a:cxn>
                <a:cxn ang="0">
                  <a:pos x="T4" y="T5"/>
                </a:cxn>
                <a:cxn ang="0">
                  <a:pos x="T6" y="T7"/>
                </a:cxn>
              </a:cxnLst>
              <a:rect l="0" t="0" r="r" b="b"/>
              <a:pathLst>
                <a:path w="159" h="178">
                  <a:moveTo>
                    <a:pt x="0" y="0"/>
                  </a:moveTo>
                  <a:cubicBezTo>
                    <a:pt x="159" y="0"/>
                    <a:pt x="20" y="178"/>
                    <a:pt x="20" y="178"/>
                  </a:cubicBezTo>
                  <a:cubicBezTo>
                    <a:pt x="14" y="178"/>
                    <a:pt x="14" y="178"/>
                    <a:pt x="14" y="178"/>
                  </a:cubicBezTo>
                  <a:cubicBezTo>
                    <a:pt x="46" y="131"/>
                    <a:pt x="110" y="16"/>
                    <a:pt x="0" y="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0" name="Rectangle 48"/>
            <p:cNvSpPr>
              <a:spLocks noChangeArrowheads="1"/>
            </p:cNvSpPr>
            <p:nvPr/>
          </p:nvSpPr>
          <p:spPr bwMode="auto">
            <a:xfrm>
              <a:off x="4290255" y="3840088"/>
              <a:ext cx="13354" cy="288421"/>
            </a:xfrm>
            <a:prstGeom prst="rect">
              <a:avLst/>
            </a:prstGeom>
            <a:solidFill>
              <a:srgbClr val="DE6E00"/>
            </a:solidFill>
            <a:ln>
              <a:noFill/>
            </a:ln>
          </p:spPr>
          <p:txBody>
            <a:bodyPr vert="horz" wrap="square" lIns="91440" tIns="45720" rIns="91440" bIns="45720" numCol="1" anchor="t" anchorCtr="0" compatLnSpc="1"/>
            <a:lstStyle/>
            <a:p>
              <a:endParaRPr lang="en-US"/>
            </a:p>
          </p:txBody>
        </p:sp>
        <p:sp>
          <p:nvSpPr>
            <p:cNvPr id="11" name="Rectangle 49"/>
            <p:cNvSpPr>
              <a:spLocks noChangeArrowheads="1"/>
            </p:cNvSpPr>
            <p:nvPr/>
          </p:nvSpPr>
          <p:spPr bwMode="auto">
            <a:xfrm>
              <a:off x="4845846" y="3840088"/>
              <a:ext cx="13354" cy="288421"/>
            </a:xfrm>
            <a:prstGeom prst="rect">
              <a:avLst/>
            </a:prstGeom>
            <a:solidFill>
              <a:srgbClr val="DE6E00"/>
            </a:solidFill>
            <a:ln>
              <a:noFill/>
            </a:ln>
          </p:spPr>
          <p:txBody>
            <a:bodyPr vert="horz" wrap="square" lIns="91440" tIns="45720" rIns="91440" bIns="45720" numCol="1" anchor="t" anchorCtr="0" compatLnSpc="1"/>
            <a:lstStyle/>
            <a:p>
              <a:endParaRPr lang="en-US"/>
            </a:p>
          </p:txBody>
        </p:sp>
        <p:sp>
          <p:nvSpPr>
            <p:cNvPr id="13" name="Freeform 51"/>
            <p:cNvSpPr/>
            <p:nvPr/>
          </p:nvSpPr>
          <p:spPr bwMode="auto">
            <a:xfrm>
              <a:off x="2995034" y="1276350"/>
              <a:ext cx="1570290" cy="2563738"/>
            </a:xfrm>
            <a:custGeom>
              <a:avLst/>
              <a:gdLst>
                <a:gd name="T0" fmla="*/ 109 w 109"/>
                <a:gd name="T1" fmla="*/ 0 h 178"/>
                <a:gd name="T2" fmla="*/ 95 w 109"/>
                <a:gd name="T3" fmla="*/ 178 h 178"/>
                <a:gd name="T4" fmla="*/ 99 w 109"/>
                <a:gd name="T5" fmla="*/ 178 h 178"/>
                <a:gd name="T6" fmla="*/ 109 w 109"/>
                <a:gd name="T7" fmla="*/ 0 h 178"/>
              </a:gdLst>
              <a:ahLst/>
              <a:cxnLst>
                <a:cxn ang="0">
                  <a:pos x="T0" y="T1"/>
                </a:cxn>
                <a:cxn ang="0">
                  <a:pos x="T2" y="T3"/>
                </a:cxn>
                <a:cxn ang="0">
                  <a:pos x="T4" y="T5"/>
                </a:cxn>
                <a:cxn ang="0">
                  <a:pos x="T6" y="T7"/>
                </a:cxn>
              </a:cxnLst>
              <a:rect l="0" t="0" r="r" b="b"/>
              <a:pathLst>
                <a:path w="109" h="178">
                  <a:moveTo>
                    <a:pt x="109" y="0"/>
                  </a:moveTo>
                  <a:cubicBezTo>
                    <a:pt x="0" y="16"/>
                    <a:pt x="64" y="131"/>
                    <a:pt x="95" y="178"/>
                  </a:cubicBezTo>
                  <a:cubicBezTo>
                    <a:pt x="99" y="178"/>
                    <a:pt x="99" y="178"/>
                    <a:pt x="99" y="178"/>
                  </a:cubicBezTo>
                  <a:cubicBezTo>
                    <a:pt x="77" y="131"/>
                    <a:pt x="31" y="16"/>
                    <a:pt x="109" y="0"/>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4" name="Freeform 52"/>
            <p:cNvSpPr/>
            <p:nvPr/>
          </p:nvSpPr>
          <p:spPr bwMode="auto">
            <a:xfrm>
              <a:off x="3887001" y="1276350"/>
              <a:ext cx="678322" cy="2563738"/>
            </a:xfrm>
            <a:custGeom>
              <a:avLst/>
              <a:gdLst>
                <a:gd name="T0" fmla="*/ 47 w 47"/>
                <a:gd name="T1" fmla="*/ 0 h 178"/>
                <a:gd name="T2" fmla="*/ 41 w 47"/>
                <a:gd name="T3" fmla="*/ 178 h 178"/>
                <a:gd name="T4" fmla="*/ 47 w 47"/>
                <a:gd name="T5" fmla="*/ 178 h 178"/>
                <a:gd name="T6" fmla="*/ 47 w 47"/>
                <a:gd name="T7" fmla="*/ 0 h 178"/>
              </a:gdLst>
              <a:ahLst/>
              <a:cxnLst>
                <a:cxn ang="0">
                  <a:pos x="T0" y="T1"/>
                </a:cxn>
                <a:cxn ang="0">
                  <a:pos x="T2" y="T3"/>
                </a:cxn>
                <a:cxn ang="0">
                  <a:pos x="T4" y="T5"/>
                </a:cxn>
                <a:cxn ang="0">
                  <a:pos x="T6" y="T7"/>
                </a:cxn>
              </a:cxnLst>
              <a:rect l="0" t="0" r="r" b="b"/>
              <a:pathLst>
                <a:path w="47" h="178">
                  <a:moveTo>
                    <a:pt x="47" y="0"/>
                  </a:moveTo>
                  <a:cubicBezTo>
                    <a:pt x="0" y="16"/>
                    <a:pt x="28" y="131"/>
                    <a:pt x="41" y="178"/>
                  </a:cubicBezTo>
                  <a:cubicBezTo>
                    <a:pt x="47" y="178"/>
                    <a:pt x="47" y="178"/>
                    <a:pt x="47" y="178"/>
                  </a:cubicBezTo>
                  <a:lnTo>
                    <a:pt x="47" y="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5" name="Freeform 53"/>
            <p:cNvSpPr/>
            <p:nvPr/>
          </p:nvSpPr>
          <p:spPr bwMode="auto">
            <a:xfrm>
              <a:off x="3441017" y="1276350"/>
              <a:ext cx="1124307" cy="2563738"/>
            </a:xfrm>
            <a:custGeom>
              <a:avLst/>
              <a:gdLst>
                <a:gd name="T0" fmla="*/ 78 w 78"/>
                <a:gd name="T1" fmla="*/ 0 h 178"/>
                <a:gd name="T2" fmla="*/ 68 w 78"/>
                <a:gd name="T3" fmla="*/ 178 h 178"/>
                <a:gd name="T4" fmla="*/ 72 w 78"/>
                <a:gd name="T5" fmla="*/ 178 h 178"/>
                <a:gd name="T6" fmla="*/ 78 w 78"/>
                <a:gd name="T7" fmla="*/ 0 h 178"/>
              </a:gdLst>
              <a:ahLst/>
              <a:cxnLst>
                <a:cxn ang="0">
                  <a:pos x="T0" y="T1"/>
                </a:cxn>
                <a:cxn ang="0">
                  <a:pos x="T2" y="T3"/>
                </a:cxn>
                <a:cxn ang="0">
                  <a:pos x="T4" y="T5"/>
                </a:cxn>
                <a:cxn ang="0">
                  <a:pos x="T6" y="T7"/>
                </a:cxn>
              </a:cxnLst>
              <a:rect l="0" t="0" r="r" b="b"/>
              <a:pathLst>
                <a:path w="78" h="178">
                  <a:moveTo>
                    <a:pt x="78" y="0"/>
                  </a:moveTo>
                  <a:cubicBezTo>
                    <a:pt x="0" y="16"/>
                    <a:pt x="46" y="131"/>
                    <a:pt x="68" y="178"/>
                  </a:cubicBezTo>
                  <a:cubicBezTo>
                    <a:pt x="72" y="178"/>
                    <a:pt x="72" y="178"/>
                    <a:pt x="72" y="178"/>
                  </a:cubicBezTo>
                  <a:cubicBezTo>
                    <a:pt x="59" y="131"/>
                    <a:pt x="31" y="16"/>
                    <a:pt x="78" y="0"/>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7" name="Freeform 55"/>
            <p:cNvSpPr/>
            <p:nvPr/>
          </p:nvSpPr>
          <p:spPr bwMode="auto">
            <a:xfrm>
              <a:off x="4565324" y="1276350"/>
              <a:ext cx="1583643" cy="2563738"/>
            </a:xfrm>
            <a:custGeom>
              <a:avLst/>
              <a:gdLst>
                <a:gd name="T0" fmla="*/ 0 w 110"/>
                <a:gd name="T1" fmla="*/ 0 h 178"/>
                <a:gd name="T2" fmla="*/ 14 w 110"/>
                <a:gd name="T3" fmla="*/ 178 h 178"/>
                <a:gd name="T4" fmla="*/ 10 w 110"/>
                <a:gd name="T5" fmla="*/ 178 h 178"/>
                <a:gd name="T6" fmla="*/ 0 w 110"/>
                <a:gd name="T7" fmla="*/ 0 h 178"/>
              </a:gdLst>
              <a:ahLst/>
              <a:cxnLst>
                <a:cxn ang="0">
                  <a:pos x="T0" y="T1"/>
                </a:cxn>
                <a:cxn ang="0">
                  <a:pos x="T2" y="T3"/>
                </a:cxn>
                <a:cxn ang="0">
                  <a:pos x="T4" y="T5"/>
                </a:cxn>
                <a:cxn ang="0">
                  <a:pos x="T6" y="T7"/>
                </a:cxn>
              </a:cxnLst>
              <a:rect l="0" t="0" r="r" b="b"/>
              <a:pathLst>
                <a:path w="110" h="178">
                  <a:moveTo>
                    <a:pt x="0" y="0"/>
                  </a:moveTo>
                  <a:cubicBezTo>
                    <a:pt x="110" y="16"/>
                    <a:pt x="46" y="131"/>
                    <a:pt x="14" y="178"/>
                  </a:cubicBezTo>
                  <a:cubicBezTo>
                    <a:pt x="10" y="178"/>
                    <a:pt x="10" y="178"/>
                    <a:pt x="10" y="178"/>
                  </a:cubicBezTo>
                  <a:cubicBezTo>
                    <a:pt x="33" y="131"/>
                    <a:pt x="79" y="16"/>
                    <a:pt x="0" y="0"/>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8" name="Freeform 56"/>
            <p:cNvSpPr/>
            <p:nvPr/>
          </p:nvSpPr>
          <p:spPr bwMode="auto">
            <a:xfrm>
              <a:off x="4565324" y="1276350"/>
              <a:ext cx="689005" cy="2563738"/>
            </a:xfrm>
            <a:custGeom>
              <a:avLst/>
              <a:gdLst>
                <a:gd name="T0" fmla="*/ 0 w 48"/>
                <a:gd name="T1" fmla="*/ 0 h 178"/>
                <a:gd name="T2" fmla="*/ 6 w 48"/>
                <a:gd name="T3" fmla="*/ 178 h 178"/>
                <a:gd name="T4" fmla="*/ 0 w 48"/>
                <a:gd name="T5" fmla="*/ 178 h 178"/>
                <a:gd name="T6" fmla="*/ 0 w 48"/>
                <a:gd name="T7" fmla="*/ 0 h 178"/>
              </a:gdLst>
              <a:ahLst/>
              <a:cxnLst>
                <a:cxn ang="0">
                  <a:pos x="T0" y="T1"/>
                </a:cxn>
                <a:cxn ang="0">
                  <a:pos x="T2" y="T3"/>
                </a:cxn>
                <a:cxn ang="0">
                  <a:pos x="T4" y="T5"/>
                </a:cxn>
                <a:cxn ang="0">
                  <a:pos x="T6" y="T7"/>
                </a:cxn>
              </a:cxnLst>
              <a:rect l="0" t="0" r="r" b="b"/>
              <a:pathLst>
                <a:path w="48" h="178">
                  <a:moveTo>
                    <a:pt x="0" y="0"/>
                  </a:moveTo>
                  <a:cubicBezTo>
                    <a:pt x="48" y="16"/>
                    <a:pt x="20" y="131"/>
                    <a:pt x="6" y="178"/>
                  </a:cubicBezTo>
                  <a:cubicBezTo>
                    <a:pt x="0" y="178"/>
                    <a:pt x="0" y="178"/>
                    <a:pt x="0" y="178"/>
                  </a:cubicBez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0" name="Freeform 74"/>
            <p:cNvSpPr/>
            <p:nvPr/>
          </p:nvSpPr>
          <p:spPr bwMode="auto">
            <a:xfrm>
              <a:off x="3825488" y="2336591"/>
              <a:ext cx="1813312" cy="1511537"/>
            </a:xfrm>
            <a:custGeom>
              <a:avLst/>
              <a:gdLst>
                <a:gd name="T0" fmla="*/ 62 w 126"/>
                <a:gd name="T1" fmla="*/ 105 h 105"/>
                <a:gd name="T2" fmla="*/ 66 w 126"/>
                <a:gd name="T3" fmla="*/ 105 h 105"/>
                <a:gd name="T4" fmla="*/ 72 w 126"/>
                <a:gd name="T5" fmla="*/ 105 h 105"/>
                <a:gd name="T6" fmla="*/ 126 w 126"/>
                <a:gd name="T7" fmla="*/ 0 h 105"/>
                <a:gd name="T8" fmla="*/ 52 w 126"/>
                <a:gd name="T9" fmla="*/ 22 h 105"/>
                <a:gd name="T10" fmla="*/ 0 w 126"/>
                <a:gd name="T11" fmla="*/ 54 h 105"/>
                <a:gd name="T12" fmla="*/ 33 w 126"/>
                <a:gd name="T13" fmla="*/ 105 h 105"/>
                <a:gd name="T14" fmla="*/ 38 w 126"/>
                <a:gd name="T15" fmla="*/ 105 h 105"/>
                <a:gd name="T16" fmla="*/ 42 w 126"/>
                <a:gd name="T17" fmla="*/ 105 h 105"/>
                <a:gd name="T18" fmla="*/ 46 w 126"/>
                <a:gd name="T19" fmla="*/ 105 h 105"/>
                <a:gd name="T20" fmla="*/ 52 w 126"/>
                <a:gd name="T21" fmla="*/ 105 h 105"/>
                <a:gd name="T22" fmla="*/ 58 w 126"/>
                <a:gd name="T23" fmla="*/ 105 h 105"/>
                <a:gd name="T24" fmla="*/ 62 w 126"/>
                <a:gd name="T2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05">
                  <a:moveTo>
                    <a:pt x="62" y="105"/>
                  </a:moveTo>
                  <a:cubicBezTo>
                    <a:pt x="66" y="105"/>
                    <a:pt x="66" y="105"/>
                    <a:pt x="66" y="105"/>
                  </a:cubicBezTo>
                  <a:cubicBezTo>
                    <a:pt x="72" y="105"/>
                    <a:pt x="72" y="105"/>
                    <a:pt x="72" y="105"/>
                  </a:cubicBezTo>
                  <a:cubicBezTo>
                    <a:pt x="72" y="105"/>
                    <a:pt x="116" y="49"/>
                    <a:pt x="126" y="0"/>
                  </a:cubicBezTo>
                  <a:cubicBezTo>
                    <a:pt x="102" y="3"/>
                    <a:pt x="76" y="10"/>
                    <a:pt x="52" y="22"/>
                  </a:cubicBezTo>
                  <a:cubicBezTo>
                    <a:pt x="32" y="31"/>
                    <a:pt x="15" y="42"/>
                    <a:pt x="0" y="54"/>
                  </a:cubicBezTo>
                  <a:cubicBezTo>
                    <a:pt x="15" y="83"/>
                    <a:pt x="33" y="105"/>
                    <a:pt x="33" y="105"/>
                  </a:cubicBezTo>
                  <a:cubicBezTo>
                    <a:pt x="38" y="105"/>
                    <a:pt x="38" y="105"/>
                    <a:pt x="38" y="105"/>
                  </a:cubicBezTo>
                  <a:cubicBezTo>
                    <a:pt x="42" y="105"/>
                    <a:pt x="42" y="105"/>
                    <a:pt x="42" y="105"/>
                  </a:cubicBezTo>
                  <a:cubicBezTo>
                    <a:pt x="46" y="105"/>
                    <a:pt x="46" y="105"/>
                    <a:pt x="46" y="105"/>
                  </a:cubicBezTo>
                  <a:cubicBezTo>
                    <a:pt x="52" y="105"/>
                    <a:pt x="52" y="105"/>
                    <a:pt x="52" y="105"/>
                  </a:cubicBezTo>
                  <a:cubicBezTo>
                    <a:pt x="58" y="105"/>
                    <a:pt x="58" y="105"/>
                    <a:pt x="58" y="105"/>
                  </a:cubicBezTo>
                  <a:lnTo>
                    <a:pt x="62" y="105"/>
                  </a:lnTo>
                  <a:close/>
                </a:path>
              </a:pathLst>
            </a:custGeom>
            <a:solidFill>
              <a:schemeClr val="tx1">
                <a:lumMod val="50000"/>
                <a:lumOff val="50000"/>
                <a:alpha val="69000"/>
              </a:schemeClr>
            </a:solidFill>
            <a:ln>
              <a:noFill/>
            </a:ln>
          </p:spPr>
          <p:txBody>
            <a:bodyPr vert="horz" wrap="square" lIns="91440" tIns="45720" rIns="91440" bIns="45720" numCol="1" anchor="t" anchorCtr="0" compatLnSpc="1"/>
            <a:lstStyle/>
            <a:p>
              <a:endParaRPr lang="en-US"/>
            </a:p>
          </p:txBody>
        </p:sp>
        <p:sp>
          <p:nvSpPr>
            <p:cNvPr id="21" name="Freeform 76"/>
            <p:cNvSpPr/>
            <p:nvPr/>
          </p:nvSpPr>
          <p:spPr bwMode="auto">
            <a:xfrm>
              <a:off x="4182904" y="4133228"/>
              <a:ext cx="763780" cy="576841"/>
            </a:xfrm>
            <a:custGeom>
              <a:avLst/>
              <a:gdLst>
                <a:gd name="T0" fmla="*/ 53 w 53"/>
                <a:gd name="T1" fmla="*/ 35 h 40"/>
                <a:gd name="T2" fmla="*/ 48 w 53"/>
                <a:gd name="T3" fmla="*/ 40 h 40"/>
                <a:gd name="T4" fmla="*/ 5 w 53"/>
                <a:gd name="T5" fmla="*/ 40 h 40"/>
                <a:gd name="T6" fmla="*/ 0 w 53"/>
                <a:gd name="T7" fmla="*/ 35 h 40"/>
                <a:gd name="T8" fmla="*/ 0 w 53"/>
                <a:gd name="T9" fmla="*/ 5 h 40"/>
                <a:gd name="T10" fmla="*/ 5 w 53"/>
                <a:gd name="T11" fmla="*/ 0 h 40"/>
                <a:gd name="T12" fmla="*/ 48 w 53"/>
                <a:gd name="T13" fmla="*/ 0 h 40"/>
                <a:gd name="T14" fmla="*/ 53 w 53"/>
                <a:gd name="T15" fmla="*/ 5 h 40"/>
                <a:gd name="T16" fmla="*/ 53 w 53"/>
                <a:gd name="T1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0">
                  <a:moveTo>
                    <a:pt x="53" y="35"/>
                  </a:moveTo>
                  <a:cubicBezTo>
                    <a:pt x="53" y="37"/>
                    <a:pt x="51" y="40"/>
                    <a:pt x="48" y="40"/>
                  </a:cubicBezTo>
                  <a:cubicBezTo>
                    <a:pt x="5" y="40"/>
                    <a:pt x="5" y="40"/>
                    <a:pt x="5" y="40"/>
                  </a:cubicBezTo>
                  <a:cubicBezTo>
                    <a:pt x="2" y="40"/>
                    <a:pt x="0" y="37"/>
                    <a:pt x="0" y="35"/>
                  </a:cubicBezTo>
                  <a:cubicBezTo>
                    <a:pt x="0" y="5"/>
                    <a:pt x="0" y="5"/>
                    <a:pt x="0" y="5"/>
                  </a:cubicBezTo>
                  <a:cubicBezTo>
                    <a:pt x="0" y="2"/>
                    <a:pt x="2" y="0"/>
                    <a:pt x="5" y="0"/>
                  </a:cubicBezTo>
                  <a:cubicBezTo>
                    <a:pt x="48" y="0"/>
                    <a:pt x="48" y="0"/>
                    <a:pt x="48" y="0"/>
                  </a:cubicBezTo>
                  <a:cubicBezTo>
                    <a:pt x="51" y="0"/>
                    <a:pt x="53" y="2"/>
                    <a:pt x="53" y="5"/>
                  </a:cubicBezTo>
                  <a:lnTo>
                    <a:pt x="53" y="35"/>
                  </a:lnTo>
                  <a:close/>
                </a:path>
              </a:pathLst>
            </a:custGeom>
            <a:solidFill>
              <a:srgbClr val="23CADC"/>
            </a:solidFill>
            <a:ln>
              <a:noFill/>
            </a:ln>
          </p:spPr>
          <p:txBody>
            <a:bodyPr vert="horz" wrap="square" lIns="91440" tIns="45720" rIns="91440" bIns="45720" numCol="1" anchor="t" anchorCtr="0" compatLnSpc="1"/>
            <a:lstStyle/>
            <a:p>
              <a:endParaRPr lang="en-US"/>
            </a:p>
          </p:txBody>
        </p:sp>
      </p:grpSp>
      <p:sp>
        <p:nvSpPr>
          <p:cNvPr id="23" name="Freeform 40"/>
          <p:cNvSpPr/>
          <p:nvPr/>
        </p:nvSpPr>
        <p:spPr bwMode="auto">
          <a:xfrm>
            <a:off x="7271542" y="3667507"/>
            <a:ext cx="1219200" cy="788102"/>
          </a:xfrm>
          <a:custGeom>
            <a:avLst/>
            <a:gdLst>
              <a:gd name="T0" fmla="*/ 185 w 235"/>
              <a:gd name="T1" fmla="*/ 43 h 152"/>
              <a:gd name="T2" fmla="*/ 118 w 235"/>
              <a:gd name="T3" fmla="*/ 0 h 152"/>
              <a:gd name="T4" fmla="*/ 44 w 235"/>
              <a:gd name="T5" fmla="*/ 63 h 152"/>
              <a:gd name="T6" fmla="*/ 43 w 235"/>
              <a:gd name="T7" fmla="*/ 63 h 152"/>
              <a:gd name="T8" fmla="*/ 0 w 235"/>
              <a:gd name="T9" fmla="*/ 106 h 152"/>
              <a:gd name="T10" fmla="*/ 43 w 235"/>
              <a:gd name="T11" fmla="*/ 152 h 152"/>
              <a:gd name="T12" fmla="*/ 171 w 235"/>
              <a:gd name="T13" fmla="*/ 152 h 152"/>
              <a:gd name="T14" fmla="*/ 235 w 235"/>
              <a:gd name="T15" fmla="*/ 97 h 152"/>
              <a:gd name="T16" fmla="*/ 185 w 235"/>
              <a:gd name="T17" fmla="*/ 4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4" name="Freeform 40"/>
          <p:cNvSpPr/>
          <p:nvPr/>
        </p:nvSpPr>
        <p:spPr bwMode="auto">
          <a:xfrm>
            <a:off x="6934200" y="1298110"/>
            <a:ext cx="1062646" cy="686904"/>
          </a:xfrm>
          <a:custGeom>
            <a:avLst/>
            <a:gdLst>
              <a:gd name="T0" fmla="*/ 185 w 235"/>
              <a:gd name="T1" fmla="*/ 43 h 152"/>
              <a:gd name="T2" fmla="*/ 118 w 235"/>
              <a:gd name="T3" fmla="*/ 0 h 152"/>
              <a:gd name="T4" fmla="*/ 44 w 235"/>
              <a:gd name="T5" fmla="*/ 63 h 152"/>
              <a:gd name="T6" fmla="*/ 43 w 235"/>
              <a:gd name="T7" fmla="*/ 63 h 152"/>
              <a:gd name="T8" fmla="*/ 0 w 235"/>
              <a:gd name="T9" fmla="*/ 106 h 152"/>
              <a:gd name="T10" fmla="*/ 43 w 235"/>
              <a:gd name="T11" fmla="*/ 152 h 152"/>
              <a:gd name="T12" fmla="*/ 171 w 235"/>
              <a:gd name="T13" fmla="*/ 152 h 152"/>
              <a:gd name="T14" fmla="*/ 235 w 235"/>
              <a:gd name="T15" fmla="*/ 97 h 152"/>
              <a:gd name="T16" fmla="*/ 185 w 235"/>
              <a:gd name="T17" fmla="*/ 4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5" name="Freeform 40"/>
          <p:cNvSpPr/>
          <p:nvPr/>
        </p:nvSpPr>
        <p:spPr bwMode="auto">
          <a:xfrm>
            <a:off x="1459367" y="3836607"/>
            <a:ext cx="932909" cy="603041"/>
          </a:xfrm>
          <a:custGeom>
            <a:avLst/>
            <a:gdLst>
              <a:gd name="T0" fmla="*/ 185 w 235"/>
              <a:gd name="T1" fmla="*/ 43 h 152"/>
              <a:gd name="T2" fmla="*/ 118 w 235"/>
              <a:gd name="T3" fmla="*/ 0 h 152"/>
              <a:gd name="T4" fmla="*/ 44 w 235"/>
              <a:gd name="T5" fmla="*/ 63 h 152"/>
              <a:gd name="T6" fmla="*/ 43 w 235"/>
              <a:gd name="T7" fmla="*/ 63 h 152"/>
              <a:gd name="T8" fmla="*/ 0 w 235"/>
              <a:gd name="T9" fmla="*/ 106 h 152"/>
              <a:gd name="T10" fmla="*/ 43 w 235"/>
              <a:gd name="T11" fmla="*/ 152 h 152"/>
              <a:gd name="T12" fmla="*/ 171 w 235"/>
              <a:gd name="T13" fmla="*/ 152 h 152"/>
              <a:gd name="T14" fmla="*/ 235 w 235"/>
              <a:gd name="T15" fmla="*/ 97 h 152"/>
              <a:gd name="T16" fmla="*/ 185 w 235"/>
              <a:gd name="T17" fmla="*/ 4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6" name="Freeform 40"/>
          <p:cNvSpPr/>
          <p:nvPr/>
        </p:nvSpPr>
        <p:spPr bwMode="auto">
          <a:xfrm>
            <a:off x="1018500" y="1619268"/>
            <a:ext cx="1002476" cy="648010"/>
          </a:xfrm>
          <a:custGeom>
            <a:avLst/>
            <a:gdLst>
              <a:gd name="T0" fmla="*/ 185 w 235"/>
              <a:gd name="T1" fmla="*/ 43 h 152"/>
              <a:gd name="T2" fmla="*/ 118 w 235"/>
              <a:gd name="T3" fmla="*/ 0 h 152"/>
              <a:gd name="T4" fmla="*/ 44 w 235"/>
              <a:gd name="T5" fmla="*/ 63 h 152"/>
              <a:gd name="T6" fmla="*/ 43 w 235"/>
              <a:gd name="T7" fmla="*/ 63 h 152"/>
              <a:gd name="T8" fmla="*/ 0 w 235"/>
              <a:gd name="T9" fmla="*/ 106 h 152"/>
              <a:gd name="T10" fmla="*/ 43 w 235"/>
              <a:gd name="T11" fmla="*/ 152 h 152"/>
              <a:gd name="T12" fmla="*/ 171 w 235"/>
              <a:gd name="T13" fmla="*/ 152 h 152"/>
              <a:gd name="T14" fmla="*/ 235 w 235"/>
              <a:gd name="T15" fmla="*/ 97 h 152"/>
              <a:gd name="T16" fmla="*/ 185 w 235"/>
              <a:gd name="T17" fmla="*/ 4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8" name="Freeform 39"/>
          <p:cNvSpPr/>
          <p:nvPr/>
        </p:nvSpPr>
        <p:spPr bwMode="auto">
          <a:xfrm>
            <a:off x="3413054" y="4633333"/>
            <a:ext cx="2305740" cy="510167"/>
          </a:xfrm>
          <a:custGeom>
            <a:avLst/>
            <a:gdLst>
              <a:gd name="T0" fmla="*/ 0 w 321"/>
              <a:gd name="T1" fmla="*/ 71 h 71"/>
              <a:gd name="T2" fmla="*/ 160 w 321"/>
              <a:gd name="T3" fmla="*/ 0 h 71"/>
              <a:gd name="T4" fmla="*/ 321 w 321"/>
              <a:gd name="T5" fmla="*/ 71 h 71"/>
              <a:gd name="T6" fmla="*/ 0 w 321"/>
              <a:gd name="T7" fmla="*/ 71 h 71"/>
            </a:gdLst>
            <a:ahLst/>
            <a:cxnLst>
              <a:cxn ang="0">
                <a:pos x="T0" y="T1"/>
              </a:cxn>
              <a:cxn ang="0">
                <a:pos x="T2" y="T3"/>
              </a:cxn>
              <a:cxn ang="0">
                <a:pos x="T4" y="T5"/>
              </a:cxn>
              <a:cxn ang="0">
                <a:pos x="T6" y="T7"/>
              </a:cxn>
            </a:cxnLst>
            <a:rect l="0" t="0" r="r" b="b"/>
            <a:pathLst>
              <a:path w="321" h="71">
                <a:moveTo>
                  <a:pt x="0" y="71"/>
                </a:moveTo>
                <a:cubicBezTo>
                  <a:pt x="0" y="18"/>
                  <a:pt x="71" y="0"/>
                  <a:pt x="160" y="0"/>
                </a:cubicBezTo>
                <a:cubicBezTo>
                  <a:pt x="249" y="0"/>
                  <a:pt x="321" y="18"/>
                  <a:pt x="321" y="71"/>
                </a:cubicBezTo>
                <a:lnTo>
                  <a:pt x="0" y="71"/>
                </a:lnTo>
                <a:close/>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2334124" y="2720445"/>
            <a:ext cx="789694" cy="542577"/>
            <a:chOff x="7269163" y="3975100"/>
            <a:chExt cx="700087" cy="481013"/>
          </a:xfrm>
          <a:solidFill>
            <a:srgbClr val="1FD89C"/>
          </a:solidFill>
        </p:grpSpPr>
        <p:sp>
          <p:nvSpPr>
            <p:cNvPr id="30" name="Freeform 29"/>
            <p:cNvSpPr/>
            <p:nvPr/>
          </p:nvSpPr>
          <p:spPr bwMode="auto">
            <a:xfrm>
              <a:off x="7269163" y="3975100"/>
              <a:ext cx="434975" cy="307975"/>
            </a:xfrm>
            <a:custGeom>
              <a:avLst/>
              <a:gdLst>
                <a:gd name="T0" fmla="*/ 26 w 116"/>
                <a:gd name="T1" fmla="*/ 76 h 82"/>
                <a:gd name="T2" fmla="*/ 59 w 116"/>
                <a:gd name="T3" fmla="*/ 44 h 82"/>
                <a:gd name="T4" fmla="*/ 68 w 116"/>
                <a:gd name="T5" fmla="*/ 45 h 82"/>
                <a:gd name="T6" fmla="*/ 113 w 116"/>
                <a:gd name="T7" fmla="*/ 21 h 82"/>
                <a:gd name="T8" fmla="*/ 116 w 116"/>
                <a:gd name="T9" fmla="*/ 22 h 82"/>
                <a:gd name="T10" fmla="*/ 79 w 116"/>
                <a:gd name="T11" fmla="*/ 0 h 82"/>
                <a:gd name="T12" fmla="*/ 44 w 116"/>
                <a:gd name="T13" fmla="*/ 19 h 82"/>
                <a:gd name="T14" fmla="*/ 36 w 116"/>
                <a:gd name="T15" fmla="*/ 18 h 82"/>
                <a:gd name="T16" fmla="*/ 13 w 116"/>
                <a:gd name="T17" fmla="*/ 41 h 82"/>
                <a:gd name="T18" fmla="*/ 13 w 116"/>
                <a:gd name="T19" fmla="*/ 42 h 82"/>
                <a:gd name="T20" fmla="*/ 0 w 116"/>
                <a:gd name="T21" fmla="*/ 61 h 82"/>
                <a:gd name="T22" fmla="*/ 18 w 116"/>
                <a:gd name="T23" fmla="*/ 82 h 82"/>
                <a:gd name="T24" fmla="*/ 26 w 116"/>
                <a:gd name="T25"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2">
                  <a:moveTo>
                    <a:pt x="26" y="76"/>
                  </a:moveTo>
                  <a:cubicBezTo>
                    <a:pt x="27" y="58"/>
                    <a:pt x="42" y="44"/>
                    <a:pt x="59" y="44"/>
                  </a:cubicBezTo>
                  <a:cubicBezTo>
                    <a:pt x="62" y="44"/>
                    <a:pt x="65" y="44"/>
                    <a:pt x="68" y="45"/>
                  </a:cubicBezTo>
                  <a:cubicBezTo>
                    <a:pt x="78" y="30"/>
                    <a:pt x="95" y="21"/>
                    <a:pt x="113" y="21"/>
                  </a:cubicBezTo>
                  <a:cubicBezTo>
                    <a:pt x="114" y="21"/>
                    <a:pt x="115" y="22"/>
                    <a:pt x="116" y="22"/>
                  </a:cubicBezTo>
                  <a:cubicBezTo>
                    <a:pt x="109" y="9"/>
                    <a:pt x="95" y="0"/>
                    <a:pt x="79" y="0"/>
                  </a:cubicBezTo>
                  <a:cubicBezTo>
                    <a:pt x="65" y="0"/>
                    <a:pt x="52" y="8"/>
                    <a:pt x="44" y="19"/>
                  </a:cubicBezTo>
                  <a:cubicBezTo>
                    <a:pt x="42" y="18"/>
                    <a:pt x="39" y="18"/>
                    <a:pt x="36" y="18"/>
                  </a:cubicBezTo>
                  <a:cubicBezTo>
                    <a:pt x="24" y="18"/>
                    <a:pt x="13" y="28"/>
                    <a:pt x="13" y="41"/>
                  </a:cubicBezTo>
                  <a:cubicBezTo>
                    <a:pt x="13" y="41"/>
                    <a:pt x="13" y="42"/>
                    <a:pt x="13" y="42"/>
                  </a:cubicBezTo>
                  <a:cubicBezTo>
                    <a:pt x="6" y="45"/>
                    <a:pt x="0" y="53"/>
                    <a:pt x="0" y="61"/>
                  </a:cubicBezTo>
                  <a:cubicBezTo>
                    <a:pt x="0" y="72"/>
                    <a:pt x="8" y="80"/>
                    <a:pt x="18" y="82"/>
                  </a:cubicBezTo>
                  <a:cubicBezTo>
                    <a:pt x="21" y="79"/>
                    <a:pt x="23" y="77"/>
                    <a:pt x="2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7324725" y="4073525"/>
              <a:ext cx="644525" cy="382588"/>
            </a:xfrm>
            <a:custGeom>
              <a:avLst/>
              <a:gdLst>
                <a:gd name="T0" fmla="*/ 149 w 172"/>
                <a:gd name="T1" fmla="*/ 51 h 102"/>
                <a:gd name="T2" fmla="*/ 98 w 172"/>
                <a:gd name="T3" fmla="*/ 0 h 102"/>
                <a:gd name="T4" fmla="*/ 55 w 172"/>
                <a:gd name="T5" fmla="*/ 24 h 102"/>
                <a:gd name="T6" fmla="*/ 44 w 172"/>
                <a:gd name="T7" fmla="*/ 23 h 102"/>
                <a:gd name="T8" fmla="*/ 16 w 172"/>
                <a:gd name="T9" fmla="*/ 51 h 102"/>
                <a:gd name="T10" fmla="*/ 16 w 172"/>
                <a:gd name="T11" fmla="*/ 53 h 102"/>
                <a:gd name="T12" fmla="*/ 0 w 172"/>
                <a:gd name="T13" fmla="*/ 77 h 102"/>
                <a:gd name="T14" fmla="*/ 26 w 172"/>
                <a:gd name="T15" fmla="*/ 102 h 102"/>
                <a:gd name="T16" fmla="*/ 146 w 172"/>
                <a:gd name="T17" fmla="*/ 102 h 102"/>
                <a:gd name="T18" fmla="*/ 172 w 172"/>
                <a:gd name="T19" fmla="*/ 77 h 102"/>
                <a:gd name="T20" fmla="*/ 149 w 172"/>
                <a:gd name="T21"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02">
                  <a:moveTo>
                    <a:pt x="149" y="51"/>
                  </a:moveTo>
                  <a:cubicBezTo>
                    <a:pt x="149" y="23"/>
                    <a:pt x="126" y="0"/>
                    <a:pt x="98" y="0"/>
                  </a:cubicBezTo>
                  <a:cubicBezTo>
                    <a:pt x="80" y="0"/>
                    <a:pt x="64" y="10"/>
                    <a:pt x="55" y="24"/>
                  </a:cubicBezTo>
                  <a:cubicBezTo>
                    <a:pt x="52" y="23"/>
                    <a:pt x="48" y="23"/>
                    <a:pt x="44" y="23"/>
                  </a:cubicBezTo>
                  <a:cubicBezTo>
                    <a:pt x="29" y="23"/>
                    <a:pt x="16" y="35"/>
                    <a:pt x="16" y="51"/>
                  </a:cubicBezTo>
                  <a:cubicBezTo>
                    <a:pt x="16" y="51"/>
                    <a:pt x="16" y="52"/>
                    <a:pt x="16" y="53"/>
                  </a:cubicBezTo>
                  <a:cubicBezTo>
                    <a:pt x="7" y="57"/>
                    <a:pt x="0" y="66"/>
                    <a:pt x="0" y="77"/>
                  </a:cubicBezTo>
                  <a:cubicBezTo>
                    <a:pt x="0" y="91"/>
                    <a:pt x="12" y="102"/>
                    <a:pt x="26" y="102"/>
                  </a:cubicBezTo>
                  <a:cubicBezTo>
                    <a:pt x="146" y="102"/>
                    <a:pt x="146" y="102"/>
                    <a:pt x="146" y="102"/>
                  </a:cubicBezTo>
                  <a:cubicBezTo>
                    <a:pt x="160" y="102"/>
                    <a:pt x="172" y="91"/>
                    <a:pt x="172" y="77"/>
                  </a:cubicBezTo>
                  <a:cubicBezTo>
                    <a:pt x="172" y="63"/>
                    <a:pt x="162" y="53"/>
                    <a:pt x="14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3" name="Freeform 32"/>
          <p:cNvSpPr>
            <a:spLocks noEditPoints="1"/>
          </p:cNvSpPr>
          <p:nvPr/>
        </p:nvSpPr>
        <p:spPr bwMode="auto">
          <a:xfrm>
            <a:off x="6298233" y="2622009"/>
            <a:ext cx="944794" cy="613305"/>
          </a:xfrm>
          <a:custGeom>
            <a:avLst/>
            <a:gdLst>
              <a:gd name="T0" fmla="*/ 419 w 419"/>
              <a:gd name="T1" fmla="*/ 173 h 272"/>
              <a:gd name="T2" fmla="*/ 348 w 419"/>
              <a:gd name="T3" fmla="*/ 244 h 272"/>
              <a:gd name="T4" fmla="*/ 257 w 419"/>
              <a:gd name="T5" fmla="*/ 244 h 272"/>
              <a:gd name="T6" fmla="*/ 257 w 419"/>
              <a:gd name="T7" fmla="*/ 212 h 272"/>
              <a:gd name="T8" fmla="*/ 280 w 419"/>
              <a:gd name="T9" fmla="*/ 212 h 272"/>
              <a:gd name="T10" fmla="*/ 295 w 419"/>
              <a:gd name="T11" fmla="*/ 203 h 272"/>
              <a:gd name="T12" fmla="*/ 292 w 419"/>
              <a:gd name="T13" fmla="*/ 186 h 272"/>
              <a:gd name="T14" fmla="*/ 223 w 419"/>
              <a:gd name="T15" fmla="*/ 103 h 272"/>
              <a:gd name="T16" fmla="*/ 209 w 419"/>
              <a:gd name="T17" fmla="*/ 96 h 272"/>
              <a:gd name="T18" fmla="*/ 196 w 419"/>
              <a:gd name="T19" fmla="*/ 103 h 272"/>
              <a:gd name="T20" fmla="*/ 127 w 419"/>
              <a:gd name="T21" fmla="*/ 186 h 272"/>
              <a:gd name="T22" fmla="*/ 124 w 419"/>
              <a:gd name="T23" fmla="*/ 203 h 272"/>
              <a:gd name="T24" fmla="*/ 139 w 419"/>
              <a:gd name="T25" fmla="*/ 212 h 272"/>
              <a:gd name="T26" fmla="*/ 162 w 419"/>
              <a:gd name="T27" fmla="*/ 212 h 272"/>
              <a:gd name="T28" fmla="*/ 162 w 419"/>
              <a:gd name="T29" fmla="*/ 244 h 272"/>
              <a:gd name="T30" fmla="*/ 56 w 419"/>
              <a:gd name="T31" fmla="*/ 244 h 272"/>
              <a:gd name="T32" fmla="*/ 0 w 419"/>
              <a:gd name="T33" fmla="*/ 188 h 272"/>
              <a:gd name="T34" fmla="*/ 56 w 419"/>
              <a:gd name="T35" fmla="*/ 132 h 272"/>
              <a:gd name="T36" fmla="*/ 59 w 419"/>
              <a:gd name="T37" fmla="*/ 132 h 272"/>
              <a:gd name="T38" fmla="*/ 139 w 419"/>
              <a:gd name="T39" fmla="*/ 54 h 272"/>
              <a:gd name="T40" fmla="*/ 170 w 419"/>
              <a:gd name="T41" fmla="*/ 60 h 272"/>
              <a:gd name="T42" fmla="*/ 256 w 419"/>
              <a:gd name="T43" fmla="*/ 0 h 272"/>
              <a:gd name="T44" fmla="*/ 347 w 419"/>
              <a:gd name="T45" fmla="*/ 92 h 272"/>
              <a:gd name="T46" fmla="*/ 347 w 419"/>
              <a:gd name="T47" fmla="*/ 102 h 272"/>
              <a:gd name="T48" fmla="*/ 348 w 419"/>
              <a:gd name="T49" fmla="*/ 102 h 272"/>
              <a:gd name="T50" fmla="*/ 419 w 419"/>
              <a:gd name="T51" fmla="*/ 173 h 272"/>
              <a:gd name="T52" fmla="*/ 209 w 419"/>
              <a:gd name="T53" fmla="*/ 108 h 272"/>
              <a:gd name="T54" fmla="*/ 205 w 419"/>
              <a:gd name="T55" fmla="*/ 110 h 272"/>
              <a:gd name="T56" fmla="*/ 136 w 419"/>
              <a:gd name="T57" fmla="*/ 194 h 272"/>
              <a:gd name="T58" fmla="*/ 135 w 419"/>
              <a:gd name="T59" fmla="*/ 198 h 272"/>
              <a:gd name="T60" fmla="*/ 139 w 419"/>
              <a:gd name="T61" fmla="*/ 200 h 272"/>
              <a:gd name="T62" fmla="*/ 170 w 419"/>
              <a:gd name="T63" fmla="*/ 200 h 272"/>
              <a:gd name="T64" fmla="*/ 174 w 419"/>
              <a:gd name="T65" fmla="*/ 203 h 272"/>
              <a:gd name="T66" fmla="*/ 174 w 419"/>
              <a:gd name="T67" fmla="*/ 265 h 272"/>
              <a:gd name="T68" fmla="*/ 180 w 419"/>
              <a:gd name="T69" fmla="*/ 272 h 272"/>
              <a:gd name="T70" fmla="*/ 239 w 419"/>
              <a:gd name="T71" fmla="*/ 272 h 272"/>
              <a:gd name="T72" fmla="*/ 245 w 419"/>
              <a:gd name="T73" fmla="*/ 265 h 272"/>
              <a:gd name="T74" fmla="*/ 245 w 419"/>
              <a:gd name="T75" fmla="*/ 203 h 272"/>
              <a:gd name="T76" fmla="*/ 249 w 419"/>
              <a:gd name="T77" fmla="*/ 200 h 272"/>
              <a:gd name="T78" fmla="*/ 280 w 419"/>
              <a:gd name="T79" fmla="*/ 200 h 272"/>
              <a:gd name="T80" fmla="*/ 284 w 419"/>
              <a:gd name="T81" fmla="*/ 198 h 272"/>
              <a:gd name="T82" fmla="*/ 283 w 419"/>
              <a:gd name="T83" fmla="*/ 194 h 272"/>
              <a:gd name="T84" fmla="*/ 214 w 419"/>
              <a:gd name="T85" fmla="*/ 110 h 272"/>
              <a:gd name="T86" fmla="*/ 209 w 419"/>
              <a:gd name="T87" fmla="*/ 10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272">
                <a:moveTo>
                  <a:pt x="419" y="173"/>
                </a:moveTo>
                <a:cubicBezTo>
                  <a:pt x="419" y="212"/>
                  <a:pt x="387" y="244"/>
                  <a:pt x="348" y="244"/>
                </a:cubicBezTo>
                <a:cubicBezTo>
                  <a:pt x="257" y="244"/>
                  <a:pt x="257" y="244"/>
                  <a:pt x="257" y="244"/>
                </a:cubicBezTo>
                <a:cubicBezTo>
                  <a:pt x="257" y="212"/>
                  <a:pt x="257" y="212"/>
                  <a:pt x="257" y="212"/>
                </a:cubicBezTo>
                <a:cubicBezTo>
                  <a:pt x="280" y="212"/>
                  <a:pt x="280" y="212"/>
                  <a:pt x="280" y="212"/>
                </a:cubicBezTo>
                <a:cubicBezTo>
                  <a:pt x="287" y="212"/>
                  <a:pt x="292" y="208"/>
                  <a:pt x="295" y="203"/>
                </a:cubicBezTo>
                <a:cubicBezTo>
                  <a:pt x="297" y="197"/>
                  <a:pt x="296" y="191"/>
                  <a:pt x="292" y="186"/>
                </a:cubicBezTo>
                <a:cubicBezTo>
                  <a:pt x="223" y="103"/>
                  <a:pt x="223" y="103"/>
                  <a:pt x="223" y="103"/>
                </a:cubicBezTo>
                <a:cubicBezTo>
                  <a:pt x="219" y="99"/>
                  <a:pt x="214" y="96"/>
                  <a:pt x="209" y="96"/>
                </a:cubicBezTo>
                <a:cubicBezTo>
                  <a:pt x="204" y="96"/>
                  <a:pt x="199" y="99"/>
                  <a:pt x="196" y="103"/>
                </a:cubicBezTo>
                <a:cubicBezTo>
                  <a:pt x="127" y="186"/>
                  <a:pt x="127" y="186"/>
                  <a:pt x="127" y="186"/>
                </a:cubicBezTo>
                <a:cubicBezTo>
                  <a:pt x="123" y="191"/>
                  <a:pt x="122" y="197"/>
                  <a:pt x="124" y="203"/>
                </a:cubicBezTo>
                <a:cubicBezTo>
                  <a:pt x="127" y="208"/>
                  <a:pt x="132" y="212"/>
                  <a:pt x="139" y="212"/>
                </a:cubicBezTo>
                <a:cubicBezTo>
                  <a:pt x="162" y="212"/>
                  <a:pt x="162" y="212"/>
                  <a:pt x="162" y="212"/>
                </a:cubicBezTo>
                <a:cubicBezTo>
                  <a:pt x="162" y="244"/>
                  <a:pt x="162" y="244"/>
                  <a:pt x="162" y="244"/>
                </a:cubicBezTo>
                <a:cubicBezTo>
                  <a:pt x="56" y="244"/>
                  <a:pt x="56" y="244"/>
                  <a:pt x="56" y="244"/>
                </a:cubicBezTo>
                <a:cubicBezTo>
                  <a:pt x="25" y="244"/>
                  <a:pt x="0" y="219"/>
                  <a:pt x="0" y="188"/>
                </a:cubicBezTo>
                <a:cubicBezTo>
                  <a:pt x="0" y="157"/>
                  <a:pt x="25" y="132"/>
                  <a:pt x="56" y="132"/>
                </a:cubicBezTo>
                <a:cubicBezTo>
                  <a:pt x="57" y="132"/>
                  <a:pt x="58" y="132"/>
                  <a:pt x="59" y="132"/>
                </a:cubicBezTo>
                <a:cubicBezTo>
                  <a:pt x="60" y="89"/>
                  <a:pt x="96" y="54"/>
                  <a:pt x="139" y="54"/>
                </a:cubicBezTo>
                <a:cubicBezTo>
                  <a:pt x="150" y="54"/>
                  <a:pt x="160" y="57"/>
                  <a:pt x="170" y="60"/>
                </a:cubicBezTo>
                <a:cubicBezTo>
                  <a:pt x="183" y="25"/>
                  <a:pt x="216" y="0"/>
                  <a:pt x="256" y="0"/>
                </a:cubicBezTo>
                <a:cubicBezTo>
                  <a:pt x="306" y="0"/>
                  <a:pt x="347" y="41"/>
                  <a:pt x="347" y="92"/>
                </a:cubicBezTo>
                <a:cubicBezTo>
                  <a:pt x="347" y="95"/>
                  <a:pt x="347" y="98"/>
                  <a:pt x="347" y="102"/>
                </a:cubicBezTo>
                <a:cubicBezTo>
                  <a:pt x="347" y="102"/>
                  <a:pt x="347" y="102"/>
                  <a:pt x="348" y="102"/>
                </a:cubicBezTo>
                <a:cubicBezTo>
                  <a:pt x="387" y="102"/>
                  <a:pt x="419" y="134"/>
                  <a:pt x="419" y="173"/>
                </a:cubicBezTo>
                <a:close/>
                <a:moveTo>
                  <a:pt x="209" y="108"/>
                </a:moveTo>
                <a:cubicBezTo>
                  <a:pt x="208" y="108"/>
                  <a:pt x="206" y="109"/>
                  <a:pt x="205" y="110"/>
                </a:cubicBezTo>
                <a:cubicBezTo>
                  <a:pt x="136" y="194"/>
                  <a:pt x="136" y="194"/>
                  <a:pt x="136" y="194"/>
                </a:cubicBezTo>
                <a:cubicBezTo>
                  <a:pt x="134" y="196"/>
                  <a:pt x="134" y="197"/>
                  <a:pt x="135" y="198"/>
                </a:cubicBezTo>
                <a:cubicBezTo>
                  <a:pt x="135" y="199"/>
                  <a:pt x="136" y="200"/>
                  <a:pt x="139" y="200"/>
                </a:cubicBezTo>
                <a:cubicBezTo>
                  <a:pt x="170" y="200"/>
                  <a:pt x="170" y="200"/>
                  <a:pt x="170" y="200"/>
                </a:cubicBezTo>
                <a:cubicBezTo>
                  <a:pt x="172" y="200"/>
                  <a:pt x="174" y="201"/>
                  <a:pt x="174" y="203"/>
                </a:cubicBezTo>
                <a:cubicBezTo>
                  <a:pt x="174" y="265"/>
                  <a:pt x="174" y="265"/>
                  <a:pt x="174" y="265"/>
                </a:cubicBezTo>
                <a:cubicBezTo>
                  <a:pt x="174" y="269"/>
                  <a:pt x="176" y="272"/>
                  <a:pt x="180" y="272"/>
                </a:cubicBezTo>
                <a:cubicBezTo>
                  <a:pt x="239" y="272"/>
                  <a:pt x="239" y="272"/>
                  <a:pt x="239" y="272"/>
                </a:cubicBezTo>
                <a:cubicBezTo>
                  <a:pt x="242" y="272"/>
                  <a:pt x="245" y="269"/>
                  <a:pt x="245" y="265"/>
                </a:cubicBezTo>
                <a:cubicBezTo>
                  <a:pt x="245" y="203"/>
                  <a:pt x="245" y="203"/>
                  <a:pt x="245" y="203"/>
                </a:cubicBezTo>
                <a:cubicBezTo>
                  <a:pt x="245" y="201"/>
                  <a:pt x="247" y="200"/>
                  <a:pt x="249" y="200"/>
                </a:cubicBezTo>
                <a:cubicBezTo>
                  <a:pt x="280" y="200"/>
                  <a:pt x="280" y="200"/>
                  <a:pt x="280" y="200"/>
                </a:cubicBezTo>
                <a:cubicBezTo>
                  <a:pt x="283" y="200"/>
                  <a:pt x="284" y="199"/>
                  <a:pt x="284" y="198"/>
                </a:cubicBezTo>
                <a:cubicBezTo>
                  <a:pt x="284" y="197"/>
                  <a:pt x="285" y="196"/>
                  <a:pt x="283" y="194"/>
                </a:cubicBezTo>
                <a:cubicBezTo>
                  <a:pt x="214" y="110"/>
                  <a:pt x="214" y="110"/>
                  <a:pt x="214" y="110"/>
                </a:cubicBezTo>
                <a:cubicBezTo>
                  <a:pt x="213" y="109"/>
                  <a:pt x="211" y="108"/>
                  <a:pt x="209" y="108"/>
                </a:cubicBez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a:spLocks noEditPoints="1"/>
          </p:cNvSpPr>
          <p:nvPr/>
        </p:nvSpPr>
        <p:spPr bwMode="auto">
          <a:xfrm>
            <a:off x="950336" y="3089516"/>
            <a:ext cx="569402" cy="362706"/>
          </a:xfrm>
          <a:custGeom>
            <a:avLst/>
            <a:gdLst>
              <a:gd name="T0" fmla="*/ 366 w 366"/>
              <a:gd name="T1" fmla="*/ 151 h 233"/>
              <a:gd name="T2" fmla="*/ 304 w 366"/>
              <a:gd name="T3" fmla="*/ 213 h 233"/>
              <a:gd name="T4" fmla="*/ 215 w 366"/>
              <a:gd name="T5" fmla="*/ 213 h 233"/>
              <a:gd name="T6" fmla="*/ 255 w 366"/>
              <a:gd name="T7" fmla="*/ 164 h 233"/>
              <a:gd name="T8" fmla="*/ 257 w 366"/>
              <a:gd name="T9" fmla="*/ 150 h 233"/>
              <a:gd name="T10" fmla="*/ 245 w 366"/>
              <a:gd name="T11" fmla="*/ 142 h 233"/>
              <a:gd name="T12" fmla="*/ 224 w 366"/>
              <a:gd name="T13" fmla="*/ 142 h 233"/>
              <a:gd name="T14" fmla="*/ 224 w 366"/>
              <a:gd name="T15" fmla="*/ 95 h 233"/>
              <a:gd name="T16" fmla="*/ 209 w 366"/>
              <a:gd name="T17" fmla="*/ 80 h 233"/>
              <a:gd name="T18" fmla="*/ 157 w 366"/>
              <a:gd name="T19" fmla="*/ 80 h 233"/>
              <a:gd name="T20" fmla="*/ 142 w 366"/>
              <a:gd name="T21" fmla="*/ 95 h 233"/>
              <a:gd name="T22" fmla="*/ 142 w 366"/>
              <a:gd name="T23" fmla="*/ 142 h 233"/>
              <a:gd name="T24" fmla="*/ 121 w 366"/>
              <a:gd name="T25" fmla="*/ 142 h 233"/>
              <a:gd name="T26" fmla="*/ 109 w 366"/>
              <a:gd name="T27" fmla="*/ 150 h 233"/>
              <a:gd name="T28" fmla="*/ 111 w 366"/>
              <a:gd name="T29" fmla="*/ 164 h 233"/>
              <a:gd name="T30" fmla="*/ 151 w 366"/>
              <a:gd name="T31" fmla="*/ 213 h 233"/>
              <a:gd name="T32" fmla="*/ 49 w 366"/>
              <a:gd name="T33" fmla="*/ 213 h 233"/>
              <a:gd name="T34" fmla="*/ 0 w 366"/>
              <a:gd name="T35" fmla="*/ 164 h 233"/>
              <a:gd name="T36" fmla="*/ 49 w 366"/>
              <a:gd name="T37" fmla="*/ 115 h 233"/>
              <a:gd name="T38" fmla="*/ 52 w 366"/>
              <a:gd name="T39" fmla="*/ 115 h 233"/>
              <a:gd name="T40" fmla="*/ 122 w 366"/>
              <a:gd name="T41" fmla="*/ 47 h 233"/>
              <a:gd name="T42" fmla="*/ 148 w 366"/>
              <a:gd name="T43" fmla="*/ 52 h 233"/>
              <a:gd name="T44" fmla="*/ 223 w 366"/>
              <a:gd name="T45" fmla="*/ 0 h 233"/>
              <a:gd name="T46" fmla="*/ 303 w 366"/>
              <a:gd name="T47" fmla="*/ 80 h 233"/>
              <a:gd name="T48" fmla="*/ 303 w 366"/>
              <a:gd name="T49" fmla="*/ 88 h 233"/>
              <a:gd name="T50" fmla="*/ 304 w 366"/>
              <a:gd name="T51" fmla="*/ 88 h 233"/>
              <a:gd name="T52" fmla="*/ 366 w 366"/>
              <a:gd name="T53" fmla="*/ 151 h 233"/>
              <a:gd name="T54" fmla="*/ 183 w 366"/>
              <a:gd name="T55" fmla="*/ 233 h 233"/>
              <a:gd name="T56" fmla="*/ 187 w 366"/>
              <a:gd name="T57" fmla="*/ 231 h 233"/>
              <a:gd name="T58" fmla="*/ 247 w 366"/>
              <a:gd name="T59" fmla="*/ 158 h 233"/>
              <a:gd name="T60" fmla="*/ 248 w 366"/>
              <a:gd name="T61" fmla="*/ 154 h 233"/>
              <a:gd name="T62" fmla="*/ 245 w 366"/>
              <a:gd name="T63" fmla="*/ 152 h 233"/>
              <a:gd name="T64" fmla="*/ 217 w 366"/>
              <a:gd name="T65" fmla="*/ 152 h 233"/>
              <a:gd name="T66" fmla="*/ 214 w 366"/>
              <a:gd name="T67" fmla="*/ 149 h 233"/>
              <a:gd name="T68" fmla="*/ 214 w 366"/>
              <a:gd name="T69" fmla="*/ 95 h 233"/>
              <a:gd name="T70" fmla="*/ 209 w 366"/>
              <a:gd name="T71" fmla="*/ 90 h 233"/>
              <a:gd name="T72" fmla="*/ 157 w 366"/>
              <a:gd name="T73" fmla="*/ 90 h 233"/>
              <a:gd name="T74" fmla="*/ 152 w 366"/>
              <a:gd name="T75" fmla="*/ 95 h 233"/>
              <a:gd name="T76" fmla="*/ 152 w 366"/>
              <a:gd name="T77" fmla="*/ 149 h 233"/>
              <a:gd name="T78" fmla="*/ 149 w 366"/>
              <a:gd name="T79" fmla="*/ 152 h 233"/>
              <a:gd name="T80" fmla="*/ 121 w 366"/>
              <a:gd name="T81" fmla="*/ 152 h 233"/>
              <a:gd name="T82" fmla="*/ 118 w 366"/>
              <a:gd name="T83" fmla="*/ 154 h 233"/>
              <a:gd name="T84" fmla="*/ 119 w 366"/>
              <a:gd name="T85" fmla="*/ 158 h 233"/>
              <a:gd name="T86" fmla="*/ 179 w 366"/>
              <a:gd name="T87" fmla="*/ 231 h 233"/>
              <a:gd name="T88" fmla="*/ 183 w 366"/>
              <a:gd name="T8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6" h="233">
                <a:moveTo>
                  <a:pt x="366" y="151"/>
                </a:moveTo>
                <a:cubicBezTo>
                  <a:pt x="366" y="185"/>
                  <a:pt x="338" y="213"/>
                  <a:pt x="304" y="213"/>
                </a:cubicBezTo>
                <a:cubicBezTo>
                  <a:pt x="215" y="213"/>
                  <a:pt x="215" y="213"/>
                  <a:pt x="215" y="213"/>
                </a:cubicBezTo>
                <a:cubicBezTo>
                  <a:pt x="255" y="164"/>
                  <a:pt x="255" y="164"/>
                  <a:pt x="255" y="164"/>
                </a:cubicBezTo>
                <a:cubicBezTo>
                  <a:pt x="259" y="160"/>
                  <a:pt x="260" y="154"/>
                  <a:pt x="257" y="150"/>
                </a:cubicBezTo>
                <a:cubicBezTo>
                  <a:pt x="255" y="145"/>
                  <a:pt x="250" y="142"/>
                  <a:pt x="245" y="142"/>
                </a:cubicBezTo>
                <a:cubicBezTo>
                  <a:pt x="224" y="142"/>
                  <a:pt x="224" y="142"/>
                  <a:pt x="224" y="142"/>
                </a:cubicBezTo>
                <a:cubicBezTo>
                  <a:pt x="224" y="95"/>
                  <a:pt x="224" y="95"/>
                  <a:pt x="224" y="95"/>
                </a:cubicBezTo>
                <a:cubicBezTo>
                  <a:pt x="224" y="87"/>
                  <a:pt x="217" y="80"/>
                  <a:pt x="209" y="80"/>
                </a:cubicBezTo>
                <a:cubicBezTo>
                  <a:pt x="157" y="80"/>
                  <a:pt x="157" y="80"/>
                  <a:pt x="157" y="80"/>
                </a:cubicBezTo>
                <a:cubicBezTo>
                  <a:pt x="149" y="80"/>
                  <a:pt x="142" y="87"/>
                  <a:pt x="142" y="95"/>
                </a:cubicBezTo>
                <a:cubicBezTo>
                  <a:pt x="142" y="142"/>
                  <a:pt x="142" y="142"/>
                  <a:pt x="142" y="142"/>
                </a:cubicBezTo>
                <a:cubicBezTo>
                  <a:pt x="121" y="142"/>
                  <a:pt x="121" y="142"/>
                  <a:pt x="121" y="142"/>
                </a:cubicBezTo>
                <a:cubicBezTo>
                  <a:pt x="116" y="142"/>
                  <a:pt x="111" y="145"/>
                  <a:pt x="109" y="150"/>
                </a:cubicBezTo>
                <a:cubicBezTo>
                  <a:pt x="106" y="154"/>
                  <a:pt x="107" y="160"/>
                  <a:pt x="111" y="164"/>
                </a:cubicBezTo>
                <a:cubicBezTo>
                  <a:pt x="151" y="213"/>
                  <a:pt x="151" y="213"/>
                  <a:pt x="151" y="213"/>
                </a:cubicBezTo>
                <a:cubicBezTo>
                  <a:pt x="49" y="213"/>
                  <a:pt x="49" y="213"/>
                  <a:pt x="49" y="213"/>
                </a:cubicBezTo>
                <a:cubicBezTo>
                  <a:pt x="22" y="213"/>
                  <a:pt x="0" y="191"/>
                  <a:pt x="0" y="164"/>
                </a:cubicBezTo>
                <a:cubicBezTo>
                  <a:pt x="0" y="137"/>
                  <a:pt x="22" y="115"/>
                  <a:pt x="49" y="115"/>
                </a:cubicBezTo>
                <a:cubicBezTo>
                  <a:pt x="50" y="115"/>
                  <a:pt x="51" y="115"/>
                  <a:pt x="52" y="115"/>
                </a:cubicBezTo>
                <a:cubicBezTo>
                  <a:pt x="53" y="77"/>
                  <a:pt x="84" y="47"/>
                  <a:pt x="122" y="47"/>
                </a:cubicBezTo>
                <a:cubicBezTo>
                  <a:pt x="131" y="47"/>
                  <a:pt x="140" y="49"/>
                  <a:pt x="148" y="52"/>
                </a:cubicBezTo>
                <a:cubicBezTo>
                  <a:pt x="159" y="22"/>
                  <a:pt x="189" y="0"/>
                  <a:pt x="223" y="0"/>
                </a:cubicBezTo>
                <a:cubicBezTo>
                  <a:pt x="267" y="0"/>
                  <a:pt x="303" y="36"/>
                  <a:pt x="303" y="80"/>
                </a:cubicBezTo>
                <a:cubicBezTo>
                  <a:pt x="303" y="83"/>
                  <a:pt x="303" y="85"/>
                  <a:pt x="303" y="88"/>
                </a:cubicBezTo>
                <a:cubicBezTo>
                  <a:pt x="303" y="88"/>
                  <a:pt x="303" y="88"/>
                  <a:pt x="304" y="88"/>
                </a:cubicBezTo>
                <a:cubicBezTo>
                  <a:pt x="338" y="88"/>
                  <a:pt x="366" y="116"/>
                  <a:pt x="366" y="151"/>
                </a:cubicBezTo>
                <a:close/>
                <a:moveTo>
                  <a:pt x="183" y="233"/>
                </a:moveTo>
                <a:cubicBezTo>
                  <a:pt x="184" y="233"/>
                  <a:pt x="186" y="232"/>
                  <a:pt x="187" y="231"/>
                </a:cubicBezTo>
                <a:cubicBezTo>
                  <a:pt x="247" y="158"/>
                  <a:pt x="247" y="158"/>
                  <a:pt x="247" y="158"/>
                </a:cubicBezTo>
                <a:cubicBezTo>
                  <a:pt x="249" y="156"/>
                  <a:pt x="249" y="155"/>
                  <a:pt x="248" y="154"/>
                </a:cubicBezTo>
                <a:cubicBezTo>
                  <a:pt x="248" y="153"/>
                  <a:pt x="247" y="152"/>
                  <a:pt x="245" y="152"/>
                </a:cubicBezTo>
                <a:cubicBezTo>
                  <a:pt x="217" y="152"/>
                  <a:pt x="217" y="152"/>
                  <a:pt x="217" y="152"/>
                </a:cubicBezTo>
                <a:cubicBezTo>
                  <a:pt x="216" y="152"/>
                  <a:pt x="214" y="151"/>
                  <a:pt x="214" y="149"/>
                </a:cubicBezTo>
                <a:cubicBezTo>
                  <a:pt x="214" y="95"/>
                  <a:pt x="214" y="95"/>
                  <a:pt x="214" y="95"/>
                </a:cubicBezTo>
                <a:cubicBezTo>
                  <a:pt x="214" y="92"/>
                  <a:pt x="212" y="90"/>
                  <a:pt x="209" y="90"/>
                </a:cubicBezTo>
                <a:cubicBezTo>
                  <a:pt x="157" y="90"/>
                  <a:pt x="157" y="90"/>
                  <a:pt x="157" y="90"/>
                </a:cubicBezTo>
                <a:cubicBezTo>
                  <a:pt x="154" y="90"/>
                  <a:pt x="152" y="92"/>
                  <a:pt x="152" y="95"/>
                </a:cubicBezTo>
                <a:cubicBezTo>
                  <a:pt x="152" y="149"/>
                  <a:pt x="152" y="149"/>
                  <a:pt x="152" y="149"/>
                </a:cubicBezTo>
                <a:cubicBezTo>
                  <a:pt x="152" y="151"/>
                  <a:pt x="150" y="152"/>
                  <a:pt x="149" y="152"/>
                </a:cubicBezTo>
                <a:cubicBezTo>
                  <a:pt x="121" y="152"/>
                  <a:pt x="121" y="152"/>
                  <a:pt x="121" y="152"/>
                </a:cubicBezTo>
                <a:cubicBezTo>
                  <a:pt x="119" y="152"/>
                  <a:pt x="118" y="153"/>
                  <a:pt x="118" y="154"/>
                </a:cubicBezTo>
                <a:cubicBezTo>
                  <a:pt x="117" y="155"/>
                  <a:pt x="117" y="156"/>
                  <a:pt x="119" y="158"/>
                </a:cubicBezTo>
                <a:cubicBezTo>
                  <a:pt x="179" y="231"/>
                  <a:pt x="179" y="231"/>
                  <a:pt x="179" y="231"/>
                </a:cubicBezTo>
                <a:cubicBezTo>
                  <a:pt x="180" y="232"/>
                  <a:pt x="182" y="233"/>
                  <a:pt x="183" y="233"/>
                </a:cubicBez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7377604" y="1567628"/>
            <a:ext cx="242396" cy="242122"/>
          </a:xfrm>
          <a:custGeom>
            <a:avLst/>
            <a:gdLst>
              <a:gd name="T0" fmla="*/ 55 w 374"/>
              <a:gd name="T1" fmla="*/ 374 h 374"/>
              <a:gd name="T2" fmla="*/ 0 w 374"/>
              <a:gd name="T3" fmla="*/ 319 h 374"/>
              <a:gd name="T4" fmla="*/ 55 w 374"/>
              <a:gd name="T5" fmla="*/ 265 h 374"/>
              <a:gd name="T6" fmla="*/ 109 w 374"/>
              <a:gd name="T7" fmla="*/ 319 h 374"/>
              <a:gd name="T8" fmla="*/ 55 w 374"/>
              <a:gd name="T9" fmla="*/ 374 h 374"/>
              <a:gd name="T10" fmla="*/ 301 w 374"/>
              <a:gd name="T11" fmla="*/ 374 h 374"/>
              <a:gd name="T12" fmla="*/ 301 w 374"/>
              <a:gd name="T13" fmla="*/ 369 h 374"/>
              <a:gd name="T14" fmla="*/ 5 w 374"/>
              <a:gd name="T15" fmla="*/ 73 h 374"/>
              <a:gd name="T16" fmla="*/ 0 w 374"/>
              <a:gd name="T17" fmla="*/ 73 h 374"/>
              <a:gd name="T18" fmla="*/ 0 w 374"/>
              <a:gd name="T19" fmla="*/ 0 h 374"/>
              <a:gd name="T20" fmla="*/ 5 w 374"/>
              <a:gd name="T21" fmla="*/ 0 h 374"/>
              <a:gd name="T22" fmla="*/ 374 w 374"/>
              <a:gd name="T23" fmla="*/ 369 h 374"/>
              <a:gd name="T24" fmla="*/ 374 w 374"/>
              <a:gd name="T25" fmla="*/ 374 h 374"/>
              <a:gd name="T26" fmla="*/ 301 w 374"/>
              <a:gd name="T27" fmla="*/ 374 h 374"/>
              <a:gd name="T28" fmla="*/ 173 w 374"/>
              <a:gd name="T29" fmla="*/ 374 h 374"/>
              <a:gd name="T30" fmla="*/ 173 w 374"/>
              <a:gd name="T31" fmla="*/ 369 h 374"/>
              <a:gd name="T32" fmla="*/ 5 w 374"/>
              <a:gd name="T33" fmla="*/ 201 h 374"/>
              <a:gd name="T34" fmla="*/ 0 w 374"/>
              <a:gd name="T35" fmla="*/ 201 h 374"/>
              <a:gd name="T36" fmla="*/ 0 w 374"/>
              <a:gd name="T37" fmla="*/ 129 h 374"/>
              <a:gd name="T38" fmla="*/ 5 w 374"/>
              <a:gd name="T39" fmla="*/ 129 h 374"/>
              <a:gd name="T40" fmla="*/ 246 w 374"/>
              <a:gd name="T41" fmla="*/ 369 h 374"/>
              <a:gd name="T42" fmla="*/ 246 w 374"/>
              <a:gd name="T43" fmla="*/ 374 h 374"/>
              <a:gd name="T44" fmla="*/ 173 w 374"/>
              <a:gd name="T4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4" h="374">
                <a:moveTo>
                  <a:pt x="55" y="374"/>
                </a:moveTo>
                <a:cubicBezTo>
                  <a:pt x="25" y="374"/>
                  <a:pt x="0" y="349"/>
                  <a:pt x="0" y="319"/>
                </a:cubicBezTo>
                <a:cubicBezTo>
                  <a:pt x="0" y="289"/>
                  <a:pt x="25" y="265"/>
                  <a:pt x="55" y="265"/>
                </a:cubicBezTo>
                <a:cubicBezTo>
                  <a:pt x="85" y="265"/>
                  <a:pt x="109" y="289"/>
                  <a:pt x="109" y="319"/>
                </a:cubicBezTo>
                <a:cubicBezTo>
                  <a:pt x="109" y="349"/>
                  <a:pt x="85" y="374"/>
                  <a:pt x="55" y="374"/>
                </a:cubicBezTo>
                <a:close/>
                <a:moveTo>
                  <a:pt x="301" y="374"/>
                </a:moveTo>
                <a:cubicBezTo>
                  <a:pt x="301" y="369"/>
                  <a:pt x="301" y="369"/>
                  <a:pt x="301" y="369"/>
                </a:cubicBezTo>
                <a:cubicBezTo>
                  <a:pt x="301" y="206"/>
                  <a:pt x="168" y="73"/>
                  <a:pt x="5" y="73"/>
                </a:cubicBezTo>
                <a:cubicBezTo>
                  <a:pt x="0" y="73"/>
                  <a:pt x="0" y="73"/>
                  <a:pt x="0" y="73"/>
                </a:cubicBezTo>
                <a:cubicBezTo>
                  <a:pt x="0" y="0"/>
                  <a:pt x="0" y="0"/>
                  <a:pt x="0" y="0"/>
                </a:cubicBezTo>
                <a:cubicBezTo>
                  <a:pt x="5" y="0"/>
                  <a:pt x="5" y="0"/>
                  <a:pt x="5" y="0"/>
                </a:cubicBezTo>
                <a:cubicBezTo>
                  <a:pt x="208" y="0"/>
                  <a:pt x="374" y="166"/>
                  <a:pt x="374" y="369"/>
                </a:cubicBezTo>
                <a:cubicBezTo>
                  <a:pt x="374" y="374"/>
                  <a:pt x="374" y="374"/>
                  <a:pt x="374" y="374"/>
                </a:cubicBezTo>
                <a:lnTo>
                  <a:pt x="301" y="374"/>
                </a:lnTo>
                <a:close/>
                <a:moveTo>
                  <a:pt x="173" y="374"/>
                </a:moveTo>
                <a:cubicBezTo>
                  <a:pt x="173" y="369"/>
                  <a:pt x="173" y="369"/>
                  <a:pt x="173" y="369"/>
                </a:cubicBezTo>
                <a:cubicBezTo>
                  <a:pt x="173" y="277"/>
                  <a:pt x="98" y="201"/>
                  <a:pt x="5" y="201"/>
                </a:cubicBezTo>
                <a:cubicBezTo>
                  <a:pt x="0" y="201"/>
                  <a:pt x="0" y="201"/>
                  <a:pt x="0" y="201"/>
                </a:cubicBezTo>
                <a:cubicBezTo>
                  <a:pt x="0" y="129"/>
                  <a:pt x="0" y="129"/>
                  <a:pt x="0" y="129"/>
                </a:cubicBezTo>
                <a:cubicBezTo>
                  <a:pt x="5" y="129"/>
                  <a:pt x="5" y="129"/>
                  <a:pt x="5" y="129"/>
                </a:cubicBezTo>
                <a:cubicBezTo>
                  <a:pt x="138" y="129"/>
                  <a:pt x="246" y="237"/>
                  <a:pt x="246" y="369"/>
                </a:cubicBezTo>
                <a:cubicBezTo>
                  <a:pt x="246" y="374"/>
                  <a:pt x="246" y="374"/>
                  <a:pt x="246" y="374"/>
                </a:cubicBezTo>
                <a:lnTo>
                  <a:pt x="173" y="374"/>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7682574" y="3986379"/>
            <a:ext cx="397135" cy="303495"/>
          </a:xfrm>
          <a:custGeom>
            <a:avLst/>
            <a:gdLst>
              <a:gd name="T0" fmla="*/ 256 w 402"/>
              <a:gd name="T1" fmla="*/ 157 h 307"/>
              <a:gd name="T2" fmla="*/ 311 w 402"/>
              <a:gd name="T3" fmla="*/ 157 h 307"/>
              <a:gd name="T4" fmla="*/ 311 w 402"/>
              <a:gd name="T5" fmla="*/ 153 h 307"/>
              <a:gd name="T6" fmla="*/ 212 w 402"/>
              <a:gd name="T7" fmla="*/ 44 h 307"/>
              <a:gd name="T8" fmla="*/ 201 w 402"/>
              <a:gd name="T9" fmla="*/ 43 h 307"/>
              <a:gd name="T10" fmla="*/ 190 w 402"/>
              <a:gd name="T11" fmla="*/ 44 h 307"/>
              <a:gd name="T12" fmla="*/ 120 w 402"/>
              <a:gd name="T13" fmla="*/ 79 h 307"/>
              <a:gd name="T14" fmla="*/ 98 w 402"/>
              <a:gd name="T15" fmla="*/ 40 h 307"/>
              <a:gd name="T16" fmla="*/ 185 w 402"/>
              <a:gd name="T17" fmla="*/ 1 h 307"/>
              <a:gd name="T18" fmla="*/ 201 w 402"/>
              <a:gd name="T19" fmla="*/ 0 h 307"/>
              <a:gd name="T20" fmla="*/ 217 w 402"/>
              <a:gd name="T21" fmla="*/ 1 h 307"/>
              <a:gd name="T22" fmla="*/ 354 w 402"/>
              <a:gd name="T23" fmla="*/ 153 h 307"/>
              <a:gd name="T24" fmla="*/ 354 w 402"/>
              <a:gd name="T25" fmla="*/ 157 h 307"/>
              <a:gd name="T26" fmla="*/ 358 w 402"/>
              <a:gd name="T27" fmla="*/ 157 h 307"/>
              <a:gd name="T28" fmla="*/ 402 w 402"/>
              <a:gd name="T29" fmla="*/ 157 h 307"/>
              <a:gd name="T30" fmla="*/ 329 w 402"/>
              <a:gd name="T31" fmla="*/ 283 h 307"/>
              <a:gd name="T32" fmla="*/ 256 w 402"/>
              <a:gd name="T33" fmla="*/ 157 h 307"/>
              <a:gd name="T34" fmla="*/ 217 w 402"/>
              <a:gd name="T35" fmla="*/ 306 h 307"/>
              <a:gd name="T36" fmla="*/ 304 w 402"/>
              <a:gd name="T37" fmla="*/ 267 h 307"/>
              <a:gd name="T38" fmla="*/ 282 w 402"/>
              <a:gd name="T39" fmla="*/ 228 h 307"/>
              <a:gd name="T40" fmla="*/ 212 w 402"/>
              <a:gd name="T41" fmla="*/ 263 h 307"/>
              <a:gd name="T42" fmla="*/ 201 w 402"/>
              <a:gd name="T43" fmla="*/ 264 h 307"/>
              <a:gd name="T44" fmla="*/ 190 w 402"/>
              <a:gd name="T45" fmla="*/ 263 h 307"/>
              <a:gd name="T46" fmla="*/ 91 w 402"/>
              <a:gd name="T47" fmla="*/ 153 h 307"/>
              <a:gd name="T48" fmla="*/ 91 w 402"/>
              <a:gd name="T49" fmla="*/ 150 h 307"/>
              <a:gd name="T50" fmla="*/ 146 w 402"/>
              <a:gd name="T51" fmla="*/ 150 h 307"/>
              <a:gd name="T52" fmla="*/ 86 w 402"/>
              <a:gd name="T53" fmla="*/ 46 h 307"/>
              <a:gd name="T54" fmla="*/ 73 w 402"/>
              <a:gd name="T55" fmla="*/ 24 h 307"/>
              <a:gd name="T56" fmla="*/ 0 w 402"/>
              <a:gd name="T57" fmla="*/ 150 h 307"/>
              <a:gd name="T58" fmla="*/ 48 w 402"/>
              <a:gd name="T59" fmla="*/ 150 h 307"/>
              <a:gd name="T60" fmla="*/ 48 w 402"/>
              <a:gd name="T61" fmla="*/ 153 h 307"/>
              <a:gd name="T62" fmla="*/ 185 w 402"/>
              <a:gd name="T63" fmla="*/ 306 h 307"/>
              <a:gd name="T64" fmla="*/ 201 w 402"/>
              <a:gd name="T65" fmla="*/ 307 h 307"/>
              <a:gd name="T66" fmla="*/ 217 w 402"/>
              <a:gd name="T6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2" h="307">
                <a:moveTo>
                  <a:pt x="256" y="157"/>
                </a:moveTo>
                <a:cubicBezTo>
                  <a:pt x="311" y="157"/>
                  <a:pt x="311" y="157"/>
                  <a:pt x="311" y="157"/>
                </a:cubicBezTo>
                <a:cubicBezTo>
                  <a:pt x="311" y="153"/>
                  <a:pt x="311" y="153"/>
                  <a:pt x="311" y="153"/>
                </a:cubicBezTo>
                <a:cubicBezTo>
                  <a:pt x="311" y="97"/>
                  <a:pt x="269" y="50"/>
                  <a:pt x="212" y="44"/>
                </a:cubicBezTo>
                <a:cubicBezTo>
                  <a:pt x="209" y="43"/>
                  <a:pt x="205" y="43"/>
                  <a:pt x="201" y="43"/>
                </a:cubicBezTo>
                <a:cubicBezTo>
                  <a:pt x="197" y="43"/>
                  <a:pt x="193" y="43"/>
                  <a:pt x="190" y="44"/>
                </a:cubicBezTo>
                <a:cubicBezTo>
                  <a:pt x="163" y="47"/>
                  <a:pt x="139" y="59"/>
                  <a:pt x="120" y="79"/>
                </a:cubicBezTo>
                <a:cubicBezTo>
                  <a:pt x="98" y="40"/>
                  <a:pt x="98" y="40"/>
                  <a:pt x="98" y="40"/>
                </a:cubicBezTo>
                <a:cubicBezTo>
                  <a:pt x="122" y="18"/>
                  <a:pt x="152" y="4"/>
                  <a:pt x="185" y="1"/>
                </a:cubicBezTo>
                <a:cubicBezTo>
                  <a:pt x="190" y="0"/>
                  <a:pt x="196" y="0"/>
                  <a:pt x="201" y="0"/>
                </a:cubicBezTo>
                <a:cubicBezTo>
                  <a:pt x="206" y="0"/>
                  <a:pt x="212" y="0"/>
                  <a:pt x="217" y="1"/>
                </a:cubicBezTo>
                <a:cubicBezTo>
                  <a:pt x="295" y="9"/>
                  <a:pt x="354" y="74"/>
                  <a:pt x="354" y="153"/>
                </a:cubicBezTo>
                <a:cubicBezTo>
                  <a:pt x="354" y="157"/>
                  <a:pt x="354" y="157"/>
                  <a:pt x="354" y="157"/>
                </a:cubicBezTo>
                <a:cubicBezTo>
                  <a:pt x="358" y="157"/>
                  <a:pt x="358" y="157"/>
                  <a:pt x="358" y="157"/>
                </a:cubicBezTo>
                <a:cubicBezTo>
                  <a:pt x="402" y="157"/>
                  <a:pt x="402" y="157"/>
                  <a:pt x="402" y="157"/>
                </a:cubicBezTo>
                <a:cubicBezTo>
                  <a:pt x="329" y="283"/>
                  <a:pt x="329" y="283"/>
                  <a:pt x="329" y="283"/>
                </a:cubicBezTo>
                <a:lnTo>
                  <a:pt x="256" y="157"/>
                </a:lnTo>
                <a:close/>
                <a:moveTo>
                  <a:pt x="217" y="306"/>
                </a:moveTo>
                <a:cubicBezTo>
                  <a:pt x="249" y="303"/>
                  <a:pt x="280" y="289"/>
                  <a:pt x="304" y="267"/>
                </a:cubicBezTo>
                <a:cubicBezTo>
                  <a:pt x="282" y="228"/>
                  <a:pt x="282" y="228"/>
                  <a:pt x="282" y="228"/>
                </a:cubicBezTo>
                <a:cubicBezTo>
                  <a:pt x="263" y="248"/>
                  <a:pt x="239" y="260"/>
                  <a:pt x="212" y="263"/>
                </a:cubicBezTo>
                <a:cubicBezTo>
                  <a:pt x="208" y="263"/>
                  <a:pt x="205" y="264"/>
                  <a:pt x="201" y="264"/>
                </a:cubicBezTo>
                <a:cubicBezTo>
                  <a:pt x="197" y="264"/>
                  <a:pt x="193" y="263"/>
                  <a:pt x="190" y="263"/>
                </a:cubicBezTo>
                <a:cubicBezTo>
                  <a:pt x="133" y="257"/>
                  <a:pt x="91" y="210"/>
                  <a:pt x="91" y="153"/>
                </a:cubicBezTo>
                <a:cubicBezTo>
                  <a:pt x="91" y="150"/>
                  <a:pt x="91" y="150"/>
                  <a:pt x="91" y="150"/>
                </a:cubicBezTo>
                <a:cubicBezTo>
                  <a:pt x="146" y="150"/>
                  <a:pt x="146" y="150"/>
                  <a:pt x="146" y="150"/>
                </a:cubicBezTo>
                <a:cubicBezTo>
                  <a:pt x="86" y="46"/>
                  <a:pt x="86" y="46"/>
                  <a:pt x="86" y="46"/>
                </a:cubicBezTo>
                <a:cubicBezTo>
                  <a:pt x="73" y="24"/>
                  <a:pt x="73" y="24"/>
                  <a:pt x="73" y="24"/>
                </a:cubicBezTo>
                <a:cubicBezTo>
                  <a:pt x="0" y="150"/>
                  <a:pt x="0" y="150"/>
                  <a:pt x="0" y="150"/>
                </a:cubicBezTo>
                <a:cubicBezTo>
                  <a:pt x="48" y="150"/>
                  <a:pt x="48" y="150"/>
                  <a:pt x="48" y="150"/>
                </a:cubicBezTo>
                <a:cubicBezTo>
                  <a:pt x="48" y="153"/>
                  <a:pt x="48" y="153"/>
                  <a:pt x="48" y="153"/>
                </a:cubicBezTo>
                <a:cubicBezTo>
                  <a:pt x="48" y="232"/>
                  <a:pt x="107" y="298"/>
                  <a:pt x="185" y="306"/>
                </a:cubicBezTo>
                <a:cubicBezTo>
                  <a:pt x="190" y="307"/>
                  <a:pt x="196" y="307"/>
                  <a:pt x="201" y="307"/>
                </a:cubicBezTo>
                <a:cubicBezTo>
                  <a:pt x="206" y="307"/>
                  <a:pt x="211" y="307"/>
                  <a:pt x="217" y="306"/>
                </a:cubicBez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7" name="Group 36"/>
          <p:cNvGrpSpPr/>
          <p:nvPr/>
        </p:nvGrpSpPr>
        <p:grpSpPr>
          <a:xfrm>
            <a:off x="1359283" y="1792759"/>
            <a:ext cx="320910" cy="320909"/>
            <a:chOff x="5411787" y="4040187"/>
            <a:chExt cx="623888" cy="623888"/>
          </a:xfrm>
          <a:solidFill>
            <a:schemeClr val="bg1"/>
          </a:solidFill>
        </p:grpSpPr>
        <p:sp>
          <p:nvSpPr>
            <p:cNvPr id="38" name="Freeform 37"/>
            <p:cNvSpPr/>
            <p:nvPr/>
          </p:nvSpPr>
          <p:spPr bwMode="auto">
            <a:xfrm>
              <a:off x="5664200" y="4040187"/>
              <a:ext cx="371475" cy="368300"/>
            </a:xfrm>
            <a:custGeom>
              <a:avLst/>
              <a:gdLst>
                <a:gd name="T0" fmla="*/ 39 w 99"/>
                <a:gd name="T1" fmla="*/ 6 h 98"/>
                <a:gd name="T2" fmla="*/ 7 w 99"/>
                <a:gd name="T3" fmla="*/ 38 h 98"/>
                <a:gd name="T4" fmla="*/ 7 w 99"/>
                <a:gd name="T5" fmla="*/ 60 h 98"/>
                <a:gd name="T6" fmla="*/ 12 w 99"/>
                <a:gd name="T7" fmla="*/ 66 h 98"/>
                <a:gd name="T8" fmla="*/ 46 w 99"/>
                <a:gd name="T9" fmla="*/ 32 h 98"/>
                <a:gd name="T10" fmla="*/ 67 w 99"/>
                <a:gd name="T11" fmla="*/ 52 h 98"/>
                <a:gd name="T12" fmla="*/ 33 w 99"/>
                <a:gd name="T13" fmla="*/ 86 h 98"/>
                <a:gd name="T14" fmla="*/ 39 w 99"/>
                <a:gd name="T15" fmla="*/ 92 h 98"/>
                <a:gd name="T16" fmla="*/ 61 w 99"/>
                <a:gd name="T17" fmla="*/ 92 h 98"/>
                <a:gd name="T18" fmla="*/ 93 w 99"/>
                <a:gd name="T19" fmla="*/ 60 h 98"/>
                <a:gd name="T20" fmla="*/ 93 w 99"/>
                <a:gd name="T21" fmla="*/ 38 h 98"/>
                <a:gd name="T22" fmla="*/ 61 w 99"/>
                <a:gd name="T23" fmla="*/ 6 h 98"/>
                <a:gd name="T24" fmla="*/ 39 w 99"/>
                <a:gd name="T25" fmla="*/ 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8">
                  <a:moveTo>
                    <a:pt x="39" y="6"/>
                  </a:moveTo>
                  <a:cubicBezTo>
                    <a:pt x="7" y="38"/>
                    <a:pt x="7" y="38"/>
                    <a:pt x="7" y="38"/>
                  </a:cubicBezTo>
                  <a:cubicBezTo>
                    <a:pt x="0" y="44"/>
                    <a:pt x="0" y="54"/>
                    <a:pt x="7" y="60"/>
                  </a:cubicBezTo>
                  <a:cubicBezTo>
                    <a:pt x="12" y="66"/>
                    <a:pt x="12" y="66"/>
                    <a:pt x="12" y="66"/>
                  </a:cubicBezTo>
                  <a:cubicBezTo>
                    <a:pt x="46" y="32"/>
                    <a:pt x="46" y="32"/>
                    <a:pt x="46" y="32"/>
                  </a:cubicBezTo>
                  <a:cubicBezTo>
                    <a:pt x="67" y="52"/>
                    <a:pt x="67" y="52"/>
                    <a:pt x="67" y="52"/>
                  </a:cubicBezTo>
                  <a:cubicBezTo>
                    <a:pt x="33" y="86"/>
                    <a:pt x="33" y="86"/>
                    <a:pt x="33" y="86"/>
                  </a:cubicBezTo>
                  <a:cubicBezTo>
                    <a:pt x="39" y="92"/>
                    <a:pt x="39" y="92"/>
                    <a:pt x="39" y="92"/>
                  </a:cubicBezTo>
                  <a:cubicBezTo>
                    <a:pt x="45" y="98"/>
                    <a:pt x="55" y="98"/>
                    <a:pt x="61" y="92"/>
                  </a:cubicBezTo>
                  <a:cubicBezTo>
                    <a:pt x="93" y="60"/>
                    <a:pt x="93" y="60"/>
                    <a:pt x="93" y="60"/>
                  </a:cubicBezTo>
                  <a:cubicBezTo>
                    <a:pt x="99" y="54"/>
                    <a:pt x="99" y="44"/>
                    <a:pt x="93" y="38"/>
                  </a:cubicBezTo>
                  <a:cubicBezTo>
                    <a:pt x="61" y="6"/>
                    <a:pt x="61" y="6"/>
                    <a:pt x="61" y="6"/>
                  </a:cubicBezTo>
                  <a:cubicBezTo>
                    <a:pt x="55" y="0"/>
                    <a:pt x="45" y="0"/>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5411787" y="4292600"/>
              <a:ext cx="368300" cy="371475"/>
            </a:xfrm>
            <a:custGeom>
              <a:avLst/>
              <a:gdLst>
                <a:gd name="T0" fmla="*/ 60 w 98"/>
                <a:gd name="T1" fmla="*/ 93 h 99"/>
                <a:gd name="T2" fmla="*/ 92 w 98"/>
                <a:gd name="T3" fmla="*/ 61 h 99"/>
                <a:gd name="T4" fmla="*/ 92 w 98"/>
                <a:gd name="T5" fmla="*/ 39 h 99"/>
                <a:gd name="T6" fmla="*/ 86 w 98"/>
                <a:gd name="T7" fmla="*/ 33 h 99"/>
                <a:gd name="T8" fmla="*/ 52 w 98"/>
                <a:gd name="T9" fmla="*/ 67 h 99"/>
                <a:gd name="T10" fmla="*/ 32 w 98"/>
                <a:gd name="T11" fmla="*/ 46 h 99"/>
                <a:gd name="T12" fmla="*/ 66 w 98"/>
                <a:gd name="T13" fmla="*/ 12 h 99"/>
                <a:gd name="T14" fmla="*/ 60 w 98"/>
                <a:gd name="T15" fmla="*/ 6 h 99"/>
                <a:gd name="T16" fmla="*/ 38 w 98"/>
                <a:gd name="T17" fmla="*/ 6 h 99"/>
                <a:gd name="T18" fmla="*/ 6 w 98"/>
                <a:gd name="T19" fmla="*/ 39 h 99"/>
                <a:gd name="T20" fmla="*/ 6 w 98"/>
                <a:gd name="T21" fmla="*/ 61 h 99"/>
                <a:gd name="T22" fmla="*/ 38 w 98"/>
                <a:gd name="T23" fmla="*/ 93 h 99"/>
                <a:gd name="T24" fmla="*/ 60 w 98"/>
                <a:gd name="T2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9">
                  <a:moveTo>
                    <a:pt x="60" y="93"/>
                  </a:moveTo>
                  <a:cubicBezTo>
                    <a:pt x="92" y="61"/>
                    <a:pt x="92" y="61"/>
                    <a:pt x="92" y="61"/>
                  </a:cubicBezTo>
                  <a:cubicBezTo>
                    <a:pt x="98" y="55"/>
                    <a:pt x="98" y="45"/>
                    <a:pt x="92" y="39"/>
                  </a:cubicBezTo>
                  <a:cubicBezTo>
                    <a:pt x="86" y="33"/>
                    <a:pt x="86" y="33"/>
                    <a:pt x="86" y="33"/>
                  </a:cubicBezTo>
                  <a:cubicBezTo>
                    <a:pt x="52" y="67"/>
                    <a:pt x="52" y="67"/>
                    <a:pt x="52" y="67"/>
                  </a:cubicBezTo>
                  <a:cubicBezTo>
                    <a:pt x="32" y="46"/>
                    <a:pt x="32" y="46"/>
                    <a:pt x="32" y="46"/>
                  </a:cubicBezTo>
                  <a:cubicBezTo>
                    <a:pt x="66" y="12"/>
                    <a:pt x="66" y="12"/>
                    <a:pt x="66" y="12"/>
                  </a:cubicBezTo>
                  <a:cubicBezTo>
                    <a:pt x="60" y="6"/>
                    <a:pt x="60" y="6"/>
                    <a:pt x="60" y="6"/>
                  </a:cubicBezTo>
                  <a:cubicBezTo>
                    <a:pt x="54" y="0"/>
                    <a:pt x="44" y="0"/>
                    <a:pt x="38" y="6"/>
                  </a:cubicBezTo>
                  <a:cubicBezTo>
                    <a:pt x="6" y="39"/>
                    <a:pt x="6" y="39"/>
                    <a:pt x="6" y="39"/>
                  </a:cubicBezTo>
                  <a:cubicBezTo>
                    <a:pt x="0" y="45"/>
                    <a:pt x="0" y="55"/>
                    <a:pt x="6" y="61"/>
                  </a:cubicBezTo>
                  <a:cubicBezTo>
                    <a:pt x="38" y="93"/>
                    <a:pt x="38" y="93"/>
                    <a:pt x="38" y="93"/>
                  </a:cubicBezTo>
                  <a:cubicBezTo>
                    <a:pt x="44" y="99"/>
                    <a:pt x="54" y="99"/>
                    <a:pt x="60"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0" name="Freeform 39"/>
          <p:cNvSpPr/>
          <p:nvPr/>
        </p:nvSpPr>
        <p:spPr bwMode="auto">
          <a:xfrm>
            <a:off x="1787678" y="4026148"/>
            <a:ext cx="323910" cy="283806"/>
          </a:xfrm>
          <a:custGeom>
            <a:avLst/>
            <a:gdLst>
              <a:gd name="T0" fmla="*/ 151 w 178"/>
              <a:gd name="T1" fmla="*/ 99 h 156"/>
              <a:gd name="T2" fmla="*/ 133 w 178"/>
              <a:gd name="T3" fmla="*/ 60 h 156"/>
              <a:gd name="T4" fmla="*/ 126 w 178"/>
              <a:gd name="T5" fmla="*/ 51 h 156"/>
              <a:gd name="T6" fmla="*/ 111 w 178"/>
              <a:gd name="T7" fmla="*/ 57 h 156"/>
              <a:gd name="T8" fmla="*/ 98 w 178"/>
              <a:gd name="T9" fmla="*/ 98 h 156"/>
              <a:gd name="T10" fmla="*/ 82 w 178"/>
              <a:gd name="T11" fmla="*/ 10 h 156"/>
              <a:gd name="T12" fmla="*/ 69 w 178"/>
              <a:gd name="T13" fmla="*/ 1 h 156"/>
              <a:gd name="T14" fmla="*/ 60 w 178"/>
              <a:gd name="T15" fmla="*/ 9 h 156"/>
              <a:gd name="T16" fmla="*/ 23 w 178"/>
              <a:gd name="T17" fmla="*/ 100 h 156"/>
              <a:gd name="T18" fmla="*/ 0 w 178"/>
              <a:gd name="T19" fmla="*/ 100 h 156"/>
              <a:gd name="T20" fmla="*/ 0 w 178"/>
              <a:gd name="T21" fmla="*/ 122 h 156"/>
              <a:gd name="T22" fmla="*/ 29 w 178"/>
              <a:gd name="T23" fmla="*/ 122 h 156"/>
              <a:gd name="T24" fmla="*/ 37 w 178"/>
              <a:gd name="T25" fmla="*/ 120 h 156"/>
              <a:gd name="T26" fmla="*/ 37 w 178"/>
              <a:gd name="T27" fmla="*/ 120 h 156"/>
              <a:gd name="T28" fmla="*/ 38 w 178"/>
              <a:gd name="T29" fmla="*/ 120 h 156"/>
              <a:gd name="T30" fmla="*/ 42 w 178"/>
              <a:gd name="T31" fmla="*/ 114 h 156"/>
              <a:gd name="T32" fmla="*/ 67 w 178"/>
              <a:gd name="T33" fmla="*/ 52 h 156"/>
              <a:gd name="T34" fmla="*/ 84 w 178"/>
              <a:gd name="T35" fmla="*/ 146 h 156"/>
              <a:gd name="T36" fmla="*/ 97 w 178"/>
              <a:gd name="T37" fmla="*/ 155 h 156"/>
              <a:gd name="T38" fmla="*/ 105 w 178"/>
              <a:gd name="T39" fmla="*/ 148 h 156"/>
              <a:gd name="T40" fmla="*/ 105 w 178"/>
              <a:gd name="T41" fmla="*/ 148 h 156"/>
              <a:gd name="T42" fmla="*/ 105 w 178"/>
              <a:gd name="T43" fmla="*/ 148 h 156"/>
              <a:gd name="T44" fmla="*/ 106 w 178"/>
              <a:gd name="T45" fmla="*/ 146 h 156"/>
              <a:gd name="T46" fmla="*/ 123 w 178"/>
              <a:gd name="T47" fmla="*/ 92 h 156"/>
              <a:gd name="T48" fmla="*/ 134 w 178"/>
              <a:gd name="T49" fmla="*/ 114 h 156"/>
              <a:gd name="T50" fmla="*/ 145 w 178"/>
              <a:gd name="T51" fmla="*/ 121 h 156"/>
              <a:gd name="T52" fmla="*/ 145 w 178"/>
              <a:gd name="T53" fmla="*/ 121 h 156"/>
              <a:gd name="T54" fmla="*/ 178 w 178"/>
              <a:gd name="T55" fmla="*/ 121 h 156"/>
              <a:gd name="T56" fmla="*/ 178 w 178"/>
              <a:gd name="T57" fmla="*/ 99 h 156"/>
              <a:gd name="T58" fmla="*/ 151 w 178"/>
              <a:gd name="T59" fmla="*/ 9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56">
                <a:moveTo>
                  <a:pt x="151" y="99"/>
                </a:moveTo>
                <a:cubicBezTo>
                  <a:pt x="133" y="60"/>
                  <a:pt x="133" y="60"/>
                  <a:pt x="133" y="60"/>
                </a:cubicBezTo>
                <a:cubicBezTo>
                  <a:pt x="131" y="56"/>
                  <a:pt x="130" y="52"/>
                  <a:pt x="126" y="51"/>
                </a:cubicBezTo>
                <a:cubicBezTo>
                  <a:pt x="120" y="48"/>
                  <a:pt x="114" y="51"/>
                  <a:pt x="111" y="57"/>
                </a:cubicBezTo>
                <a:cubicBezTo>
                  <a:pt x="98" y="98"/>
                  <a:pt x="98" y="98"/>
                  <a:pt x="98" y="98"/>
                </a:cubicBezTo>
                <a:cubicBezTo>
                  <a:pt x="82" y="10"/>
                  <a:pt x="82" y="10"/>
                  <a:pt x="82" y="10"/>
                </a:cubicBezTo>
                <a:cubicBezTo>
                  <a:pt x="81" y="4"/>
                  <a:pt x="75" y="0"/>
                  <a:pt x="69" y="1"/>
                </a:cubicBezTo>
                <a:cubicBezTo>
                  <a:pt x="65" y="2"/>
                  <a:pt x="61" y="5"/>
                  <a:pt x="60" y="9"/>
                </a:cubicBezTo>
                <a:cubicBezTo>
                  <a:pt x="23" y="100"/>
                  <a:pt x="23" y="100"/>
                  <a:pt x="23" y="100"/>
                </a:cubicBezTo>
                <a:cubicBezTo>
                  <a:pt x="0" y="100"/>
                  <a:pt x="0" y="100"/>
                  <a:pt x="0" y="100"/>
                </a:cubicBezTo>
                <a:cubicBezTo>
                  <a:pt x="0" y="122"/>
                  <a:pt x="0" y="122"/>
                  <a:pt x="0" y="122"/>
                </a:cubicBezTo>
                <a:cubicBezTo>
                  <a:pt x="29" y="122"/>
                  <a:pt x="29" y="122"/>
                  <a:pt x="29" y="122"/>
                </a:cubicBezTo>
                <a:cubicBezTo>
                  <a:pt x="32" y="122"/>
                  <a:pt x="35" y="122"/>
                  <a:pt x="37" y="120"/>
                </a:cubicBezTo>
                <a:cubicBezTo>
                  <a:pt x="37" y="120"/>
                  <a:pt x="37" y="120"/>
                  <a:pt x="37" y="120"/>
                </a:cubicBezTo>
                <a:cubicBezTo>
                  <a:pt x="38" y="120"/>
                  <a:pt x="38" y="120"/>
                  <a:pt x="38" y="120"/>
                </a:cubicBezTo>
                <a:cubicBezTo>
                  <a:pt x="40" y="118"/>
                  <a:pt x="41" y="116"/>
                  <a:pt x="42" y="114"/>
                </a:cubicBezTo>
                <a:cubicBezTo>
                  <a:pt x="67" y="52"/>
                  <a:pt x="67" y="52"/>
                  <a:pt x="67" y="52"/>
                </a:cubicBezTo>
                <a:cubicBezTo>
                  <a:pt x="84" y="146"/>
                  <a:pt x="84" y="146"/>
                  <a:pt x="84" y="146"/>
                </a:cubicBezTo>
                <a:cubicBezTo>
                  <a:pt x="85" y="152"/>
                  <a:pt x="91" y="156"/>
                  <a:pt x="97" y="155"/>
                </a:cubicBezTo>
                <a:cubicBezTo>
                  <a:pt x="101" y="154"/>
                  <a:pt x="104" y="151"/>
                  <a:pt x="105" y="148"/>
                </a:cubicBezTo>
                <a:cubicBezTo>
                  <a:pt x="105" y="148"/>
                  <a:pt x="105" y="148"/>
                  <a:pt x="105" y="148"/>
                </a:cubicBezTo>
                <a:cubicBezTo>
                  <a:pt x="105" y="148"/>
                  <a:pt x="105" y="148"/>
                  <a:pt x="105" y="148"/>
                </a:cubicBezTo>
                <a:cubicBezTo>
                  <a:pt x="105" y="147"/>
                  <a:pt x="105" y="147"/>
                  <a:pt x="106" y="146"/>
                </a:cubicBezTo>
                <a:cubicBezTo>
                  <a:pt x="123" y="92"/>
                  <a:pt x="123" y="92"/>
                  <a:pt x="123" y="92"/>
                </a:cubicBezTo>
                <a:cubicBezTo>
                  <a:pt x="134" y="114"/>
                  <a:pt x="134" y="114"/>
                  <a:pt x="134" y="114"/>
                </a:cubicBezTo>
                <a:cubicBezTo>
                  <a:pt x="135" y="118"/>
                  <a:pt x="140" y="122"/>
                  <a:pt x="145" y="121"/>
                </a:cubicBezTo>
                <a:cubicBezTo>
                  <a:pt x="145" y="121"/>
                  <a:pt x="145" y="121"/>
                  <a:pt x="145" y="121"/>
                </a:cubicBezTo>
                <a:cubicBezTo>
                  <a:pt x="178" y="121"/>
                  <a:pt x="178" y="121"/>
                  <a:pt x="178" y="121"/>
                </a:cubicBezTo>
                <a:cubicBezTo>
                  <a:pt x="178" y="99"/>
                  <a:pt x="178" y="99"/>
                  <a:pt x="178" y="99"/>
                </a:cubicBezTo>
                <a:lnTo>
                  <a:pt x="151" y="99"/>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41" name="Group 40"/>
          <p:cNvGrpSpPr/>
          <p:nvPr/>
        </p:nvGrpSpPr>
        <p:grpSpPr>
          <a:xfrm>
            <a:off x="4419600" y="3994935"/>
            <a:ext cx="279651" cy="294939"/>
            <a:chOff x="6335712" y="5392738"/>
            <a:chExt cx="708026" cy="708026"/>
          </a:xfrm>
          <a:solidFill>
            <a:schemeClr val="bg1"/>
          </a:solidFill>
        </p:grpSpPr>
        <p:sp>
          <p:nvSpPr>
            <p:cNvPr id="42" name="Freeform 41"/>
            <p:cNvSpPr/>
            <p:nvPr/>
          </p:nvSpPr>
          <p:spPr bwMode="auto">
            <a:xfrm>
              <a:off x="6781800" y="5392738"/>
              <a:ext cx="261938" cy="258763"/>
            </a:xfrm>
            <a:custGeom>
              <a:avLst/>
              <a:gdLst>
                <a:gd name="T0" fmla="*/ 8 w 70"/>
                <a:gd name="T1" fmla="*/ 0 h 69"/>
                <a:gd name="T2" fmla="*/ 0 w 70"/>
                <a:gd name="T3" fmla="*/ 7 h 69"/>
                <a:gd name="T4" fmla="*/ 2 w 70"/>
                <a:gd name="T5" fmla="*/ 12 h 69"/>
                <a:gd name="T6" fmla="*/ 8 w 70"/>
                <a:gd name="T7" fmla="*/ 14 h 69"/>
                <a:gd name="T8" fmla="*/ 55 w 70"/>
                <a:gd name="T9" fmla="*/ 62 h 69"/>
                <a:gd name="T10" fmla="*/ 62 w 70"/>
                <a:gd name="T11" fmla="*/ 69 h 69"/>
                <a:gd name="T12" fmla="*/ 70 w 70"/>
                <a:gd name="T13" fmla="*/ 62 h 69"/>
                <a:gd name="T14" fmla="*/ 8 w 70"/>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9">
                  <a:moveTo>
                    <a:pt x="8" y="0"/>
                  </a:moveTo>
                  <a:cubicBezTo>
                    <a:pt x="3" y="0"/>
                    <a:pt x="0" y="3"/>
                    <a:pt x="0" y="7"/>
                  </a:cubicBezTo>
                  <a:cubicBezTo>
                    <a:pt x="0" y="9"/>
                    <a:pt x="1" y="11"/>
                    <a:pt x="2" y="12"/>
                  </a:cubicBezTo>
                  <a:cubicBezTo>
                    <a:pt x="4" y="14"/>
                    <a:pt x="5" y="14"/>
                    <a:pt x="8" y="14"/>
                  </a:cubicBezTo>
                  <a:cubicBezTo>
                    <a:pt x="34" y="14"/>
                    <a:pt x="55" y="36"/>
                    <a:pt x="55" y="62"/>
                  </a:cubicBezTo>
                  <a:cubicBezTo>
                    <a:pt x="55" y="66"/>
                    <a:pt x="58" y="69"/>
                    <a:pt x="62" y="69"/>
                  </a:cubicBezTo>
                  <a:cubicBezTo>
                    <a:pt x="66" y="69"/>
                    <a:pt x="70" y="66"/>
                    <a:pt x="70" y="62"/>
                  </a:cubicBezTo>
                  <a:cubicBezTo>
                    <a:pt x="70" y="28"/>
                    <a:pt x="42"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6781800" y="5492751"/>
              <a:ext cx="157163" cy="158750"/>
            </a:xfrm>
            <a:custGeom>
              <a:avLst/>
              <a:gdLst>
                <a:gd name="T0" fmla="*/ 28 w 42"/>
                <a:gd name="T1" fmla="*/ 35 h 42"/>
                <a:gd name="T2" fmla="*/ 35 w 42"/>
                <a:gd name="T3" fmla="*/ 42 h 42"/>
                <a:gd name="T4" fmla="*/ 42 w 42"/>
                <a:gd name="T5" fmla="*/ 35 h 42"/>
                <a:gd name="T6" fmla="*/ 8 w 42"/>
                <a:gd name="T7" fmla="*/ 0 h 42"/>
                <a:gd name="T8" fmla="*/ 0 w 42"/>
                <a:gd name="T9" fmla="*/ 8 h 42"/>
                <a:gd name="T10" fmla="*/ 2 w 42"/>
                <a:gd name="T11" fmla="*/ 13 h 42"/>
                <a:gd name="T12" fmla="*/ 8 w 42"/>
                <a:gd name="T13" fmla="*/ 15 h 42"/>
                <a:gd name="T14" fmla="*/ 28 w 42"/>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8" y="35"/>
                  </a:moveTo>
                  <a:cubicBezTo>
                    <a:pt x="28" y="39"/>
                    <a:pt x="31" y="42"/>
                    <a:pt x="35" y="42"/>
                  </a:cubicBezTo>
                  <a:cubicBezTo>
                    <a:pt x="39" y="42"/>
                    <a:pt x="42" y="39"/>
                    <a:pt x="42" y="35"/>
                  </a:cubicBezTo>
                  <a:cubicBezTo>
                    <a:pt x="42" y="16"/>
                    <a:pt x="27" y="0"/>
                    <a:pt x="8" y="0"/>
                  </a:cubicBezTo>
                  <a:cubicBezTo>
                    <a:pt x="3" y="0"/>
                    <a:pt x="0" y="4"/>
                    <a:pt x="0" y="8"/>
                  </a:cubicBezTo>
                  <a:cubicBezTo>
                    <a:pt x="0" y="10"/>
                    <a:pt x="1" y="11"/>
                    <a:pt x="2" y="13"/>
                  </a:cubicBezTo>
                  <a:cubicBezTo>
                    <a:pt x="4" y="14"/>
                    <a:pt x="5" y="15"/>
                    <a:pt x="8" y="15"/>
                  </a:cubicBezTo>
                  <a:cubicBezTo>
                    <a:pt x="19" y="15"/>
                    <a:pt x="28" y="24"/>
                    <a:pt x="28"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6335712" y="5407026"/>
              <a:ext cx="692150" cy="693738"/>
            </a:xfrm>
            <a:custGeom>
              <a:avLst/>
              <a:gdLst>
                <a:gd name="T0" fmla="*/ 85 w 185"/>
                <a:gd name="T1" fmla="*/ 19 h 185"/>
                <a:gd name="T2" fmla="*/ 18 w 185"/>
                <a:gd name="T3" fmla="*/ 19 h 185"/>
                <a:gd name="T4" fmla="*/ 18 w 185"/>
                <a:gd name="T5" fmla="*/ 86 h 185"/>
                <a:gd name="T6" fmla="*/ 57 w 185"/>
                <a:gd name="T7" fmla="*/ 99 h 185"/>
                <a:gd name="T8" fmla="*/ 73 w 185"/>
                <a:gd name="T9" fmla="*/ 104 h 185"/>
                <a:gd name="T10" fmla="*/ 81 w 185"/>
                <a:gd name="T11" fmla="*/ 112 h 185"/>
                <a:gd name="T12" fmla="*/ 85 w 185"/>
                <a:gd name="T13" fmla="*/ 128 h 185"/>
                <a:gd name="T14" fmla="*/ 99 w 185"/>
                <a:gd name="T15" fmla="*/ 166 h 185"/>
                <a:gd name="T16" fmla="*/ 166 w 185"/>
                <a:gd name="T17" fmla="*/ 166 h 185"/>
                <a:gd name="T18" fmla="*/ 166 w 185"/>
                <a:gd name="T19" fmla="*/ 99 h 185"/>
                <a:gd name="T20" fmla="*/ 85 w 185"/>
                <a:gd name="T21" fmla="*/ 19 h 185"/>
                <a:gd name="T22" fmla="*/ 78 w 185"/>
                <a:gd name="T23" fmla="*/ 65 h 185"/>
                <a:gd name="T24" fmla="*/ 78 w 185"/>
                <a:gd name="T25" fmla="*/ 71 h 185"/>
                <a:gd name="T26" fmla="*/ 71 w 185"/>
                <a:gd name="T27" fmla="*/ 78 h 185"/>
                <a:gd name="T28" fmla="*/ 64 w 185"/>
                <a:gd name="T29" fmla="*/ 78 h 185"/>
                <a:gd name="T30" fmla="*/ 51 w 185"/>
                <a:gd name="T31" fmla="*/ 65 h 185"/>
                <a:gd name="T32" fmla="*/ 38 w 185"/>
                <a:gd name="T33" fmla="*/ 78 h 185"/>
                <a:gd name="T34" fmla="*/ 31 w 185"/>
                <a:gd name="T35" fmla="*/ 78 h 185"/>
                <a:gd name="T36" fmla="*/ 25 w 185"/>
                <a:gd name="T37" fmla="*/ 71 h 185"/>
                <a:gd name="T38" fmla="*/ 25 w 185"/>
                <a:gd name="T39" fmla="*/ 65 h 185"/>
                <a:gd name="T40" fmla="*/ 38 w 185"/>
                <a:gd name="T41" fmla="*/ 51 h 185"/>
                <a:gd name="T42" fmla="*/ 25 w 185"/>
                <a:gd name="T43" fmla="*/ 38 h 185"/>
                <a:gd name="T44" fmla="*/ 25 w 185"/>
                <a:gd name="T45" fmla="*/ 32 h 185"/>
                <a:gd name="T46" fmla="*/ 31 w 185"/>
                <a:gd name="T47" fmla="*/ 25 h 185"/>
                <a:gd name="T48" fmla="*/ 38 w 185"/>
                <a:gd name="T49" fmla="*/ 25 h 185"/>
                <a:gd name="T50" fmla="*/ 51 w 185"/>
                <a:gd name="T51" fmla="*/ 38 h 185"/>
                <a:gd name="T52" fmla="*/ 64 w 185"/>
                <a:gd name="T53" fmla="*/ 25 h 185"/>
                <a:gd name="T54" fmla="*/ 71 w 185"/>
                <a:gd name="T55" fmla="*/ 25 h 185"/>
                <a:gd name="T56" fmla="*/ 78 w 185"/>
                <a:gd name="T57" fmla="*/ 32 h 185"/>
                <a:gd name="T58" fmla="*/ 78 w 185"/>
                <a:gd name="T59" fmla="*/ 38 h 185"/>
                <a:gd name="T60" fmla="*/ 64 w 185"/>
                <a:gd name="T61" fmla="*/ 51 h 185"/>
                <a:gd name="T62" fmla="*/ 78 w 185"/>
                <a:gd name="T63" fmla="*/ 65 h 185"/>
                <a:gd name="T64" fmla="*/ 111 w 185"/>
                <a:gd name="T65" fmla="*/ 112 h 185"/>
                <a:gd name="T66" fmla="*/ 126 w 185"/>
                <a:gd name="T67" fmla="*/ 112 h 185"/>
                <a:gd name="T68" fmla="*/ 126 w 185"/>
                <a:gd name="T69" fmla="*/ 127 h 185"/>
                <a:gd name="T70" fmla="*/ 111 w 185"/>
                <a:gd name="T71" fmla="*/ 127 h 185"/>
                <a:gd name="T72" fmla="*/ 111 w 185"/>
                <a:gd name="T73" fmla="*/ 112 h 185"/>
                <a:gd name="T74" fmla="*/ 126 w 185"/>
                <a:gd name="T75" fmla="*/ 161 h 185"/>
                <a:gd name="T76" fmla="*/ 111 w 185"/>
                <a:gd name="T77" fmla="*/ 161 h 185"/>
                <a:gd name="T78" fmla="*/ 111 w 185"/>
                <a:gd name="T79" fmla="*/ 146 h 185"/>
                <a:gd name="T80" fmla="*/ 126 w 185"/>
                <a:gd name="T81" fmla="*/ 146 h 185"/>
                <a:gd name="T82" fmla="*/ 126 w 185"/>
                <a:gd name="T83" fmla="*/ 161 h 185"/>
                <a:gd name="T84" fmla="*/ 160 w 185"/>
                <a:gd name="T85" fmla="*/ 161 h 185"/>
                <a:gd name="T86" fmla="*/ 145 w 185"/>
                <a:gd name="T87" fmla="*/ 161 h 185"/>
                <a:gd name="T88" fmla="*/ 145 w 185"/>
                <a:gd name="T89" fmla="*/ 146 h 185"/>
                <a:gd name="T90" fmla="*/ 160 w 185"/>
                <a:gd name="T91" fmla="*/ 146 h 185"/>
                <a:gd name="T92" fmla="*/ 160 w 185"/>
                <a:gd name="T93" fmla="*/ 161 h 185"/>
                <a:gd name="T94" fmla="*/ 160 w 185"/>
                <a:gd name="T95" fmla="*/ 127 h 185"/>
                <a:gd name="T96" fmla="*/ 145 w 185"/>
                <a:gd name="T97" fmla="*/ 127 h 185"/>
                <a:gd name="T98" fmla="*/ 145 w 185"/>
                <a:gd name="T99" fmla="*/ 112 h 185"/>
                <a:gd name="T100" fmla="*/ 160 w 185"/>
                <a:gd name="T101" fmla="*/ 112 h 185"/>
                <a:gd name="T102" fmla="*/ 160 w 185"/>
                <a:gd name="T103" fmla="*/ 12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85">
                  <a:moveTo>
                    <a:pt x="85" y="19"/>
                  </a:moveTo>
                  <a:cubicBezTo>
                    <a:pt x="67" y="0"/>
                    <a:pt x="37" y="0"/>
                    <a:pt x="18" y="19"/>
                  </a:cubicBezTo>
                  <a:cubicBezTo>
                    <a:pt x="0" y="37"/>
                    <a:pt x="0" y="67"/>
                    <a:pt x="18" y="86"/>
                  </a:cubicBezTo>
                  <a:cubicBezTo>
                    <a:pt x="29" y="96"/>
                    <a:pt x="43" y="101"/>
                    <a:pt x="57" y="99"/>
                  </a:cubicBezTo>
                  <a:cubicBezTo>
                    <a:pt x="62" y="99"/>
                    <a:pt x="69" y="100"/>
                    <a:pt x="73" y="104"/>
                  </a:cubicBezTo>
                  <a:cubicBezTo>
                    <a:pt x="81" y="112"/>
                    <a:pt x="81" y="112"/>
                    <a:pt x="81" y="112"/>
                  </a:cubicBezTo>
                  <a:cubicBezTo>
                    <a:pt x="84" y="116"/>
                    <a:pt x="86" y="122"/>
                    <a:pt x="85" y="128"/>
                  </a:cubicBezTo>
                  <a:cubicBezTo>
                    <a:pt x="84" y="141"/>
                    <a:pt x="88" y="156"/>
                    <a:pt x="99" y="166"/>
                  </a:cubicBezTo>
                  <a:cubicBezTo>
                    <a:pt x="117" y="185"/>
                    <a:pt x="147" y="185"/>
                    <a:pt x="166" y="166"/>
                  </a:cubicBezTo>
                  <a:cubicBezTo>
                    <a:pt x="185" y="148"/>
                    <a:pt x="185" y="118"/>
                    <a:pt x="166" y="99"/>
                  </a:cubicBezTo>
                  <a:lnTo>
                    <a:pt x="85" y="19"/>
                  </a:lnTo>
                  <a:close/>
                  <a:moveTo>
                    <a:pt x="78" y="65"/>
                  </a:moveTo>
                  <a:cubicBezTo>
                    <a:pt x="79" y="66"/>
                    <a:pt x="79" y="69"/>
                    <a:pt x="78" y="71"/>
                  </a:cubicBezTo>
                  <a:cubicBezTo>
                    <a:pt x="71" y="78"/>
                    <a:pt x="71" y="78"/>
                    <a:pt x="71" y="78"/>
                  </a:cubicBezTo>
                  <a:cubicBezTo>
                    <a:pt x="69" y="80"/>
                    <a:pt x="66" y="80"/>
                    <a:pt x="64" y="78"/>
                  </a:cubicBezTo>
                  <a:cubicBezTo>
                    <a:pt x="51" y="65"/>
                    <a:pt x="51" y="65"/>
                    <a:pt x="51" y="65"/>
                  </a:cubicBezTo>
                  <a:cubicBezTo>
                    <a:pt x="38" y="78"/>
                    <a:pt x="38" y="78"/>
                    <a:pt x="38" y="78"/>
                  </a:cubicBezTo>
                  <a:cubicBezTo>
                    <a:pt x="36" y="80"/>
                    <a:pt x="33" y="80"/>
                    <a:pt x="31" y="78"/>
                  </a:cubicBezTo>
                  <a:cubicBezTo>
                    <a:pt x="25" y="71"/>
                    <a:pt x="25" y="71"/>
                    <a:pt x="25" y="71"/>
                  </a:cubicBezTo>
                  <a:cubicBezTo>
                    <a:pt x="23" y="69"/>
                    <a:pt x="23" y="66"/>
                    <a:pt x="25" y="65"/>
                  </a:cubicBezTo>
                  <a:cubicBezTo>
                    <a:pt x="38" y="51"/>
                    <a:pt x="38" y="51"/>
                    <a:pt x="38" y="51"/>
                  </a:cubicBezTo>
                  <a:cubicBezTo>
                    <a:pt x="25" y="38"/>
                    <a:pt x="25" y="38"/>
                    <a:pt x="25" y="38"/>
                  </a:cubicBezTo>
                  <a:cubicBezTo>
                    <a:pt x="23" y="36"/>
                    <a:pt x="23" y="34"/>
                    <a:pt x="25" y="32"/>
                  </a:cubicBezTo>
                  <a:cubicBezTo>
                    <a:pt x="31" y="25"/>
                    <a:pt x="31" y="25"/>
                    <a:pt x="31" y="25"/>
                  </a:cubicBezTo>
                  <a:cubicBezTo>
                    <a:pt x="33" y="23"/>
                    <a:pt x="36" y="23"/>
                    <a:pt x="38" y="25"/>
                  </a:cubicBezTo>
                  <a:cubicBezTo>
                    <a:pt x="51" y="38"/>
                    <a:pt x="51" y="38"/>
                    <a:pt x="51" y="38"/>
                  </a:cubicBezTo>
                  <a:cubicBezTo>
                    <a:pt x="64" y="25"/>
                    <a:pt x="64" y="25"/>
                    <a:pt x="64" y="25"/>
                  </a:cubicBezTo>
                  <a:cubicBezTo>
                    <a:pt x="66" y="23"/>
                    <a:pt x="69" y="23"/>
                    <a:pt x="71" y="25"/>
                  </a:cubicBezTo>
                  <a:cubicBezTo>
                    <a:pt x="78" y="32"/>
                    <a:pt x="78" y="32"/>
                    <a:pt x="78" y="32"/>
                  </a:cubicBezTo>
                  <a:cubicBezTo>
                    <a:pt x="79" y="34"/>
                    <a:pt x="79" y="36"/>
                    <a:pt x="78" y="38"/>
                  </a:cubicBezTo>
                  <a:cubicBezTo>
                    <a:pt x="64" y="51"/>
                    <a:pt x="64" y="51"/>
                    <a:pt x="64" y="51"/>
                  </a:cubicBezTo>
                  <a:lnTo>
                    <a:pt x="78" y="65"/>
                  </a:lnTo>
                  <a:close/>
                  <a:moveTo>
                    <a:pt x="111" y="112"/>
                  </a:moveTo>
                  <a:cubicBezTo>
                    <a:pt x="116" y="108"/>
                    <a:pt x="122" y="108"/>
                    <a:pt x="126" y="112"/>
                  </a:cubicBezTo>
                  <a:cubicBezTo>
                    <a:pt x="131" y="116"/>
                    <a:pt x="131" y="123"/>
                    <a:pt x="126" y="127"/>
                  </a:cubicBezTo>
                  <a:cubicBezTo>
                    <a:pt x="122" y="131"/>
                    <a:pt x="116" y="131"/>
                    <a:pt x="111" y="127"/>
                  </a:cubicBezTo>
                  <a:cubicBezTo>
                    <a:pt x="107" y="123"/>
                    <a:pt x="107" y="116"/>
                    <a:pt x="111" y="112"/>
                  </a:cubicBezTo>
                  <a:close/>
                  <a:moveTo>
                    <a:pt x="126" y="161"/>
                  </a:moveTo>
                  <a:cubicBezTo>
                    <a:pt x="122" y="165"/>
                    <a:pt x="116" y="165"/>
                    <a:pt x="111" y="161"/>
                  </a:cubicBezTo>
                  <a:cubicBezTo>
                    <a:pt x="107" y="156"/>
                    <a:pt x="107" y="150"/>
                    <a:pt x="111" y="146"/>
                  </a:cubicBezTo>
                  <a:cubicBezTo>
                    <a:pt x="116" y="141"/>
                    <a:pt x="122" y="141"/>
                    <a:pt x="126" y="146"/>
                  </a:cubicBezTo>
                  <a:cubicBezTo>
                    <a:pt x="131" y="150"/>
                    <a:pt x="131" y="156"/>
                    <a:pt x="126" y="161"/>
                  </a:cubicBezTo>
                  <a:close/>
                  <a:moveTo>
                    <a:pt x="160" y="161"/>
                  </a:moveTo>
                  <a:cubicBezTo>
                    <a:pt x="156" y="165"/>
                    <a:pt x="149" y="165"/>
                    <a:pt x="145" y="161"/>
                  </a:cubicBezTo>
                  <a:cubicBezTo>
                    <a:pt x="141" y="156"/>
                    <a:pt x="141" y="150"/>
                    <a:pt x="145" y="146"/>
                  </a:cubicBezTo>
                  <a:cubicBezTo>
                    <a:pt x="149" y="141"/>
                    <a:pt x="156" y="141"/>
                    <a:pt x="160" y="146"/>
                  </a:cubicBezTo>
                  <a:cubicBezTo>
                    <a:pt x="164" y="150"/>
                    <a:pt x="164" y="156"/>
                    <a:pt x="160" y="161"/>
                  </a:cubicBezTo>
                  <a:close/>
                  <a:moveTo>
                    <a:pt x="160" y="127"/>
                  </a:moveTo>
                  <a:cubicBezTo>
                    <a:pt x="156" y="131"/>
                    <a:pt x="149" y="131"/>
                    <a:pt x="145" y="127"/>
                  </a:cubicBezTo>
                  <a:cubicBezTo>
                    <a:pt x="141" y="123"/>
                    <a:pt x="141" y="116"/>
                    <a:pt x="145" y="112"/>
                  </a:cubicBezTo>
                  <a:cubicBezTo>
                    <a:pt x="149" y="108"/>
                    <a:pt x="156" y="108"/>
                    <a:pt x="160" y="112"/>
                  </a:cubicBezTo>
                  <a:cubicBezTo>
                    <a:pt x="164" y="116"/>
                    <a:pt x="164" y="123"/>
                    <a:pt x="160"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5" name="TextBox 44"/>
          <p:cNvSpPr txBox="1"/>
          <p:nvPr/>
        </p:nvSpPr>
        <p:spPr>
          <a:xfrm>
            <a:off x="3795693" y="4781550"/>
            <a:ext cx="1538202" cy="307777"/>
          </a:xfrm>
          <a:prstGeom prst="rect">
            <a:avLst/>
          </a:prstGeom>
          <a:noFill/>
        </p:spPr>
        <p:txBody>
          <a:bodyPr wrap="square" rtlCol="0">
            <a:spAutoFit/>
          </a:bodyPr>
          <a:lstStyle/>
          <a:p>
            <a:pPr algn="ctr"/>
            <a:r>
              <a:rPr lang="en-US" sz="1400" smtClean="0">
                <a:solidFill>
                  <a:schemeClr val="bg1"/>
                </a:solidFill>
                <a:latin typeface="+mj-lt"/>
              </a:rPr>
              <a:t>Sample content here.</a:t>
            </a:r>
            <a:endParaRPr lang="en-US" sz="1400">
              <a:solidFill>
                <a:schemeClr val="bg1"/>
              </a:solidFill>
              <a:latin typeface="+mj-lt"/>
            </a:endParaRPr>
          </a:p>
        </p:txBody>
      </p:sp>
      <p:sp>
        <p:nvSpPr>
          <p:cNvPr id="48" name="TextBox 4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0" name="TextBox 4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down)">
                                      <p:cBhvr>
                                        <p:cTn id="7" dur="500"/>
                                        <p:tgtEl>
                                          <p:spTgt spid="32"/>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barn(inVertical)">
                                      <p:cBhvr>
                                        <p:cTn id="14" dur="500"/>
                                        <p:tgtEl>
                                          <p:spTgt spid="2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childTnLst>
                          </p:cTn>
                        </p:par>
                        <p:par>
                          <p:cTn id="19" fill="hold">
                            <p:stCondLst>
                              <p:cond delay="1500"/>
                            </p:stCondLst>
                            <p:childTnLst>
                              <p:par>
                                <p:cTn id="20" presetID="42"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anim calcmode="lin" valueType="num">
                                      <p:cBhvr>
                                        <p:cTn id="23" dur="500" fill="hold"/>
                                        <p:tgtEl>
                                          <p:spTgt spid="29"/>
                                        </p:tgtEl>
                                        <p:attrNameLst>
                                          <p:attrName>ppt_x</p:attrName>
                                        </p:attrNameLst>
                                      </p:cBhvr>
                                      <p:tavLst>
                                        <p:tav tm="0">
                                          <p:val>
                                            <p:strVal val="#ppt_x"/>
                                          </p:val>
                                        </p:tav>
                                        <p:tav tm="100000">
                                          <p:val>
                                            <p:strVal val="#ppt_x"/>
                                          </p:val>
                                        </p:tav>
                                      </p:tavLst>
                                    </p:anim>
                                    <p:anim calcmode="lin" valueType="num">
                                      <p:cBhvr>
                                        <p:cTn id="24" dur="500" fill="hold"/>
                                        <p:tgtEl>
                                          <p:spTgt spid="29"/>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anim calcmode="lin" valueType="num">
                                      <p:cBhvr>
                                        <p:cTn id="29" dur="500" fill="hold"/>
                                        <p:tgtEl>
                                          <p:spTgt spid="24"/>
                                        </p:tgtEl>
                                        <p:attrNameLst>
                                          <p:attrName>ppt_x</p:attrName>
                                        </p:attrNameLst>
                                      </p:cBhvr>
                                      <p:tavLst>
                                        <p:tav tm="0">
                                          <p:val>
                                            <p:strVal val="#ppt_x"/>
                                          </p:val>
                                        </p:tav>
                                        <p:tav tm="100000">
                                          <p:val>
                                            <p:strVal val="#ppt_x"/>
                                          </p:val>
                                        </p:tav>
                                      </p:tavLst>
                                    </p:anim>
                                    <p:anim calcmode="lin" valueType="num">
                                      <p:cBhvr>
                                        <p:cTn id="30" dur="500" fill="hold"/>
                                        <p:tgtEl>
                                          <p:spTgt spid="2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anim calcmode="lin" valueType="num">
                                      <p:cBhvr>
                                        <p:cTn id="35" dur="500" fill="hold"/>
                                        <p:tgtEl>
                                          <p:spTgt spid="26"/>
                                        </p:tgtEl>
                                        <p:attrNameLst>
                                          <p:attrName>ppt_x</p:attrName>
                                        </p:attrNameLst>
                                      </p:cBhvr>
                                      <p:tavLst>
                                        <p:tav tm="0">
                                          <p:val>
                                            <p:strVal val="#ppt_x"/>
                                          </p:val>
                                        </p:tav>
                                        <p:tav tm="100000">
                                          <p:val>
                                            <p:strVal val="#ppt_x"/>
                                          </p:val>
                                        </p:tav>
                                      </p:tavLst>
                                    </p:anim>
                                    <p:anim calcmode="lin" valueType="num">
                                      <p:cBhvr>
                                        <p:cTn id="36" dur="500" fill="hold"/>
                                        <p:tgtEl>
                                          <p:spTgt spid="26"/>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2"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anim calcmode="lin" valueType="num">
                                      <p:cBhvr>
                                        <p:cTn id="41" dur="500" fill="hold"/>
                                        <p:tgtEl>
                                          <p:spTgt spid="23"/>
                                        </p:tgtEl>
                                        <p:attrNameLst>
                                          <p:attrName>ppt_x</p:attrName>
                                        </p:attrNameLst>
                                      </p:cBhvr>
                                      <p:tavLst>
                                        <p:tav tm="0">
                                          <p:val>
                                            <p:strVal val="#ppt_x"/>
                                          </p:val>
                                        </p:tav>
                                        <p:tav tm="100000">
                                          <p:val>
                                            <p:strVal val="#ppt_x"/>
                                          </p:val>
                                        </p:tav>
                                      </p:tavLst>
                                    </p:anim>
                                    <p:anim calcmode="lin" valueType="num">
                                      <p:cBhvr>
                                        <p:cTn id="42" dur="500" fill="hold"/>
                                        <p:tgtEl>
                                          <p:spTgt spid="2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42" presetClass="entr" presetSubtype="0" fill="hold" grpId="0" nodeType="after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anim calcmode="lin" valueType="num">
                                      <p:cBhvr>
                                        <p:cTn id="47" dur="500" fill="hold"/>
                                        <p:tgtEl>
                                          <p:spTgt spid="25"/>
                                        </p:tgtEl>
                                        <p:attrNameLst>
                                          <p:attrName>ppt_x</p:attrName>
                                        </p:attrNameLst>
                                      </p:cBhvr>
                                      <p:tavLst>
                                        <p:tav tm="0">
                                          <p:val>
                                            <p:strVal val="#ppt_x"/>
                                          </p:val>
                                        </p:tav>
                                        <p:tav tm="100000">
                                          <p:val>
                                            <p:strVal val="#ppt_x"/>
                                          </p:val>
                                        </p:tav>
                                      </p:tavLst>
                                    </p:anim>
                                    <p:anim calcmode="lin" valueType="num">
                                      <p:cBhvr>
                                        <p:cTn id="48" dur="500" fill="hold"/>
                                        <p:tgtEl>
                                          <p:spTgt spid="25"/>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42"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anim calcmode="lin" valueType="num">
                                      <p:cBhvr>
                                        <p:cTn id="53" dur="500" fill="hold"/>
                                        <p:tgtEl>
                                          <p:spTgt spid="33"/>
                                        </p:tgtEl>
                                        <p:attrNameLst>
                                          <p:attrName>ppt_x</p:attrName>
                                        </p:attrNameLst>
                                      </p:cBhvr>
                                      <p:tavLst>
                                        <p:tav tm="0">
                                          <p:val>
                                            <p:strVal val="#ppt_x"/>
                                          </p:val>
                                        </p:tav>
                                        <p:tav tm="100000">
                                          <p:val>
                                            <p:strVal val="#ppt_x"/>
                                          </p:val>
                                        </p:tav>
                                      </p:tavLst>
                                    </p:anim>
                                    <p:anim calcmode="lin" valueType="num">
                                      <p:cBhvr>
                                        <p:cTn id="54" dur="500" fill="hold"/>
                                        <p:tgtEl>
                                          <p:spTgt spid="33"/>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fade">
                                      <p:cBhvr>
                                        <p:cTn id="58" dur="500"/>
                                        <p:tgtEl>
                                          <p:spTgt spid="34"/>
                                        </p:tgtEl>
                                      </p:cBhvr>
                                    </p:animEffect>
                                    <p:anim calcmode="lin" valueType="num">
                                      <p:cBhvr>
                                        <p:cTn id="59" dur="500" fill="hold"/>
                                        <p:tgtEl>
                                          <p:spTgt spid="34"/>
                                        </p:tgtEl>
                                        <p:attrNameLst>
                                          <p:attrName>ppt_x</p:attrName>
                                        </p:attrNameLst>
                                      </p:cBhvr>
                                      <p:tavLst>
                                        <p:tav tm="0">
                                          <p:val>
                                            <p:strVal val="#ppt_x"/>
                                          </p:val>
                                        </p:tav>
                                        <p:tav tm="100000">
                                          <p:val>
                                            <p:strVal val="#ppt_x"/>
                                          </p:val>
                                        </p:tav>
                                      </p:tavLst>
                                    </p:anim>
                                    <p:anim calcmode="lin" valueType="num">
                                      <p:cBhvr>
                                        <p:cTn id="60" dur="500" fill="hold"/>
                                        <p:tgtEl>
                                          <p:spTgt spid="34"/>
                                        </p:tgtEl>
                                        <p:attrNameLst>
                                          <p:attrName>ppt_y</p:attrName>
                                        </p:attrNameLst>
                                      </p:cBhvr>
                                      <p:tavLst>
                                        <p:tav tm="0">
                                          <p:val>
                                            <p:strVal val="#ppt_y+.1"/>
                                          </p:val>
                                        </p:tav>
                                        <p:tav tm="100000">
                                          <p:val>
                                            <p:strVal val="#ppt_y"/>
                                          </p:val>
                                        </p:tav>
                                      </p:tavLst>
                                    </p:anim>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500"/>
                                        <p:tgtEl>
                                          <p:spTgt spid="37"/>
                                        </p:tgtEl>
                                      </p:cBhvr>
                                    </p:animEffect>
                                  </p:childTnLst>
                                </p:cTn>
                              </p:par>
                            </p:childTnLst>
                          </p:cTn>
                        </p:par>
                        <p:par>
                          <p:cTn id="65" fill="hold">
                            <p:stCondLst>
                              <p:cond delay="5500"/>
                            </p:stCondLst>
                            <p:childTnLst>
                              <p:par>
                                <p:cTn id="66" presetID="10" presetClass="entr" presetSubtype="0" fill="hold" grpId="0" nodeType="afterEffect">
                                  <p:stCondLst>
                                    <p:cond delay="0"/>
                                  </p:stCondLst>
                                  <p:childTnLst>
                                    <p:set>
                                      <p:cBhvr>
                                        <p:cTn id="67" dur="1" fill="hold">
                                          <p:stCondLst>
                                            <p:cond delay="0"/>
                                          </p:stCondLst>
                                        </p:cTn>
                                        <p:tgtEl>
                                          <p:spTgt spid="35"/>
                                        </p:tgtEl>
                                        <p:attrNameLst>
                                          <p:attrName>style.visibility</p:attrName>
                                        </p:attrNameLst>
                                      </p:cBhvr>
                                      <p:to>
                                        <p:strVal val="visible"/>
                                      </p:to>
                                    </p:set>
                                    <p:animEffect transition="in" filter="fade">
                                      <p:cBhvr>
                                        <p:cTn id="68" dur="500"/>
                                        <p:tgtEl>
                                          <p:spTgt spid="3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500"/>
                                        <p:tgtEl>
                                          <p:spTgt spid="36"/>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fade">
                                      <p:cBhvr>
                                        <p:cTn id="76" dur="500"/>
                                        <p:tgtEl>
                                          <p:spTgt spid="40"/>
                                        </p:tgtEl>
                                      </p:cBhvr>
                                    </p:animEffect>
                                  </p:childTnLst>
                                </p:cTn>
                              </p:par>
                            </p:childTnLst>
                          </p:cTn>
                        </p:par>
                        <p:par>
                          <p:cTn id="77" fill="hold">
                            <p:stCondLst>
                              <p:cond delay="7000"/>
                            </p:stCondLst>
                            <p:childTnLst>
                              <p:par>
                                <p:cTn id="78" presetID="37" presetClass="entr" presetSubtype="0" fill="hold" grpId="0" nodeType="afterEffect">
                                  <p:stCondLst>
                                    <p:cond delay="0"/>
                                  </p:stCondLst>
                                  <p:childTnLst>
                                    <p:set>
                                      <p:cBhvr>
                                        <p:cTn id="79" dur="1" fill="hold">
                                          <p:stCondLst>
                                            <p:cond delay="0"/>
                                          </p:stCondLst>
                                        </p:cTn>
                                        <p:tgtEl>
                                          <p:spTgt spid="48"/>
                                        </p:tgtEl>
                                        <p:attrNameLst>
                                          <p:attrName>style.visibility</p:attrName>
                                        </p:attrNameLst>
                                      </p:cBhvr>
                                      <p:to>
                                        <p:strVal val="visible"/>
                                      </p:to>
                                    </p:set>
                                    <p:animEffect transition="in" filter="fade">
                                      <p:cBhvr>
                                        <p:cTn id="80" dur="750"/>
                                        <p:tgtEl>
                                          <p:spTgt spid="48"/>
                                        </p:tgtEl>
                                      </p:cBhvr>
                                    </p:animEffect>
                                    <p:anim calcmode="lin" valueType="num">
                                      <p:cBhvr>
                                        <p:cTn id="81" dur="750" fill="hold"/>
                                        <p:tgtEl>
                                          <p:spTgt spid="48"/>
                                        </p:tgtEl>
                                        <p:attrNameLst>
                                          <p:attrName>ppt_x</p:attrName>
                                        </p:attrNameLst>
                                      </p:cBhvr>
                                      <p:tavLst>
                                        <p:tav tm="0">
                                          <p:val>
                                            <p:strVal val="#ppt_x"/>
                                          </p:val>
                                        </p:tav>
                                        <p:tav tm="100000">
                                          <p:val>
                                            <p:strVal val="#ppt_x"/>
                                          </p:val>
                                        </p:tav>
                                      </p:tavLst>
                                    </p:anim>
                                    <p:anim calcmode="lin" valueType="num">
                                      <p:cBhvr>
                                        <p:cTn id="82" dur="675" decel="100000" fill="hold"/>
                                        <p:tgtEl>
                                          <p:spTgt spid="48"/>
                                        </p:tgtEl>
                                        <p:attrNameLst>
                                          <p:attrName>ppt_y</p:attrName>
                                        </p:attrNameLst>
                                      </p:cBhvr>
                                      <p:tavLst>
                                        <p:tav tm="0">
                                          <p:val>
                                            <p:strVal val="#ppt_y+1"/>
                                          </p:val>
                                        </p:tav>
                                        <p:tav tm="100000">
                                          <p:val>
                                            <p:strVal val="#ppt_y-.03"/>
                                          </p:val>
                                        </p:tav>
                                      </p:tavLst>
                                    </p:anim>
                                    <p:anim calcmode="lin" valueType="num">
                                      <p:cBhvr>
                                        <p:cTn id="83" dur="75" accel="100000" fill="hold">
                                          <p:stCondLst>
                                            <p:cond delay="675"/>
                                          </p:stCondLst>
                                        </p:cTn>
                                        <p:tgtEl>
                                          <p:spTgt spid="48"/>
                                        </p:tgtEl>
                                        <p:attrNameLst>
                                          <p:attrName>ppt_y</p:attrName>
                                        </p:attrNameLst>
                                      </p:cBhvr>
                                      <p:tavLst>
                                        <p:tav tm="0">
                                          <p:val>
                                            <p:strVal val="#ppt_y-.03"/>
                                          </p:val>
                                        </p:tav>
                                        <p:tav tm="100000">
                                          <p:val>
                                            <p:strVal val="#ppt_y"/>
                                          </p:val>
                                        </p:tav>
                                      </p:tavLst>
                                    </p:anim>
                                  </p:childTnLst>
                                </p:cTn>
                              </p:par>
                            </p:childTnLst>
                          </p:cTn>
                        </p:par>
                        <p:par>
                          <p:cTn id="84" fill="hold">
                            <p:stCondLst>
                              <p:cond delay="80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8" grpId="0" animBg="1"/>
      <p:bldP spid="33" grpId="0" animBg="1"/>
      <p:bldP spid="34" grpId="0" animBg="1"/>
      <p:bldP spid="35" grpId="0" animBg="1"/>
      <p:bldP spid="36" grpId="0" animBg="1"/>
      <p:bldP spid="40" grpId="0" animBg="1"/>
      <p:bldP spid="45" grpId="0"/>
      <p:bldP spid="48" grpId="0"/>
      <p:bldP spid="5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noEditPoints="1"/>
          </p:cNvSpPr>
          <p:nvPr/>
        </p:nvSpPr>
        <p:spPr bwMode="auto">
          <a:xfrm rot="3085305">
            <a:off x="303962" y="1998898"/>
            <a:ext cx="3410417" cy="1691805"/>
          </a:xfrm>
          <a:custGeom>
            <a:avLst/>
            <a:gdLst>
              <a:gd name="T0" fmla="*/ 118 w 240"/>
              <a:gd name="T1" fmla="*/ 114 h 119"/>
              <a:gd name="T2" fmla="*/ 64 w 240"/>
              <a:gd name="T3" fmla="*/ 60 h 119"/>
              <a:gd name="T4" fmla="*/ 118 w 240"/>
              <a:gd name="T5" fmla="*/ 5 h 119"/>
              <a:gd name="T6" fmla="*/ 172 w 240"/>
              <a:gd name="T7" fmla="*/ 60 h 119"/>
              <a:gd name="T8" fmla="*/ 118 w 240"/>
              <a:gd name="T9" fmla="*/ 114 h 119"/>
              <a:gd name="T10" fmla="*/ 120 w 240"/>
              <a:gd name="T11" fmla="*/ 0 h 119"/>
              <a:gd name="T12" fmla="*/ 0 w 240"/>
              <a:gd name="T13" fmla="*/ 59 h 119"/>
              <a:gd name="T14" fmla="*/ 120 w 240"/>
              <a:gd name="T15" fmla="*/ 119 h 119"/>
              <a:gd name="T16" fmla="*/ 240 w 240"/>
              <a:gd name="T17" fmla="*/ 59 h 119"/>
              <a:gd name="T18" fmla="*/ 120 w 240"/>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00C3D9"/>
          </a:solidFill>
          <a:ln>
            <a:noFill/>
          </a:ln>
        </p:spPr>
        <p:txBody>
          <a:bodyPr vert="horz" wrap="square" lIns="91440" tIns="45720" rIns="91440" bIns="45720" numCol="1" anchor="t" anchorCtr="0" compatLnSpc="1"/>
          <a:lstStyle/>
          <a:p>
            <a:endParaRPr lang="en-US"/>
          </a:p>
        </p:txBody>
      </p:sp>
      <p:graphicFrame>
        <p:nvGraphicFramePr>
          <p:cNvPr id="17" name="Diagram 16"/>
          <p:cNvGraphicFramePr/>
          <p:nvPr/>
        </p:nvGraphicFramePr>
        <p:xfrm>
          <a:off x="1371600" y="2187809"/>
          <a:ext cx="1266591" cy="126659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Freeform 6"/>
          <p:cNvSpPr>
            <a:spLocks noEditPoints="1"/>
          </p:cNvSpPr>
          <p:nvPr/>
        </p:nvSpPr>
        <p:spPr bwMode="auto">
          <a:xfrm rot="3085305">
            <a:off x="2818562" y="1995957"/>
            <a:ext cx="3410417" cy="1691805"/>
          </a:xfrm>
          <a:custGeom>
            <a:avLst/>
            <a:gdLst>
              <a:gd name="T0" fmla="*/ 118 w 240"/>
              <a:gd name="T1" fmla="*/ 114 h 119"/>
              <a:gd name="T2" fmla="*/ 64 w 240"/>
              <a:gd name="T3" fmla="*/ 60 h 119"/>
              <a:gd name="T4" fmla="*/ 118 w 240"/>
              <a:gd name="T5" fmla="*/ 5 h 119"/>
              <a:gd name="T6" fmla="*/ 172 w 240"/>
              <a:gd name="T7" fmla="*/ 60 h 119"/>
              <a:gd name="T8" fmla="*/ 118 w 240"/>
              <a:gd name="T9" fmla="*/ 114 h 119"/>
              <a:gd name="T10" fmla="*/ 120 w 240"/>
              <a:gd name="T11" fmla="*/ 0 h 119"/>
              <a:gd name="T12" fmla="*/ 0 w 240"/>
              <a:gd name="T13" fmla="*/ 59 h 119"/>
              <a:gd name="T14" fmla="*/ 120 w 240"/>
              <a:gd name="T15" fmla="*/ 119 h 119"/>
              <a:gd name="T16" fmla="*/ 240 w 240"/>
              <a:gd name="T17" fmla="*/ 59 h 119"/>
              <a:gd name="T18" fmla="*/ 120 w 240"/>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F4C60E"/>
          </a:solidFill>
          <a:ln>
            <a:noFill/>
          </a:ln>
        </p:spPr>
        <p:txBody>
          <a:bodyPr vert="horz" wrap="square" lIns="91440" tIns="45720" rIns="91440" bIns="45720" numCol="1" anchor="t" anchorCtr="0" compatLnSpc="1"/>
          <a:lstStyle/>
          <a:p>
            <a:endParaRPr lang="en-US"/>
          </a:p>
        </p:txBody>
      </p:sp>
      <p:graphicFrame>
        <p:nvGraphicFramePr>
          <p:cNvPr id="19" name="Diagram 18"/>
          <p:cNvGraphicFramePr/>
          <p:nvPr/>
        </p:nvGraphicFramePr>
        <p:xfrm>
          <a:off x="3886200" y="2184868"/>
          <a:ext cx="1266591" cy="1266591"/>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0" name="Freeform 6"/>
          <p:cNvSpPr>
            <a:spLocks noEditPoints="1"/>
          </p:cNvSpPr>
          <p:nvPr/>
        </p:nvSpPr>
        <p:spPr bwMode="auto">
          <a:xfrm rot="3085305">
            <a:off x="5333162" y="1993016"/>
            <a:ext cx="3410417" cy="1691805"/>
          </a:xfrm>
          <a:custGeom>
            <a:avLst/>
            <a:gdLst>
              <a:gd name="T0" fmla="*/ 118 w 240"/>
              <a:gd name="T1" fmla="*/ 114 h 119"/>
              <a:gd name="T2" fmla="*/ 64 w 240"/>
              <a:gd name="T3" fmla="*/ 60 h 119"/>
              <a:gd name="T4" fmla="*/ 118 w 240"/>
              <a:gd name="T5" fmla="*/ 5 h 119"/>
              <a:gd name="T6" fmla="*/ 172 w 240"/>
              <a:gd name="T7" fmla="*/ 60 h 119"/>
              <a:gd name="T8" fmla="*/ 118 w 240"/>
              <a:gd name="T9" fmla="*/ 114 h 119"/>
              <a:gd name="T10" fmla="*/ 120 w 240"/>
              <a:gd name="T11" fmla="*/ 0 h 119"/>
              <a:gd name="T12" fmla="*/ 0 w 240"/>
              <a:gd name="T13" fmla="*/ 59 h 119"/>
              <a:gd name="T14" fmla="*/ 120 w 240"/>
              <a:gd name="T15" fmla="*/ 119 h 119"/>
              <a:gd name="T16" fmla="*/ 240 w 240"/>
              <a:gd name="T17" fmla="*/ 59 h 119"/>
              <a:gd name="T18" fmla="*/ 120 w 240"/>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01D48F"/>
          </a:solidFill>
          <a:ln>
            <a:noFill/>
          </a:ln>
        </p:spPr>
        <p:txBody>
          <a:bodyPr vert="horz" wrap="square" lIns="91440" tIns="45720" rIns="91440" bIns="45720" numCol="1" anchor="t" anchorCtr="0" compatLnSpc="1"/>
          <a:lstStyle/>
          <a:p>
            <a:endParaRPr lang="en-US"/>
          </a:p>
        </p:txBody>
      </p:sp>
      <p:graphicFrame>
        <p:nvGraphicFramePr>
          <p:cNvPr id="21" name="Diagram 20"/>
          <p:cNvGraphicFramePr/>
          <p:nvPr/>
        </p:nvGraphicFramePr>
        <p:xfrm>
          <a:off x="6400800" y="2181927"/>
          <a:ext cx="1266591" cy="1266591"/>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2" name="TextBox 21"/>
          <p:cNvSpPr txBox="1"/>
          <p:nvPr/>
        </p:nvSpPr>
        <p:spPr>
          <a:xfrm>
            <a:off x="6842716" y="4248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23" name="TextBox 22"/>
          <p:cNvSpPr txBox="1"/>
          <p:nvPr/>
        </p:nvSpPr>
        <p:spPr>
          <a:xfrm>
            <a:off x="4335758" y="4248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24" name="TextBox 23"/>
          <p:cNvSpPr txBox="1"/>
          <p:nvPr/>
        </p:nvSpPr>
        <p:spPr>
          <a:xfrm>
            <a:off x="1828800" y="42481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15" name="TextBox 1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25" name="TextBox 2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Horizontal)">
                                      <p:cBhvr>
                                        <p:cTn id="7" dur="500"/>
                                        <p:tgtEl>
                                          <p:spTgt spid="10"/>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barn(outHorizontal)">
                                      <p:cBhvr>
                                        <p:cTn id="11" dur="500"/>
                                        <p:tgtEl>
                                          <p:spTgt spid="18"/>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Horizontal)">
                                      <p:cBhvr>
                                        <p:cTn id="15" dur="500"/>
                                        <p:tgtEl>
                                          <p:spTgt spid="20"/>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250"/>
                                        <p:tgtEl>
                                          <p:spTgt spid="24"/>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wipe(left)">
                                      <p:cBhvr>
                                        <p:cTn id="41" dur="250"/>
                                        <p:tgtEl>
                                          <p:spTgt spid="23"/>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wipe(left)">
                                      <p:cBhvr>
                                        <p:cTn id="45" dur="250"/>
                                        <p:tgtEl>
                                          <p:spTgt spid="22"/>
                                        </p:tgtEl>
                                      </p:cBhvr>
                                    </p:animEffect>
                                  </p:childTnLst>
                                </p:cTn>
                              </p:par>
                            </p:childTnLst>
                          </p:cTn>
                        </p:par>
                        <p:par>
                          <p:cTn id="46" fill="hold">
                            <p:stCondLst>
                              <p:cond delay="4500"/>
                            </p:stCondLst>
                            <p:childTnLst>
                              <p:par>
                                <p:cTn id="47" presetID="37"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750"/>
                                        <p:tgtEl>
                                          <p:spTgt spid="15"/>
                                        </p:tgtEl>
                                      </p:cBhvr>
                                    </p:animEffect>
                                    <p:anim calcmode="lin" valueType="num">
                                      <p:cBhvr>
                                        <p:cTn id="50" dur="750" fill="hold"/>
                                        <p:tgtEl>
                                          <p:spTgt spid="15"/>
                                        </p:tgtEl>
                                        <p:attrNameLst>
                                          <p:attrName>ppt_x</p:attrName>
                                        </p:attrNameLst>
                                      </p:cBhvr>
                                      <p:tavLst>
                                        <p:tav tm="0">
                                          <p:val>
                                            <p:strVal val="#ppt_x"/>
                                          </p:val>
                                        </p:tav>
                                        <p:tav tm="100000">
                                          <p:val>
                                            <p:strVal val="#ppt_x"/>
                                          </p:val>
                                        </p:tav>
                                      </p:tavLst>
                                    </p:anim>
                                    <p:anim calcmode="lin" valueType="num">
                                      <p:cBhvr>
                                        <p:cTn id="51" dur="675" decel="100000" fill="hold"/>
                                        <p:tgtEl>
                                          <p:spTgt spid="15"/>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15"/>
                                        </p:tgtEl>
                                        <p:attrNameLst>
                                          <p:attrName>ppt_y</p:attrName>
                                        </p:attrNameLst>
                                      </p:cBhvr>
                                      <p:tavLst>
                                        <p:tav tm="0">
                                          <p:val>
                                            <p:strVal val="#ppt_y-.03"/>
                                          </p:val>
                                        </p:tav>
                                        <p:tav tm="100000">
                                          <p:val>
                                            <p:strVal val="#ppt_y"/>
                                          </p:val>
                                        </p:tav>
                                      </p:tavLst>
                                    </p:anim>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Graphic spid="17" grpId="0">
        <p:bldAsOne/>
      </p:bldGraphic>
      <p:bldP spid="18" grpId="0" animBg="1"/>
      <p:bldGraphic spid="19" grpId="0">
        <p:bldAsOne/>
      </p:bldGraphic>
      <p:bldP spid="20" grpId="0" animBg="1"/>
      <p:bldGraphic spid="21" grpId="0">
        <p:bldAsOne/>
      </p:bldGraphic>
      <p:bldP spid="22" grpId="0"/>
      <p:bldP spid="23" grpId="0"/>
      <p:bldP spid="24" grpId="0"/>
      <p:bldP spid="15" grpId="0"/>
      <p:bldP spid="2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8"/>
          <p:cNvSpPr>
            <a:spLocks noChangeArrowheads="1"/>
          </p:cNvSpPr>
          <p:nvPr/>
        </p:nvSpPr>
        <p:spPr bwMode="auto">
          <a:xfrm>
            <a:off x="4238124" y="2448236"/>
            <a:ext cx="788610" cy="791329"/>
          </a:xfrm>
          <a:prstGeom prst="rect">
            <a:avLst/>
          </a:prstGeom>
          <a:solidFill>
            <a:schemeClr val="bg1">
              <a:lumMod val="95000"/>
            </a:schemeClr>
          </a:solidFill>
          <a:ln>
            <a:noFill/>
          </a:ln>
        </p:spPr>
        <p:txBody>
          <a:bodyPr vert="horz" wrap="square" lIns="91440" tIns="45720" rIns="91440" bIns="45720" numCol="1" anchor="t" anchorCtr="0" compatLnSpc="1"/>
          <a:lstStyle/>
          <a:p>
            <a:endParaRPr lang="en-US"/>
          </a:p>
        </p:txBody>
      </p:sp>
      <p:grpSp>
        <p:nvGrpSpPr>
          <p:cNvPr id="2" name="Group 1"/>
          <p:cNvGrpSpPr/>
          <p:nvPr/>
        </p:nvGrpSpPr>
        <p:grpSpPr>
          <a:xfrm>
            <a:off x="4523251" y="983638"/>
            <a:ext cx="1565787" cy="1853382"/>
            <a:chOff x="4523251" y="983638"/>
            <a:chExt cx="1565787" cy="1853382"/>
          </a:xfrm>
        </p:grpSpPr>
        <p:sp>
          <p:nvSpPr>
            <p:cNvPr id="11" name="Freeform 59"/>
            <p:cNvSpPr/>
            <p:nvPr/>
          </p:nvSpPr>
          <p:spPr bwMode="auto">
            <a:xfrm>
              <a:off x="4523251" y="1516219"/>
              <a:ext cx="703006" cy="529919"/>
            </a:xfrm>
            <a:custGeom>
              <a:avLst/>
              <a:gdLst>
                <a:gd name="T0" fmla="*/ 49 w 49"/>
                <a:gd name="T1" fmla="*/ 0 h 37"/>
                <a:gd name="T2" fmla="*/ 0 w 49"/>
                <a:gd name="T3" fmla="*/ 26 h 37"/>
                <a:gd name="T4" fmla="*/ 38 w 49"/>
                <a:gd name="T5" fmla="*/ 37 h 37"/>
                <a:gd name="T6" fmla="*/ 49 w 49"/>
                <a:gd name="T7" fmla="*/ 0 h 37"/>
              </a:gdLst>
              <a:ahLst/>
              <a:cxnLst>
                <a:cxn ang="0">
                  <a:pos x="T0" y="T1"/>
                </a:cxn>
                <a:cxn ang="0">
                  <a:pos x="T2" y="T3"/>
                </a:cxn>
                <a:cxn ang="0">
                  <a:pos x="T4" y="T5"/>
                </a:cxn>
                <a:cxn ang="0">
                  <a:pos x="T6" y="T7"/>
                </a:cxn>
              </a:cxnLst>
              <a:rect l="0" t="0" r="r" b="b"/>
              <a:pathLst>
                <a:path w="49" h="37">
                  <a:moveTo>
                    <a:pt x="49" y="0"/>
                  </a:moveTo>
                  <a:cubicBezTo>
                    <a:pt x="0" y="26"/>
                    <a:pt x="0" y="26"/>
                    <a:pt x="0" y="26"/>
                  </a:cubicBezTo>
                  <a:cubicBezTo>
                    <a:pt x="17" y="23"/>
                    <a:pt x="38" y="37"/>
                    <a:pt x="38" y="37"/>
                  </a:cubicBezTo>
                  <a:cubicBezTo>
                    <a:pt x="49" y="0"/>
                    <a:pt x="49" y="0"/>
                    <a:pt x="49" y="0"/>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60"/>
            <p:cNvSpPr/>
            <p:nvPr/>
          </p:nvSpPr>
          <p:spPr bwMode="auto">
            <a:xfrm>
              <a:off x="5356739" y="1918318"/>
              <a:ext cx="444706" cy="790883"/>
            </a:xfrm>
            <a:custGeom>
              <a:avLst/>
              <a:gdLst>
                <a:gd name="T0" fmla="*/ 31 w 31"/>
                <a:gd name="T1" fmla="*/ 0 h 55"/>
                <a:gd name="T2" fmla="*/ 23 w 31"/>
                <a:gd name="T3" fmla="*/ 55 h 55"/>
                <a:gd name="T4" fmla="*/ 0 w 31"/>
                <a:gd name="T5" fmla="*/ 23 h 55"/>
                <a:gd name="T6" fmla="*/ 31 w 31"/>
                <a:gd name="T7" fmla="*/ 0 h 55"/>
              </a:gdLst>
              <a:ahLst/>
              <a:cxnLst>
                <a:cxn ang="0">
                  <a:pos x="T0" y="T1"/>
                </a:cxn>
                <a:cxn ang="0">
                  <a:pos x="T2" y="T3"/>
                </a:cxn>
                <a:cxn ang="0">
                  <a:pos x="T4" y="T5"/>
                </a:cxn>
                <a:cxn ang="0">
                  <a:pos x="T6" y="T7"/>
                </a:cxn>
              </a:cxnLst>
              <a:rect l="0" t="0" r="r" b="b"/>
              <a:pathLst>
                <a:path w="31" h="55">
                  <a:moveTo>
                    <a:pt x="31" y="0"/>
                  </a:moveTo>
                  <a:cubicBezTo>
                    <a:pt x="23" y="55"/>
                    <a:pt x="23" y="55"/>
                    <a:pt x="23" y="55"/>
                  </a:cubicBezTo>
                  <a:cubicBezTo>
                    <a:pt x="20" y="37"/>
                    <a:pt x="0" y="23"/>
                    <a:pt x="0" y="23"/>
                  </a:cubicBezTo>
                  <a:lnTo>
                    <a:pt x="31"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61"/>
            <p:cNvSpPr/>
            <p:nvPr/>
          </p:nvSpPr>
          <p:spPr bwMode="auto">
            <a:xfrm>
              <a:off x="5069145" y="1114121"/>
              <a:ext cx="977286" cy="1134397"/>
            </a:xfrm>
            <a:custGeom>
              <a:avLst/>
              <a:gdLst>
                <a:gd name="T0" fmla="*/ 52 w 68"/>
                <a:gd name="T1" fmla="*/ 12 h 79"/>
                <a:gd name="T2" fmla="*/ 38 w 68"/>
                <a:gd name="T3" fmla="*/ 0 h 79"/>
                <a:gd name="T4" fmla="*/ 0 w 68"/>
                <a:gd name="T5" fmla="*/ 65 h 79"/>
                <a:gd name="T6" fmla="*/ 10 w 68"/>
                <a:gd name="T7" fmla="*/ 72 h 79"/>
                <a:gd name="T8" fmla="*/ 20 w 68"/>
                <a:gd name="T9" fmla="*/ 79 h 79"/>
                <a:gd name="T10" fmla="*/ 68 w 68"/>
                <a:gd name="T11" fmla="*/ 21 h 79"/>
                <a:gd name="T12" fmla="*/ 52 w 68"/>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68" h="79">
                  <a:moveTo>
                    <a:pt x="52" y="12"/>
                  </a:moveTo>
                  <a:cubicBezTo>
                    <a:pt x="47" y="8"/>
                    <a:pt x="42" y="4"/>
                    <a:pt x="38" y="0"/>
                  </a:cubicBezTo>
                  <a:cubicBezTo>
                    <a:pt x="21" y="9"/>
                    <a:pt x="2" y="27"/>
                    <a:pt x="0" y="65"/>
                  </a:cubicBezTo>
                  <a:cubicBezTo>
                    <a:pt x="10" y="72"/>
                    <a:pt x="10" y="72"/>
                    <a:pt x="10" y="72"/>
                  </a:cubicBezTo>
                  <a:cubicBezTo>
                    <a:pt x="20" y="79"/>
                    <a:pt x="20" y="79"/>
                    <a:pt x="20" y="79"/>
                  </a:cubicBezTo>
                  <a:cubicBezTo>
                    <a:pt x="55" y="64"/>
                    <a:pt x="66" y="40"/>
                    <a:pt x="68" y="21"/>
                  </a:cubicBezTo>
                  <a:cubicBezTo>
                    <a:pt x="63" y="19"/>
                    <a:pt x="58" y="15"/>
                    <a:pt x="52" y="12"/>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14" name="Freeform 62"/>
            <p:cNvSpPr/>
            <p:nvPr/>
          </p:nvSpPr>
          <p:spPr bwMode="auto">
            <a:xfrm>
              <a:off x="5069145" y="1114121"/>
              <a:ext cx="745613" cy="1033206"/>
            </a:xfrm>
            <a:custGeom>
              <a:avLst/>
              <a:gdLst>
                <a:gd name="T0" fmla="*/ 38 w 52"/>
                <a:gd name="T1" fmla="*/ 0 h 72"/>
                <a:gd name="T2" fmla="*/ 0 w 52"/>
                <a:gd name="T3" fmla="*/ 65 h 72"/>
                <a:gd name="T4" fmla="*/ 10 w 52"/>
                <a:gd name="T5" fmla="*/ 72 h 72"/>
                <a:gd name="T6" fmla="*/ 52 w 52"/>
                <a:gd name="T7" fmla="*/ 12 h 72"/>
                <a:gd name="T8" fmla="*/ 38 w 52"/>
                <a:gd name="T9" fmla="*/ 0 h 72"/>
              </a:gdLst>
              <a:ahLst/>
              <a:cxnLst>
                <a:cxn ang="0">
                  <a:pos x="T0" y="T1"/>
                </a:cxn>
                <a:cxn ang="0">
                  <a:pos x="T2" y="T3"/>
                </a:cxn>
                <a:cxn ang="0">
                  <a:pos x="T4" y="T5"/>
                </a:cxn>
                <a:cxn ang="0">
                  <a:pos x="T6" y="T7"/>
                </a:cxn>
                <a:cxn ang="0">
                  <a:pos x="T8" y="T9"/>
                </a:cxn>
              </a:cxnLst>
              <a:rect l="0" t="0" r="r" b="b"/>
              <a:pathLst>
                <a:path w="52" h="72">
                  <a:moveTo>
                    <a:pt x="38" y="0"/>
                  </a:moveTo>
                  <a:cubicBezTo>
                    <a:pt x="21" y="9"/>
                    <a:pt x="2" y="27"/>
                    <a:pt x="0" y="65"/>
                  </a:cubicBezTo>
                  <a:cubicBezTo>
                    <a:pt x="10" y="72"/>
                    <a:pt x="10" y="72"/>
                    <a:pt x="10" y="72"/>
                  </a:cubicBezTo>
                  <a:cubicBezTo>
                    <a:pt x="52" y="12"/>
                    <a:pt x="52" y="12"/>
                    <a:pt x="52" y="12"/>
                  </a:cubicBezTo>
                  <a:cubicBezTo>
                    <a:pt x="47" y="8"/>
                    <a:pt x="42" y="4"/>
                    <a:pt x="38"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63"/>
            <p:cNvSpPr/>
            <p:nvPr/>
          </p:nvSpPr>
          <p:spPr bwMode="auto">
            <a:xfrm>
              <a:off x="5615041" y="983638"/>
              <a:ext cx="402099" cy="303571"/>
            </a:xfrm>
            <a:custGeom>
              <a:avLst/>
              <a:gdLst>
                <a:gd name="T0" fmla="*/ 0 w 28"/>
                <a:gd name="T1" fmla="*/ 9 h 21"/>
                <a:gd name="T2" fmla="*/ 14 w 28"/>
                <a:gd name="T3" fmla="*/ 21 h 21"/>
                <a:gd name="T4" fmla="*/ 28 w 28"/>
                <a:gd name="T5" fmla="*/ 0 h 21"/>
                <a:gd name="T6" fmla="*/ 0 w 28"/>
                <a:gd name="T7" fmla="*/ 9 h 21"/>
              </a:gdLst>
              <a:ahLst/>
              <a:cxnLst>
                <a:cxn ang="0">
                  <a:pos x="T0" y="T1"/>
                </a:cxn>
                <a:cxn ang="0">
                  <a:pos x="T2" y="T3"/>
                </a:cxn>
                <a:cxn ang="0">
                  <a:pos x="T4" y="T5"/>
                </a:cxn>
                <a:cxn ang="0">
                  <a:pos x="T6" y="T7"/>
                </a:cxn>
              </a:cxnLst>
              <a:rect l="0" t="0" r="r" b="b"/>
              <a:pathLst>
                <a:path w="28" h="21">
                  <a:moveTo>
                    <a:pt x="0" y="9"/>
                  </a:moveTo>
                  <a:cubicBezTo>
                    <a:pt x="4" y="13"/>
                    <a:pt x="9" y="17"/>
                    <a:pt x="14" y="21"/>
                  </a:cubicBezTo>
                  <a:cubicBezTo>
                    <a:pt x="28" y="0"/>
                    <a:pt x="28" y="0"/>
                    <a:pt x="28" y="0"/>
                  </a:cubicBezTo>
                  <a:cubicBezTo>
                    <a:pt x="28" y="0"/>
                    <a:pt x="15" y="1"/>
                    <a:pt x="0" y="9"/>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16" name="Freeform 65"/>
            <p:cNvSpPr/>
            <p:nvPr/>
          </p:nvSpPr>
          <p:spPr bwMode="auto">
            <a:xfrm>
              <a:off x="5814758" y="983638"/>
              <a:ext cx="274280" cy="431390"/>
            </a:xfrm>
            <a:custGeom>
              <a:avLst/>
              <a:gdLst>
                <a:gd name="T0" fmla="*/ 14 w 19"/>
                <a:gd name="T1" fmla="*/ 0 h 30"/>
                <a:gd name="T2" fmla="*/ 0 w 19"/>
                <a:gd name="T3" fmla="*/ 21 h 30"/>
                <a:gd name="T4" fmla="*/ 16 w 19"/>
                <a:gd name="T5" fmla="*/ 30 h 30"/>
                <a:gd name="T6" fmla="*/ 14 w 19"/>
                <a:gd name="T7" fmla="*/ 0 h 30"/>
              </a:gdLst>
              <a:ahLst/>
              <a:cxnLst>
                <a:cxn ang="0">
                  <a:pos x="T0" y="T1"/>
                </a:cxn>
                <a:cxn ang="0">
                  <a:pos x="T2" y="T3"/>
                </a:cxn>
                <a:cxn ang="0">
                  <a:pos x="T4" y="T5"/>
                </a:cxn>
                <a:cxn ang="0">
                  <a:pos x="T6" y="T7"/>
                </a:cxn>
              </a:cxnLst>
              <a:rect l="0" t="0" r="r" b="b"/>
              <a:pathLst>
                <a:path w="19" h="30">
                  <a:moveTo>
                    <a:pt x="14" y="0"/>
                  </a:moveTo>
                  <a:cubicBezTo>
                    <a:pt x="0" y="21"/>
                    <a:pt x="0" y="21"/>
                    <a:pt x="0" y="21"/>
                  </a:cubicBezTo>
                  <a:cubicBezTo>
                    <a:pt x="6" y="24"/>
                    <a:pt x="11" y="28"/>
                    <a:pt x="16" y="30"/>
                  </a:cubicBezTo>
                  <a:cubicBezTo>
                    <a:pt x="19" y="13"/>
                    <a:pt x="14" y="0"/>
                    <a:pt x="14"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3" name="Freeform 72"/>
            <p:cNvSpPr/>
            <p:nvPr/>
          </p:nvSpPr>
          <p:spPr bwMode="auto">
            <a:xfrm>
              <a:off x="4653732" y="2046137"/>
              <a:ext cx="703006" cy="790883"/>
            </a:xfrm>
            <a:custGeom>
              <a:avLst/>
              <a:gdLst>
                <a:gd name="T0" fmla="*/ 45 w 49"/>
                <a:gd name="T1" fmla="*/ 42 h 55"/>
                <a:gd name="T2" fmla="*/ 49 w 49"/>
                <a:gd name="T3" fmla="*/ 14 h 55"/>
                <a:gd name="T4" fmla="*/ 39 w 49"/>
                <a:gd name="T5" fmla="*/ 7 h 55"/>
                <a:gd name="T6" fmla="*/ 29 w 49"/>
                <a:gd name="T7" fmla="*/ 0 h 55"/>
                <a:gd name="T8" fmla="*/ 4 w 49"/>
                <a:gd name="T9" fmla="*/ 13 h 55"/>
                <a:gd name="T10" fmla="*/ 0 w 49"/>
                <a:gd name="T11" fmla="*/ 41 h 55"/>
                <a:gd name="T12" fmla="*/ 17 w 49"/>
                <a:gd name="T13" fmla="*/ 38 h 55"/>
                <a:gd name="T14" fmla="*/ 20 w 49"/>
                <a:gd name="T15" fmla="*/ 55 h 55"/>
                <a:gd name="T16" fmla="*/ 45 w 49"/>
                <a:gd name="T17" fmla="*/ 4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5" y="42"/>
                  </a:moveTo>
                  <a:cubicBezTo>
                    <a:pt x="42" y="24"/>
                    <a:pt x="49" y="14"/>
                    <a:pt x="49" y="14"/>
                  </a:cubicBezTo>
                  <a:cubicBezTo>
                    <a:pt x="39" y="7"/>
                    <a:pt x="39" y="7"/>
                    <a:pt x="39" y="7"/>
                  </a:cubicBezTo>
                  <a:cubicBezTo>
                    <a:pt x="29" y="0"/>
                    <a:pt x="29" y="0"/>
                    <a:pt x="29" y="0"/>
                  </a:cubicBezTo>
                  <a:cubicBezTo>
                    <a:pt x="29" y="0"/>
                    <a:pt x="22" y="10"/>
                    <a:pt x="4" y="13"/>
                  </a:cubicBezTo>
                  <a:cubicBezTo>
                    <a:pt x="4" y="13"/>
                    <a:pt x="25" y="27"/>
                    <a:pt x="0" y="41"/>
                  </a:cubicBezTo>
                  <a:cubicBezTo>
                    <a:pt x="17" y="38"/>
                    <a:pt x="17" y="38"/>
                    <a:pt x="17" y="38"/>
                  </a:cubicBezTo>
                  <a:cubicBezTo>
                    <a:pt x="20" y="55"/>
                    <a:pt x="20" y="55"/>
                    <a:pt x="20" y="55"/>
                  </a:cubicBezTo>
                  <a:cubicBezTo>
                    <a:pt x="25" y="27"/>
                    <a:pt x="45" y="42"/>
                    <a:pt x="45" y="42"/>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24" name="Freeform 73"/>
            <p:cNvSpPr/>
            <p:nvPr/>
          </p:nvSpPr>
          <p:spPr bwMode="auto">
            <a:xfrm>
              <a:off x="4653732" y="2046137"/>
              <a:ext cx="559210" cy="591165"/>
            </a:xfrm>
            <a:custGeom>
              <a:avLst/>
              <a:gdLst>
                <a:gd name="T0" fmla="*/ 29 w 39"/>
                <a:gd name="T1" fmla="*/ 0 h 41"/>
                <a:gd name="T2" fmla="*/ 4 w 39"/>
                <a:gd name="T3" fmla="*/ 13 h 41"/>
                <a:gd name="T4" fmla="*/ 12 w 39"/>
                <a:gd name="T5" fmla="*/ 26 h 41"/>
                <a:gd name="T6" fmla="*/ 0 w 39"/>
                <a:gd name="T7" fmla="*/ 41 h 41"/>
                <a:gd name="T8" fmla="*/ 17 w 39"/>
                <a:gd name="T9" fmla="*/ 38 h 41"/>
                <a:gd name="T10" fmla="*/ 39 w 39"/>
                <a:gd name="T11" fmla="*/ 7 h 41"/>
                <a:gd name="T12" fmla="*/ 29 w 39"/>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9" h="41">
                  <a:moveTo>
                    <a:pt x="29" y="0"/>
                  </a:moveTo>
                  <a:cubicBezTo>
                    <a:pt x="29" y="0"/>
                    <a:pt x="22" y="10"/>
                    <a:pt x="4" y="13"/>
                  </a:cubicBezTo>
                  <a:cubicBezTo>
                    <a:pt x="4" y="13"/>
                    <a:pt x="12" y="19"/>
                    <a:pt x="12" y="26"/>
                  </a:cubicBezTo>
                  <a:cubicBezTo>
                    <a:pt x="12" y="31"/>
                    <a:pt x="9" y="36"/>
                    <a:pt x="0" y="41"/>
                  </a:cubicBezTo>
                  <a:cubicBezTo>
                    <a:pt x="17" y="38"/>
                    <a:pt x="17" y="38"/>
                    <a:pt x="17" y="38"/>
                  </a:cubicBezTo>
                  <a:cubicBezTo>
                    <a:pt x="39" y="7"/>
                    <a:pt x="39" y="7"/>
                    <a:pt x="39" y="7"/>
                  </a:cubicBezTo>
                  <a:cubicBezTo>
                    <a:pt x="29" y="0"/>
                    <a:pt x="29" y="0"/>
                    <a:pt x="29"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26" name="Oval 25"/>
            <p:cNvSpPr/>
            <p:nvPr/>
          </p:nvSpPr>
          <p:spPr>
            <a:xfrm>
              <a:off x="5606801" y="1360313"/>
              <a:ext cx="194644" cy="194644"/>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401110" y="1594586"/>
              <a:ext cx="238795" cy="23879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Rectangle 58"/>
          <p:cNvSpPr>
            <a:spLocks noChangeArrowheads="1"/>
          </p:cNvSpPr>
          <p:nvPr/>
        </p:nvSpPr>
        <p:spPr bwMode="auto">
          <a:xfrm>
            <a:off x="3186321" y="2800350"/>
            <a:ext cx="975603" cy="978967"/>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29" name="Rectangle 58"/>
          <p:cNvSpPr>
            <a:spLocks noChangeArrowheads="1"/>
          </p:cNvSpPr>
          <p:nvPr/>
        </p:nvSpPr>
        <p:spPr bwMode="auto">
          <a:xfrm>
            <a:off x="4238123" y="3296959"/>
            <a:ext cx="415609" cy="689407"/>
          </a:xfrm>
          <a:prstGeom prst="rect">
            <a:avLst/>
          </a:prstGeom>
          <a:solidFill>
            <a:srgbClr val="F4C60E"/>
          </a:solidFill>
          <a:ln>
            <a:noFill/>
          </a:ln>
        </p:spPr>
        <p:txBody>
          <a:bodyPr vert="horz" wrap="square" lIns="91440" tIns="45720" rIns="91440" bIns="45720" numCol="1" anchor="t" anchorCtr="0" compatLnSpc="1"/>
          <a:lstStyle/>
          <a:p>
            <a:endParaRPr lang="en-US"/>
          </a:p>
        </p:txBody>
      </p:sp>
      <p:sp>
        <p:nvSpPr>
          <p:cNvPr id="30" name="Rectangle 58"/>
          <p:cNvSpPr>
            <a:spLocks noChangeArrowheads="1"/>
          </p:cNvSpPr>
          <p:nvPr/>
        </p:nvSpPr>
        <p:spPr bwMode="auto">
          <a:xfrm>
            <a:off x="2286000" y="3852293"/>
            <a:ext cx="1875924" cy="457200"/>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31" name="Rectangle 58"/>
          <p:cNvSpPr>
            <a:spLocks noChangeArrowheads="1"/>
          </p:cNvSpPr>
          <p:nvPr/>
        </p:nvSpPr>
        <p:spPr bwMode="auto">
          <a:xfrm>
            <a:off x="2592115" y="4384744"/>
            <a:ext cx="684485" cy="758756"/>
          </a:xfrm>
          <a:prstGeom prst="rect">
            <a:avLst/>
          </a:prstGeom>
          <a:solidFill>
            <a:srgbClr val="01D48F"/>
          </a:solidFill>
          <a:ln>
            <a:noFill/>
          </a:ln>
        </p:spPr>
        <p:txBody>
          <a:bodyPr vert="horz" wrap="square" lIns="91440" tIns="45720" rIns="91440" bIns="45720" numCol="1" anchor="t" anchorCtr="0" compatLnSpc="1"/>
          <a:lstStyle/>
          <a:p>
            <a:endParaRPr lang="en-US"/>
          </a:p>
        </p:txBody>
      </p:sp>
      <p:sp>
        <p:nvSpPr>
          <p:cNvPr id="32" name="Rectangle 58"/>
          <p:cNvSpPr>
            <a:spLocks noChangeArrowheads="1"/>
          </p:cNvSpPr>
          <p:nvPr/>
        </p:nvSpPr>
        <p:spPr bwMode="auto">
          <a:xfrm>
            <a:off x="3350754" y="4309493"/>
            <a:ext cx="1524000" cy="457200"/>
          </a:xfrm>
          <a:prstGeom prst="rect">
            <a:avLst/>
          </a:prstGeom>
          <a:solidFill>
            <a:srgbClr val="F3C301"/>
          </a:solidFill>
          <a:ln>
            <a:noFill/>
          </a:ln>
        </p:spPr>
        <p:txBody>
          <a:bodyPr vert="horz" wrap="square" lIns="91440" tIns="45720" rIns="91440" bIns="45720" numCol="1" anchor="t" anchorCtr="0" compatLnSpc="1"/>
          <a:lstStyle/>
          <a:p>
            <a:endParaRPr lang="en-US"/>
          </a:p>
        </p:txBody>
      </p:sp>
      <p:grpSp>
        <p:nvGrpSpPr>
          <p:cNvPr id="33" name="Group 32"/>
          <p:cNvGrpSpPr/>
          <p:nvPr/>
        </p:nvGrpSpPr>
        <p:grpSpPr>
          <a:xfrm>
            <a:off x="2755921" y="4596012"/>
            <a:ext cx="368279" cy="336220"/>
            <a:chOff x="5422900" y="4983163"/>
            <a:chExt cx="711200" cy="649288"/>
          </a:xfrm>
          <a:solidFill>
            <a:schemeClr val="bg1">
              <a:lumMod val="95000"/>
            </a:schemeClr>
          </a:solidFill>
        </p:grpSpPr>
        <p:sp>
          <p:nvSpPr>
            <p:cNvPr id="34" name="Freeform 33"/>
            <p:cNvSpPr/>
            <p:nvPr/>
          </p:nvSpPr>
          <p:spPr bwMode="auto">
            <a:xfrm>
              <a:off x="5422900" y="4983163"/>
              <a:ext cx="711200" cy="255588"/>
            </a:xfrm>
            <a:custGeom>
              <a:avLst/>
              <a:gdLst>
                <a:gd name="T0" fmla="*/ 0 w 190"/>
                <a:gd name="T1" fmla="*/ 52 h 68"/>
                <a:gd name="T2" fmla="*/ 15 w 190"/>
                <a:gd name="T3" fmla="*/ 68 h 68"/>
                <a:gd name="T4" fmla="*/ 175 w 190"/>
                <a:gd name="T5" fmla="*/ 68 h 68"/>
                <a:gd name="T6" fmla="*/ 190 w 190"/>
                <a:gd name="T7" fmla="*/ 52 h 68"/>
                <a:gd name="T8" fmla="*/ 0 w 190"/>
                <a:gd name="T9" fmla="*/ 52 h 68"/>
              </a:gdLst>
              <a:ahLst/>
              <a:cxnLst>
                <a:cxn ang="0">
                  <a:pos x="T0" y="T1"/>
                </a:cxn>
                <a:cxn ang="0">
                  <a:pos x="T2" y="T3"/>
                </a:cxn>
                <a:cxn ang="0">
                  <a:pos x="T4" y="T5"/>
                </a:cxn>
                <a:cxn ang="0">
                  <a:pos x="T6" y="T7"/>
                </a:cxn>
                <a:cxn ang="0">
                  <a:pos x="T8" y="T9"/>
                </a:cxn>
              </a:cxnLst>
              <a:rect l="0" t="0" r="r" b="b"/>
              <a:pathLst>
                <a:path w="190" h="68">
                  <a:moveTo>
                    <a:pt x="0" y="52"/>
                  </a:moveTo>
                  <a:cubicBezTo>
                    <a:pt x="15" y="68"/>
                    <a:pt x="15" y="68"/>
                    <a:pt x="15" y="68"/>
                  </a:cubicBezTo>
                  <a:cubicBezTo>
                    <a:pt x="59" y="24"/>
                    <a:pt x="131" y="24"/>
                    <a:pt x="175" y="68"/>
                  </a:cubicBezTo>
                  <a:cubicBezTo>
                    <a:pt x="190" y="52"/>
                    <a:pt x="190" y="52"/>
                    <a:pt x="190" y="52"/>
                  </a:cubicBezTo>
                  <a:cubicBezTo>
                    <a:pt x="138" y="0"/>
                    <a:pt x="52" y="0"/>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5530850" y="5153025"/>
              <a:ext cx="495300" cy="195263"/>
            </a:xfrm>
            <a:custGeom>
              <a:avLst/>
              <a:gdLst>
                <a:gd name="T0" fmla="*/ 0 w 132"/>
                <a:gd name="T1" fmla="*/ 36 h 52"/>
                <a:gd name="T2" fmla="*/ 16 w 132"/>
                <a:gd name="T3" fmla="*/ 52 h 52"/>
                <a:gd name="T4" fmla="*/ 116 w 132"/>
                <a:gd name="T5" fmla="*/ 52 h 52"/>
                <a:gd name="T6" fmla="*/ 132 w 132"/>
                <a:gd name="T7" fmla="*/ 36 h 52"/>
                <a:gd name="T8" fmla="*/ 0 w 132"/>
                <a:gd name="T9" fmla="*/ 36 h 52"/>
              </a:gdLst>
              <a:ahLst/>
              <a:cxnLst>
                <a:cxn ang="0">
                  <a:pos x="T0" y="T1"/>
                </a:cxn>
                <a:cxn ang="0">
                  <a:pos x="T2" y="T3"/>
                </a:cxn>
                <a:cxn ang="0">
                  <a:pos x="T4" y="T5"/>
                </a:cxn>
                <a:cxn ang="0">
                  <a:pos x="T6" y="T7"/>
                </a:cxn>
                <a:cxn ang="0">
                  <a:pos x="T8" y="T9"/>
                </a:cxn>
              </a:cxnLst>
              <a:rect l="0" t="0" r="r" b="b"/>
              <a:pathLst>
                <a:path w="132" h="52">
                  <a:moveTo>
                    <a:pt x="0" y="36"/>
                  </a:moveTo>
                  <a:cubicBezTo>
                    <a:pt x="16" y="52"/>
                    <a:pt x="16" y="52"/>
                    <a:pt x="16" y="52"/>
                  </a:cubicBezTo>
                  <a:cubicBezTo>
                    <a:pt x="43" y="24"/>
                    <a:pt x="89" y="24"/>
                    <a:pt x="116" y="52"/>
                  </a:cubicBezTo>
                  <a:cubicBezTo>
                    <a:pt x="132" y="36"/>
                    <a:pt x="132" y="36"/>
                    <a:pt x="132" y="36"/>
                  </a:cubicBezTo>
                  <a:cubicBezTo>
                    <a:pt x="96" y="0"/>
                    <a:pt x="36" y="0"/>
                    <a:pt x="0"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5638800" y="5321300"/>
              <a:ext cx="277813" cy="134938"/>
            </a:xfrm>
            <a:custGeom>
              <a:avLst/>
              <a:gdLst>
                <a:gd name="T0" fmla="*/ 0 w 74"/>
                <a:gd name="T1" fmla="*/ 20 h 36"/>
                <a:gd name="T2" fmla="*/ 16 w 74"/>
                <a:gd name="T3" fmla="*/ 36 h 36"/>
                <a:gd name="T4" fmla="*/ 58 w 74"/>
                <a:gd name="T5" fmla="*/ 36 h 36"/>
                <a:gd name="T6" fmla="*/ 74 w 74"/>
                <a:gd name="T7" fmla="*/ 20 h 36"/>
                <a:gd name="T8" fmla="*/ 0 w 74"/>
                <a:gd name="T9" fmla="*/ 20 h 36"/>
              </a:gdLst>
              <a:ahLst/>
              <a:cxnLst>
                <a:cxn ang="0">
                  <a:pos x="T0" y="T1"/>
                </a:cxn>
                <a:cxn ang="0">
                  <a:pos x="T2" y="T3"/>
                </a:cxn>
                <a:cxn ang="0">
                  <a:pos x="T4" y="T5"/>
                </a:cxn>
                <a:cxn ang="0">
                  <a:pos x="T6" y="T7"/>
                </a:cxn>
                <a:cxn ang="0">
                  <a:pos x="T8" y="T9"/>
                </a:cxn>
              </a:cxnLst>
              <a:rect l="0" t="0" r="r" b="b"/>
              <a:pathLst>
                <a:path w="74" h="36">
                  <a:moveTo>
                    <a:pt x="0" y="20"/>
                  </a:moveTo>
                  <a:cubicBezTo>
                    <a:pt x="16" y="36"/>
                    <a:pt x="16" y="36"/>
                    <a:pt x="16" y="36"/>
                  </a:cubicBezTo>
                  <a:cubicBezTo>
                    <a:pt x="27" y="24"/>
                    <a:pt x="47" y="24"/>
                    <a:pt x="58" y="36"/>
                  </a:cubicBezTo>
                  <a:cubicBezTo>
                    <a:pt x="74" y="20"/>
                    <a:pt x="74" y="20"/>
                    <a:pt x="74" y="20"/>
                  </a:cubicBezTo>
                  <a:cubicBezTo>
                    <a:pt x="54" y="0"/>
                    <a:pt x="20" y="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5699125" y="5478463"/>
              <a:ext cx="157163" cy="153988"/>
            </a:xfrm>
            <a:custGeom>
              <a:avLst/>
              <a:gdLst>
                <a:gd name="T0" fmla="*/ 8 w 42"/>
                <a:gd name="T1" fmla="*/ 7 h 41"/>
                <a:gd name="T2" fmla="*/ 8 w 42"/>
                <a:gd name="T3" fmla="*/ 34 h 41"/>
                <a:gd name="T4" fmla="*/ 34 w 42"/>
                <a:gd name="T5" fmla="*/ 34 h 41"/>
                <a:gd name="T6" fmla="*/ 34 w 42"/>
                <a:gd name="T7" fmla="*/ 7 h 41"/>
                <a:gd name="T8" fmla="*/ 8 w 42"/>
                <a:gd name="T9" fmla="*/ 7 h 41"/>
              </a:gdLst>
              <a:ahLst/>
              <a:cxnLst>
                <a:cxn ang="0">
                  <a:pos x="T0" y="T1"/>
                </a:cxn>
                <a:cxn ang="0">
                  <a:pos x="T2" y="T3"/>
                </a:cxn>
                <a:cxn ang="0">
                  <a:pos x="T4" y="T5"/>
                </a:cxn>
                <a:cxn ang="0">
                  <a:pos x="T6" y="T7"/>
                </a:cxn>
                <a:cxn ang="0">
                  <a:pos x="T8" y="T9"/>
                </a:cxn>
              </a:cxnLst>
              <a:rect l="0" t="0" r="r" b="b"/>
              <a:pathLst>
                <a:path w="42" h="41">
                  <a:moveTo>
                    <a:pt x="8" y="7"/>
                  </a:moveTo>
                  <a:cubicBezTo>
                    <a:pt x="0" y="14"/>
                    <a:pt x="0" y="26"/>
                    <a:pt x="8" y="34"/>
                  </a:cubicBezTo>
                  <a:cubicBezTo>
                    <a:pt x="15" y="41"/>
                    <a:pt x="27" y="41"/>
                    <a:pt x="34" y="34"/>
                  </a:cubicBezTo>
                  <a:cubicBezTo>
                    <a:pt x="42" y="26"/>
                    <a:pt x="42" y="14"/>
                    <a:pt x="34" y="7"/>
                  </a:cubicBezTo>
                  <a:cubicBezTo>
                    <a:pt x="27" y="0"/>
                    <a:pt x="15" y="0"/>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8" name="Group 37"/>
          <p:cNvGrpSpPr/>
          <p:nvPr/>
        </p:nvGrpSpPr>
        <p:grpSpPr>
          <a:xfrm>
            <a:off x="3470914" y="3081107"/>
            <a:ext cx="406415" cy="406415"/>
            <a:chOff x="881063" y="4684713"/>
            <a:chExt cx="660401" cy="660400"/>
          </a:xfrm>
          <a:solidFill>
            <a:schemeClr val="bg1">
              <a:lumMod val="95000"/>
            </a:schemeClr>
          </a:solidFill>
        </p:grpSpPr>
        <p:sp>
          <p:nvSpPr>
            <p:cNvPr id="39" name="Freeform 38"/>
            <p:cNvSpPr/>
            <p:nvPr/>
          </p:nvSpPr>
          <p:spPr bwMode="auto">
            <a:xfrm>
              <a:off x="881063" y="4913313"/>
              <a:ext cx="430213" cy="431800"/>
            </a:xfrm>
            <a:custGeom>
              <a:avLst/>
              <a:gdLst>
                <a:gd name="T0" fmla="*/ 28 w 115"/>
                <a:gd name="T1" fmla="*/ 87 h 115"/>
                <a:gd name="T2" fmla="*/ 115 w 115"/>
                <a:gd name="T3" fmla="*/ 103 h 115"/>
                <a:gd name="T4" fmla="*/ 12 w 115"/>
                <a:gd name="T5" fmla="*/ 0 h 115"/>
                <a:gd name="T6" fmla="*/ 28 w 115"/>
                <a:gd name="T7" fmla="*/ 87 h 115"/>
              </a:gdLst>
              <a:ahLst/>
              <a:cxnLst>
                <a:cxn ang="0">
                  <a:pos x="T0" y="T1"/>
                </a:cxn>
                <a:cxn ang="0">
                  <a:pos x="T2" y="T3"/>
                </a:cxn>
                <a:cxn ang="0">
                  <a:pos x="T4" y="T5"/>
                </a:cxn>
                <a:cxn ang="0">
                  <a:pos x="T6" y="T7"/>
                </a:cxn>
              </a:cxnLst>
              <a:rect l="0" t="0" r="r" b="b"/>
              <a:pathLst>
                <a:path w="115" h="115">
                  <a:moveTo>
                    <a:pt x="28" y="87"/>
                  </a:moveTo>
                  <a:cubicBezTo>
                    <a:pt x="52" y="110"/>
                    <a:pt x="86" y="115"/>
                    <a:pt x="115" y="103"/>
                  </a:cubicBezTo>
                  <a:cubicBezTo>
                    <a:pt x="12" y="0"/>
                    <a:pt x="12" y="0"/>
                    <a:pt x="12" y="0"/>
                  </a:cubicBezTo>
                  <a:cubicBezTo>
                    <a:pt x="0" y="29"/>
                    <a:pt x="5" y="63"/>
                    <a:pt x="28"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1158876" y="4684713"/>
              <a:ext cx="382588" cy="382588"/>
            </a:xfrm>
            <a:custGeom>
              <a:avLst/>
              <a:gdLst>
                <a:gd name="T0" fmla="*/ 0 w 102"/>
                <a:gd name="T1" fmla="*/ 0 h 102"/>
                <a:gd name="T2" fmla="*/ 0 w 102"/>
                <a:gd name="T3" fmla="*/ 24 h 102"/>
                <a:gd name="T4" fmla="*/ 78 w 102"/>
                <a:gd name="T5" fmla="*/ 102 h 102"/>
                <a:gd name="T6" fmla="*/ 102 w 102"/>
                <a:gd name="T7" fmla="*/ 102 h 102"/>
                <a:gd name="T8" fmla="*/ 0 w 102"/>
                <a:gd name="T9" fmla="*/ 0 h 102"/>
              </a:gdLst>
              <a:ahLst/>
              <a:cxnLst>
                <a:cxn ang="0">
                  <a:pos x="T0" y="T1"/>
                </a:cxn>
                <a:cxn ang="0">
                  <a:pos x="T2" y="T3"/>
                </a:cxn>
                <a:cxn ang="0">
                  <a:pos x="T4" y="T5"/>
                </a:cxn>
                <a:cxn ang="0">
                  <a:pos x="T6" y="T7"/>
                </a:cxn>
                <a:cxn ang="0">
                  <a:pos x="T8" y="T9"/>
                </a:cxn>
              </a:cxnLst>
              <a:rect l="0" t="0" r="r" b="b"/>
              <a:pathLst>
                <a:path w="102" h="102">
                  <a:moveTo>
                    <a:pt x="0" y="0"/>
                  </a:moveTo>
                  <a:cubicBezTo>
                    <a:pt x="0" y="24"/>
                    <a:pt x="0" y="24"/>
                    <a:pt x="0" y="24"/>
                  </a:cubicBezTo>
                  <a:cubicBezTo>
                    <a:pt x="43" y="24"/>
                    <a:pt x="78" y="59"/>
                    <a:pt x="78" y="102"/>
                  </a:cubicBezTo>
                  <a:cubicBezTo>
                    <a:pt x="102" y="102"/>
                    <a:pt x="102" y="102"/>
                    <a:pt x="102" y="102"/>
                  </a:cubicBezTo>
                  <a:cubicBezTo>
                    <a:pt x="102" y="45"/>
                    <a:pt x="57"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1158876" y="4852988"/>
              <a:ext cx="212725" cy="214313"/>
            </a:xfrm>
            <a:custGeom>
              <a:avLst/>
              <a:gdLst>
                <a:gd name="T0" fmla="*/ 0 w 57"/>
                <a:gd name="T1" fmla="*/ 0 h 57"/>
                <a:gd name="T2" fmla="*/ 0 w 57"/>
                <a:gd name="T3" fmla="*/ 24 h 57"/>
                <a:gd name="T4" fmla="*/ 33 w 57"/>
                <a:gd name="T5" fmla="*/ 57 h 57"/>
                <a:gd name="T6" fmla="*/ 57 w 57"/>
                <a:gd name="T7" fmla="*/ 57 h 57"/>
                <a:gd name="T8" fmla="*/ 0 w 57"/>
                <a:gd name="T9" fmla="*/ 0 h 57"/>
              </a:gdLst>
              <a:ahLst/>
              <a:cxnLst>
                <a:cxn ang="0">
                  <a:pos x="T0" y="T1"/>
                </a:cxn>
                <a:cxn ang="0">
                  <a:pos x="T2" y="T3"/>
                </a:cxn>
                <a:cxn ang="0">
                  <a:pos x="T4" y="T5"/>
                </a:cxn>
                <a:cxn ang="0">
                  <a:pos x="T6" y="T7"/>
                </a:cxn>
                <a:cxn ang="0">
                  <a:pos x="T8" y="T9"/>
                </a:cxn>
              </a:cxnLst>
              <a:rect l="0" t="0" r="r" b="b"/>
              <a:pathLst>
                <a:path w="57" h="57">
                  <a:moveTo>
                    <a:pt x="0" y="0"/>
                  </a:moveTo>
                  <a:cubicBezTo>
                    <a:pt x="0" y="24"/>
                    <a:pt x="0" y="24"/>
                    <a:pt x="0" y="24"/>
                  </a:cubicBezTo>
                  <a:cubicBezTo>
                    <a:pt x="18" y="24"/>
                    <a:pt x="33" y="39"/>
                    <a:pt x="33" y="57"/>
                  </a:cubicBezTo>
                  <a:cubicBezTo>
                    <a:pt x="57" y="57"/>
                    <a:pt x="57" y="57"/>
                    <a:pt x="57" y="57"/>
                  </a:cubicBezTo>
                  <a:cubicBezTo>
                    <a:pt x="57" y="25"/>
                    <a:pt x="3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1090613" y="5003801"/>
              <a:ext cx="131763" cy="130175"/>
            </a:xfrm>
            <a:custGeom>
              <a:avLst/>
              <a:gdLst>
                <a:gd name="T0" fmla="*/ 35 w 35"/>
                <a:gd name="T1" fmla="*/ 21 h 35"/>
                <a:gd name="T2" fmla="*/ 14 w 35"/>
                <a:gd name="T3" fmla="*/ 0 h 35"/>
                <a:gd name="T4" fmla="*/ 0 w 35"/>
                <a:gd name="T5" fmla="*/ 6 h 35"/>
                <a:gd name="T6" fmla="*/ 29 w 35"/>
                <a:gd name="T7" fmla="*/ 35 h 35"/>
                <a:gd name="T8" fmla="*/ 35 w 35"/>
                <a:gd name="T9" fmla="*/ 21 h 35"/>
              </a:gdLst>
              <a:ahLst/>
              <a:cxnLst>
                <a:cxn ang="0">
                  <a:pos x="T0" y="T1"/>
                </a:cxn>
                <a:cxn ang="0">
                  <a:pos x="T2" y="T3"/>
                </a:cxn>
                <a:cxn ang="0">
                  <a:pos x="T4" y="T5"/>
                </a:cxn>
                <a:cxn ang="0">
                  <a:pos x="T6" y="T7"/>
                </a:cxn>
                <a:cxn ang="0">
                  <a:pos x="T8" y="T9"/>
                </a:cxn>
              </a:cxnLst>
              <a:rect l="0" t="0" r="r" b="b"/>
              <a:pathLst>
                <a:path w="35" h="35">
                  <a:moveTo>
                    <a:pt x="35" y="21"/>
                  </a:moveTo>
                  <a:cubicBezTo>
                    <a:pt x="35" y="9"/>
                    <a:pt x="26" y="0"/>
                    <a:pt x="14" y="0"/>
                  </a:cubicBezTo>
                  <a:cubicBezTo>
                    <a:pt x="8" y="0"/>
                    <a:pt x="3" y="2"/>
                    <a:pt x="0" y="6"/>
                  </a:cubicBezTo>
                  <a:cubicBezTo>
                    <a:pt x="29" y="35"/>
                    <a:pt x="29" y="35"/>
                    <a:pt x="29" y="35"/>
                  </a:cubicBezTo>
                  <a:cubicBezTo>
                    <a:pt x="33" y="32"/>
                    <a:pt x="35" y="26"/>
                    <a:pt x="3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3" name="TextBox 42"/>
          <p:cNvSpPr txBox="1"/>
          <p:nvPr/>
        </p:nvSpPr>
        <p:spPr>
          <a:xfrm>
            <a:off x="2362200" y="3931100"/>
            <a:ext cx="1140373" cy="307777"/>
          </a:xfrm>
          <a:prstGeom prst="rect">
            <a:avLst/>
          </a:prstGeom>
          <a:noFill/>
        </p:spPr>
        <p:txBody>
          <a:bodyPr wrap="square" rtlCol="0">
            <a:spAutoFit/>
          </a:bodyPr>
          <a:lstStyle/>
          <a:p>
            <a:r>
              <a:rPr lang="en-US" sz="1400" smtClean="0">
                <a:solidFill>
                  <a:schemeClr val="bg1"/>
                </a:solidFill>
                <a:latin typeface="+mj-lt"/>
              </a:rPr>
              <a:t>SAMPLE CONTENT</a:t>
            </a:r>
            <a:endParaRPr lang="en-US" sz="1400">
              <a:solidFill>
                <a:schemeClr val="bg1"/>
              </a:solidFill>
              <a:latin typeface="+mj-lt"/>
            </a:endParaRPr>
          </a:p>
        </p:txBody>
      </p:sp>
      <p:sp>
        <p:nvSpPr>
          <p:cNvPr id="44" name="TextBox 43"/>
          <p:cNvSpPr txBox="1"/>
          <p:nvPr/>
        </p:nvSpPr>
        <p:spPr>
          <a:xfrm>
            <a:off x="3657600" y="4384205"/>
            <a:ext cx="1140373" cy="307777"/>
          </a:xfrm>
          <a:prstGeom prst="rect">
            <a:avLst/>
          </a:prstGeom>
          <a:noFill/>
        </p:spPr>
        <p:txBody>
          <a:bodyPr wrap="square" rtlCol="0">
            <a:spAutoFit/>
          </a:bodyPr>
          <a:lstStyle/>
          <a:p>
            <a:r>
              <a:rPr lang="en-US" sz="1400" smtClean="0">
                <a:solidFill>
                  <a:schemeClr val="bg1"/>
                </a:solidFill>
                <a:latin typeface="+mj-lt"/>
              </a:rPr>
              <a:t>SAMPLE CONTENT</a:t>
            </a:r>
            <a:endParaRPr lang="en-US" sz="1400">
              <a:solidFill>
                <a:schemeClr val="bg1"/>
              </a:solidFill>
              <a:latin typeface="+mj-lt"/>
            </a:endParaRPr>
          </a:p>
        </p:txBody>
      </p:sp>
      <p:sp>
        <p:nvSpPr>
          <p:cNvPr id="45" name="TextBox 44"/>
          <p:cNvSpPr txBox="1"/>
          <p:nvPr/>
        </p:nvSpPr>
        <p:spPr>
          <a:xfrm>
            <a:off x="644939" y="1581150"/>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46" name="Rectangle 45"/>
          <p:cNvSpPr/>
          <p:nvPr/>
        </p:nvSpPr>
        <p:spPr>
          <a:xfrm>
            <a:off x="644939" y="1850473"/>
            <a:ext cx="331746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has been the industry's </a:t>
            </a:r>
            <a:r>
              <a:rPr lang="en-US" sz="1200" smtClean="0">
                <a:solidFill>
                  <a:schemeClr val="bg1">
                    <a:lumMod val="85000"/>
                  </a:schemeClr>
                </a:solidFill>
              </a:rPr>
              <a:t>standard. </a:t>
            </a:r>
            <a:endParaRPr lang="en-US" sz="1200">
              <a:solidFill>
                <a:schemeClr val="bg1">
                  <a:lumMod val="85000"/>
                </a:schemeClr>
              </a:solidFill>
            </a:endParaRPr>
          </a:p>
        </p:txBody>
      </p:sp>
      <p:sp>
        <p:nvSpPr>
          <p:cNvPr id="47" name="TextBox 46"/>
          <p:cNvSpPr txBox="1"/>
          <p:nvPr/>
        </p:nvSpPr>
        <p:spPr>
          <a:xfrm>
            <a:off x="5334000" y="3357219"/>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48" name="Rectangle 47"/>
          <p:cNvSpPr/>
          <p:nvPr/>
        </p:nvSpPr>
        <p:spPr>
          <a:xfrm>
            <a:off x="5334000" y="3626542"/>
            <a:ext cx="3317461"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Lorem Ipsum has been the industry's </a:t>
            </a:r>
            <a:r>
              <a:rPr lang="en-US" sz="1200" smtClean="0">
                <a:solidFill>
                  <a:schemeClr val="bg1">
                    <a:lumMod val="85000"/>
                  </a:schemeClr>
                </a:solidFill>
              </a:rPr>
              <a:t>standard. </a:t>
            </a:r>
            <a:endParaRPr lang="en-US" sz="1200">
              <a:solidFill>
                <a:schemeClr val="bg1">
                  <a:lumMod val="85000"/>
                </a:schemeClr>
              </a:solidFill>
            </a:endParaRPr>
          </a:p>
        </p:txBody>
      </p:sp>
      <p:graphicFrame>
        <p:nvGraphicFramePr>
          <p:cNvPr id="49" name="Diagram 48"/>
          <p:cNvGraphicFramePr/>
          <p:nvPr/>
        </p:nvGraphicFramePr>
        <p:xfrm>
          <a:off x="720878" y="2724150"/>
          <a:ext cx="1641322" cy="1112039"/>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50" name="Diagram 49"/>
          <p:cNvGraphicFramePr/>
          <p:nvPr/>
        </p:nvGraphicFramePr>
        <p:xfrm>
          <a:off x="6858000" y="957272"/>
          <a:ext cx="1641322" cy="111203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51" name="Diagram 50"/>
          <p:cNvGraphicFramePr/>
          <p:nvPr/>
        </p:nvGraphicFramePr>
        <p:xfrm>
          <a:off x="6858000" y="2069311"/>
          <a:ext cx="1641322" cy="1112039"/>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54" name="TextBox 5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6" name="TextBox 55"/>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up)">
                                      <p:cBhvr>
                                        <p:cTn id="13" dur="500"/>
                                        <p:tgtEl>
                                          <p:spTgt spid="10"/>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up)">
                                      <p:cBhvr>
                                        <p:cTn id="17" dur="500"/>
                                        <p:tgtEl>
                                          <p:spTgt spid="29"/>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wipe(up)">
                                      <p:cBhvr>
                                        <p:cTn id="21" dur="500"/>
                                        <p:tgtEl>
                                          <p:spTgt spid="28"/>
                                        </p:tgtEl>
                                      </p:cBhvr>
                                    </p:animEffect>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right)">
                                      <p:cBhvr>
                                        <p:cTn id="25" dur="500"/>
                                        <p:tgtEl>
                                          <p:spTgt spid="30"/>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wipe(left)">
                                      <p:cBhvr>
                                        <p:cTn id="29" dur="500"/>
                                        <p:tgtEl>
                                          <p:spTgt spid="32"/>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p:cTn id="37" dur="500" fill="hold"/>
                                        <p:tgtEl>
                                          <p:spTgt spid="49"/>
                                        </p:tgtEl>
                                        <p:attrNameLst>
                                          <p:attrName>ppt_w</p:attrName>
                                        </p:attrNameLst>
                                      </p:cBhvr>
                                      <p:tavLst>
                                        <p:tav tm="0">
                                          <p:val>
                                            <p:fltVal val="0"/>
                                          </p:val>
                                        </p:tav>
                                        <p:tav tm="100000">
                                          <p:val>
                                            <p:strVal val="#ppt_w"/>
                                          </p:val>
                                        </p:tav>
                                      </p:tavLst>
                                    </p:anim>
                                    <p:anim calcmode="lin" valueType="num">
                                      <p:cBhvr>
                                        <p:cTn id="38" dur="500" fill="hold"/>
                                        <p:tgtEl>
                                          <p:spTgt spid="49"/>
                                        </p:tgtEl>
                                        <p:attrNameLst>
                                          <p:attrName>ppt_h</p:attrName>
                                        </p:attrNameLst>
                                      </p:cBhvr>
                                      <p:tavLst>
                                        <p:tav tm="0">
                                          <p:val>
                                            <p:fltVal val="0"/>
                                          </p:val>
                                        </p:tav>
                                        <p:tav tm="100000">
                                          <p:val>
                                            <p:strVal val="#ppt_h"/>
                                          </p:val>
                                        </p:tav>
                                      </p:tavLst>
                                    </p:anim>
                                    <p:animEffect transition="in" filter="fade">
                                      <p:cBhvr>
                                        <p:cTn id="39" dur="500"/>
                                        <p:tgtEl>
                                          <p:spTgt spid="49"/>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500" fill="hold"/>
                                        <p:tgtEl>
                                          <p:spTgt spid="50"/>
                                        </p:tgtEl>
                                        <p:attrNameLst>
                                          <p:attrName>ppt_w</p:attrName>
                                        </p:attrNameLst>
                                      </p:cBhvr>
                                      <p:tavLst>
                                        <p:tav tm="0">
                                          <p:val>
                                            <p:fltVal val="0"/>
                                          </p:val>
                                        </p:tav>
                                        <p:tav tm="100000">
                                          <p:val>
                                            <p:strVal val="#ppt_w"/>
                                          </p:val>
                                        </p:tav>
                                      </p:tavLst>
                                    </p:anim>
                                    <p:anim calcmode="lin" valueType="num">
                                      <p:cBhvr>
                                        <p:cTn id="44" dur="500" fill="hold"/>
                                        <p:tgtEl>
                                          <p:spTgt spid="50"/>
                                        </p:tgtEl>
                                        <p:attrNameLst>
                                          <p:attrName>ppt_h</p:attrName>
                                        </p:attrNameLst>
                                      </p:cBhvr>
                                      <p:tavLst>
                                        <p:tav tm="0">
                                          <p:val>
                                            <p:fltVal val="0"/>
                                          </p:val>
                                        </p:tav>
                                        <p:tav tm="100000">
                                          <p:val>
                                            <p:strVal val="#ppt_h"/>
                                          </p:val>
                                        </p:tav>
                                      </p:tavLst>
                                    </p:anim>
                                    <p:animEffect transition="in" filter="fade">
                                      <p:cBhvr>
                                        <p:cTn id="45" dur="500"/>
                                        <p:tgtEl>
                                          <p:spTgt spid="50"/>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51"/>
                                        </p:tgtEl>
                                        <p:attrNameLst>
                                          <p:attrName>style.visibility</p:attrName>
                                        </p:attrNameLst>
                                      </p:cBhvr>
                                      <p:to>
                                        <p:strVal val="visible"/>
                                      </p:to>
                                    </p:set>
                                    <p:anim calcmode="lin" valueType="num">
                                      <p:cBhvr>
                                        <p:cTn id="49" dur="500" fill="hold"/>
                                        <p:tgtEl>
                                          <p:spTgt spid="51"/>
                                        </p:tgtEl>
                                        <p:attrNameLst>
                                          <p:attrName>ppt_w</p:attrName>
                                        </p:attrNameLst>
                                      </p:cBhvr>
                                      <p:tavLst>
                                        <p:tav tm="0">
                                          <p:val>
                                            <p:fltVal val="0"/>
                                          </p:val>
                                        </p:tav>
                                        <p:tav tm="100000">
                                          <p:val>
                                            <p:strVal val="#ppt_w"/>
                                          </p:val>
                                        </p:tav>
                                      </p:tavLst>
                                    </p:anim>
                                    <p:anim calcmode="lin" valueType="num">
                                      <p:cBhvr>
                                        <p:cTn id="50" dur="500" fill="hold"/>
                                        <p:tgtEl>
                                          <p:spTgt spid="51"/>
                                        </p:tgtEl>
                                        <p:attrNameLst>
                                          <p:attrName>ppt_h</p:attrName>
                                        </p:attrNameLst>
                                      </p:cBhvr>
                                      <p:tavLst>
                                        <p:tav tm="0">
                                          <p:val>
                                            <p:fltVal val="0"/>
                                          </p:val>
                                        </p:tav>
                                        <p:tav tm="100000">
                                          <p:val>
                                            <p:strVal val="#ppt_h"/>
                                          </p:val>
                                        </p:tav>
                                      </p:tavLst>
                                    </p:anim>
                                    <p:animEffect transition="in" filter="fade">
                                      <p:cBhvr>
                                        <p:cTn id="51" dur="500"/>
                                        <p:tgtEl>
                                          <p:spTgt spid="51"/>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left)">
                                      <p:cBhvr>
                                        <p:cTn id="55" dur="500"/>
                                        <p:tgtEl>
                                          <p:spTgt spid="45"/>
                                        </p:tgtEl>
                                      </p:cBhvr>
                                    </p:animEffect>
                                  </p:childTnLst>
                                </p:cTn>
                              </p:par>
                            </p:childTnLst>
                          </p:cTn>
                        </p:par>
                        <p:par>
                          <p:cTn id="56" fill="hold">
                            <p:stCondLst>
                              <p:cond delay="5500"/>
                            </p:stCondLst>
                            <p:childTnLst>
                              <p:par>
                                <p:cTn id="57" presetID="22" presetClass="entr" presetSubtype="8" fill="hold" grpId="0" nodeType="after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ipe(left)">
                                      <p:cBhvr>
                                        <p:cTn id="59" dur="500"/>
                                        <p:tgtEl>
                                          <p:spTgt spid="47"/>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fade">
                                      <p:cBhvr>
                                        <p:cTn id="67" dur="500"/>
                                        <p:tgtEl>
                                          <p:spTgt spid="48"/>
                                        </p:tgtEl>
                                      </p:cBhvr>
                                    </p:animEffect>
                                  </p:childTnLst>
                                </p:cTn>
                              </p:par>
                            </p:childTnLst>
                          </p:cTn>
                        </p:par>
                        <p:par>
                          <p:cTn id="68" fill="hold">
                            <p:stCondLst>
                              <p:cond delay="7000"/>
                            </p:stCondLst>
                            <p:childTnLst>
                              <p:par>
                                <p:cTn id="69" presetID="37" presetClass="entr" presetSubtype="0" fill="hold" grpId="0" nodeType="afterEffect">
                                  <p:stCondLst>
                                    <p:cond delay="0"/>
                                  </p:stCondLst>
                                  <p:childTnLst>
                                    <p:set>
                                      <p:cBhvr>
                                        <p:cTn id="70" dur="1" fill="hold">
                                          <p:stCondLst>
                                            <p:cond delay="0"/>
                                          </p:stCondLst>
                                        </p:cTn>
                                        <p:tgtEl>
                                          <p:spTgt spid="54"/>
                                        </p:tgtEl>
                                        <p:attrNameLst>
                                          <p:attrName>style.visibility</p:attrName>
                                        </p:attrNameLst>
                                      </p:cBhvr>
                                      <p:to>
                                        <p:strVal val="visible"/>
                                      </p:to>
                                    </p:set>
                                    <p:animEffect transition="in" filter="fade">
                                      <p:cBhvr>
                                        <p:cTn id="71" dur="750"/>
                                        <p:tgtEl>
                                          <p:spTgt spid="54"/>
                                        </p:tgtEl>
                                      </p:cBhvr>
                                    </p:animEffect>
                                    <p:anim calcmode="lin" valueType="num">
                                      <p:cBhvr>
                                        <p:cTn id="72" dur="750" fill="hold"/>
                                        <p:tgtEl>
                                          <p:spTgt spid="54"/>
                                        </p:tgtEl>
                                        <p:attrNameLst>
                                          <p:attrName>ppt_x</p:attrName>
                                        </p:attrNameLst>
                                      </p:cBhvr>
                                      <p:tavLst>
                                        <p:tav tm="0">
                                          <p:val>
                                            <p:strVal val="#ppt_x"/>
                                          </p:val>
                                        </p:tav>
                                        <p:tav tm="100000">
                                          <p:val>
                                            <p:strVal val="#ppt_x"/>
                                          </p:val>
                                        </p:tav>
                                      </p:tavLst>
                                    </p:anim>
                                    <p:anim calcmode="lin" valueType="num">
                                      <p:cBhvr>
                                        <p:cTn id="73" dur="675" decel="100000" fill="hold"/>
                                        <p:tgtEl>
                                          <p:spTgt spid="54"/>
                                        </p:tgtEl>
                                        <p:attrNameLst>
                                          <p:attrName>ppt_y</p:attrName>
                                        </p:attrNameLst>
                                      </p:cBhvr>
                                      <p:tavLst>
                                        <p:tav tm="0">
                                          <p:val>
                                            <p:strVal val="#ppt_y+1"/>
                                          </p:val>
                                        </p:tav>
                                        <p:tav tm="100000">
                                          <p:val>
                                            <p:strVal val="#ppt_y-.03"/>
                                          </p:val>
                                        </p:tav>
                                      </p:tavLst>
                                    </p:anim>
                                    <p:anim calcmode="lin" valueType="num">
                                      <p:cBhvr>
                                        <p:cTn id="74" dur="75" accel="100000" fill="hold">
                                          <p:stCondLst>
                                            <p:cond delay="675"/>
                                          </p:stCondLst>
                                        </p:cTn>
                                        <p:tgtEl>
                                          <p:spTgt spid="54"/>
                                        </p:tgtEl>
                                        <p:attrNameLst>
                                          <p:attrName>ppt_y</p:attrName>
                                        </p:attrNameLst>
                                      </p:cBhvr>
                                      <p:tavLst>
                                        <p:tav tm="0">
                                          <p:val>
                                            <p:strVal val="#ppt_y-.03"/>
                                          </p:val>
                                        </p:tav>
                                        <p:tav tm="100000">
                                          <p:val>
                                            <p:strVal val="#ppt_y"/>
                                          </p:val>
                                        </p:tav>
                                      </p:tavLst>
                                    </p:anim>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fade">
                                      <p:cBhvr>
                                        <p:cTn id="78"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8" grpId="0" animBg="1"/>
      <p:bldP spid="29" grpId="0" animBg="1"/>
      <p:bldP spid="30" grpId="0" animBg="1"/>
      <p:bldP spid="31" grpId="0" animBg="1"/>
      <p:bldP spid="32" grpId="0" animBg="1"/>
      <p:bldP spid="45" grpId="0"/>
      <p:bldP spid="46" grpId="0"/>
      <p:bldP spid="47" grpId="0"/>
      <p:bldP spid="48" grpId="0"/>
      <p:bldGraphic spid="49" grpId="0">
        <p:bldAsOne/>
      </p:bldGraphic>
      <p:bldGraphic spid="50" grpId="0">
        <p:bldAsOne/>
      </p:bldGraphic>
      <p:bldGraphic spid="51" grpId="0">
        <p:bldAsOne/>
      </p:bldGraphic>
      <p:bldP spid="54" grpId="0"/>
      <p:bldP spid="5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2625778" y="1171478"/>
            <a:ext cx="3546422" cy="3533872"/>
            <a:chOff x="2798789" y="1171478"/>
            <a:chExt cx="3546422" cy="3533872"/>
          </a:xfrm>
        </p:grpSpPr>
        <p:sp>
          <p:nvSpPr>
            <p:cNvPr id="20" name="Freeform 119"/>
            <p:cNvSpPr/>
            <p:nvPr/>
          </p:nvSpPr>
          <p:spPr bwMode="auto">
            <a:xfrm>
              <a:off x="4688121" y="3537855"/>
              <a:ext cx="552363" cy="615132"/>
            </a:xfrm>
            <a:custGeom>
              <a:avLst/>
              <a:gdLst>
                <a:gd name="T0" fmla="*/ 9 w 37"/>
                <a:gd name="T1" fmla="*/ 7 h 41"/>
                <a:gd name="T2" fmla="*/ 29 w 37"/>
                <a:gd name="T3" fmla="*/ 5 h 41"/>
                <a:gd name="T4" fmla="*/ 32 w 37"/>
                <a:gd name="T5" fmla="*/ 25 h 41"/>
                <a:gd name="T6" fmla="*/ 1 w 37"/>
                <a:gd name="T7" fmla="*/ 41 h 41"/>
                <a:gd name="T8" fmla="*/ 9 w 37"/>
                <a:gd name="T9" fmla="*/ 7 h 41"/>
              </a:gdLst>
              <a:ahLst/>
              <a:cxnLst>
                <a:cxn ang="0">
                  <a:pos x="T0" y="T1"/>
                </a:cxn>
                <a:cxn ang="0">
                  <a:pos x="T2" y="T3"/>
                </a:cxn>
                <a:cxn ang="0">
                  <a:pos x="T4" y="T5"/>
                </a:cxn>
                <a:cxn ang="0">
                  <a:pos x="T6" y="T7"/>
                </a:cxn>
                <a:cxn ang="0">
                  <a:pos x="T8" y="T9"/>
                </a:cxn>
              </a:cxnLst>
              <a:rect l="0" t="0" r="r" b="b"/>
              <a:pathLst>
                <a:path w="37" h="41">
                  <a:moveTo>
                    <a:pt x="9" y="7"/>
                  </a:moveTo>
                  <a:cubicBezTo>
                    <a:pt x="14" y="1"/>
                    <a:pt x="23" y="0"/>
                    <a:pt x="29" y="5"/>
                  </a:cubicBezTo>
                  <a:cubicBezTo>
                    <a:pt x="36" y="9"/>
                    <a:pt x="37" y="18"/>
                    <a:pt x="32" y="25"/>
                  </a:cubicBezTo>
                  <a:cubicBezTo>
                    <a:pt x="22" y="37"/>
                    <a:pt x="11" y="32"/>
                    <a:pt x="1" y="41"/>
                  </a:cubicBezTo>
                  <a:cubicBezTo>
                    <a:pt x="8" y="29"/>
                    <a:pt x="0" y="20"/>
                    <a:pt x="9" y="7"/>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2" name="Freeform 121"/>
            <p:cNvSpPr/>
            <p:nvPr/>
          </p:nvSpPr>
          <p:spPr bwMode="auto">
            <a:xfrm>
              <a:off x="4732061" y="3418593"/>
              <a:ext cx="564917" cy="615132"/>
            </a:xfrm>
            <a:custGeom>
              <a:avLst/>
              <a:gdLst>
                <a:gd name="T0" fmla="*/ 28 w 38"/>
                <a:gd name="T1" fmla="*/ 34 h 41"/>
                <a:gd name="T2" fmla="*/ 8 w 38"/>
                <a:gd name="T3" fmla="*/ 36 h 41"/>
                <a:gd name="T4" fmla="*/ 5 w 38"/>
                <a:gd name="T5" fmla="*/ 16 h 41"/>
                <a:gd name="T6" fmla="*/ 36 w 38"/>
                <a:gd name="T7" fmla="*/ 0 h 41"/>
                <a:gd name="T8" fmla="*/ 28 w 38"/>
                <a:gd name="T9" fmla="*/ 34 h 41"/>
              </a:gdLst>
              <a:ahLst/>
              <a:cxnLst>
                <a:cxn ang="0">
                  <a:pos x="T0" y="T1"/>
                </a:cxn>
                <a:cxn ang="0">
                  <a:pos x="T2" y="T3"/>
                </a:cxn>
                <a:cxn ang="0">
                  <a:pos x="T4" y="T5"/>
                </a:cxn>
                <a:cxn ang="0">
                  <a:pos x="T6" y="T7"/>
                </a:cxn>
                <a:cxn ang="0">
                  <a:pos x="T8" y="T9"/>
                </a:cxn>
              </a:cxnLst>
              <a:rect l="0" t="0" r="r" b="b"/>
              <a:pathLst>
                <a:path w="38" h="41">
                  <a:moveTo>
                    <a:pt x="28" y="34"/>
                  </a:moveTo>
                  <a:cubicBezTo>
                    <a:pt x="23" y="40"/>
                    <a:pt x="14" y="41"/>
                    <a:pt x="8" y="36"/>
                  </a:cubicBezTo>
                  <a:cubicBezTo>
                    <a:pt x="2" y="32"/>
                    <a:pt x="0" y="23"/>
                    <a:pt x="5" y="16"/>
                  </a:cubicBezTo>
                  <a:cubicBezTo>
                    <a:pt x="15" y="4"/>
                    <a:pt x="26" y="9"/>
                    <a:pt x="36" y="0"/>
                  </a:cubicBezTo>
                  <a:cubicBezTo>
                    <a:pt x="30" y="11"/>
                    <a:pt x="38" y="21"/>
                    <a:pt x="28" y="34"/>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0" name="Freeform 109"/>
            <p:cNvSpPr/>
            <p:nvPr/>
          </p:nvSpPr>
          <p:spPr bwMode="auto">
            <a:xfrm>
              <a:off x="5165162" y="2288758"/>
              <a:ext cx="627686" cy="520981"/>
            </a:xfrm>
            <a:custGeom>
              <a:avLst/>
              <a:gdLst>
                <a:gd name="T0" fmla="*/ 8 w 42"/>
                <a:gd name="T1" fmla="*/ 28 h 35"/>
                <a:gd name="T2" fmla="*/ 5 w 42"/>
                <a:gd name="T3" fmla="*/ 7 h 35"/>
                <a:gd name="T4" fmla="*/ 26 w 42"/>
                <a:gd name="T5" fmla="*/ 5 h 35"/>
                <a:gd name="T6" fmla="*/ 42 w 42"/>
                <a:gd name="T7" fmla="*/ 35 h 35"/>
                <a:gd name="T8" fmla="*/ 8 w 42"/>
                <a:gd name="T9" fmla="*/ 28 h 35"/>
              </a:gdLst>
              <a:ahLst/>
              <a:cxnLst>
                <a:cxn ang="0">
                  <a:pos x="T0" y="T1"/>
                </a:cxn>
                <a:cxn ang="0">
                  <a:pos x="T2" y="T3"/>
                </a:cxn>
                <a:cxn ang="0">
                  <a:pos x="T4" y="T5"/>
                </a:cxn>
                <a:cxn ang="0">
                  <a:pos x="T6" y="T7"/>
                </a:cxn>
                <a:cxn ang="0">
                  <a:pos x="T8" y="T9"/>
                </a:cxn>
              </a:cxnLst>
              <a:rect l="0" t="0" r="r" b="b"/>
              <a:pathLst>
                <a:path w="42" h="35">
                  <a:moveTo>
                    <a:pt x="8" y="28"/>
                  </a:moveTo>
                  <a:cubicBezTo>
                    <a:pt x="2" y="23"/>
                    <a:pt x="0" y="14"/>
                    <a:pt x="5" y="7"/>
                  </a:cubicBezTo>
                  <a:cubicBezTo>
                    <a:pt x="10" y="1"/>
                    <a:pt x="19" y="0"/>
                    <a:pt x="26" y="5"/>
                  </a:cubicBezTo>
                  <a:cubicBezTo>
                    <a:pt x="32" y="10"/>
                    <a:pt x="33" y="29"/>
                    <a:pt x="42" y="35"/>
                  </a:cubicBezTo>
                  <a:cubicBezTo>
                    <a:pt x="34" y="29"/>
                    <a:pt x="14" y="33"/>
                    <a:pt x="8" y="2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1" name="Freeform 110"/>
            <p:cNvSpPr/>
            <p:nvPr/>
          </p:nvSpPr>
          <p:spPr bwMode="auto">
            <a:xfrm>
              <a:off x="5284424" y="2364081"/>
              <a:ext cx="508427" cy="445659"/>
            </a:xfrm>
            <a:custGeom>
              <a:avLst/>
              <a:gdLst>
                <a:gd name="T0" fmla="*/ 18 w 34"/>
                <a:gd name="T1" fmla="*/ 0 h 30"/>
                <a:gd name="T2" fmla="*/ 34 w 34"/>
                <a:gd name="T3" fmla="*/ 30 h 30"/>
                <a:gd name="T4" fmla="*/ 0 w 34"/>
                <a:gd name="T5" fmla="*/ 23 h 30"/>
              </a:gdLst>
              <a:ahLst/>
              <a:cxnLst>
                <a:cxn ang="0">
                  <a:pos x="T0" y="T1"/>
                </a:cxn>
                <a:cxn ang="0">
                  <a:pos x="T2" y="T3"/>
                </a:cxn>
                <a:cxn ang="0">
                  <a:pos x="T4" y="T5"/>
                </a:cxn>
              </a:cxnLst>
              <a:rect l="0" t="0" r="r" b="b"/>
              <a:pathLst>
                <a:path w="34" h="30">
                  <a:moveTo>
                    <a:pt x="18" y="0"/>
                  </a:moveTo>
                  <a:cubicBezTo>
                    <a:pt x="24" y="5"/>
                    <a:pt x="26" y="24"/>
                    <a:pt x="34" y="30"/>
                  </a:cubicBezTo>
                  <a:cubicBezTo>
                    <a:pt x="26" y="24"/>
                    <a:pt x="6" y="28"/>
                    <a:pt x="0" y="23"/>
                  </a:cubicBezTo>
                </a:path>
              </a:pathLst>
            </a:custGeom>
            <a:solidFill>
              <a:srgbClr val="C113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11"/>
            <p:cNvSpPr/>
            <p:nvPr/>
          </p:nvSpPr>
          <p:spPr bwMode="auto">
            <a:xfrm>
              <a:off x="5165162" y="2288758"/>
              <a:ext cx="627686" cy="552363"/>
            </a:xfrm>
            <a:custGeom>
              <a:avLst/>
              <a:gdLst>
                <a:gd name="T0" fmla="*/ 8 w 42"/>
                <a:gd name="T1" fmla="*/ 28 h 37"/>
                <a:gd name="T2" fmla="*/ 5 w 42"/>
                <a:gd name="T3" fmla="*/ 7 h 37"/>
                <a:gd name="T4" fmla="*/ 26 w 42"/>
                <a:gd name="T5" fmla="*/ 5 h 37"/>
                <a:gd name="T6" fmla="*/ 42 w 42"/>
                <a:gd name="T7" fmla="*/ 35 h 37"/>
                <a:gd name="T8" fmla="*/ 8 w 42"/>
                <a:gd name="T9" fmla="*/ 28 h 37"/>
              </a:gdLst>
              <a:ahLst/>
              <a:cxnLst>
                <a:cxn ang="0">
                  <a:pos x="T0" y="T1"/>
                </a:cxn>
                <a:cxn ang="0">
                  <a:pos x="T2" y="T3"/>
                </a:cxn>
                <a:cxn ang="0">
                  <a:pos x="T4" y="T5"/>
                </a:cxn>
                <a:cxn ang="0">
                  <a:pos x="T6" y="T7"/>
                </a:cxn>
                <a:cxn ang="0">
                  <a:pos x="T8" y="T9"/>
                </a:cxn>
              </a:cxnLst>
              <a:rect l="0" t="0" r="r" b="b"/>
              <a:pathLst>
                <a:path w="42" h="37">
                  <a:moveTo>
                    <a:pt x="8" y="28"/>
                  </a:moveTo>
                  <a:cubicBezTo>
                    <a:pt x="2" y="23"/>
                    <a:pt x="0" y="14"/>
                    <a:pt x="5" y="7"/>
                  </a:cubicBezTo>
                  <a:cubicBezTo>
                    <a:pt x="10" y="1"/>
                    <a:pt x="19" y="0"/>
                    <a:pt x="26" y="5"/>
                  </a:cubicBezTo>
                  <a:cubicBezTo>
                    <a:pt x="38" y="14"/>
                    <a:pt x="33" y="26"/>
                    <a:pt x="42" y="35"/>
                  </a:cubicBezTo>
                  <a:cubicBezTo>
                    <a:pt x="30" y="29"/>
                    <a:pt x="20" y="37"/>
                    <a:pt x="8" y="2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3" name="Freeform 112"/>
            <p:cNvSpPr/>
            <p:nvPr/>
          </p:nvSpPr>
          <p:spPr bwMode="auto">
            <a:xfrm>
              <a:off x="5730079" y="2734417"/>
              <a:ext cx="615132" cy="564917"/>
            </a:xfrm>
            <a:custGeom>
              <a:avLst/>
              <a:gdLst>
                <a:gd name="T0" fmla="*/ 33 w 41"/>
                <a:gd name="T1" fmla="*/ 10 h 38"/>
                <a:gd name="T2" fmla="*/ 36 w 41"/>
                <a:gd name="T3" fmla="*/ 30 h 38"/>
                <a:gd name="T4" fmla="*/ 16 w 41"/>
                <a:gd name="T5" fmla="*/ 33 h 38"/>
                <a:gd name="T6" fmla="*/ 0 w 41"/>
                <a:gd name="T7" fmla="*/ 2 h 38"/>
                <a:gd name="T8" fmla="*/ 33 w 41"/>
                <a:gd name="T9" fmla="*/ 10 h 38"/>
              </a:gdLst>
              <a:ahLst/>
              <a:cxnLst>
                <a:cxn ang="0">
                  <a:pos x="T0" y="T1"/>
                </a:cxn>
                <a:cxn ang="0">
                  <a:pos x="T2" y="T3"/>
                </a:cxn>
                <a:cxn ang="0">
                  <a:pos x="T4" y="T5"/>
                </a:cxn>
                <a:cxn ang="0">
                  <a:pos x="T6" y="T7"/>
                </a:cxn>
                <a:cxn ang="0">
                  <a:pos x="T8" y="T9"/>
                </a:cxn>
              </a:cxnLst>
              <a:rect l="0" t="0" r="r" b="b"/>
              <a:pathLst>
                <a:path w="41" h="38">
                  <a:moveTo>
                    <a:pt x="33" y="10"/>
                  </a:moveTo>
                  <a:cubicBezTo>
                    <a:pt x="40" y="15"/>
                    <a:pt x="41" y="24"/>
                    <a:pt x="36" y="30"/>
                  </a:cubicBezTo>
                  <a:cubicBezTo>
                    <a:pt x="31" y="37"/>
                    <a:pt x="22" y="38"/>
                    <a:pt x="16" y="33"/>
                  </a:cubicBezTo>
                  <a:cubicBezTo>
                    <a:pt x="3" y="23"/>
                    <a:pt x="8" y="12"/>
                    <a:pt x="0" y="2"/>
                  </a:cubicBezTo>
                  <a:cubicBezTo>
                    <a:pt x="11" y="9"/>
                    <a:pt x="21" y="0"/>
                    <a:pt x="33" y="1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4" name="Freeform 113"/>
            <p:cNvSpPr/>
            <p:nvPr/>
          </p:nvSpPr>
          <p:spPr bwMode="auto">
            <a:xfrm>
              <a:off x="5058457" y="2225990"/>
              <a:ext cx="615132" cy="552363"/>
            </a:xfrm>
            <a:custGeom>
              <a:avLst/>
              <a:gdLst>
                <a:gd name="T0" fmla="*/ 34 w 41"/>
                <a:gd name="T1" fmla="*/ 10 h 37"/>
                <a:gd name="T2" fmla="*/ 36 w 41"/>
                <a:gd name="T3" fmla="*/ 30 h 37"/>
                <a:gd name="T4" fmla="*/ 16 w 41"/>
                <a:gd name="T5" fmla="*/ 32 h 37"/>
                <a:gd name="T6" fmla="*/ 0 w 41"/>
                <a:gd name="T7" fmla="*/ 2 h 37"/>
                <a:gd name="T8" fmla="*/ 34 w 41"/>
                <a:gd name="T9" fmla="*/ 10 h 37"/>
              </a:gdLst>
              <a:ahLst/>
              <a:cxnLst>
                <a:cxn ang="0">
                  <a:pos x="T0" y="T1"/>
                </a:cxn>
                <a:cxn ang="0">
                  <a:pos x="T2" y="T3"/>
                </a:cxn>
                <a:cxn ang="0">
                  <a:pos x="T4" y="T5"/>
                </a:cxn>
                <a:cxn ang="0">
                  <a:pos x="T6" y="T7"/>
                </a:cxn>
                <a:cxn ang="0">
                  <a:pos x="T8" y="T9"/>
                </a:cxn>
              </a:cxnLst>
              <a:rect l="0" t="0" r="r" b="b"/>
              <a:pathLst>
                <a:path w="41" h="37">
                  <a:moveTo>
                    <a:pt x="34" y="10"/>
                  </a:moveTo>
                  <a:cubicBezTo>
                    <a:pt x="40" y="14"/>
                    <a:pt x="41" y="24"/>
                    <a:pt x="36" y="30"/>
                  </a:cubicBezTo>
                  <a:cubicBezTo>
                    <a:pt x="31" y="36"/>
                    <a:pt x="22" y="37"/>
                    <a:pt x="16" y="32"/>
                  </a:cubicBezTo>
                  <a:cubicBezTo>
                    <a:pt x="4" y="23"/>
                    <a:pt x="9" y="11"/>
                    <a:pt x="0" y="2"/>
                  </a:cubicBezTo>
                  <a:cubicBezTo>
                    <a:pt x="11" y="8"/>
                    <a:pt x="21" y="0"/>
                    <a:pt x="34" y="1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5" name="Freeform 114"/>
            <p:cNvSpPr/>
            <p:nvPr/>
          </p:nvSpPr>
          <p:spPr bwMode="auto">
            <a:xfrm>
              <a:off x="4524923" y="1780335"/>
              <a:ext cx="608857" cy="564917"/>
            </a:xfrm>
            <a:custGeom>
              <a:avLst/>
              <a:gdLst>
                <a:gd name="T0" fmla="*/ 7 w 41"/>
                <a:gd name="T1" fmla="*/ 28 h 38"/>
                <a:gd name="T2" fmla="*/ 4 w 41"/>
                <a:gd name="T3" fmla="*/ 8 h 38"/>
                <a:gd name="T4" fmla="*/ 25 w 41"/>
                <a:gd name="T5" fmla="*/ 5 h 38"/>
                <a:gd name="T6" fmla="*/ 41 w 41"/>
                <a:gd name="T7" fmla="*/ 36 h 38"/>
                <a:gd name="T8" fmla="*/ 7 w 41"/>
                <a:gd name="T9" fmla="*/ 28 h 38"/>
              </a:gdLst>
              <a:ahLst/>
              <a:cxnLst>
                <a:cxn ang="0">
                  <a:pos x="T0" y="T1"/>
                </a:cxn>
                <a:cxn ang="0">
                  <a:pos x="T2" y="T3"/>
                </a:cxn>
                <a:cxn ang="0">
                  <a:pos x="T4" y="T5"/>
                </a:cxn>
                <a:cxn ang="0">
                  <a:pos x="T6" y="T7"/>
                </a:cxn>
                <a:cxn ang="0">
                  <a:pos x="T8" y="T9"/>
                </a:cxn>
              </a:cxnLst>
              <a:rect l="0" t="0" r="r" b="b"/>
              <a:pathLst>
                <a:path w="41" h="38">
                  <a:moveTo>
                    <a:pt x="7" y="28"/>
                  </a:moveTo>
                  <a:cubicBezTo>
                    <a:pt x="1" y="23"/>
                    <a:pt x="0" y="14"/>
                    <a:pt x="4" y="8"/>
                  </a:cubicBezTo>
                  <a:cubicBezTo>
                    <a:pt x="9" y="1"/>
                    <a:pt x="18" y="0"/>
                    <a:pt x="25" y="5"/>
                  </a:cubicBezTo>
                  <a:cubicBezTo>
                    <a:pt x="37" y="15"/>
                    <a:pt x="32" y="26"/>
                    <a:pt x="41" y="36"/>
                  </a:cubicBezTo>
                  <a:cubicBezTo>
                    <a:pt x="29" y="30"/>
                    <a:pt x="20" y="38"/>
                    <a:pt x="7" y="2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15"/>
            <p:cNvSpPr/>
            <p:nvPr/>
          </p:nvSpPr>
          <p:spPr bwMode="auto">
            <a:xfrm>
              <a:off x="4449600" y="1780335"/>
              <a:ext cx="552363" cy="608857"/>
            </a:xfrm>
            <a:custGeom>
              <a:avLst/>
              <a:gdLst>
                <a:gd name="T0" fmla="*/ 10 w 37"/>
                <a:gd name="T1" fmla="*/ 8 h 41"/>
                <a:gd name="T2" fmla="*/ 30 w 37"/>
                <a:gd name="T3" fmla="*/ 5 h 41"/>
                <a:gd name="T4" fmla="*/ 33 w 37"/>
                <a:gd name="T5" fmla="*/ 25 h 41"/>
                <a:gd name="T6" fmla="*/ 2 w 37"/>
                <a:gd name="T7" fmla="*/ 41 h 41"/>
                <a:gd name="T8" fmla="*/ 10 w 37"/>
                <a:gd name="T9" fmla="*/ 8 h 41"/>
              </a:gdLst>
              <a:ahLst/>
              <a:cxnLst>
                <a:cxn ang="0">
                  <a:pos x="T0" y="T1"/>
                </a:cxn>
                <a:cxn ang="0">
                  <a:pos x="T2" y="T3"/>
                </a:cxn>
                <a:cxn ang="0">
                  <a:pos x="T4" y="T5"/>
                </a:cxn>
                <a:cxn ang="0">
                  <a:pos x="T6" y="T7"/>
                </a:cxn>
                <a:cxn ang="0">
                  <a:pos x="T8" y="T9"/>
                </a:cxn>
              </a:cxnLst>
              <a:rect l="0" t="0" r="r" b="b"/>
              <a:pathLst>
                <a:path w="37" h="41">
                  <a:moveTo>
                    <a:pt x="10" y="8"/>
                  </a:moveTo>
                  <a:cubicBezTo>
                    <a:pt x="15" y="1"/>
                    <a:pt x="24" y="0"/>
                    <a:pt x="30" y="5"/>
                  </a:cubicBezTo>
                  <a:cubicBezTo>
                    <a:pt x="36" y="10"/>
                    <a:pt x="37" y="19"/>
                    <a:pt x="33" y="25"/>
                  </a:cubicBezTo>
                  <a:cubicBezTo>
                    <a:pt x="23" y="38"/>
                    <a:pt x="11" y="33"/>
                    <a:pt x="2" y="41"/>
                  </a:cubicBezTo>
                  <a:cubicBezTo>
                    <a:pt x="8" y="30"/>
                    <a:pt x="0" y="20"/>
                    <a:pt x="10" y="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7" name="Freeform 116"/>
            <p:cNvSpPr/>
            <p:nvPr/>
          </p:nvSpPr>
          <p:spPr bwMode="auto">
            <a:xfrm>
              <a:off x="4003945" y="2332698"/>
              <a:ext cx="552363" cy="627686"/>
            </a:xfrm>
            <a:custGeom>
              <a:avLst/>
              <a:gdLst>
                <a:gd name="T0" fmla="*/ 27 w 37"/>
                <a:gd name="T1" fmla="*/ 34 h 42"/>
                <a:gd name="T2" fmla="*/ 7 w 37"/>
                <a:gd name="T3" fmla="*/ 37 h 42"/>
                <a:gd name="T4" fmla="*/ 4 w 37"/>
                <a:gd name="T5" fmla="*/ 16 h 42"/>
                <a:gd name="T6" fmla="*/ 35 w 37"/>
                <a:gd name="T7" fmla="*/ 0 h 42"/>
                <a:gd name="T8" fmla="*/ 27 w 37"/>
                <a:gd name="T9" fmla="*/ 34 h 42"/>
              </a:gdLst>
              <a:ahLst/>
              <a:cxnLst>
                <a:cxn ang="0">
                  <a:pos x="T0" y="T1"/>
                </a:cxn>
                <a:cxn ang="0">
                  <a:pos x="T2" y="T3"/>
                </a:cxn>
                <a:cxn ang="0">
                  <a:pos x="T4" y="T5"/>
                </a:cxn>
                <a:cxn ang="0">
                  <a:pos x="T6" y="T7"/>
                </a:cxn>
                <a:cxn ang="0">
                  <a:pos x="T8" y="T9"/>
                </a:cxn>
              </a:cxnLst>
              <a:rect l="0" t="0" r="r" b="b"/>
              <a:pathLst>
                <a:path w="37" h="42">
                  <a:moveTo>
                    <a:pt x="27" y="34"/>
                  </a:moveTo>
                  <a:cubicBezTo>
                    <a:pt x="22" y="40"/>
                    <a:pt x="13" y="42"/>
                    <a:pt x="7" y="37"/>
                  </a:cubicBezTo>
                  <a:cubicBezTo>
                    <a:pt x="1" y="32"/>
                    <a:pt x="0" y="23"/>
                    <a:pt x="4" y="16"/>
                  </a:cubicBezTo>
                  <a:cubicBezTo>
                    <a:pt x="14" y="4"/>
                    <a:pt x="25" y="9"/>
                    <a:pt x="35" y="0"/>
                  </a:cubicBezTo>
                  <a:cubicBezTo>
                    <a:pt x="29" y="12"/>
                    <a:pt x="37" y="22"/>
                    <a:pt x="27" y="34"/>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1" name="Freeform 120"/>
            <p:cNvSpPr/>
            <p:nvPr/>
          </p:nvSpPr>
          <p:spPr bwMode="auto">
            <a:xfrm>
              <a:off x="4223633" y="4090218"/>
              <a:ext cx="552363" cy="615132"/>
            </a:xfrm>
            <a:custGeom>
              <a:avLst/>
              <a:gdLst>
                <a:gd name="T0" fmla="*/ 28 w 37"/>
                <a:gd name="T1" fmla="*/ 34 h 41"/>
                <a:gd name="T2" fmla="*/ 7 w 37"/>
                <a:gd name="T3" fmla="*/ 36 h 41"/>
                <a:gd name="T4" fmla="*/ 5 w 37"/>
                <a:gd name="T5" fmla="*/ 16 h 41"/>
                <a:gd name="T6" fmla="*/ 35 w 37"/>
                <a:gd name="T7" fmla="*/ 0 h 41"/>
                <a:gd name="T8" fmla="*/ 28 w 37"/>
                <a:gd name="T9" fmla="*/ 34 h 41"/>
              </a:gdLst>
              <a:ahLst/>
              <a:cxnLst>
                <a:cxn ang="0">
                  <a:pos x="T0" y="T1"/>
                </a:cxn>
                <a:cxn ang="0">
                  <a:pos x="T2" y="T3"/>
                </a:cxn>
                <a:cxn ang="0">
                  <a:pos x="T4" y="T5"/>
                </a:cxn>
                <a:cxn ang="0">
                  <a:pos x="T6" y="T7"/>
                </a:cxn>
                <a:cxn ang="0">
                  <a:pos x="T8" y="T9"/>
                </a:cxn>
              </a:cxnLst>
              <a:rect l="0" t="0" r="r" b="b"/>
              <a:pathLst>
                <a:path w="37" h="41">
                  <a:moveTo>
                    <a:pt x="28" y="34"/>
                  </a:moveTo>
                  <a:cubicBezTo>
                    <a:pt x="23" y="40"/>
                    <a:pt x="14" y="41"/>
                    <a:pt x="7" y="36"/>
                  </a:cubicBezTo>
                  <a:cubicBezTo>
                    <a:pt x="1" y="31"/>
                    <a:pt x="0" y="22"/>
                    <a:pt x="5" y="16"/>
                  </a:cubicBezTo>
                  <a:cubicBezTo>
                    <a:pt x="14" y="4"/>
                    <a:pt x="26" y="9"/>
                    <a:pt x="35" y="0"/>
                  </a:cubicBezTo>
                  <a:cubicBezTo>
                    <a:pt x="29" y="11"/>
                    <a:pt x="37" y="21"/>
                    <a:pt x="28" y="34"/>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3" name="Freeform 122"/>
            <p:cNvSpPr/>
            <p:nvPr/>
          </p:nvSpPr>
          <p:spPr bwMode="auto">
            <a:xfrm>
              <a:off x="5177716" y="2885062"/>
              <a:ext cx="571196" cy="608857"/>
            </a:xfrm>
            <a:custGeom>
              <a:avLst/>
              <a:gdLst>
                <a:gd name="T0" fmla="*/ 10 w 38"/>
                <a:gd name="T1" fmla="*/ 7 h 41"/>
                <a:gd name="T2" fmla="*/ 30 w 38"/>
                <a:gd name="T3" fmla="*/ 5 h 41"/>
                <a:gd name="T4" fmla="*/ 33 w 38"/>
                <a:gd name="T5" fmla="*/ 25 h 41"/>
                <a:gd name="T6" fmla="*/ 2 w 38"/>
                <a:gd name="T7" fmla="*/ 41 h 41"/>
                <a:gd name="T8" fmla="*/ 10 w 38"/>
                <a:gd name="T9" fmla="*/ 7 h 41"/>
              </a:gdLst>
              <a:ahLst/>
              <a:cxnLst>
                <a:cxn ang="0">
                  <a:pos x="T0" y="T1"/>
                </a:cxn>
                <a:cxn ang="0">
                  <a:pos x="T2" y="T3"/>
                </a:cxn>
                <a:cxn ang="0">
                  <a:pos x="T4" y="T5"/>
                </a:cxn>
                <a:cxn ang="0">
                  <a:pos x="T6" y="T7"/>
                </a:cxn>
                <a:cxn ang="0">
                  <a:pos x="T8" y="T9"/>
                </a:cxn>
              </a:cxnLst>
              <a:rect l="0" t="0" r="r" b="b"/>
              <a:pathLst>
                <a:path w="38" h="41">
                  <a:moveTo>
                    <a:pt x="10" y="7"/>
                  </a:moveTo>
                  <a:cubicBezTo>
                    <a:pt x="15" y="1"/>
                    <a:pt x="24" y="0"/>
                    <a:pt x="30" y="5"/>
                  </a:cubicBezTo>
                  <a:cubicBezTo>
                    <a:pt x="36" y="10"/>
                    <a:pt x="38" y="19"/>
                    <a:pt x="33" y="25"/>
                  </a:cubicBezTo>
                  <a:cubicBezTo>
                    <a:pt x="23" y="37"/>
                    <a:pt x="12" y="32"/>
                    <a:pt x="2" y="41"/>
                  </a:cubicBezTo>
                  <a:cubicBezTo>
                    <a:pt x="8" y="30"/>
                    <a:pt x="0" y="20"/>
                    <a:pt x="10" y="7"/>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4" name="Freeform 123"/>
            <p:cNvSpPr/>
            <p:nvPr/>
          </p:nvSpPr>
          <p:spPr bwMode="auto">
            <a:xfrm>
              <a:off x="5121226" y="2809739"/>
              <a:ext cx="627686" cy="564917"/>
            </a:xfrm>
            <a:custGeom>
              <a:avLst/>
              <a:gdLst>
                <a:gd name="T0" fmla="*/ 34 w 42"/>
                <a:gd name="T1" fmla="*/ 10 h 38"/>
                <a:gd name="T2" fmla="*/ 37 w 42"/>
                <a:gd name="T3" fmla="*/ 30 h 38"/>
                <a:gd name="T4" fmla="*/ 17 w 42"/>
                <a:gd name="T5" fmla="*/ 33 h 38"/>
                <a:gd name="T6" fmla="*/ 0 w 42"/>
                <a:gd name="T7" fmla="*/ 2 h 38"/>
                <a:gd name="T8" fmla="*/ 34 w 42"/>
                <a:gd name="T9" fmla="*/ 10 h 38"/>
              </a:gdLst>
              <a:ahLst/>
              <a:cxnLst>
                <a:cxn ang="0">
                  <a:pos x="T0" y="T1"/>
                </a:cxn>
                <a:cxn ang="0">
                  <a:pos x="T2" y="T3"/>
                </a:cxn>
                <a:cxn ang="0">
                  <a:pos x="T4" y="T5"/>
                </a:cxn>
                <a:cxn ang="0">
                  <a:pos x="T6" y="T7"/>
                </a:cxn>
                <a:cxn ang="0">
                  <a:pos x="T8" y="T9"/>
                </a:cxn>
              </a:cxnLst>
              <a:rect l="0" t="0" r="r" b="b"/>
              <a:pathLst>
                <a:path w="42" h="38">
                  <a:moveTo>
                    <a:pt x="34" y="10"/>
                  </a:moveTo>
                  <a:cubicBezTo>
                    <a:pt x="40" y="15"/>
                    <a:pt x="42" y="24"/>
                    <a:pt x="37" y="30"/>
                  </a:cubicBezTo>
                  <a:cubicBezTo>
                    <a:pt x="32" y="36"/>
                    <a:pt x="23" y="38"/>
                    <a:pt x="17" y="33"/>
                  </a:cubicBezTo>
                  <a:cubicBezTo>
                    <a:pt x="4" y="23"/>
                    <a:pt x="9" y="12"/>
                    <a:pt x="0" y="2"/>
                  </a:cubicBezTo>
                  <a:cubicBezTo>
                    <a:pt x="12" y="8"/>
                    <a:pt x="22" y="0"/>
                    <a:pt x="34" y="1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5" name="Freeform 124"/>
            <p:cNvSpPr/>
            <p:nvPr/>
          </p:nvSpPr>
          <p:spPr bwMode="auto">
            <a:xfrm>
              <a:off x="4568863" y="2364081"/>
              <a:ext cx="627686" cy="552363"/>
            </a:xfrm>
            <a:custGeom>
              <a:avLst/>
              <a:gdLst>
                <a:gd name="T0" fmla="*/ 8 w 42"/>
                <a:gd name="T1" fmla="*/ 28 h 37"/>
                <a:gd name="T2" fmla="*/ 5 w 42"/>
                <a:gd name="T3" fmla="*/ 7 h 37"/>
                <a:gd name="T4" fmla="*/ 25 w 42"/>
                <a:gd name="T5" fmla="*/ 5 h 37"/>
                <a:gd name="T6" fmla="*/ 42 w 42"/>
                <a:gd name="T7" fmla="*/ 35 h 37"/>
                <a:gd name="T8" fmla="*/ 8 w 42"/>
                <a:gd name="T9" fmla="*/ 28 h 37"/>
              </a:gdLst>
              <a:ahLst/>
              <a:cxnLst>
                <a:cxn ang="0">
                  <a:pos x="T0" y="T1"/>
                </a:cxn>
                <a:cxn ang="0">
                  <a:pos x="T2" y="T3"/>
                </a:cxn>
                <a:cxn ang="0">
                  <a:pos x="T4" y="T5"/>
                </a:cxn>
                <a:cxn ang="0">
                  <a:pos x="T6" y="T7"/>
                </a:cxn>
                <a:cxn ang="0">
                  <a:pos x="T8" y="T9"/>
                </a:cxn>
              </a:cxnLst>
              <a:rect l="0" t="0" r="r" b="b"/>
              <a:pathLst>
                <a:path w="42" h="37">
                  <a:moveTo>
                    <a:pt x="8" y="28"/>
                  </a:moveTo>
                  <a:cubicBezTo>
                    <a:pt x="1" y="23"/>
                    <a:pt x="0" y="14"/>
                    <a:pt x="5" y="7"/>
                  </a:cubicBezTo>
                  <a:cubicBezTo>
                    <a:pt x="10" y="1"/>
                    <a:pt x="19" y="0"/>
                    <a:pt x="25" y="5"/>
                  </a:cubicBezTo>
                  <a:cubicBezTo>
                    <a:pt x="38" y="14"/>
                    <a:pt x="33" y="26"/>
                    <a:pt x="42" y="35"/>
                  </a:cubicBezTo>
                  <a:cubicBezTo>
                    <a:pt x="30" y="29"/>
                    <a:pt x="20" y="37"/>
                    <a:pt x="8" y="28"/>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6" name="Freeform 125"/>
            <p:cNvSpPr/>
            <p:nvPr/>
          </p:nvSpPr>
          <p:spPr bwMode="auto">
            <a:xfrm>
              <a:off x="3344874" y="3048260"/>
              <a:ext cx="615132" cy="539810"/>
            </a:xfrm>
            <a:custGeom>
              <a:avLst/>
              <a:gdLst>
                <a:gd name="T0" fmla="*/ 34 w 41"/>
                <a:gd name="T1" fmla="*/ 8 h 36"/>
                <a:gd name="T2" fmla="*/ 37 w 41"/>
                <a:gd name="T3" fmla="*/ 28 h 36"/>
                <a:gd name="T4" fmla="*/ 16 w 41"/>
                <a:gd name="T5" fmla="*/ 31 h 36"/>
                <a:gd name="T6" fmla="*/ 0 w 41"/>
                <a:gd name="T7" fmla="*/ 0 h 36"/>
                <a:gd name="T8" fmla="*/ 34 w 41"/>
                <a:gd name="T9" fmla="*/ 8 h 36"/>
              </a:gdLst>
              <a:ahLst/>
              <a:cxnLst>
                <a:cxn ang="0">
                  <a:pos x="T0" y="T1"/>
                </a:cxn>
                <a:cxn ang="0">
                  <a:pos x="T2" y="T3"/>
                </a:cxn>
                <a:cxn ang="0">
                  <a:pos x="T4" y="T5"/>
                </a:cxn>
                <a:cxn ang="0">
                  <a:pos x="T6" y="T7"/>
                </a:cxn>
                <a:cxn ang="0">
                  <a:pos x="T8" y="T9"/>
                </a:cxn>
              </a:cxnLst>
              <a:rect l="0" t="0" r="r" b="b"/>
              <a:pathLst>
                <a:path w="41" h="36">
                  <a:moveTo>
                    <a:pt x="34" y="8"/>
                  </a:moveTo>
                  <a:cubicBezTo>
                    <a:pt x="40" y="13"/>
                    <a:pt x="41" y="22"/>
                    <a:pt x="37" y="28"/>
                  </a:cubicBezTo>
                  <a:cubicBezTo>
                    <a:pt x="32" y="35"/>
                    <a:pt x="23" y="36"/>
                    <a:pt x="16" y="31"/>
                  </a:cubicBezTo>
                  <a:cubicBezTo>
                    <a:pt x="10" y="26"/>
                    <a:pt x="8" y="7"/>
                    <a:pt x="0" y="0"/>
                  </a:cubicBezTo>
                  <a:cubicBezTo>
                    <a:pt x="8" y="6"/>
                    <a:pt x="28" y="3"/>
                    <a:pt x="34" y="8"/>
                  </a:cubicBezTo>
                  <a:close/>
                </a:path>
              </a:pathLst>
            </a:custGeom>
            <a:solidFill>
              <a:srgbClr val="1490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6"/>
            <p:cNvSpPr/>
            <p:nvPr/>
          </p:nvSpPr>
          <p:spPr bwMode="auto">
            <a:xfrm>
              <a:off x="3344874" y="3048260"/>
              <a:ext cx="508427" cy="464487"/>
            </a:xfrm>
            <a:custGeom>
              <a:avLst/>
              <a:gdLst>
                <a:gd name="T0" fmla="*/ 16 w 34"/>
                <a:gd name="T1" fmla="*/ 31 h 31"/>
                <a:gd name="T2" fmla="*/ 0 w 34"/>
                <a:gd name="T3" fmla="*/ 0 h 31"/>
                <a:gd name="T4" fmla="*/ 34 w 34"/>
                <a:gd name="T5" fmla="*/ 8 h 31"/>
              </a:gdLst>
              <a:ahLst/>
              <a:cxnLst>
                <a:cxn ang="0">
                  <a:pos x="T0" y="T1"/>
                </a:cxn>
                <a:cxn ang="0">
                  <a:pos x="T2" y="T3"/>
                </a:cxn>
                <a:cxn ang="0">
                  <a:pos x="T4" y="T5"/>
                </a:cxn>
              </a:cxnLst>
              <a:rect l="0" t="0" r="r" b="b"/>
              <a:pathLst>
                <a:path w="34" h="31">
                  <a:moveTo>
                    <a:pt x="16" y="31"/>
                  </a:moveTo>
                  <a:cubicBezTo>
                    <a:pt x="10" y="26"/>
                    <a:pt x="8" y="6"/>
                    <a:pt x="0" y="0"/>
                  </a:cubicBezTo>
                  <a:cubicBezTo>
                    <a:pt x="8" y="6"/>
                    <a:pt x="28" y="3"/>
                    <a:pt x="34" y="8"/>
                  </a:cubicBezTo>
                </a:path>
              </a:pathLst>
            </a:custGeom>
            <a:solidFill>
              <a:srgbClr val="1490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7"/>
            <p:cNvSpPr/>
            <p:nvPr/>
          </p:nvSpPr>
          <p:spPr bwMode="auto">
            <a:xfrm>
              <a:off x="3344874" y="3016874"/>
              <a:ext cx="615132" cy="571196"/>
            </a:xfrm>
            <a:custGeom>
              <a:avLst/>
              <a:gdLst>
                <a:gd name="T0" fmla="*/ 34 w 41"/>
                <a:gd name="T1" fmla="*/ 10 h 38"/>
                <a:gd name="T2" fmla="*/ 37 w 41"/>
                <a:gd name="T3" fmla="*/ 30 h 38"/>
                <a:gd name="T4" fmla="*/ 16 w 41"/>
                <a:gd name="T5" fmla="*/ 33 h 38"/>
                <a:gd name="T6" fmla="*/ 0 w 41"/>
                <a:gd name="T7" fmla="*/ 2 h 38"/>
                <a:gd name="T8" fmla="*/ 34 w 41"/>
                <a:gd name="T9" fmla="*/ 10 h 38"/>
              </a:gdLst>
              <a:ahLst/>
              <a:cxnLst>
                <a:cxn ang="0">
                  <a:pos x="T0" y="T1"/>
                </a:cxn>
                <a:cxn ang="0">
                  <a:pos x="T2" y="T3"/>
                </a:cxn>
                <a:cxn ang="0">
                  <a:pos x="T4" y="T5"/>
                </a:cxn>
                <a:cxn ang="0">
                  <a:pos x="T6" y="T7"/>
                </a:cxn>
                <a:cxn ang="0">
                  <a:pos x="T8" y="T9"/>
                </a:cxn>
              </a:cxnLst>
              <a:rect l="0" t="0" r="r" b="b"/>
              <a:pathLst>
                <a:path w="41" h="38">
                  <a:moveTo>
                    <a:pt x="34" y="10"/>
                  </a:moveTo>
                  <a:cubicBezTo>
                    <a:pt x="40" y="15"/>
                    <a:pt x="41" y="24"/>
                    <a:pt x="37" y="30"/>
                  </a:cubicBezTo>
                  <a:cubicBezTo>
                    <a:pt x="32" y="37"/>
                    <a:pt x="23" y="38"/>
                    <a:pt x="16" y="33"/>
                  </a:cubicBezTo>
                  <a:cubicBezTo>
                    <a:pt x="4" y="23"/>
                    <a:pt x="9" y="12"/>
                    <a:pt x="0" y="2"/>
                  </a:cubicBezTo>
                  <a:cubicBezTo>
                    <a:pt x="12" y="8"/>
                    <a:pt x="22" y="0"/>
                    <a:pt x="34" y="1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9" name="Freeform 128"/>
            <p:cNvSpPr/>
            <p:nvPr/>
          </p:nvSpPr>
          <p:spPr bwMode="auto">
            <a:xfrm>
              <a:off x="2798789" y="2571219"/>
              <a:ext cx="608857" cy="552363"/>
            </a:xfrm>
            <a:custGeom>
              <a:avLst/>
              <a:gdLst>
                <a:gd name="T0" fmla="*/ 7 w 41"/>
                <a:gd name="T1" fmla="*/ 28 h 37"/>
                <a:gd name="T2" fmla="*/ 5 w 41"/>
                <a:gd name="T3" fmla="*/ 7 h 37"/>
                <a:gd name="T4" fmla="*/ 25 w 41"/>
                <a:gd name="T5" fmla="*/ 5 h 37"/>
                <a:gd name="T6" fmla="*/ 41 w 41"/>
                <a:gd name="T7" fmla="*/ 35 h 37"/>
                <a:gd name="T8" fmla="*/ 7 w 41"/>
                <a:gd name="T9" fmla="*/ 28 h 37"/>
              </a:gdLst>
              <a:ahLst/>
              <a:cxnLst>
                <a:cxn ang="0">
                  <a:pos x="T0" y="T1"/>
                </a:cxn>
                <a:cxn ang="0">
                  <a:pos x="T2" y="T3"/>
                </a:cxn>
                <a:cxn ang="0">
                  <a:pos x="T4" y="T5"/>
                </a:cxn>
                <a:cxn ang="0">
                  <a:pos x="T6" y="T7"/>
                </a:cxn>
                <a:cxn ang="0">
                  <a:pos x="T8" y="T9"/>
                </a:cxn>
              </a:cxnLst>
              <a:rect l="0" t="0" r="r" b="b"/>
              <a:pathLst>
                <a:path w="41" h="37">
                  <a:moveTo>
                    <a:pt x="7" y="28"/>
                  </a:moveTo>
                  <a:cubicBezTo>
                    <a:pt x="1" y="23"/>
                    <a:pt x="0" y="14"/>
                    <a:pt x="5" y="7"/>
                  </a:cubicBezTo>
                  <a:cubicBezTo>
                    <a:pt x="10" y="1"/>
                    <a:pt x="19" y="0"/>
                    <a:pt x="25" y="5"/>
                  </a:cubicBezTo>
                  <a:cubicBezTo>
                    <a:pt x="38" y="14"/>
                    <a:pt x="32" y="26"/>
                    <a:pt x="41" y="35"/>
                  </a:cubicBezTo>
                  <a:cubicBezTo>
                    <a:pt x="30" y="29"/>
                    <a:pt x="20" y="37"/>
                    <a:pt x="7" y="28"/>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0" name="Freeform 129"/>
            <p:cNvSpPr/>
            <p:nvPr/>
          </p:nvSpPr>
          <p:spPr bwMode="auto">
            <a:xfrm>
              <a:off x="3464136" y="3079642"/>
              <a:ext cx="615132" cy="564917"/>
            </a:xfrm>
            <a:custGeom>
              <a:avLst/>
              <a:gdLst>
                <a:gd name="T0" fmla="*/ 7 w 41"/>
                <a:gd name="T1" fmla="*/ 28 h 38"/>
                <a:gd name="T2" fmla="*/ 5 w 41"/>
                <a:gd name="T3" fmla="*/ 8 h 38"/>
                <a:gd name="T4" fmla="*/ 25 w 41"/>
                <a:gd name="T5" fmla="*/ 5 h 38"/>
                <a:gd name="T6" fmla="*/ 41 w 41"/>
                <a:gd name="T7" fmla="*/ 36 h 38"/>
                <a:gd name="T8" fmla="*/ 7 w 41"/>
                <a:gd name="T9" fmla="*/ 28 h 38"/>
              </a:gdLst>
              <a:ahLst/>
              <a:cxnLst>
                <a:cxn ang="0">
                  <a:pos x="T0" y="T1"/>
                </a:cxn>
                <a:cxn ang="0">
                  <a:pos x="T2" y="T3"/>
                </a:cxn>
                <a:cxn ang="0">
                  <a:pos x="T4" y="T5"/>
                </a:cxn>
                <a:cxn ang="0">
                  <a:pos x="T6" y="T7"/>
                </a:cxn>
                <a:cxn ang="0">
                  <a:pos x="T8" y="T9"/>
                </a:cxn>
              </a:cxnLst>
              <a:rect l="0" t="0" r="r" b="b"/>
              <a:pathLst>
                <a:path w="41" h="38">
                  <a:moveTo>
                    <a:pt x="7" y="28"/>
                  </a:moveTo>
                  <a:cubicBezTo>
                    <a:pt x="1" y="23"/>
                    <a:pt x="0" y="14"/>
                    <a:pt x="5" y="8"/>
                  </a:cubicBezTo>
                  <a:cubicBezTo>
                    <a:pt x="10" y="2"/>
                    <a:pt x="19" y="0"/>
                    <a:pt x="25" y="5"/>
                  </a:cubicBezTo>
                  <a:cubicBezTo>
                    <a:pt x="37" y="15"/>
                    <a:pt x="32" y="26"/>
                    <a:pt x="41" y="36"/>
                  </a:cubicBezTo>
                  <a:cubicBezTo>
                    <a:pt x="30" y="30"/>
                    <a:pt x="20" y="38"/>
                    <a:pt x="7" y="28"/>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1" name="Freeform 130"/>
            <p:cNvSpPr/>
            <p:nvPr/>
          </p:nvSpPr>
          <p:spPr bwMode="auto">
            <a:xfrm>
              <a:off x="4003945" y="3525301"/>
              <a:ext cx="608857" cy="552363"/>
            </a:xfrm>
            <a:custGeom>
              <a:avLst/>
              <a:gdLst>
                <a:gd name="T0" fmla="*/ 34 w 41"/>
                <a:gd name="T1" fmla="*/ 10 h 37"/>
                <a:gd name="T2" fmla="*/ 36 w 41"/>
                <a:gd name="T3" fmla="*/ 30 h 37"/>
                <a:gd name="T4" fmla="*/ 16 w 41"/>
                <a:gd name="T5" fmla="*/ 33 h 37"/>
                <a:gd name="T6" fmla="*/ 0 w 41"/>
                <a:gd name="T7" fmla="*/ 2 h 37"/>
                <a:gd name="T8" fmla="*/ 34 w 41"/>
                <a:gd name="T9" fmla="*/ 10 h 37"/>
              </a:gdLst>
              <a:ahLst/>
              <a:cxnLst>
                <a:cxn ang="0">
                  <a:pos x="T0" y="T1"/>
                </a:cxn>
                <a:cxn ang="0">
                  <a:pos x="T2" y="T3"/>
                </a:cxn>
                <a:cxn ang="0">
                  <a:pos x="T4" y="T5"/>
                </a:cxn>
                <a:cxn ang="0">
                  <a:pos x="T6" y="T7"/>
                </a:cxn>
                <a:cxn ang="0">
                  <a:pos x="T8" y="T9"/>
                </a:cxn>
              </a:cxnLst>
              <a:rect l="0" t="0" r="r" b="b"/>
              <a:pathLst>
                <a:path w="41" h="37">
                  <a:moveTo>
                    <a:pt x="34" y="10"/>
                  </a:moveTo>
                  <a:cubicBezTo>
                    <a:pt x="40" y="15"/>
                    <a:pt x="41" y="24"/>
                    <a:pt x="36" y="30"/>
                  </a:cubicBezTo>
                  <a:cubicBezTo>
                    <a:pt x="32" y="36"/>
                    <a:pt x="23" y="37"/>
                    <a:pt x="16" y="33"/>
                  </a:cubicBezTo>
                  <a:cubicBezTo>
                    <a:pt x="4" y="23"/>
                    <a:pt x="9" y="12"/>
                    <a:pt x="0" y="2"/>
                  </a:cubicBezTo>
                  <a:cubicBezTo>
                    <a:pt x="11" y="8"/>
                    <a:pt x="21" y="0"/>
                    <a:pt x="34" y="1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2" name="Freeform 131"/>
            <p:cNvSpPr/>
            <p:nvPr/>
          </p:nvSpPr>
          <p:spPr bwMode="auto">
            <a:xfrm>
              <a:off x="4135757" y="3462532"/>
              <a:ext cx="552363" cy="627686"/>
            </a:xfrm>
            <a:custGeom>
              <a:avLst/>
              <a:gdLst>
                <a:gd name="T0" fmla="*/ 27 w 37"/>
                <a:gd name="T1" fmla="*/ 34 h 42"/>
                <a:gd name="T2" fmla="*/ 7 w 37"/>
                <a:gd name="T3" fmla="*/ 37 h 42"/>
                <a:gd name="T4" fmla="*/ 4 w 37"/>
                <a:gd name="T5" fmla="*/ 16 h 42"/>
                <a:gd name="T6" fmla="*/ 35 w 37"/>
                <a:gd name="T7" fmla="*/ 0 h 42"/>
                <a:gd name="T8" fmla="*/ 27 w 37"/>
                <a:gd name="T9" fmla="*/ 34 h 42"/>
              </a:gdLst>
              <a:ahLst/>
              <a:cxnLst>
                <a:cxn ang="0">
                  <a:pos x="T0" y="T1"/>
                </a:cxn>
                <a:cxn ang="0">
                  <a:pos x="T2" y="T3"/>
                </a:cxn>
                <a:cxn ang="0">
                  <a:pos x="T4" y="T5"/>
                </a:cxn>
                <a:cxn ang="0">
                  <a:pos x="T6" y="T7"/>
                </a:cxn>
                <a:cxn ang="0">
                  <a:pos x="T8" y="T9"/>
                </a:cxn>
              </a:cxnLst>
              <a:rect l="0" t="0" r="r" b="b"/>
              <a:pathLst>
                <a:path w="37" h="42">
                  <a:moveTo>
                    <a:pt x="27" y="34"/>
                  </a:moveTo>
                  <a:cubicBezTo>
                    <a:pt x="22" y="40"/>
                    <a:pt x="13" y="42"/>
                    <a:pt x="7" y="37"/>
                  </a:cubicBezTo>
                  <a:cubicBezTo>
                    <a:pt x="1" y="32"/>
                    <a:pt x="0" y="23"/>
                    <a:pt x="4" y="16"/>
                  </a:cubicBezTo>
                  <a:cubicBezTo>
                    <a:pt x="14" y="4"/>
                    <a:pt x="25" y="9"/>
                    <a:pt x="35" y="0"/>
                  </a:cubicBezTo>
                  <a:cubicBezTo>
                    <a:pt x="29" y="12"/>
                    <a:pt x="37" y="22"/>
                    <a:pt x="27" y="34"/>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3" name="Freeform 132"/>
            <p:cNvSpPr/>
            <p:nvPr/>
          </p:nvSpPr>
          <p:spPr bwMode="auto">
            <a:xfrm>
              <a:off x="4581416" y="2916444"/>
              <a:ext cx="552363" cy="608857"/>
            </a:xfrm>
            <a:custGeom>
              <a:avLst/>
              <a:gdLst>
                <a:gd name="T0" fmla="*/ 10 w 37"/>
                <a:gd name="T1" fmla="*/ 8 h 41"/>
                <a:gd name="T2" fmla="*/ 30 w 37"/>
                <a:gd name="T3" fmla="*/ 5 h 41"/>
                <a:gd name="T4" fmla="*/ 32 w 37"/>
                <a:gd name="T5" fmla="*/ 25 h 41"/>
                <a:gd name="T6" fmla="*/ 2 w 37"/>
                <a:gd name="T7" fmla="*/ 41 h 41"/>
                <a:gd name="T8" fmla="*/ 10 w 37"/>
                <a:gd name="T9" fmla="*/ 8 h 41"/>
              </a:gdLst>
              <a:ahLst/>
              <a:cxnLst>
                <a:cxn ang="0">
                  <a:pos x="T0" y="T1"/>
                </a:cxn>
                <a:cxn ang="0">
                  <a:pos x="T2" y="T3"/>
                </a:cxn>
                <a:cxn ang="0">
                  <a:pos x="T4" y="T5"/>
                </a:cxn>
                <a:cxn ang="0">
                  <a:pos x="T6" y="T7"/>
                </a:cxn>
                <a:cxn ang="0">
                  <a:pos x="T8" y="T9"/>
                </a:cxn>
              </a:cxnLst>
              <a:rect l="0" t="0" r="r" b="b"/>
              <a:pathLst>
                <a:path w="37" h="41">
                  <a:moveTo>
                    <a:pt x="10" y="8"/>
                  </a:moveTo>
                  <a:cubicBezTo>
                    <a:pt x="14" y="1"/>
                    <a:pt x="24" y="0"/>
                    <a:pt x="30" y="5"/>
                  </a:cubicBezTo>
                  <a:cubicBezTo>
                    <a:pt x="36" y="10"/>
                    <a:pt x="37" y="19"/>
                    <a:pt x="32" y="25"/>
                  </a:cubicBezTo>
                  <a:cubicBezTo>
                    <a:pt x="23" y="38"/>
                    <a:pt x="11" y="33"/>
                    <a:pt x="2" y="41"/>
                  </a:cubicBezTo>
                  <a:cubicBezTo>
                    <a:pt x="8" y="30"/>
                    <a:pt x="0" y="20"/>
                    <a:pt x="10" y="8"/>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4" name="Freeform 133"/>
            <p:cNvSpPr/>
            <p:nvPr/>
          </p:nvSpPr>
          <p:spPr bwMode="auto">
            <a:xfrm>
              <a:off x="3897237" y="1736395"/>
              <a:ext cx="520981" cy="608857"/>
            </a:xfrm>
            <a:custGeom>
              <a:avLst/>
              <a:gdLst>
                <a:gd name="T0" fmla="*/ 27 w 35"/>
                <a:gd name="T1" fmla="*/ 33 h 41"/>
                <a:gd name="T2" fmla="*/ 7 w 35"/>
                <a:gd name="T3" fmla="*/ 36 h 41"/>
                <a:gd name="T4" fmla="*/ 4 w 35"/>
                <a:gd name="T5" fmla="*/ 16 h 41"/>
                <a:gd name="T6" fmla="*/ 35 w 35"/>
                <a:gd name="T7" fmla="*/ 0 h 41"/>
                <a:gd name="T8" fmla="*/ 27 w 35"/>
                <a:gd name="T9" fmla="*/ 33 h 41"/>
              </a:gdLst>
              <a:ahLst/>
              <a:cxnLst>
                <a:cxn ang="0">
                  <a:pos x="T0" y="T1"/>
                </a:cxn>
                <a:cxn ang="0">
                  <a:pos x="T2" y="T3"/>
                </a:cxn>
                <a:cxn ang="0">
                  <a:pos x="T4" y="T5"/>
                </a:cxn>
                <a:cxn ang="0">
                  <a:pos x="T6" y="T7"/>
                </a:cxn>
                <a:cxn ang="0">
                  <a:pos x="T8" y="T9"/>
                </a:cxn>
              </a:cxnLst>
              <a:rect l="0" t="0" r="r" b="b"/>
              <a:pathLst>
                <a:path w="35" h="41">
                  <a:moveTo>
                    <a:pt x="27" y="33"/>
                  </a:moveTo>
                  <a:cubicBezTo>
                    <a:pt x="22" y="40"/>
                    <a:pt x="13" y="41"/>
                    <a:pt x="7" y="36"/>
                  </a:cubicBezTo>
                  <a:cubicBezTo>
                    <a:pt x="1" y="31"/>
                    <a:pt x="0" y="22"/>
                    <a:pt x="4" y="16"/>
                  </a:cubicBezTo>
                  <a:cubicBezTo>
                    <a:pt x="9" y="9"/>
                    <a:pt x="29" y="8"/>
                    <a:pt x="35" y="0"/>
                  </a:cubicBezTo>
                  <a:cubicBezTo>
                    <a:pt x="29" y="7"/>
                    <a:pt x="32" y="27"/>
                    <a:pt x="27" y="33"/>
                  </a:cubicBezTo>
                  <a:close/>
                </a:path>
              </a:pathLst>
            </a:custGeom>
            <a:solidFill>
              <a:srgbClr val="82D0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34"/>
            <p:cNvSpPr/>
            <p:nvPr/>
          </p:nvSpPr>
          <p:spPr bwMode="auto">
            <a:xfrm>
              <a:off x="3960005" y="1736395"/>
              <a:ext cx="458213" cy="489595"/>
            </a:xfrm>
            <a:custGeom>
              <a:avLst/>
              <a:gdLst>
                <a:gd name="T0" fmla="*/ 0 w 31"/>
                <a:gd name="T1" fmla="*/ 16 h 33"/>
                <a:gd name="T2" fmla="*/ 31 w 31"/>
                <a:gd name="T3" fmla="*/ 0 h 33"/>
                <a:gd name="T4" fmla="*/ 23 w 31"/>
                <a:gd name="T5" fmla="*/ 33 h 33"/>
              </a:gdLst>
              <a:ahLst/>
              <a:cxnLst>
                <a:cxn ang="0">
                  <a:pos x="T0" y="T1"/>
                </a:cxn>
                <a:cxn ang="0">
                  <a:pos x="T2" y="T3"/>
                </a:cxn>
                <a:cxn ang="0">
                  <a:pos x="T4" y="T5"/>
                </a:cxn>
              </a:cxnLst>
              <a:rect l="0" t="0" r="r" b="b"/>
              <a:pathLst>
                <a:path w="31" h="33">
                  <a:moveTo>
                    <a:pt x="0" y="16"/>
                  </a:moveTo>
                  <a:cubicBezTo>
                    <a:pt x="5" y="9"/>
                    <a:pt x="25" y="7"/>
                    <a:pt x="31" y="0"/>
                  </a:cubicBezTo>
                  <a:cubicBezTo>
                    <a:pt x="25" y="7"/>
                    <a:pt x="28" y="27"/>
                    <a:pt x="23" y="33"/>
                  </a:cubicBezTo>
                </a:path>
              </a:pathLst>
            </a:custGeom>
            <a:solidFill>
              <a:srgbClr val="82D0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5"/>
            <p:cNvSpPr/>
            <p:nvPr/>
          </p:nvSpPr>
          <p:spPr bwMode="auto">
            <a:xfrm>
              <a:off x="3897237" y="1736395"/>
              <a:ext cx="552363" cy="608857"/>
            </a:xfrm>
            <a:custGeom>
              <a:avLst/>
              <a:gdLst>
                <a:gd name="T0" fmla="*/ 27 w 37"/>
                <a:gd name="T1" fmla="*/ 33 h 41"/>
                <a:gd name="T2" fmla="*/ 7 w 37"/>
                <a:gd name="T3" fmla="*/ 36 h 41"/>
                <a:gd name="T4" fmla="*/ 4 w 37"/>
                <a:gd name="T5" fmla="*/ 16 h 41"/>
                <a:gd name="T6" fmla="*/ 35 w 37"/>
                <a:gd name="T7" fmla="*/ 0 h 41"/>
                <a:gd name="T8" fmla="*/ 27 w 37"/>
                <a:gd name="T9" fmla="*/ 33 h 41"/>
              </a:gdLst>
              <a:ahLst/>
              <a:cxnLst>
                <a:cxn ang="0">
                  <a:pos x="T0" y="T1"/>
                </a:cxn>
                <a:cxn ang="0">
                  <a:pos x="T2" y="T3"/>
                </a:cxn>
                <a:cxn ang="0">
                  <a:pos x="T4" y="T5"/>
                </a:cxn>
                <a:cxn ang="0">
                  <a:pos x="T6" y="T7"/>
                </a:cxn>
                <a:cxn ang="0">
                  <a:pos x="T8" y="T9"/>
                </a:cxn>
              </a:cxnLst>
              <a:rect l="0" t="0" r="r" b="b"/>
              <a:pathLst>
                <a:path w="37" h="41">
                  <a:moveTo>
                    <a:pt x="27" y="33"/>
                  </a:moveTo>
                  <a:cubicBezTo>
                    <a:pt x="22" y="40"/>
                    <a:pt x="13" y="41"/>
                    <a:pt x="7" y="36"/>
                  </a:cubicBezTo>
                  <a:cubicBezTo>
                    <a:pt x="1" y="31"/>
                    <a:pt x="0" y="22"/>
                    <a:pt x="4" y="16"/>
                  </a:cubicBezTo>
                  <a:cubicBezTo>
                    <a:pt x="14" y="3"/>
                    <a:pt x="25" y="8"/>
                    <a:pt x="35" y="0"/>
                  </a:cubicBezTo>
                  <a:cubicBezTo>
                    <a:pt x="29" y="11"/>
                    <a:pt x="37" y="21"/>
                    <a:pt x="27" y="33"/>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7" name="Freeform 136"/>
            <p:cNvSpPr/>
            <p:nvPr/>
          </p:nvSpPr>
          <p:spPr bwMode="auto">
            <a:xfrm>
              <a:off x="4342896" y="1171478"/>
              <a:ext cx="552363" cy="621411"/>
            </a:xfrm>
            <a:custGeom>
              <a:avLst/>
              <a:gdLst>
                <a:gd name="T0" fmla="*/ 10 w 37"/>
                <a:gd name="T1" fmla="*/ 8 h 42"/>
                <a:gd name="T2" fmla="*/ 30 w 37"/>
                <a:gd name="T3" fmla="*/ 5 h 42"/>
                <a:gd name="T4" fmla="*/ 33 w 37"/>
                <a:gd name="T5" fmla="*/ 25 h 42"/>
                <a:gd name="T6" fmla="*/ 2 w 37"/>
                <a:gd name="T7" fmla="*/ 42 h 42"/>
                <a:gd name="T8" fmla="*/ 10 w 37"/>
                <a:gd name="T9" fmla="*/ 8 h 42"/>
              </a:gdLst>
              <a:ahLst/>
              <a:cxnLst>
                <a:cxn ang="0">
                  <a:pos x="T0" y="T1"/>
                </a:cxn>
                <a:cxn ang="0">
                  <a:pos x="T2" y="T3"/>
                </a:cxn>
                <a:cxn ang="0">
                  <a:pos x="T4" y="T5"/>
                </a:cxn>
                <a:cxn ang="0">
                  <a:pos x="T6" y="T7"/>
                </a:cxn>
                <a:cxn ang="0">
                  <a:pos x="T8" y="T9"/>
                </a:cxn>
              </a:cxnLst>
              <a:rect l="0" t="0" r="r" b="b"/>
              <a:pathLst>
                <a:path w="37" h="42">
                  <a:moveTo>
                    <a:pt x="10" y="8"/>
                  </a:moveTo>
                  <a:cubicBezTo>
                    <a:pt x="15" y="2"/>
                    <a:pt x="24" y="0"/>
                    <a:pt x="30" y="5"/>
                  </a:cubicBezTo>
                  <a:cubicBezTo>
                    <a:pt x="36" y="10"/>
                    <a:pt x="37" y="19"/>
                    <a:pt x="33" y="25"/>
                  </a:cubicBezTo>
                  <a:cubicBezTo>
                    <a:pt x="23" y="38"/>
                    <a:pt x="11" y="33"/>
                    <a:pt x="2" y="42"/>
                  </a:cubicBezTo>
                  <a:cubicBezTo>
                    <a:pt x="8" y="30"/>
                    <a:pt x="0" y="20"/>
                    <a:pt x="10" y="8"/>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8" name="Freeform 137"/>
            <p:cNvSpPr/>
            <p:nvPr/>
          </p:nvSpPr>
          <p:spPr bwMode="auto">
            <a:xfrm>
              <a:off x="3840747" y="1843104"/>
              <a:ext cx="552363" cy="608857"/>
            </a:xfrm>
            <a:custGeom>
              <a:avLst/>
              <a:gdLst>
                <a:gd name="T0" fmla="*/ 9 w 37"/>
                <a:gd name="T1" fmla="*/ 8 h 41"/>
                <a:gd name="T2" fmla="*/ 29 w 37"/>
                <a:gd name="T3" fmla="*/ 5 h 41"/>
                <a:gd name="T4" fmla="*/ 32 w 37"/>
                <a:gd name="T5" fmla="*/ 25 h 41"/>
                <a:gd name="T6" fmla="*/ 1 w 37"/>
                <a:gd name="T7" fmla="*/ 41 h 41"/>
                <a:gd name="T8" fmla="*/ 9 w 37"/>
                <a:gd name="T9" fmla="*/ 8 h 41"/>
              </a:gdLst>
              <a:ahLst/>
              <a:cxnLst>
                <a:cxn ang="0">
                  <a:pos x="T0" y="T1"/>
                </a:cxn>
                <a:cxn ang="0">
                  <a:pos x="T2" y="T3"/>
                </a:cxn>
                <a:cxn ang="0">
                  <a:pos x="T4" y="T5"/>
                </a:cxn>
                <a:cxn ang="0">
                  <a:pos x="T6" y="T7"/>
                </a:cxn>
                <a:cxn ang="0">
                  <a:pos x="T8" y="T9"/>
                </a:cxn>
              </a:cxnLst>
              <a:rect l="0" t="0" r="r" b="b"/>
              <a:pathLst>
                <a:path w="37" h="41">
                  <a:moveTo>
                    <a:pt x="9" y="8"/>
                  </a:moveTo>
                  <a:cubicBezTo>
                    <a:pt x="14" y="1"/>
                    <a:pt x="23" y="0"/>
                    <a:pt x="29" y="5"/>
                  </a:cubicBezTo>
                  <a:cubicBezTo>
                    <a:pt x="36" y="10"/>
                    <a:pt x="37" y="19"/>
                    <a:pt x="32" y="25"/>
                  </a:cubicBezTo>
                  <a:cubicBezTo>
                    <a:pt x="22" y="38"/>
                    <a:pt x="11" y="33"/>
                    <a:pt x="1" y="41"/>
                  </a:cubicBezTo>
                  <a:cubicBezTo>
                    <a:pt x="8" y="30"/>
                    <a:pt x="0" y="20"/>
                    <a:pt x="9" y="8"/>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9" name="Freeform 138"/>
            <p:cNvSpPr/>
            <p:nvPr/>
          </p:nvSpPr>
          <p:spPr bwMode="auto">
            <a:xfrm>
              <a:off x="3388814" y="2376634"/>
              <a:ext cx="552363" cy="627686"/>
            </a:xfrm>
            <a:custGeom>
              <a:avLst/>
              <a:gdLst>
                <a:gd name="T0" fmla="*/ 27 w 37"/>
                <a:gd name="T1" fmla="*/ 34 h 42"/>
                <a:gd name="T2" fmla="*/ 7 w 37"/>
                <a:gd name="T3" fmla="*/ 37 h 42"/>
                <a:gd name="T4" fmla="*/ 5 w 37"/>
                <a:gd name="T5" fmla="*/ 17 h 42"/>
                <a:gd name="T6" fmla="*/ 35 w 37"/>
                <a:gd name="T7" fmla="*/ 0 h 42"/>
                <a:gd name="T8" fmla="*/ 27 w 37"/>
                <a:gd name="T9" fmla="*/ 34 h 42"/>
              </a:gdLst>
              <a:ahLst/>
              <a:cxnLst>
                <a:cxn ang="0">
                  <a:pos x="T0" y="T1"/>
                </a:cxn>
                <a:cxn ang="0">
                  <a:pos x="T2" y="T3"/>
                </a:cxn>
                <a:cxn ang="0">
                  <a:pos x="T4" y="T5"/>
                </a:cxn>
                <a:cxn ang="0">
                  <a:pos x="T6" y="T7"/>
                </a:cxn>
                <a:cxn ang="0">
                  <a:pos x="T8" y="T9"/>
                </a:cxn>
              </a:cxnLst>
              <a:rect l="0" t="0" r="r" b="b"/>
              <a:pathLst>
                <a:path w="37" h="42">
                  <a:moveTo>
                    <a:pt x="27" y="34"/>
                  </a:moveTo>
                  <a:cubicBezTo>
                    <a:pt x="23" y="40"/>
                    <a:pt x="14" y="42"/>
                    <a:pt x="7" y="37"/>
                  </a:cubicBezTo>
                  <a:cubicBezTo>
                    <a:pt x="1" y="32"/>
                    <a:pt x="0" y="23"/>
                    <a:pt x="5" y="17"/>
                  </a:cubicBezTo>
                  <a:cubicBezTo>
                    <a:pt x="14" y="4"/>
                    <a:pt x="26" y="9"/>
                    <a:pt x="35" y="0"/>
                  </a:cubicBezTo>
                  <a:cubicBezTo>
                    <a:pt x="29" y="12"/>
                    <a:pt x="37" y="22"/>
                    <a:pt x="27" y="34"/>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0" name="Freeform 139"/>
            <p:cNvSpPr/>
            <p:nvPr/>
          </p:nvSpPr>
          <p:spPr bwMode="auto">
            <a:xfrm>
              <a:off x="3388814" y="2508450"/>
              <a:ext cx="615132" cy="552363"/>
            </a:xfrm>
            <a:custGeom>
              <a:avLst/>
              <a:gdLst>
                <a:gd name="T0" fmla="*/ 7 w 41"/>
                <a:gd name="T1" fmla="*/ 28 h 37"/>
                <a:gd name="T2" fmla="*/ 5 w 41"/>
                <a:gd name="T3" fmla="*/ 7 h 37"/>
                <a:gd name="T4" fmla="*/ 25 w 41"/>
                <a:gd name="T5" fmla="*/ 5 h 37"/>
                <a:gd name="T6" fmla="*/ 41 w 41"/>
                <a:gd name="T7" fmla="*/ 35 h 37"/>
                <a:gd name="T8" fmla="*/ 7 w 41"/>
                <a:gd name="T9" fmla="*/ 28 h 37"/>
              </a:gdLst>
              <a:ahLst/>
              <a:cxnLst>
                <a:cxn ang="0">
                  <a:pos x="T0" y="T1"/>
                </a:cxn>
                <a:cxn ang="0">
                  <a:pos x="T2" y="T3"/>
                </a:cxn>
                <a:cxn ang="0">
                  <a:pos x="T4" y="T5"/>
                </a:cxn>
                <a:cxn ang="0">
                  <a:pos x="T6" y="T7"/>
                </a:cxn>
                <a:cxn ang="0">
                  <a:pos x="T8" y="T9"/>
                </a:cxn>
              </a:cxnLst>
              <a:rect l="0" t="0" r="r" b="b"/>
              <a:pathLst>
                <a:path w="41" h="37">
                  <a:moveTo>
                    <a:pt x="7" y="28"/>
                  </a:moveTo>
                  <a:cubicBezTo>
                    <a:pt x="1" y="23"/>
                    <a:pt x="0" y="14"/>
                    <a:pt x="5" y="7"/>
                  </a:cubicBezTo>
                  <a:cubicBezTo>
                    <a:pt x="9" y="1"/>
                    <a:pt x="18" y="0"/>
                    <a:pt x="25" y="5"/>
                  </a:cubicBezTo>
                  <a:cubicBezTo>
                    <a:pt x="37" y="14"/>
                    <a:pt x="32" y="26"/>
                    <a:pt x="41" y="35"/>
                  </a:cubicBezTo>
                  <a:cubicBezTo>
                    <a:pt x="30" y="29"/>
                    <a:pt x="20" y="37"/>
                    <a:pt x="7" y="28"/>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41" name="Freeform 140"/>
            <p:cNvSpPr/>
            <p:nvPr/>
          </p:nvSpPr>
          <p:spPr bwMode="auto">
            <a:xfrm>
              <a:off x="3941177" y="2960384"/>
              <a:ext cx="615132" cy="564917"/>
            </a:xfrm>
            <a:custGeom>
              <a:avLst/>
              <a:gdLst>
                <a:gd name="T0" fmla="*/ 34 w 41"/>
                <a:gd name="T1" fmla="*/ 10 h 38"/>
                <a:gd name="T2" fmla="*/ 36 w 41"/>
                <a:gd name="T3" fmla="*/ 30 h 38"/>
                <a:gd name="T4" fmla="*/ 16 w 41"/>
                <a:gd name="T5" fmla="*/ 33 h 38"/>
                <a:gd name="T6" fmla="*/ 0 w 41"/>
                <a:gd name="T7" fmla="*/ 2 h 38"/>
                <a:gd name="T8" fmla="*/ 34 w 41"/>
                <a:gd name="T9" fmla="*/ 10 h 38"/>
              </a:gdLst>
              <a:ahLst/>
              <a:cxnLst>
                <a:cxn ang="0">
                  <a:pos x="T0" y="T1"/>
                </a:cxn>
                <a:cxn ang="0">
                  <a:pos x="T2" y="T3"/>
                </a:cxn>
                <a:cxn ang="0">
                  <a:pos x="T4" y="T5"/>
                </a:cxn>
                <a:cxn ang="0">
                  <a:pos x="T6" y="T7"/>
                </a:cxn>
                <a:cxn ang="0">
                  <a:pos x="T8" y="T9"/>
                </a:cxn>
              </a:cxnLst>
              <a:rect l="0" t="0" r="r" b="b"/>
              <a:pathLst>
                <a:path w="41" h="38">
                  <a:moveTo>
                    <a:pt x="34" y="10"/>
                  </a:moveTo>
                  <a:cubicBezTo>
                    <a:pt x="40" y="15"/>
                    <a:pt x="41" y="24"/>
                    <a:pt x="36" y="30"/>
                  </a:cubicBezTo>
                  <a:cubicBezTo>
                    <a:pt x="31" y="36"/>
                    <a:pt x="22" y="38"/>
                    <a:pt x="16" y="33"/>
                  </a:cubicBezTo>
                  <a:cubicBezTo>
                    <a:pt x="3" y="23"/>
                    <a:pt x="9" y="12"/>
                    <a:pt x="0" y="2"/>
                  </a:cubicBezTo>
                  <a:cubicBezTo>
                    <a:pt x="11" y="8"/>
                    <a:pt x="21" y="0"/>
                    <a:pt x="34" y="10"/>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sp>
        <p:nvSpPr>
          <p:cNvPr id="43" name="Teardrop 42"/>
          <p:cNvSpPr/>
          <p:nvPr/>
        </p:nvSpPr>
        <p:spPr>
          <a:xfrm>
            <a:off x="728172" y="1518882"/>
            <a:ext cx="1364290" cy="1364290"/>
          </a:xfrm>
          <a:prstGeom prst="teardrop">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p:cNvSpPr/>
          <p:nvPr/>
        </p:nvSpPr>
        <p:spPr>
          <a:xfrm>
            <a:off x="728172" y="3248246"/>
            <a:ext cx="1364290" cy="1364290"/>
          </a:xfrm>
          <a:prstGeom prst="teardrop">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ardrop 46"/>
          <p:cNvSpPr/>
          <p:nvPr/>
        </p:nvSpPr>
        <p:spPr>
          <a:xfrm flipH="1">
            <a:off x="6781800" y="1518882"/>
            <a:ext cx="1386261" cy="1364290"/>
          </a:xfrm>
          <a:prstGeom prst="teardrop">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ardrop 47"/>
          <p:cNvSpPr/>
          <p:nvPr/>
        </p:nvSpPr>
        <p:spPr>
          <a:xfrm flipH="1">
            <a:off x="6781800" y="3248246"/>
            <a:ext cx="1386261" cy="1364290"/>
          </a:xfrm>
          <a:prstGeom prst="teardrop">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0" name="Diagram 49"/>
          <p:cNvGraphicFramePr/>
          <p:nvPr/>
        </p:nvGraphicFramePr>
        <p:xfrm>
          <a:off x="6901470" y="1624620"/>
          <a:ext cx="1175730" cy="117573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51" name="Diagram 50"/>
          <p:cNvGraphicFramePr/>
          <p:nvPr/>
        </p:nvGraphicFramePr>
        <p:xfrm>
          <a:off x="6901470" y="3333750"/>
          <a:ext cx="1175730" cy="11757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52" name="Diagram 51"/>
          <p:cNvGraphicFramePr/>
          <p:nvPr/>
        </p:nvGraphicFramePr>
        <p:xfrm>
          <a:off x="838200" y="3343023"/>
          <a:ext cx="1175730" cy="117573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53" name="Diagram 52"/>
          <p:cNvGraphicFramePr/>
          <p:nvPr/>
        </p:nvGraphicFramePr>
        <p:xfrm>
          <a:off x="838200" y="1606722"/>
          <a:ext cx="1175730" cy="1175730"/>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54" name="TextBox 53"/>
          <p:cNvSpPr txBox="1"/>
          <p:nvPr/>
        </p:nvSpPr>
        <p:spPr>
          <a:xfrm rot="18385505">
            <a:off x="3019820" y="166058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55" name="TextBox 54"/>
          <p:cNvSpPr txBox="1"/>
          <p:nvPr/>
        </p:nvSpPr>
        <p:spPr>
          <a:xfrm rot="2302498">
            <a:off x="4945615" y="2031055"/>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56" name="TextBox 55"/>
          <p:cNvSpPr txBox="1"/>
          <p:nvPr/>
        </p:nvSpPr>
        <p:spPr>
          <a:xfrm rot="2302498">
            <a:off x="2660433" y="3526825"/>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E6E00"/>
                </a:solidFill>
                <a:latin typeface="+mj-lt"/>
              </a:rPr>
              <a:t>TEXT</a:t>
            </a:r>
            <a:endParaRPr lang="en-US">
              <a:solidFill>
                <a:srgbClr val="DE6E00"/>
              </a:solidFill>
              <a:latin typeface="+mj-lt"/>
            </a:endParaRPr>
          </a:p>
        </p:txBody>
      </p:sp>
      <p:sp>
        <p:nvSpPr>
          <p:cNvPr id="57" name="TextBox 56"/>
          <p:cNvSpPr txBox="1"/>
          <p:nvPr/>
        </p:nvSpPr>
        <p:spPr>
          <a:xfrm rot="18385505">
            <a:off x="4580734" y="3822380"/>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60" name="TextBox 59"/>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2" name="TextBox 6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down)">
                                      <p:cBhvr>
                                        <p:cTn id="7" dur="500"/>
                                        <p:tgtEl>
                                          <p:spTgt spid="49"/>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ppt_x"/>
                                          </p:val>
                                        </p:tav>
                                        <p:tav tm="100000">
                                          <p:val>
                                            <p:strVal val="#ppt_x"/>
                                          </p:val>
                                        </p:tav>
                                      </p:tavLst>
                                    </p:anim>
                                    <p:anim calcmode="lin" valueType="num">
                                      <p:cBhvr additive="base">
                                        <p:cTn id="12" dur="500" fill="hold"/>
                                        <p:tgtEl>
                                          <p:spTgt spid="5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fill="hold" grpId="0" nodeType="afterEffect">
                                  <p:stCondLst>
                                    <p:cond delay="0"/>
                                  </p:stCondLst>
                                  <p:childTnLst>
                                    <p:set>
                                      <p:cBhvr>
                                        <p:cTn id="15" dur="1" fill="hold">
                                          <p:stCondLst>
                                            <p:cond delay="0"/>
                                          </p:stCondLst>
                                        </p:cTn>
                                        <p:tgtEl>
                                          <p:spTgt spid="54"/>
                                        </p:tgtEl>
                                        <p:attrNameLst>
                                          <p:attrName>style.visibility</p:attrName>
                                        </p:attrNameLst>
                                      </p:cBhvr>
                                      <p:to>
                                        <p:strVal val="visible"/>
                                      </p:to>
                                    </p:set>
                                    <p:anim calcmode="lin" valueType="num">
                                      <p:cBhvr additive="base">
                                        <p:cTn id="16" dur="500" fill="hold"/>
                                        <p:tgtEl>
                                          <p:spTgt spid="54"/>
                                        </p:tgtEl>
                                        <p:attrNameLst>
                                          <p:attrName>ppt_x</p:attrName>
                                        </p:attrNameLst>
                                      </p:cBhvr>
                                      <p:tavLst>
                                        <p:tav tm="0">
                                          <p:val>
                                            <p:strVal val="#ppt_x"/>
                                          </p:val>
                                        </p:tav>
                                        <p:tav tm="100000">
                                          <p:val>
                                            <p:strVal val="#ppt_x"/>
                                          </p:val>
                                        </p:tav>
                                      </p:tavLst>
                                    </p:anim>
                                    <p:anim calcmode="lin" valueType="num">
                                      <p:cBhvr additive="base">
                                        <p:cTn id="17" dur="500" fill="hold"/>
                                        <p:tgtEl>
                                          <p:spTgt spid="54"/>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1" fill="hold" grpId="0" nodeType="afterEffect">
                                  <p:stCondLst>
                                    <p:cond delay="0"/>
                                  </p:stCondLst>
                                  <p:childTnLst>
                                    <p:set>
                                      <p:cBhvr>
                                        <p:cTn id="20" dur="1" fill="hold">
                                          <p:stCondLst>
                                            <p:cond delay="0"/>
                                          </p:stCondLst>
                                        </p:cTn>
                                        <p:tgtEl>
                                          <p:spTgt spid="55"/>
                                        </p:tgtEl>
                                        <p:attrNameLst>
                                          <p:attrName>style.visibility</p:attrName>
                                        </p:attrNameLst>
                                      </p:cBhvr>
                                      <p:to>
                                        <p:strVal val="visible"/>
                                      </p:to>
                                    </p:set>
                                    <p:anim calcmode="lin" valueType="num">
                                      <p:cBhvr additive="base">
                                        <p:cTn id="21" dur="500" fill="hold"/>
                                        <p:tgtEl>
                                          <p:spTgt spid="55"/>
                                        </p:tgtEl>
                                        <p:attrNameLst>
                                          <p:attrName>ppt_x</p:attrName>
                                        </p:attrNameLst>
                                      </p:cBhvr>
                                      <p:tavLst>
                                        <p:tav tm="0">
                                          <p:val>
                                            <p:strVal val="#ppt_x"/>
                                          </p:val>
                                        </p:tav>
                                        <p:tav tm="100000">
                                          <p:val>
                                            <p:strVal val="#ppt_x"/>
                                          </p:val>
                                        </p:tav>
                                      </p:tavLst>
                                    </p:anim>
                                    <p:anim calcmode="lin" valueType="num">
                                      <p:cBhvr additive="base">
                                        <p:cTn id="22" dur="500" fill="hold"/>
                                        <p:tgtEl>
                                          <p:spTgt spid="55"/>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57"/>
                                        </p:tgtEl>
                                        <p:attrNameLst>
                                          <p:attrName>style.visibility</p:attrName>
                                        </p:attrNameLst>
                                      </p:cBhvr>
                                      <p:to>
                                        <p:strVal val="visible"/>
                                      </p:to>
                                    </p:set>
                                    <p:anim calcmode="lin" valueType="num">
                                      <p:cBhvr additive="base">
                                        <p:cTn id="26" dur="500" fill="hold"/>
                                        <p:tgtEl>
                                          <p:spTgt spid="57"/>
                                        </p:tgtEl>
                                        <p:attrNameLst>
                                          <p:attrName>ppt_x</p:attrName>
                                        </p:attrNameLst>
                                      </p:cBhvr>
                                      <p:tavLst>
                                        <p:tav tm="0">
                                          <p:val>
                                            <p:strVal val="#ppt_x"/>
                                          </p:val>
                                        </p:tav>
                                        <p:tav tm="100000">
                                          <p:val>
                                            <p:strVal val="#ppt_x"/>
                                          </p:val>
                                        </p:tav>
                                      </p:tavLst>
                                    </p:anim>
                                    <p:anim calcmode="lin" valueType="num">
                                      <p:cBhvr additive="base">
                                        <p:cTn id="27" dur="500" fill="hold"/>
                                        <p:tgtEl>
                                          <p:spTgt spid="57"/>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22" presetClass="entr" presetSubtype="4"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down)">
                                      <p:cBhvr>
                                        <p:cTn id="31" dur="500"/>
                                        <p:tgtEl>
                                          <p:spTgt spid="43"/>
                                        </p:tgtEl>
                                      </p:cBhvr>
                                    </p:animEffect>
                                  </p:childTnLst>
                                </p:cTn>
                              </p:par>
                            </p:childTnLst>
                          </p:cTn>
                        </p:par>
                        <p:par>
                          <p:cTn id="32" fill="hold">
                            <p:stCondLst>
                              <p:cond delay="3000"/>
                            </p:stCondLst>
                            <p:childTnLst>
                              <p:par>
                                <p:cTn id="33" presetID="22" presetClass="entr" presetSubtype="1"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wipe(up)">
                                      <p:cBhvr>
                                        <p:cTn id="35" dur="500"/>
                                        <p:tgtEl>
                                          <p:spTgt spid="47"/>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wipe(up)">
                                      <p:cBhvr>
                                        <p:cTn id="39" dur="500"/>
                                        <p:tgtEl>
                                          <p:spTgt spid="48"/>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down)">
                                      <p:cBhvr>
                                        <p:cTn id="43" dur="500"/>
                                        <p:tgtEl>
                                          <p:spTgt spid="44"/>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500" fill="hold"/>
                                        <p:tgtEl>
                                          <p:spTgt spid="53"/>
                                        </p:tgtEl>
                                        <p:attrNameLst>
                                          <p:attrName>ppt_w</p:attrName>
                                        </p:attrNameLst>
                                      </p:cBhvr>
                                      <p:tavLst>
                                        <p:tav tm="0">
                                          <p:val>
                                            <p:fltVal val="0"/>
                                          </p:val>
                                        </p:tav>
                                        <p:tav tm="100000">
                                          <p:val>
                                            <p:strVal val="#ppt_w"/>
                                          </p:val>
                                        </p:tav>
                                      </p:tavLst>
                                    </p:anim>
                                    <p:anim calcmode="lin" valueType="num">
                                      <p:cBhvr>
                                        <p:cTn id="48" dur="500" fill="hold"/>
                                        <p:tgtEl>
                                          <p:spTgt spid="53"/>
                                        </p:tgtEl>
                                        <p:attrNameLst>
                                          <p:attrName>ppt_h</p:attrName>
                                        </p:attrNameLst>
                                      </p:cBhvr>
                                      <p:tavLst>
                                        <p:tav tm="0">
                                          <p:val>
                                            <p:fltVal val="0"/>
                                          </p:val>
                                        </p:tav>
                                        <p:tav tm="100000">
                                          <p:val>
                                            <p:strVal val="#ppt_h"/>
                                          </p:val>
                                        </p:tav>
                                      </p:tavLst>
                                    </p:anim>
                                    <p:animEffect transition="in" filter="fade">
                                      <p:cBhvr>
                                        <p:cTn id="49" dur="500"/>
                                        <p:tgtEl>
                                          <p:spTgt spid="53"/>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50"/>
                                        </p:tgtEl>
                                        <p:attrNameLst>
                                          <p:attrName>style.visibility</p:attrName>
                                        </p:attrNameLst>
                                      </p:cBhvr>
                                      <p:to>
                                        <p:strVal val="visible"/>
                                      </p:to>
                                    </p:set>
                                    <p:anim calcmode="lin" valueType="num">
                                      <p:cBhvr>
                                        <p:cTn id="53" dur="500" fill="hold"/>
                                        <p:tgtEl>
                                          <p:spTgt spid="50"/>
                                        </p:tgtEl>
                                        <p:attrNameLst>
                                          <p:attrName>ppt_w</p:attrName>
                                        </p:attrNameLst>
                                      </p:cBhvr>
                                      <p:tavLst>
                                        <p:tav tm="0">
                                          <p:val>
                                            <p:fltVal val="0"/>
                                          </p:val>
                                        </p:tav>
                                        <p:tav tm="100000">
                                          <p:val>
                                            <p:strVal val="#ppt_w"/>
                                          </p:val>
                                        </p:tav>
                                      </p:tavLst>
                                    </p:anim>
                                    <p:anim calcmode="lin" valueType="num">
                                      <p:cBhvr>
                                        <p:cTn id="54" dur="500" fill="hold"/>
                                        <p:tgtEl>
                                          <p:spTgt spid="50"/>
                                        </p:tgtEl>
                                        <p:attrNameLst>
                                          <p:attrName>ppt_h</p:attrName>
                                        </p:attrNameLst>
                                      </p:cBhvr>
                                      <p:tavLst>
                                        <p:tav tm="0">
                                          <p:val>
                                            <p:fltVal val="0"/>
                                          </p:val>
                                        </p:tav>
                                        <p:tav tm="100000">
                                          <p:val>
                                            <p:strVal val="#ppt_h"/>
                                          </p:val>
                                        </p:tav>
                                      </p:tavLst>
                                    </p:anim>
                                    <p:animEffect transition="in" filter="fade">
                                      <p:cBhvr>
                                        <p:cTn id="55" dur="500"/>
                                        <p:tgtEl>
                                          <p:spTgt spid="5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 calcmode="lin" valueType="num">
                                      <p:cBhvr>
                                        <p:cTn id="65" dur="500" fill="hold"/>
                                        <p:tgtEl>
                                          <p:spTgt spid="52"/>
                                        </p:tgtEl>
                                        <p:attrNameLst>
                                          <p:attrName>ppt_w</p:attrName>
                                        </p:attrNameLst>
                                      </p:cBhvr>
                                      <p:tavLst>
                                        <p:tav tm="0">
                                          <p:val>
                                            <p:fltVal val="0"/>
                                          </p:val>
                                        </p:tav>
                                        <p:tav tm="100000">
                                          <p:val>
                                            <p:strVal val="#ppt_w"/>
                                          </p:val>
                                        </p:tav>
                                      </p:tavLst>
                                    </p:anim>
                                    <p:anim calcmode="lin" valueType="num">
                                      <p:cBhvr>
                                        <p:cTn id="66" dur="500" fill="hold"/>
                                        <p:tgtEl>
                                          <p:spTgt spid="52"/>
                                        </p:tgtEl>
                                        <p:attrNameLst>
                                          <p:attrName>ppt_h</p:attrName>
                                        </p:attrNameLst>
                                      </p:cBhvr>
                                      <p:tavLst>
                                        <p:tav tm="0">
                                          <p:val>
                                            <p:fltVal val="0"/>
                                          </p:val>
                                        </p:tav>
                                        <p:tav tm="100000">
                                          <p:val>
                                            <p:strVal val="#ppt_h"/>
                                          </p:val>
                                        </p:tav>
                                      </p:tavLst>
                                    </p:anim>
                                    <p:animEffect transition="in" filter="fade">
                                      <p:cBhvr>
                                        <p:cTn id="67" dur="500"/>
                                        <p:tgtEl>
                                          <p:spTgt spid="52"/>
                                        </p:tgtEl>
                                      </p:cBhvr>
                                    </p:animEffect>
                                  </p:childTnLst>
                                </p:cTn>
                              </p:par>
                            </p:childTnLst>
                          </p:cTn>
                        </p:par>
                        <p:par>
                          <p:cTn id="68" fill="hold">
                            <p:stCondLst>
                              <p:cond delay="6500"/>
                            </p:stCondLst>
                            <p:childTnLst>
                              <p:par>
                                <p:cTn id="69" presetID="37"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750"/>
                                        <p:tgtEl>
                                          <p:spTgt spid="60"/>
                                        </p:tgtEl>
                                      </p:cBhvr>
                                    </p:animEffect>
                                    <p:anim calcmode="lin" valueType="num">
                                      <p:cBhvr>
                                        <p:cTn id="72" dur="750" fill="hold"/>
                                        <p:tgtEl>
                                          <p:spTgt spid="60"/>
                                        </p:tgtEl>
                                        <p:attrNameLst>
                                          <p:attrName>ppt_x</p:attrName>
                                        </p:attrNameLst>
                                      </p:cBhvr>
                                      <p:tavLst>
                                        <p:tav tm="0">
                                          <p:val>
                                            <p:strVal val="#ppt_x"/>
                                          </p:val>
                                        </p:tav>
                                        <p:tav tm="100000">
                                          <p:val>
                                            <p:strVal val="#ppt_x"/>
                                          </p:val>
                                        </p:tav>
                                      </p:tavLst>
                                    </p:anim>
                                    <p:anim calcmode="lin" valueType="num">
                                      <p:cBhvr>
                                        <p:cTn id="73" dur="675" decel="100000" fill="hold"/>
                                        <p:tgtEl>
                                          <p:spTgt spid="60"/>
                                        </p:tgtEl>
                                        <p:attrNameLst>
                                          <p:attrName>ppt_y</p:attrName>
                                        </p:attrNameLst>
                                      </p:cBhvr>
                                      <p:tavLst>
                                        <p:tav tm="0">
                                          <p:val>
                                            <p:strVal val="#ppt_y+1"/>
                                          </p:val>
                                        </p:tav>
                                        <p:tav tm="100000">
                                          <p:val>
                                            <p:strVal val="#ppt_y-.03"/>
                                          </p:val>
                                        </p:tav>
                                      </p:tavLst>
                                    </p:anim>
                                    <p:anim calcmode="lin" valueType="num">
                                      <p:cBhvr>
                                        <p:cTn id="74" dur="75" accel="100000" fill="hold">
                                          <p:stCondLst>
                                            <p:cond delay="675"/>
                                          </p:stCondLst>
                                        </p:cTn>
                                        <p:tgtEl>
                                          <p:spTgt spid="60"/>
                                        </p:tgtEl>
                                        <p:attrNameLst>
                                          <p:attrName>ppt_y</p:attrName>
                                        </p:attrNameLst>
                                      </p:cBhvr>
                                      <p:tavLst>
                                        <p:tav tm="0">
                                          <p:val>
                                            <p:strVal val="#ppt_y-.03"/>
                                          </p:val>
                                        </p:tav>
                                        <p:tav tm="100000">
                                          <p:val>
                                            <p:strVal val="#ppt_y"/>
                                          </p:val>
                                        </p:tav>
                                      </p:tavLst>
                                    </p:anim>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62"/>
                                        </p:tgtEl>
                                        <p:attrNameLst>
                                          <p:attrName>style.visibility</p:attrName>
                                        </p:attrNameLst>
                                      </p:cBhvr>
                                      <p:to>
                                        <p:strVal val="visible"/>
                                      </p:to>
                                    </p:set>
                                    <p:animEffect transition="in" filter="fade">
                                      <p:cBhvr>
                                        <p:cTn id="7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7" grpId="0" animBg="1"/>
      <p:bldP spid="48" grpId="0" animBg="1"/>
      <p:bldGraphic spid="50" grpId="0">
        <p:bldAsOne/>
      </p:bldGraphic>
      <p:bldGraphic spid="51" grpId="0">
        <p:bldAsOne/>
      </p:bldGraphic>
      <p:bldGraphic spid="52" grpId="0">
        <p:bldAsOne/>
      </p:bldGraphic>
      <p:bldGraphic spid="53" grpId="0">
        <p:bldAsOne/>
      </p:bldGraphic>
      <p:bldP spid="54" grpId="0"/>
      <p:bldP spid="55" grpId="0"/>
      <p:bldP spid="56" grpId="0"/>
      <p:bldP spid="57" grpId="0"/>
      <p:bldP spid="60" grpId="0"/>
      <p:bldP spid="6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31"/>
          <p:cNvSpPr/>
          <p:nvPr/>
        </p:nvSpPr>
        <p:spPr bwMode="auto">
          <a:xfrm>
            <a:off x="4623696" y="1211002"/>
            <a:ext cx="1014288" cy="1873961"/>
          </a:xfrm>
          <a:custGeom>
            <a:avLst/>
            <a:gdLst>
              <a:gd name="T0" fmla="*/ 28 w 69"/>
              <a:gd name="T1" fmla="*/ 19 h 128"/>
              <a:gd name="T2" fmla="*/ 69 w 69"/>
              <a:gd name="T3" fmla="*/ 121 h 128"/>
              <a:gd name="T4" fmla="*/ 16 w 69"/>
              <a:gd name="T5" fmla="*/ 83 h 128"/>
              <a:gd name="T6" fmla="*/ 28 w 69"/>
              <a:gd name="T7" fmla="*/ 19 h 128"/>
            </a:gdLst>
            <a:ahLst/>
            <a:cxnLst>
              <a:cxn ang="0">
                <a:pos x="T0" y="T1"/>
              </a:cxn>
              <a:cxn ang="0">
                <a:pos x="T2" y="T3"/>
              </a:cxn>
              <a:cxn ang="0">
                <a:pos x="T4" y="T5"/>
              </a:cxn>
              <a:cxn ang="0">
                <a:pos x="T6" y="T7"/>
              </a:cxn>
            </a:cxnLst>
            <a:rect l="0" t="0" r="r" b="b"/>
            <a:pathLst>
              <a:path w="69" h="128">
                <a:moveTo>
                  <a:pt x="28" y="19"/>
                </a:moveTo>
                <a:cubicBezTo>
                  <a:pt x="21" y="96"/>
                  <a:pt x="69" y="121"/>
                  <a:pt x="69" y="121"/>
                </a:cubicBezTo>
                <a:cubicBezTo>
                  <a:pt x="51" y="128"/>
                  <a:pt x="25" y="112"/>
                  <a:pt x="16" y="83"/>
                </a:cubicBezTo>
                <a:cubicBezTo>
                  <a:pt x="0" y="37"/>
                  <a:pt x="29" y="0"/>
                  <a:pt x="28" y="19"/>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132"/>
          <p:cNvSpPr/>
          <p:nvPr/>
        </p:nvSpPr>
        <p:spPr bwMode="auto">
          <a:xfrm>
            <a:off x="5304012" y="666750"/>
            <a:ext cx="1199829" cy="1657495"/>
          </a:xfrm>
          <a:custGeom>
            <a:avLst/>
            <a:gdLst>
              <a:gd name="T0" fmla="*/ 67 w 82"/>
              <a:gd name="T1" fmla="*/ 13 h 113"/>
              <a:gd name="T2" fmla="*/ 24 w 82"/>
              <a:gd name="T3" fmla="*/ 113 h 113"/>
              <a:gd name="T4" fmla="*/ 13 w 82"/>
              <a:gd name="T5" fmla="*/ 49 h 113"/>
              <a:gd name="T6" fmla="*/ 67 w 82"/>
              <a:gd name="T7" fmla="*/ 13 h 113"/>
            </a:gdLst>
            <a:ahLst/>
            <a:cxnLst>
              <a:cxn ang="0">
                <a:pos x="T0" y="T1"/>
              </a:cxn>
              <a:cxn ang="0">
                <a:pos x="T2" y="T3"/>
              </a:cxn>
              <a:cxn ang="0">
                <a:pos x="T4" y="T5"/>
              </a:cxn>
              <a:cxn ang="0">
                <a:pos x="T6" y="T7"/>
              </a:cxn>
            </a:cxnLst>
            <a:rect l="0" t="0" r="r" b="b"/>
            <a:pathLst>
              <a:path w="82" h="113">
                <a:moveTo>
                  <a:pt x="67" y="13"/>
                </a:moveTo>
                <a:cubicBezTo>
                  <a:pt x="8" y="63"/>
                  <a:pt x="24" y="113"/>
                  <a:pt x="24" y="113"/>
                </a:cubicBezTo>
                <a:cubicBezTo>
                  <a:pt x="6" y="106"/>
                  <a:pt x="0" y="76"/>
                  <a:pt x="13" y="49"/>
                </a:cubicBezTo>
                <a:cubicBezTo>
                  <a:pt x="35" y="6"/>
                  <a:pt x="82" y="0"/>
                  <a:pt x="67" y="13"/>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133"/>
          <p:cNvSpPr/>
          <p:nvPr/>
        </p:nvSpPr>
        <p:spPr bwMode="auto">
          <a:xfrm>
            <a:off x="6373960" y="3041668"/>
            <a:ext cx="1206015" cy="1663682"/>
          </a:xfrm>
          <a:custGeom>
            <a:avLst/>
            <a:gdLst>
              <a:gd name="T0" fmla="*/ 15 w 82"/>
              <a:gd name="T1" fmla="*/ 101 h 113"/>
              <a:gd name="T2" fmla="*/ 57 w 82"/>
              <a:gd name="T3" fmla="*/ 0 h 113"/>
              <a:gd name="T4" fmla="*/ 68 w 82"/>
              <a:gd name="T5" fmla="*/ 64 h 113"/>
              <a:gd name="T6" fmla="*/ 15 w 82"/>
              <a:gd name="T7" fmla="*/ 101 h 113"/>
            </a:gdLst>
            <a:ahLst/>
            <a:cxnLst>
              <a:cxn ang="0">
                <a:pos x="T0" y="T1"/>
              </a:cxn>
              <a:cxn ang="0">
                <a:pos x="T2" y="T3"/>
              </a:cxn>
              <a:cxn ang="0">
                <a:pos x="T4" y="T5"/>
              </a:cxn>
              <a:cxn ang="0">
                <a:pos x="T6" y="T7"/>
              </a:cxn>
            </a:cxnLst>
            <a:rect l="0" t="0" r="r" b="b"/>
            <a:pathLst>
              <a:path w="82" h="113">
                <a:moveTo>
                  <a:pt x="15" y="101"/>
                </a:moveTo>
                <a:cubicBezTo>
                  <a:pt x="73" y="51"/>
                  <a:pt x="57" y="0"/>
                  <a:pt x="57" y="0"/>
                </a:cubicBezTo>
                <a:cubicBezTo>
                  <a:pt x="75" y="7"/>
                  <a:pt x="82" y="37"/>
                  <a:pt x="68" y="64"/>
                </a:cubicBezTo>
                <a:cubicBezTo>
                  <a:pt x="47" y="107"/>
                  <a:pt x="0" y="113"/>
                  <a:pt x="15" y="101"/>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134"/>
          <p:cNvSpPr/>
          <p:nvPr/>
        </p:nvSpPr>
        <p:spPr bwMode="auto">
          <a:xfrm>
            <a:off x="6788336" y="1544975"/>
            <a:ext cx="1669864" cy="1206015"/>
          </a:xfrm>
          <a:custGeom>
            <a:avLst/>
            <a:gdLst>
              <a:gd name="T0" fmla="*/ 101 w 114"/>
              <a:gd name="T1" fmla="*/ 67 h 82"/>
              <a:gd name="T2" fmla="*/ 0 w 114"/>
              <a:gd name="T3" fmla="*/ 24 h 82"/>
              <a:gd name="T4" fmla="*/ 65 w 114"/>
              <a:gd name="T5" fmla="*/ 13 h 82"/>
              <a:gd name="T6" fmla="*/ 101 w 114"/>
              <a:gd name="T7" fmla="*/ 67 h 82"/>
            </a:gdLst>
            <a:ahLst/>
            <a:cxnLst>
              <a:cxn ang="0">
                <a:pos x="T0" y="T1"/>
              </a:cxn>
              <a:cxn ang="0">
                <a:pos x="T2" y="T3"/>
              </a:cxn>
              <a:cxn ang="0">
                <a:pos x="T4" y="T5"/>
              </a:cxn>
              <a:cxn ang="0">
                <a:pos x="T6" y="T7"/>
              </a:cxn>
            </a:cxnLst>
            <a:rect l="0" t="0" r="r" b="b"/>
            <a:pathLst>
              <a:path w="114" h="82">
                <a:moveTo>
                  <a:pt x="101" y="67"/>
                </a:moveTo>
                <a:cubicBezTo>
                  <a:pt x="51" y="8"/>
                  <a:pt x="0" y="24"/>
                  <a:pt x="0" y="24"/>
                </a:cubicBezTo>
                <a:cubicBezTo>
                  <a:pt x="8" y="7"/>
                  <a:pt x="37" y="0"/>
                  <a:pt x="65" y="13"/>
                </a:cubicBezTo>
                <a:cubicBezTo>
                  <a:pt x="108" y="35"/>
                  <a:pt x="114" y="82"/>
                  <a:pt x="101" y="67"/>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4" name="Freeform 135"/>
          <p:cNvSpPr/>
          <p:nvPr/>
        </p:nvSpPr>
        <p:spPr bwMode="auto">
          <a:xfrm>
            <a:off x="4419600" y="2614927"/>
            <a:ext cx="1663682" cy="1206015"/>
          </a:xfrm>
          <a:custGeom>
            <a:avLst/>
            <a:gdLst>
              <a:gd name="T0" fmla="*/ 12 w 113"/>
              <a:gd name="T1" fmla="*/ 15 h 82"/>
              <a:gd name="T2" fmla="*/ 113 w 113"/>
              <a:gd name="T3" fmla="*/ 58 h 82"/>
              <a:gd name="T4" fmla="*/ 49 w 113"/>
              <a:gd name="T5" fmla="*/ 69 h 82"/>
              <a:gd name="T6" fmla="*/ 12 w 113"/>
              <a:gd name="T7" fmla="*/ 15 h 82"/>
            </a:gdLst>
            <a:ahLst/>
            <a:cxnLst>
              <a:cxn ang="0">
                <a:pos x="T0" y="T1"/>
              </a:cxn>
              <a:cxn ang="0">
                <a:pos x="T2" y="T3"/>
              </a:cxn>
              <a:cxn ang="0">
                <a:pos x="T4" y="T5"/>
              </a:cxn>
              <a:cxn ang="0">
                <a:pos x="T6" y="T7"/>
              </a:cxn>
            </a:cxnLst>
            <a:rect l="0" t="0" r="r" b="b"/>
            <a:pathLst>
              <a:path w="113" h="82">
                <a:moveTo>
                  <a:pt x="12" y="15"/>
                </a:moveTo>
                <a:cubicBezTo>
                  <a:pt x="62" y="74"/>
                  <a:pt x="113" y="58"/>
                  <a:pt x="113" y="58"/>
                </a:cubicBezTo>
                <a:cubicBezTo>
                  <a:pt x="106" y="76"/>
                  <a:pt x="76" y="82"/>
                  <a:pt x="49" y="69"/>
                </a:cubicBezTo>
                <a:cubicBezTo>
                  <a:pt x="5" y="47"/>
                  <a:pt x="0" y="0"/>
                  <a:pt x="12" y="15"/>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5" name="Freeform 136"/>
          <p:cNvSpPr/>
          <p:nvPr/>
        </p:nvSpPr>
        <p:spPr bwMode="auto">
          <a:xfrm>
            <a:off x="6033804" y="870846"/>
            <a:ext cx="1880144" cy="1014288"/>
          </a:xfrm>
          <a:custGeom>
            <a:avLst/>
            <a:gdLst>
              <a:gd name="T0" fmla="*/ 108 w 128"/>
              <a:gd name="T1" fmla="*/ 28 h 69"/>
              <a:gd name="T2" fmla="*/ 7 w 128"/>
              <a:gd name="T3" fmla="*/ 69 h 69"/>
              <a:gd name="T4" fmla="*/ 44 w 128"/>
              <a:gd name="T5" fmla="*/ 16 h 69"/>
              <a:gd name="T6" fmla="*/ 108 w 128"/>
              <a:gd name="T7" fmla="*/ 28 h 69"/>
            </a:gdLst>
            <a:ahLst/>
            <a:cxnLst>
              <a:cxn ang="0">
                <a:pos x="T0" y="T1"/>
              </a:cxn>
              <a:cxn ang="0">
                <a:pos x="T2" y="T3"/>
              </a:cxn>
              <a:cxn ang="0">
                <a:pos x="T4" y="T5"/>
              </a:cxn>
              <a:cxn ang="0">
                <a:pos x="T6" y="T7"/>
              </a:cxn>
            </a:cxnLst>
            <a:rect l="0" t="0" r="r" b="b"/>
            <a:pathLst>
              <a:path w="128" h="69">
                <a:moveTo>
                  <a:pt x="108" y="28"/>
                </a:moveTo>
                <a:cubicBezTo>
                  <a:pt x="31" y="22"/>
                  <a:pt x="7" y="69"/>
                  <a:pt x="7" y="69"/>
                </a:cubicBezTo>
                <a:cubicBezTo>
                  <a:pt x="0" y="51"/>
                  <a:pt x="16" y="25"/>
                  <a:pt x="44" y="16"/>
                </a:cubicBezTo>
                <a:cubicBezTo>
                  <a:pt x="91" y="0"/>
                  <a:pt x="128" y="29"/>
                  <a:pt x="108" y="28"/>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Freeform 137"/>
          <p:cNvSpPr/>
          <p:nvPr/>
        </p:nvSpPr>
        <p:spPr bwMode="auto">
          <a:xfrm>
            <a:off x="4963852" y="3486965"/>
            <a:ext cx="1880144" cy="1008105"/>
          </a:xfrm>
          <a:custGeom>
            <a:avLst/>
            <a:gdLst>
              <a:gd name="T0" fmla="*/ 19 w 128"/>
              <a:gd name="T1" fmla="*/ 41 h 69"/>
              <a:gd name="T2" fmla="*/ 121 w 128"/>
              <a:gd name="T3" fmla="*/ 0 h 69"/>
              <a:gd name="T4" fmla="*/ 83 w 128"/>
              <a:gd name="T5" fmla="*/ 53 h 69"/>
              <a:gd name="T6" fmla="*/ 19 w 128"/>
              <a:gd name="T7" fmla="*/ 41 h 69"/>
            </a:gdLst>
            <a:ahLst/>
            <a:cxnLst>
              <a:cxn ang="0">
                <a:pos x="T0" y="T1"/>
              </a:cxn>
              <a:cxn ang="0">
                <a:pos x="T2" y="T3"/>
              </a:cxn>
              <a:cxn ang="0">
                <a:pos x="T4" y="T5"/>
              </a:cxn>
              <a:cxn ang="0">
                <a:pos x="T6" y="T7"/>
              </a:cxn>
            </a:cxnLst>
            <a:rect l="0" t="0" r="r" b="b"/>
            <a:pathLst>
              <a:path w="128" h="69">
                <a:moveTo>
                  <a:pt x="19" y="41"/>
                </a:moveTo>
                <a:cubicBezTo>
                  <a:pt x="96" y="47"/>
                  <a:pt x="121" y="0"/>
                  <a:pt x="121" y="0"/>
                </a:cubicBezTo>
                <a:cubicBezTo>
                  <a:pt x="128" y="18"/>
                  <a:pt x="112" y="44"/>
                  <a:pt x="83" y="53"/>
                </a:cubicBezTo>
                <a:cubicBezTo>
                  <a:pt x="37" y="69"/>
                  <a:pt x="0" y="40"/>
                  <a:pt x="19" y="41"/>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Freeform 138"/>
          <p:cNvSpPr/>
          <p:nvPr/>
        </p:nvSpPr>
        <p:spPr bwMode="auto">
          <a:xfrm>
            <a:off x="7239815" y="2280954"/>
            <a:ext cx="1001919" cy="1880144"/>
          </a:xfrm>
          <a:custGeom>
            <a:avLst/>
            <a:gdLst>
              <a:gd name="T0" fmla="*/ 41 w 68"/>
              <a:gd name="T1" fmla="*/ 109 h 128"/>
              <a:gd name="T2" fmla="*/ 0 w 68"/>
              <a:gd name="T3" fmla="*/ 7 h 128"/>
              <a:gd name="T4" fmla="*/ 53 w 68"/>
              <a:gd name="T5" fmla="*/ 45 h 128"/>
              <a:gd name="T6" fmla="*/ 41 w 68"/>
              <a:gd name="T7" fmla="*/ 109 h 128"/>
            </a:gdLst>
            <a:ahLst/>
            <a:cxnLst>
              <a:cxn ang="0">
                <a:pos x="T0" y="T1"/>
              </a:cxn>
              <a:cxn ang="0">
                <a:pos x="T2" y="T3"/>
              </a:cxn>
              <a:cxn ang="0">
                <a:pos x="T4" y="T5"/>
              </a:cxn>
              <a:cxn ang="0">
                <a:pos x="T6" y="T7"/>
              </a:cxn>
            </a:cxnLst>
            <a:rect l="0" t="0" r="r" b="b"/>
            <a:pathLst>
              <a:path w="68" h="128">
                <a:moveTo>
                  <a:pt x="41" y="109"/>
                </a:moveTo>
                <a:cubicBezTo>
                  <a:pt x="47" y="32"/>
                  <a:pt x="0" y="7"/>
                  <a:pt x="0" y="7"/>
                </a:cubicBezTo>
                <a:cubicBezTo>
                  <a:pt x="18" y="0"/>
                  <a:pt x="43" y="16"/>
                  <a:pt x="53" y="45"/>
                </a:cubicBezTo>
                <a:cubicBezTo>
                  <a:pt x="68" y="91"/>
                  <a:pt x="39" y="128"/>
                  <a:pt x="41" y="109"/>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8" name="Freeform 139"/>
          <p:cNvSpPr/>
          <p:nvPr/>
        </p:nvSpPr>
        <p:spPr bwMode="auto">
          <a:xfrm>
            <a:off x="4419600" y="1544975"/>
            <a:ext cx="1663682" cy="1206015"/>
          </a:xfrm>
          <a:custGeom>
            <a:avLst/>
            <a:gdLst>
              <a:gd name="T0" fmla="*/ 12 w 113"/>
              <a:gd name="T1" fmla="*/ 67 h 82"/>
              <a:gd name="T2" fmla="*/ 113 w 113"/>
              <a:gd name="T3" fmla="*/ 24 h 82"/>
              <a:gd name="T4" fmla="*/ 49 w 113"/>
              <a:gd name="T5" fmla="*/ 13 h 82"/>
              <a:gd name="T6" fmla="*/ 12 w 113"/>
              <a:gd name="T7" fmla="*/ 67 h 82"/>
            </a:gdLst>
            <a:ahLst/>
            <a:cxnLst>
              <a:cxn ang="0">
                <a:pos x="T0" y="T1"/>
              </a:cxn>
              <a:cxn ang="0">
                <a:pos x="T2" y="T3"/>
              </a:cxn>
              <a:cxn ang="0">
                <a:pos x="T4" y="T5"/>
              </a:cxn>
              <a:cxn ang="0">
                <a:pos x="T6" y="T7"/>
              </a:cxn>
            </a:cxnLst>
            <a:rect l="0" t="0" r="r" b="b"/>
            <a:pathLst>
              <a:path w="113" h="82">
                <a:moveTo>
                  <a:pt x="12" y="67"/>
                </a:moveTo>
                <a:cubicBezTo>
                  <a:pt x="62" y="8"/>
                  <a:pt x="113" y="24"/>
                  <a:pt x="113" y="24"/>
                </a:cubicBezTo>
                <a:cubicBezTo>
                  <a:pt x="106" y="7"/>
                  <a:pt x="76" y="0"/>
                  <a:pt x="49" y="13"/>
                </a:cubicBezTo>
                <a:cubicBezTo>
                  <a:pt x="5" y="35"/>
                  <a:pt x="0" y="82"/>
                  <a:pt x="12" y="67"/>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9" name="Freeform 140"/>
          <p:cNvSpPr/>
          <p:nvPr/>
        </p:nvSpPr>
        <p:spPr bwMode="auto">
          <a:xfrm>
            <a:off x="4623696" y="2280954"/>
            <a:ext cx="1014288" cy="1880144"/>
          </a:xfrm>
          <a:custGeom>
            <a:avLst/>
            <a:gdLst>
              <a:gd name="T0" fmla="*/ 28 w 69"/>
              <a:gd name="T1" fmla="*/ 109 h 128"/>
              <a:gd name="T2" fmla="*/ 69 w 69"/>
              <a:gd name="T3" fmla="*/ 7 h 128"/>
              <a:gd name="T4" fmla="*/ 16 w 69"/>
              <a:gd name="T5" fmla="*/ 45 h 128"/>
              <a:gd name="T6" fmla="*/ 28 w 69"/>
              <a:gd name="T7" fmla="*/ 109 h 128"/>
            </a:gdLst>
            <a:ahLst/>
            <a:cxnLst>
              <a:cxn ang="0">
                <a:pos x="T0" y="T1"/>
              </a:cxn>
              <a:cxn ang="0">
                <a:pos x="T2" y="T3"/>
              </a:cxn>
              <a:cxn ang="0">
                <a:pos x="T4" y="T5"/>
              </a:cxn>
              <a:cxn ang="0">
                <a:pos x="T6" y="T7"/>
              </a:cxn>
            </a:cxnLst>
            <a:rect l="0" t="0" r="r" b="b"/>
            <a:pathLst>
              <a:path w="69" h="128">
                <a:moveTo>
                  <a:pt x="28" y="109"/>
                </a:moveTo>
                <a:cubicBezTo>
                  <a:pt x="21" y="32"/>
                  <a:pt x="69" y="7"/>
                  <a:pt x="69" y="7"/>
                </a:cubicBezTo>
                <a:cubicBezTo>
                  <a:pt x="51" y="0"/>
                  <a:pt x="25" y="16"/>
                  <a:pt x="16" y="45"/>
                </a:cubicBezTo>
                <a:cubicBezTo>
                  <a:pt x="0" y="91"/>
                  <a:pt x="29" y="128"/>
                  <a:pt x="28" y="109"/>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0" name="Freeform 141"/>
          <p:cNvSpPr/>
          <p:nvPr/>
        </p:nvSpPr>
        <p:spPr bwMode="auto">
          <a:xfrm>
            <a:off x="6033804" y="3486965"/>
            <a:ext cx="1880144" cy="1008105"/>
          </a:xfrm>
          <a:custGeom>
            <a:avLst/>
            <a:gdLst>
              <a:gd name="T0" fmla="*/ 108 w 128"/>
              <a:gd name="T1" fmla="*/ 41 h 69"/>
              <a:gd name="T2" fmla="*/ 7 w 128"/>
              <a:gd name="T3" fmla="*/ 0 h 69"/>
              <a:gd name="T4" fmla="*/ 44 w 128"/>
              <a:gd name="T5" fmla="*/ 53 h 69"/>
              <a:gd name="T6" fmla="*/ 108 w 128"/>
              <a:gd name="T7" fmla="*/ 41 h 69"/>
            </a:gdLst>
            <a:ahLst/>
            <a:cxnLst>
              <a:cxn ang="0">
                <a:pos x="T0" y="T1"/>
              </a:cxn>
              <a:cxn ang="0">
                <a:pos x="T2" y="T3"/>
              </a:cxn>
              <a:cxn ang="0">
                <a:pos x="T4" y="T5"/>
              </a:cxn>
              <a:cxn ang="0">
                <a:pos x="T6" y="T7"/>
              </a:cxn>
            </a:cxnLst>
            <a:rect l="0" t="0" r="r" b="b"/>
            <a:pathLst>
              <a:path w="128" h="69">
                <a:moveTo>
                  <a:pt x="108" y="41"/>
                </a:moveTo>
                <a:cubicBezTo>
                  <a:pt x="31" y="47"/>
                  <a:pt x="7" y="0"/>
                  <a:pt x="7" y="0"/>
                </a:cubicBezTo>
                <a:cubicBezTo>
                  <a:pt x="0" y="18"/>
                  <a:pt x="16" y="44"/>
                  <a:pt x="44" y="53"/>
                </a:cubicBezTo>
                <a:cubicBezTo>
                  <a:pt x="91" y="69"/>
                  <a:pt x="128" y="40"/>
                  <a:pt x="108" y="41"/>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1" name="Freeform 142"/>
          <p:cNvSpPr/>
          <p:nvPr/>
        </p:nvSpPr>
        <p:spPr bwMode="auto">
          <a:xfrm>
            <a:off x="4963852" y="870846"/>
            <a:ext cx="1880144" cy="1014288"/>
          </a:xfrm>
          <a:custGeom>
            <a:avLst/>
            <a:gdLst>
              <a:gd name="T0" fmla="*/ 19 w 128"/>
              <a:gd name="T1" fmla="*/ 28 h 69"/>
              <a:gd name="T2" fmla="*/ 121 w 128"/>
              <a:gd name="T3" fmla="*/ 69 h 69"/>
              <a:gd name="T4" fmla="*/ 83 w 128"/>
              <a:gd name="T5" fmla="*/ 16 h 69"/>
              <a:gd name="T6" fmla="*/ 19 w 128"/>
              <a:gd name="T7" fmla="*/ 28 h 69"/>
            </a:gdLst>
            <a:ahLst/>
            <a:cxnLst>
              <a:cxn ang="0">
                <a:pos x="T0" y="T1"/>
              </a:cxn>
              <a:cxn ang="0">
                <a:pos x="T2" y="T3"/>
              </a:cxn>
              <a:cxn ang="0">
                <a:pos x="T4" y="T5"/>
              </a:cxn>
              <a:cxn ang="0">
                <a:pos x="T6" y="T7"/>
              </a:cxn>
            </a:cxnLst>
            <a:rect l="0" t="0" r="r" b="b"/>
            <a:pathLst>
              <a:path w="128" h="69">
                <a:moveTo>
                  <a:pt x="19" y="28"/>
                </a:moveTo>
                <a:cubicBezTo>
                  <a:pt x="96" y="22"/>
                  <a:pt x="121" y="69"/>
                  <a:pt x="121" y="69"/>
                </a:cubicBezTo>
                <a:cubicBezTo>
                  <a:pt x="128" y="51"/>
                  <a:pt x="112" y="25"/>
                  <a:pt x="83" y="16"/>
                </a:cubicBezTo>
                <a:cubicBezTo>
                  <a:pt x="37" y="0"/>
                  <a:pt x="0" y="29"/>
                  <a:pt x="19" y="28"/>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2" name="Freeform 143"/>
          <p:cNvSpPr/>
          <p:nvPr/>
        </p:nvSpPr>
        <p:spPr bwMode="auto">
          <a:xfrm>
            <a:off x="5304012" y="3041668"/>
            <a:ext cx="1199829" cy="1663682"/>
          </a:xfrm>
          <a:custGeom>
            <a:avLst/>
            <a:gdLst>
              <a:gd name="T0" fmla="*/ 67 w 82"/>
              <a:gd name="T1" fmla="*/ 101 h 113"/>
              <a:gd name="T2" fmla="*/ 24 w 82"/>
              <a:gd name="T3" fmla="*/ 0 h 113"/>
              <a:gd name="T4" fmla="*/ 13 w 82"/>
              <a:gd name="T5" fmla="*/ 64 h 113"/>
              <a:gd name="T6" fmla="*/ 67 w 82"/>
              <a:gd name="T7" fmla="*/ 101 h 113"/>
            </a:gdLst>
            <a:ahLst/>
            <a:cxnLst>
              <a:cxn ang="0">
                <a:pos x="T0" y="T1"/>
              </a:cxn>
              <a:cxn ang="0">
                <a:pos x="T2" y="T3"/>
              </a:cxn>
              <a:cxn ang="0">
                <a:pos x="T4" y="T5"/>
              </a:cxn>
              <a:cxn ang="0">
                <a:pos x="T6" y="T7"/>
              </a:cxn>
            </a:cxnLst>
            <a:rect l="0" t="0" r="r" b="b"/>
            <a:pathLst>
              <a:path w="82" h="113">
                <a:moveTo>
                  <a:pt x="67" y="101"/>
                </a:moveTo>
                <a:cubicBezTo>
                  <a:pt x="8" y="51"/>
                  <a:pt x="24" y="0"/>
                  <a:pt x="24" y="0"/>
                </a:cubicBezTo>
                <a:cubicBezTo>
                  <a:pt x="6" y="7"/>
                  <a:pt x="0" y="37"/>
                  <a:pt x="13" y="64"/>
                </a:cubicBezTo>
                <a:cubicBezTo>
                  <a:pt x="35" y="107"/>
                  <a:pt x="82" y="113"/>
                  <a:pt x="67" y="101"/>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3" name="Freeform 144"/>
          <p:cNvSpPr/>
          <p:nvPr/>
        </p:nvSpPr>
        <p:spPr bwMode="auto">
          <a:xfrm>
            <a:off x="6788336" y="2614927"/>
            <a:ext cx="1669864" cy="1206015"/>
          </a:xfrm>
          <a:custGeom>
            <a:avLst/>
            <a:gdLst>
              <a:gd name="T0" fmla="*/ 101 w 114"/>
              <a:gd name="T1" fmla="*/ 15 h 82"/>
              <a:gd name="T2" fmla="*/ 0 w 114"/>
              <a:gd name="T3" fmla="*/ 58 h 82"/>
              <a:gd name="T4" fmla="*/ 65 w 114"/>
              <a:gd name="T5" fmla="*/ 69 h 82"/>
              <a:gd name="T6" fmla="*/ 101 w 114"/>
              <a:gd name="T7" fmla="*/ 15 h 82"/>
            </a:gdLst>
            <a:ahLst/>
            <a:cxnLst>
              <a:cxn ang="0">
                <a:pos x="T0" y="T1"/>
              </a:cxn>
              <a:cxn ang="0">
                <a:pos x="T2" y="T3"/>
              </a:cxn>
              <a:cxn ang="0">
                <a:pos x="T4" y="T5"/>
              </a:cxn>
              <a:cxn ang="0">
                <a:pos x="T6" y="T7"/>
              </a:cxn>
            </a:cxnLst>
            <a:rect l="0" t="0" r="r" b="b"/>
            <a:pathLst>
              <a:path w="114" h="82">
                <a:moveTo>
                  <a:pt x="101" y="15"/>
                </a:moveTo>
                <a:cubicBezTo>
                  <a:pt x="51" y="74"/>
                  <a:pt x="0" y="58"/>
                  <a:pt x="0" y="58"/>
                </a:cubicBezTo>
                <a:cubicBezTo>
                  <a:pt x="8" y="76"/>
                  <a:pt x="37" y="82"/>
                  <a:pt x="65" y="69"/>
                </a:cubicBezTo>
                <a:cubicBezTo>
                  <a:pt x="108" y="47"/>
                  <a:pt x="114" y="0"/>
                  <a:pt x="101" y="15"/>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4" name="Freeform 145"/>
          <p:cNvSpPr/>
          <p:nvPr/>
        </p:nvSpPr>
        <p:spPr bwMode="auto">
          <a:xfrm>
            <a:off x="7239815" y="1211002"/>
            <a:ext cx="1001919" cy="1873961"/>
          </a:xfrm>
          <a:custGeom>
            <a:avLst/>
            <a:gdLst>
              <a:gd name="T0" fmla="*/ 41 w 68"/>
              <a:gd name="T1" fmla="*/ 19 h 128"/>
              <a:gd name="T2" fmla="*/ 0 w 68"/>
              <a:gd name="T3" fmla="*/ 121 h 128"/>
              <a:gd name="T4" fmla="*/ 53 w 68"/>
              <a:gd name="T5" fmla="*/ 83 h 128"/>
              <a:gd name="T6" fmla="*/ 41 w 68"/>
              <a:gd name="T7" fmla="*/ 19 h 128"/>
            </a:gdLst>
            <a:ahLst/>
            <a:cxnLst>
              <a:cxn ang="0">
                <a:pos x="T0" y="T1"/>
              </a:cxn>
              <a:cxn ang="0">
                <a:pos x="T2" y="T3"/>
              </a:cxn>
              <a:cxn ang="0">
                <a:pos x="T4" y="T5"/>
              </a:cxn>
              <a:cxn ang="0">
                <a:pos x="T6" y="T7"/>
              </a:cxn>
            </a:cxnLst>
            <a:rect l="0" t="0" r="r" b="b"/>
            <a:pathLst>
              <a:path w="68" h="128">
                <a:moveTo>
                  <a:pt x="41" y="19"/>
                </a:moveTo>
                <a:cubicBezTo>
                  <a:pt x="47" y="96"/>
                  <a:pt x="0" y="121"/>
                  <a:pt x="0" y="121"/>
                </a:cubicBezTo>
                <a:cubicBezTo>
                  <a:pt x="18" y="128"/>
                  <a:pt x="43" y="112"/>
                  <a:pt x="53" y="83"/>
                </a:cubicBezTo>
                <a:cubicBezTo>
                  <a:pt x="68" y="37"/>
                  <a:pt x="39" y="0"/>
                  <a:pt x="41" y="19"/>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5" name="Freeform 146"/>
          <p:cNvSpPr/>
          <p:nvPr/>
        </p:nvSpPr>
        <p:spPr bwMode="auto">
          <a:xfrm>
            <a:off x="6373960" y="666750"/>
            <a:ext cx="1206015" cy="1657495"/>
          </a:xfrm>
          <a:custGeom>
            <a:avLst/>
            <a:gdLst>
              <a:gd name="T0" fmla="*/ 15 w 82"/>
              <a:gd name="T1" fmla="*/ 13 h 113"/>
              <a:gd name="T2" fmla="*/ 57 w 82"/>
              <a:gd name="T3" fmla="*/ 113 h 113"/>
              <a:gd name="T4" fmla="*/ 68 w 82"/>
              <a:gd name="T5" fmla="*/ 49 h 113"/>
              <a:gd name="T6" fmla="*/ 15 w 82"/>
              <a:gd name="T7" fmla="*/ 13 h 113"/>
            </a:gdLst>
            <a:ahLst/>
            <a:cxnLst>
              <a:cxn ang="0">
                <a:pos x="T0" y="T1"/>
              </a:cxn>
              <a:cxn ang="0">
                <a:pos x="T2" y="T3"/>
              </a:cxn>
              <a:cxn ang="0">
                <a:pos x="T4" y="T5"/>
              </a:cxn>
              <a:cxn ang="0">
                <a:pos x="T6" y="T7"/>
              </a:cxn>
            </a:cxnLst>
            <a:rect l="0" t="0" r="r" b="b"/>
            <a:pathLst>
              <a:path w="82" h="113">
                <a:moveTo>
                  <a:pt x="15" y="13"/>
                </a:moveTo>
                <a:cubicBezTo>
                  <a:pt x="73" y="63"/>
                  <a:pt x="57" y="113"/>
                  <a:pt x="57" y="113"/>
                </a:cubicBezTo>
                <a:cubicBezTo>
                  <a:pt x="75" y="106"/>
                  <a:pt x="82" y="76"/>
                  <a:pt x="68" y="49"/>
                </a:cubicBezTo>
                <a:cubicBezTo>
                  <a:pt x="47" y="6"/>
                  <a:pt x="0" y="0"/>
                  <a:pt x="15" y="13"/>
                </a:cubicBezTo>
                <a:close/>
              </a:path>
            </a:pathLst>
          </a:custGeom>
          <a:solidFill>
            <a:srgbClr val="DF7307"/>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5922479" y="2172105"/>
            <a:ext cx="864335" cy="912858"/>
            <a:chOff x="6359525" y="5041900"/>
            <a:chExt cx="452438" cy="477838"/>
          </a:xfrm>
          <a:solidFill>
            <a:schemeClr val="bg1">
              <a:lumMod val="95000"/>
            </a:schemeClr>
          </a:solidFill>
        </p:grpSpPr>
        <p:sp>
          <p:nvSpPr>
            <p:cNvPr id="27" name="Freeform 26"/>
            <p:cNvSpPr/>
            <p:nvPr/>
          </p:nvSpPr>
          <p:spPr bwMode="auto">
            <a:xfrm>
              <a:off x="6464300" y="5041900"/>
              <a:ext cx="239713" cy="277813"/>
            </a:xfrm>
            <a:custGeom>
              <a:avLst/>
              <a:gdLst>
                <a:gd name="T0" fmla="*/ 63 w 64"/>
                <a:gd name="T1" fmla="*/ 36 h 74"/>
                <a:gd name="T2" fmla="*/ 61 w 64"/>
                <a:gd name="T3" fmla="*/ 34 h 74"/>
                <a:gd name="T4" fmla="*/ 61 w 64"/>
                <a:gd name="T5" fmla="*/ 21 h 74"/>
                <a:gd name="T6" fmla="*/ 33 w 64"/>
                <a:gd name="T7" fmla="*/ 0 h 74"/>
                <a:gd name="T8" fmla="*/ 19 w 64"/>
                <a:gd name="T9" fmla="*/ 4 h 74"/>
                <a:gd name="T10" fmla="*/ 4 w 64"/>
                <a:gd name="T11" fmla="*/ 21 h 74"/>
                <a:gd name="T12" fmla="*/ 3 w 64"/>
                <a:gd name="T13" fmla="*/ 34 h 74"/>
                <a:gd name="T14" fmla="*/ 1 w 64"/>
                <a:gd name="T15" fmla="*/ 36 h 74"/>
                <a:gd name="T16" fmla="*/ 1 w 64"/>
                <a:gd name="T17" fmla="*/ 45 h 74"/>
                <a:gd name="T18" fmla="*/ 7 w 64"/>
                <a:gd name="T19" fmla="*/ 54 h 74"/>
                <a:gd name="T20" fmla="*/ 32 w 64"/>
                <a:gd name="T21" fmla="*/ 74 h 74"/>
                <a:gd name="T22" fmla="*/ 57 w 64"/>
                <a:gd name="T23" fmla="*/ 54 h 74"/>
                <a:gd name="T24" fmla="*/ 63 w 64"/>
                <a:gd name="T25" fmla="*/ 45 h 74"/>
                <a:gd name="T26" fmla="*/ 63 w 64"/>
                <a:gd name="T2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4">
                  <a:moveTo>
                    <a:pt x="63" y="36"/>
                  </a:moveTo>
                  <a:cubicBezTo>
                    <a:pt x="62" y="35"/>
                    <a:pt x="62" y="34"/>
                    <a:pt x="61" y="34"/>
                  </a:cubicBezTo>
                  <a:cubicBezTo>
                    <a:pt x="61" y="28"/>
                    <a:pt x="61" y="25"/>
                    <a:pt x="61" y="21"/>
                  </a:cubicBezTo>
                  <a:cubicBezTo>
                    <a:pt x="59" y="9"/>
                    <a:pt x="50" y="0"/>
                    <a:pt x="33" y="0"/>
                  </a:cubicBezTo>
                  <a:cubicBezTo>
                    <a:pt x="24" y="0"/>
                    <a:pt x="26" y="4"/>
                    <a:pt x="19" y="4"/>
                  </a:cubicBezTo>
                  <a:cubicBezTo>
                    <a:pt x="7" y="5"/>
                    <a:pt x="5" y="15"/>
                    <a:pt x="4" y="21"/>
                  </a:cubicBezTo>
                  <a:cubicBezTo>
                    <a:pt x="3" y="25"/>
                    <a:pt x="3" y="28"/>
                    <a:pt x="3" y="34"/>
                  </a:cubicBezTo>
                  <a:cubicBezTo>
                    <a:pt x="3" y="34"/>
                    <a:pt x="2" y="35"/>
                    <a:pt x="1" y="36"/>
                  </a:cubicBezTo>
                  <a:cubicBezTo>
                    <a:pt x="0" y="38"/>
                    <a:pt x="0" y="42"/>
                    <a:pt x="1" y="45"/>
                  </a:cubicBezTo>
                  <a:cubicBezTo>
                    <a:pt x="3" y="49"/>
                    <a:pt x="5" y="52"/>
                    <a:pt x="7" y="54"/>
                  </a:cubicBezTo>
                  <a:cubicBezTo>
                    <a:pt x="10" y="66"/>
                    <a:pt x="20" y="74"/>
                    <a:pt x="32" y="74"/>
                  </a:cubicBezTo>
                  <a:cubicBezTo>
                    <a:pt x="44" y="74"/>
                    <a:pt x="54" y="66"/>
                    <a:pt x="57" y="54"/>
                  </a:cubicBezTo>
                  <a:cubicBezTo>
                    <a:pt x="60" y="52"/>
                    <a:pt x="62" y="49"/>
                    <a:pt x="63" y="45"/>
                  </a:cubicBezTo>
                  <a:cubicBezTo>
                    <a:pt x="64" y="42"/>
                    <a:pt x="64" y="38"/>
                    <a:pt x="6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6359525" y="5327650"/>
              <a:ext cx="452438" cy="192088"/>
            </a:xfrm>
            <a:custGeom>
              <a:avLst/>
              <a:gdLst>
                <a:gd name="T0" fmla="*/ 115 w 121"/>
                <a:gd name="T1" fmla="*/ 14 h 51"/>
                <a:gd name="T2" fmla="*/ 89 w 121"/>
                <a:gd name="T3" fmla="*/ 0 h 51"/>
                <a:gd name="T4" fmla="*/ 76 w 121"/>
                <a:gd name="T5" fmla="*/ 6 h 51"/>
                <a:gd name="T6" fmla="*/ 67 w 121"/>
                <a:gd name="T7" fmla="*/ 35 h 51"/>
                <a:gd name="T8" fmla="*/ 65 w 121"/>
                <a:gd name="T9" fmla="*/ 35 h 51"/>
                <a:gd name="T10" fmla="*/ 64 w 121"/>
                <a:gd name="T11" fmla="*/ 22 h 51"/>
                <a:gd name="T12" fmla="*/ 65 w 121"/>
                <a:gd name="T13" fmla="*/ 16 h 51"/>
                <a:gd name="T14" fmla="*/ 66 w 121"/>
                <a:gd name="T15" fmla="*/ 14 h 51"/>
                <a:gd name="T16" fmla="*/ 66 w 121"/>
                <a:gd name="T17" fmla="*/ 9 h 51"/>
                <a:gd name="T18" fmla="*/ 54 w 121"/>
                <a:gd name="T19" fmla="*/ 9 h 51"/>
                <a:gd name="T20" fmla="*/ 55 w 121"/>
                <a:gd name="T21" fmla="*/ 14 h 51"/>
                <a:gd name="T22" fmla="*/ 56 w 121"/>
                <a:gd name="T23" fmla="*/ 16 h 51"/>
                <a:gd name="T24" fmla="*/ 57 w 121"/>
                <a:gd name="T25" fmla="*/ 22 h 51"/>
                <a:gd name="T26" fmla="*/ 55 w 121"/>
                <a:gd name="T27" fmla="*/ 35 h 51"/>
                <a:gd name="T28" fmla="*/ 53 w 121"/>
                <a:gd name="T29" fmla="*/ 35 h 51"/>
                <a:gd name="T30" fmla="*/ 44 w 121"/>
                <a:gd name="T31" fmla="*/ 6 h 51"/>
                <a:gd name="T32" fmla="*/ 32 w 121"/>
                <a:gd name="T33" fmla="*/ 0 h 51"/>
                <a:gd name="T34" fmla="*/ 6 w 121"/>
                <a:gd name="T35" fmla="*/ 14 h 51"/>
                <a:gd name="T36" fmla="*/ 0 w 121"/>
                <a:gd name="T37" fmla="*/ 35 h 51"/>
                <a:gd name="T38" fmla="*/ 60 w 121"/>
                <a:gd name="T39" fmla="*/ 51 h 51"/>
                <a:gd name="T40" fmla="*/ 121 w 121"/>
                <a:gd name="T41" fmla="*/ 35 h 51"/>
                <a:gd name="T42" fmla="*/ 115 w 121"/>
                <a:gd name="T43"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51">
                  <a:moveTo>
                    <a:pt x="115" y="14"/>
                  </a:moveTo>
                  <a:cubicBezTo>
                    <a:pt x="111" y="8"/>
                    <a:pt x="100" y="2"/>
                    <a:pt x="89" y="0"/>
                  </a:cubicBezTo>
                  <a:cubicBezTo>
                    <a:pt x="84" y="3"/>
                    <a:pt x="81" y="5"/>
                    <a:pt x="76" y="6"/>
                  </a:cubicBezTo>
                  <a:cubicBezTo>
                    <a:pt x="74" y="16"/>
                    <a:pt x="70" y="29"/>
                    <a:pt x="67" y="35"/>
                  </a:cubicBezTo>
                  <a:cubicBezTo>
                    <a:pt x="67" y="37"/>
                    <a:pt x="66" y="37"/>
                    <a:pt x="65" y="35"/>
                  </a:cubicBezTo>
                  <a:cubicBezTo>
                    <a:pt x="64" y="22"/>
                    <a:pt x="64" y="22"/>
                    <a:pt x="64" y="22"/>
                  </a:cubicBezTo>
                  <a:cubicBezTo>
                    <a:pt x="63" y="20"/>
                    <a:pt x="64" y="18"/>
                    <a:pt x="65" y="16"/>
                  </a:cubicBezTo>
                  <a:cubicBezTo>
                    <a:pt x="66" y="14"/>
                    <a:pt x="66" y="14"/>
                    <a:pt x="66" y="14"/>
                  </a:cubicBezTo>
                  <a:cubicBezTo>
                    <a:pt x="67" y="12"/>
                    <a:pt x="67" y="10"/>
                    <a:pt x="66" y="9"/>
                  </a:cubicBezTo>
                  <a:cubicBezTo>
                    <a:pt x="62" y="9"/>
                    <a:pt x="58" y="9"/>
                    <a:pt x="54" y="9"/>
                  </a:cubicBezTo>
                  <a:cubicBezTo>
                    <a:pt x="54" y="10"/>
                    <a:pt x="54" y="12"/>
                    <a:pt x="55" y="14"/>
                  </a:cubicBezTo>
                  <a:cubicBezTo>
                    <a:pt x="56" y="16"/>
                    <a:pt x="56" y="16"/>
                    <a:pt x="56" y="16"/>
                  </a:cubicBezTo>
                  <a:cubicBezTo>
                    <a:pt x="57" y="18"/>
                    <a:pt x="57" y="20"/>
                    <a:pt x="57" y="22"/>
                  </a:cubicBezTo>
                  <a:cubicBezTo>
                    <a:pt x="55" y="35"/>
                    <a:pt x="55" y="35"/>
                    <a:pt x="55" y="35"/>
                  </a:cubicBezTo>
                  <a:cubicBezTo>
                    <a:pt x="55" y="37"/>
                    <a:pt x="54" y="37"/>
                    <a:pt x="53" y="35"/>
                  </a:cubicBezTo>
                  <a:cubicBezTo>
                    <a:pt x="50" y="29"/>
                    <a:pt x="46" y="16"/>
                    <a:pt x="44" y="6"/>
                  </a:cubicBezTo>
                  <a:cubicBezTo>
                    <a:pt x="35" y="4"/>
                    <a:pt x="32" y="0"/>
                    <a:pt x="32" y="0"/>
                  </a:cubicBezTo>
                  <a:cubicBezTo>
                    <a:pt x="21" y="2"/>
                    <a:pt x="10" y="8"/>
                    <a:pt x="6" y="14"/>
                  </a:cubicBezTo>
                  <a:cubicBezTo>
                    <a:pt x="1" y="23"/>
                    <a:pt x="0" y="35"/>
                    <a:pt x="0" y="35"/>
                  </a:cubicBezTo>
                  <a:cubicBezTo>
                    <a:pt x="0" y="39"/>
                    <a:pt x="27" y="51"/>
                    <a:pt x="60" y="51"/>
                  </a:cubicBezTo>
                  <a:cubicBezTo>
                    <a:pt x="94" y="51"/>
                    <a:pt x="121" y="39"/>
                    <a:pt x="121" y="35"/>
                  </a:cubicBezTo>
                  <a:cubicBezTo>
                    <a:pt x="121" y="35"/>
                    <a:pt x="120" y="23"/>
                    <a:pt x="11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9" name="TextBox 28"/>
          <p:cNvSpPr txBox="1"/>
          <p:nvPr/>
        </p:nvSpPr>
        <p:spPr>
          <a:xfrm>
            <a:off x="752756" y="13525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0" name="Rectangle 29"/>
          <p:cNvSpPr/>
          <p:nvPr/>
        </p:nvSpPr>
        <p:spPr>
          <a:xfrm>
            <a:off x="752756" y="1613416"/>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1" name="Rectangle 30"/>
          <p:cNvSpPr/>
          <p:nvPr/>
        </p:nvSpPr>
        <p:spPr>
          <a:xfrm>
            <a:off x="685800" y="1438020"/>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221282" y="21907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35" name="Rectangle 34"/>
          <p:cNvSpPr/>
          <p:nvPr/>
        </p:nvSpPr>
        <p:spPr>
          <a:xfrm>
            <a:off x="1221282" y="2451616"/>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6" name="Rectangle 35"/>
          <p:cNvSpPr/>
          <p:nvPr/>
        </p:nvSpPr>
        <p:spPr>
          <a:xfrm>
            <a:off x="1154326" y="2276220"/>
            <a:ext cx="55193" cy="54472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814054" y="3084257"/>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38" name="Rectangle 37"/>
          <p:cNvSpPr/>
          <p:nvPr/>
        </p:nvSpPr>
        <p:spPr>
          <a:xfrm>
            <a:off x="1814054" y="334512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39" name="Rectangle 38"/>
          <p:cNvSpPr/>
          <p:nvPr/>
        </p:nvSpPr>
        <p:spPr>
          <a:xfrm>
            <a:off x="1747098" y="3169727"/>
            <a:ext cx="55193" cy="544728"/>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2362200" y="3943350"/>
            <a:ext cx="1213437"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41" name="Rectangle 40"/>
          <p:cNvSpPr/>
          <p:nvPr/>
        </p:nvSpPr>
        <p:spPr>
          <a:xfrm>
            <a:off x="2362200" y="4204216"/>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42" name="Rectangle 41"/>
          <p:cNvSpPr/>
          <p:nvPr/>
        </p:nvSpPr>
        <p:spPr>
          <a:xfrm>
            <a:off x="2295244" y="4028820"/>
            <a:ext cx="55193" cy="544728"/>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7" name="TextBox 4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500"/>
                                        <p:tgtEl>
                                          <p:spTgt spid="10"/>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500"/>
                                        <p:tgtEl>
                                          <p:spTgt spid="11"/>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500"/>
                                        <p:tgtEl>
                                          <p:spTgt spid="15"/>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fade">
                                      <p:cBhvr>
                                        <p:cTn id="57" dur="500"/>
                                        <p:tgtEl>
                                          <p:spTgt spid="13"/>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fade">
                                      <p:cBhvr>
                                        <p:cTn id="69" dur="500"/>
                                        <p:tgtEl>
                                          <p:spTgt spid="16"/>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childTnLst>
                          </p:cTn>
                        </p:par>
                        <p:par>
                          <p:cTn id="74" fill="hold">
                            <p:stCondLst>
                              <p:cond delay="8500"/>
                            </p:stCondLst>
                            <p:childTnLst>
                              <p:par>
                                <p:cTn id="75" presetID="22" presetClass="entr" presetSubtype="4" fill="hold" grpId="0" nodeType="after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down)">
                                      <p:cBhvr>
                                        <p:cTn id="77" dur="500"/>
                                        <p:tgtEl>
                                          <p:spTgt spid="31"/>
                                        </p:tgtEl>
                                      </p:cBhvr>
                                    </p:animEffect>
                                  </p:childTnLst>
                                </p:cTn>
                              </p:par>
                            </p:childTnLst>
                          </p:cTn>
                        </p:par>
                        <p:par>
                          <p:cTn id="78" fill="hold">
                            <p:stCondLst>
                              <p:cond delay="9000"/>
                            </p:stCondLst>
                            <p:childTnLst>
                              <p:par>
                                <p:cTn id="79" presetID="22" presetClass="entr" presetSubtype="4" fill="hold" grpId="0" nodeType="after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wipe(down)">
                                      <p:cBhvr>
                                        <p:cTn id="81" dur="500"/>
                                        <p:tgtEl>
                                          <p:spTgt spid="36"/>
                                        </p:tgtEl>
                                      </p:cBhvr>
                                    </p:animEffect>
                                  </p:childTnLst>
                                </p:cTn>
                              </p:par>
                            </p:childTnLst>
                          </p:cTn>
                        </p:par>
                        <p:par>
                          <p:cTn id="82" fill="hold">
                            <p:stCondLst>
                              <p:cond delay="950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500"/>
                                        <p:tgtEl>
                                          <p:spTgt spid="39"/>
                                        </p:tgtEl>
                                      </p:cBhvr>
                                    </p:animEffect>
                                  </p:childTnLst>
                                </p:cTn>
                              </p:par>
                            </p:childTnLst>
                          </p:cTn>
                        </p:par>
                        <p:par>
                          <p:cTn id="86" fill="hold">
                            <p:stCondLst>
                              <p:cond delay="10000"/>
                            </p:stCondLst>
                            <p:childTnLst>
                              <p:par>
                                <p:cTn id="87" presetID="22" presetClass="entr" presetSubtype="4"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wipe(down)">
                                      <p:cBhvr>
                                        <p:cTn id="89" dur="500"/>
                                        <p:tgtEl>
                                          <p:spTgt spid="42"/>
                                        </p:tgtEl>
                                      </p:cBhvr>
                                    </p:animEffect>
                                  </p:childTnLst>
                                </p:cTn>
                              </p:par>
                            </p:childTnLst>
                          </p:cTn>
                        </p:par>
                        <p:par>
                          <p:cTn id="90" fill="hold">
                            <p:stCondLst>
                              <p:cond delay="10500"/>
                            </p:stCondLst>
                            <p:childTnLst>
                              <p:par>
                                <p:cTn id="91" presetID="2" presetClass="entr" presetSubtype="4" fill="hold" grpId="0"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additive="base">
                                        <p:cTn id="93" dur="250" fill="hold"/>
                                        <p:tgtEl>
                                          <p:spTgt spid="29"/>
                                        </p:tgtEl>
                                        <p:attrNameLst>
                                          <p:attrName>ppt_x</p:attrName>
                                        </p:attrNameLst>
                                      </p:cBhvr>
                                      <p:tavLst>
                                        <p:tav tm="0">
                                          <p:val>
                                            <p:strVal val="#ppt_x"/>
                                          </p:val>
                                        </p:tav>
                                        <p:tav tm="100000">
                                          <p:val>
                                            <p:strVal val="#ppt_x"/>
                                          </p:val>
                                        </p:tav>
                                      </p:tavLst>
                                    </p:anim>
                                    <p:anim calcmode="lin" valueType="num">
                                      <p:cBhvr additive="base">
                                        <p:cTn id="94" dur="250" fill="hold"/>
                                        <p:tgtEl>
                                          <p:spTgt spid="29"/>
                                        </p:tgtEl>
                                        <p:attrNameLst>
                                          <p:attrName>ppt_y</p:attrName>
                                        </p:attrNameLst>
                                      </p:cBhvr>
                                      <p:tavLst>
                                        <p:tav tm="0">
                                          <p:val>
                                            <p:strVal val="1+#ppt_h/2"/>
                                          </p:val>
                                        </p:tav>
                                        <p:tav tm="100000">
                                          <p:val>
                                            <p:strVal val="#ppt_y"/>
                                          </p:val>
                                        </p:tav>
                                      </p:tavLst>
                                    </p:anim>
                                  </p:childTnLst>
                                </p:cTn>
                              </p:par>
                            </p:childTnLst>
                          </p:cTn>
                        </p:par>
                        <p:par>
                          <p:cTn id="95" fill="hold">
                            <p:stCondLst>
                              <p:cond delay="11000"/>
                            </p:stCondLst>
                            <p:childTnLst>
                              <p:par>
                                <p:cTn id="96" presetID="2" presetClass="entr" presetSubtype="4" fill="hold" grpId="0" nodeType="afterEffect">
                                  <p:stCondLst>
                                    <p:cond delay="0"/>
                                  </p:stCondLst>
                                  <p:childTnLst>
                                    <p:set>
                                      <p:cBhvr>
                                        <p:cTn id="97" dur="1" fill="hold">
                                          <p:stCondLst>
                                            <p:cond delay="0"/>
                                          </p:stCondLst>
                                        </p:cTn>
                                        <p:tgtEl>
                                          <p:spTgt spid="34"/>
                                        </p:tgtEl>
                                        <p:attrNameLst>
                                          <p:attrName>style.visibility</p:attrName>
                                        </p:attrNameLst>
                                      </p:cBhvr>
                                      <p:to>
                                        <p:strVal val="visible"/>
                                      </p:to>
                                    </p:set>
                                    <p:anim calcmode="lin" valueType="num">
                                      <p:cBhvr additive="base">
                                        <p:cTn id="98" dur="250" fill="hold"/>
                                        <p:tgtEl>
                                          <p:spTgt spid="34"/>
                                        </p:tgtEl>
                                        <p:attrNameLst>
                                          <p:attrName>ppt_x</p:attrName>
                                        </p:attrNameLst>
                                      </p:cBhvr>
                                      <p:tavLst>
                                        <p:tav tm="0">
                                          <p:val>
                                            <p:strVal val="#ppt_x"/>
                                          </p:val>
                                        </p:tav>
                                        <p:tav tm="100000">
                                          <p:val>
                                            <p:strVal val="#ppt_x"/>
                                          </p:val>
                                        </p:tav>
                                      </p:tavLst>
                                    </p:anim>
                                    <p:anim calcmode="lin" valueType="num">
                                      <p:cBhvr additive="base">
                                        <p:cTn id="99" dur="250" fill="hold"/>
                                        <p:tgtEl>
                                          <p:spTgt spid="34"/>
                                        </p:tgtEl>
                                        <p:attrNameLst>
                                          <p:attrName>ppt_y</p:attrName>
                                        </p:attrNameLst>
                                      </p:cBhvr>
                                      <p:tavLst>
                                        <p:tav tm="0">
                                          <p:val>
                                            <p:strVal val="1+#ppt_h/2"/>
                                          </p:val>
                                        </p:tav>
                                        <p:tav tm="100000">
                                          <p:val>
                                            <p:strVal val="#ppt_y"/>
                                          </p:val>
                                        </p:tav>
                                      </p:tavLst>
                                    </p:anim>
                                  </p:childTnLst>
                                </p:cTn>
                              </p:par>
                            </p:childTnLst>
                          </p:cTn>
                        </p:par>
                        <p:par>
                          <p:cTn id="100" fill="hold">
                            <p:stCondLst>
                              <p:cond delay="11500"/>
                            </p:stCondLst>
                            <p:childTnLst>
                              <p:par>
                                <p:cTn id="101" presetID="2" presetClass="entr" presetSubtype="4" fill="hold" grpId="0" nodeType="afterEffect">
                                  <p:stCondLst>
                                    <p:cond delay="0"/>
                                  </p:stCondLst>
                                  <p:childTnLst>
                                    <p:set>
                                      <p:cBhvr>
                                        <p:cTn id="102" dur="1" fill="hold">
                                          <p:stCondLst>
                                            <p:cond delay="0"/>
                                          </p:stCondLst>
                                        </p:cTn>
                                        <p:tgtEl>
                                          <p:spTgt spid="37"/>
                                        </p:tgtEl>
                                        <p:attrNameLst>
                                          <p:attrName>style.visibility</p:attrName>
                                        </p:attrNameLst>
                                      </p:cBhvr>
                                      <p:to>
                                        <p:strVal val="visible"/>
                                      </p:to>
                                    </p:set>
                                    <p:anim calcmode="lin" valueType="num">
                                      <p:cBhvr additive="base">
                                        <p:cTn id="103" dur="250" fill="hold"/>
                                        <p:tgtEl>
                                          <p:spTgt spid="37"/>
                                        </p:tgtEl>
                                        <p:attrNameLst>
                                          <p:attrName>ppt_x</p:attrName>
                                        </p:attrNameLst>
                                      </p:cBhvr>
                                      <p:tavLst>
                                        <p:tav tm="0">
                                          <p:val>
                                            <p:strVal val="#ppt_x"/>
                                          </p:val>
                                        </p:tav>
                                        <p:tav tm="100000">
                                          <p:val>
                                            <p:strVal val="#ppt_x"/>
                                          </p:val>
                                        </p:tav>
                                      </p:tavLst>
                                    </p:anim>
                                    <p:anim calcmode="lin" valueType="num">
                                      <p:cBhvr additive="base">
                                        <p:cTn id="104" dur="250" fill="hold"/>
                                        <p:tgtEl>
                                          <p:spTgt spid="37"/>
                                        </p:tgtEl>
                                        <p:attrNameLst>
                                          <p:attrName>ppt_y</p:attrName>
                                        </p:attrNameLst>
                                      </p:cBhvr>
                                      <p:tavLst>
                                        <p:tav tm="0">
                                          <p:val>
                                            <p:strVal val="1+#ppt_h/2"/>
                                          </p:val>
                                        </p:tav>
                                        <p:tav tm="100000">
                                          <p:val>
                                            <p:strVal val="#ppt_y"/>
                                          </p:val>
                                        </p:tav>
                                      </p:tavLst>
                                    </p:anim>
                                  </p:childTnLst>
                                </p:cTn>
                              </p:par>
                            </p:childTnLst>
                          </p:cTn>
                        </p:par>
                        <p:par>
                          <p:cTn id="105" fill="hold">
                            <p:stCondLst>
                              <p:cond delay="12000"/>
                            </p:stCondLst>
                            <p:childTnLst>
                              <p:par>
                                <p:cTn id="106" presetID="2" presetClass="entr" presetSubtype="4" fill="hold" grpId="0" nodeType="afterEffect">
                                  <p:stCondLst>
                                    <p:cond delay="0"/>
                                  </p:stCondLst>
                                  <p:childTnLst>
                                    <p:set>
                                      <p:cBhvr>
                                        <p:cTn id="107" dur="1" fill="hold">
                                          <p:stCondLst>
                                            <p:cond delay="0"/>
                                          </p:stCondLst>
                                        </p:cTn>
                                        <p:tgtEl>
                                          <p:spTgt spid="40"/>
                                        </p:tgtEl>
                                        <p:attrNameLst>
                                          <p:attrName>style.visibility</p:attrName>
                                        </p:attrNameLst>
                                      </p:cBhvr>
                                      <p:to>
                                        <p:strVal val="visible"/>
                                      </p:to>
                                    </p:set>
                                    <p:anim calcmode="lin" valueType="num">
                                      <p:cBhvr additive="base">
                                        <p:cTn id="108" dur="250" fill="hold"/>
                                        <p:tgtEl>
                                          <p:spTgt spid="40"/>
                                        </p:tgtEl>
                                        <p:attrNameLst>
                                          <p:attrName>ppt_x</p:attrName>
                                        </p:attrNameLst>
                                      </p:cBhvr>
                                      <p:tavLst>
                                        <p:tav tm="0">
                                          <p:val>
                                            <p:strVal val="#ppt_x"/>
                                          </p:val>
                                        </p:tav>
                                        <p:tav tm="100000">
                                          <p:val>
                                            <p:strVal val="#ppt_x"/>
                                          </p:val>
                                        </p:tav>
                                      </p:tavLst>
                                    </p:anim>
                                    <p:anim calcmode="lin" valueType="num">
                                      <p:cBhvr additive="base">
                                        <p:cTn id="109" dur="250" fill="hold"/>
                                        <p:tgtEl>
                                          <p:spTgt spid="40"/>
                                        </p:tgtEl>
                                        <p:attrNameLst>
                                          <p:attrName>ppt_y</p:attrName>
                                        </p:attrNameLst>
                                      </p:cBhvr>
                                      <p:tavLst>
                                        <p:tav tm="0">
                                          <p:val>
                                            <p:strVal val="1+#ppt_h/2"/>
                                          </p:val>
                                        </p:tav>
                                        <p:tav tm="100000">
                                          <p:val>
                                            <p:strVal val="#ppt_y"/>
                                          </p:val>
                                        </p:tav>
                                      </p:tavLst>
                                    </p:anim>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30"/>
                                        </p:tgtEl>
                                        <p:attrNameLst>
                                          <p:attrName>style.visibility</p:attrName>
                                        </p:attrNameLst>
                                      </p:cBhvr>
                                      <p:to>
                                        <p:strVal val="visible"/>
                                      </p:to>
                                    </p:set>
                                    <p:animEffect transition="in" filter="fade">
                                      <p:cBhvr>
                                        <p:cTn id="113" dur="500"/>
                                        <p:tgtEl>
                                          <p:spTgt spid="30"/>
                                        </p:tgtEl>
                                      </p:cBhvr>
                                    </p:animEffect>
                                  </p:childTnLst>
                                </p:cTn>
                              </p:par>
                            </p:childTnLst>
                          </p:cTn>
                        </p:par>
                        <p:par>
                          <p:cTn id="114" fill="hold">
                            <p:stCondLst>
                              <p:cond delay="13000"/>
                            </p:stCondLst>
                            <p:childTnLst>
                              <p:par>
                                <p:cTn id="115" presetID="10" presetClass="entr" presetSubtype="0" fill="hold" grpId="0" nodeType="afterEffect">
                                  <p:stCondLst>
                                    <p:cond delay="0"/>
                                  </p:stCondLst>
                                  <p:childTnLst>
                                    <p:set>
                                      <p:cBhvr>
                                        <p:cTn id="116" dur="1" fill="hold">
                                          <p:stCondLst>
                                            <p:cond delay="0"/>
                                          </p:stCondLst>
                                        </p:cTn>
                                        <p:tgtEl>
                                          <p:spTgt spid="35"/>
                                        </p:tgtEl>
                                        <p:attrNameLst>
                                          <p:attrName>style.visibility</p:attrName>
                                        </p:attrNameLst>
                                      </p:cBhvr>
                                      <p:to>
                                        <p:strVal val="visible"/>
                                      </p:to>
                                    </p:set>
                                    <p:animEffect transition="in" filter="fade">
                                      <p:cBhvr>
                                        <p:cTn id="117" dur="500"/>
                                        <p:tgtEl>
                                          <p:spTgt spid="35"/>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38"/>
                                        </p:tgtEl>
                                        <p:attrNameLst>
                                          <p:attrName>style.visibility</p:attrName>
                                        </p:attrNameLst>
                                      </p:cBhvr>
                                      <p:to>
                                        <p:strVal val="visible"/>
                                      </p:to>
                                    </p:set>
                                    <p:animEffect transition="in" filter="fade">
                                      <p:cBhvr>
                                        <p:cTn id="121" dur="500"/>
                                        <p:tgtEl>
                                          <p:spTgt spid="38"/>
                                        </p:tgtEl>
                                      </p:cBhvr>
                                    </p:animEffect>
                                  </p:childTnLst>
                                </p:cTn>
                              </p:par>
                            </p:childTnLst>
                          </p:cTn>
                        </p:par>
                        <p:par>
                          <p:cTn id="122" fill="hold">
                            <p:stCondLst>
                              <p:cond delay="14000"/>
                            </p:stCondLst>
                            <p:childTnLst>
                              <p:par>
                                <p:cTn id="123" presetID="10" presetClass="entr" presetSubtype="0" fill="hold" grpId="0" nodeType="afterEffect">
                                  <p:stCondLst>
                                    <p:cond delay="0"/>
                                  </p:stCondLst>
                                  <p:childTnLst>
                                    <p:set>
                                      <p:cBhvr>
                                        <p:cTn id="124" dur="1" fill="hold">
                                          <p:stCondLst>
                                            <p:cond delay="0"/>
                                          </p:stCondLst>
                                        </p:cTn>
                                        <p:tgtEl>
                                          <p:spTgt spid="41"/>
                                        </p:tgtEl>
                                        <p:attrNameLst>
                                          <p:attrName>style.visibility</p:attrName>
                                        </p:attrNameLst>
                                      </p:cBhvr>
                                      <p:to>
                                        <p:strVal val="visible"/>
                                      </p:to>
                                    </p:set>
                                    <p:animEffect transition="in" filter="fade">
                                      <p:cBhvr>
                                        <p:cTn id="125" dur="500"/>
                                        <p:tgtEl>
                                          <p:spTgt spid="41"/>
                                        </p:tgtEl>
                                      </p:cBhvr>
                                    </p:animEffect>
                                  </p:childTnLst>
                                </p:cTn>
                              </p:par>
                            </p:childTnLst>
                          </p:cTn>
                        </p:par>
                        <p:par>
                          <p:cTn id="126" fill="hold">
                            <p:stCondLst>
                              <p:cond delay="14500"/>
                            </p:stCondLst>
                            <p:childTnLst>
                              <p:par>
                                <p:cTn id="127" presetID="37" presetClass="entr" presetSubtype="0" fill="hold" grpId="0" nodeType="afterEffect">
                                  <p:stCondLst>
                                    <p:cond delay="0"/>
                                  </p:stCondLst>
                                  <p:childTnLst>
                                    <p:set>
                                      <p:cBhvr>
                                        <p:cTn id="128" dur="1" fill="hold">
                                          <p:stCondLst>
                                            <p:cond delay="0"/>
                                          </p:stCondLst>
                                        </p:cTn>
                                        <p:tgtEl>
                                          <p:spTgt spid="45"/>
                                        </p:tgtEl>
                                        <p:attrNameLst>
                                          <p:attrName>style.visibility</p:attrName>
                                        </p:attrNameLst>
                                      </p:cBhvr>
                                      <p:to>
                                        <p:strVal val="visible"/>
                                      </p:to>
                                    </p:set>
                                    <p:animEffect transition="in" filter="fade">
                                      <p:cBhvr>
                                        <p:cTn id="129" dur="750"/>
                                        <p:tgtEl>
                                          <p:spTgt spid="45"/>
                                        </p:tgtEl>
                                      </p:cBhvr>
                                    </p:animEffect>
                                    <p:anim calcmode="lin" valueType="num">
                                      <p:cBhvr>
                                        <p:cTn id="130" dur="750" fill="hold"/>
                                        <p:tgtEl>
                                          <p:spTgt spid="45"/>
                                        </p:tgtEl>
                                        <p:attrNameLst>
                                          <p:attrName>ppt_x</p:attrName>
                                        </p:attrNameLst>
                                      </p:cBhvr>
                                      <p:tavLst>
                                        <p:tav tm="0">
                                          <p:val>
                                            <p:strVal val="#ppt_x"/>
                                          </p:val>
                                        </p:tav>
                                        <p:tav tm="100000">
                                          <p:val>
                                            <p:strVal val="#ppt_x"/>
                                          </p:val>
                                        </p:tav>
                                      </p:tavLst>
                                    </p:anim>
                                    <p:anim calcmode="lin" valueType="num">
                                      <p:cBhvr>
                                        <p:cTn id="131" dur="675" decel="100000" fill="hold"/>
                                        <p:tgtEl>
                                          <p:spTgt spid="45"/>
                                        </p:tgtEl>
                                        <p:attrNameLst>
                                          <p:attrName>ppt_y</p:attrName>
                                        </p:attrNameLst>
                                      </p:cBhvr>
                                      <p:tavLst>
                                        <p:tav tm="0">
                                          <p:val>
                                            <p:strVal val="#ppt_y+1"/>
                                          </p:val>
                                        </p:tav>
                                        <p:tav tm="100000">
                                          <p:val>
                                            <p:strVal val="#ppt_y-.03"/>
                                          </p:val>
                                        </p:tav>
                                      </p:tavLst>
                                    </p:anim>
                                    <p:anim calcmode="lin" valueType="num">
                                      <p:cBhvr>
                                        <p:cTn id="132"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133" fill="hold">
                            <p:stCondLst>
                              <p:cond delay="15500"/>
                            </p:stCondLst>
                            <p:childTnLst>
                              <p:par>
                                <p:cTn id="134" presetID="10" presetClass="entr" presetSubtype="0" fill="hold" grpId="0" nodeType="afterEffect">
                                  <p:stCondLst>
                                    <p:cond delay="0"/>
                                  </p:stCondLst>
                                  <p:childTnLst>
                                    <p:set>
                                      <p:cBhvr>
                                        <p:cTn id="135" dur="1" fill="hold">
                                          <p:stCondLst>
                                            <p:cond delay="0"/>
                                          </p:stCondLst>
                                        </p:cTn>
                                        <p:tgtEl>
                                          <p:spTgt spid="47"/>
                                        </p:tgtEl>
                                        <p:attrNameLst>
                                          <p:attrName>style.visibility</p:attrName>
                                        </p:attrNameLst>
                                      </p:cBhvr>
                                      <p:to>
                                        <p:strVal val="visible"/>
                                      </p:to>
                                    </p:set>
                                    <p:animEffect transition="in" filter="fade">
                                      <p:cBhvr>
                                        <p:cTn id="13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9" grpId="0"/>
      <p:bldP spid="30" grpId="0"/>
      <p:bldP spid="31" grpId="0" animBg="1"/>
      <p:bldP spid="34" grpId="0"/>
      <p:bldP spid="35" grpId="0"/>
      <p:bldP spid="36" grpId="0" animBg="1"/>
      <p:bldP spid="37" grpId="0"/>
      <p:bldP spid="38" grpId="0"/>
      <p:bldP spid="39" grpId="0" animBg="1"/>
      <p:bldP spid="40" grpId="0"/>
      <p:bldP spid="41" grpId="0"/>
      <p:bldP spid="42" grpId="0" animBg="1"/>
      <p:bldP spid="45" grpId="0"/>
      <p:bldP spid="4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3714750"/>
            <a:ext cx="3768725" cy="647701"/>
            <a:chOff x="0" y="3714750"/>
            <a:chExt cx="3768725" cy="647701"/>
          </a:xfrm>
        </p:grpSpPr>
        <p:sp>
          <p:nvSpPr>
            <p:cNvPr id="5" name="Freeform 5"/>
            <p:cNvSpPr/>
            <p:nvPr/>
          </p:nvSpPr>
          <p:spPr bwMode="auto">
            <a:xfrm>
              <a:off x="2886075" y="3714750"/>
              <a:ext cx="882650" cy="603250"/>
            </a:xfrm>
            <a:custGeom>
              <a:avLst/>
              <a:gdLst>
                <a:gd name="T0" fmla="*/ 0 w 79"/>
                <a:gd name="T1" fmla="*/ 25 h 54"/>
                <a:gd name="T2" fmla="*/ 5 w 79"/>
                <a:gd name="T3" fmla="*/ 25 h 54"/>
                <a:gd name="T4" fmla="*/ 7 w 79"/>
                <a:gd name="T5" fmla="*/ 23 h 54"/>
                <a:gd name="T6" fmla="*/ 9 w 79"/>
                <a:gd name="T7" fmla="*/ 19 h 54"/>
                <a:gd name="T8" fmla="*/ 12 w 79"/>
                <a:gd name="T9" fmla="*/ 17 h 54"/>
                <a:gd name="T10" fmla="*/ 15 w 79"/>
                <a:gd name="T11" fmla="*/ 14 h 54"/>
                <a:gd name="T12" fmla="*/ 17 w 79"/>
                <a:gd name="T13" fmla="*/ 11 h 54"/>
                <a:gd name="T14" fmla="*/ 18 w 79"/>
                <a:gd name="T15" fmla="*/ 10 h 54"/>
                <a:gd name="T16" fmla="*/ 23 w 79"/>
                <a:gd name="T17" fmla="*/ 8 h 54"/>
                <a:gd name="T18" fmla="*/ 27 w 79"/>
                <a:gd name="T19" fmla="*/ 6 h 54"/>
                <a:gd name="T20" fmla="*/ 31 w 79"/>
                <a:gd name="T21" fmla="*/ 4 h 54"/>
                <a:gd name="T22" fmla="*/ 32 w 79"/>
                <a:gd name="T23" fmla="*/ 4 h 54"/>
                <a:gd name="T24" fmla="*/ 36 w 79"/>
                <a:gd name="T25" fmla="*/ 3 h 54"/>
                <a:gd name="T26" fmla="*/ 40 w 79"/>
                <a:gd name="T27" fmla="*/ 1 h 54"/>
                <a:gd name="T28" fmla="*/ 41 w 79"/>
                <a:gd name="T29" fmla="*/ 1 h 54"/>
                <a:gd name="T30" fmla="*/ 43 w 79"/>
                <a:gd name="T31" fmla="*/ 2 h 54"/>
                <a:gd name="T32" fmla="*/ 43 w 79"/>
                <a:gd name="T33" fmla="*/ 3 h 54"/>
                <a:gd name="T34" fmla="*/ 43 w 79"/>
                <a:gd name="T35" fmla="*/ 6 h 54"/>
                <a:gd name="T36" fmla="*/ 38 w 79"/>
                <a:gd name="T37" fmla="*/ 11 h 54"/>
                <a:gd name="T38" fmla="*/ 36 w 79"/>
                <a:gd name="T39" fmla="*/ 12 h 54"/>
                <a:gd name="T40" fmla="*/ 34 w 79"/>
                <a:gd name="T41" fmla="*/ 12 h 54"/>
                <a:gd name="T42" fmla="*/ 33 w 79"/>
                <a:gd name="T43" fmla="*/ 14 h 54"/>
                <a:gd name="T44" fmla="*/ 31 w 79"/>
                <a:gd name="T45" fmla="*/ 15 h 54"/>
                <a:gd name="T46" fmla="*/ 29 w 79"/>
                <a:gd name="T47" fmla="*/ 17 h 54"/>
                <a:gd name="T48" fmla="*/ 33 w 79"/>
                <a:gd name="T49" fmla="*/ 17 h 54"/>
                <a:gd name="T50" fmla="*/ 76 w 79"/>
                <a:gd name="T51" fmla="*/ 17 h 54"/>
                <a:gd name="T52" fmla="*/ 79 w 79"/>
                <a:gd name="T53" fmla="*/ 20 h 54"/>
                <a:gd name="T54" fmla="*/ 76 w 79"/>
                <a:gd name="T55" fmla="*/ 24 h 54"/>
                <a:gd name="T56" fmla="*/ 47 w 79"/>
                <a:gd name="T57" fmla="*/ 26 h 54"/>
                <a:gd name="T58" fmla="*/ 47 w 79"/>
                <a:gd name="T59" fmla="*/ 27 h 54"/>
                <a:gd name="T60" fmla="*/ 57 w 79"/>
                <a:gd name="T61" fmla="*/ 27 h 54"/>
                <a:gd name="T62" fmla="*/ 59 w 79"/>
                <a:gd name="T63" fmla="*/ 28 h 54"/>
                <a:gd name="T64" fmla="*/ 59 w 79"/>
                <a:gd name="T65" fmla="*/ 33 h 54"/>
                <a:gd name="T66" fmla="*/ 57 w 79"/>
                <a:gd name="T67" fmla="*/ 35 h 54"/>
                <a:gd name="T68" fmla="*/ 48 w 79"/>
                <a:gd name="T69" fmla="*/ 35 h 54"/>
                <a:gd name="T70" fmla="*/ 48 w 79"/>
                <a:gd name="T71" fmla="*/ 36 h 54"/>
                <a:gd name="T72" fmla="*/ 54 w 79"/>
                <a:gd name="T73" fmla="*/ 36 h 54"/>
                <a:gd name="T74" fmla="*/ 56 w 79"/>
                <a:gd name="T75" fmla="*/ 37 h 54"/>
                <a:gd name="T76" fmla="*/ 56 w 79"/>
                <a:gd name="T77" fmla="*/ 42 h 54"/>
                <a:gd name="T78" fmla="*/ 55 w 79"/>
                <a:gd name="T79" fmla="*/ 43 h 54"/>
                <a:gd name="T80" fmla="*/ 48 w 79"/>
                <a:gd name="T81" fmla="*/ 44 h 54"/>
                <a:gd name="T82" fmla="*/ 48 w 79"/>
                <a:gd name="T83" fmla="*/ 45 h 54"/>
                <a:gd name="T84" fmla="*/ 52 w 79"/>
                <a:gd name="T85" fmla="*/ 45 h 54"/>
                <a:gd name="T86" fmla="*/ 53 w 79"/>
                <a:gd name="T87" fmla="*/ 45 h 54"/>
                <a:gd name="T88" fmla="*/ 52 w 79"/>
                <a:gd name="T89" fmla="*/ 50 h 54"/>
                <a:gd name="T90" fmla="*/ 51 w 79"/>
                <a:gd name="T91" fmla="*/ 51 h 54"/>
                <a:gd name="T92" fmla="*/ 34 w 79"/>
                <a:gd name="T93" fmla="*/ 54 h 54"/>
                <a:gd name="T94" fmla="*/ 12 w 79"/>
                <a:gd name="T95" fmla="*/ 52 h 54"/>
                <a:gd name="T96" fmla="*/ 0 w 79"/>
                <a:gd name="T97" fmla="*/ 52 h 54"/>
                <a:gd name="T98" fmla="*/ 0 w 79"/>
                <a:gd name="T99"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54">
                  <a:moveTo>
                    <a:pt x="0" y="25"/>
                  </a:moveTo>
                  <a:cubicBezTo>
                    <a:pt x="0" y="25"/>
                    <a:pt x="4" y="25"/>
                    <a:pt x="5" y="25"/>
                  </a:cubicBezTo>
                  <a:cubicBezTo>
                    <a:pt x="5" y="24"/>
                    <a:pt x="6" y="24"/>
                    <a:pt x="7" y="23"/>
                  </a:cubicBezTo>
                  <a:cubicBezTo>
                    <a:pt x="8" y="22"/>
                    <a:pt x="9" y="20"/>
                    <a:pt x="9" y="19"/>
                  </a:cubicBezTo>
                  <a:cubicBezTo>
                    <a:pt x="10" y="19"/>
                    <a:pt x="11" y="18"/>
                    <a:pt x="12" y="17"/>
                  </a:cubicBezTo>
                  <a:cubicBezTo>
                    <a:pt x="13" y="17"/>
                    <a:pt x="15" y="14"/>
                    <a:pt x="15" y="14"/>
                  </a:cubicBezTo>
                  <a:cubicBezTo>
                    <a:pt x="15" y="14"/>
                    <a:pt x="16" y="12"/>
                    <a:pt x="17" y="11"/>
                  </a:cubicBezTo>
                  <a:cubicBezTo>
                    <a:pt x="17" y="11"/>
                    <a:pt x="18" y="10"/>
                    <a:pt x="18" y="10"/>
                  </a:cubicBezTo>
                  <a:cubicBezTo>
                    <a:pt x="19" y="9"/>
                    <a:pt x="22" y="9"/>
                    <a:pt x="23" y="8"/>
                  </a:cubicBezTo>
                  <a:cubicBezTo>
                    <a:pt x="24" y="8"/>
                    <a:pt x="26" y="7"/>
                    <a:pt x="27" y="6"/>
                  </a:cubicBezTo>
                  <a:cubicBezTo>
                    <a:pt x="28" y="6"/>
                    <a:pt x="30" y="5"/>
                    <a:pt x="31" y="4"/>
                  </a:cubicBezTo>
                  <a:cubicBezTo>
                    <a:pt x="31" y="4"/>
                    <a:pt x="32" y="4"/>
                    <a:pt x="32" y="4"/>
                  </a:cubicBezTo>
                  <a:cubicBezTo>
                    <a:pt x="33" y="4"/>
                    <a:pt x="35" y="4"/>
                    <a:pt x="36" y="3"/>
                  </a:cubicBezTo>
                  <a:cubicBezTo>
                    <a:pt x="37" y="3"/>
                    <a:pt x="39" y="1"/>
                    <a:pt x="40" y="1"/>
                  </a:cubicBezTo>
                  <a:cubicBezTo>
                    <a:pt x="41" y="0"/>
                    <a:pt x="41" y="1"/>
                    <a:pt x="41" y="1"/>
                  </a:cubicBezTo>
                  <a:cubicBezTo>
                    <a:pt x="42" y="1"/>
                    <a:pt x="42" y="1"/>
                    <a:pt x="43" y="2"/>
                  </a:cubicBezTo>
                  <a:cubicBezTo>
                    <a:pt x="43" y="2"/>
                    <a:pt x="43" y="3"/>
                    <a:pt x="43" y="3"/>
                  </a:cubicBezTo>
                  <a:cubicBezTo>
                    <a:pt x="43" y="4"/>
                    <a:pt x="43" y="5"/>
                    <a:pt x="43" y="6"/>
                  </a:cubicBezTo>
                  <a:cubicBezTo>
                    <a:pt x="42" y="8"/>
                    <a:pt x="38" y="11"/>
                    <a:pt x="38" y="11"/>
                  </a:cubicBezTo>
                  <a:cubicBezTo>
                    <a:pt x="38" y="11"/>
                    <a:pt x="37" y="12"/>
                    <a:pt x="36" y="12"/>
                  </a:cubicBezTo>
                  <a:cubicBezTo>
                    <a:pt x="36" y="12"/>
                    <a:pt x="34" y="12"/>
                    <a:pt x="34" y="12"/>
                  </a:cubicBezTo>
                  <a:cubicBezTo>
                    <a:pt x="34" y="12"/>
                    <a:pt x="33" y="13"/>
                    <a:pt x="33" y="14"/>
                  </a:cubicBezTo>
                  <a:cubicBezTo>
                    <a:pt x="33" y="14"/>
                    <a:pt x="32" y="15"/>
                    <a:pt x="31" y="15"/>
                  </a:cubicBezTo>
                  <a:cubicBezTo>
                    <a:pt x="31" y="16"/>
                    <a:pt x="29" y="17"/>
                    <a:pt x="29" y="17"/>
                  </a:cubicBezTo>
                  <a:cubicBezTo>
                    <a:pt x="29" y="17"/>
                    <a:pt x="31" y="17"/>
                    <a:pt x="33" y="17"/>
                  </a:cubicBezTo>
                  <a:cubicBezTo>
                    <a:pt x="76" y="17"/>
                    <a:pt x="76" y="17"/>
                    <a:pt x="76" y="17"/>
                  </a:cubicBezTo>
                  <a:cubicBezTo>
                    <a:pt x="78" y="17"/>
                    <a:pt x="79" y="18"/>
                    <a:pt x="79" y="20"/>
                  </a:cubicBezTo>
                  <a:cubicBezTo>
                    <a:pt x="79" y="23"/>
                    <a:pt x="78" y="24"/>
                    <a:pt x="76" y="24"/>
                  </a:cubicBezTo>
                  <a:cubicBezTo>
                    <a:pt x="69" y="25"/>
                    <a:pt x="47" y="26"/>
                    <a:pt x="47" y="26"/>
                  </a:cubicBezTo>
                  <a:cubicBezTo>
                    <a:pt x="46" y="26"/>
                    <a:pt x="46" y="27"/>
                    <a:pt x="47" y="27"/>
                  </a:cubicBezTo>
                  <a:cubicBezTo>
                    <a:pt x="50" y="27"/>
                    <a:pt x="54" y="27"/>
                    <a:pt x="57" y="27"/>
                  </a:cubicBezTo>
                  <a:cubicBezTo>
                    <a:pt x="58" y="27"/>
                    <a:pt x="59" y="28"/>
                    <a:pt x="59" y="28"/>
                  </a:cubicBezTo>
                  <a:cubicBezTo>
                    <a:pt x="59" y="29"/>
                    <a:pt x="59" y="32"/>
                    <a:pt x="59" y="33"/>
                  </a:cubicBezTo>
                  <a:cubicBezTo>
                    <a:pt x="58" y="34"/>
                    <a:pt x="58" y="34"/>
                    <a:pt x="57" y="35"/>
                  </a:cubicBezTo>
                  <a:cubicBezTo>
                    <a:pt x="48" y="35"/>
                    <a:pt x="48" y="35"/>
                    <a:pt x="48" y="35"/>
                  </a:cubicBezTo>
                  <a:cubicBezTo>
                    <a:pt x="47" y="35"/>
                    <a:pt x="47" y="36"/>
                    <a:pt x="48" y="36"/>
                  </a:cubicBezTo>
                  <a:cubicBezTo>
                    <a:pt x="54" y="36"/>
                    <a:pt x="54" y="36"/>
                    <a:pt x="54" y="36"/>
                  </a:cubicBezTo>
                  <a:cubicBezTo>
                    <a:pt x="56" y="36"/>
                    <a:pt x="56" y="37"/>
                    <a:pt x="56" y="37"/>
                  </a:cubicBezTo>
                  <a:cubicBezTo>
                    <a:pt x="57" y="38"/>
                    <a:pt x="56" y="41"/>
                    <a:pt x="56" y="42"/>
                  </a:cubicBezTo>
                  <a:cubicBezTo>
                    <a:pt x="55" y="43"/>
                    <a:pt x="55" y="43"/>
                    <a:pt x="55" y="43"/>
                  </a:cubicBezTo>
                  <a:cubicBezTo>
                    <a:pt x="48" y="44"/>
                    <a:pt x="48" y="44"/>
                    <a:pt x="48" y="44"/>
                  </a:cubicBezTo>
                  <a:cubicBezTo>
                    <a:pt x="47" y="44"/>
                    <a:pt x="47" y="45"/>
                    <a:pt x="48" y="45"/>
                  </a:cubicBezTo>
                  <a:cubicBezTo>
                    <a:pt x="52" y="45"/>
                    <a:pt x="52" y="45"/>
                    <a:pt x="52" y="45"/>
                  </a:cubicBezTo>
                  <a:cubicBezTo>
                    <a:pt x="52" y="45"/>
                    <a:pt x="53" y="45"/>
                    <a:pt x="53" y="45"/>
                  </a:cubicBezTo>
                  <a:cubicBezTo>
                    <a:pt x="53" y="46"/>
                    <a:pt x="53" y="49"/>
                    <a:pt x="52" y="50"/>
                  </a:cubicBezTo>
                  <a:cubicBezTo>
                    <a:pt x="52" y="50"/>
                    <a:pt x="52" y="50"/>
                    <a:pt x="51" y="51"/>
                  </a:cubicBezTo>
                  <a:cubicBezTo>
                    <a:pt x="51" y="51"/>
                    <a:pt x="39" y="54"/>
                    <a:pt x="34" y="54"/>
                  </a:cubicBezTo>
                  <a:cubicBezTo>
                    <a:pt x="29" y="54"/>
                    <a:pt x="12" y="52"/>
                    <a:pt x="12" y="52"/>
                  </a:cubicBezTo>
                  <a:cubicBezTo>
                    <a:pt x="0" y="52"/>
                    <a:pt x="0" y="52"/>
                    <a:pt x="0" y="52"/>
                  </a:cubicBezTo>
                  <a:lnTo>
                    <a:pt x="0" y="25"/>
                  </a:ln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6" name="Rectangle 6"/>
            <p:cNvSpPr>
              <a:spLocks noChangeArrowheads="1"/>
            </p:cNvSpPr>
            <p:nvPr/>
          </p:nvSpPr>
          <p:spPr bwMode="auto">
            <a:xfrm>
              <a:off x="2819400" y="3960813"/>
              <a:ext cx="112713" cy="379413"/>
            </a:xfrm>
            <a:prstGeom prst="rect">
              <a:avLst/>
            </a:prstGeom>
            <a:solidFill>
              <a:srgbClr val="F3C301"/>
            </a:solidFill>
            <a:ln>
              <a:noFill/>
            </a:ln>
          </p:spPr>
          <p:txBody>
            <a:bodyPr vert="horz" wrap="square" lIns="91440" tIns="45720" rIns="91440" bIns="45720" numCol="1" anchor="t" anchorCtr="0" compatLnSpc="1"/>
            <a:lstStyle/>
            <a:p>
              <a:endParaRPr lang="en-US"/>
            </a:p>
          </p:txBody>
        </p:sp>
        <p:sp>
          <p:nvSpPr>
            <p:cNvPr id="7" name="Rectangle 7"/>
            <p:cNvSpPr>
              <a:spLocks noChangeArrowheads="1"/>
            </p:cNvSpPr>
            <p:nvPr/>
          </p:nvSpPr>
          <p:spPr bwMode="auto">
            <a:xfrm>
              <a:off x="0" y="3938588"/>
              <a:ext cx="2819400" cy="423863"/>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grpSp>
      <p:sp>
        <p:nvSpPr>
          <p:cNvPr id="8" name="Freeform 8"/>
          <p:cNvSpPr/>
          <p:nvPr/>
        </p:nvSpPr>
        <p:spPr bwMode="auto">
          <a:xfrm>
            <a:off x="2767013" y="1125538"/>
            <a:ext cx="3024188" cy="3297238"/>
          </a:xfrm>
          <a:custGeom>
            <a:avLst/>
            <a:gdLst>
              <a:gd name="T0" fmla="*/ 262 w 271"/>
              <a:gd name="T1" fmla="*/ 104 h 295"/>
              <a:gd name="T2" fmla="*/ 263 w 271"/>
              <a:gd name="T3" fmla="*/ 103 h 295"/>
              <a:gd name="T4" fmla="*/ 271 w 271"/>
              <a:gd name="T5" fmla="*/ 78 h 295"/>
              <a:gd name="T6" fmla="*/ 232 w 271"/>
              <a:gd name="T7" fmla="*/ 34 h 295"/>
              <a:gd name="T8" fmla="*/ 231 w 271"/>
              <a:gd name="T9" fmla="*/ 34 h 295"/>
              <a:gd name="T10" fmla="*/ 230 w 271"/>
              <a:gd name="T11" fmla="*/ 33 h 295"/>
              <a:gd name="T12" fmla="*/ 195 w 271"/>
              <a:gd name="T13" fmla="*/ 11 h 295"/>
              <a:gd name="T14" fmla="*/ 181 w 271"/>
              <a:gd name="T15" fmla="*/ 13 h 295"/>
              <a:gd name="T16" fmla="*/ 179 w 271"/>
              <a:gd name="T17" fmla="*/ 14 h 295"/>
              <a:gd name="T18" fmla="*/ 178 w 271"/>
              <a:gd name="T19" fmla="*/ 13 h 295"/>
              <a:gd name="T20" fmla="*/ 143 w 271"/>
              <a:gd name="T21" fmla="*/ 0 h 295"/>
              <a:gd name="T22" fmla="*/ 103 w 271"/>
              <a:gd name="T23" fmla="*/ 17 h 295"/>
              <a:gd name="T24" fmla="*/ 102 w 271"/>
              <a:gd name="T25" fmla="*/ 18 h 295"/>
              <a:gd name="T26" fmla="*/ 101 w 271"/>
              <a:gd name="T27" fmla="*/ 18 h 295"/>
              <a:gd name="T28" fmla="*/ 87 w 271"/>
              <a:gd name="T29" fmla="*/ 15 h 295"/>
              <a:gd name="T30" fmla="*/ 85 w 271"/>
              <a:gd name="T31" fmla="*/ 15 h 295"/>
              <a:gd name="T32" fmla="*/ 62 w 271"/>
              <a:gd name="T33" fmla="*/ 23 h 295"/>
              <a:gd name="T34" fmla="*/ 48 w 271"/>
              <a:gd name="T35" fmla="*/ 42 h 295"/>
              <a:gd name="T36" fmla="*/ 47 w 271"/>
              <a:gd name="T37" fmla="*/ 44 h 295"/>
              <a:gd name="T38" fmla="*/ 45 w 271"/>
              <a:gd name="T39" fmla="*/ 44 h 295"/>
              <a:gd name="T40" fmla="*/ 13 w 271"/>
              <a:gd name="T41" fmla="*/ 60 h 295"/>
              <a:gd name="T42" fmla="*/ 0 w 271"/>
              <a:gd name="T43" fmla="*/ 94 h 295"/>
              <a:gd name="T44" fmla="*/ 50 w 271"/>
              <a:gd name="T45" fmla="*/ 144 h 295"/>
              <a:gd name="T46" fmla="*/ 55 w 271"/>
              <a:gd name="T47" fmla="*/ 143 h 295"/>
              <a:gd name="T48" fmla="*/ 57 w 271"/>
              <a:gd name="T49" fmla="*/ 143 h 295"/>
              <a:gd name="T50" fmla="*/ 58 w 271"/>
              <a:gd name="T51" fmla="*/ 145 h 295"/>
              <a:gd name="T52" fmla="*/ 93 w 271"/>
              <a:gd name="T53" fmla="*/ 163 h 295"/>
              <a:gd name="T54" fmla="*/ 108 w 271"/>
              <a:gd name="T55" fmla="*/ 160 h 295"/>
              <a:gd name="T56" fmla="*/ 110 w 271"/>
              <a:gd name="T57" fmla="*/ 160 h 295"/>
              <a:gd name="T58" fmla="*/ 112 w 271"/>
              <a:gd name="T59" fmla="*/ 161 h 295"/>
              <a:gd name="T60" fmla="*/ 135 w 271"/>
              <a:gd name="T61" fmla="*/ 172 h 295"/>
              <a:gd name="T62" fmla="*/ 137 w 271"/>
              <a:gd name="T63" fmla="*/ 172 h 295"/>
              <a:gd name="T64" fmla="*/ 138 w 271"/>
              <a:gd name="T65" fmla="*/ 173 h 295"/>
              <a:gd name="T66" fmla="*/ 163 w 271"/>
              <a:gd name="T67" fmla="*/ 191 h 295"/>
              <a:gd name="T68" fmla="*/ 181 w 271"/>
              <a:gd name="T69" fmla="*/ 232 h 295"/>
              <a:gd name="T70" fmla="*/ 183 w 271"/>
              <a:gd name="T71" fmla="*/ 250 h 295"/>
              <a:gd name="T72" fmla="*/ 183 w 271"/>
              <a:gd name="T73" fmla="*/ 250 h 295"/>
              <a:gd name="T74" fmla="*/ 184 w 271"/>
              <a:gd name="T75" fmla="*/ 270 h 295"/>
              <a:gd name="T76" fmla="*/ 189 w 271"/>
              <a:gd name="T77" fmla="*/ 275 h 295"/>
              <a:gd name="T78" fmla="*/ 209 w 271"/>
              <a:gd name="T79" fmla="*/ 275 h 295"/>
              <a:gd name="T80" fmla="*/ 213 w 271"/>
              <a:gd name="T81" fmla="*/ 279 h 295"/>
              <a:gd name="T82" fmla="*/ 213 w 271"/>
              <a:gd name="T83" fmla="*/ 295 h 295"/>
              <a:gd name="T84" fmla="*/ 221 w 271"/>
              <a:gd name="T85" fmla="*/ 295 h 295"/>
              <a:gd name="T86" fmla="*/ 221 w 271"/>
              <a:gd name="T87" fmla="*/ 272 h 295"/>
              <a:gd name="T88" fmla="*/ 216 w 271"/>
              <a:gd name="T89" fmla="*/ 267 h 295"/>
              <a:gd name="T90" fmla="*/ 195 w 271"/>
              <a:gd name="T91" fmla="*/ 267 h 295"/>
              <a:gd name="T92" fmla="*/ 192 w 271"/>
              <a:gd name="T93" fmla="*/ 264 h 295"/>
              <a:gd name="T94" fmla="*/ 190 w 271"/>
              <a:gd name="T95" fmla="*/ 242 h 295"/>
              <a:gd name="T96" fmla="*/ 190 w 271"/>
              <a:gd name="T97" fmla="*/ 242 h 295"/>
              <a:gd name="T98" fmla="*/ 190 w 271"/>
              <a:gd name="T99" fmla="*/ 230 h 295"/>
              <a:gd name="T100" fmla="*/ 204 w 271"/>
              <a:gd name="T101" fmla="*/ 190 h 295"/>
              <a:gd name="T102" fmla="*/ 237 w 271"/>
              <a:gd name="T103" fmla="*/ 159 h 295"/>
              <a:gd name="T104" fmla="*/ 237 w 271"/>
              <a:gd name="T105" fmla="*/ 157 h 295"/>
              <a:gd name="T106" fmla="*/ 239 w 271"/>
              <a:gd name="T107" fmla="*/ 157 h 295"/>
              <a:gd name="T108" fmla="*/ 264 w 271"/>
              <a:gd name="T109" fmla="*/ 118 h 295"/>
              <a:gd name="T110" fmla="*/ 262 w 271"/>
              <a:gd name="T111" fmla="*/ 105 h 295"/>
              <a:gd name="T112" fmla="*/ 262 w 271"/>
              <a:gd name="T113" fmla="*/ 10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1" h="295">
                <a:moveTo>
                  <a:pt x="262" y="104"/>
                </a:moveTo>
                <a:cubicBezTo>
                  <a:pt x="263" y="103"/>
                  <a:pt x="263" y="103"/>
                  <a:pt x="263" y="103"/>
                </a:cubicBezTo>
                <a:cubicBezTo>
                  <a:pt x="268" y="95"/>
                  <a:pt x="271" y="87"/>
                  <a:pt x="271" y="78"/>
                </a:cubicBezTo>
                <a:cubicBezTo>
                  <a:pt x="271" y="55"/>
                  <a:pt x="254" y="37"/>
                  <a:pt x="232" y="34"/>
                </a:cubicBezTo>
                <a:cubicBezTo>
                  <a:pt x="231" y="34"/>
                  <a:pt x="231" y="34"/>
                  <a:pt x="231" y="34"/>
                </a:cubicBezTo>
                <a:cubicBezTo>
                  <a:pt x="230" y="33"/>
                  <a:pt x="230" y="33"/>
                  <a:pt x="230" y="33"/>
                </a:cubicBezTo>
                <a:cubicBezTo>
                  <a:pt x="223" y="19"/>
                  <a:pt x="210" y="11"/>
                  <a:pt x="195" y="11"/>
                </a:cubicBezTo>
                <a:cubicBezTo>
                  <a:pt x="190" y="11"/>
                  <a:pt x="185" y="12"/>
                  <a:pt x="181" y="13"/>
                </a:cubicBezTo>
                <a:cubicBezTo>
                  <a:pt x="179" y="14"/>
                  <a:pt x="179" y="14"/>
                  <a:pt x="179" y="14"/>
                </a:cubicBezTo>
                <a:cubicBezTo>
                  <a:pt x="178" y="13"/>
                  <a:pt x="178" y="13"/>
                  <a:pt x="178" y="13"/>
                </a:cubicBezTo>
                <a:cubicBezTo>
                  <a:pt x="168" y="4"/>
                  <a:pt x="156" y="0"/>
                  <a:pt x="143" y="0"/>
                </a:cubicBezTo>
                <a:cubicBezTo>
                  <a:pt x="128" y="0"/>
                  <a:pt x="114" y="6"/>
                  <a:pt x="103" y="17"/>
                </a:cubicBezTo>
                <a:cubicBezTo>
                  <a:pt x="102" y="18"/>
                  <a:pt x="102" y="18"/>
                  <a:pt x="102" y="18"/>
                </a:cubicBezTo>
                <a:cubicBezTo>
                  <a:pt x="101" y="18"/>
                  <a:pt x="101" y="18"/>
                  <a:pt x="101" y="18"/>
                </a:cubicBezTo>
                <a:cubicBezTo>
                  <a:pt x="96" y="16"/>
                  <a:pt x="92" y="15"/>
                  <a:pt x="87" y="15"/>
                </a:cubicBezTo>
                <a:cubicBezTo>
                  <a:pt x="87" y="15"/>
                  <a:pt x="86" y="15"/>
                  <a:pt x="85" y="15"/>
                </a:cubicBezTo>
                <a:cubicBezTo>
                  <a:pt x="77" y="15"/>
                  <a:pt x="69" y="18"/>
                  <a:pt x="62" y="23"/>
                </a:cubicBezTo>
                <a:cubicBezTo>
                  <a:pt x="55" y="28"/>
                  <a:pt x="50" y="34"/>
                  <a:pt x="48" y="42"/>
                </a:cubicBezTo>
                <a:cubicBezTo>
                  <a:pt x="47" y="44"/>
                  <a:pt x="47" y="44"/>
                  <a:pt x="47" y="44"/>
                </a:cubicBezTo>
                <a:cubicBezTo>
                  <a:pt x="45" y="44"/>
                  <a:pt x="45" y="44"/>
                  <a:pt x="45" y="44"/>
                </a:cubicBezTo>
                <a:cubicBezTo>
                  <a:pt x="33" y="45"/>
                  <a:pt x="22" y="51"/>
                  <a:pt x="13" y="60"/>
                </a:cubicBezTo>
                <a:cubicBezTo>
                  <a:pt x="5" y="69"/>
                  <a:pt x="0" y="81"/>
                  <a:pt x="0" y="94"/>
                </a:cubicBezTo>
                <a:cubicBezTo>
                  <a:pt x="0" y="121"/>
                  <a:pt x="23" y="144"/>
                  <a:pt x="50" y="144"/>
                </a:cubicBezTo>
                <a:cubicBezTo>
                  <a:pt x="52" y="144"/>
                  <a:pt x="53" y="143"/>
                  <a:pt x="55" y="143"/>
                </a:cubicBezTo>
                <a:cubicBezTo>
                  <a:pt x="57" y="143"/>
                  <a:pt x="57" y="143"/>
                  <a:pt x="57" y="143"/>
                </a:cubicBezTo>
                <a:cubicBezTo>
                  <a:pt x="58" y="145"/>
                  <a:pt x="58" y="145"/>
                  <a:pt x="58" y="145"/>
                </a:cubicBezTo>
                <a:cubicBezTo>
                  <a:pt x="66" y="156"/>
                  <a:pt x="79" y="163"/>
                  <a:pt x="93" y="163"/>
                </a:cubicBezTo>
                <a:cubicBezTo>
                  <a:pt x="98" y="163"/>
                  <a:pt x="104" y="162"/>
                  <a:pt x="108" y="160"/>
                </a:cubicBezTo>
                <a:cubicBezTo>
                  <a:pt x="110" y="160"/>
                  <a:pt x="110" y="160"/>
                  <a:pt x="110" y="160"/>
                </a:cubicBezTo>
                <a:cubicBezTo>
                  <a:pt x="112" y="161"/>
                  <a:pt x="112" y="161"/>
                  <a:pt x="112" y="161"/>
                </a:cubicBezTo>
                <a:cubicBezTo>
                  <a:pt x="118" y="167"/>
                  <a:pt x="126" y="171"/>
                  <a:pt x="135" y="172"/>
                </a:cubicBezTo>
                <a:cubicBezTo>
                  <a:pt x="137" y="172"/>
                  <a:pt x="137" y="172"/>
                  <a:pt x="137" y="172"/>
                </a:cubicBezTo>
                <a:cubicBezTo>
                  <a:pt x="138" y="173"/>
                  <a:pt x="138" y="173"/>
                  <a:pt x="138" y="173"/>
                </a:cubicBezTo>
                <a:cubicBezTo>
                  <a:pt x="143" y="180"/>
                  <a:pt x="151" y="185"/>
                  <a:pt x="163" y="191"/>
                </a:cubicBezTo>
                <a:cubicBezTo>
                  <a:pt x="178" y="197"/>
                  <a:pt x="180" y="220"/>
                  <a:pt x="181" y="232"/>
                </a:cubicBezTo>
                <a:cubicBezTo>
                  <a:pt x="182" y="243"/>
                  <a:pt x="182" y="248"/>
                  <a:pt x="183" y="250"/>
                </a:cubicBezTo>
                <a:cubicBezTo>
                  <a:pt x="183" y="250"/>
                  <a:pt x="183" y="250"/>
                  <a:pt x="183" y="250"/>
                </a:cubicBezTo>
                <a:cubicBezTo>
                  <a:pt x="184" y="270"/>
                  <a:pt x="184" y="270"/>
                  <a:pt x="184" y="270"/>
                </a:cubicBezTo>
                <a:cubicBezTo>
                  <a:pt x="184" y="273"/>
                  <a:pt x="186" y="275"/>
                  <a:pt x="189" y="275"/>
                </a:cubicBezTo>
                <a:cubicBezTo>
                  <a:pt x="209" y="275"/>
                  <a:pt x="209" y="275"/>
                  <a:pt x="209" y="275"/>
                </a:cubicBezTo>
                <a:cubicBezTo>
                  <a:pt x="211" y="275"/>
                  <a:pt x="213" y="277"/>
                  <a:pt x="213" y="279"/>
                </a:cubicBezTo>
                <a:cubicBezTo>
                  <a:pt x="213" y="295"/>
                  <a:pt x="213" y="295"/>
                  <a:pt x="213" y="295"/>
                </a:cubicBezTo>
                <a:cubicBezTo>
                  <a:pt x="221" y="295"/>
                  <a:pt x="221" y="295"/>
                  <a:pt x="221" y="295"/>
                </a:cubicBezTo>
                <a:cubicBezTo>
                  <a:pt x="221" y="272"/>
                  <a:pt x="221" y="272"/>
                  <a:pt x="221" y="272"/>
                </a:cubicBezTo>
                <a:cubicBezTo>
                  <a:pt x="221" y="270"/>
                  <a:pt x="219" y="267"/>
                  <a:pt x="216" y="267"/>
                </a:cubicBezTo>
                <a:cubicBezTo>
                  <a:pt x="195" y="267"/>
                  <a:pt x="195" y="267"/>
                  <a:pt x="195" y="267"/>
                </a:cubicBezTo>
                <a:cubicBezTo>
                  <a:pt x="193" y="267"/>
                  <a:pt x="192" y="266"/>
                  <a:pt x="192" y="264"/>
                </a:cubicBezTo>
                <a:cubicBezTo>
                  <a:pt x="190" y="242"/>
                  <a:pt x="190" y="242"/>
                  <a:pt x="190" y="242"/>
                </a:cubicBezTo>
                <a:cubicBezTo>
                  <a:pt x="190" y="242"/>
                  <a:pt x="190" y="242"/>
                  <a:pt x="190" y="242"/>
                </a:cubicBezTo>
                <a:cubicBezTo>
                  <a:pt x="190" y="239"/>
                  <a:pt x="190" y="236"/>
                  <a:pt x="190" y="230"/>
                </a:cubicBezTo>
                <a:cubicBezTo>
                  <a:pt x="189" y="214"/>
                  <a:pt x="189" y="195"/>
                  <a:pt x="204" y="190"/>
                </a:cubicBezTo>
                <a:cubicBezTo>
                  <a:pt x="222" y="185"/>
                  <a:pt x="237" y="178"/>
                  <a:pt x="237" y="159"/>
                </a:cubicBezTo>
                <a:cubicBezTo>
                  <a:pt x="237" y="157"/>
                  <a:pt x="237" y="157"/>
                  <a:pt x="237" y="157"/>
                </a:cubicBezTo>
                <a:cubicBezTo>
                  <a:pt x="239" y="157"/>
                  <a:pt x="239" y="157"/>
                  <a:pt x="239" y="157"/>
                </a:cubicBezTo>
                <a:cubicBezTo>
                  <a:pt x="254" y="150"/>
                  <a:pt x="264" y="134"/>
                  <a:pt x="264" y="118"/>
                </a:cubicBezTo>
                <a:cubicBezTo>
                  <a:pt x="264" y="114"/>
                  <a:pt x="263" y="109"/>
                  <a:pt x="262" y="105"/>
                </a:cubicBezTo>
                <a:lnTo>
                  <a:pt x="262" y="104"/>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 name="Freeform 9"/>
          <p:cNvSpPr>
            <a:spLocks noEditPoints="1"/>
          </p:cNvSpPr>
          <p:nvPr/>
        </p:nvSpPr>
        <p:spPr bwMode="auto">
          <a:xfrm>
            <a:off x="3101975" y="1963738"/>
            <a:ext cx="412750" cy="401638"/>
          </a:xfrm>
          <a:custGeom>
            <a:avLst/>
            <a:gdLst>
              <a:gd name="T0" fmla="*/ 19 w 37"/>
              <a:gd name="T1" fmla="*/ 0 h 36"/>
              <a:gd name="T2" fmla="*/ 0 w 37"/>
              <a:gd name="T3" fmla="*/ 18 h 36"/>
              <a:gd name="T4" fmla="*/ 18 w 37"/>
              <a:gd name="T5" fmla="*/ 36 h 36"/>
              <a:gd name="T6" fmla="*/ 37 w 37"/>
              <a:gd name="T7" fmla="*/ 18 h 36"/>
              <a:gd name="T8" fmla="*/ 19 w 37"/>
              <a:gd name="T9" fmla="*/ 0 h 36"/>
              <a:gd name="T10" fmla="*/ 18 w 37"/>
              <a:gd name="T11" fmla="*/ 31 h 36"/>
              <a:gd name="T12" fmla="*/ 5 w 37"/>
              <a:gd name="T13" fmla="*/ 18 h 36"/>
              <a:gd name="T14" fmla="*/ 19 w 37"/>
              <a:gd name="T15" fmla="*/ 5 h 36"/>
              <a:gd name="T16" fmla="*/ 32 w 37"/>
              <a:gd name="T17" fmla="*/ 18 h 36"/>
              <a:gd name="T18" fmla="*/ 18 w 37"/>
              <a:gd name="T1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19" y="0"/>
                </a:moveTo>
                <a:cubicBezTo>
                  <a:pt x="8" y="0"/>
                  <a:pt x="0" y="8"/>
                  <a:pt x="0" y="18"/>
                </a:cubicBezTo>
                <a:cubicBezTo>
                  <a:pt x="0" y="28"/>
                  <a:pt x="8" y="36"/>
                  <a:pt x="18" y="36"/>
                </a:cubicBezTo>
                <a:cubicBezTo>
                  <a:pt x="29" y="36"/>
                  <a:pt x="37" y="28"/>
                  <a:pt x="37" y="18"/>
                </a:cubicBezTo>
                <a:cubicBezTo>
                  <a:pt x="37" y="8"/>
                  <a:pt x="29" y="0"/>
                  <a:pt x="19" y="0"/>
                </a:cubicBezTo>
                <a:close/>
                <a:moveTo>
                  <a:pt x="18" y="31"/>
                </a:moveTo>
                <a:cubicBezTo>
                  <a:pt x="11" y="31"/>
                  <a:pt x="5" y="25"/>
                  <a:pt x="5" y="18"/>
                </a:cubicBezTo>
                <a:cubicBezTo>
                  <a:pt x="5" y="11"/>
                  <a:pt x="11" y="5"/>
                  <a:pt x="19" y="5"/>
                </a:cubicBezTo>
                <a:cubicBezTo>
                  <a:pt x="26" y="5"/>
                  <a:pt x="32" y="11"/>
                  <a:pt x="32" y="18"/>
                </a:cubicBezTo>
                <a:cubicBezTo>
                  <a:pt x="32" y="25"/>
                  <a:pt x="26" y="31"/>
                  <a:pt x="18" y="31"/>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2855913" y="1717675"/>
            <a:ext cx="904875" cy="882650"/>
          </a:xfrm>
          <a:custGeom>
            <a:avLst/>
            <a:gdLst>
              <a:gd name="T0" fmla="*/ 75 w 81"/>
              <a:gd name="T1" fmla="*/ 40 h 79"/>
              <a:gd name="T2" fmla="*/ 81 w 81"/>
              <a:gd name="T3" fmla="*/ 34 h 79"/>
              <a:gd name="T4" fmla="*/ 80 w 81"/>
              <a:gd name="T5" fmla="*/ 31 h 79"/>
              <a:gd name="T6" fmla="*/ 72 w 81"/>
              <a:gd name="T7" fmla="*/ 27 h 79"/>
              <a:gd name="T8" fmla="*/ 75 w 81"/>
              <a:gd name="T9" fmla="*/ 19 h 79"/>
              <a:gd name="T10" fmla="*/ 74 w 81"/>
              <a:gd name="T11" fmla="*/ 17 h 79"/>
              <a:gd name="T12" fmla="*/ 65 w 81"/>
              <a:gd name="T13" fmla="*/ 16 h 79"/>
              <a:gd name="T14" fmla="*/ 64 w 81"/>
              <a:gd name="T15" fmla="*/ 8 h 79"/>
              <a:gd name="T16" fmla="*/ 62 w 81"/>
              <a:gd name="T17" fmla="*/ 6 h 79"/>
              <a:gd name="T18" fmla="*/ 54 w 81"/>
              <a:gd name="T19" fmla="*/ 9 h 79"/>
              <a:gd name="T20" fmla="*/ 50 w 81"/>
              <a:gd name="T21" fmla="*/ 1 h 79"/>
              <a:gd name="T22" fmla="*/ 47 w 81"/>
              <a:gd name="T23" fmla="*/ 0 h 79"/>
              <a:gd name="T24" fmla="*/ 41 w 81"/>
              <a:gd name="T25" fmla="*/ 6 h 79"/>
              <a:gd name="T26" fmla="*/ 34 w 81"/>
              <a:gd name="T27" fmla="*/ 0 h 79"/>
              <a:gd name="T28" fmla="*/ 31 w 81"/>
              <a:gd name="T29" fmla="*/ 1 h 79"/>
              <a:gd name="T30" fmla="*/ 28 w 81"/>
              <a:gd name="T31" fmla="*/ 9 h 79"/>
              <a:gd name="T32" fmla="*/ 19 w 81"/>
              <a:gd name="T33" fmla="*/ 6 h 79"/>
              <a:gd name="T34" fmla="*/ 17 w 81"/>
              <a:gd name="T35" fmla="*/ 7 h 79"/>
              <a:gd name="T36" fmla="*/ 17 w 81"/>
              <a:gd name="T37" fmla="*/ 16 h 79"/>
              <a:gd name="T38" fmla="*/ 8 w 81"/>
              <a:gd name="T39" fmla="*/ 16 h 79"/>
              <a:gd name="T40" fmla="*/ 6 w 81"/>
              <a:gd name="T41" fmla="*/ 19 h 79"/>
              <a:gd name="T42" fmla="*/ 9 w 81"/>
              <a:gd name="T43" fmla="*/ 27 h 79"/>
              <a:gd name="T44" fmla="*/ 1 w 81"/>
              <a:gd name="T45" fmla="*/ 31 h 79"/>
              <a:gd name="T46" fmla="*/ 1 w 81"/>
              <a:gd name="T47" fmla="*/ 33 h 79"/>
              <a:gd name="T48" fmla="*/ 6 w 81"/>
              <a:gd name="T49" fmla="*/ 40 h 79"/>
              <a:gd name="T50" fmla="*/ 0 w 81"/>
              <a:gd name="T51" fmla="*/ 46 h 79"/>
              <a:gd name="T52" fmla="*/ 1 w 81"/>
              <a:gd name="T53" fmla="*/ 49 h 79"/>
              <a:gd name="T54" fmla="*/ 9 w 81"/>
              <a:gd name="T55" fmla="*/ 53 h 79"/>
              <a:gd name="T56" fmla="*/ 6 w 81"/>
              <a:gd name="T57" fmla="*/ 61 h 79"/>
              <a:gd name="T58" fmla="*/ 8 w 81"/>
              <a:gd name="T59" fmla="*/ 63 h 79"/>
              <a:gd name="T60" fmla="*/ 16 w 81"/>
              <a:gd name="T61" fmla="*/ 63 h 79"/>
              <a:gd name="T62" fmla="*/ 17 w 81"/>
              <a:gd name="T63" fmla="*/ 72 h 79"/>
              <a:gd name="T64" fmla="*/ 19 w 81"/>
              <a:gd name="T65" fmla="*/ 74 h 79"/>
              <a:gd name="T66" fmla="*/ 27 w 81"/>
              <a:gd name="T67" fmla="*/ 71 h 79"/>
              <a:gd name="T68" fmla="*/ 31 w 81"/>
              <a:gd name="T69" fmla="*/ 79 h 79"/>
              <a:gd name="T70" fmla="*/ 34 w 81"/>
              <a:gd name="T71" fmla="*/ 79 h 79"/>
              <a:gd name="T72" fmla="*/ 40 w 81"/>
              <a:gd name="T73" fmla="*/ 73 h 79"/>
              <a:gd name="T74" fmla="*/ 47 w 81"/>
              <a:gd name="T75" fmla="*/ 79 h 79"/>
              <a:gd name="T76" fmla="*/ 50 w 81"/>
              <a:gd name="T77" fmla="*/ 79 h 79"/>
              <a:gd name="T78" fmla="*/ 53 w 81"/>
              <a:gd name="T79" fmla="*/ 71 h 79"/>
              <a:gd name="T80" fmla="*/ 62 w 81"/>
              <a:gd name="T81" fmla="*/ 74 h 79"/>
              <a:gd name="T82" fmla="*/ 64 w 81"/>
              <a:gd name="T83" fmla="*/ 72 h 79"/>
              <a:gd name="T84" fmla="*/ 64 w 81"/>
              <a:gd name="T85" fmla="*/ 64 h 79"/>
              <a:gd name="T86" fmla="*/ 73 w 81"/>
              <a:gd name="T87" fmla="*/ 63 h 79"/>
              <a:gd name="T88" fmla="*/ 75 w 81"/>
              <a:gd name="T89" fmla="*/ 61 h 79"/>
              <a:gd name="T90" fmla="*/ 72 w 81"/>
              <a:gd name="T91" fmla="*/ 53 h 79"/>
              <a:gd name="T92" fmla="*/ 80 w 81"/>
              <a:gd name="T93" fmla="*/ 49 h 79"/>
              <a:gd name="T94" fmla="*/ 81 w 81"/>
              <a:gd name="T95" fmla="*/ 46 h 79"/>
              <a:gd name="T96" fmla="*/ 75 w 81"/>
              <a:gd name="T97" fmla="*/ 40 h 79"/>
              <a:gd name="T98" fmla="*/ 40 w 81"/>
              <a:gd name="T99" fmla="*/ 61 h 79"/>
              <a:gd name="T100" fmla="*/ 19 w 81"/>
              <a:gd name="T101" fmla="*/ 40 h 79"/>
              <a:gd name="T102" fmla="*/ 41 w 81"/>
              <a:gd name="T103" fmla="*/ 19 h 79"/>
              <a:gd name="T104" fmla="*/ 62 w 81"/>
              <a:gd name="T105" fmla="*/ 40 h 79"/>
              <a:gd name="T106" fmla="*/ 40 w 81"/>
              <a:gd name="T107" fmla="*/ 6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79">
                <a:moveTo>
                  <a:pt x="75" y="40"/>
                </a:moveTo>
                <a:cubicBezTo>
                  <a:pt x="75" y="37"/>
                  <a:pt x="77" y="34"/>
                  <a:pt x="81" y="34"/>
                </a:cubicBezTo>
                <a:cubicBezTo>
                  <a:pt x="80" y="33"/>
                  <a:pt x="80" y="32"/>
                  <a:pt x="80" y="31"/>
                </a:cubicBezTo>
                <a:cubicBezTo>
                  <a:pt x="77" y="32"/>
                  <a:pt x="73" y="30"/>
                  <a:pt x="72" y="27"/>
                </a:cubicBezTo>
                <a:cubicBezTo>
                  <a:pt x="71" y="24"/>
                  <a:pt x="72" y="20"/>
                  <a:pt x="75" y="19"/>
                </a:cubicBezTo>
                <a:cubicBezTo>
                  <a:pt x="75" y="18"/>
                  <a:pt x="74" y="17"/>
                  <a:pt x="74" y="17"/>
                </a:cubicBezTo>
                <a:cubicBezTo>
                  <a:pt x="71" y="19"/>
                  <a:pt x="67" y="19"/>
                  <a:pt x="65" y="16"/>
                </a:cubicBezTo>
                <a:cubicBezTo>
                  <a:pt x="62" y="14"/>
                  <a:pt x="62" y="10"/>
                  <a:pt x="64" y="8"/>
                </a:cubicBezTo>
                <a:cubicBezTo>
                  <a:pt x="64" y="7"/>
                  <a:pt x="63" y="6"/>
                  <a:pt x="62" y="6"/>
                </a:cubicBezTo>
                <a:cubicBezTo>
                  <a:pt x="60" y="9"/>
                  <a:pt x="57" y="10"/>
                  <a:pt x="54" y="9"/>
                </a:cubicBezTo>
                <a:cubicBezTo>
                  <a:pt x="51" y="8"/>
                  <a:pt x="49" y="4"/>
                  <a:pt x="50" y="1"/>
                </a:cubicBezTo>
                <a:cubicBezTo>
                  <a:pt x="49" y="1"/>
                  <a:pt x="48" y="1"/>
                  <a:pt x="47" y="0"/>
                </a:cubicBezTo>
                <a:cubicBezTo>
                  <a:pt x="47" y="4"/>
                  <a:pt x="44" y="6"/>
                  <a:pt x="41" y="6"/>
                </a:cubicBezTo>
                <a:cubicBezTo>
                  <a:pt x="37" y="6"/>
                  <a:pt x="35" y="4"/>
                  <a:pt x="34" y="0"/>
                </a:cubicBezTo>
                <a:cubicBezTo>
                  <a:pt x="33" y="1"/>
                  <a:pt x="32" y="1"/>
                  <a:pt x="31" y="1"/>
                </a:cubicBezTo>
                <a:cubicBezTo>
                  <a:pt x="32" y="4"/>
                  <a:pt x="31" y="8"/>
                  <a:pt x="28" y="9"/>
                </a:cubicBezTo>
                <a:cubicBezTo>
                  <a:pt x="24" y="10"/>
                  <a:pt x="21" y="9"/>
                  <a:pt x="19" y="6"/>
                </a:cubicBezTo>
                <a:cubicBezTo>
                  <a:pt x="19" y="6"/>
                  <a:pt x="18" y="7"/>
                  <a:pt x="17" y="7"/>
                </a:cubicBezTo>
                <a:cubicBezTo>
                  <a:pt x="19" y="10"/>
                  <a:pt x="19" y="14"/>
                  <a:pt x="17" y="16"/>
                </a:cubicBezTo>
                <a:cubicBezTo>
                  <a:pt x="14" y="18"/>
                  <a:pt x="10" y="18"/>
                  <a:pt x="8" y="16"/>
                </a:cubicBezTo>
                <a:cubicBezTo>
                  <a:pt x="7" y="17"/>
                  <a:pt x="7" y="18"/>
                  <a:pt x="6" y="19"/>
                </a:cubicBezTo>
                <a:cubicBezTo>
                  <a:pt x="9" y="20"/>
                  <a:pt x="10" y="24"/>
                  <a:pt x="9" y="27"/>
                </a:cubicBezTo>
                <a:cubicBezTo>
                  <a:pt x="8" y="30"/>
                  <a:pt x="4" y="32"/>
                  <a:pt x="1" y="31"/>
                </a:cubicBezTo>
                <a:cubicBezTo>
                  <a:pt x="1" y="31"/>
                  <a:pt x="1" y="32"/>
                  <a:pt x="1" y="33"/>
                </a:cubicBezTo>
                <a:cubicBezTo>
                  <a:pt x="4" y="34"/>
                  <a:pt x="6" y="36"/>
                  <a:pt x="6" y="40"/>
                </a:cubicBezTo>
                <a:cubicBezTo>
                  <a:pt x="6" y="43"/>
                  <a:pt x="4" y="46"/>
                  <a:pt x="0" y="46"/>
                </a:cubicBezTo>
                <a:cubicBezTo>
                  <a:pt x="1" y="47"/>
                  <a:pt x="1" y="48"/>
                  <a:pt x="1" y="49"/>
                </a:cubicBezTo>
                <a:cubicBezTo>
                  <a:pt x="4" y="48"/>
                  <a:pt x="8" y="50"/>
                  <a:pt x="9" y="53"/>
                </a:cubicBezTo>
                <a:cubicBezTo>
                  <a:pt x="10" y="56"/>
                  <a:pt x="9" y="59"/>
                  <a:pt x="6" y="61"/>
                </a:cubicBezTo>
                <a:cubicBezTo>
                  <a:pt x="6" y="62"/>
                  <a:pt x="7" y="62"/>
                  <a:pt x="8" y="63"/>
                </a:cubicBezTo>
                <a:cubicBezTo>
                  <a:pt x="10" y="61"/>
                  <a:pt x="14" y="61"/>
                  <a:pt x="16" y="63"/>
                </a:cubicBezTo>
                <a:cubicBezTo>
                  <a:pt x="19" y="66"/>
                  <a:pt x="19" y="70"/>
                  <a:pt x="17" y="72"/>
                </a:cubicBezTo>
                <a:cubicBezTo>
                  <a:pt x="17" y="73"/>
                  <a:pt x="18" y="73"/>
                  <a:pt x="19" y="74"/>
                </a:cubicBezTo>
                <a:cubicBezTo>
                  <a:pt x="21" y="71"/>
                  <a:pt x="24" y="70"/>
                  <a:pt x="27" y="71"/>
                </a:cubicBezTo>
                <a:cubicBezTo>
                  <a:pt x="31" y="72"/>
                  <a:pt x="32" y="76"/>
                  <a:pt x="31" y="79"/>
                </a:cubicBezTo>
                <a:cubicBezTo>
                  <a:pt x="32" y="79"/>
                  <a:pt x="33" y="79"/>
                  <a:pt x="34" y="79"/>
                </a:cubicBezTo>
                <a:cubicBezTo>
                  <a:pt x="34" y="76"/>
                  <a:pt x="37" y="73"/>
                  <a:pt x="40" y="73"/>
                </a:cubicBezTo>
                <a:cubicBezTo>
                  <a:pt x="44" y="73"/>
                  <a:pt x="46" y="76"/>
                  <a:pt x="47" y="79"/>
                </a:cubicBezTo>
                <a:cubicBezTo>
                  <a:pt x="48" y="79"/>
                  <a:pt x="49" y="79"/>
                  <a:pt x="50" y="79"/>
                </a:cubicBezTo>
                <a:cubicBezTo>
                  <a:pt x="49" y="76"/>
                  <a:pt x="50" y="72"/>
                  <a:pt x="53" y="71"/>
                </a:cubicBezTo>
                <a:cubicBezTo>
                  <a:pt x="57" y="70"/>
                  <a:pt x="60" y="71"/>
                  <a:pt x="62" y="74"/>
                </a:cubicBezTo>
                <a:cubicBezTo>
                  <a:pt x="63" y="73"/>
                  <a:pt x="63" y="73"/>
                  <a:pt x="64" y="72"/>
                </a:cubicBezTo>
                <a:cubicBezTo>
                  <a:pt x="62" y="70"/>
                  <a:pt x="62" y="66"/>
                  <a:pt x="64" y="64"/>
                </a:cubicBezTo>
                <a:cubicBezTo>
                  <a:pt x="67" y="61"/>
                  <a:pt x="71" y="61"/>
                  <a:pt x="73" y="63"/>
                </a:cubicBezTo>
                <a:cubicBezTo>
                  <a:pt x="74" y="63"/>
                  <a:pt x="74" y="62"/>
                  <a:pt x="75" y="61"/>
                </a:cubicBezTo>
                <a:cubicBezTo>
                  <a:pt x="72" y="59"/>
                  <a:pt x="71" y="56"/>
                  <a:pt x="72" y="53"/>
                </a:cubicBezTo>
                <a:cubicBezTo>
                  <a:pt x="73" y="50"/>
                  <a:pt x="77" y="48"/>
                  <a:pt x="80" y="49"/>
                </a:cubicBezTo>
                <a:cubicBezTo>
                  <a:pt x="80" y="48"/>
                  <a:pt x="80" y="47"/>
                  <a:pt x="81" y="46"/>
                </a:cubicBezTo>
                <a:cubicBezTo>
                  <a:pt x="77" y="46"/>
                  <a:pt x="75" y="43"/>
                  <a:pt x="75" y="40"/>
                </a:cubicBezTo>
                <a:close/>
                <a:moveTo>
                  <a:pt x="40" y="61"/>
                </a:moveTo>
                <a:cubicBezTo>
                  <a:pt x="29" y="61"/>
                  <a:pt x="19" y="51"/>
                  <a:pt x="19" y="40"/>
                </a:cubicBezTo>
                <a:cubicBezTo>
                  <a:pt x="19" y="28"/>
                  <a:pt x="29" y="19"/>
                  <a:pt x="41" y="19"/>
                </a:cubicBezTo>
                <a:cubicBezTo>
                  <a:pt x="52" y="19"/>
                  <a:pt x="62" y="28"/>
                  <a:pt x="62" y="40"/>
                </a:cubicBezTo>
                <a:cubicBezTo>
                  <a:pt x="62" y="51"/>
                  <a:pt x="52" y="61"/>
                  <a:pt x="40" y="61"/>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11"/>
          <p:cNvSpPr>
            <a:spLocks noEditPoints="1"/>
          </p:cNvSpPr>
          <p:nvPr/>
        </p:nvSpPr>
        <p:spPr bwMode="auto">
          <a:xfrm>
            <a:off x="4843463" y="1571625"/>
            <a:ext cx="858838" cy="849313"/>
          </a:xfrm>
          <a:custGeom>
            <a:avLst/>
            <a:gdLst>
              <a:gd name="T0" fmla="*/ 72 w 77"/>
              <a:gd name="T1" fmla="*/ 38 h 76"/>
              <a:gd name="T2" fmla="*/ 77 w 77"/>
              <a:gd name="T3" fmla="*/ 32 h 76"/>
              <a:gd name="T4" fmla="*/ 77 w 77"/>
              <a:gd name="T5" fmla="*/ 29 h 76"/>
              <a:gd name="T6" fmla="*/ 69 w 77"/>
              <a:gd name="T7" fmla="*/ 26 h 76"/>
              <a:gd name="T8" fmla="*/ 72 w 77"/>
              <a:gd name="T9" fmla="*/ 18 h 76"/>
              <a:gd name="T10" fmla="*/ 71 w 77"/>
              <a:gd name="T11" fmla="*/ 16 h 76"/>
              <a:gd name="T12" fmla="*/ 62 w 77"/>
              <a:gd name="T13" fmla="*/ 16 h 76"/>
              <a:gd name="T14" fmla="*/ 62 w 77"/>
              <a:gd name="T15" fmla="*/ 7 h 76"/>
              <a:gd name="T16" fmla="*/ 60 w 77"/>
              <a:gd name="T17" fmla="*/ 6 h 76"/>
              <a:gd name="T18" fmla="*/ 52 w 77"/>
              <a:gd name="T19" fmla="*/ 8 h 76"/>
              <a:gd name="T20" fmla="*/ 48 w 77"/>
              <a:gd name="T21" fmla="*/ 1 h 76"/>
              <a:gd name="T22" fmla="*/ 45 w 77"/>
              <a:gd name="T23" fmla="*/ 0 h 76"/>
              <a:gd name="T24" fmla="*/ 39 w 77"/>
              <a:gd name="T25" fmla="*/ 6 h 76"/>
              <a:gd name="T26" fmla="*/ 33 w 77"/>
              <a:gd name="T27" fmla="*/ 0 h 76"/>
              <a:gd name="T28" fmla="*/ 30 w 77"/>
              <a:gd name="T29" fmla="*/ 1 h 76"/>
              <a:gd name="T30" fmla="*/ 27 w 77"/>
              <a:gd name="T31" fmla="*/ 8 h 76"/>
              <a:gd name="T32" fmla="*/ 19 w 77"/>
              <a:gd name="T33" fmla="*/ 6 h 76"/>
              <a:gd name="T34" fmla="*/ 16 w 77"/>
              <a:gd name="T35" fmla="*/ 7 h 76"/>
              <a:gd name="T36" fmla="*/ 16 w 77"/>
              <a:gd name="T37" fmla="*/ 15 h 76"/>
              <a:gd name="T38" fmla="*/ 8 w 77"/>
              <a:gd name="T39" fmla="*/ 16 h 76"/>
              <a:gd name="T40" fmla="*/ 6 w 77"/>
              <a:gd name="T41" fmla="*/ 18 h 76"/>
              <a:gd name="T42" fmla="*/ 9 w 77"/>
              <a:gd name="T43" fmla="*/ 26 h 76"/>
              <a:gd name="T44" fmla="*/ 1 w 77"/>
              <a:gd name="T45" fmla="*/ 29 h 76"/>
              <a:gd name="T46" fmla="*/ 1 w 77"/>
              <a:gd name="T47" fmla="*/ 32 h 76"/>
              <a:gd name="T48" fmla="*/ 6 w 77"/>
              <a:gd name="T49" fmla="*/ 38 h 76"/>
              <a:gd name="T50" fmla="*/ 0 w 77"/>
              <a:gd name="T51" fmla="*/ 44 h 76"/>
              <a:gd name="T52" fmla="*/ 1 w 77"/>
              <a:gd name="T53" fmla="*/ 47 h 76"/>
              <a:gd name="T54" fmla="*/ 9 w 77"/>
              <a:gd name="T55" fmla="*/ 51 h 76"/>
              <a:gd name="T56" fmla="*/ 6 w 77"/>
              <a:gd name="T57" fmla="*/ 58 h 76"/>
              <a:gd name="T58" fmla="*/ 7 w 77"/>
              <a:gd name="T59" fmla="*/ 61 h 76"/>
              <a:gd name="T60" fmla="*/ 16 w 77"/>
              <a:gd name="T61" fmla="*/ 61 h 76"/>
              <a:gd name="T62" fmla="*/ 16 w 77"/>
              <a:gd name="T63" fmla="*/ 69 h 76"/>
              <a:gd name="T64" fmla="*/ 18 w 77"/>
              <a:gd name="T65" fmla="*/ 71 h 76"/>
              <a:gd name="T66" fmla="*/ 26 w 77"/>
              <a:gd name="T67" fmla="*/ 68 h 76"/>
              <a:gd name="T68" fmla="*/ 30 w 77"/>
              <a:gd name="T69" fmla="*/ 76 h 76"/>
              <a:gd name="T70" fmla="*/ 33 w 77"/>
              <a:gd name="T71" fmla="*/ 76 h 76"/>
              <a:gd name="T72" fmla="*/ 39 w 77"/>
              <a:gd name="T73" fmla="*/ 70 h 76"/>
              <a:gd name="T74" fmla="*/ 45 w 77"/>
              <a:gd name="T75" fmla="*/ 76 h 76"/>
              <a:gd name="T76" fmla="*/ 48 w 77"/>
              <a:gd name="T77" fmla="*/ 76 h 76"/>
              <a:gd name="T78" fmla="*/ 51 w 77"/>
              <a:gd name="T79" fmla="*/ 68 h 76"/>
              <a:gd name="T80" fmla="*/ 59 w 77"/>
              <a:gd name="T81" fmla="*/ 71 h 76"/>
              <a:gd name="T82" fmla="*/ 62 w 77"/>
              <a:gd name="T83" fmla="*/ 69 h 76"/>
              <a:gd name="T84" fmla="*/ 62 w 77"/>
              <a:gd name="T85" fmla="*/ 61 h 76"/>
              <a:gd name="T86" fmla="*/ 70 w 77"/>
              <a:gd name="T87" fmla="*/ 61 h 76"/>
              <a:gd name="T88" fmla="*/ 72 w 77"/>
              <a:gd name="T89" fmla="*/ 58 h 76"/>
              <a:gd name="T90" fmla="*/ 69 w 77"/>
              <a:gd name="T91" fmla="*/ 51 h 76"/>
              <a:gd name="T92" fmla="*/ 77 w 77"/>
              <a:gd name="T93" fmla="*/ 47 h 76"/>
              <a:gd name="T94" fmla="*/ 77 w 77"/>
              <a:gd name="T95" fmla="*/ 45 h 76"/>
              <a:gd name="T96" fmla="*/ 72 w 77"/>
              <a:gd name="T97" fmla="*/ 38 h 76"/>
              <a:gd name="T98" fmla="*/ 39 w 77"/>
              <a:gd name="T99" fmla="*/ 58 h 76"/>
              <a:gd name="T100" fmla="*/ 19 w 77"/>
              <a:gd name="T101" fmla="*/ 38 h 76"/>
              <a:gd name="T102" fmla="*/ 39 w 77"/>
              <a:gd name="T103" fmla="*/ 18 h 76"/>
              <a:gd name="T104" fmla="*/ 59 w 77"/>
              <a:gd name="T105" fmla="*/ 38 h 76"/>
              <a:gd name="T106" fmla="*/ 39 w 77"/>
              <a:gd name="T107" fmla="*/ 5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76">
                <a:moveTo>
                  <a:pt x="72" y="38"/>
                </a:moveTo>
                <a:cubicBezTo>
                  <a:pt x="72" y="35"/>
                  <a:pt x="74" y="33"/>
                  <a:pt x="77" y="32"/>
                </a:cubicBezTo>
                <a:cubicBezTo>
                  <a:pt x="77" y="31"/>
                  <a:pt x="77" y="30"/>
                  <a:pt x="77" y="29"/>
                </a:cubicBezTo>
                <a:cubicBezTo>
                  <a:pt x="74" y="30"/>
                  <a:pt x="71" y="29"/>
                  <a:pt x="69" y="26"/>
                </a:cubicBezTo>
                <a:cubicBezTo>
                  <a:pt x="68" y="23"/>
                  <a:pt x="69" y="20"/>
                  <a:pt x="72" y="18"/>
                </a:cubicBezTo>
                <a:cubicBezTo>
                  <a:pt x="72" y="17"/>
                  <a:pt x="71" y="17"/>
                  <a:pt x="71" y="16"/>
                </a:cubicBezTo>
                <a:cubicBezTo>
                  <a:pt x="68" y="18"/>
                  <a:pt x="65" y="18"/>
                  <a:pt x="62" y="16"/>
                </a:cubicBezTo>
                <a:cubicBezTo>
                  <a:pt x="60" y="13"/>
                  <a:pt x="60" y="10"/>
                  <a:pt x="62" y="7"/>
                </a:cubicBezTo>
                <a:cubicBezTo>
                  <a:pt x="61" y="7"/>
                  <a:pt x="60" y="6"/>
                  <a:pt x="60" y="6"/>
                </a:cubicBezTo>
                <a:cubicBezTo>
                  <a:pt x="58" y="8"/>
                  <a:pt x="55" y="10"/>
                  <a:pt x="52" y="8"/>
                </a:cubicBezTo>
                <a:cubicBezTo>
                  <a:pt x="49" y="7"/>
                  <a:pt x="47" y="4"/>
                  <a:pt x="48" y="1"/>
                </a:cubicBezTo>
                <a:cubicBezTo>
                  <a:pt x="47" y="1"/>
                  <a:pt x="46" y="1"/>
                  <a:pt x="45" y="0"/>
                </a:cubicBezTo>
                <a:cubicBezTo>
                  <a:pt x="45" y="4"/>
                  <a:pt x="42" y="6"/>
                  <a:pt x="39" y="6"/>
                </a:cubicBezTo>
                <a:cubicBezTo>
                  <a:pt x="36" y="6"/>
                  <a:pt x="33" y="3"/>
                  <a:pt x="33" y="0"/>
                </a:cubicBezTo>
                <a:cubicBezTo>
                  <a:pt x="32" y="0"/>
                  <a:pt x="31" y="1"/>
                  <a:pt x="30" y="1"/>
                </a:cubicBezTo>
                <a:cubicBezTo>
                  <a:pt x="31" y="4"/>
                  <a:pt x="30" y="7"/>
                  <a:pt x="27" y="8"/>
                </a:cubicBezTo>
                <a:cubicBezTo>
                  <a:pt x="24" y="10"/>
                  <a:pt x="20" y="8"/>
                  <a:pt x="19" y="6"/>
                </a:cubicBezTo>
                <a:cubicBezTo>
                  <a:pt x="18" y="6"/>
                  <a:pt x="17" y="7"/>
                  <a:pt x="16" y="7"/>
                </a:cubicBezTo>
                <a:cubicBezTo>
                  <a:pt x="18" y="9"/>
                  <a:pt x="18" y="13"/>
                  <a:pt x="16" y="15"/>
                </a:cubicBezTo>
                <a:cubicBezTo>
                  <a:pt x="14" y="18"/>
                  <a:pt x="10" y="18"/>
                  <a:pt x="8" y="16"/>
                </a:cubicBezTo>
                <a:cubicBezTo>
                  <a:pt x="7" y="16"/>
                  <a:pt x="6" y="17"/>
                  <a:pt x="6" y="18"/>
                </a:cubicBezTo>
                <a:cubicBezTo>
                  <a:pt x="9" y="20"/>
                  <a:pt x="10" y="23"/>
                  <a:pt x="9" y="26"/>
                </a:cubicBezTo>
                <a:cubicBezTo>
                  <a:pt x="8" y="29"/>
                  <a:pt x="4" y="30"/>
                  <a:pt x="1" y="29"/>
                </a:cubicBezTo>
                <a:cubicBezTo>
                  <a:pt x="1" y="30"/>
                  <a:pt x="1" y="31"/>
                  <a:pt x="1" y="32"/>
                </a:cubicBezTo>
                <a:cubicBezTo>
                  <a:pt x="4" y="32"/>
                  <a:pt x="6" y="35"/>
                  <a:pt x="6" y="38"/>
                </a:cubicBezTo>
                <a:cubicBezTo>
                  <a:pt x="6" y="41"/>
                  <a:pt x="4" y="44"/>
                  <a:pt x="0" y="44"/>
                </a:cubicBezTo>
                <a:cubicBezTo>
                  <a:pt x="1" y="45"/>
                  <a:pt x="1" y="46"/>
                  <a:pt x="1" y="47"/>
                </a:cubicBezTo>
                <a:cubicBezTo>
                  <a:pt x="4" y="46"/>
                  <a:pt x="7" y="48"/>
                  <a:pt x="9" y="51"/>
                </a:cubicBezTo>
                <a:cubicBezTo>
                  <a:pt x="10" y="54"/>
                  <a:pt x="9" y="57"/>
                  <a:pt x="6" y="58"/>
                </a:cubicBezTo>
                <a:cubicBezTo>
                  <a:pt x="6" y="59"/>
                  <a:pt x="7" y="60"/>
                  <a:pt x="7" y="61"/>
                </a:cubicBezTo>
                <a:cubicBezTo>
                  <a:pt x="10" y="59"/>
                  <a:pt x="13" y="59"/>
                  <a:pt x="16" y="61"/>
                </a:cubicBezTo>
                <a:cubicBezTo>
                  <a:pt x="18" y="63"/>
                  <a:pt x="18" y="67"/>
                  <a:pt x="16" y="69"/>
                </a:cubicBezTo>
                <a:cubicBezTo>
                  <a:pt x="17" y="70"/>
                  <a:pt x="18" y="70"/>
                  <a:pt x="18" y="71"/>
                </a:cubicBezTo>
                <a:cubicBezTo>
                  <a:pt x="20" y="68"/>
                  <a:pt x="23" y="67"/>
                  <a:pt x="26" y="68"/>
                </a:cubicBezTo>
                <a:cubicBezTo>
                  <a:pt x="29" y="69"/>
                  <a:pt x="31" y="73"/>
                  <a:pt x="30" y="76"/>
                </a:cubicBezTo>
                <a:cubicBezTo>
                  <a:pt x="31" y="76"/>
                  <a:pt x="32" y="76"/>
                  <a:pt x="33" y="76"/>
                </a:cubicBezTo>
                <a:cubicBezTo>
                  <a:pt x="33" y="73"/>
                  <a:pt x="36" y="70"/>
                  <a:pt x="39" y="70"/>
                </a:cubicBezTo>
                <a:cubicBezTo>
                  <a:pt x="42" y="70"/>
                  <a:pt x="45" y="73"/>
                  <a:pt x="45" y="76"/>
                </a:cubicBezTo>
                <a:cubicBezTo>
                  <a:pt x="46" y="76"/>
                  <a:pt x="47" y="76"/>
                  <a:pt x="48" y="76"/>
                </a:cubicBezTo>
                <a:cubicBezTo>
                  <a:pt x="47" y="73"/>
                  <a:pt x="48" y="69"/>
                  <a:pt x="51" y="68"/>
                </a:cubicBezTo>
                <a:cubicBezTo>
                  <a:pt x="54" y="67"/>
                  <a:pt x="58" y="68"/>
                  <a:pt x="59" y="71"/>
                </a:cubicBezTo>
                <a:cubicBezTo>
                  <a:pt x="60" y="70"/>
                  <a:pt x="61" y="70"/>
                  <a:pt x="62" y="69"/>
                </a:cubicBezTo>
                <a:cubicBezTo>
                  <a:pt x="60" y="67"/>
                  <a:pt x="60" y="63"/>
                  <a:pt x="62" y="61"/>
                </a:cubicBezTo>
                <a:cubicBezTo>
                  <a:pt x="64" y="59"/>
                  <a:pt x="68" y="59"/>
                  <a:pt x="70" y="61"/>
                </a:cubicBezTo>
                <a:cubicBezTo>
                  <a:pt x="71" y="60"/>
                  <a:pt x="72" y="59"/>
                  <a:pt x="72" y="58"/>
                </a:cubicBezTo>
                <a:cubicBezTo>
                  <a:pt x="69" y="57"/>
                  <a:pt x="68" y="54"/>
                  <a:pt x="69" y="51"/>
                </a:cubicBezTo>
                <a:cubicBezTo>
                  <a:pt x="70" y="48"/>
                  <a:pt x="74" y="46"/>
                  <a:pt x="77" y="47"/>
                </a:cubicBezTo>
                <a:cubicBezTo>
                  <a:pt x="77" y="46"/>
                  <a:pt x="77" y="45"/>
                  <a:pt x="77" y="45"/>
                </a:cubicBezTo>
                <a:cubicBezTo>
                  <a:pt x="74" y="44"/>
                  <a:pt x="72" y="42"/>
                  <a:pt x="72" y="38"/>
                </a:cubicBezTo>
                <a:close/>
                <a:moveTo>
                  <a:pt x="39" y="58"/>
                </a:moveTo>
                <a:cubicBezTo>
                  <a:pt x="28" y="58"/>
                  <a:pt x="19" y="49"/>
                  <a:pt x="19" y="38"/>
                </a:cubicBezTo>
                <a:cubicBezTo>
                  <a:pt x="19" y="27"/>
                  <a:pt x="28" y="18"/>
                  <a:pt x="39" y="18"/>
                </a:cubicBezTo>
                <a:cubicBezTo>
                  <a:pt x="50" y="18"/>
                  <a:pt x="59" y="27"/>
                  <a:pt x="59" y="38"/>
                </a:cubicBezTo>
                <a:cubicBezTo>
                  <a:pt x="59" y="49"/>
                  <a:pt x="50" y="58"/>
                  <a:pt x="39" y="58"/>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2" name="Freeform 12"/>
          <p:cNvSpPr>
            <a:spLocks noEditPoints="1"/>
          </p:cNvSpPr>
          <p:nvPr/>
        </p:nvSpPr>
        <p:spPr bwMode="auto">
          <a:xfrm>
            <a:off x="3649663" y="2220913"/>
            <a:ext cx="623888" cy="614363"/>
          </a:xfrm>
          <a:custGeom>
            <a:avLst/>
            <a:gdLst>
              <a:gd name="T0" fmla="*/ 52 w 56"/>
              <a:gd name="T1" fmla="*/ 28 h 55"/>
              <a:gd name="T2" fmla="*/ 56 w 56"/>
              <a:gd name="T3" fmla="*/ 24 h 55"/>
              <a:gd name="T4" fmla="*/ 56 w 56"/>
              <a:gd name="T5" fmla="*/ 22 h 55"/>
              <a:gd name="T6" fmla="*/ 50 w 56"/>
              <a:gd name="T7" fmla="*/ 20 h 55"/>
              <a:gd name="T8" fmla="*/ 53 w 56"/>
              <a:gd name="T9" fmla="*/ 14 h 55"/>
              <a:gd name="T10" fmla="*/ 51 w 56"/>
              <a:gd name="T11" fmla="*/ 12 h 55"/>
              <a:gd name="T12" fmla="*/ 45 w 56"/>
              <a:gd name="T13" fmla="*/ 12 h 55"/>
              <a:gd name="T14" fmla="*/ 45 w 56"/>
              <a:gd name="T15" fmla="*/ 6 h 55"/>
              <a:gd name="T16" fmla="*/ 44 w 56"/>
              <a:gd name="T17" fmla="*/ 5 h 55"/>
              <a:gd name="T18" fmla="*/ 38 w 56"/>
              <a:gd name="T19" fmla="*/ 6 h 55"/>
              <a:gd name="T20" fmla="*/ 36 w 56"/>
              <a:gd name="T21" fmla="*/ 1 h 55"/>
              <a:gd name="T22" fmla="*/ 34 w 56"/>
              <a:gd name="T23" fmla="*/ 1 h 55"/>
              <a:gd name="T24" fmla="*/ 29 w 56"/>
              <a:gd name="T25" fmla="*/ 4 h 55"/>
              <a:gd name="T26" fmla="*/ 25 w 56"/>
              <a:gd name="T27" fmla="*/ 0 h 55"/>
              <a:gd name="T28" fmla="*/ 23 w 56"/>
              <a:gd name="T29" fmla="*/ 0 h 55"/>
              <a:gd name="T30" fmla="*/ 20 w 56"/>
              <a:gd name="T31" fmla="*/ 6 h 55"/>
              <a:gd name="T32" fmla="*/ 14 w 56"/>
              <a:gd name="T33" fmla="*/ 3 h 55"/>
              <a:gd name="T34" fmla="*/ 13 w 56"/>
              <a:gd name="T35" fmla="*/ 5 h 55"/>
              <a:gd name="T36" fmla="*/ 12 w 56"/>
              <a:gd name="T37" fmla="*/ 11 h 55"/>
              <a:gd name="T38" fmla="*/ 6 w 56"/>
              <a:gd name="T39" fmla="*/ 11 h 55"/>
              <a:gd name="T40" fmla="*/ 5 w 56"/>
              <a:gd name="T41" fmla="*/ 12 h 55"/>
              <a:gd name="T42" fmla="*/ 7 w 56"/>
              <a:gd name="T43" fmla="*/ 18 h 55"/>
              <a:gd name="T44" fmla="*/ 1 w 56"/>
              <a:gd name="T45" fmla="*/ 20 h 55"/>
              <a:gd name="T46" fmla="*/ 1 w 56"/>
              <a:gd name="T47" fmla="*/ 22 h 55"/>
              <a:gd name="T48" fmla="*/ 5 w 56"/>
              <a:gd name="T49" fmla="*/ 27 h 55"/>
              <a:gd name="T50" fmla="*/ 0 w 56"/>
              <a:gd name="T51" fmla="*/ 31 h 55"/>
              <a:gd name="T52" fmla="*/ 1 w 56"/>
              <a:gd name="T53" fmla="*/ 33 h 55"/>
              <a:gd name="T54" fmla="*/ 6 w 56"/>
              <a:gd name="T55" fmla="*/ 36 h 55"/>
              <a:gd name="T56" fmla="*/ 4 w 56"/>
              <a:gd name="T57" fmla="*/ 41 h 55"/>
              <a:gd name="T58" fmla="*/ 5 w 56"/>
              <a:gd name="T59" fmla="*/ 43 h 55"/>
              <a:gd name="T60" fmla="*/ 11 w 56"/>
              <a:gd name="T61" fmla="*/ 43 h 55"/>
              <a:gd name="T62" fmla="*/ 11 w 56"/>
              <a:gd name="T63" fmla="*/ 49 h 55"/>
              <a:gd name="T64" fmla="*/ 13 w 56"/>
              <a:gd name="T65" fmla="*/ 51 h 55"/>
              <a:gd name="T66" fmla="*/ 18 w 56"/>
              <a:gd name="T67" fmla="*/ 49 h 55"/>
              <a:gd name="T68" fmla="*/ 21 w 56"/>
              <a:gd name="T69" fmla="*/ 54 h 55"/>
              <a:gd name="T70" fmla="*/ 23 w 56"/>
              <a:gd name="T71" fmla="*/ 55 h 55"/>
              <a:gd name="T72" fmla="*/ 27 w 56"/>
              <a:gd name="T73" fmla="*/ 51 h 55"/>
              <a:gd name="T74" fmla="*/ 32 w 56"/>
              <a:gd name="T75" fmla="*/ 55 h 55"/>
              <a:gd name="T76" fmla="*/ 34 w 56"/>
              <a:gd name="T77" fmla="*/ 55 h 55"/>
              <a:gd name="T78" fmla="*/ 36 w 56"/>
              <a:gd name="T79" fmla="*/ 49 h 55"/>
              <a:gd name="T80" fmla="*/ 42 w 56"/>
              <a:gd name="T81" fmla="*/ 52 h 55"/>
              <a:gd name="T82" fmla="*/ 44 w 56"/>
              <a:gd name="T83" fmla="*/ 51 h 55"/>
              <a:gd name="T84" fmla="*/ 44 w 56"/>
              <a:gd name="T85" fmla="*/ 45 h 55"/>
              <a:gd name="T86" fmla="*/ 50 w 56"/>
              <a:gd name="T87" fmla="*/ 45 h 55"/>
              <a:gd name="T88" fmla="*/ 51 w 56"/>
              <a:gd name="T89" fmla="*/ 43 h 55"/>
              <a:gd name="T90" fmla="*/ 50 w 56"/>
              <a:gd name="T91" fmla="*/ 37 h 55"/>
              <a:gd name="T92" fmla="*/ 55 w 56"/>
              <a:gd name="T93" fmla="*/ 35 h 55"/>
              <a:gd name="T94" fmla="*/ 56 w 56"/>
              <a:gd name="T95" fmla="*/ 33 h 55"/>
              <a:gd name="T96" fmla="*/ 52 w 56"/>
              <a:gd name="T97" fmla="*/ 28 h 55"/>
              <a:gd name="T98" fmla="*/ 28 w 56"/>
              <a:gd name="T99" fmla="*/ 40 h 55"/>
              <a:gd name="T100" fmla="*/ 16 w 56"/>
              <a:gd name="T101" fmla="*/ 27 h 55"/>
              <a:gd name="T102" fmla="*/ 29 w 56"/>
              <a:gd name="T103" fmla="*/ 15 h 55"/>
              <a:gd name="T104" fmla="*/ 41 w 56"/>
              <a:gd name="T105" fmla="*/ 28 h 55"/>
              <a:gd name="T106" fmla="*/ 28 w 56"/>
              <a:gd name="T107"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55">
                <a:moveTo>
                  <a:pt x="52" y="28"/>
                </a:moveTo>
                <a:cubicBezTo>
                  <a:pt x="52" y="26"/>
                  <a:pt x="54" y="24"/>
                  <a:pt x="56" y="24"/>
                </a:cubicBezTo>
                <a:cubicBezTo>
                  <a:pt x="56" y="24"/>
                  <a:pt x="56" y="23"/>
                  <a:pt x="56" y="22"/>
                </a:cubicBezTo>
                <a:cubicBezTo>
                  <a:pt x="53" y="23"/>
                  <a:pt x="51" y="22"/>
                  <a:pt x="50" y="20"/>
                </a:cubicBezTo>
                <a:cubicBezTo>
                  <a:pt x="50" y="17"/>
                  <a:pt x="51" y="15"/>
                  <a:pt x="53" y="14"/>
                </a:cubicBezTo>
                <a:cubicBezTo>
                  <a:pt x="52" y="13"/>
                  <a:pt x="52" y="13"/>
                  <a:pt x="51" y="12"/>
                </a:cubicBezTo>
                <a:cubicBezTo>
                  <a:pt x="50" y="14"/>
                  <a:pt x="47" y="13"/>
                  <a:pt x="45" y="12"/>
                </a:cubicBezTo>
                <a:cubicBezTo>
                  <a:pt x="44" y="10"/>
                  <a:pt x="44" y="8"/>
                  <a:pt x="45" y="6"/>
                </a:cubicBezTo>
                <a:cubicBezTo>
                  <a:pt x="45" y="5"/>
                  <a:pt x="44" y="5"/>
                  <a:pt x="44" y="5"/>
                </a:cubicBezTo>
                <a:cubicBezTo>
                  <a:pt x="43" y="7"/>
                  <a:pt x="40" y="7"/>
                  <a:pt x="38" y="6"/>
                </a:cubicBezTo>
                <a:cubicBezTo>
                  <a:pt x="36" y="6"/>
                  <a:pt x="35" y="3"/>
                  <a:pt x="36" y="1"/>
                </a:cubicBezTo>
                <a:cubicBezTo>
                  <a:pt x="35" y="1"/>
                  <a:pt x="34" y="1"/>
                  <a:pt x="34" y="1"/>
                </a:cubicBezTo>
                <a:cubicBezTo>
                  <a:pt x="33" y="3"/>
                  <a:pt x="31" y="4"/>
                  <a:pt x="29" y="4"/>
                </a:cubicBezTo>
                <a:cubicBezTo>
                  <a:pt x="27" y="4"/>
                  <a:pt x="25" y="2"/>
                  <a:pt x="25" y="0"/>
                </a:cubicBezTo>
                <a:cubicBezTo>
                  <a:pt x="24" y="0"/>
                  <a:pt x="23" y="0"/>
                  <a:pt x="23" y="0"/>
                </a:cubicBezTo>
                <a:cubicBezTo>
                  <a:pt x="23" y="3"/>
                  <a:pt x="22" y="5"/>
                  <a:pt x="20" y="6"/>
                </a:cubicBezTo>
                <a:cubicBezTo>
                  <a:pt x="18" y="7"/>
                  <a:pt x="15" y="6"/>
                  <a:pt x="14" y="3"/>
                </a:cubicBezTo>
                <a:cubicBezTo>
                  <a:pt x="14" y="4"/>
                  <a:pt x="13" y="4"/>
                  <a:pt x="13" y="5"/>
                </a:cubicBezTo>
                <a:cubicBezTo>
                  <a:pt x="14" y="6"/>
                  <a:pt x="14" y="9"/>
                  <a:pt x="12" y="11"/>
                </a:cubicBezTo>
                <a:cubicBezTo>
                  <a:pt x="10" y="12"/>
                  <a:pt x="8" y="12"/>
                  <a:pt x="6" y="11"/>
                </a:cubicBezTo>
                <a:cubicBezTo>
                  <a:pt x="6" y="11"/>
                  <a:pt x="5" y="12"/>
                  <a:pt x="5" y="12"/>
                </a:cubicBezTo>
                <a:cubicBezTo>
                  <a:pt x="7" y="13"/>
                  <a:pt x="8" y="16"/>
                  <a:pt x="7" y="18"/>
                </a:cubicBezTo>
                <a:cubicBezTo>
                  <a:pt x="6" y="20"/>
                  <a:pt x="3" y="21"/>
                  <a:pt x="1" y="20"/>
                </a:cubicBezTo>
                <a:cubicBezTo>
                  <a:pt x="1" y="21"/>
                  <a:pt x="1" y="21"/>
                  <a:pt x="1" y="22"/>
                </a:cubicBezTo>
                <a:cubicBezTo>
                  <a:pt x="3" y="22"/>
                  <a:pt x="5" y="24"/>
                  <a:pt x="5" y="27"/>
                </a:cubicBezTo>
                <a:cubicBezTo>
                  <a:pt x="4" y="29"/>
                  <a:pt x="3" y="31"/>
                  <a:pt x="0" y="31"/>
                </a:cubicBezTo>
                <a:cubicBezTo>
                  <a:pt x="0" y="32"/>
                  <a:pt x="1" y="32"/>
                  <a:pt x="1" y="33"/>
                </a:cubicBezTo>
                <a:cubicBezTo>
                  <a:pt x="3" y="32"/>
                  <a:pt x="5" y="33"/>
                  <a:pt x="6" y="36"/>
                </a:cubicBezTo>
                <a:cubicBezTo>
                  <a:pt x="7" y="38"/>
                  <a:pt x="6" y="40"/>
                  <a:pt x="4" y="41"/>
                </a:cubicBezTo>
                <a:cubicBezTo>
                  <a:pt x="4" y="42"/>
                  <a:pt x="4" y="42"/>
                  <a:pt x="5" y="43"/>
                </a:cubicBezTo>
                <a:cubicBezTo>
                  <a:pt x="7" y="42"/>
                  <a:pt x="9" y="42"/>
                  <a:pt x="11" y="43"/>
                </a:cubicBezTo>
                <a:cubicBezTo>
                  <a:pt x="12" y="45"/>
                  <a:pt x="12" y="48"/>
                  <a:pt x="11" y="49"/>
                </a:cubicBezTo>
                <a:cubicBezTo>
                  <a:pt x="11" y="50"/>
                  <a:pt x="12" y="50"/>
                  <a:pt x="13" y="51"/>
                </a:cubicBezTo>
                <a:cubicBezTo>
                  <a:pt x="14" y="49"/>
                  <a:pt x="16" y="48"/>
                  <a:pt x="18" y="49"/>
                </a:cubicBezTo>
                <a:cubicBezTo>
                  <a:pt x="20" y="50"/>
                  <a:pt x="21" y="52"/>
                  <a:pt x="21" y="54"/>
                </a:cubicBezTo>
                <a:cubicBezTo>
                  <a:pt x="21" y="54"/>
                  <a:pt x="22" y="55"/>
                  <a:pt x="23" y="55"/>
                </a:cubicBezTo>
                <a:cubicBezTo>
                  <a:pt x="23" y="52"/>
                  <a:pt x="25" y="51"/>
                  <a:pt x="27" y="51"/>
                </a:cubicBezTo>
                <a:cubicBezTo>
                  <a:pt x="30" y="51"/>
                  <a:pt x="31" y="53"/>
                  <a:pt x="32" y="55"/>
                </a:cubicBezTo>
                <a:cubicBezTo>
                  <a:pt x="32" y="55"/>
                  <a:pt x="33" y="55"/>
                  <a:pt x="34" y="55"/>
                </a:cubicBezTo>
                <a:cubicBezTo>
                  <a:pt x="33" y="53"/>
                  <a:pt x="34" y="50"/>
                  <a:pt x="36" y="49"/>
                </a:cubicBezTo>
                <a:cubicBezTo>
                  <a:pt x="39" y="49"/>
                  <a:pt x="41" y="50"/>
                  <a:pt x="42" y="52"/>
                </a:cubicBezTo>
                <a:cubicBezTo>
                  <a:pt x="43" y="51"/>
                  <a:pt x="43" y="51"/>
                  <a:pt x="44" y="51"/>
                </a:cubicBezTo>
                <a:cubicBezTo>
                  <a:pt x="42" y="49"/>
                  <a:pt x="43" y="46"/>
                  <a:pt x="44" y="45"/>
                </a:cubicBezTo>
                <a:cubicBezTo>
                  <a:pt x="46" y="43"/>
                  <a:pt x="49" y="43"/>
                  <a:pt x="50" y="45"/>
                </a:cubicBezTo>
                <a:cubicBezTo>
                  <a:pt x="51" y="44"/>
                  <a:pt x="51" y="44"/>
                  <a:pt x="51" y="43"/>
                </a:cubicBezTo>
                <a:cubicBezTo>
                  <a:pt x="49" y="42"/>
                  <a:pt x="49" y="39"/>
                  <a:pt x="50" y="37"/>
                </a:cubicBezTo>
                <a:cubicBezTo>
                  <a:pt x="51" y="35"/>
                  <a:pt x="53" y="34"/>
                  <a:pt x="55" y="35"/>
                </a:cubicBezTo>
                <a:cubicBezTo>
                  <a:pt x="55" y="34"/>
                  <a:pt x="56" y="34"/>
                  <a:pt x="56" y="33"/>
                </a:cubicBezTo>
                <a:cubicBezTo>
                  <a:pt x="53" y="33"/>
                  <a:pt x="52" y="31"/>
                  <a:pt x="52" y="28"/>
                </a:cubicBezTo>
                <a:close/>
                <a:moveTo>
                  <a:pt x="28" y="40"/>
                </a:moveTo>
                <a:cubicBezTo>
                  <a:pt x="21" y="40"/>
                  <a:pt x="15" y="34"/>
                  <a:pt x="16" y="27"/>
                </a:cubicBezTo>
                <a:cubicBezTo>
                  <a:pt x="16" y="20"/>
                  <a:pt x="22" y="15"/>
                  <a:pt x="29" y="15"/>
                </a:cubicBezTo>
                <a:cubicBezTo>
                  <a:pt x="36" y="16"/>
                  <a:pt x="41" y="21"/>
                  <a:pt x="41" y="28"/>
                </a:cubicBezTo>
                <a:cubicBezTo>
                  <a:pt x="40" y="35"/>
                  <a:pt x="35" y="40"/>
                  <a:pt x="28" y="4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3" name="Freeform 13"/>
          <p:cNvSpPr>
            <a:spLocks noEditPoints="1"/>
          </p:cNvSpPr>
          <p:nvPr/>
        </p:nvSpPr>
        <p:spPr bwMode="auto">
          <a:xfrm>
            <a:off x="4630738" y="2500313"/>
            <a:ext cx="558800" cy="547688"/>
          </a:xfrm>
          <a:custGeom>
            <a:avLst/>
            <a:gdLst>
              <a:gd name="T0" fmla="*/ 27 w 50"/>
              <a:gd name="T1" fmla="*/ 1 h 49"/>
              <a:gd name="T2" fmla="*/ 1 w 50"/>
              <a:gd name="T3" fmla="*/ 23 h 49"/>
              <a:gd name="T4" fmla="*/ 24 w 50"/>
              <a:gd name="T5" fmla="*/ 48 h 49"/>
              <a:gd name="T6" fmla="*/ 49 w 50"/>
              <a:gd name="T7" fmla="*/ 26 h 49"/>
              <a:gd name="T8" fmla="*/ 27 w 50"/>
              <a:gd name="T9" fmla="*/ 1 h 49"/>
              <a:gd name="T10" fmla="*/ 24 w 50"/>
              <a:gd name="T11" fmla="*/ 40 h 49"/>
              <a:gd name="T12" fmla="*/ 9 w 50"/>
              <a:gd name="T13" fmla="*/ 24 h 49"/>
              <a:gd name="T14" fmla="*/ 26 w 50"/>
              <a:gd name="T15" fmla="*/ 9 h 49"/>
              <a:gd name="T16" fmla="*/ 41 w 50"/>
              <a:gd name="T17" fmla="*/ 26 h 49"/>
              <a:gd name="T18" fmla="*/ 24 w 50"/>
              <a:gd name="T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7" y="1"/>
                </a:moveTo>
                <a:cubicBezTo>
                  <a:pt x="13" y="0"/>
                  <a:pt x="2" y="10"/>
                  <a:pt x="1" y="23"/>
                </a:cubicBezTo>
                <a:cubicBezTo>
                  <a:pt x="0" y="36"/>
                  <a:pt x="10" y="48"/>
                  <a:pt x="24" y="48"/>
                </a:cubicBezTo>
                <a:cubicBezTo>
                  <a:pt x="37" y="49"/>
                  <a:pt x="48" y="39"/>
                  <a:pt x="49" y="26"/>
                </a:cubicBezTo>
                <a:cubicBezTo>
                  <a:pt x="50" y="13"/>
                  <a:pt x="40" y="2"/>
                  <a:pt x="27" y="1"/>
                </a:cubicBezTo>
                <a:close/>
                <a:moveTo>
                  <a:pt x="24" y="40"/>
                </a:moveTo>
                <a:cubicBezTo>
                  <a:pt x="15" y="39"/>
                  <a:pt x="9" y="32"/>
                  <a:pt x="9" y="24"/>
                </a:cubicBezTo>
                <a:cubicBezTo>
                  <a:pt x="10" y="15"/>
                  <a:pt x="17" y="9"/>
                  <a:pt x="26" y="9"/>
                </a:cubicBezTo>
                <a:cubicBezTo>
                  <a:pt x="35" y="10"/>
                  <a:pt x="41" y="17"/>
                  <a:pt x="41" y="26"/>
                </a:cubicBezTo>
                <a:cubicBezTo>
                  <a:pt x="40" y="34"/>
                  <a:pt x="33" y="41"/>
                  <a:pt x="24" y="40"/>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4" name="Freeform 14"/>
          <p:cNvSpPr>
            <a:spLocks noEditPoints="1"/>
          </p:cNvSpPr>
          <p:nvPr/>
        </p:nvSpPr>
        <p:spPr bwMode="auto">
          <a:xfrm>
            <a:off x="4475163" y="2343150"/>
            <a:ext cx="881063" cy="871538"/>
          </a:xfrm>
          <a:custGeom>
            <a:avLst/>
            <a:gdLst>
              <a:gd name="T0" fmla="*/ 79 w 79"/>
              <a:gd name="T1" fmla="*/ 37 h 78"/>
              <a:gd name="T2" fmla="*/ 74 w 79"/>
              <a:gd name="T3" fmla="*/ 31 h 78"/>
              <a:gd name="T4" fmla="*/ 76 w 79"/>
              <a:gd name="T5" fmla="*/ 24 h 78"/>
              <a:gd name="T6" fmla="*/ 73 w 79"/>
              <a:gd name="T7" fmla="*/ 18 h 78"/>
              <a:gd name="T8" fmla="*/ 66 w 79"/>
              <a:gd name="T9" fmla="*/ 15 h 78"/>
              <a:gd name="T10" fmla="*/ 64 w 79"/>
              <a:gd name="T11" fmla="*/ 8 h 78"/>
              <a:gd name="T12" fmla="*/ 57 w 79"/>
              <a:gd name="T13" fmla="*/ 4 h 78"/>
              <a:gd name="T14" fmla="*/ 50 w 79"/>
              <a:gd name="T15" fmla="*/ 5 h 78"/>
              <a:gd name="T16" fmla="*/ 45 w 79"/>
              <a:gd name="T17" fmla="*/ 0 h 78"/>
              <a:gd name="T18" fmla="*/ 37 w 79"/>
              <a:gd name="T19" fmla="*/ 0 h 78"/>
              <a:gd name="T20" fmla="*/ 32 w 79"/>
              <a:gd name="T21" fmla="*/ 4 h 78"/>
              <a:gd name="T22" fmla="*/ 24 w 79"/>
              <a:gd name="T23" fmla="*/ 2 h 78"/>
              <a:gd name="T24" fmla="*/ 18 w 79"/>
              <a:gd name="T25" fmla="*/ 6 h 78"/>
              <a:gd name="T26" fmla="*/ 15 w 79"/>
              <a:gd name="T27" fmla="*/ 12 h 78"/>
              <a:gd name="T28" fmla="*/ 8 w 79"/>
              <a:gd name="T29" fmla="*/ 14 h 78"/>
              <a:gd name="T30" fmla="*/ 9 w 79"/>
              <a:gd name="T31" fmla="*/ 19 h 78"/>
              <a:gd name="T32" fmla="*/ 4 w 79"/>
              <a:gd name="T33" fmla="*/ 20 h 78"/>
              <a:gd name="T34" fmla="*/ 5 w 79"/>
              <a:gd name="T35" fmla="*/ 28 h 78"/>
              <a:gd name="T36" fmla="*/ 0 w 79"/>
              <a:gd name="T37" fmla="*/ 33 h 78"/>
              <a:gd name="T38" fmla="*/ 0 w 79"/>
              <a:gd name="T39" fmla="*/ 40 h 78"/>
              <a:gd name="T40" fmla="*/ 0 w 79"/>
              <a:gd name="T41" fmla="*/ 43 h 78"/>
              <a:gd name="T42" fmla="*/ 1 w 79"/>
              <a:gd name="T43" fmla="*/ 50 h 78"/>
              <a:gd name="T44" fmla="*/ 2 w 79"/>
              <a:gd name="T45" fmla="*/ 53 h 78"/>
              <a:gd name="T46" fmla="*/ 6 w 79"/>
              <a:gd name="T47" fmla="*/ 59 h 78"/>
              <a:gd name="T48" fmla="*/ 12 w 79"/>
              <a:gd name="T49" fmla="*/ 62 h 78"/>
              <a:gd name="T50" fmla="*/ 15 w 79"/>
              <a:gd name="T51" fmla="*/ 69 h 78"/>
              <a:gd name="T52" fmla="*/ 21 w 79"/>
              <a:gd name="T53" fmla="*/ 73 h 78"/>
              <a:gd name="T54" fmla="*/ 28 w 79"/>
              <a:gd name="T55" fmla="*/ 72 h 78"/>
              <a:gd name="T56" fmla="*/ 33 w 79"/>
              <a:gd name="T57" fmla="*/ 77 h 78"/>
              <a:gd name="T58" fmla="*/ 41 w 79"/>
              <a:gd name="T59" fmla="*/ 78 h 78"/>
              <a:gd name="T60" fmla="*/ 47 w 79"/>
              <a:gd name="T61" fmla="*/ 73 h 78"/>
              <a:gd name="T62" fmla="*/ 54 w 79"/>
              <a:gd name="T63" fmla="*/ 75 h 78"/>
              <a:gd name="T64" fmla="*/ 60 w 79"/>
              <a:gd name="T65" fmla="*/ 72 h 78"/>
              <a:gd name="T66" fmla="*/ 63 w 79"/>
              <a:gd name="T67" fmla="*/ 65 h 78"/>
              <a:gd name="T68" fmla="*/ 70 w 79"/>
              <a:gd name="T69" fmla="*/ 63 h 78"/>
              <a:gd name="T70" fmla="*/ 74 w 79"/>
              <a:gd name="T71" fmla="*/ 56 h 78"/>
              <a:gd name="T72" fmla="*/ 73 w 79"/>
              <a:gd name="T73" fmla="*/ 50 h 78"/>
              <a:gd name="T74" fmla="*/ 78 w 79"/>
              <a:gd name="T75" fmla="*/ 44 h 78"/>
              <a:gd name="T76" fmla="*/ 37 w 79"/>
              <a:gd name="T77" fmla="*/ 64 h 78"/>
              <a:gd name="T78" fmla="*/ 41 w 79"/>
              <a:gd name="T79" fmla="*/ 13 h 78"/>
              <a:gd name="T80" fmla="*/ 37 w 79"/>
              <a:gd name="T81"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78">
                <a:moveTo>
                  <a:pt x="75" y="40"/>
                </a:moveTo>
                <a:cubicBezTo>
                  <a:pt x="75" y="39"/>
                  <a:pt x="77" y="37"/>
                  <a:pt x="79" y="37"/>
                </a:cubicBezTo>
                <a:cubicBezTo>
                  <a:pt x="79" y="36"/>
                  <a:pt x="79" y="35"/>
                  <a:pt x="78" y="34"/>
                </a:cubicBezTo>
                <a:cubicBezTo>
                  <a:pt x="77" y="34"/>
                  <a:pt x="75" y="33"/>
                  <a:pt x="74" y="31"/>
                </a:cubicBezTo>
                <a:cubicBezTo>
                  <a:pt x="74" y="29"/>
                  <a:pt x="75" y="27"/>
                  <a:pt x="77" y="27"/>
                </a:cubicBezTo>
                <a:cubicBezTo>
                  <a:pt x="77" y="26"/>
                  <a:pt x="76" y="25"/>
                  <a:pt x="76" y="24"/>
                </a:cubicBezTo>
                <a:cubicBezTo>
                  <a:pt x="74" y="25"/>
                  <a:pt x="72" y="24"/>
                  <a:pt x="71" y="23"/>
                </a:cubicBezTo>
                <a:cubicBezTo>
                  <a:pt x="70" y="21"/>
                  <a:pt x="71" y="19"/>
                  <a:pt x="73" y="18"/>
                </a:cubicBezTo>
                <a:cubicBezTo>
                  <a:pt x="72" y="17"/>
                  <a:pt x="71" y="16"/>
                  <a:pt x="71" y="15"/>
                </a:cubicBezTo>
                <a:cubicBezTo>
                  <a:pt x="69" y="17"/>
                  <a:pt x="67" y="16"/>
                  <a:pt x="66" y="15"/>
                </a:cubicBezTo>
                <a:cubicBezTo>
                  <a:pt x="64" y="13"/>
                  <a:pt x="64" y="11"/>
                  <a:pt x="66" y="10"/>
                </a:cubicBezTo>
                <a:cubicBezTo>
                  <a:pt x="65" y="9"/>
                  <a:pt x="64" y="9"/>
                  <a:pt x="64" y="8"/>
                </a:cubicBezTo>
                <a:cubicBezTo>
                  <a:pt x="62" y="9"/>
                  <a:pt x="60" y="10"/>
                  <a:pt x="59" y="9"/>
                </a:cubicBezTo>
                <a:cubicBezTo>
                  <a:pt x="57" y="8"/>
                  <a:pt x="57" y="6"/>
                  <a:pt x="57" y="4"/>
                </a:cubicBezTo>
                <a:cubicBezTo>
                  <a:pt x="57" y="4"/>
                  <a:pt x="56" y="3"/>
                  <a:pt x="55" y="3"/>
                </a:cubicBezTo>
                <a:cubicBezTo>
                  <a:pt x="54" y="5"/>
                  <a:pt x="52" y="6"/>
                  <a:pt x="50" y="5"/>
                </a:cubicBezTo>
                <a:cubicBezTo>
                  <a:pt x="48" y="4"/>
                  <a:pt x="47" y="2"/>
                  <a:pt x="48" y="1"/>
                </a:cubicBezTo>
                <a:cubicBezTo>
                  <a:pt x="47" y="0"/>
                  <a:pt x="46" y="0"/>
                  <a:pt x="45" y="0"/>
                </a:cubicBezTo>
                <a:cubicBezTo>
                  <a:pt x="45" y="2"/>
                  <a:pt x="43" y="3"/>
                  <a:pt x="41" y="3"/>
                </a:cubicBezTo>
                <a:cubicBezTo>
                  <a:pt x="39" y="3"/>
                  <a:pt x="37" y="2"/>
                  <a:pt x="37" y="0"/>
                </a:cubicBezTo>
                <a:cubicBezTo>
                  <a:pt x="36" y="0"/>
                  <a:pt x="35" y="0"/>
                  <a:pt x="35" y="0"/>
                </a:cubicBezTo>
                <a:cubicBezTo>
                  <a:pt x="35" y="2"/>
                  <a:pt x="34" y="4"/>
                  <a:pt x="32" y="4"/>
                </a:cubicBezTo>
                <a:cubicBezTo>
                  <a:pt x="30" y="4"/>
                  <a:pt x="28" y="3"/>
                  <a:pt x="27" y="1"/>
                </a:cubicBezTo>
                <a:cubicBezTo>
                  <a:pt x="26" y="2"/>
                  <a:pt x="25" y="2"/>
                  <a:pt x="24" y="2"/>
                </a:cubicBezTo>
                <a:cubicBezTo>
                  <a:pt x="25" y="4"/>
                  <a:pt x="25" y="6"/>
                  <a:pt x="23" y="7"/>
                </a:cubicBezTo>
                <a:cubicBezTo>
                  <a:pt x="21" y="8"/>
                  <a:pt x="19" y="7"/>
                  <a:pt x="18" y="6"/>
                </a:cubicBezTo>
                <a:cubicBezTo>
                  <a:pt x="17" y="6"/>
                  <a:pt x="16" y="7"/>
                  <a:pt x="15" y="7"/>
                </a:cubicBezTo>
                <a:cubicBezTo>
                  <a:pt x="17" y="9"/>
                  <a:pt x="17" y="11"/>
                  <a:pt x="15" y="12"/>
                </a:cubicBezTo>
                <a:cubicBezTo>
                  <a:pt x="14" y="14"/>
                  <a:pt x="11" y="13"/>
                  <a:pt x="10" y="12"/>
                </a:cubicBezTo>
                <a:cubicBezTo>
                  <a:pt x="9" y="13"/>
                  <a:pt x="9" y="14"/>
                  <a:pt x="8" y="14"/>
                </a:cubicBezTo>
                <a:cubicBezTo>
                  <a:pt x="8" y="14"/>
                  <a:pt x="8" y="14"/>
                  <a:pt x="8" y="14"/>
                </a:cubicBezTo>
                <a:cubicBezTo>
                  <a:pt x="10" y="15"/>
                  <a:pt x="10" y="18"/>
                  <a:pt x="9" y="19"/>
                </a:cubicBezTo>
                <a:cubicBezTo>
                  <a:pt x="8" y="21"/>
                  <a:pt x="6" y="22"/>
                  <a:pt x="4" y="21"/>
                </a:cubicBezTo>
                <a:cubicBezTo>
                  <a:pt x="4" y="21"/>
                  <a:pt x="4" y="21"/>
                  <a:pt x="4" y="20"/>
                </a:cubicBezTo>
                <a:cubicBezTo>
                  <a:pt x="3" y="21"/>
                  <a:pt x="3" y="22"/>
                  <a:pt x="3" y="23"/>
                </a:cubicBezTo>
                <a:cubicBezTo>
                  <a:pt x="5" y="24"/>
                  <a:pt x="6" y="26"/>
                  <a:pt x="5" y="28"/>
                </a:cubicBezTo>
                <a:cubicBezTo>
                  <a:pt x="4" y="29"/>
                  <a:pt x="2" y="30"/>
                  <a:pt x="0" y="30"/>
                </a:cubicBezTo>
                <a:cubicBezTo>
                  <a:pt x="0" y="31"/>
                  <a:pt x="0" y="32"/>
                  <a:pt x="0" y="33"/>
                </a:cubicBezTo>
                <a:cubicBezTo>
                  <a:pt x="2" y="33"/>
                  <a:pt x="3" y="35"/>
                  <a:pt x="3" y="37"/>
                </a:cubicBezTo>
                <a:cubicBezTo>
                  <a:pt x="3" y="39"/>
                  <a:pt x="1" y="40"/>
                  <a:pt x="0" y="40"/>
                </a:cubicBezTo>
                <a:cubicBezTo>
                  <a:pt x="0" y="41"/>
                  <a:pt x="0" y="42"/>
                  <a:pt x="0" y="43"/>
                </a:cubicBezTo>
                <a:cubicBezTo>
                  <a:pt x="0" y="43"/>
                  <a:pt x="0" y="43"/>
                  <a:pt x="0" y="43"/>
                </a:cubicBezTo>
                <a:cubicBezTo>
                  <a:pt x="2" y="43"/>
                  <a:pt x="4" y="44"/>
                  <a:pt x="4" y="46"/>
                </a:cubicBezTo>
                <a:cubicBezTo>
                  <a:pt x="5" y="48"/>
                  <a:pt x="3" y="50"/>
                  <a:pt x="1" y="50"/>
                </a:cubicBezTo>
                <a:cubicBezTo>
                  <a:pt x="1" y="50"/>
                  <a:pt x="1" y="50"/>
                  <a:pt x="1" y="50"/>
                </a:cubicBezTo>
                <a:cubicBezTo>
                  <a:pt x="2" y="51"/>
                  <a:pt x="2" y="52"/>
                  <a:pt x="2" y="53"/>
                </a:cubicBezTo>
                <a:cubicBezTo>
                  <a:pt x="4" y="52"/>
                  <a:pt x="6" y="53"/>
                  <a:pt x="7" y="55"/>
                </a:cubicBezTo>
                <a:cubicBezTo>
                  <a:pt x="8" y="56"/>
                  <a:pt x="7" y="58"/>
                  <a:pt x="6" y="59"/>
                </a:cubicBezTo>
                <a:cubicBezTo>
                  <a:pt x="6" y="60"/>
                  <a:pt x="7" y="61"/>
                  <a:pt x="7" y="62"/>
                </a:cubicBezTo>
                <a:cubicBezTo>
                  <a:pt x="9" y="61"/>
                  <a:pt x="11" y="61"/>
                  <a:pt x="12" y="62"/>
                </a:cubicBezTo>
                <a:cubicBezTo>
                  <a:pt x="14" y="64"/>
                  <a:pt x="14" y="66"/>
                  <a:pt x="12" y="67"/>
                </a:cubicBezTo>
                <a:cubicBezTo>
                  <a:pt x="13" y="68"/>
                  <a:pt x="14" y="69"/>
                  <a:pt x="15" y="69"/>
                </a:cubicBezTo>
                <a:cubicBezTo>
                  <a:pt x="16" y="68"/>
                  <a:pt x="18" y="67"/>
                  <a:pt x="20" y="68"/>
                </a:cubicBezTo>
                <a:cubicBezTo>
                  <a:pt x="22" y="69"/>
                  <a:pt x="22" y="72"/>
                  <a:pt x="21" y="73"/>
                </a:cubicBezTo>
                <a:cubicBezTo>
                  <a:pt x="22" y="74"/>
                  <a:pt x="23" y="74"/>
                  <a:pt x="23" y="74"/>
                </a:cubicBezTo>
                <a:cubicBezTo>
                  <a:pt x="24" y="73"/>
                  <a:pt x="26" y="72"/>
                  <a:pt x="28" y="72"/>
                </a:cubicBezTo>
                <a:cubicBezTo>
                  <a:pt x="30" y="73"/>
                  <a:pt x="31" y="75"/>
                  <a:pt x="30" y="77"/>
                </a:cubicBezTo>
                <a:cubicBezTo>
                  <a:pt x="31" y="77"/>
                  <a:pt x="32" y="77"/>
                  <a:pt x="33" y="77"/>
                </a:cubicBezTo>
                <a:cubicBezTo>
                  <a:pt x="34" y="75"/>
                  <a:pt x="35" y="74"/>
                  <a:pt x="37" y="74"/>
                </a:cubicBezTo>
                <a:cubicBezTo>
                  <a:pt x="39" y="74"/>
                  <a:pt x="41" y="76"/>
                  <a:pt x="41" y="78"/>
                </a:cubicBezTo>
                <a:cubicBezTo>
                  <a:pt x="42" y="77"/>
                  <a:pt x="43" y="77"/>
                  <a:pt x="44" y="77"/>
                </a:cubicBezTo>
                <a:cubicBezTo>
                  <a:pt x="44" y="75"/>
                  <a:pt x="45" y="74"/>
                  <a:pt x="47" y="73"/>
                </a:cubicBezTo>
                <a:cubicBezTo>
                  <a:pt x="49" y="73"/>
                  <a:pt x="51" y="74"/>
                  <a:pt x="51" y="76"/>
                </a:cubicBezTo>
                <a:cubicBezTo>
                  <a:pt x="52" y="75"/>
                  <a:pt x="53" y="75"/>
                  <a:pt x="54" y="75"/>
                </a:cubicBezTo>
                <a:cubicBezTo>
                  <a:pt x="53" y="73"/>
                  <a:pt x="54" y="71"/>
                  <a:pt x="55" y="70"/>
                </a:cubicBezTo>
                <a:cubicBezTo>
                  <a:pt x="57" y="69"/>
                  <a:pt x="59" y="70"/>
                  <a:pt x="60" y="72"/>
                </a:cubicBezTo>
                <a:cubicBezTo>
                  <a:pt x="61" y="71"/>
                  <a:pt x="62" y="70"/>
                  <a:pt x="63" y="70"/>
                </a:cubicBezTo>
                <a:cubicBezTo>
                  <a:pt x="61" y="68"/>
                  <a:pt x="62" y="66"/>
                  <a:pt x="63" y="65"/>
                </a:cubicBezTo>
                <a:cubicBezTo>
                  <a:pt x="65" y="64"/>
                  <a:pt x="67" y="64"/>
                  <a:pt x="68" y="65"/>
                </a:cubicBezTo>
                <a:cubicBezTo>
                  <a:pt x="69" y="64"/>
                  <a:pt x="70" y="63"/>
                  <a:pt x="70" y="63"/>
                </a:cubicBezTo>
                <a:cubicBezTo>
                  <a:pt x="69" y="61"/>
                  <a:pt x="69" y="59"/>
                  <a:pt x="70" y="58"/>
                </a:cubicBezTo>
                <a:cubicBezTo>
                  <a:pt x="71" y="56"/>
                  <a:pt x="73" y="56"/>
                  <a:pt x="74" y="56"/>
                </a:cubicBezTo>
                <a:cubicBezTo>
                  <a:pt x="75" y="56"/>
                  <a:pt x="75" y="55"/>
                  <a:pt x="75" y="54"/>
                </a:cubicBezTo>
                <a:cubicBezTo>
                  <a:pt x="74" y="53"/>
                  <a:pt x="73" y="51"/>
                  <a:pt x="73" y="50"/>
                </a:cubicBezTo>
                <a:cubicBezTo>
                  <a:pt x="74" y="48"/>
                  <a:pt x="76" y="47"/>
                  <a:pt x="78" y="47"/>
                </a:cubicBezTo>
                <a:cubicBezTo>
                  <a:pt x="78" y="46"/>
                  <a:pt x="78" y="45"/>
                  <a:pt x="78" y="44"/>
                </a:cubicBezTo>
                <a:cubicBezTo>
                  <a:pt x="76" y="44"/>
                  <a:pt x="75" y="42"/>
                  <a:pt x="75" y="40"/>
                </a:cubicBezTo>
                <a:close/>
                <a:moveTo>
                  <a:pt x="37" y="64"/>
                </a:moveTo>
                <a:cubicBezTo>
                  <a:pt x="23" y="64"/>
                  <a:pt x="12" y="51"/>
                  <a:pt x="13" y="37"/>
                </a:cubicBezTo>
                <a:cubicBezTo>
                  <a:pt x="14" y="23"/>
                  <a:pt x="26" y="12"/>
                  <a:pt x="41" y="13"/>
                </a:cubicBezTo>
                <a:cubicBezTo>
                  <a:pt x="55" y="14"/>
                  <a:pt x="66" y="26"/>
                  <a:pt x="65" y="40"/>
                </a:cubicBezTo>
                <a:cubicBezTo>
                  <a:pt x="64" y="54"/>
                  <a:pt x="52" y="65"/>
                  <a:pt x="37" y="64"/>
                </a:cubicBezTo>
                <a:close/>
              </a:path>
            </a:pathLst>
          </a:custGeom>
          <a:solidFill>
            <a:srgbClr val="15B0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5"/>
          <p:cNvSpPr>
            <a:spLocks noEditPoints="1"/>
          </p:cNvSpPr>
          <p:nvPr/>
        </p:nvSpPr>
        <p:spPr bwMode="auto">
          <a:xfrm>
            <a:off x="3816350" y="1203325"/>
            <a:ext cx="1082675" cy="1073150"/>
          </a:xfrm>
          <a:custGeom>
            <a:avLst/>
            <a:gdLst>
              <a:gd name="T0" fmla="*/ 97 w 97"/>
              <a:gd name="T1" fmla="*/ 47 h 96"/>
              <a:gd name="T2" fmla="*/ 92 w 97"/>
              <a:gd name="T3" fmla="*/ 40 h 96"/>
              <a:gd name="T4" fmla="*/ 94 w 97"/>
              <a:gd name="T5" fmla="*/ 32 h 96"/>
              <a:gd name="T6" fmla="*/ 90 w 97"/>
              <a:gd name="T7" fmla="*/ 24 h 96"/>
              <a:gd name="T8" fmla="*/ 82 w 97"/>
              <a:gd name="T9" fmla="*/ 20 h 96"/>
              <a:gd name="T10" fmla="*/ 80 w 97"/>
              <a:gd name="T11" fmla="*/ 11 h 96"/>
              <a:gd name="T12" fmla="*/ 72 w 97"/>
              <a:gd name="T13" fmla="*/ 6 h 96"/>
              <a:gd name="T14" fmla="*/ 63 w 97"/>
              <a:gd name="T15" fmla="*/ 7 h 96"/>
              <a:gd name="T16" fmla="*/ 57 w 97"/>
              <a:gd name="T17" fmla="*/ 1 h 96"/>
              <a:gd name="T18" fmla="*/ 48 w 97"/>
              <a:gd name="T19" fmla="*/ 0 h 96"/>
              <a:gd name="T20" fmla="*/ 41 w 97"/>
              <a:gd name="T21" fmla="*/ 6 h 96"/>
              <a:gd name="T22" fmla="*/ 32 w 97"/>
              <a:gd name="T23" fmla="*/ 3 h 96"/>
              <a:gd name="T24" fmla="*/ 24 w 97"/>
              <a:gd name="T25" fmla="*/ 7 h 96"/>
              <a:gd name="T26" fmla="*/ 20 w 97"/>
              <a:gd name="T27" fmla="*/ 15 h 96"/>
              <a:gd name="T28" fmla="*/ 12 w 97"/>
              <a:gd name="T29" fmla="*/ 18 h 96"/>
              <a:gd name="T30" fmla="*/ 13 w 97"/>
              <a:gd name="T31" fmla="*/ 24 h 96"/>
              <a:gd name="T32" fmla="*/ 6 w 97"/>
              <a:gd name="T33" fmla="*/ 25 h 96"/>
              <a:gd name="T34" fmla="*/ 7 w 97"/>
              <a:gd name="T35" fmla="*/ 34 h 96"/>
              <a:gd name="T36" fmla="*/ 1 w 97"/>
              <a:gd name="T37" fmla="*/ 40 h 96"/>
              <a:gd name="T38" fmla="*/ 0 w 97"/>
              <a:gd name="T39" fmla="*/ 49 h 96"/>
              <a:gd name="T40" fmla="*/ 1 w 97"/>
              <a:gd name="T41" fmla="*/ 53 h 96"/>
              <a:gd name="T42" fmla="*/ 3 w 97"/>
              <a:gd name="T43" fmla="*/ 61 h 96"/>
              <a:gd name="T44" fmla="*/ 3 w 97"/>
              <a:gd name="T45" fmla="*/ 64 h 96"/>
              <a:gd name="T46" fmla="*/ 7 w 97"/>
              <a:gd name="T47" fmla="*/ 72 h 96"/>
              <a:gd name="T48" fmla="*/ 16 w 97"/>
              <a:gd name="T49" fmla="*/ 76 h 96"/>
              <a:gd name="T50" fmla="*/ 18 w 97"/>
              <a:gd name="T51" fmla="*/ 85 h 96"/>
              <a:gd name="T52" fmla="*/ 26 w 97"/>
              <a:gd name="T53" fmla="*/ 90 h 96"/>
              <a:gd name="T54" fmla="*/ 34 w 97"/>
              <a:gd name="T55" fmla="*/ 89 h 96"/>
              <a:gd name="T56" fmla="*/ 41 w 97"/>
              <a:gd name="T57" fmla="*/ 95 h 96"/>
              <a:gd name="T58" fmla="*/ 50 w 97"/>
              <a:gd name="T59" fmla="*/ 96 h 96"/>
              <a:gd name="T60" fmla="*/ 58 w 97"/>
              <a:gd name="T61" fmla="*/ 90 h 96"/>
              <a:gd name="T62" fmla="*/ 66 w 97"/>
              <a:gd name="T63" fmla="*/ 93 h 96"/>
              <a:gd name="T64" fmla="*/ 74 w 97"/>
              <a:gd name="T65" fmla="*/ 89 h 96"/>
              <a:gd name="T66" fmla="*/ 77 w 97"/>
              <a:gd name="T67" fmla="*/ 81 h 96"/>
              <a:gd name="T68" fmla="*/ 86 w 97"/>
              <a:gd name="T69" fmla="*/ 78 h 96"/>
              <a:gd name="T70" fmla="*/ 91 w 97"/>
              <a:gd name="T71" fmla="*/ 71 h 96"/>
              <a:gd name="T72" fmla="*/ 90 w 97"/>
              <a:gd name="T73" fmla="*/ 62 h 96"/>
              <a:gd name="T74" fmla="*/ 97 w 97"/>
              <a:gd name="T75" fmla="*/ 56 h 96"/>
              <a:gd name="T76" fmla="*/ 46 w 97"/>
              <a:gd name="T77" fmla="*/ 80 h 96"/>
              <a:gd name="T78" fmla="*/ 52 w 97"/>
              <a:gd name="T79" fmla="*/ 16 h 96"/>
              <a:gd name="T80" fmla="*/ 46 w 97"/>
              <a:gd name="T81" fmla="*/ 8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96">
                <a:moveTo>
                  <a:pt x="93" y="51"/>
                </a:moveTo>
                <a:cubicBezTo>
                  <a:pt x="93" y="49"/>
                  <a:pt x="95" y="47"/>
                  <a:pt x="97" y="47"/>
                </a:cubicBezTo>
                <a:cubicBezTo>
                  <a:pt x="97" y="46"/>
                  <a:pt x="97" y="45"/>
                  <a:pt x="97" y="44"/>
                </a:cubicBezTo>
                <a:cubicBezTo>
                  <a:pt x="95" y="44"/>
                  <a:pt x="93" y="42"/>
                  <a:pt x="92" y="40"/>
                </a:cubicBezTo>
                <a:cubicBezTo>
                  <a:pt x="92" y="38"/>
                  <a:pt x="93" y="35"/>
                  <a:pt x="95" y="35"/>
                </a:cubicBezTo>
                <a:cubicBezTo>
                  <a:pt x="95" y="34"/>
                  <a:pt x="95" y="33"/>
                  <a:pt x="94" y="32"/>
                </a:cubicBezTo>
                <a:cubicBezTo>
                  <a:pt x="92" y="33"/>
                  <a:pt x="89" y="32"/>
                  <a:pt x="88" y="29"/>
                </a:cubicBezTo>
                <a:cubicBezTo>
                  <a:pt x="87" y="27"/>
                  <a:pt x="88" y="25"/>
                  <a:pt x="90" y="24"/>
                </a:cubicBezTo>
                <a:cubicBezTo>
                  <a:pt x="90" y="23"/>
                  <a:pt x="89" y="22"/>
                  <a:pt x="88" y="21"/>
                </a:cubicBezTo>
                <a:cubicBezTo>
                  <a:pt x="86" y="22"/>
                  <a:pt x="84" y="22"/>
                  <a:pt x="82" y="20"/>
                </a:cubicBezTo>
                <a:cubicBezTo>
                  <a:pt x="81" y="18"/>
                  <a:pt x="81" y="15"/>
                  <a:pt x="82" y="14"/>
                </a:cubicBezTo>
                <a:cubicBezTo>
                  <a:pt x="82" y="13"/>
                  <a:pt x="81" y="12"/>
                  <a:pt x="80" y="11"/>
                </a:cubicBezTo>
                <a:cubicBezTo>
                  <a:pt x="78" y="13"/>
                  <a:pt x="76" y="14"/>
                  <a:pt x="74" y="12"/>
                </a:cubicBezTo>
                <a:cubicBezTo>
                  <a:pt x="72" y="11"/>
                  <a:pt x="71" y="8"/>
                  <a:pt x="72" y="6"/>
                </a:cubicBezTo>
                <a:cubicBezTo>
                  <a:pt x="71" y="6"/>
                  <a:pt x="70" y="5"/>
                  <a:pt x="69" y="5"/>
                </a:cubicBezTo>
                <a:cubicBezTo>
                  <a:pt x="68" y="7"/>
                  <a:pt x="66" y="8"/>
                  <a:pt x="63" y="7"/>
                </a:cubicBezTo>
                <a:cubicBezTo>
                  <a:pt x="61" y="6"/>
                  <a:pt x="60" y="4"/>
                  <a:pt x="61" y="2"/>
                </a:cubicBezTo>
                <a:cubicBezTo>
                  <a:pt x="59" y="2"/>
                  <a:pt x="58" y="1"/>
                  <a:pt x="57" y="1"/>
                </a:cubicBezTo>
                <a:cubicBezTo>
                  <a:pt x="57" y="3"/>
                  <a:pt x="55" y="5"/>
                  <a:pt x="52" y="5"/>
                </a:cubicBezTo>
                <a:cubicBezTo>
                  <a:pt x="50" y="5"/>
                  <a:pt x="48" y="3"/>
                  <a:pt x="48" y="0"/>
                </a:cubicBezTo>
                <a:cubicBezTo>
                  <a:pt x="47" y="0"/>
                  <a:pt x="46" y="0"/>
                  <a:pt x="44" y="1"/>
                </a:cubicBezTo>
                <a:cubicBezTo>
                  <a:pt x="45" y="3"/>
                  <a:pt x="43" y="5"/>
                  <a:pt x="41" y="6"/>
                </a:cubicBezTo>
                <a:cubicBezTo>
                  <a:pt x="38" y="6"/>
                  <a:pt x="36" y="5"/>
                  <a:pt x="36" y="2"/>
                </a:cubicBezTo>
                <a:cubicBezTo>
                  <a:pt x="34" y="2"/>
                  <a:pt x="33" y="3"/>
                  <a:pt x="32" y="3"/>
                </a:cubicBezTo>
                <a:cubicBezTo>
                  <a:pt x="33" y="5"/>
                  <a:pt x="32" y="8"/>
                  <a:pt x="30" y="9"/>
                </a:cubicBezTo>
                <a:cubicBezTo>
                  <a:pt x="28" y="10"/>
                  <a:pt x="25" y="9"/>
                  <a:pt x="24" y="7"/>
                </a:cubicBezTo>
                <a:cubicBezTo>
                  <a:pt x="23" y="8"/>
                  <a:pt x="22" y="8"/>
                  <a:pt x="21" y="9"/>
                </a:cubicBezTo>
                <a:cubicBezTo>
                  <a:pt x="22" y="11"/>
                  <a:pt x="22" y="14"/>
                  <a:pt x="20" y="15"/>
                </a:cubicBezTo>
                <a:cubicBezTo>
                  <a:pt x="18" y="17"/>
                  <a:pt x="16" y="17"/>
                  <a:pt x="14" y="15"/>
                </a:cubicBezTo>
                <a:cubicBezTo>
                  <a:pt x="13" y="16"/>
                  <a:pt x="12" y="17"/>
                  <a:pt x="12" y="18"/>
                </a:cubicBezTo>
                <a:cubicBezTo>
                  <a:pt x="12" y="18"/>
                  <a:pt x="12" y="18"/>
                  <a:pt x="12" y="18"/>
                </a:cubicBezTo>
                <a:cubicBezTo>
                  <a:pt x="14" y="19"/>
                  <a:pt x="14" y="22"/>
                  <a:pt x="13" y="24"/>
                </a:cubicBezTo>
                <a:cubicBezTo>
                  <a:pt x="11" y="26"/>
                  <a:pt x="9" y="26"/>
                  <a:pt x="6" y="25"/>
                </a:cubicBezTo>
                <a:cubicBezTo>
                  <a:pt x="6" y="25"/>
                  <a:pt x="6" y="25"/>
                  <a:pt x="6" y="25"/>
                </a:cubicBezTo>
                <a:cubicBezTo>
                  <a:pt x="6" y="26"/>
                  <a:pt x="5" y="27"/>
                  <a:pt x="5" y="28"/>
                </a:cubicBezTo>
                <a:cubicBezTo>
                  <a:pt x="7" y="29"/>
                  <a:pt x="8" y="31"/>
                  <a:pt x="7" y="34"/>
                </a:cubicBezTo>
                <a:cubicBezTo>
                  <a:pt x="7" y="36"/>
                  <a:pt x="4" y="37"/>
                  <a:pt x="2" y="36"/>
                </a:cubicBezTo>
                <a:cubicBezTo>
                  <a:pt x="2" y="38"/>
                  <a:pt x="1" y="39"/>
                  <a:pt x="1" y="40"/>
                </a:cubicBezTo>
                <a:cubicBezTo>
                  <a:pt x="3" y="40"/>
                  <a:pt x="5" y="42"/>
                  <a:pt x="5" y="45"/>
                </a:cubicBezTo>
                <a:cubicBezTo>
                  <a:pt x="5" y="47"/>
                  <a:pt x="3" y="49"/>
                  <a:pt x="0" y="49"/>
                </a:cubicBezTo>
                <a:cubicBezTo>
                  <a:pt x="0" y="50"/>
                  <a:pt x="1" y="51"/>
                  <a:pt x="1" y="53"/>
                </a:cubicBezTo>
                <a:cubicBezTo>
                  <a:pt x="1" y="53"/>
                  <a:pt x="1" y="53"/>
                  <a:pt x="1" y="53"/>
                </a:cubicBezTo>
                <a:cubicBezTo>
                  <a:pt x="3" y="52"/>
                  <a:pt x="6" y="54"/>
                  <a:pt x="6" y="56"/>
                </a:cubicBezTo>
                <a:cubicBezTo>
                  <a:pt x="7" y="59"/>
                  <a:pt x="5" y="61"/>
                  <a:pt x="3" y="61"/>
                </a:cubicBezTo>
                <a:cubicBezTo>
                  <a:pt x="2" y="61"/>
                  <a:pt x="2" y="61"/>
                  <a:pt x="2" y="61"/>
                </a:cubicBezTo>
                <a:cubicBezTo>
                  <a:pt x="3" y="62"/>
                  <a:pt x="3" y="63"/>
                  <a:pt x="3" y="64"/>
                </a:cubicBezTo>
                <a:cubicBezTo>
                  <a:pt x="6" y="64"/>
                  <a:pt x="8" y="64"/>
                  <a:pt x="9" y="67"/>
                </a:cubicBezTo>
                <a:cubicBezTo>
                  <a:pt x="10" y="69"/>
                  <a:pt x="9" y="71"/>
                  <a:pt x="7" y="72"/>
                </a:cubicBezTo>
                <a:cubicBezTo>
                  <a:pt x="8" y="74"/>
                  <a:pt x="9" y="75"/>
                  <a:pt x="9" y="75"/>
                </a:cubicBezTo>
                <a:cubicBezTo>
                  <a:pt x="11" y="74"/>
                  <a:pt x="14" y="74"/>
                  <a:pt x="16" y="76"/>
                </a:cubicBezTo>
                <a:cubicBezTo>
                  <a:pt x="17" y="78"/>
                  <a:pt x="17" y="81"/>
                  <a:pt x="15" y="82"/>
                </a:cubicBezTo>
                <a:cubicBezTo>
                  <a:pt x="16" y="83"/>
                  <a:pt x="17" y="84"/>
                  <a:pt x="18" y="85"/>
                </a:cubicBezTo>
                <a:cubicBezTo>
                  <a:pt x="20" y="83"/>
                  <a:pt x="23" y="82"/>
                  <a:pt x="25" y="84"/>
                </a:cubicBezTo>
                <a:cubicBezTo>
                  <a:pt x="27" y="85"/>
                  <a:pt x="27" y="88"/>
                  <a:pt x="26" y="90"/>
                </a:cubicBezTo>
                <a:cubicBezTo>
                  <a:pt x="27" y="90"/>
                  <a:pt x="28" y="91"/>
                  <a:pt x="29" y="91"/>
                </a:cubicBezTo>
                <a:cubicBezTo>
                  <a:pt x="29" y="89"/>
                  <a:pt x="32" y="88"/>
                  <a:pt x="34" y="89"/>
                </a:cubicBezTo>
                <a:cubicBezTo>
                  <a:pt x="37" y="90"/>
                  <a:pt x="38" y="92"/>
                  <a:pt x="37" y="94"/>
                </a:cubicBezTo>
                <a:cubicBezTo>
                  <a:pt x="38" y="95"/>
                  <a:pt x="39" y="95"/>
                  <a:pt x="41" y="95"/>
                </a:cubicBezTo>
                <a:cubicBezTo>
                  <a:pt x="41" y="93"/>
                  <a:pt x="43" y="91"/>
                  <a:pt x="45" y="91"/>
                </a:cubicBezTo>
                <a:cubicBezTo>
                  <a:pt x="48" y="91"/>
                  <a:pt x="50" y="93"/>
                  <a:pt x="50" y="96"/>
                </a:cubicBezTo>
                <a:cubicBezTo>
                  <a:pt x="51" y="96"/>
                  <a:pt x="53" y="96"/>
                  <a:pt x="54" y="95"/>
                </a:cubicBezTo>
                <a:cubicBezTo>
                  <a:pt x="54" y="93"/>
                  <a:pt x="55" y="91"/>
                  <a:pt x="58" y="90"/>
                </a:cubicBezTo>
                <a:cubicBezTo>
                  <a:pt x="60" y="90"/>
                  <a:pt x="62" y="91"/>
                  <a:pt x="63" y="94"/>
                </a:cubicBezTo>
                <a:cubicBezTo>
                  <a:pt x="64" y="93"/>
                  <a:pt x="65" y="93"/>
                  <a:pt x="66" y="93"/>
                </a:cubicBezTo>
                <a:cubicBezTo>
                  <a:pt x="65" y="91"/>
                  <a:pt x="66" y="88"/>
                  <a:pt x="68" y="87"/>
                </a:cubicBezTo>
                <a:cubicBezTo>
                  <a:pt x="70" y="86"/>
                  <a:pt x="73" y="87"/>
                  <a:pt x="74" y="89"/>
                </a:cubicBezTo>
                <a:cubicBezTo>
                  <a:pt x="75" y="88"/>
                  <a:pt x="76" y="88"/>
                  <a:pt x="77" y="87"/>
                </a:cubicBezTo>
                <a:cubicBezTo>
                  <a:pt x="75" y="85"/>
                  <a:pt x="76" y="82"/>
                  <a:pt x="77" y="81"/>
                </a:cubicBezTo>
                <a:cubicBezTo>
                  <a:pt x="79" y="79"/>
                  <a:pt x="82" y="80"/>
                  <a:pt x="84" y="81"/>
                </a:cubicBezTo>
                <a:cubicBezTo>
                  <a:pt x="85" y="80"/>
                  <a:pt x="86" y="79"/>
                  <a:pt x="86" y="78"/>
                </a:cubicBezTo>
                <a:cubicBezTo>
                  <a:pt x="85" y="77"/>
                  <a:pt x="84" y="74"/>
                  <a:pt x="86" y="72"/>
                </a:cubicBezTo>
                <a:cubicBezTo>
                  <a:pt x="87" y="70"/>
                  <a:pt x="89" y="70"/>
                  <a:pt x="91" y="71"/>
                </a:cubicBezTo>
                <a:cubicBezTo>
                  <a:pt x="92" y="70"/>
                  <a:pt x="92" y="69"/>
                  <a:pt x="93" y="68"/>
                </a:cubicBezTo>
                <a:cubicBezTo>
                  <a:pt x="91" y="67"/>
                  <a:pt x="89" y="65"/>
                  <a:pt x="90" y="62"/>
                </a:cubicBezTo>
                <a:cubicBezTo>
                  <a:pt x="91" y="60"/>
                  <a:pt x="94" y="59"/>
                  <a:pt x="96" y="60"/>
                </a:cubicBezTo>
                <a:cubicBezTo>
                  <a:pt x="96" y="59"/>
                  <a:pt x="96" y="57"/>
                  <a:pt x="97" y="56"/>
                </a:cubicBezTo>
                <a:cubicBezTo>
                  <a:pt x="94" y="56"/>
                  <a:pt x="92" y="54"/>
                  <a:pt x="93" y="51"/>
                </a:cubicBezTo>
                <a:close/>
                <a:moveTo>
                  <a:pt x="46" y="80"/>
                </a:moveTo>
                <a:cubicBezTo>
                  <a:pt x="28" y="78"/>
                  <a:pt x="15" y="63"/>
                  <a:pt x="17" y="45"/>
                </a:cubicBezTo>
                <a:cubicBezTo>
                  <a:pt x="18" y="28"/>
                  <a:pt x="34" y="15"/>
                  <a:pt x="52" y="16"/>
                </a:cubicBezTo>
                <a:cubicBezTo>
                  <a:pt x="69" y="18"/>
                  <a:pt x="82" y="33"/>
                  <a:pt x="81" y="51"/>
                </a:cubicBezTo>
                <a:cubicBezTo>
                  <a:pt x="79" y="68"/>
                  <a:pt x="64" y="81"/>
                  <a:pt x="46" y="8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6" name="Freeform 16"/>
          <p:cNvSpPr>
            <a:spLocks noEditPoints="1"/>
          </p:cNvSpPr>
          <p:nvPr/>
        </p:nvSpPr>
        <p:spPr bwMode="auto">
          <a:xfrm>
            <a:off x="4273550" y="2265363"/>
            <a:ext cx="312738" cy="323850"/>
          </a:xfrm>
          <a:custGeom>
            <a:avLst/>
            <a:gdLst>
              <a:gd name="T0" fmla="*/ 24 w 28"/>
              <a:gd name="T1" fmla="*/ 11 h 29"/>
              <a:gd name="T2" fmla="*/ 25 w 28"/>
              <a:gd name="T3" fmla="*/ 6 h 29"/>
              <a:gd name="T4" fmla="*/ 24 w 28"/>
              <a:gd name="T5" fmla="*/ 5 h 29"/>
              <a:gd name="T6" fmla="*/ 19 w 28"/>
              <a:gd name="T7" fmla="*/ 5 h 29"/>
              <a:gd name="T8" fmla="*/ 16 w 28"/>
              <a:gd name="T9" fmla="*/ 0 h 29"/>
              <a:gd name="T10" fmla="*/ 15 w 28"/>
              <a:gd name="T11" fmla="*/ 0 h 29"/>
              <a:gd name="T12" fmla="*/ 11 w 28"/>
              <a:gd name="T13" fmla="*/ 4 h 29"/>
              <a:gd name="T14" fmla="*/ 5 w 28"/>
              <a:gd name="T15" fmla="*/ 3 h 29"/>
              <a:gd name="T16" fmla="*/ 4 w 28"/>
              <a:gd name="T17" fmla="*/ 4 h 29"/>
              <a:gd name="T18" fmla="*/ 4 w 28"/>
              <a:gd name="T19" fmla="*/ 9 h 29"/>
              <a:gd name="T20" fmla="*/ 0 w 28"/>
              <a:gd name="T21" fmla="*/ 12 h 29"/>
              <a:gd name="T22" fmla="*/ 0 w 28"/>
              <a:gd name="T23" fmla="*/ 13 h 29"/>
              <a:gd name="T24" fmla="*/ 4 w 28"/>
              <a:gd name="T25" fmla="*/ 17 h 29"/>
              <a:gd name="T26" fmla="*/ 2 w 28"/>
              <a:gd name="T27" fmla="*/ 23 h 29"/>
              <a:gd name="T28" fmla="*/ 3 w 28"/>
              <a:gd name="T29" fmla="*/ 24 h 29"/>
              <a:gd name="T30" fmla="*/ 9 w 28"/>
              <a:gd name="T31" fmla="*/ 24 h 29"/>
              <a:gd name="T32" fmla="*/ 12 w 28"/>
              <a:gd name="T33" fmla="*/ 28 h 29"/>
              <a:gd name="T34" fmla="*/ 13 w 28"/>
              <a:gd name="T35" fmla="*/ 29 h 29"/>
              <a:gd name="T36" fmla="*/ 17 w 28"/>
              <a:gd name="T37" fmla="*/ 25 h 29"/>
              <a:gd name="T38" fmla="*/ 22 w 28"/>
              <a:gd name="T39" fmla="*/ 26 h 29"/>
              <a:gd name="T40" fmla="*/ 23 w 28"/>
              <a:gd name="T41" fmla="*/ 25 h 29"/>
              <a:gd name="T42" fmla="*/ 23 w 28"/>
              <a:gd name="T43" fmla="*/ 20 h 29"/>
              <a:gd name="T44" fmla="*/ 28 w 28"/>
              <a:gd name="T45" fmla="*/ 17 h 29"/>
              <a:gd name="T46" fmla="*/ 28 w 28"/>
              <a:gd name="T47" fmla="*/ 15 h 29"/>
              <a:gd name="T48" fmla="*/ 24 w 28"/>
              <a:gd name="T49" fmla="*/ 11 h 29"/>
              <a:gd name="T50" fmla="*/ 20 w 28"/>
              <a:gd name="T51" fmla="*/ 18 h 29"/>
              <a:gd name="T52" fmla="*/ 10 w 28"/>
              <a:gd name="T53" fmla="*/ 21 h 29"/>
              <a:gd name="T54" fmla="*/ 7 w 28"/>
              <a:gd name="T55" fmla="*/ 11 h 29"/>
              <a:gd name="T56" fmla="*/ 17 w 28"/>
              <a:gd name="T57" fmla="*/ 8 h 29"/>
              <a:gd name="T58" fmla="*/ 20 w 28"/>
              <a:gd name="T5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9">
                <a:moveTo>
                  <a:pt x="24" y="11"/>
                </a:moveTo>
                <a:cubicBezTo>
                  <a:pt x="23" y="10"/>
                  <a:pt x="24" y="8"/>
                  <a:pt x="25" y="6"/>
                </a:cubicBezTo>
                <a:cubicBezTo>
                  <a:pt x="25" y="6"/>
                  <a:pt x="25" y="5"/>
                  <a:pt x="24" y="5"/>
                </a:cubicBezTo>
                <a:cubicBezTo>
                  <a:pt x="23" y="6"/>
                  <a:pt x="21" y="6"/>
                  <a:pt x="19" y="5"/>
                </a:cubicBezTo>
                <a:cubicBezTo>
                  <a:pt x="17" y="4"/>
                  <a:pt x="16" y="2"/>
                  <a:pt x="16" y="0"/>
                </a:cubicBezTo>
                <a:cubicBezTo>
                  <a:pt x="15" y="0"/>
                  <a:pt x="15" y="0"/>
                  <a:pt x="15" y="0"/>
                </a:cubicBezTo>
                <a:cubicBezTo>
                  <a:pt x="14" y="2"/>
                  <a:pt x="13" y="4"/>
                  <a:pt x="11" y="4"/>
                </a:cubicBezTo>
                <a:cubicBezTo>
                  <a:pt x="9" y="5"/>
                  <a:pt x="7" y="4"/>
                  <a:pt x="5" y="3"/>
                </a:cubicBezTo>
                <a:cubicBezTo>
                  <a:pt x="5" y="3"/>
                  <a:pt x="5" y="4"/>
                  <a:pt x="4" y="4"/>
                </a:cubicBezTo>
                <a:cubicBezTo>
                  <a:pt x="5" y="5"/>
                  <a:pt x="5" y="8"/>
                  <a:pt x="4" y="9"/>
                </a:cubicBezTo>
                <a:cubicBezTo>
                  <a:pt x="3" y="11"/>
                  <a:pt x="2" y="12"/>
                  <a:pt x="0" y="12"/>
                </a:cubicBezTo>
                <a:cubicBezTo>
                  <a:pt x="0" y="13"/>
                  <a:pt x="0" y="13"/>
                  <a:pt x="0" y="13"/>
                </a:cubicBezTo>
                <a:cubicBezTo>
                  <a:pt x="1" y="14"/>
                  <a:pt x="3" y="15"/>
                  <a:pt x="4" y="17"/>
                </a:cubicBezTo>
                <a:cubicBezTo>
                  <a:pt x="4" y="19"/>
                  <a:pt x="4" y="21"/>
                  <a:pt x="2" y="23"/>
                </a:cubicBezTo>
                <a:cubicBezTo>
                  <a:pt x="3" y="23"/>
                  <a:pt x="3" y="23"/>
                  <a:pt x="3" y="24"/>
                </a:cubicBezTo>
                <a:cubicBezTo>
                  <a:pt x="5" y="23"/>
                  <a:pt x="7" y="23"/>
                  <a:pt x="9" y="24"/>
                </a:cubicBezTo>
                <a:cubicBezTo>
                  <a:pt x="10" y="25"/>
                  <a:pt x="11" y="26"/>
                  <a:pt x="12" y="28"/>
                </a:cubicBezTo>
                <a:cubicBezTo>
                  <a:pt x="12" y="28"/>
                  <a:pt x="12" y="28"/>
                  <a:pt x="13" y="29"/>
                </a:cubicBezTo>
                <a:cubicBezTo>
                  <a:pt x="13" y="27"/>
                  <a:pt x="15" y="25"/>
                  <a:pt x="17" y="25"/>
                </a:cubicBezTo>
                <a:cubicBezTo>
                  <a:pt x="19" y="24"/>
                  <a:pt x="21" y="25"/>
                  <a:pt x="22" y="26"/>
                </a:cubicBezTo>
                <a:cubicBezTo>
                  <a:pt x="22" y="26"/>
                  <a:pt x="23" y="25"/>
                  <a:pt x="23" y="25"/>
                </a:cubicBezTo>
                <a:cubicBezTo>
                  <a:pt x="22" y="23"/>
                  <a:pt x="22" y="21"/>
                  <a:pt x="23" y="20"/>
                </a:cubicBezTo>
                <a:cubicBezTo>
                  <a:pt x="24" y="18"/>
                  <a:pt x="26" y="17"/>
                  <a:pt x="28" y="17"/>
                </a:cubicBezTo>
                <a:cubicBezTo>
                  <a:pt x="28" y="16"/>
                  <a:pt x="28" y="16"/>
                  <a:pt x="28" y="15"/>
                </a:cubicBezTo>
                <a:cubicBezTo>
                  <a:pt x="26" y="15"/>
                  <a:pt x="24" y="13"/>
                  <a:pt x="24" y="11"/>
                </a:cubicBezTo>
                <a:close/>
                <a:moveTo>
                  <a:pt x="20" y="18"/>
                </a:moveTo>
                <a:cubicBezTo>
                  <a:pt x="18" y="22"/>
                  <a:pt x="14" y="23"/>
                  <a:pt x="10" y="21"/>
                </a:cubicBezTo>
                <a:cubicBezTo>
                  <a:pt x="7" y="19"/>
                  <a:pt x="5" y="14"/>
                  <a:pt x="7" y="11"/>
                </a:cubicBezTo>
                <a:cubicBezTo>
                  <a:pt x="9" y="7"/>
                  <a:pt x="14" y="6"/>
                  <a:pt x="17" y="8"/>
                </a:cubicBezTo>
                <a:cubicBezTo>
                  <a:pt x="21" y="10"/>
                  <a:pt x="22" y="14"/>
                  <a:pt x="20" y="1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7" name="Freeform 17"/>
          <p:cNvSpPr>
            <a:spLocks noEditPoints="1"/>
          </p:cNvSpPr>
          <p:nvPr/>
        </p:nvSpPr>
        <p:spPr bwMode="auto">
          <a:xfrm>
            <a:off x="5311775" y="2398713"/>
            <a:ext cx="312738" cy="312738"/>
          </a:xfrm>
          <a:custGeom>
            <a:avLst/>
            <a:gdLst>
              <a:gd name="T0" fmla="*/ 24 w 28"/>
              <a:gd name="T1" fmla="*/ 10 h 28"/>
              <a:gd name="T2" fmla="*/ 25 w 28"/>
              <a:gd name="T3" fmla="*/ 4 h 28"/>
              <a:gd name="T4" fmla="*/ 24 w 28"/>
              <a:gd name="T5" fmla="*/ 4 h 28"/>
              <a:gd name="T6" fmla="*/ 18 w 28"/>
              <a:gd name="T7" fmla="*/ 4 h 28"/>
              <a:gd name="T8" fmla="*/ 15 w 28"/>
              <a:gd name="T9" fmla="*/ 0 h 28"/>
              <a:gd name="T10" fmla="*/ 14 w 28"/>
              <a:gd name="T11" fmla="*/ 0 h 28"/>
              <a:gd name="T12" fmla="*/ 10 w 28"/>
              <a:gd name="T13" fmla="*/ 4 h 28"/>
              <a:gd name="T14" fmla="*/ 4 w 28"/>
              <a:gd name="T15" fmla="*/ 4 h 28"/>
              <a:gd name="T16" fmla="*/ 4 w 28"/>
              <a:gd name="T17" fmla="*/ 4 h 28"/>
              <a:gd name="T18" fmla="*/ 4 w 28"/>
              <a:gd name="T19" fmla="*/ 10 h 28"/>
              <a:gd name="T20" fmla="*/ 0 w 28"/>
              <a:gd name="T21" fmla="*/ 14 h 28"/>
              <a:gd name="T22" fmla="*/ 0 w 28"/>
              <a:gd name="T23" fmla="*/ 15 h 28"/>
              <a:gd name="T24" fmla="*/ 4 w 28"/>
              <a:gd name="T25" fmla="*/ 18 h 28"/>
              <a:gd name="T26" fmla="*/ 4 w 28"/>
              <a:gd name="T27" fmla="*/ 24 h 28"/>
              <a:gd name="T28" fmla="*/ 4 w 28"/>
              <a:gd name="T29" fmla="*/ 25 h 28"/>
              <a:gd name="T30" fmla="*/ 10 w 28"/>
              <a:gd name="T31" fmla="*/ 24 h 28"/>
              <a:gd name="T32" fmla="*/ 14 w 28"/>
              <a:gd name="T33" fmla="*/ 28 h 28"/>
              <a:gd name="T34" fmla="*/ 15 w 28"/>
              <a:gd name="T35" fmla="*/ 28 h 28"/>
              <a:gd name="T36" fmla="*/ 18 w 28"/>
              <a:gd name="T37" fmla="*/ 24 h 28"/>
              <a:gd name="T38" fmla="*/ 24 w 28"/>
              <a:gd name="T39" fmla="*/ 25 h 28"/>
              <a:gd name="T40" fmla="*/ 25 w 28"/>
              <a:gd name="T41" fmla="*/ 24 h 28"/>
              <a:gd name="T42" fmla="*/ 24 w 28"/>
              <a:gd name="T43" fmla="*/ 18 h 28"/>
              <a:gd name="T44" fmla="*/ 28 w 28"/>
              <a:gd name="T45" fmla="*/ 15 h 28"/>
              <a:gd name="T46" fmla="*/ 28 w 28"/>
              <a:gd name="T47" fmla="*/ 13 h 28"/>
              <a:gd name="T48" fmla="*/ 24 w 28"/>
              <a:gd name="T49" fmla="*/ 10 h 28"/>
              <a:gd name="T50" fmla="*/ 21 w 28"/>
              <a:gd name="T51" fmla="*/ 17 h 28"/>
              <a:gd name="T52" fmla="*/ 11 w 28"/>
              <a:gd name="T53" fmla="*/ 21 h 28"/>
              <a:gd name="T54" fmla="*/ 7 w 28"/>
              <a:gd name="T55" fmla="*/ 11 h 28"/>
              <a:gd name="T56" fmla="*/ 17 w 28"/>
              <a:gd name="T57" fmla="*/ 7 h 28"/>
              <a:gd name="T58" fmla="*/ 21 w 28"/>
              <a:gd name="T5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8">
                <a:moveTo>
                  <a:pt x="24" y="10"/>
                </a:moveTo>
                <a:cubicBezTo>
                  <a:pt x="23" y="8"/>
                  <a:pt x="24" y="6"/>
                  <a:pt x="25" y="4"/>
                </a:cubicBezTo>
                <a:cubicBezTo>
                  <a:pt x="24" y="4"/>
                  <a:pt x="24" y="4"/>
                  <a:pt x="24" y="4"/>
                </a:cubicBezTo>
                <a:cubicBezTo>
                  <a:pt x="22" y="5"/>
                  <a:pt x="20" y="5"/>
                  <a:pt x="18" y="4"/>
                </a:cubicBezTo>
                <a:cubicBezTo>
                  <a:pt x="16" y="3"/>
                  <a:pt x="15" y="2"/>
                  <a:pt x="15" y="0"/>
                </a:cubicBezTo>
                <a:cubicBezTo>
                  <a:pt x="14" y="0"/>
                  <a:pt x="14" y="0"/>
                  <a:pt x="14" y="0"/>
                </a:cubicBezTo>
                <a:cubicBezTo>
                  <a:pt x="13" y="2"/>
                  <a:pt x="12" y="3"/>
                  <a:pt x="10" y="4"/>
                </a:cubicBezTo>
                <a:cubicBezTo>
                  <a:pt x="8" y="5"/>
                  <a:pt x="6" y="5"/>
                  <a:pt x="4" y="4"/>
                </a:cubicBezTo>
                <a:cubicBezTo>
                  <a:pt x="4" y="4"/>
                  <a:pt x="4" y="4"/>
                  <a:pt x="4" y="4"/>
                </a:cubicBezTo>
                <a:cubicBezTo>
                  <a:pt x="5" y="6"/>
                  <a:pt x="5" y="8"/>
                  <a:pt x="4" y="10"/>
                </a:cubicBezTo>
                <a:cubicBezTo>
                  <a:pt x="3" y="12"/>
                  <a:pt x="2" y="13"/>
                  <a:pt x="0" y="14"/>
                </a:cubicBezTo>
                <a:cubicBezTo>
                  <a:pt x="0" y="14"/>
                  <a:pt x="0" y="14"/>
                  <a:pt x="0" y="15"/>
                </a:cubicBezTo>
                <a:cubicBezTo>
                  <a:pt x="2" y="15"/>
                  <a:pt x="3" y="16"/>
                  <a:pt x="4" y="18"/>
                </a:cubicBezTo>
                <a:cubicBezTo>
                  <a:pt x="5" y="20"/>
                  <a:pt x="5" y="22"/>
                  <a:pt x="4" y="24"/>
                </a:cubicBezTo>
                <a:cubicBezTo>
                  <a:pt x="4" y="24"/>
                  <a:pt x="4" y="24"/>
                  <a:pt x="4" y="25"/>
                </a:cubicBezTo>
                <a:cubicBezTo>
                  <a:pt x="6" y="24"/>
                  <a:pt x="8" y="23"/>
                  <a:pt x="10" y="24"/>
                </a:cubicBezTo>
                <a:cubicBezTo>
                  <a:pt x="12" y="25"/>
                  <a:pt x="13" y="27"/>
                  <a:pt x="14" y="28"/>
                </a:cubicBezTo>
                <a:cubicBezTo>
                  <a:pt x="14" y="28"/>
                  <a:pt x="14" y="28"/>
                  <a:pt x="15" y="28"/>
                </a:cubicBezTo>
                <a:cubicBezTo>
                  <a:pt x="15" y="27"/>
                  <a:pt x="16" y="25"/>
                  <a:pt x="18" y="24"/>
                </a:cubicBezTo>
                <a:cubicBezTo>
                  <a:pt x="20" y="23"/>
                  <a:pt x="22" y="23"/>
                  <a:pt x="24" y="25"/>
                </a:cubicBezTo>
                <a:cubicBezTo>
                  <a:pt x="24" y="24"/>
                  <a:pt x="24" y="24"/>
                  <a:pt x="25" y="24"/>
                </a:cubicBezTo>
                <a:cubicBezTo>
                  <a:pt x="24" y="22"/>
                  <a:pt x="23" y="20"/>
                  <a:pt x="24" y="18"/>
                </a:cubicBezTo>
                <a:cubicBezTo>
                  <a:pt x="25" y="16"/>
                  <a:pt x="27" y="15"/>
                  <a:pt x="28" y="15"/>
                </a:cubicBezTo>
                <a:cubicBezTo>
                  <a:pt x="28" y="14"/>
                  <a:pt x="28" y="14"/>
                  <a:pt x="28" y="13"/>
                </a:cubicBezTo>
                <a:cubicBezTo>
                  <a:pt x="27" y="13"/>
                  <a:pt x="25" y="12"/>
                  <a:pt x="24" y="10"/>
                </a:cubicBezTo>
                <a:close/>
                <a:moveTo>
                  <a:pt x="21" y="17"/>
                </a:moveTo>
                <a:cubicBezTo>
                  <a:pt x="20" y="21"/>
                  <a:pt x="15" y="23"/>
                  <a:pt x="11" y="21"/>
                </a:cubicBezTo>
                <a:cubicBezTo>
                  <a:pt x="8" y="19"/>
                  <a:pt x="6" y="15"/>
                  <a:pt x="7" y="11"/>
                </a:cubicBezTo>
                <a:cubicBezTo>
                  <a:pt x="9" y="7"/>
                  <a:pt x="13" y="6"/>
                  <a:pt x="17" y="7"/>
                </a:cubicBezTo>
                <a:cubicBezTo>
                  <a:pt x="21" y="9"/>
                  <a:pt x="23" y="13"/>
                  <a:pt x="21" y="17"/>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8" name="Freeform 18"/>
          <p:cNvSpPr>
            <a:spLocks noEditPoints="1"/>
          </p:cNvSpPr>
          <p:nvPr/>
        </p:nvSpPr>
        <p:spPr bwMode="auto">
          <a:xfrm>
            <a:off x="4865688" y="1314450"/>
            <a:ext cx="290513" cy="301625"/>
          </a:xfrm>
          <a:custGeom>
            <a:avLst/>
            <a:gdLst>
              <a:gd name="T0" fmla="*/ 26 w 26"/>
              <a:gd name="T1" fmla="*/ 10 h 27"/>
              <a:gd name="T2" fmla="*/ 26 w 26"/>
              <a:gd name="T3" fmla="*/ 8 h 27"/>
              <a:gd name="T4" fmla="*/ 20 w 26"/>
              <a:gd name="T5" fmla="*/ 2 h 27"/>
              <a:gd name="T6" fmla="*/ 18 w 26"/>
              <a:gd name="T7" fmla="*/ 1 h 27"/>
              <a:gd name="T8" fmla="*/ 9 w 26"/>
              <a:gd name="T9" fmla="*/ 0 h 27"/>
              <a:gd name="T10" fmla="*/ 7 w 26"/>
              <a:gd name="T11" fmla="*/ 1 h 27"/>
              <a:gd name="T12" fmla="*/ 1 w 26"/>
              <a:gd name="T13" fmla="*/ 7 h 27"/>
              <a:gd name="T14" fmla="*/ 0 w 26"/>
              <a:gd name="T15" fmla="*/ 9 h 27"/>
              <a:gd name="T16" fmla="*/ 0 w 26"/>
              <a:gd name="T17" fmla="*/ 17 h 27"/>
              <a:gd name="T18" fmla="*/ 0 w 26"/>
              <a:gd name="T19" fmla="*/ 19 h 27"/>
              <a:gd name="T20" fmla="*/ 6 w 26"/>
              <a:gd name="T21" fmla="*/ 26 h 27"/>
              <a:gd name="T22" fmla="*/ 8 w 26"/>
              <a:gd name="T23" fmla="*/ 27 h 27"/>
              <a:gd name="T24" fmla="*/ 16 w 26"/>
              <a:gd name="T25" fmla="*/ 27 h 27"/>
              <a:gd name="T26" fmla="*/ 19 w 26"/>
              <a:gd name="T27" fmla="*/ 27 h 27"/>
              <a:gd name="T28" fmla="*/ 25 w 26"/>
              <a:gd name="T29" fmla="*/ 21 h 27"/>
              <a:gd name="T30" fmla="*/ 26 w 26"/>
              <a:gd name="T31" fmla="*/ 19 h 27"/>
              <a:gd name="T32" fmla="*/ 26 w 26"/>
              <a:gd name="T33" fmla="*/ 10 h 27"/>
              <a:gd name="T34" fmla="*/ 13 w 26"/>
              <a:gd name="T35" fmla="*/ 20 h 27"/>
              <a:gd name="T36" fmla="*/ 7 w 26"/>
              <a:gd name="T37" fmla="*/ 13 h 27"/>
              <a:gd name="T38" fmla="*/ 13 w 26"/>
              <a:gd name="T39" fmla="*/ 8 h 27"/>
              <a:gd name="T40" fmla="*/ 19 w 26"/>
              <a:gd name="T41" fmla="*/ 14 h 27"/>
              <a:gd name="T42" fmla="*/ 13 w 26"/>
              <a:gd name="T43"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7">
                <a:moveTo>
                  <a:pt x="26" y="10"/>
                </a:moveTo>
                <a:cubicBezTo>
                  <a:pt x="26" y="10"/>
                  <a:pt x="26" y="9"/>
                  <a:pt x="26" y="8"/>
                </a:cubicBezTo>
                <a:cubicBezTo>
                  <a:pt x="22" y="8"/>
                  <a:pt x="20" y="5"/>
                  <a:pt x="20" y="2"/>
                </a:cubicBezTo>
                <a:cubicBezTo>
                  <a:pt x="19" y="2"/>
                  <a:pt x="19" y="1"/>
                  <a:pt x="18" y="1"/>
                </a:cubicBezTo>
                <a:cubicBezTo>
                  <a:pt x="15" y="3"/>
                  <a:pt x="12" y="3"/>
                  <a:pt x="9" y="0"/>
                </a:cubicBezTo>
                <a:cubicBezTo>
                  <a:pt x="9" y="1"/>
                  <a:pt x="8" y="1"/>
                  <a:pt x="7" y="1"/>
                </a:cubicBezTo>
                <a:cubicBezTo>
                  <a:pt x="7" y="4"/>
                  <a:pt x="4" y="7"/>
                  <a:pt x="1" y="7"/>
                </a:cubicBezTo>
                <a:cubicBezTo>
                  <a:pt x="1" y="7"/>
                  <a:pt x="0" y="8"/>
                  <a:pt x="0" y="9"/>
                </a:cubicBezTo>
                <a:cubicBezTo>
                  <a:pt x="2" y="11"/>
                  <a:pt x="2" y="15"/>
                  <a:pt x="0" y="17"/>
                </a:cubicBezTo>
                <a:cubicBezTo>
                  <a:pt x="0" y="18"/>
                  <a:pt x="0" y="19"/>
                  <a:pt x="0" y="19"/>
                </a:cubicBezTo>
                <a:cubicBezTo>
                  <a:pt x="4" y="20"/>
                  <a:pt x="6" y="23"/>
                  <a:pt x="6" y="26"/>
                </a:cubicBezTo>
                <a:cubicBezTo>
                  <a:pt x="7" y="26"/>
                  <a:pt x="7" y="26"/>
                  <a:pt x="8" y="27"/>
                </a:cubicBezTo>
                <a:cubicBezTo>
                  <a:pt x="10" y="25"/>
                  <a:pt x="14" y="25"/>
                  <a:pt x="16" y="27"/>
                </a:cubicBezTo>
                <a:cubicBezTo>
                  <a:pt x="17" y="27"/>
                  <a:pt x="18" y="27"/>
                  <a:pt x="19" y="27"/>
                </a:cubicBezTo>
                <a:cubicBezTo>
                  <a:pt x="19" y="23"/>
                  <a:pt x="22" y="21"/>
                  <a:pt x="25" y="21"/>
                </a:cubicBezTo>
                <a:cubicBezTo>
                  <a:pt x="25" y="20"/>
                  <a:pt x="26" y="20"/>
                  <a:pt x="26" y="19"/>
                </a:cubicBezTo>
                <a:cubicBezTo>
                  <a:pt x="24" y="16"/>
                  <a:pt x="24" y="13"/>
                  <a:pt x="26" y="10"/>
                </a:cubicBezTo>
                <a:close/>
                <a:moveTo>
                  <a:pt x="13" y="20"/>
                </a:moveTo>
                <a:cubicBezTo>
                  <a:pt x="9" y="20"/>
                  <a:pt x="6" y="17"/>
                  <a:pt x="7" y="13"/>
                </a:cubicBezTo>
                <a:cubicBezTo>
                  <a:pt x="7" y="10"/>
                  <a:pt x="10" y="7"/>
                  <a:pt x="13" y="8"/>
                </a:cubicBezTo>
                <a:cubicBezTo>
                  <a:pt x="17" y="8"/>
                  <a:pt x="19" y="11"/>
                  <a:pt x="19" y="14"/>
                </a:cubicBezTo>
                <a:cubicBezTo>
                  <a:pt x="19" y="18"/>
                  <a:pt x="16" y="20"/>
                  <a:pt x="13" y="20"/>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9" name="Freeform 19"/>
          <p:cNvSpPr>
            <a:spLocks noEditPoints="1"/>
          </p:cNvSpPr>
          <p:nvPr/>
        </p:nvSpPr>
        <p:spPr bwMode="auto">
          <a:xfrm>
            <a:off x="4675188" y="2119313"/>
            <a:ext cx="223838" cy="223838"/>
          </a:xfrm>
          <a:custGeom>
            <a:avLst/>
            <a:gdLst>
              <a:gd name="T0" fmla="*/ 19 w 20"/>
              <a:gd name="T1" fmla="*/ 14 h 20"/>
              <a:gd name="T2" fmla="*/ 20 w 20"/>
              <a:gd name="T3" fmla="*/ 12 h 20"/>
              <a:gd name="T4" fmla="*/ 19 w 20"/>
              <a:gd name="T5" fmla="*/ 6 h 20"/>
              <a:gd name="T6" fmla="*/ 18 w 20"/>
              <a:gd name="T7" fmla="*/ 5 h 20"/>
              <a:gd name="T8" fmla="*/ 13 w 20"/>
              <a:gd name="T9" fmla="*/ 1 h 20"/>
              <a:gd name="T10" fmla="*/ 11 w 20"/>
              <a:gd name="T11" fmla="*/ 0 h 20"/>
              <a:gd name="T12" fmla="*/ 5 w 20"/>
              <a:gd name="T13" fmla="*/ 1 h 20"/>
              <a:gd name="T14" fmla="*/ 4 w 20"/>
              <a:gd name="T15" fmla="*/ 2 h 20"/>
              <a:gd name="T16" fmla="*/ 0 w 20"/>
              <a:gd name="T17" fmla="*/ 7 h 20"/>
              <a:gd name="T18" fmla="*/ 0 w 20"/>
              <a:gd name="T19" fmla="*/ 9 h 20"/>
              <a:gd name="T20" fmla="*/ 1 w 20"/>
              <a:gd name="T21" fmla="*/ 15 h 20"/>
              <a:gd name="T22" fmla="*/ 1 w 20"/>
              <a:gd name="T23" fmla="*/ 16 h 20"/>
              <a:gd name="T24" fmla="*/ 6 w 20"/>
              <a:gd name="T25" fmla="*/ 20 h 20"/>
              <a:gd name="T26" fmla="*/ 8 w 20"/>
              <a:gd name="T27" fmla="*/ 20 h 20"/>
              <a:gd name="T28" fmla="*/ 14 w 20"/>
              <a:gd name="T29" fmla="*/ 19 h 20"/>
              <a:gd name="T30" fmla="*/ 15 w 20"/>
              <a:gd name="T31" fmla="*/ 19 h 20"/>
              <a:gd name="T32" fmla="*/ 19 w 20"/>
              <a:gd name="T33" fmla="*/ 14 h 20"/>
              <a:gd name="T34" fmla="*/ 7 w 20"/>
              <a:gd name="T35" fmla="*/ 14 h 20"/>
              <a:gd name="T36" fmla="*/ 6 w 20"/>
              <a:gd name="T37" fmla="*/ 8 h 20"/>
              <a:gd name="T38" fmla="*/ 12 w 20"/>
              <a:gd name="T39" fmla="*/ 7 h 20"/>
              <a:gd name="T40" fmla="*/ 13 w 20"/>
              <a:gd name="T41" fmla="*/ 13 h 20"/>
              <a:gd name="T42" fmla="*/ 7 w 20"/>
              <a:gd name="T4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9" y="14"/>
                </a:moveTo>
                <a:cubicBezTo>
                  <a:pt x="19" y="13"/>
                  <a:pt x="20" y="13"/>
                  <a:pt x="20" y="12"/>
                </a:cubicBezTo>
                <a:cubicBezTo>
                  <a:pt x="18" y="11"/>
                  <a:pt x="17" y="8"/>
                  <a:pt x="19" y="6"/>
                </a:cubicBezTo>
                <a:cubicBezTo>
                  <a:pt x="19" y="5"/>
                  <a:pt x="18" y="5"/>
                  <a:pt x="18" y="5"/>
                </a:cubicBezTo>
                <a:cubicBezTo>
                  <a:pt x="16" y="5"/>
                  <a:pt x="13" y="3"/>
                  <a:pt x="13" y="1"/>
                </a:cubicBezTo>
                <a:cubicBezTo>
                  <a:pt x="13" y="1"/>
                  <a:pt x="12" y="1"/>
                  <a:pt x="11" y="0"/>
                </a:cubicBezTo>
                <a:cubicBezTo>
                  <a:pt x="10" y="2"/>
                  <a:pt x="7" y="3"/>
                  <a:pt x="5" y="1"/>
                </a:cubicBezTo>
                <a:cubicBezTo>
                  <a:pt x="5" y="1"/>
                  <a:pt x="4" y="2"/>
                  <a:pt x="4" y="2"/>
                </a:cubicBezTo>
                <a:cubicBezTo>
                  <a:pt x="4" y="4"/>
                  <a:pt x="3" y="7"/>
                  <a:pt x="0" y="7"/>
                </a:cubicBezTo>
                <a:cubicBezTo>
                  <a:pt x="0" y="8"/>
                  <a:pt x="0" y="8"/>
                  <a:pt x="0" y="9"/>
                </a:cubicBezTo>
                <a:cubicBezTo>
                  <a:pt x="2" y="10"/>
                  <a:pt x="2" y="13"/>
                  <a:pt x="1" y="15"/>
                </a:cubicBezTo>
                <a:cubicBezTo>
                  <a:pt x="1" y="15"/>
                  <a:pt x="1" y="16"/>
                  <a:pt x="1" y="16"/>
                </a:cubicBezTo>
                <a:cubicBezTo>
                  <a:pt x="4" y="16"/>
                  <a:pt x="6" y="17"/>
                  <a:pt x="6" y="20"/>
                </a:cubicBezTo>
                <a:cubicBezTo>
                  <a:pt x="7" y="20"/>
                  <a:pt x="7" y="20"/>
                  <a:pt x="8" y="20"/>
                </a:cubicBezTo>
                <a:cubicBezTo>
                  <a:pt x="9" y="18"/>
                  <a:pt x="12" y="18"/>
                  <a:pt x="14" y="19"/>
                </a:cubicBezTo>
                <a:cubicBezTo>
                  <a:pt x="15" y="19"/>
                  <a:pt x="15" y="19"/>
                  <a:pt x="15" y="19"/>
                </a:cubicBezTo>
                <a:cubicBezTo>
                  <a:pt x="15" y="16"/>
                  <a:pt x="17" y="14"/>
                  <a:pt x="19" y="14"/>
                </a:cubicBezTo>
                <a:close/>
                <a:moveTo>
                  <a:pt x="7" y="14"/>
                </a:moveTo>
                <a:cubicBezTo>
                  <a:pt x="5" y="12"/>
                  <a:pt x="5" y="10"/>
                  <a:pt x="6" y="8"/>
                </a:cubicBezTo>
                <a:cubicBezTo>
                  <a:pt x="8" y="6"/>
                  <a:pt x="10" y="5"/>
                  <a:pt x="12" y="7"/>
                </a:cubicBezTo>
                <a:cubicBezTo>
                  <a:pt x="14" y="8"/>
                  <a:pt x="15" y="11"/>
                  <a:pt x="13" y="13"/>
                </a:cubicBezTo>
                <a:cubicBezTo>
                  <a:pt x="12" y="15"/>
                  <a:pt x="9" y="15"/>
                  <a:pt x="7" y="14"/>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3749675" y="2030413"/>
            <a:ext cx="200025" cy="201613"/>
          </a:xfrm>
          <a:custGeom>
            <a:avLst/>
            <a:gdLst>
              <a:gd name="T0" fmla="*/ 14 w 18"/>
              <a:gd name="T1" fmla="*/ 16 h 18"/>
              <a:gd name="T2" fmla="*/ 15 w 18"/>
              <a:gd name="T3" fmla="*/ 15 h 18"/>
              <a:gd name="T4" fmla="*/ 18 w 18"/>
              <a:gd name="T5" fmla="*/ 11 h 18"/>
              <a:gd name="T6" fmla="*/ 18 w 18"/>
              <a:gd name="T7" fmla="*/ 9 h 18"/>
              <a:gd name="T8" fmla="*/ 16 w 18"/>
              <a:gd name="T9" fmla="*/ 4 h 18"/>
              <a:gd name="T10" fmla="*/ 15 w 18"/>
              <a:gd name="T11" fmla="*/ 3 h 18"/>
              <a:gd name="T12" fmla="*/ 10 w 18"/>
              <a:gd name="T13" fmla="*/ 1 h 18"/>
              <a:gd name="T14" fmla="*/ 9 w 18"/>
              <a:gd name="T15" fmla="*/ 0 h 18"/>
              <a:gd name="T16" fmla="*/ 4 w 18"/>
              <a:gd name="T17" fmla="*/ 2 h 18"/>
              <a:gd name="T18" fmla="*/ 3 w 18"/>
              <a:gd name="T19" fmla="*/ 3 h 18"/>
              <a:gd name="T20" fmla="*/ 0 w 18"/>
              <a:gd name="T21" fmla="*/ 8 h 18"/>
              <a:gd name="T22" fmla="*/ 0 w 18"/>
              <a:gd name="T23" fmla="*/ 9 h 18"/>
              <a:gd name="T24" fmla="*/ 2 w 18"/>
              <a:gd name="T25" fmla="*/ 14 h 18"/>
              <a:gd name="T26" fmla="*/ 3 w 18"/>
              <a:gd name="T27" fmla="*/ 15 h 18"/>
              <a:gd name="T28" fmla="*/ 8 w 18"/>
              <a:gd name="T29" fmla="*/ 18 h 18"/>
              <a:gd name="T30" fmla="*/ 9 w 18"/>
              <a:gd name="T31" fmla="*/ 18 h 18"/>
              <a:gd name="T32" fmla="*/ 14 w 18"/>
              <a:gd name="T33" fmla="*/ 16 h 18"/>
              <a:gd name="T34" fmla="*/ 5 w 18"/>
              <a:gd name="T35" fmla="*/ 10 h 18"/>
              <a:gd name="T36" fmla="*/ 8 w 18"/>
              <a:gd name="T37" fmla="*/ 5 h 18"/>
              <a:gd name="T38" fmla="*/ 13 w 18"/>
              <a:gd name="T39" fmla="*/ 8 h 18"/>
              <a:gd name="T40" fmla="*/ 10 w 18"/>
              <a:gd name="T41" fmla="*/ 13 h 18"/>
              <a:gd name="T42" fmla="*/ 5 w 18"/>
              <a:gd name="T4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14" y="16"/>
                </a:moveTo>
                <a:cubicBezTo>
                  <a:pt x="14" y="16"/>
                  <a:pt x="15" y="16"/>
                  <a:pt x="15" y="15"/>
                </a:cubicBezTo>
                <a:cubicBezTo>
                  <a:pt x="15" y="13"/>
                  <a:pt x="16" y="11"/>
                  <a:pt x="18" y="11"/>
                </a:cubicBezTo>
                <a:cubicBezTo>
                  <a:pt x="18" y="10"/>
                  <a:pt x="18" y="10"/>
                  <a:pt x="18" y="9"/>
                </a:cubicBezTo>
                <a:cubicBezTo>
                  <a:pt x="16" y="8"/>
                  <a:pt x="15" y="6"/>
                  <a:pt x="16" y="4"/>
                </a:cubicBezTo>
                <a:cubicBezTo>
                  <a:pt x="16" y="4"/>
                  <a:pt x="16" y="3"/>
                  <a:pt x="15" y="3"/>
                </a:cubicBezTo>
                <a:cubicBezTo>
                  <a:pt x="13" y="4"/>
                  <a:pt x="11" y="2"/>
                  <a:pt x="10" y="1"/>
                </a:cubicBezTo>
                <a:cubicBezTo>
                  <a:pt x="10" y="0"/>
                  <a:pt x="10" y="0"/>
                  <a:pt x="9" y="0"/>
                </a:cubicBezTo>
                <a:cubicBezTo>
                  <a:pt x="8" y="2"/>
                  <a:pt x="6" y="3"/>
                  <a:pt x="4" y="2"/>
                </a:cubicBezTo>
                <a:cubicBezTo>
                  <a:pt x="4" y="2"/>
                  <a:pt x="3" y="3"/>
                  <a:pt x="3" y="3"/>
                </a:cubicBezTo>
                <a:cubicBezTo>
                  <a:pt x="3" y="5"/>
                  <a:pt x="2" y="7"/>
                  <a:pt x="0" y="8"/>
                </a:cubicBezTo>
                <a:cubicBezTo>
                  <a:pt x="0" y="8"/>
                  <a:pt x="0" y="9"/>
                  <a:pt x="0" y="9"/>
                </a:cubicBezTo>
                <a:cubicBezTo>
                  <a:pt x="2" y="10"/>
                  <a:pt x="3" y="12"/>
                  <a:pt x="2" y="14"/>
                </a:cubicBezTo>
                <a:cubicBezTo>
                  <a:pt x="2" y="15"/>
                  <a:pt x="2" y="15"/>
                  <a:pt x="3" y="15"/>
                </a:cubicBezTo>
                <a:cubicBezTo>
                  <a:pt x="5" y="15"/>
                  <a:pt x="7" y="16"/>
                  <a:pt x="8" y="18"/>
                </a:cubicBezTo>
                <a:cubicBezTo>
                  <a:pt x="8" y="18"/>
                  <a:pt x="8" y="18"/>
                  <a:pt x="9" y="18"/>
                </a:cubicBezTo>
                <a:cubicBezTo>
                  <a:pt x="10" y="16"/>
                  <a:pt x="12" y="15"/>
                  <a:pt x="14" y="16"/>
                </a:cubicBezTo>
                <a:close/>
                <a:moveTo>
                  <a:pt x="5" y="10"/>
                </a:moveTo>
                <a:cubicBezTo>
                  <a:pt x="5" y="8"/>
                  <a:pt x="6" y="6"/>
                  <a:pt x="8" y="5"/>
                </a:cubicBezTo>
                <a:cubicBezTo>
                  <a:pt x="10" y="5"/>
                  <a:pt x="12" y="6"/>
                  <a:pt x="13" y="8"/>
                </a:cubicBezTo>
                <a:cubicBezTo>
                  <a:pt x="13" y="10"/>
                  <a:pt x="12" y="12"/>
                  <a:pt x="10" y="13"/>
                </a:cubicBezTo>
                <a:cubicBezTo>
                  <a:pt x="8" y="14"/>
                  <a:pt x="6" y="12"/>
                  <a:pt x="5" y="10"/>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21" name="Freeform 21"/>
          <p:cNvSpPr>
            <a:spLocks noEditPoints="1"/>
          </p:cNvSpPr>
          <p:nvPr/>
        </p:nvSpPr>
        <p:spPr bwMode="auto">
          <a:xfrm>
            <a:off x="4173538" y="2700338"/>
            <a:ext cx="279400" cy="290513"/>
          </a:xfrm>
          <a:custGeom>
            <a:avLst/>
            <a:gdLst>
              <a:gd name="T0" fmla="*/ 25 w 25"/>
              <a:gd name="T1" fmla="*/ 12 h 26"/>
              <a:gd name="T2" fmla="*/ 24 w 25"/>
              <a:gd name="T3" fmla="*/ 10 h 26"/>
              <a:gd name="T4" fmla="*/ 24 w 25"/>
              <a:gd name="T5" fmla="*/ 7 h 26"/>
              <a:gd name="T6" fmla="*/ 23 w 25"/>
              <a:gd name="T7" fmla="*/ 5 h 26"/>
              <a:gd name="T8" fmla="*/ 21 w 25"/>
              <a:gd name="T9" fmla="*/ 5 h 26"/>
              <a:gd name="T10" fmla="*/ 20 w 25"/>
              <a:gd name="T11" fmla="*/ 2 h 26"/>
              <a:gd name="T12" fmla="*/ 18 w 25"/>
              <a:gd name="T13" fmla="*/ 1 h 26"/>
              <a:gd name="T14" fmla="*/ 15 w 25"/>
              <a:gd name="T15" fmla="*/ 1 h 26"/>
              <a:gd name="T16" fmla="*/ 14 w 25"/>
              <a:gd name="T17" fmla="*/ 0 h 26"/>
              <a:gd name="T18" fmla="*/ 11 w 25"/>
              <a:gd name="T19" fmla="*/ 0 h 26"/>
              <a:gd name="T20" fmla="*/ 9 w 25"/>
              <a:gd name="T21" fmla="*/ 2 h 26"/>
              <a:gd name="T22" fmla="*/ 7 w 25"/>
              <a:gd name="T23" fmla="*/ 1 h 26"/>
              <a:gd name="T24" fmla="*/ 5 w 25"/>
              <a:gd name="T25" fmla="*/ 2 h 26"/>
              <a:gd name="T26" fmla="*/ 4 w 25"/>
              <a:gd name="T27" fmla="*/ 5 h 26"/>
              <a:gd name="T28" fmla="*/ 2 w 25"/>
              <a:gd name="T29" fmla="*/ 5 h 26"/>
              <a:gd name="T30" fmla="*/ 1 w 25"/>
              <a:gd name="T31" fmla="*/ 7 h 26"/>
              <a:gd name="T32" fmla="*/ 1 w 25"/>
              <a:gd name="T33" fmla="*/ 10 h 26"/>
              <a:gd name="T34" fmla="*/ 0 w 25"/>
              <a:gd name="T35" fmla="*/ 12 h 26"/>
              <a:gd name="T36" fmla="*/ 0 w 25"/>
              <a:gd name="T37" fmla="*/ 14 h 26"/>
              <a:gd name="T38" fmla="*/ 1 w 25"/>
              <a:gd name="T39" fmla="*/ 16 h 26"/>
              <a:gd name="T40" fmla="*/ 1 w 25"/>
              <a:gd name="T41" fmla="*/ 18 h 26"/>
              <a:gd name="T42" fmla="*/ 2 w 25"/>
              <a:gd name="T43" fmla="*/ 20 h 26"/>
              <a:gd name="T44" fmla="*/ 4 w 25"/>
              <a:gd name="T45" fmla="*/ 21 h 26"/>
              <a:gd name="T46" fmla="*/ 5 w 25"/>
              <a:gd name="T47" fmla="*/ 23 h 26"/>
              <a:gd name="T48" fmla="*/ 7 w 25"/>
              <a:gd name="T49" fmla="*/ 24 h 26"/>
              <a:gd name="T50" fmla="*/ 10 w 25"/>
              <a:gd name="T51" fmla="*/ 24 h 26"/>
              <a:gd name="T52" fmla="*/ 11 w 25"/>
              <a:gd name="T53" fmla="*/ 26 h 26"/>
              <a:gd name="T54" fmla="*/ 14 w 25"/>
              <a:gd name="T55" fmla="*/ 26 h 26"/>
              <a:gd name="T56" fmla="*/ 16 w 25"/>
              <a:gd name="T57" fmla="*/ 24 h 26"/>
              <a:gd name="T58" fmla="*/ 18 w 25"/>
              <a:gd name="T59" fmla="*/ 24 h 26"/>
              <a:gd name="T60" fmla="*/ 20 w 25"/>
              <a:gd name="T61" fmla="*/ 23 h 26"/>
              <a:gd name="T62" fmla="*/ 21 w 25"/>
              <a:gd name="T63" fmla="*/ 21 h 26"/>
              <a:gd name="T64" fmla="*/ 23 w 25"/>
              <a:gd name="T65" fmla="*/ 20 h 26"/>
              <a:gd name="T66" fmla="*/ 24 w 25"/>
              <a:gd name="T67" fmla="*/ 18 h 26"/>
              <a:gd name="T68" fmla="*/ 24 w 25"/>
              <a:gd name="T69" fmla="*/ 16 h 26"/>
              <a:gd name="T70" fmla="*/ 25 w 25"/>
              <a:gd name="T71" fmla="*/ 14 h 26"/>
              <a:gd name="T72" fmla="*/ 13 w 25"/>
              <a:gd name="T73" fmla="*/ 19 h 26"/>
              <a:gd name="T74" fmla="*/ 13 w 25"/>
              <a:gd name="T75" fmla="*/ 6 h 26"/>
              <a:gd name="T76" fmla="*/ 13 w 25"/>
              <a:gd name="T7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6">
                <a:moveTo>
                  <a:pt x="24" y="13"/>
                </a:moveTo>
                <a:cubicBezTo>
                  <a:pt x="24" y="12"/>
                  <a:pt x="25" y="12"/>
                  <a:pt x="25" y="12"/>
                </a:cubicBezTo>
                <a:cubicBezTo>
                  <a:pt x="25" y="11"/>
                  <a:pt x="25" y="11"/>
                  <a:pt x="25" y="11"/>
                </a:cubicBezTo>
                <a:cubicBezTo>
                  <a:pt x="25" y="11"/>
                  <a:pt x="24" y="10"/>
                  <a:pt x="24" y="10"/>
                </a:cubicBezTo>
                <a:cubicBezTo>
                  <a:pt x="24" y="9"/>
                  <a:pt x="24" y="8"/>
                  <a:pt x="25" y="8"/>
                </a:cubicBezTo>
                <a:cubicBezTo>
                  <a:pt x="24" y="8"/>
                  <a:pt x="24" y="8"/>
                  <a:pt x="24" y="7"/>
                </a:cubicBezTo>
                <a:cubicBezTo>
                  <a:pt x="24" y="8"/>
                  <a:pt x="23" y="7"/>
                  <a:pt x="23" y="7"/>
                </a:cubicBezTo>
                <a:cubicBezTo>
                  <a:pt x="22" y="6"/>
                  <a:pt x="22" y="6"/>
                  <a:pt x="23" y="5"/>
                </a:cubicBezTo>
                <a:cubicBezTo>
                  <a:pt x="23" y="5"/>
                  <a:pt x="23" y="5"/>
                  <a:pt x="22" y="5"/>
                </a:cubicBezTo>
                <a:cubicBezTo>
                  <a:pt x="22" y="5"/>
                  <a:pt x="21" y="5"/>
                  <a:pt x="21" y="5"/>
                </a:cubicBezTo>
                <a:cubicBezTo>
                  <a:pt x="20" y="4"/>
                  <a:pt x="20" y="3"/>
                  <a:pt x="21" y="3"/>
                </a:cubicBezTo>
                <a:cubicBezTo>
                  <a:pt x="20" y="3"/>
                  <a:pt x="20" y="2"/>
                  <a:pt x="20" y="2"/>
                </a:cubicBezTo>
                <a:cubicBezTo>
                  <a:pt x="20" y="3"/>
                  <a:pt x="19" y="3"/>
                  <a:pt x="18" y="3"/>
                </a:cubicBezTo>
                <a:cubicBezTo>
                  <a:pt x="18" y="2"/>
                  <a:pt x="18" y="2"/>
                  <a:pt x="18" y="1"/>
                </a:cubicBezTo>
                <a:cubicBezTo>
                  <a:pt x="18" y="1"/>
                  <a:pt x="17" y="1"/>
                  <a:pt x="17" y="1"/>
                </a:cubicBezTo>
                <a:cubicBezTo>
                  <a:pt x="17" y="1"/>
                  <a:pt x="16" y="2"/>
                  <a:pt x="15" y="1"/>
                </a:cubicBezTo>
                <a:cubicBezTo>
                  <a:pt x="15" y="1"/>
                  <a:pt x="14" y="1"/>
                  <a:pt x="15" y="0"/>
                </a:cubicBezTo>
                <a:cubicBezTo>
                  <a:pt x="14" y="0"/>
                  <a:pt x="14" y="0"/>
                  <a:pt x="14" y="0"/>
                </a:cubicBezTo>
                <a:cubicBezTo>
                  <a:pt x="14" y="1"/>
                  <a:pt x="13" y="1"/>
                  <a:pt x="13" y="1"/>
                </a:cubicBezTo>
                <a:cubicBezTo>
                  <a:pt x="12" y="1"/>
                  <a:pt x="11" y="1"/>
                  <a:pt x="11" y="0"/>
                </a:cubicBezTo>
                <a:cubicBezTo>
                  <a:pt x="11" y="0"/>
                  <a:pt x="11" y="0"/>
                  <a:pt x="10" y="0"/>
                </a:cubicBezTo>
                <a:cubicBezTo>
                  <a:pt x="10" y="1"/>
                  <a:pt x="10" y="1"/>
                  <a:pt x="9" y="2"/>
                </a:cubicBezTo>
                <a:cubicBezTo>
                  <a:pt x="9" y="2"/>
                  <a:pt x="8" y="1"/>
                  <a:pt x="8" y="1"/>
                </a:cubicBezTo>
                <a:cubicBezTo>
                  <a:pt x="8" y="1"/>
                  <a:pt x="7" y="1"/>
                  <a:pt x="7" y="1"/>
                </a:cubicBezTo>
                <a:cubicBezTo>
                  <a:pt x="7" y="2"/>
                  <a:pt x="7" y="2"/>
                  <a:pt x="7" y="3"/>
                </a:cubicBezTo>
                <a:cubicBezTo>
                  <a:pt x="6" y="3"/>
                  <a:pt x="5" y="3"/>
                  <a:pt x="5" y="2"/>
                </a:cubicBezTo>
                <a:cubicBezTo>
                  <a:pt x="5" y="2"/>
                  <a:pt x="5" y="3"/>
                  <a:pt x="4" y="3"/>
                </a:cubicBezTo>
                <a:cubicBezTo>
                  <a:pt x="5" y="3"/>
                  <a:pt x="5" y="4"/>
                  <a:pt x="4" y="5"/>
                </a:cubicBezTo>
                <a:cubicBezTo>
                  <a:pt x="4" y="5"/>
                  <a:pt x="3" y="5"/>
                  <a:pt x="3" y="5"/>
                </a:cubicBezTo>
                <a:cubicBezTo>
                  <a:pt x="2" y="5"/>
                  <a:pt x="2" y="5"/>
                  <a:pt x="2" y="5"/>
                </a:cubicBezTo>
                <a:cubicBezTo>
                  <a:pt x="3" y="6"/>
                  <a:pt x="3" y="6"/>
                  <a:pt x="2" y="7"/>
                </a:cubicBezTo>
                <a:cubicBezTo>
                  <a:pt x="2" y="8"/>
                  <a:pt x="1" y="8"/>
                  <a:pt x="1" y="7"/>
                </a:cubicBezTo>
                <a:cubicBezTo>
                  <a:pt x="1" y="8"/>
                  <a:pt x="1" y="8"/>
                  <a:pt x="0" y="8"/>
                </a:cubicBezTo>
                <a:cubicBezTo>
                  <a:pt x="1" y="9"/>
                  <a:pt x="1" y="9"/>
                  <a:pt x="1" y="10"/>
                </a:cubicBezTo>
                <a:cubicBezTo>
                  <a:pt x="1" y="10"/>
                  <a:pt x="0" y="11"/>
                  <a:pt x="0" y="11"/>
                </a:cubicBezTo>
                <a:cubicBezTo>
                  <a:pt x="0" y="11"/>
                  <a:pt x="0" y="11"/>
                  <a:pt x="0" y="12"/>
                </a:cubicBezTo>
                <a:cubicBezTo>
                  <a:pt x="0" y="12"/>
                  <a:pt x="1" y="12"/>
                  <a:pt x="1" y="13"/>
                </a:cubicBezTo>
                <a:cubicBezTo>
                  <a:pt x="1" y="13"/>
                  <a:pt x="0" y="14"/>
                  <a:pt x="0" y="14"/>
                </a:cubicBezTo>
                <a:cubicBezTo>
                  <a:pt x="0" y="14"/>
                  <a:pt x="0" y="15"/>
                  <a:pt x="0" y="15"/>
                </a:cubicBezTo>
                <a:cubicBezTo>
                  <a:pt x="0" y="15"/>
                  <a:pt x="1" y="15"/>
                  <a:pt x="1" y="16"/>
                </a:cubicBezTo>
                <a:cubicBezTo>
                  <a:pt x="1" y="16"/>
                  <a:pt x="1" y="17"/>
                  <a:pt x="0" y="17"/>
                </a:cubicBezTo>
                <a:cubicBezTo>
                  <a:pt x="1" y="18"/>
                  <a:pt x="1" y="18"/>
                  <a:pt x="1" y="18"/>
                </a:cubicBezTo>
                <a:cubicBezTo>
                  <a:pt x="1" y="18"/>
                  <a:pt x="2" y="18"/>
                  <a:pt x="2" y="19"/>
                </a:cubicBezTo>
                <a:cubicBezTo>
                  <a:pt x="3" y="19"/>
                  <a:pt x="3" y="20"/>
                  <a:pt x="2" y="20"/>
                </a:cubicBezTo>
                <a:cubicBezTo>
                  <a:pt x="2" y="20"/>
                  <a:pt x="2" y="21"/>
                  <a:pt x="3" y="21"/>
                </a:cubicBezTo>
                <a:cubicBezTo>
                  <a:pt x="3" y="21"/>
                  <a:pt x="4" y="21"/>
                  <a:pt x="4" y="21"/>
                </a:cubicBezTo>
                <a:cubicBezTo>
                  <a:pt x="5" y="21"/>
                  <a:pt x="5" y="22"/>
                  <a:pt x="4" y="23"/>
                </a:cubicBezTo>
                <a:cubicBezTo>
                  <a:pt x="5" y="23"/>
                  <a:pt x="5" y="23"/>
                  <a:pt x="5" y="23"/>
                </a:cubicBezTo>
                <a:cubicBezTo>
                  <a:pt x="5" y="23"/>
                  <a:pt x="6" y="23"/>
                  <a:pt x="7" y="23"/>
                </a:cubicBezTo>
                <a:cubicBezTo>
                  <a:pt x="7" y="23"/>
                  <a:pt x="8" y="24"/>
                  <a:pt x="7" y="24"/>
                </a:cubicBezTo>
                <a:cubicBezTo>
                  <a:pt x="8" y="25"/>
                  <a:pt x="8" y="25"/>
                  <a:pt x="8" y="25"/>
                </a:cubicBezTo>
                <a:cubicBezTo>
                  <a:pt x="8" y="24"/>
                  <a:pt x="9" y="24"/>
                  <a:pt x="10" y="24"/>
                </a:cubicBezTo>
                <a:cubicBezTo>
                  <a:pt x="10" y="24"/>
                  <a:pt x="11" y="25"/>
                  <a:pt x="10" y="25"/>
                </a:cubicBezTo>
                <a:cubicBezTo>
                  <a:pt x="11" y="25"/>
                  <a:pt x="11" y="26"/>
                  <a:pt x="11" y="26"/>
                </a:cubicBezTo>
                <a:cubicBezTo>
                  <a:pt x="11" y="25"/>
                  <a:pt x="12" y="24"/>
                  <a:pt x="13" y="24"/>
                </a:cubicBezTo>
                <a:cubicBezTo>
                  <a:pt x="13" y="24"/>
                  <a:pt x="14" y="25"/>
                  <a:pt x="14" y="26"/>
                </a:cubicBezTo>
                <a:cubicBezTo>
                  <a:pt x="14" y="26"/>
                  <a:pt x="14" y="25"/>
                  <a:pt x="15" y="25"/>
                </a:cubicBezTo>
                <a:cubicBezTo>
                  <a:pt x="15" y="25"/>
                  <a:pt x="15" y="24"/>
                  <a:pt x="16" y="24"/>
                </a:cubicBezTo>
                <a:cubicBezTo>
                  <a:pt x="16" y="24"/>
                  <a:pt x="17" y="24"/>
                  <a:pt x="17" y="25"/>
                </a:cubicBezTo>
                <a:cubicBezTo>
                  <a:pt x="17" y="25"/>
                  <a:pt x="18" y="25"/>
                  <a:pt x="18" y="24"/>
                </a:cubicBezTo>
                <a:cubicBezTo>
                  <a:pt x="18" y="24"/>
                  <a:pt x="18" y="23"/>
                  <a:pt x="18" y="23"/>
                </a:cubicBezTo>
                <a:cubicBezTo>
                  <a:pt x="19" y="22"/>
                  <a:pt x="20" y="23"/>
                  <a:pt x="20" y="23"/>
                </a:cubicBezTo>
                <a:cubicBezTo>
                  <a:pt x="20" y="23"/>
                  <a:pt x="21" y="23"/>
                  <a:pt x="21" y="23"/>
                </a:cubicBezTo>
                <a:cubicBezTo>
                  <a:pt x="20" y="22"/>
                  <a:pt x="20" y="21"/>
                  <a:pt x="21" y="21"/>
                </a:cubicBezTo>
                <a:cubicBezTo>
                  <a:pt x="21" y="21"/>
                  <a:pt x="22" y="21"/>
                  <a:pt x="22" y="21"/>
                </a:cubicBezTo>
                <a:cubicBezTo>
                  <a:pt x="23" y="21"/>
                  <a:pt x="23" y="20"/>
                  <a:pt x="23" y="20"/>
                </a:cubicBezTo>
                <a:cubicBezTo>
                  <a:pt x="22" y="20"/>
                  <a:pt x="22" y="19"/>
                  <a:pt x="23" y="19"/>
                </a:cubicBezTo>
                <a:cubicBezTo>
                  <a:pt x="23" y="18"/>
                  <a:pt x="24" y="18"/>
                  <a:pt x="24" y="18"/>
                </a:cubicBezTo>
                <a:cubicBezTo>
                  <a:pt x="24" y="18"/>
                  <a:pt x="24" y="17"/>
                  <a:pt x="25" y="17"/>
                </a:cubicBezTo>
                <a:cubicBezTo>
                  <a:pt x="24" y="17"/>
                  <a:pt x="24" y="16"/>
                  <a:pt x="24" y="16"/>
                </a:cubicBezTo>
                <a:cubicBezTo>
                  <a:pt x="24" y="15"/>
                  <a:pt x="25" y="15"/>
                  <a:pt x="25" y="15"/>
                </a:cubicBezTo>
                <a:cubicBezTo>
                  <a:pt x="25" y="15"/>
                  <a:pt x="25" y="14"/>
                  <a:pt x="25" y="14"/>
                </a:cubicBezTo>
                <a:cubicBezTo>
                  <a:pt x="25" y="14"/>
                  <a:pt x="24" y="13"/>
                  <a:pt x="24" y="13"/>
                </a:cubicBezTo>
                <a:close/>
                <a:moveTo>
                  <a:pt x="13" y="19"/>
                </a:moveTo>
                <a:cubicBezTo>
                  <a:pt x="9" y="19"/>
                  <a:pt x="6" y="16"/>
                  <a:pt x="6" y="13"/>
                </a:cubicBezTo>
                <a:cubicBezTo>
                  <a:pt x="6" y="9"/>
                  <a:pt x="9" y="6"/>
                  <a:pt x="13" y="6"/>
                </a:cubicBezTo>
                <a:cubicBezTo>
                  <a:pt x="16" y="6"/>
                  <a:pt x="19" y="9"/>
                  <a:pt x="19" y="13"/>
                </a:cubicBezTo>
                <a:cubicBezTo>
                  <a:pt x="19" y="16"/>
                  <a:pt x="16" y="19"/>
                  <a:pt x="13" y="1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a:p>
        </p:txBody>
      </p:sp>
      <p:sp>
        <p:nvSpPr>
          <p:cNvPr id="22" name="Freeform 22"/>
          <p:cNvSpPr>
            <a:spLocks noEditPoints="1"/>
          </p:cNvSpPr>
          <p:nvPr/>
        </p:nvSpPr>
        <p:spPr bwMode="auto">
          <a:xfrm>
            <a:off x="3436938" y="1393825"/>
            <a:ext cx="390525" cy="390525"/>
          </a:xfrm>
          <a:custGeom>
            <a:avLst/>
            <a:gdLst>
              <a:gd name="T0" fmla="*/ 35 w 35"/>
              <a:gd name="T1" fmla="*/ 16 h 35"/>
              <a:gd name="T2" fmla="*/ 35 w 35"/>
              <a:gd name="T3" fmla="*/ 13 h 35"/>
              <a:gd name="T4" fmla="*/ 29 w 35"/>
              <a:gd name="T5" fmla="*/ 4 h 35"/>
              <a:gd name="T6" fmla="*/ 27 w 35"/>
              <a:gd name="T7" fmla="*/ 2 h 35"/>
              <a:gd name="T8" fmla="*/ 16 w 35"/>
              <a:gd name="T9" fmla="*/ 0 h 35"/>
              <a:gd name="T10" fmla="*/ 13 w 35"/>
              <a:gd name="T11" fmla="*/ 1 h 35"/>
              <a:gd name="T12" fmla="*/ 4 w 35"/>
              <a:gd name="T13" fmla="*/ 6 h 35"/>
              <a:gd name="T14" fmla="*/ 3 w 35"/>
              <a:gd name="T15" fmla="*/ 9 h 35"/>
              <a:gd name="T16" fmla="*/ 0 w 35"/>
              <a:gd name="T17" fmla="*/ 19 h 35"/>
              <a:gd name="T18" fmla="*/ 1 w 35"/>
              <a:gd name="T19" fmla="*/ 22 h 35"/>
              <a:gd name="T20" fmla="*/ 6 w 35"/>
              <a:gd name="T21" fmla="*/ 31 h 35"/>
              <a:gd name="T22" fmla="*/ 9 w 35"/>
              <a:gd name="T23" fmla="*/ 32 h 35"/>
              <a:gd name="T24" fmla="*/ 19 w 35"/>
              <a:gd name="T25" fmla="*/ 35 h 35"/>
              <a:gd name="T26" fmla="*/ 22 w 35"/>
              <a:gd name="T27" fmla="*/ 34 h 35"/>
              <a:gd name="T28" fmla="*/ 31 w 35"/>
              <a:gd name="T29" fmla="*/ 29 h 35"/>
              <a:gd name="T30" fmla="*/ 33 w 35"/>
              <a:gd name="T31" fmla="*/ 26 h 35"/>
              <a:gd name="T32" fmla="*/ 35 w 35"/>
              <a:gd name="T33" fmla="*/ 16 h 35"/>
              <a:gd name="T34" fmla="*/ 15 w 35"/>
              <a:gd name="T35" fmla="*/ 29 h 35"/>
              <a:gd name="T36" fmla="*/ 6 w 35"/>
              <a:gd name="T37" fmla="*/ 15 h 35"/>
              <a:gd name="T38" fmla="*/ 20 w 35"/>
              <a:gd name="T39" fmla="*/ 5 h 35"/>
              <a:gd name="T40" fmla="*/ 30 w 35"/>
              <a:gd name="T41" fmla="*/ 20 h 35"/>
              <a:gd name="T42" fmla="*/ 15 w 35"/>
              <a:gd name="T4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35" y="16"/>
                </a:moveTo>
                <a:cubicBezTo>
                  <a:pt x="35" y="15"/>
                  <a:pt x="35" y="14"/>
                  <a:pt x="35" y="13"/>
                </a:cubicBezTo>
                <a:cubicBezTo>
                  <a:pt x="31" y="12"/>
                  <a:pt x="28" y="8"/>
                  <a:pt x="29" y="4"/>
                </a:cubicBezTo>
                <a:cubicBezTo>
                  <a:pt x="28" y="3"/>
                  <a:pt x="27" y="3"/>
                  <a:pt x="27" y="2"/>
                </a:cubicBezTo>
                <a:cubicBezTo>
                  <a:pt x="23" y="5"/>
                  <a:pt x="18" y="3"/>
                  <a:pt x="16" y="0"/>
                </a:cubicBezTo>
                <a:cubicBezTo>
                  <a:pt x="15" y="0"/>
                  <a:pt x="14" y="0"/>
                  <a:pt x="13" y="1"/>
                </a:cubicBezTo>
                <a:cubicBezTo>
                  <a:pt x="12" y="5"/>
                  <a:pt x="8" y="7"/>
                  <a:pt x="4" y="6"/>
                </a:cubicBezTo>
                <a:cubicBezTo>
                  <a:pt x="4" y="7"/>
                  <a:pt x="3" y="8"/>
                  <a:pt x="3" y="9"/>
                </a:cubicBezTo>
                <a:cubicBezTo>
                  <a:pt x="5" y="12"/>
                  <a:pt x="4" y="17"/>
                  <a:pt x="0" y="19"/>
                </a:cubicBezTo>
                <a:cubicBezTo>
                  <a:pt x="0" y="20"/>
                  <a:pt x="1" y="21"/>
                  <a:pt x="1" y="22"/>
                </a:cubicBezTo>
                <a:cubicBezTo>
                  <a:pt x="5" y="23"/>
                  <a:pt x="7" y="27"/>
                  <a:pt x="6" y="31"/>
                </a:cubicBezTo>
                <a:cubicBezTo>
                  <a:pt x="7" y="31"/>
                  <a:pt x="8" y="32"/>
                  <a:pt x="9" y="32"/>
                </a:cubicBezTo>
                <a:cubicBezTo>
                  <a:pt x="12" y="30"/>
                  <a:pt x="17" y="31"/>
                  <a:pt x="19" y="35"/>
                </a:cubicBezTo>
                <a:cubicBezTo>
                  <a:pt x="20" y="35"/>
                  <a:pt x="21" y="35"/>
                  <a:pt x="22" y="34"/>
                </a:cubicBezTo>
                <a:cubicBezTo>
                  <a:pt x="23" y="30"/>
                  <a:pt x="27" y="28"/>
                  <a:pt x="31" y="29"/>
                </a:cubicBezTo>
                <a:cubicBezTo>
                  <a:pt x="32" y="28"/>
                  <a:pt x="32" y="27"/>
                  <a:pt x="33" y="26"/>
                </a:cubicBezTo>
                <a:cubicBezTo>
                  <a:pt x="31" y="23"/>
                  <a:pt x="32" y="18"/>
                  <a:pt x="35" y="16"/>
                </a:cubicBezTo>
                <a:close/>
                <a:moveTo>
                  <a:pt x="15" y="29"/>
                </a:moveTo>
                <a:cubicBezTo>
                  <a:pt x="8" y="28"/>
                  <a:pt x="4" y="21"/>
                  <a:pt x="6" y="15"/>
                </a:cubicBezTo>
                <a:cubicBezTo>
                  <a:pt x="7" y="8"/>
                  <a:pt x="14" y="4"/>
                  <a:pt x="20" y="5"/>
                </a:cubicBezTo>
                <a:cubicBezTo>
                  <a:pt x="27" y="7"/>
                  <a:pt x="31" y="14"/>
                  <a:pt x="30" y="20"/>
                </a:cubicBezTo>
                <a:cubicBezTo>
                  <a:pt x="28" y="27"/>
                  <a:pt x="22" y="31"/>
                  <a:pt x="15" y="29"/>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3" name="Freeform 23"/>
          <p:cNvSpPr>
            <a:spLocks noEditPoints="1"/>
          </p:cNvSpPr>
          <p:nvPr/>
        </p:nvSpPr>
        <p:spPr bwMode="auto">
          <a:xfrm>
            <a:off x="3514725" y="1460500"/>
            <a:ext cx="246063" cy="257175"/>
          </a:xfrm>
          <a:custGeom>
            <a:avLst/>
            <a:gdLst>
              <a:gd name="T0" fmla="*/ 13 w 22"/>
              <a:gd name="T1" fmla="*/ 2 h 23"/>
              <a:gd name="T2" fmla="*/ 1 w 22"/>
              <a:gd name="T3" fmla="*/ 9 h 23"/>
              <a:gd name="T4" fmla="*/ 8 w 22"/>
              <a:gd name="T5" fmla="*/ 21 h 23"/>
              <a:gd name="T6" fmla="*/ 21 w 22"/>
              <a:gd name="T7" fmla="*/ 14 h 23"/>
              <a:gd name="T8" fmla="*/ 13 w 22"/>
              <a:gd name="T9" fmla="*/ 2 h 23"/>
              <a:gd name="T10" fmla="*/ 9 w 22"/>
              <a:gd name="T11" fmla="*/ 19 h 23"/>
              <a:gd name="T12" fmla="*/ 3 w 22"/>
              <a:gd name="T13" fmla="*/ 10 h 23"/>
              <a:gd name="T14" fmla="*/ 12 w 22"/>
              <a:gd name="T15" fmla="*/ 4 h 23"/>
              <a:gd name="T16" fmla="*/ 18 w 22"/>
              <a:gd name="T17" fmla="*/ 13 h 23"/>
              <a:gd name="T18" fmla="*/ 9 w 22"/>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3" y="2"/>
                </a:moveTo>
                <a:cubicBezTo>
                  <a:pt x="7" y="0"/>
                  <a:pt x="2" y="4"/>
                  <a:pt x="1" y="9"/>
                </a:cubicBezTo>
                <a:cubicBezTo>
                  <a:pt x="0" y="15"/>
                  <a:pt x="3" y="20"/>
                  <a:pt x="8" y="21"/>
                </a:cubicBezTo>
                <a:cubicBezTo>
                  <a:pt x="14" y="23"/>
                  <a:pt x="19" y="19"/>
                  <a:pt x="21" y="14"/>
                </a:cubicBezTo>
                <a:cubicBezTo>
                  <a:pt x="22" y="8"/>
                  <a:pt x="18" y="3"/>
                  <a:pt x="13" y="2"/>
                </a:cubicBezTo>
                <a:close/>
                <a:moveTo>
                  <a:pt x="9" y="19"/>
                </a:moveTo>
                <a:cubicBezTo>
                  <a:pt x="5" y="18"/>
                  <a:pt x="2" y="14"/>
                  <a:pt x="3" y="10"/>
                </a:cubicBezTo>
                <a:cubicBezTo>
                  <a:pt x="4" y="5"/>
                  <a:pt x="8" y="3"/>
                  <a:pt x="12" y="4"/>
                </a:cubicBezTo>
                <a:cubicBezTo>
                  <a:pt x="17" y="5"/>
                  <a:pt x="19" y="9"/>
                  <a:pt x="18" y="13"/>
                </a:cubicBezTo>
                <a:cubicBezTo>
                  <a:pt x="17" y="17"/>
                  <a:pt x="13" y="20"/>
                  <a:pt x="9" y="19"/>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4" name="Freeform 24"/>
          <p:cNvSpPr/>
          <p:nvPr/>
        </p:nvSpPr>
        <p:spPr bwMode="auto">
          <a:xfrm>
            <a:off x="4965700" y="4422775"/>
            <a:ext cx="446088" cy="434975"/>
          </a:xfrm>
          <a:custGeom>
            <a:avLst/>
            <a:gdLst>
              <a:gd name="T0" fmla="*/ 35 w 40"/>
              <a:gd name="T1" fmla="*/ 39 h 39"/>
              <a:gd name="T2" fmla="*/ 5 w 40"/>
              <a:gd name="T3" fmla="*/ 39 h 39"/>
              <a:gd name="T4" fmla="*/ 0 w 40"/>
              <a:gd name="T5" fmla="*/ 34 h 39"/>
              <a:gd name="T6" fmla="*/ 0 w 40"/>
              <a:gd name="T7" fmla="*/ 5 h 39"/>
              <a:gd name="T8" fmla="*/ 5 w 40"/>
              <a:gd name="T9" fmla="*/ 0 h 39"/>
              <a:gd name="T10" fmla="*/ 35 w 40"/>
              <a:gd name="T11" fmla="*/ 0 h 39"/>
              <a:gd name="T12" fmla="*/ 40 w 40"/>
              <a:gd name="T13" fmla="*/ 5 h 39"/>
              <a:gd name="T14" fmla="*/ 40 w 40"/>
              <a:gd name="T15" fmla="*/ 34 h 39"/>
              <a:gd name="T16" fmla="*/ 35 w 40"/>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5" y="39"/>
                </a:moveTo>
                <a:cubicBezTo>
                  <a:pt x="5" y="39"/>
                  <a:pt x="5" y="39"/>
                  <a:pt x="5" y="39"/>
                </a:cubicBezTo>
                <a:cubicBezTo>
                  <a:pt x="2" y="39"/>
                  <a:pt x="0" y="37"/>
                  <a:pt x="0" y="34"/>
                </a:cubicBezTo>
                <a:cubicBezTo>
                  <a:pt x="0" y="5"/>
                  <a:pt x="0" y="5"/>
                  <a:pt x="0" y="5"/>
                </a:cubicBezTo>
                <a:cubicBezTo>
                  <a:pt x="0" y="2"/>
                  <a:pt x="2" y="0"/>
                  <a:pt x="5" y="0"/>
                </a:cubicBezTo>
                <a:cubicBezTo>
                  <a:pt x="35" y="0"/>
                  <a:pt x="35" y="0"/>
                  <a:pt x="35" y="0"/>
                </a:cubicBezTo>
                <a:cubicBezTo>
                  <a:pt x="37" y="0"/>
                  <a:pt x="40" y="2"/>
                  <a:pt x="40" y="5"/>
                </a:cubicBezTo>
                <a:cubicBezTo>
                  <a:pt x="40" y="34"/>
                  <a:pt x="40" y="34"/>
                  <a:pt x="40" y="34"/>
                </a:cubicBezTo>
                <a:cubicBezTo>
                  <a:pt x="40" y="37"/>
                  <a:pt x="37" y="39"/>
                  <a:pt x="35" y="39"/>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5" name="Oval 25"/>
          <p:cNvSpPr>
            <a:spLocks noChangeArrowheads="1"/>
          </p:cNvSpPr>
          <p:nvPr/>
        </p:nvSpPr>
        <p:spPr bwMode="auto">
          <a:xfrm>
            <a:off x="5065713" y="4522788"/>
            <a:ext cx="234950" cy="234950"/>
          </a:xfrm>
          <a:prstGeom prst="ellipse">
            <a:avLst/>
          </a:prstGeom>
          <a:solidFill>
            <a:srgbClr val="F4C60E"/>
          </a:solidFill>
          <a:ln>
            <a:noFill/>
          </a:ln>
        </p:spPr>
        <p:txBody>
          <a:bodyPr vert="horz" wrap="square" lIns="91440" tIns="45720" rIns="91440" bIns="45720" numCol="1" anchor="t" anchorCtr="0" compatLnSpc="1"/>
          <a:lstStyle/>
          <a:p>
            <a:endParaRPr lang="en-US"/>
          </a:p>
        </p:txBody>
      </p:sp>
      <p:grpSp>
        <p:nvGrpSpPr>
          <p:cNvPr id="3" name="Group 2"/>
          <p:cNvGrpSpPr/>
          <p:nvPr/>
        </p:nvGrpSpPr>
        <p:grpSpPr>
          <a:xfrm>
            <a:off x="5830693" y="3333750"/>
            <a:ext cx="3313305" cy="647701"/>
            <a:chOff x="5830693" y="3333750"/>
            <a:chExt cx="3313305" cy="647701"/>
          </a:xfrm>
        </p:grpSpPr>
        <p:sp>
          <p:nvSpPr>
            <p:cNvPr id="26" name="Freeform 5"/>
            <p:cNvSpPr/>
            <p:nvPr/>
          </p:nvSpPr>
          <p:spPr bwMode="auto">
            <a:xfrm flipH="1">
              <a:off x="5830693" y="3333750"/>
              <a:ext cx="884306" cy="603250"/>
            </a:xfrm>
            <a:custGeom>
              <a:avLst/>
              <a:gdLst>
                <a:gd name="T0" fmla="*/ 0 w 79"/>
                <a:gd name="T1" fmla="*/ 25 h 54"/>
                <a:gd name="T2" fmla="*/ 5 w 79"/>
                <a:gd name="T3" fmla="*/ 25 h 54"/>
                <a:gd name="T4" fmla="*/ 7 w 79"/>
                <a:gd name="T5" fmla="*/ 23 h 54"/>
                <a:gd name="T6" fmla="*/ 9 w 79"/>
                <a:gd name="T7" fmla="*/ 19 h 54"/>
                <a:gd name="T8" fmla="*/ 12 w 79"/>
                <a:gd name="T9" fmla="*/ 17 h 54"/>
                <a:gd name="T10" fmla="*/ 15 w 79"/>
                <a:gd name="T11" fmla="*/ 14 h 54"/>
                <a:gd name="T12" fmla="*/ 17 w 79"/>
                <a:gd name="T13" fmla="*/ 11 h 54"/>
                <a:gd name="T14" fmla="*/ 18 w 79"/>
                <a:gd name="T15" fmla="*/ 10 h 54"/>
                <a:gd name="T16" fmla="*/ 23 w 79"/>
                <a:gd name="T17" fmla="*/ 8 h 54"/>
                <a:gd name="T18" fmla="*/ 27 w 79"/>
                <a:gd name="T19" fmla="*/ 6 h 54"/>
                <a:gd name="T20" fmla="*/ 31 w 79"/>
                <a:gd name="T21" fmla="*/ 4 h 54"/>
                <a:gd name="T22" fmla="*/ 32 w 79"/>
                <a:gd name="T23" fmla="*/ 4 h 54"/>
                <a:gd name="T24" fmla="*/ 36 w 79"/>
                <a:gd name="T25" fmla="*/ 3 h 54"/>
                <a:gd name="T26" fmla="*/ 40 w 79"/>
                <a:gd name="T27" fmla="*/ 1 h 54"/>
                <a:gd name="T28" fmla="*/ 41 w 79"/>
                <a:gd name="T29" fmla="*/ 1 h 54"/>
                <a:gd name="T30" fmla="*/ 43 w 79"/>
                <a:gd name="T31" fmla="*/ 2 h 54"/>
                <a:gd name="T32" fmla="*/ 43 w 79"/>
                <a:gd name="T33" fmla="*/ 3 h 54"/>
                <a:gd name="T34" fmla="*/ 43 w 79"/>
                <a:gd name="T35" fmla="*/ 6 h 54"/>
                <a:gd name="T36" fmla="*/ 38 w 79"/>
                <a:gd name="T37" fmla="*/ 11 h 54"/>
                <a:gd name="T38" fmla="*/ 36 w 79"/>
                <a:gd name="T39" fmla="*/ 12 h 54"/>
                <a:gd name="T40" fmla="*/ 34 w 79"/>
                <a:gd name="T41" fmla="*/ 12 h 54"/>
                <a:gd name="T42" fmla="*/ 33 w 79"/>
                <a:gd name="T43" fmla="*/ 14 h 54"/>
                <a:gd name="T44" fmla="*/ 31 w 79"/>
                <a:gd name="T45" fmla="*/ 15 h 54"/>
                <a:gd name="T46" fmla="*/ 29 w 79"/>
                <a:gd name="T47" fmla="*/ 17 h 54"/>
                <a:gd name="T48" fmla="*/ 33 w 79"/>
                <a:gd name="T49" fmla="*/ 17 h 54"/>
                <a:gd name="T50" fmla="*/ 76 w 79"/>
                <a:gd name="T51" fmla="*/ 17 h 54"/>
                <a:gd name="T52" fmla="*/ 79 w 79"/>
                <a:gd name="T53" fmla="*/ 20 h 54"/>
                <a:gd name="T54" fmla="*/ 76 w 79"/>
                <a:gd name="T55" fmla="*/ 24 h 54"/>
                <a:gd name="T56" fmla="*/ 47 w 79"/>
                <a:gd name="T57" fmla="*/ 26 h 54"/>
                <a:gd name="T58" fmla="*/ 47 w 79"/>
                <a:gd name="T59" fmla="*/ 27 h 54"/>
                <a:gd name="T60" fmla="*/ 57 w 79"/>
                <a:gd name="T61" fmla="*/ 27 h 54"/>
                <a:gd name="T62" fmla="*/ 59 w 79"/>
                <a:gd name="T63" fmla="*/ 28 h 54"/>
                <a:gd name="T64" fmla="*/ 59 w 79"/>
                <a:gd name="T65" fmla="*/ 33 h 54"/>
                <a:gd name="T66" fmla="*/ 57 w 79"/>
                <a:gd name="T67" fmla="*/ 35 h 54"/>
                <a:gd name="T68" fmla="*/ 48 w 79"/>
                <a:gd name="T69" fmla="*/ 35 h 54"/>
                <a:gd name="T70" fmla="*/ 48 w 79"/>
                <a:gd name="T71" fmla="*/ 36 h 54"/>
                <a:gd name="T72" fmla="*/ 54 w 79"/>
                <a:gd name="T73" fmla="*/ 36 h 54"/>
                <a:gd name="T74" fmla="*/ 56 w 79"/>
                <a:gd name="T75" fmla="*/ 37 h 54"/>
                <a:gd name="T76" fmla="*/ 56 w 79"/>
                <a:gd name="T77" fmla="*/ 42 h 54"/>
                <a:gd name="T78" fmla="*/ 55 w 79"/>
                <a:gd name="T79" fmla="*/ 43 h 54"/>
                <a:gd name="T80" fmla="*/ 48 w 79"/>
                <a:gd name="T81" fmla="*/ 44 h 54"/>
                <a:gd name="T82" fmla="*/ 48 w 79"/>
                <a:gd name="T83" fmla="*/ 45 h 54"/>
                <a:gd name="T84" fmla="*/ 52 w 79"/>
                <a:gd name="T85" fmla="*/ 45 h 54"/>
                <a:gd name="T86" fmla="*/ 53 w 79"/>
                <a:gd name="T87" fmla="*/ 45 h 54"/>
                <a:gd name="T88" fmla="*/ 52 w 79"/>
                <a:gd name="T89" fmla="*/ 50 h 54"/>
                <a:gd name="T90" fmla="*/ 51 w 79"/>
                <a:gd name="T91" fmla="*/ 51 h 54"/>
                <a:gd name="T92" fmla="*/ 34 w 79"/>
                <a:gd name="T93" fmla="*/ 54 h 54"/>
                <a:gd name="T94" fmla="*/ 12 w 79"/>
                <a:gd name="T95" fmla="*/ 52 h 54"/>
                <a:gd name="T96" fmla="*/ 0 w 79"/>
                <a:gd name="T97" fmla="*/ 52 h 54"/>
                <a:gd name="T98" fmla="*/ 0 w 79"/>
                <a:gd name="T99"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54">
                  <a:moveTo>
                    <a:pt x="0" y="25"/>
                  </a:moveTo>
                  <a:cubicBezTo>
                    <a:pt x="0" y="25"/>
                    <a:pt x="4" y="25"/>
                    <a:pt x="5" y="25"/>
                  </a:cubicBezTo>
                  <a:cubicBezTo>
                    <a:pt x="5" y="24"/>
                    <a:pt x="6" y="24"/>
                    <a:pt x="7" y="23"/>
                  </a:cubicBezTo>
                  <a:cubicBezTo>
                    <a:pt x="8" y="22"/>
                    <a:pt x="9" y="20"/>
                    <a:pt x="9" y="19"/>
                  </a:cubicBezTo>
                  <a:cubicBezTo>
                    <a:pt x="10" y="19"/>
                    <a:pt x="11" y="18"/>
                    <a:pt x="12" y="17"/>
                  </a:cubicBezTo>
                  <a:cubicBezTo>
                    <a:pt x="13" y="17"/>
                    <a:pt x="15" y="14"/>
                    <a:pt x="15" y="14"/>
                  </a:cubicBezTo>
                  <a:cubicBezTo>
                    <a:pt x="15" y="14"/>
                    <a:pt x="16" y="12"/>
                    <a:pt x="17" y="11"/>
                  </a:cubicBezTo>
                  <a:cubicBezTo>
                    <a:pt x="17" y="11"/>
                    <a:pt x="18" y="10"/>
                    <a:pt x="18" y="10"/>
                  </a:cubicBezTo>
                  <a:cubicBezTo>
                    <a:pt x="19" y="9"/>
                    <a:pt x="22" y="9"/>
                    <a:pt x="23" y="8"/>
                  </a:cubicBezTo>
                  <a:cubicBezTo>
                    <a:pt x="24" y="8"/>
                    <a:pt x="26" y="7"/>
                    <a:pt x="27" y="6"/>
                  </a:cubicBezTo>
                  <a:cubicBezTo>
                    <a:pt x="28" y="6"/>
                    <a:pt x="30" y="5"/>
                    <a:pt x="31" y="4"/>
                  </a:cubicBezTo>
                  <a:cubicBezTo>
                    <a:pt x="31" y="4"/>
                    <a:pt x="32" y="4"/>
                    <a:pt x="32" y="4"/>
                  </a:cubicBezTo>
                  <a:cubicBezTo>
                    <a:pt x="33" y="4"/>
                    <a:pt x="35" y="4"/>
                    <a:pt x="36" y="3"/>
                  </a:cubicBezTo>
                  <a:cubicBezTo>
                    <a:pt x="37" y="3"/>
                    <a:pt x="39" y="1"/>
                    <a:pt x="40" y="1"/>
                  </a:cubicBezTo>
                  <a:cubicBezTo>
                    <a:pt x="41" y="0"/>
                    <a:pt x="41" y="1"/>
                    <a:pt x="41" y="1"/>
                  </a:cubicBezTo>
                  <a:cubicBezTo>
                    <a:pt x="42" y="1"/>
                    <a:pt x="42" y="1"/>
                    <a:pt x="43" y="2"/>
                  </a:cubicBezTo>
                  <a:cubicBezTo>
                    <a:pt x="43" y="2"/>
                    <a:pt x="43" y="3"/>
                    <a:pt x="43" y="3"/>
                  </a:cubicBezTo>
                  <a:cubicBezTo>
                    <a:pt x="43" y="4"/>
                    <a:pt x="43" y="5"/>
                    <a:pt x="43" y="6"/>
                  </a:cubicBezTo>
                  <a:cubicBezTo>
                    <a:pt x="42" y="8"/>
                    <a:pt x="38" y="11"/>
                    <a:pt x="38" y="11"/>
                  </a:cubicBezTo>
                  <a:cubicBezTo>
                    <a:pt x="38" y="11"/>
                    <a:pt x="37" y="12"/>
                    <a:pt x="36" y="12"/>
                  </a:cubicBezTo>
                  <a:cubicBezTo>
                    <a:pt x="36" y="12"/>
                    <a:pt x="34" y="12"/>
                    <a:pt x="34" y="12"/>
                  </a:cubicBezTo>
                  <a:cubicBezTo>
                    <a:pt x="34" y="12"/>
                    <a:pt x="33" y="13"/>
                    <a:pt x="33" y="14"/>
                  </a:cubicBezTo>
                  <a:cubicBezTo>
                    <a:pt x="33" y="14"/>
                    <a:pt x="32" y="15"/>
                    <a:pt x="31" y="15"/>
                  </a:cubicBezTo>
                  <a:cubicBezTo>
                    <a:pt x="31" y="16"/>
                    <a:pt x="29" y="17"/>
                    <a:pt x="29" y="17"/>
                  </a:cubicBezTo>
                  <a:cubicBezTo>
                    <a:pt x="29" y="17"/>
                    <a:pt x="31" y="17"/>
                    <a:pt x="33" y="17"/>
                  </a:cubicBezTo>
                  <a:cubicBezTo>
                    <a:pt x="76" y="17"/>
                    <a:pt x="76" y="17"/>
                    <a:pt x="76" y="17"/>
                  </a:cubicBezTo>
                  <a:cubicBezTo>
                    <a:pt x="78" y="17"/>
                    <a:pt x="79" y="18"/>
                    <a:pt x="79" y="20"/>
                  </a:cubicBezTo>
                  <a:cubicBezTo>
                    <a:pt x="79" y="23"/>
                    <a:pt x="78" y="24"/>
                    <a:pt x="76" y="24"/>
                  </a:cubicBezTo>
                  <a:cubicBezTo>
                    <a:pt x="69" y="25"/>
                    <a:pt x="47" y="26"/>
                    <a:pt x="47" y="26"/>
                  </a:cubicBezTo>
                  <a:cubicBezTo>
                    <a:pt x="46" y="26"/>
                    <a:pt x="46" y="27"/>
                    <a:pt x="47" y="27"/>
                  </a:cubicBezTo>
                  <a:cubicBezTo>
                    <a:pt x="50" y="27"/>
                    <a:pt x="54" y="27"/>
                    <a:pt x="57" y="27"/>
                  </a:cubicBezTo>
                  <a:cubicBezTo>
                    <a:pt x="58" y="27"/>
                    <a:pt x="59" y="28"/>
                    <a:pt x="59" y="28"/>
                  </a:cubicBezTo>
                  <a:cubicBezTo>
                    <a:pt x="59" y="29"/>
                    <a:pt x="59" y="32"/>
                    <a:pt x="59" y="33"/>
                  </a:cubicBezTo>
                  <a:cubicBezTo>
                    <a:pt x="58" y="34"/>
                    <a:pt x="58" y="34"/>
                    <a:pt x="57" y="35"/>
                  </a:cubicBezTo>
                  <a:cubicBezTo>
                    <a:pt x="48" y="35"/>
                    <a:pt x="48" y="35"/>
                    <a:pt x="48" y="35"/>
                  </a:cubicBezTo>
                  <a:cubicBezTo>
                    <a:pt x="47" y="35"/>
                    <a:pt x="47" y="36"/>
                    <a:pt x="48" y="36"/>
                  </a:cubicBezTo>
                  <a:cubicBezTo>
                    <a:pt x="54" y="36"/>
                    <a:pt x="54" y="36"/>
                    <a:pt x="54" y="36"/>
                  </a:cubicBezTo>
                  <a:cubicBezTo>
                    <a:pt x="56" y="36"/>
                    <a:pt x="56" y="37"/>
                    <a:pt x="56" y="37"/>
                  </a:cubicBezTo>
                  <a:cubicBezTo>
                    <a:pt x="57" y="38"/>
                    <a:pt x="56" y="41"/>
                    <a:pt x="56" y="42"/>
                  </a:cubicBezTo>
                  <a:cubicBezTo>
                    <a:pt x="55" y="43"/>
                    <a:pt x="55" y="43"/>
                    <a:pt x="55" y="43"/>
                  </a:cubicBezTo>
                  <a:cubicBezTo>
                    <a:pt x="48" y="44"/>
                    <a:pt x="48" y="44"/>
                    <a:pt x="48" y="44"/>
                  </a:cubicBezTo>
                  <a:cubicBezTo>
                    <a:pt x="47" y="44"/>
                    <a:pt x="47" y="45"/>
                    <a:pt x="48" y="45"/>
                  </a:cubicBezTo>
                  <a:cubicBezTo>
                    <a:pt x="52" y="45"/>
                    <a:pt x="52" y="45"/>
                    <a:pt x="52" y="45"/>
                  </a:cubicBezTo>
                  <a:cubicBezTo>
                    <a:pt x="52" y="45"/>
                    <a:pt x="53" y="45"/>
                    <a:pt x="53" y="45"/>
                  </a:cubicBezTo>
                  <a:cubicBezTo>
                    <a:pt x="53" y="46"/>
                    <a:pt x="53" y="49"/>
                    <a:pt x="52" y="50"/>
                  </a:cubicBezTo>
                  <a:cubicBezTo>
                    <a:pt x="52" y="50"/>
                    <a:pt x="52" y="50"/>
                    <a:pt x="51" y="51"/>
                  </a:cubicBezTo>
                  <a:cubicBezTo>
                    <a:pt x="51" y="51"/>
                    <a:pt x="39" y="54"/>
                    <a:pt x="34" y="54"/>
                  </a:cubicBezTo>
                  <a:cubicBezTo>
                    <a:pt x="29" y="54"/>
                    <a:pt x="12" y="52"/>
                    <a:pt x="12" y="52"/>
                  </a:cubicBezTo>
                  <a:cubicBezTo>
                    <a:pt x="0" y="52"/>
                    <a:pt x="0" y="52"/>
                    <a:pt x="0" y="52"/>
                  </a:cubicBezTo>
                  <a:lnTo>
                    <a:pt x="0" y="25"/>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27" name="Rectangle 6"/>
            <p:cNvSpPr>
              <a:spLocks noChangeArrowheads="1"/>
            </p:cNvSpPr>
            <p:nvPr/>
          </p:nvSpPr>
          <p:spPr bwMode="auto">
            <a:xfrm flipH="1">
              <a:off x="6668875" y="3579813"/>
              <a:ext cx="112925" cy="379413"/>
            </a:xfrm>
            <a:prstGeom prst="rect">
              <a:avLst/>
            </a:prstGeom>
            <a:solidFill>
              <a:srgbClr val="F3C301"/>
            </a:solidFill>
            <a:ln>
              <a:noFill/>
            </a:ln>
          </p:spPr>
          <p:txBody>
            <a:bodyPr vert="horz" wrap="square" lIns="91440" tIns="45720" rIns="91440" bIns="45720" numCol="1" anchor="t" anchorCtr="0" compatLnSpc="1"/>
            <a:lstStyle/>
            <a:p>
              <a:endParaRPr lang="en-US"/>
            </a:p>
          </p:txBody>
        </p:sp>
        <p:sp>
          <p:nvSpPr>
            <p:cNvPr id="28" name="Rectangle 7"/>
            <p:cNvSpPr>
              <a:spLocks noChangeArrowheads="1"/>
            </p:cNvSpPr>
            <p:nvPr/>
          </p:nvSpPr>
          <p:spPr bwMode="auto">
            <a:xfrm flipH="1">
              <a:off x="6781799" y="3557588"/>
              <a:ext cx="2362199" cy="423863"/>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grpSp>
      <p:sp>
        <p:nvSpPr>
          <p:cNvPr id="37" name="Freeform 21"/>
          <p:cNvSpPr/>
          <p:nvPr/>
        </p:nvSpPr>
        <p:spPr bwMode="auto">
          <a:xfrm rot="2152137">
            <a:off x="8060657" y="2365986"/>
            <a:ext cx="461917" cy="483185"/>
          </a:xfrm>
          <a:custGeom>
            <a:avLst/>
            <a:gdLst>
              <a:gd name="T0" fmla="*/ 129 w 174"/>
              <a:gd name="T1" fmla="*/ 106 h 182"/>
              <a:gd name="T2" fmla="*/ 103 w 174"/>
              <a:gd name="T3" fmla="*/ 56 h 182"/>
              <a:gd name="T4" fmla="*/ 87 w 174"/>
              <a:gd name="T5" fmla="*/ 7 h 182"/>
              <a:gd name="T6" fmla="*/ 84 w 174"/>
              <a:gd name="T7" fmla="*/ 2 h 182"/>
              <a:gd name="T8" fmla="*/ 67 w 174"/>
              <a:gd name="T9" fmla="*/ 7 h 182"/>
              <a:gd name="T10" fmla="*/ 58 w 174"/>
              <a:gd name="T11" fmla="*/ 38 h 182"/>
              <a:gd name="T12" fmla="*/ 59 w 174"/>
              <a:gd name="T13" fmla="*/ 39 h 182"/>
              <a:gd name="T14" fmla="*/ 64 w 174"/>
              <a:gd name="T15" fmla="*/ 80 h 182"/>
              <a:gd name="T16" fmla="*/ 54 w 174"/>
              <a:gd name="T17" fmla="*/ 83 h 182"/>
              <a:gd name="T18" fmla="*/ 12 w 174"/>
              <a:gd name="T19" fmla="*/ 83 h 182"/>
              <a:gd name="T20" fmla="*/ 0 w 174"/>
              <a:gd name="T21" fmla="*/ 95 h 182"/>
              <a:gd name="T22" fmla="*/ 0 w 174"/>
              <a:gd name="T23" fmla="*/ 97 h 182"/>
              <a:gd name="T24" fmla="*/ 11 w 174"/>
              <a:gd name="T25" fmla="*/ 109 h 182"/>
              <a:gd name="T26" fmla="*/ 5 w 174"/>
              <a:gd name="T27" fmla="*/ 119 h 182"/>
              <a:gd name="T28" fmla="*/ 5 w 174"/>
              <a:gd name="T29" fmla="*/ 121 h 182"/>
              <a:gd name="T30" fmla="*/ 15 w 174"/>
              <a:gd name="T31" fmla="*/ 133 h 182"/>
              <a:gd name="T32" fmla="*/ 10 w 174"/>
              <a:gd name="T33" fmla="*/ 143 h 182"/>
              <a:gd name="T34" fmla="*/ 10 w 174"/>
              <a:gd name="T35" fmla="*/ 145 h 182"/>
              <a:gd name="T36" fmla="*/ 20 w 174"/>
              <a:gd name="T37" fmla="*/ 157 h 182"/>
              <a:gd name="T38" fmla="*/ 14 w 174"/>
              <a:gd name="T39" fmla="*/ 167 h 182"/>
              <a:gd name="T40" fmla="*/ 14 w 174"/>
              <a:gd name="T41" fmla="*/ 169 h 182"/>
              <a:gd name="T42" fmla="*/ 26 w 174"/>
              <a:gd name="T43" fmla="*/ 181 h 182"/>
              <a:gd name="T44" fmla="*/ 82 w 174"/>
              <a:gd name="T45" fmla="*/ 181 h 182"/>
              <a:gd name="T46" fmla="*/ 97 w 174"/>
              <a:gd name="T47" fmla="*/ 182 h 182"/>
              <a:gd name="T48" fmla="*/ 144 w 174"/>
              <a:gd name="T49" fmla="*/ 175 h 182"/>
              <a:gd name="T50" fmla="*/ 174 w 174"/>
              <a:gd name="T51" fmla="*/ 175 h 182"/>
              <a:gd name="T52" fmla="*/ 174 w 174"/>
              <a:gd name="T53" fmla="*/ 107 h 182"/>
              <a:gd name="T54" fmla="*/ 129 w 174"/>
              <a:gd name="T55" fmla="*/ 10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82">
                <a:moveTo>
                  <a:pt x="129" y="106"/>
                </a:moveTo>
                <a:cubicBezTo>
                  <a:pt x="128" y="102"/>
                  <a:pt x="119" y="77"/>
                  <a:pt x="103" y="56"/>
                </a:cubicBezTo>
                <a:cubicBezTo>
                  <a:pt x="87" y="34"/>
                  <a:pt x="87" y="18"/>
                  <a:pt x="87" y="7"/>
                </a:cubicBezTo>
                <a:cubicBezTo>
                  <a:pt x="87" y="5"/>
                  <a:pt x="86" y="3"/>
                  <a:pt x="84" y="2"/>
                </a:cubicBezTo>
                <a:cubicBezTo>
                  <a:pt x="80" y="0"/>
                  <a:pt x="72" y="3"/>
                  <a:pt x="67" y="7"/>
                </a:cubicBezTo>
                <a:cubicBezTo>
                  <a:pt x="62" y="11"/>
                  <a:pt x="53" y="21"/>
                  <a:pt x="58" y="38"/>
                </a:cubicBezTo>
                <a:cubicBezTo>
                  <a:pt x="59" y="39"/>
                  <a:pt x="59" y="39"/>
                  <a:pt x="59" y="39"/>
                </a:cubicBezTo>
                <a:cubicBezTo>
                  <a:pt x="64" y="59"/>
                  <a:pt x="68" y="74"/>
                  <a:pt x="64" y="80"/>
                </a:cubicBezTo>
                <a:cubicBezTo>
                  <a:pt x="62" y="82"/>
                  <a:pt x="59" y="83"/>
                  <a:pt x="54" y="83"/>
                </a:cubicBezTo>
                <a:cubicBezTo>
                  <a:pt x="12" y="83"/>
                  <a:pt x="12" y="83"/>
                  <a:pt x="12" y="83"/>
                </a:cubicBezTo>
                <a:cubicBezTo>
                  <a:pt x="5" y="83"/>
                  <a:pt x="0" y="88"/>
                  <a:pt x="0" y="95"/>
                </a:cubicBezTo>
                <a:cubicBezTo>
                  <a:pt x="0" y="97"/>
                  <a:pt x="0" y="97"/>
                  <a:pt x="0" y="97"/>
                </a:cubicBezTo>
                <a:cubicBezTo>
                  <a:pt x="0" y="103"/>
                  <a:pt x="5" y="108"/>
                  <a:pt x="11" y="109"/>
                </a:cubicBezTo>
                <a:cubicBezTo>
                  <a:pt x="7" y="111"/>
                  <a:pt x="5" y="114"/>
                  <a:pt x="5" y="119"/>
                </a:cubicBezTo>
                <a:cubicBezTo>
                  <a:pt x="5" y="121"/>
                  <a:pt x="5" y="121"/>
                  <a:pt x="5" y="121"/>
                </a:cubicBezTo>
                <a:cubicBezTo>
                  <a:pt x="5" y="127"/>
                  <a:pt x="10" y="132"/>
                  <a:pt x="15" y="133"/>
                </a:cubicBezTo>
                <a:cubicBezTo>
                  <a:pt x="12" y="135"/>
                  <a:pt x="10" y="138"/>
                  <a:pt x="10" y="143"/>
                </a:cubicBezTo>
                <a:cubicBezTo>
                  <a:pt x="10" y="145"/>
                  <a:pt x="10" y="145"/>
                  <a:pt x="10" y="145"/>
                </a:cubicBezTo>
                <a:cubicBezTo>
                  <a:pt x="10" y="151"/>
                  <a:pt x="14" y="156"/>
                  <a:pt x="20" y="157"/>
                </a:cubicBezTo>
                <a:cubicBezTo>
                  <a:pt x="17" y="159"/>
                  <a:pt x="14" y="162"/>
                  <a:pt x="14" y="167"/>
                </a:cubicBezTo>
                <a:cubicBezTo>
                  <a:pt x="14" y="169"/>
                  <a:pt x="14" y="169"/>
                  <a:pt x="14" y="169"/>
                </a:cubicBezTo>
                <a:cubicBezTo>
                  <a:pt x="14" y="176"/>
                  <a:pt x="20" y="181"/>
                  <a:pt x="26" y="181"/>
                </a:cubicBezTo>
                <a:cubicBezTo>
                  <a:pt x="82" y="181"/>
                  <a:pt x="82" y="181"/>
                  <a:pt x="82" y="181"/>
                </a:cubicBezTo>
                <a:cubicBezTo>
                  <a:pt x="87" y="182"/>
                  <a:pt x="92" y="182"/>
                  <a:pt x="97" y="182"/>
                </a:cubicBezTo>
                <a:cubicBezTo>
                  <a:pt x="118" y="182"/>
                  <a:pt x="142" y="176"/>
                  <a:pt x="144" y="175"/>
                </a:cubicBezTo>
                <a:cubicBezTo>
                  <a:pt x="174" y="175"/>
                  <a:pt x="174" y="175"/>
                  <a:pt x="174" y="175"/>
                </a:cubicBezTo>
                <a:cubicBezTo>
                  <a:pt x="174" y="107"/>
                  <a:pt x="174" y="107"/>
                  <a:pt x="174" y="107"/>
                </a:cubicBezTo>
                <a:lnTo>
                  <a:pt x="129" y="106"/>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8" name="Freeform 22"/>
          <p:cNvSpPr>
            <a:spLocks noEditPoints="1"/>
          </p:cNvSpPr>
          <p:nvPr/>
        </p:nvSpPr>
        <p:spPr bwMode="auto">
          <a:xfrm rot="2327686" flipH="1">
            <a:off x="1218924" y="3129251"/>
            <a:ext cx="434124" cy="488927"/>
          </a:xfrm>
          <a:custGeom>
            <a:avLst/>
            <a:gdLst>
              <a:gd name="T0" fmla="*/ 83 w 176"/>
              <a:gd name="T1" fmla="*/ 182 h 183"/>
              <a:gd name="T2" fmla="*/ 14 w 176"/>
              <a:gd name="T3" fmla="*/ 169 h 183"/>
              <a:gd name="T4" fmla="*/ 19 w 176"/>
              <a:gd name="T5" fmla="*/ 157 h 183"/>
              <a:gd name="T6" fmla="*/ 10 w 176"/>
              <a:gd name="T7" fmla="*/ 143 h 183"/>
              <a:gd name="T8" fmla="*/ 5 w 176"/>
              <a:gd name="T9" fmla="*/ 121 h 183"/>
              <a:gd name="T10" fmla="*/ 9 w 176"/>
              <a:gd name="T11" fmla="*/ 109 h 183"/>
              <a:gd name="T12" fmla="*/ 0 w 176"/>
              <a:gd name="T13" fmla="*/ 95 h 183"/>
              <a:gd name="T14" fmla="*/ 55 w 176"/>
              <a:gd name="T15" fmla="*/ 82 h 183"/>
              <a:gd name="T16" fmla="*/ 59 w 176"/>
              <a:gd name="T17" fmla="*/ 40 h 183"/>
              <a:gd name="T18" fmla="*/ 67 w 176"/>
              <a:gd name="T19" fmla="*/ 7 h 183"/>
              <a:gd name="T20" fmla="*/ 85 w 176"/>
              <a:gd name="T21" fmla="*/ 1 h 183"/>
              <a:gd name="T22" fmla="*/ 105 w 176"/>
              <a:gd name="T23" fmla="*/ 56 h 183"/>
              <a:gd name="T24" fmla="*/ 176 w 176"/>
              <a:gd name="T25" fmla="*/ 106 h 183"/>
              <a:gd name="T26" fmla="*/ 145 w 176"/>
              <a:gd name="T27" fmla="*/ 176 h 183"/>
              <a:gd name="T28" fmla="*/ 13 w 176"/>
              <a:gd name="T29" fmla="*/ 84 h 183"/>
              <a:gd name="T30" fmla="*/ 2 w 176"/>
              <a:gd name="T31" fmla="*/ 97 h 183"/>
              <a:gd name="T32" fmla="*/ 15 w 176"/>
              <a:gd name="T33" fmla="*/ 108 h 183"/>
              <a:gd name="T34" fmla="*/ 7 w 176"/>
              <a:gd name="T35" fmla="*/ 119 h 183"/>
              <a:gd name="T36" fmla="*/ 16 w 176"/>
              <a:gd name="T37" fmla="*/ 132 h 183"/>
              <a:gd name="T38" fmla="*/ 17 w 176"/>
              <a:gd name="T39" fmla="*/ 134 h 183"/>
              <a:gd name="T40" fmla="*/ 12 w 176"/>
              <a:gd name="T41" fmla="*/ 145 h 183"/>
              <a:gd name="T42" fmla="*/ 24 w 176"/>
              <a:gd name="T43" fmla="*/ 156 h 183"/>
              <a:gd name="T44" fmla="*/ 16 w 176"/>
              <a:gd name="T45" fmla="*/ 167 h 183"/>
              <a:gd name="T46" fmla="*/ 27 w 176"/>
              <a:gd name="T47" fmla="*/ 180 h 183"/>
              <a:gd name="T48" fmla="*/ 83 w 176"/>
              <a:gd name="T49" fmla="*/ 180 h 183"/>
              <a:gd name="T50" fmla="*/ 145 w 176"/>
              <a:gd name="T51" fmla="*/ 174 h 183"/>
              <a:gd name="T52" fmla="*/ 174 w 176"/>
              <a:gd name="T53" fmla="*/ 174 h 183"/>
              <a:gd name="T54" fmla="*/ 129 w 176"/>
              <a:gd name="T55" fmla="*/ 107 h 183"/>
              <a:gd name="T56" fmla="*/ 104 w 176"/>
              <a:gd name="T57" fmla="*/ 57 h 183"/>
              <a:gd name="T58" fmla="*/ 84 w 176"/>
              <a:gd name="T59" fmla="*/ 3 h 183"/>
              <a:gd name="T60" fmla="*/ 68 w 176"/>
              <a:gd name="T61" fmla="*/ 8 h 183"/>
              <a:gd name="T62" fmla="*/ 61 w 176"/>
              <a:gd name="T63" fmla="*/ 39 h 183"/>
              <a:gd name="T64" fmla="*/ 55 w 176"/>
              <a:gd name="T65" fmla="*/ 8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83">
                <a:moveTo>
                  <a:pt x="98" y="183"/>
                </a:moveTo>
                <a:cubicBezTo>
                  <a:pt x="92" y="183"/>
                  <a:pt x="87" y="182"/>
                  <a:pt x="83" y="182"/>
                </a:cubicBezTo>
                <a:cubicBezTo>
                  <a:pt x="27" y="182"/>
                  <a:pt x="27" y="182"/>
                  <a:pt x="27" y="182"/>
                </a:cubicBezTo>
                <a:cubicBezTo>
                  <a:pt x="20" y="182"/>
                  <a:pt x="14" y="176"/>
                  <a:pt x="14" y="169"/>
                </a:cubicBezTo>
                <a:cubicBezTo>
                  <a:pt x="14" y="167"/>
                  <a:pt x="14" y="167"/>
                  <a:pt x="14" y="167"/>
                </a:cubicBezTo>
                <a:cubicBezTo>
                  <a:pt x="14" y="163"/>
                  <a:pt x="16" y="160"/>
                  <a:pt x="19" y="157"/>
                </a:cubicBezTo>
                <a:cubicBezTo>
                  <a:pt x="13" y="156"/>
                  <a:pt x="10" y="151"/>
                  <a:pt x="10" y="145"/>
                </a:cubicBezTo>
                <a:cubicBezTo>
                  <a:pt x="10" y="143"/>
                  <a:pt x="10" y="143"/>
                  <a:pt x="10" y="143"/>
                </a:cubicBezTo>
                <a:cubicBezTo>
                  <a:pt x="10" y="139"/>
                  <a:pt x="11" y="136"/>
                  <a:pt x="14" y="133"/>
                </a:cubicBezTo>
                <a:cubicBezTo>
                  <a:pt x="9" y="132"/>
                  <a:pt x="5" y="127"/>
                  <a:pt x="5" y="121"/>
                </a:cubicBezTo>
                <a:cubicBezTo>
                  <a:pt x="5" y="119"/>
                  <a:pt x="5" y="119"/>
                  <a:pt x="5" y="119"/>
                </a:cubicBezTo>
                <a:cubicBezTo>
                  <a:pt x="5" y="115"/>
                  <a:pt x="6" y="112"/>
                  <a:pt x="9" y="109"/>
                </a:cubicBezTo>
                <a:cubicBezTo>
                  <a:pt x="4" y="108"/>
                  <a:pt x="0" y="103"/>
                  <a:pt x="0" y="97"/>
                </a:cubicBezTo>
                <a:cubicBezTo>
                  <a:pt x="0" y="95"/>
                  <a:pt x="0" y="95"/>
                  <a:pt x="0" y="95"/>
                </a:cubicBezTo>
                <a:cubicBezTo>
                  <a:pt x="0" y="88"/>
                  <a:pt x="6" y="82"/>
                  <a:pt x="13" y="82"/>
                </a:cubicBezTo>
                <a:cubicBezTo>
                  <a:pt x="55" y="82"/>
                  <a:pt x="55" y="82"/>
                  <a:pt x="55" y="82"/>
                </a:cubicBezTo>
                <a:cubicBezTo>
                  <a:pt x="59" y="82"/>
                  <a:pt x="62" y="81"/>
                  <a:pt x="64" y="79"/>
                </a:cubicBezTo>
                <a:cubicBezTo>
                  <a:pt x="68" y="73"/>
                  <a:pt x="64" y="59"/>
                  <a:pt x="59" y="40"/>
                </a:cubicBezTo>
                <a:cubicBezTo>
                  <a:pt x="58" y="38"/>
                  <a:pt x="58" y="38"/>
                  <a:pt x="58" y="38"/>
                </a:cubicBezTo>
                <a:cubicBezTo>
                  <a:pt x="53" y="21"/>
                  <a:pt x="63" y="10"/>
                  <a:pt x="67" y="7"/>
                </a:cubicBezTo>
                <a:cubicBezTo>
                  <a:pt x="71" y="3"/>
                  <a:pt x="77" y="0"/>
                  <a:pt x="81" y="0"/>
                </a:cubicBezTo>
                <a:cubicBezTo>
                  <a:pt x="83" y="0"/>
                  <a:pt x="84" y="1"/>
                  <a:pt x="85" y="1"/>
                </a:cubicBezTo>
                <a:cubicBezTo>
                  <a:pt x="87" y="2"/>
                  <a:pt x="89" y="4"/>
                  <a:pt x="89" y="7"/>
                </a:cubicBezTo>
                <a:cubicBezTo>
                  <a:pt x="89" y="18"/>
                  <a:pt x="89" y="34"/>
                  <a:pt x="105" y="56"/>
                </a:cubicBezTo>
                <a:cubicBezTo>
                  <a:pt x="120" y="75"/>
                  <a:pt x="129" y="99"/>
                  <a:pt x="131" y="105"/>
                </a:cubicBezTo>
                <a:cubicBezTo>
                  <a:pt x="176" y="106"/>
                  <a:pt x="176" y="106"/>
                  <a:pt x="176" y="106"/>
                </a:cubicBezTo>
                <a:cubicBezTo>
                  <a:pt x="176" y="176"/>
                  <a:pt x="176" y="176"/>
                  <a:pt x="176" y="176"/>
                </a:cubicBezTo>
                <a:cubicBezTo>
                  <a:pt x="145" y="176"/>
                  <a:pt x="145" y="176"/>
                  <a:pt x="145" y="176"/>
                </a:cubicBezTo>
                <a:cubicBezTo>
                  <a:pt x="143" y="177"/>
                  <a:pt x="119" y="183"/>
                  <a:pt x="98" y="183"/>
                </a:cubicBezTo>
                <a:close/>
                <a:moveTo>
                  <a:pt x="13" y="84"/>
                </a:moveTo>
                <a:cubicBezTo>
                  <a:pt x="7" y="84"/>
                  <a:pt x="2" y="89"/>
                  <a:pt x="2" y="95"/>
                </a:cubicBezTo>
                <a:cubicBezTo>
                  <a:pt x="2" y="97"/>
                  <a:pt x="2" y="97"/>
                  <a:pt x="2" y="97"/>
                </a:cubicBezTo>
                <a:cubicBezTo>
                  <a:pt x="2" y="103"/>
                  <a:pt x="6" y="107"/>
                  <a:pt x="12" y="108"/>
                </a:cubicBezTo>
                <a:cubicBezTo>
                  <a:pt x="15" y="108"/>
                  <a:pt x="15" y="108"/>
                  <a:pt x="15" y="108"/>
                </a:cubicBezTo>
                <a:cubicBezTo>
                  <a:pt x="12" y="110"/>
                  <a:pt x="12" y="110"/>
                  <a:pt x="12" y="110"/>
                </a:cubicBezTo>
                <a:cubicBezTo>
                  <a:pt x="9" y="112"/>
                  <a:pt x="7" y="115"/>
                  <a:pt x="7" y="119"/>
                </a:cubicBezTo>
                <a:cubicBezTo>
                  <a:pt x="7" y="121"/>
                  <a:pt x="7" y="121"/>
                  <a:pt x="7" y="121"/>
                </a:cubicBezTo>
                <a:cubicBezTo>
                  <a:pt x="7" y="127"/>
                  <a:pt x="11" y="131"/>
                  <a:pt x="16" y="132"/>
                </a:cubicBezTo>
                <a:cubicBezTo>
                  <a:pt x="20" y="132"/>
                  <a:pt x="20" y="132"/>
                  <a:pt x="20" y="132"/>
                </a:cubicBezTo>
                <a:cubicBezTo>
                  <a:pt x="17" y="134"/>
                  <a:pt x="17" y="134"/>
                  <a:pt x="17" y="134"/>
                </a:cubicBezTo>
                <a:cubicBezTo>
                  <a:pt x="14" y="135"/>
                  <a:pt x="12" y="139"/>
                  <a:pt x="12" y="143"/>
                </a:cubicBezTo>
                <a:cubicBezTo>
                  <a:pt x="12" y="145"/>
                  <a:pt x="12" y="145"/>
                  <a:pt x="12" y="145"/>
                </a:cubicBezTo>
                <a:cubicBezTo>
                  <a:pt x="12" y="151"/>
                  <a:pt x="16" y="155"/>
                  <a:pt x="21" y="156"/>
                </a:cubicBezTo>
                <a:cubicBezTo>
                  <a:pt x="24" y="156"/>
                  <a:pt x="24" y="156"/>
                  <a:pt x="24" y="156"/>
                </a:cubicBezTo>
                <a:cubicBezTo>
                  <a:pt x="22" y="158"/>
                  <a:pt x="22" y="158"/>
                  <a:pt x="22" y="158"/>
                </a:cubicBezTo>
                <a:cubicBezTo>
                  <a:pt x="18" y="159"/>
                  <a:pt x="16" y="163"/>
                  <a:pt x="16" y="167"/>
                </a:cubicBezTo>
                <a:cubicBezTo>
                  <a:pt x="16" y="169"/>
                  <a:pt x="16" y="169"/>
                  <a:pt x="16" y="169"/>
                </a:cubicBezTo>
                <a:cubicBezTo>
                  <a:pt x="16" y="175"/>
                  <a:pt x="21" y="180"/>
                  <a:pt x="27" y="180"/>
                </a:cubicBezTo>
                <a:cubicBezTo>
                  <a:pt x="83" y="180"/>
                  <a:pt x="83" y="180"/>
                  <a:pt x="83" y="180"/>
                </a:cubicBezTo>
                <a:cubicBezTo>
                  <a:pt x="83" y="180"/>
                  <a:pt x="83" y="180"/>
                  <a:pt x="83" y="180"/>
                </a:cubicBezTo>
                <a:cubicBezTo>
                  <a:pt x="88" y="181"/>
                  <a:pt x="92" y="181"/>
                  <a:pt x="98" y="181"/>
                </a:cubicBezTo>
                <a:cubicBezTo>
                  <a:pt x="119" y="181"/>
                  <a:pt x="144" y="175"/>
                  <a:pt x="145" y="174"/>
                </a:cubicBezTo>
                <a:cubicBezTo>
                  <a:pt x="145" y="174"/>
                  <a:pt x="145" y="174"/>
                  <a:pt x="145" y="174"/>
                </a:cubicBezTo>
                <a:cubicBezTo>
                  <a:pt x="174" y="174"/>
                  <a:pt x="174" y="174"/>
                  <a:pt x="174" y="174"/>
                </a:cubicBezTo>
                <a:cubicBezTo>
                  <a:pt x="174" y="108"/>
                  <a:pt x="174" y="108"/>
                  <a:pt x="174" y="108"/>
                </a:cubicBezTo>
                <a:cubicBezTo>
                  <a:pt x="129" y="107"/>
                  <a:pt x="129" y="107"/>
                  <a:pt x="129" y="107"/>
                </a:cubicBezTo>
                <a:cubicBezTo>
                  <a:pt x="129" y="107"/>
                  <a:pt x="129" y="107"/>
                  <a:pt x="129" y="107"/>
                </a:cubicBezTo>
                <a:cubicBezTo>
                  <a:pt x="128" y="102"/>
                  <a:pt x="119" y="77"/>
                  <a:pt x="104" y="57"/>
                </a:cubicBezTo>
                <a:cubicBezTo>
                  <a:pt x="87" y="34"/>
                  <a:pt x="87" y="18"/>
                  <a:pt x="87" y="7"/>
                </a:cubicBezTo>
                <a:cubicBezTo>
                  <a:pt x="87" y="5"/>
                  <a:pt x="86" y="4"/>
                  <a:pt x="84" y="3"/>
                </a:cubicBezTo>
                <a:cubicBezTo>
                  <a:pt x="84" y="3"/>
                  <a:pt x="83" y="2"/>
                  <a:pt x="81" y="2"/>
                </a:cubicBezTo>
                <a:cubicBezTo>
                  <a:pt x="78" y="2"/>
                  <a:pt x="72" y="5"/>
                  <a:pt x="68" y="8"/>
                </a:cubicBezTo>
                <a:cubicBezTo>
                  <a:pt x="64" y="12"/>
                  <a:pt x="56" y="21"/>
                  <a:pt x="60" y="38"/>
                </a:cubicBezTo>
                <a:cubicBezTo>
                  <a:pt x="61" y="39"/>
                  <a:pt x="61" y="39"/>
                  <a:pt x="61" y="39"/>
                </a:cubicBezTo>
                <a:cubicBezTo>
                  <a:pt x="66" y="59"/>
                  <a:pt x="71" y="74"/>
                  <a:pt x="66" y="80"/>
                </a:cubicBezTo>
                <a:cubicBezTo>
                  <a:pt x="64" y="83"/>
                  <a:pt x="60" y="84"/>
                  <a:pt x="55" y="84"/>
                </a:cubicBezTo>
                <a:lnTo>
                  <a:pt x="13" y="8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40" name="Freeform 39"/>
          <p:cNvSpPr>
            <a:spLocks noEditPoints="1"/>
          </p:cNvSpPr>
          <p:nvPr/>
        </p:nvSpPr>
        <p:spPr bwMode="auto">
          <a:xfrm>
            <a:off x="1553171" y="1827390"/>
            <a:ext cx="675086" cy="642938"/>
          </a:xfrm>
          <a:custGeom>
            <a:avLst/>
            <a:gdLst>
              <a:gd name="T0" fmla="*/ 279 w 444"/>
              <a:gd name="T1" fmla="*/ 10 h 423"/>
              <a:gd name="T2" fmla="*/ 137 w 444"/>
              <a:gd name="T3" fmla="*/ 119 h 423"/>
              <a:gd name="T4" fmla="*/ 20 w 444"/>
              <a:gd name="T5" fmla="*/ 67 h 423"/>
              <a:gd name="T6" fmla="*/ 14 w 444"/>
              <a:gd name="T7" fmla="*/ 100 h 423"/>
              <a:gd name="T8" fmla="*/ 104 w 444"/>
              <a:gd name="T9" fmla="*/ 341 h 423"/>
              <a:gd name="T10" fmla="*/ 39 w 444"/>
              <a:gd name="T11" fmla="*/ 357 h 423"/>
              <a:gd name="T12" fmla="*/ 384 w 444"/>
              <a:gd name="T13" fmla="*/ 146 h 423"/>
              <a:gd name="T14" fmla="*/ 437 w 444"/>
              <a:gd name="T15" fmla="*/ 118 h 423"/>
              <a:gd name="T16" fmla="*/ 399 w 444"/>
              <a:gd name="T17" fmla="*/ 114 h 423"/>
              <a:gd name="T18" fmla="*/ 444 w 444"/>
              <a:gd name="T19" fmla="*/ 81 h 423"/>
              <a:gd name="T20" fmla="*/ 375 w 444"/>
              <a:gd name="T21" fmla="*/ 90 h 423"/>
              <a:gd name="T22" fmla="*/ 279 w 444"/>
              <a:gd name="T23" fmla="*/ 10 h 423"/>
              <a:gd name="T24" fmla="*/ 303 w 444"/>
              <a:gd name="T25" fmla="*/ 58 h 423"/>
              <a:gd name="T26" fmla="*/ 328 w 444"/>
              <a:gd name="T27" fmla="*/ 92 h 423"/>
              <a:gd name="T28" fmla="*/ 295 w 444"/>
              <a:gd name="T29" fmla="*/ 117 h 423"/>
              <a:gd name="T30" fmla="*/ 271 w 444"/>
              <a:gd name="T31" fmla="*/ 83 h 423"/>
              <a:gd name="T32" fmla="*/ 303 w 444"/>
              <a:gd name="T33" fmla="*/ 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rgbClr val="00C3D9"/>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flipH="1">
            <a:off x="2186132" y="2838535"/>
            <a:ext cx="368013" cy="328953"/>
          </a:xfrm>
          <a:custGeom>
            <a:avLst/>
            <a:gdLst>
              <a:gd name="T0" fmla="*/ 279 w 444"/>
              <a:gd name="T1" fmla="*/ 10 h 423"/>
              <a:gd name="T2" fmla="*/ 137 w 444"/>
              <a:gd name="T3" fmla="*/ 119 h 423"/>
              <a:gd name="T4" fmla="*/ 20 w 444"/>
              <a:gd name="T5" fmla="*/ 67 h 423"/>
              <a:gd name="T6" fmla="*/ 14 w 444"/>
              <a:gd name="T7" fmla="*/ 100 h 423"/>
              <a:gd name="T8" fmla="*/ 104 w 444"/>
              <a:gd name="T9" fmla="*/ 341 h 423"/>
              <a:gd name="T10" fmla="*/ 39 w 444"/>
              <a:gd name="T11" fmla="*/ 357 h 423"/>
              <a:gd name="T12" fmla="*/ 384 w 444"/>
              <a:gd name="T13" fmla="*/ 146 h 423"/>
              <a:gd name="T14" fmla="*/ 437 w 444"/>
              <a:gd name="T15" fmla="*/ 118 h 423"/>
              <a:gd name="T16" fmla="*/ 399 w 444"/>
              <a:gd name="T17" fmla="*/ 114 h 423"/>
              <a:gd name="T18" fmla="*/ 444 w 444"/>
              <a:gd name="T19" fmla="*/ 81 h 423"/>
              <a:gd name="T20" fmla="*/ 375 w 444"/>
              <a:gd name="T21" fmla="*/ 90 h 423"/>
              <a:gd name="T22" fmla="*/ 279 w 444"/>
              <a:gd name="T23" fmla="*/ 10 h 423"/>
              <a:gd name="T24" fmla="*/ 303 w 444"/>
              <a:gd name="T25" fmla="*/ 58 h 423"/>
              <a:gd name="T26" fmla="*/ 328 w 444"/>
              <a:gd name="T27" fmla="*/ 92 h 423"/>
              <a:gd name="T28" fmla="*/ 295 w 444"/>
              <a:gd name="T29" fmla="*/ 117 h 423"/>
              <a:gd name="T30" fmla="*/ 271 w 444"/>
              <a:gd name="T31" fmla="*/ 83 h 423"/>
              <a:gd name="T32" fmla="*/ 303 w 444"/>
              <a:gd name="T33" fmla="*/ 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rgbClr val="1FD89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a:spLocks noEditPoints="1"/>
          </p:cNvSpPr>
          <p:nvPr/>
        </p:nvSpPr>
        <p:spPr bwMode="auto">
          <a:xfrm>
            <a:off x="7543800" y="1351756"/>
            <a:ext cx="554495" cy="528638"/>
          </a:xfrm>
          <a:custGeom>
            <a:avLst/>
            <a:gdLst>
              <a:gd name="T0" fmla="*/ 188 w 490"/>
              <a:gd name="T1" fmla="*/ 199 h 467"/>
              <a:gd name="T2" fmla="*/ 162 w 490"/>
              <a:gd name="T3" fmla="*/ 123 h 467"/>
              <a:gd name="T4" fmla="*/ 162 w 490"/>
              <a:gd name="T5" fmla="*/ 117 h 467"/>
              <a:gd name="T6" fmla="*/ 329 w 490"/>
              <a:gd name="T7" fmla="*/ 117 h 467"/>
              <a:gd name="T8" fmla="*/ 329 w 490"/>
              <a:gd name="T9" fmla="*/ 123 h 467"/>
              <a:gd name="T10" fmla="*/ 303 w 490"/>
              <a:gd name="T11" fmla="*/ 199 h 467"/>
              <a:gd name="T12" fmla="*/ 391 w 490"/>
              <a:gd name="T13" fmla="*/ 244 h 467"/>
              <a:gd name="T14" fmla="*/ 445 w 490"/>
              <a:gd name="T15" fmla="*/ 172 h 467"/>
              <a:gd name="T16" fmla="*/ 445 w 490"/>
              <a:gd name="T17" fmla="*/ 172 h 467"/>
              <a:gd name="T18" fmla="*/ 407 w 490"/>
              <a:gd name="T19" fmla="*/ 94 h 467"/>
              <a:gd name="T20" fmla="*/ 375 w 490"/>
              <a:gd name="T21" fmla="*/ 93 h 467"/>
              <a:gd name="T22" fmla="*/ 337 w 490"/>
              <a:gd name="T23" fmla="*/ 172 h 467"/>
              <a:gd name="T24" fmla="*/ 337 w 490"/>
              <a:gd name="T25" fmla="*/ 172 h 467"/>
              <a:gd name="T26" fmla="*/ 391 w 490"/>
              <a:gd name="T27" fmla="*/ 244 h 467"/>
              <a:gd name="T28" fmla="*/ 344 w 490"/>
              <a:gd name="T29" fmla="*/ 173 h 467"/>
              <a:gd name="T30" fmla="*/ 349 w 490"/>
              <a:gd name="T31" fmla="*/ 148 h 467"/>
              <a:gd name="T32" fmla="*/ 430 w 490"/>
              <a:gd name="T33" fmla="*/ 134 h 467"/>
              <a:gd name="T34" fmla="*/ 434 w 490"/>
              <a:gd name="T35" fmla="*/ 160 h 467"/>
              <a:gd name="T36" fmla="*/ 422 w 490"/>
              <a:gd name="T37" fmla="*/ 217 h 467"/>
              <a:gd name="T38" fmla="*/ 360 w 490"/>
              <a:gd name="T39" fmla="*/ 217 h 467"/>
              <a:gd name="T40" fmla="*/ 137 w 490"/>
              <a:gd name="T41" fmla="*/ 221 h 467"/>
              <a:gd name="T42" fmla="*/ 154 w 490"/>
              <a:gd name="T43" fmla="*/ 172 h 467"/>
              <a:gd name="T44" fmla="*/ 154 w 490"/>
              <a:gd name="T45" fmla="*/ 168 h 467"/>
              <a:gd name="T46" fmla="*/ 99 w 490"/>
              <a:gd name="T47" fmla="*/ 92 h 467"/>
              <a:gd name="T48" fmla="*/ 46 w 490"/>
              <a:gd name="T49" fmla="*/ 168 h 467"/>
              <a:gd name="T50" fmla="*/ 46 w 490"/>
              <a:gd name="T51" fmla="*/ 172 h 467"/>
              <a:gd name="T52" fmla="*/ 62 w 490"/>
              <a:gd name="T53" fmla="*/ 221 h 467"/>
              <a:gd name="T54" fmla="*/ 68 w 490"/>
              <a:gd name="T55" fmla="*/ 217 h 467"/>
              <a:gd name="T56" fmla="*/ 56 w 490"/>
              <a:gd name="T57" fmla="*/ 160 h 467"/>
              <a:gd name="T58" fmla="*/ 61 w 490"/>
              <a:gd name="T59" fmla="*/ 134 h 467"/>
              <a:gd name="T60" fmla="*/ 142 w 490"/>
              <a:gd name="T61" fmla="*/ 148 h 467"/>
              <a:gd name="T62" fmla="*/ 146 w 490"/>
              <a:gd name="T63" fmla="*/ 173 h 467"/>
              <a:gd name="T64" fmla="*/ 100 w 490"/>
              <a:gd name="T65" fmla="*/ 237 h 467"/>
              <a:gd name="T66" fmla="*/ 262 w 490"/>
              <a:gd name="T67" fmla="*/ 291 h 467"/>
              <a:gd name="T68" fmla="*/ 252 w 490"/>
              <a:gd name="T69" fmla="*/ 313 h 467"/>
              <a:gd name="T70" fmla="*/ 314 w 490"/>
              <a:gd name="T71" fmla="*/ 264 h 467"/>
              <a:gd name="T72" fmla="*/ 402 w 490"/>
              <a:gd name="T73" fmla="*/ 437 h 467"/>
              <a:gd name="T74" fmla="*/ 119 w 490"/>
              <a:gd name="T75" fmla="*/ 467 h 467"/>
              <a:gd name="T76" fmla="*/ 88 w 490"/>
              <a:gd name="T77" fmla="*/ 334 h 467"/>
              <a:gd name="T78" fmla="*/ 231 w 490"/>
              <a:gd name="T79" fmla="*/ 413 h 467"/>
              <a:gd name="T80" fmla="*/ 238 w 490"/>
              <a:gd name="T81" fmla="*/ 308 h 467"/>
              <a:gd name="T82" fmla="*/ 229 w 490"/>
              <a:gd name="T83" fmla="*/ 288 h 467"/>
              <a:gd name="T84" fmla="*/ 259 w 490"/>
              <a:gd name="T85" fmla="*/ 286 h 467"/>
              <a:gd name="T86" fmla="*/ 262 w 490"/>
              <a:gd name="T87" fmla="*/ 291 h 467"/>
              <a:gd name="T88" fmla="*/ 490 w 490"/>
              <a:gd name="T89" fmla="*/ 305 h 467"/>
              <a:gd name="T90" fmla="*/ 412 w 490"/>
              <a:gd name="T91" fmla="*/ 312 h 467"/>
              <a:gd name="T92" fmla="*/ 416 w 490"/>
              <a:gd name="T93" fmla="*/ 388 h 467"/>
              <a:gd name="T94" fmla="*/ 490 w 490"/>
              <a:gd name="T95" fmla="*/ 371 h 467"/>
              <a:gd name="T96" fmla="*/ 16 w 490"/>
              <a:gd name="T97" fmla="*/ 388 h 467"/>
              <a:gd name="T98" fmla="*/ 74 w 490"/>
              <a:gd name="T99" fmla="*/ 334 h 467"/>
              <a:gd name="T100" fmla="*/ 139 w 490"/>
              <a:gd name="T101" fmla="*/ 260 h 467"/>
              <a:gd name="T102" fmla="*/ 0 w 490"/>
              <a:gd name="T103" fmla="*/ 371 h 467"/>
              <a:gd name="T104" fmla="*/ 245 w 490"/>
              <a:gd name="T105" fmla="*/ 223 h 467"/>
              <a:gd name="T106" fmla="*/ 317 w 490"/>
              <a:gd name="T107" fmla="*/ 124 h 467"/>
              <a:gd name="T108" fmla="*/ 310 w 490"/>
              <a:gd name="T109" fmla="*/ 85 h 467"/>
              <a:gd name="T110" fmla="*/ 274 w 490"/>
              <a:gd name="T111" fmla="*/ 61 h 467"/>
              <a:gd name="T112" fmla="*/ 216 w 490"/>
              <a:gd name="T113" fmla="*/ 61 h 467"/>
              <a:gd name="T114" fmla="*/ 185 w 490"/>
              <a:gd name="T115" fmla="*/ 64 h 467"/>
              <a:gd name="T116" fmla="*/ 178 w 490"/>
              <a:gd name="T117" fmla="*/ 105 h 467"/>
              <a:gd name="T118" fmla="*/ 197 w 490"/>
              <a:gd name="T119" fmla="*/ 19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6670254" y="2262511"/>
            <a:ext cx="636299" cy="629494"/>
          </a:xfrm>
          <a:custGeom>
            <a:avLst/>
            <a:gdLst>
              <a:gd name="T0" fmla="*/ 475 w 475"/>
              <a:gd name="T1" fmla="*/ 341 h 470"/>
              <a:gd name="T2" fmla="*/ 216 w 475"/>
              <a:gd name="T3" fmla="*/ 341 h 470"/>
              <a:gd name="T4" fmla="*/ 207 w 475"/>
              <a:gd name="T5" fmla="*/ 178 h 470"/>
              <a:gd name="T6" fmla="*/ 135 w 475"/>
              <a:gd name="T7" fmla="*/ 137 h 470"/>
              <a:gd name="T8" fmla="*/ 117 w 475"/>
              <a:gd name="T9" fmla="*/ 139 h 470"/>
              <a:gd name="T10" fmla="*/ 120 w 475"/>
              <a:gd name="T11" fmla="*/ 157 h 470"/>
              <a:gd name="T12" fmla="*/ 179 w 475"/>
              <a:gd name="T13" fmla="*/ 216 h 470"/>
              <a:gd name="T14" fmla="*/ 179 w 475"/>
              <a:gd name="T15" fmla="*/ 228 h 470"/>
              <a:gd name="T16" fmla="*/ 189 w 475"/>
              <a:gd name="T17" fmla="*/ 230 h 470"/>
              <a:gd name="T18" fmla="*/ 155 w 475"/>
              <a:gd name="T19" fmla="*/ 332 h 470"/>
              <a:gd name="T20" fmla="*/ 164 w 475"/>
              <a:gd name="T21" fmla="*/ 331 h 470"/>
              <a:gd name="T22" fmla="*/ 217 w 475"/>
              <a:gd name="T23" fmla="*/ 229 h 470"/>
              <a:gd name="T24" fmla="*/ 231 w 475"/>
              <a:gd name="T25" fmla="*/ 229 h 470"/>
              <a:gd name="T26" fmla="*/ 234 w 475"/>
              <a:gd name="T27" fmla="*/ 226 h 470"/>
              <a:gd name="T28" fmla="*/ 231 w 475"/>
              <a:gd name="T29" fmla="*/ 209 h 470"/>
              <a:gd name="T30" fmla="*/ 304 w 475"/>
              <a:gd name="T31" fmla="*/ 116 h 470"/>
              <a:gd name="T32" fmla="*/ 304 w 475"/>
              <a:gd name="T33" fmla="*/ 103 h 470"/>
              <a:gd name="T34" fmla="*/ 292 w 475"/>
              <a:gd name="T35" fmla="*/ 103 h 470"/>
              <a:gd name="T36" fmla="*/ 217 w 475"/>
              <a:gd name="T37" fmla="*/ 177 h 470"/>
              <a:gd name="T38" fmla="*/ 210 w 475"/>
              <a:gd name="T39" fmla="*/ 175 h 470"/>
              <a:gd name="T40" fmla="*/ 314 w 475"/>
              <a:gd name="T41" fmla="*/ 94 h 470"/>
              <a:gd name="T42" fmla="*/ 357 w 475"/>
              <a:gd name="T43" fmla="*/ 182 h 470"/>
              <a:gd name="T44" fmla="*/ 348 w 475"/>
              <a:gd name="T45" fmla="*/ 60 h 470"/>
              <a:gd name="T46" fmla="*/ 60 w 475"/>
              <a:gd name="T47" fmla="*/ 60 h 470"/>
              <a:gd name="T48" fmla="*/ 60 w 475"/>
              <a:gd name="T49" fmla="*/ 348 h 470"/>
              <a:gd name="T50" fmla="*/ 186 w 475"/>
              <a:gd name="T51" fmla="*/ 358 h 470"/>
              <a:gd name="T52" fmla="*/ 94 w 475"/>
              <a:gd name="T53" fmla="*/ 314 h 470"/>
              <a:gd name="T54" fmla="*/ 48 w 475"/>
              <a:gd name="T55" fmla="*/ 204 h 470"/>
              <a:gd name="T56" fmla="*/ 94 w 475"/>
              <a:gd name="T57" fmla="*/ 94 h 470"/>
              <a:gd name="T58" fmla="*/ 204 w 475"/>
              <a:gd name="T59" fmla="*/ 48 h 470"/>
              <a:gd name="T60" fmla="*/ 314 w 475"/>
              <a:gd name="T61" fmla="*/ 94 h 470"/>
              <a:gd name="T62" fmla="*/ 124 w 475"/>
              <a:gd name="T63" fmla="*/ 204 h 470"/>
              <a:gd name="T64" fmla="*/ 70 w 475"/>
              <a:gd name="T65" fmla="*/ 213 h 470"/>
              <a:gd name="T66" fmla="*/ 70 w 475"/>
              <a:gd name="T67" fmla="*/ 195 h 470"/>
              <a:gd name="T68" fmla="*/ 213 w 475"/>
              <a:gd name="T69" fmla="*/ 115 h 470"/>
              <a:gd name="T70" fmla="*/ 195 w 475"/>
              <a:gd name="T71" fmla="*/ 115 h 470"/>
              <a:gd name="T72" fmla="*/ 204 w 475"/>
              <a:gd name="T73" fmla="*/ 62 h 470"/>
              <a:gd name="T74" fmla="*/ 213 w 475"/>
              <a:gd name="T75" fmla="*/ 115 h 470"/>
              <a:gd name="T76" fmla="*/ 271 w 475"/>
              <a:gd name="T77" fmla="*/ 380 h 470"/>
              <a:gd name="T78" fmla="*/ 274 w 475"/>
              <a:gd name="T79" fmla="*/ 363 h 470"/>
              <a:gd name="T80" fmla="*/ 326 w 475"/>
              <a:gd name="T81" fmla="*/ 346 h 470"/>
              <a:gd name="T82" fmla="*/ 324 w 475"/>
              <a:gd name="T83" fmla="*/ 293 h 470"/>
              <a:gd name="T84" fmla="*/ 259 w 475"/>
              <a:gd name="T85" fmla="*/ 293 h 470"/>
              <a:gd name="T86" fmla="*/ 251 w 475"/>
              <a:gd name="T87" fmla="*/ 325 h 470"/>
              <a:gd name="T88" fmla="*/ 271 w 475"/>
              <a:gd name="T89" fmla="*/ 321 h 470"/>
              <a:gd name="T90" fmla="*/ 292 w 475"/>
              <a:gd name="T91" fmla="*/ 303 h 470"/>
              <a:gd name="T92" fmla="*/ 313 w 475"/>
              <a:gd name="T93" fmla="*/ 320 h 470"/>
              <a:gd name="T94" fmla="*/ 286 w 475"/>
              <a:gd name="T95" fmla="*/ 341 h 470"/>
              <a:gd name="T96" fmla="*/ 250 w 475"/>
              <a:gd name="T97" fmla="*/ 374 h 470"/>
              <a:gd name="T98" fmla="*/ 333 w 475"/>
              <a:gd name="T99" fmla="*/ 396 h 470"/>
              <a:gd name="T100" fmla="*/ 428 w 475"/>
              <a:gd name="T101" fmla="*/ 287 h 470"/>
              <a:gd name="T102" fmla="*/ 348 w 475"/>
              <a:gd name="T103" fmla="*/ 349 h 470"/>
              <a:gd name="T104" fmla="*/ 407 w 475"/>
              <a:gd name="T105" fmla="*/ 373 h 470"/>
              <a:gd name="T106" fmla="*/ 428 w 475"/>
              <a:gd name="T107" fmla="*/ 396 h 470"/>
              <a:gd name="T108" fmla="*/ 440 w 475"/>
              <a:gd name="T109" fmla="*/ 373 h 470"/>
              <a:gd name="T110" fmla="*/ 428 w 475"/>
              <a:gd name="T111" fmla="*/ 356 h 470"/>
              <a:gd name="T112" fmla="*/ 407 w 475"/>
              <a:gd name="T113" fmla="*/ 356 h 470"/>
              <a:gd name="T114" fmla="*/ 406 w 475"/>
              <a:gd name="T115" fmla="*/ 302 h 470"/>
              <a:gd name="T116" fmla="*/ 407 w 475"/>
              <a:gd name="T117" fmla="*/ 35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70">
                <a:moveTo>
                  <a:pt x="345" y="212"/>
                </a:moveTo>
                <a:cubicBezTo>
                  <a:pt x="417" y="212"/>
                  <a:pt x="475" y="270"/>
                  <a:pt x="475" y="341"/>
                </a:cubicBezTo>
                <a:cubicBezTo>
                  <a:pt x="475" y="412"/>
                  <a:pt x="417" y="470"/>
                  <a:pt x="345" y="470"/>
                </a:cubicBezTo>
                <a:cubicBezTo>
                  <a:pt x="274" y="470"/>
                  <a:pt x="216" y="412"/>
                  <a:pt x="216" y="341"/>
                </a:cubicBezTo>
                <a:cubicBezTo>
                  <a:pt x="216" y="270"/>
                  <a:pt x="274" y="212"/>
                  <a:pt x="345" y="212"/>
                </a:cubicBezTo>
                <a:close/>
                <a:moveTo>
                  <a:pt x="207" y="178"/>
                </a:moveTo>
                <a:cubicBezTo>
                  <a:pt x="204" y="188"/>
                  <a:pt x="204" y="188"/>
                  <a:pt x="204" y="188"/>
                </a:cubicBezTo>
                <a:cubicBezTo>
                  <a:pt x="135" y="137"/>
                  <a:pt x="135" y="137"/>
                  <a:pt x="135" y="137"/>
                </a:cubicBezTo>
                <a:cubicBezTo>
                  <a:pt x="132" y="135"/>
                  <a:pt x="129" y="134"/>
                  <a:pt x="126" y="134"/>
                </a:cubicBezTo>
                <a:cubicBezTo>
                  <a:pt x="122" y="135"/>
                  <a:pt x="119" y="137"/>
                  <a:pt x="117" y="139"/>
                </a:cubicBezTo>
                <a:cubicBezTo>
                  <a:pt x="115" y="142"/>
                  <a:pt x="115" y="145"/>
                  <a:pt x="115" y="148"/>
                </a:cubicBezTo>
                <a:cubicBezTo>
                  <a:pt x="116" y="152"/>
                  <a:pt x="117" y="154"/>
                  <a:pt x="120" y="157"/>
                </a:cubicBezTo>
                <a:cubicBezTo>
                  <a:pt x="188" y="207"/>
                  <a:pt x="188" y="207"/>
                  <a:pt x="188" y="207"/>
                </a:cubicBezTo>
                <a:cubicBezTo>
                  <a:pt x="179" y="216"/>
                  <a:pt x="179" y="216"/>
                  <a:pt x="179" y="216"/>
                </a:cubicBezTo>
                <a:cubicBezTo>
                  <a:pt x="178" y="217"/>
                  <a:pt x="177" y="220"/>
                  <a:pt x="177" y="222"/>
                </a:cubicBezTo>
                <a:cubicBezTo>
                  <a:pt x="177" y="224"/>
                  <a:pt x="178" y="226"/>
                  <a:pt x="179" y="228"/>
                </a:cubicBezTo>
                <a:cubicBezTo>
                  <a:pt x="181" y="230"/>
                  <a:pt x="183" y="231"/>
                  <a:pt x="186" y="231"/>
                </a:cubicBezTo>
                <a:cubicBezTo>
                  <a:pt x="187" y="231"/>
                  <a:pt x="188" y="230"/>
                  <a:pt x="189" y="230"/>
                </a:cubicBezTo>
                <a:cubicBezTo>
                  <a:pt x="154" y="328"/>
                  <a:pt x="154" y="328"/>
                  <a:pt x="154" y="328"/>
                </a:cubicBezTo>
                <a:cubicBezTo>
                  <a:pt x="154" y="329"/>
                  <a:pt x="154" y="331"/>
                  <a:pt x="155" y="332"/>
                </a:cubicBezTo>
                <a:cubicBezTo>
                  <a:pt x="156" y="334"/>
                  <a:pt x="159" y="335"/>
                  <a:pt x="162" y="334"/>
                </a:cubicBezTo>
                <a:cubicBezTo>
                  <a:pt x="163" y="334"/>
                  <a:pt x="164" y="333"/>
                  <a:pt x="164" y="331"/>
                </a:cubicBezTo>
                <a:cubicBezTo>
                  <a:pt x="204" y="219"/>
                  <a:pt x="204" y="219"/>
                  <a:pt x="204" y="219"/>
                </a:cubicBezTo>
                <a:cubicBezTo>
                  <a:pt x="217" y="229"/>
                  <a:pt x="217" y="229"/>
                  <a:pt x="217" y="229"/>
                </a:cubicBezTo>
                <a:cubicBezTo>
                  <a:pt x="219" y="231"/>
                  <a:pt x="223" y="232"/>
                  <a:pt x="226" y="231"/>
                </a:cubicBezTo>
                <a:cubicBezTo>
                  <a:pt x="228" y="231"/>
                  <a:pt x="230" y="230"/>
                  <a:pt x="231" y="229"/>
                </a:cubicBezTo>
                <a:cubicBezTo>
                  <a:pt x="232" y="228"/>
                  <a:pt x="232" y="228"/>
                  <a:pt x="232" y="228"/>
                </a:cubicBezTo>
                <a:cubicBezTo>
                  <a:pt x="234" y="226"/>
                  <a:pt x="234" y="226"/>
                  <a:pt x="234" y="226"/>
                </a:cubicBezTo>
                <a:cubicBezTo>
                  <a:pt x="236" y="224"/>
                  <a:pt x="237" y="221"/>
                  <a:pt x="236" y="217"/>
                </a:cubicBezTo>
                <a:cubicBezTo>
                  <a:pt x="236" y="214"/>
                  <a:pt x="234" y="211"/>
                  <a:pt x="231" y="209"/>
                </a:cubicBezTo>
                <a:cubicBezTo>
                  <a:pt x="220" y="200"/>
                  <a:pt x="220" y="200"/>
                  <a:pt x="220" y="200"/>
                </a:cubicBezTo>
                <a:cubicBezTo>
                  <a:pt x="304" y="116"/>
                  <a:pt x="304" y="116"/>
                  <a:pt x="304" y="116"/>
                </a:cubicBezTo>
                <a:cubicBezTo>
                  <a:pt x="306" y="114"/>
                  <a:pt x="307" y="112"/>
                  <a:pt x="307" y="109"/>
                </a:cubicBezTo>
                <a:cubicBezTo>
                  <a:pt x="307" y="107"/>
                  <a:pt x="306" y="105"/>
                  <a:pt x="304" y="103"/>
                </a:cubicBezTo>
                <a:cubicBezTo>
                  <a:pt x="303" y="102"/>
                  <a:pt x="300" y="101"/>
                  <a:pt x="298" y="101"/>
                </a:cubicBezTo>
                <a:cubicBezTo>
                  <a:pt x="296" y="101"/>
                  <a:pt x="294" y="102"/>
                  <a:pt x="292" y="103"/>
                </a:cubicBezTo>
                <a:cubicBezTo>
                  <a:pt x="217" y="178"/>
                  <a:pt x="217" y="178"/>
                  <a:pt x="217" y="178"/>
                </a:cubicBezTo>
                <a:cubicBezTo>
                  <a:pt x="217" y="178"/>
                  <a:pt x="217" y="178"/>
                  <a:pt x="217" y="177"/>
                </a:cubicBezTo>
                <a:cubicBezTo>
                  <a:pt x="216" y="176"/>
                  <a:pt x="215" y="175"/>
                  <a:pt x="214" y="175"/>
                </a:cubicBezTo>
                <a:cubicBezTo>
                  <a:pt x="213" y="174"/>
                  <a:pt x="211" y="174"/>
                  <a:pt x="210" y="175"/>
                </a:cubicBezTo>
                <a:cubicBezTo>
                  <a:pt x="209" y="176"/>
                  <a:pt x="208" y="177"/>
                  <a:pt x="207" y="178"/>
                </a:cubicBezTo>
                <a:close/>
                <a:moveTo>
                  <a:pt x="314" y="94"/>
                </a:moveTo>
                <a:cubicBezTo>
                  <a:pt x="328" y="108"/>
                  <a:pt x="339" y="125"/>
                  <a:pt x="347" y="144"/>
                </a:cubicBezTo>
                <a:cubicBezTo>
                  <a:pt x="352" y="156"/>
                  <a:pt x="356" y="169"/>
                  <a:pt x="357" y="182"/>
                </a:cubicBezTo>
                <a:cubicBezTo>
                  <a:pt x="375" y="183"/>
                  <a:pt x="392" y="187"/>
                  <a:pt x="407" y="193"/>
                </a:cubicBezTo>
                <a:cubicBezTo>
                  <a:pt x="404" y="141"/>
                  <a:pt x="382" y="94"/>
                  <a:pt x="348" y="60"/>
                </a:cubicBezTo>
                <a:cubicBezTo>
                  <a:pt x="311" y="23"/>
                  <a:pt x="260" y="0"/>
                  <a:pt x="204" y="0"/>
                </a:cubicBezTo>
                <a:cubicBezTo>
                  <a:pt x="148" y="0"/>
                  <a:pt x="97" y="23"/>
                  <a:pt x="60" y="60"/>
                </a:cubicBezTo>
                <a:cubicBezTo>
                  <a:pt x="23" y="97"/>
                  <a:pt x="0" y="148"/>
                  <a:pt x="0" y="204"/>
                </a:cubicBezTo>
                <a:cubicBezTo>
                  <a:pt x="0" y="260"/>
                  <a:pt x="23" y="311"/>
                  <a:pt x="60" y="348"/>
                </a:cubicBezTo>
                <a:cubicBezTo>
                  <a:pt x="96" y="384"/>
                  <a:pt x="145" y="406"/>
                  <a:pt x="200" y="407"/>
                </a:cubicBezTo>
                <a:cubicBezTo>
                  <a:pt x="193" y="392"/>
                  <a:pt x="188" y="375"/>
                  <a:pt x="186" y="358"/>
                </a:cubicBezTo>
                <a:cubicBezTo>
                  <a:pt x="172" y="356"/>
                  <a:pt x="158" y="353"/>
                  <a:pt x="144" y="347"/>
                </a:cubicBezTo>
                <a:cubicBezTo>
                  <a:pt x="125" y="339"/>
                  <a:pt x="108" y="328"/>
                  <a:pt x="94" y="314"/>
                </a:cubicBezTo>
                <a:cubicBezTo>
                  <a:pt x="80" y="299"/>
                  <a:pt x="68" y="282"/>
                  <a:pt x="60" y="263"/>
                </a:cubicBezTo>
                <a:cubicBezTo>
                  <a:pt x="53" y="245"/>
                  <a:pt x="48" y="225"/>
                  <a:pt x="48" y="204"/>
                </a:cubicBezTo>
                <a:cubicBezTo>
                  <a:pt x="48" y="183"/>
                  <a:pt x="53" y="163"/>
                  <a:pt x="60" y="144"/>
                </a:cubicBezTo>
                <a:cubicBezTo>
                  <a:pt x="68" y="125"/>
                  <a:pt x="80" y="108"/>
                  <a:pt x="94" y="94"/>
                </a:cubicBezTo>
                <a:cubicBezTo>
                  <a:pt x="108" y="80"/>
                  <a:pt x="125" y="68"/>
                  <a:pt x="144" y="60"/>
                </a:cubicBezTo>
                <a:cubicBezTo>
                  <a:pt x="163" y="53"/>
                  <a:pt x="183" y="48"/>
                  <a:pt x="204" y="48"/>
                </a:cubicBezTo>
                <a:cubicBezTo>
                  <a:pt x="225" y="48"/>
                  <a:pt x="245" y="53"/>
                  <a:pt x="263" y="60"/>
                </a:cubicBezTo>
                <a:cubicBezTo>
                  <a:pt x="282" y="68"/>
                  <a:pt x="299" y="80"/>
                  <a:pt x="314" y="94"/>
                </a:cubicBezTo>
                <a:close/>
                <a:moveTo>
                  <a:pt x="115" y="195"/>
                </a:moveTo>
                <a:cubicBezTo>
                  <a:pt x="120" y="195"/>
                  <a:pt x="124" y="199"/>
                  <a:pt x="124" y="204"/>
                </a:cubicBezTo>
                <a:cubicBezTo>
                  <a:pt x="124" y="209"/>
                  <a:pt x="120" y="213"/>
                  <a:pt x="115" y="213"/>
                </a:cubicBezTo>
                <a:cubicBezTo>
                  <a:pt x="70" y="213"/>
                  <a:pt x="70" y="213"/>
                  <a:pt x="70" y="213"/>
                </a:cubicBezTo>
                <a:cubicBezTo>
                  <a:pt x="66" y="213"/>
                  <a:pt x="62" y="209"/>
                  <a:pt x="62" y="204"/>
                </a:cubicBezTo>
                <a:cubicBezTo>
                  <a:pt x="62" y="199"/>
                  <a:pt x="66" y="195"/>
                  <a:pt x="70" y="195"/>
                </a:cubicBezTo>
                <a:cubicBezTo>
                  <a:pt x="115" y="195"/>
                  <a:pt x="115" y="195"/>
                  <a:pt x="115" y="195"/>
                </a:cubicBezTo>
                <a:close/>
                <a:moveTo>
                  <a:pt x="213" y="115"/>
                </a:moveTo>
                <a:cubicBezTo>
                  <a:pt x="213" y="120"/>
                  <a:pt x="209" y="124"/>
                  <a:pt x="204" y="124"/>
                </a:cubicBezTo>
                <a:cubicBezTo>
                  <a:pt x="199" y="124"/>
                  <a:pt x="195" y="120"/>
                  <a:pt x="195" y="115"/>
                </a:cubicBezTo>
                <a:cubicBezTo>
                  <a:pt x="195" y="70"/>
                  <a:pt x="195" y="70"/>
                  <a:pt x="195" y="70"/>
                </a:cubicBezTo>
                <a:cubicBezTo>
                  <a:pt x="195" y="66"/>
                  <a:pt x="199" y="62"/>
                  <a:pt x="204" y="62"/>
                </a:cubicBezTo>
                <a:cubicBezTo>
                  <a:pt x="209" y="62"/>
                  <a:pt x="213" y="66"/>
                  <a:pt x="213" y="70"/>
                </a:cubicBezTo>
                <a:cubicBezTo>
                  <a:pt x="213" y="115"/>
                  <a:pt x="213" y="115"/>
                  <a:pt x="213" y="115"/>
                </a:cubicBezTo>
                <a:close/>
                <a:moveTo>
                  <a:pt x="333" y="380"/>
                </a:moveTo>
                <a:cubicBezTo>
                  <a:pt x="271" y="380"/>
                  <a:pt x="271" y="380"/>
                  <a:pt x="271" y="380"/>
                </a:cubicBezTo>
                <a:cubicBezTo>
                  <a:pt x="271" y="377"/>
                  <a:pt x="271" y="377"/>
                  <a:pt x="271" y="377"/>
                </a:cubicBezTo>
                <a:cubicBezTo>
                  <a:pt x="271" y="369"/>
                  <a:pt x="272" y="364"/>
                  <a:pt x="274" y="363"/>
                </a:cubicBezTo>
                <a:cubicBezTo>
                  <a:pt x="276" y="361"/>
                  <a:pt x="284" y="359"/>
                  <a:pt x="297" y="357"/>
                </a:cubicBezTo>
                <a:cubicBezTo>
                  <a:pt x="312" y="354"/>
                  <a:pt x="322" y="350"/>
                  <a:pt x="326" y="346"/>
                </a:cubicBezTo>
                <a:cubicBezTo>
                  <a:pt x="331" y="342"/>
                  <a:pt x="333" y="333"/>
                  <a:pt x="333" y="320"/>
                </a:cubicBezTo>
                <a:cubicBezTo>
                  <a:pt x="333" y="307"/>
                  <a:pt x="330" y="298"/>
                  <a:pt x="324" y="293"/>
                </a:cubicBezTo>
                <a:cubicBezTo>
                  <a:pt x="319" y="288"/>
                  <a:pt x="308" y="286"/>
                  <a:pt x="292" y="286"/>
                </a:cubicBezTo>
                <a:cubicBezTo>
                  <a:pt x="276" y="286"/>
                  <a:pt x="265" y="288"/>
                  <a:pt x="259" y="293"/>
                </a:cubicBezTo>
                <a:cubicBezTo>
                  <a:pt x="254" y="298"/>
                  <a:pt x="251" y="307"/>
                  <a:pt x="251" y="321"/>
                </a:cubicBezTo>
                <a:cubicBezTo>
                  <a:pt x="251" y="325"/>
                  <a:pt x="251" y="325"/>
                  <a:pt x="251" y="325"/>
                </a:cubicBezTo>
                <a:cubicBezTo>
                  <a:pt x="271" y="325"/>
                  <a:pt x="271" y="325"/>
                  <a:pt x="271" y="325"/>
                </a:cubicBezTo>
                <a:cubicBezTo>
                  <a:pt x="271" y="321"/>
                  <a:pt x="271" y="321"/>
                  <a:pt x="271" y="321"/>
                </a:cubicBezTo>
                <a:cubicBezTo>
                  <a:pt x="271" y="313"/>
                  <a:pt x="272" y="308"/>
                  <a:pt x="275" y="306"/>
                </a:cubicBezTo>
                <a:cubicBezTo>
                  <a:pt x="277" y="304"/>
                  <a:pt x="283" y="303"/>
                  <a:pt x="292" y="303"/>
                </a:cubicBezTo>
                <a:cubicBezTo>
                  <a:pt x="301" y="303"/>
                  <a:pt x="307" y="304"/>
                  <a:pt x="309" y="306"/>
                </a:cubicBezTo>
                <a:cubicBezTo>
                  <a:pt x="311" y="308"/>
                  <a:pt x="313" y="312"/>
                  <a:pt x="313" y="320"/>
                </a:cubicBezTo>
                <a:cubicBezTo>
                  <a:pt x="313" y="328"/>
                  <a:pt x="311" y="333"/>
                  <a:pt x="309" y="335"/>
                </a:cubicBezTo>
                <a:cubicBezTo>
                  <a:pt x="307" y="337"/>
                  <a:pt x="299" y="339"/>
                  <a:pt x="286" y="341"/>
                </a:cubicBezTo>
                <a:cubicBezTo>
                  <a:pt x="271" y="344"/>
                  <a:pt x="261" y="347"/>
                  <a:pt x="257" y="351"/>
                </a:cubicBezTo>
                <a:cubicBezTo>
                  <a:pt x="253" y="355"/>
                  <a:pt x="250" y="362"/>
                  <a:pt x="250" y="374"/>
                </a:cubicBezTo>
                <a:cubicBezTo>
                  <a:pt x="250" y="396"/>
                  <a:pt x="250" y="396"/>
                  <a:pt x="250" y="396"/>
                </a:cubicBezTo>
                <a:cubicBezTo>
                  <a:pt x="333" y="396"/>
                  <a:pt x="333" y="396"/>
                  <a:pt x="333" y="396"/>
                </a:cubicBezTo>
                <a:cubicBezTo>
                  <a:pt x="333" y="380"/>
                  <a:pt x="333" y="380"/>
                  <a:pt x="333" y="380"/>
                </a:cubicBezTo>
                <a:close/>
                <a:moveTo>
                  <a:pt x="428" y="287"/>
                </a:moveTo>
                <a:cubicBezTo>
                  <a:pt x="396" y="287"/>
                  <a:pt x="396" y="287"/>
                  <a:pt x="396" y="287"/>
                </a:cubicBezTo>
                <a:cubicBezTo>
                  <a:pt x="348" y="349"/>
                  <a:pt x="348" y="349"/>
                  <a:pt x="348" y="349"/>
                </a:cubicBezTo>
                <a:cubicBezTo>
                  <a:pt x="348" y="373"/>
                  <a:pt x="348" y="373"/>
                  <a:pt x="348" y="373"/>
                </a:cubicBezTo>
                <a:cubicBezTo>
                  <a:pt x="407" y="373"/>
                  <a:pt x="407" y="373"/>
                  <a:pt x="407" y="373"/>
                </a:cubicBezTo>
                <a:cubicBezTo>
                  <a:pt x="407" y="396"/>
                  <a:pt x="407" y="396"/>
                  <a:pt x="407" y="396"/>
                </a:cubicBezTo>
                <a:cubicBezTo>
                  <a:pt x="428" y="396"/>
                  <a:pt x="428" y="396"/>
                  <a:pt x="428" y="396"/>
                </a:cubicBezTo>
                <a:cubicBezTo>
                  <a:pt x="428" y="373"/>
                  <a:pt x="428" y="373"/>
                  <a:pt x="428" y="373"/>
                </a:cubicBezTo>
                <a:cubicBezTo>
                  <a:pt x="440" y="373"/>
                  <a:pt x="440" y="373"/>
                  <a:pt x="440" y="373"/>
                </a:cubicBezTo>
                <a:cubicBezTo>
                  <a:pt x="440" y="356"/>
                  <a:pt x="440" y="356"/>
                  <a:pt x="440" y="356"/>
                </a:cubicBezTo>
                <a:cubicBezTo>
                  <a:pt x="428" y="356"/>
                  <a:pt x="428" y="356"/>
                  <a:pt x="428" y="356"/>
                </a:cubicBezTo>
                <a:cubicBezTo>
                  <a:pt x="428" y="287"/>
                  <a:pt x="428" y="287"/>
                  <a:pt x="428" y="287"/>
                </a:cubicBezTo>
                <a:close/>
                <a:moveTo>
                  <a:pt x="407" y="356"/>
                </a:moveTo>
                <a:cubicBezTo>
                  <a:pt x="407" y="302"/>
                  <a:pt x="407" y="302"/>
                  <a:pt x="407" y="302"/>
                </a:cubicBezTo>
                <a:cubicBezTo>
                  <a:pt x="406" y="302"/>
                  <a:pt x="406" y="302"/>
                  <a:pt x="406" y="302"/>
                </a:cubicBezTo>
                <a:cubicBezTo>
                  <a:pt x="365" y="356"/>
                  <a:pt x="365" y="356"/>
                  <a:pt x="365" y="356"/>
                </a:cubicBezTo>
                <a:lnTo>
                  <a:pt x="407" y="356"/>
                </a:ln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6239819" y="1284760"/>
            <a:ext cx="511820" cy="476507"/>
          </a:xfrm>
          <a:custGeom>
            <a:avLst/>
            <a:gdLst>
              <a:gd name="T0" fmla="*/ 236 w 472"/>
              <a:gd name="T1" fmla="*/ 440 h 440"/>
              <a:gd name="T2" fmla="*/ 0 w 472"/>
              <a:gd name="T3" fmla="*/ 183 h 440"/>
              <a:gd name="T4" fmla="*/ 236 w 472"/>
              <a:gd name="T5" fmla="*/ 151 h 440"/>
              <a:gd name="T6" fmla="*/ 472 w 472"/>
              <a:gd name="T7" fmla="*/ 183 h 440"/>
              <a:gd name="T8" fmla="*/ 236 w 472"/>
              <a:gd name="T9" fmla="*/ 440 h 440"/>
              <a:gd name="T10" fmla="*/ 88 w 472"/>
              <a:gd name="T11" fmla="*/ 241 h 440"/>
              <a:gd name="T12" fmla="*/ 69 w 472"/>
              <a:gd name="T13" fmla="*/ 212 h 440"/>
              <a:gd name="T14" fmla="*/ 62 w 472"/>
              <a:gd name="T15" fmla="*/ 184 h 440"/>
              <a:gd name="T16" fmla="*/ 71 w 472"/>
              <a:gd name="T17" fmla="*/ 138 h 440"/>
              <a:gd name="T18" fmla="*/ 99 w 472"/>
              <a:gd name="T19" fmla="*/ 112 h 440"/>
              <a:gd name="T20" fmla="*/ 107 w 472"/>
              <a:gd name="T21" fmla="*/ 87 h 440"/>
              <a:gd name="T22" fmla="*/ 86 w 472"/>
              <a:gd name="T23" fmla="*/ 78 h 440"/>
              <a:gd name="T24" fmla="*/ 42 w 472"/>
              <a:gd name="T25" fmla="*/ 119 h 440"/>
              <a:gd name="T26" fmla="*/ 29 w 472"/>
              <a:gd name="T27" fmla="*/ 186 h 440"/>
              <a:gd name="T28" fmla="*/ 40 w 472"/>
              <a:gd name="T29" fmla="*/ 229 h 440"/>
              <a:gd name="T30" fmla="*/ 63 w 472"/>
              <a:gd name="T31" fmla="*/ 266 h 440"/>
              <a:gd name="T32" fmla="*/ 86 w 472"/>
              <a:gd name="T33" fmla="*/ 267 h 440"/>
              <a:gd name="T34" fmla="*/ 88 w 472"/>
              <a:gd name="T35" fmla="*/ 241 h 440"/>
              <a:gd name="T36" fmla="*/ 288 w 472"/>
              <a:gd name="T37" fmla="*/ 175 h 440"/>
              <a:gd name="T38" fmla="*/ 311 w 472"/>
              <a:gd name="T39" fmla="*/ 129 h 440"/>
              <a:gd name="T40" fmla="*/ 353 w 472"/>
              <a:gd name="T41" fmla="*/ 107 h 440"/>
              <a:gd name="T42" fmla="*/ 367 w 472"/>
              <a:gd name="T43" fmla="*/ 86 h 440"/>
              <a:gd name="T44" fmla="*/ 348 w 472"/>
              <a:gd name="T45" fmla="*/ 70 h 440"/>
              <a:gd name="T46" fmla="*/ 289 w 472"/>
              <a:gd name="T47" fmla="*/ 103 h 440"/>
              <a:gd name="T48" fmla="*/ 256 w 472"/>
              <a:gd name="T49" fmla="*/ 167 h 440"/>
              <a:gd name="T50" fmla="*/ 268 w 472"/>
              <a:gd name="T51" fmla="*/ 189 h 440"/>
              <a:gd name="T52" fmla="*/ 288 w 472"/>
              <a:gd name="T53" fmla="*/ 17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2" h="440">
                <a:moveTo>
                  <a:pt x="236" y="440"/>
                </a:moveTo>
                <a:cubicBezTo>
                  <a:pt x="160" y="380"/>
                  <a:pt x="0" y="286"/>
                  <a:pt x="0" y="183"/>
                </a:cubicBezTo>
                <a:cubicBezTo>
                  <a:pt x="0" y="26"/>
                  <a:pt x="203" y="0"/>
                  <a:pt x="236" y="151"/>
                </a:cubicBezTo>
                <a:cubicBezTo>
                  <a:pt x="270" y="0"/>
                  <a:pt x="472" y="26"/>
                  <a:pt x="472" y="183"/>
                </a:cubicBezTo>
                <a:cubicBezTo>
                  <a:pt x="472" y="286"/>
                  <a:pt x="312" y="380"/>
                  <a:pt x="236" y="440"/>
                </a:cubicBezTo>
                <a:close/>
                <a:moveTo>
                  <a:pt x="88" y="241"/>
                </a:moveTo>
                <a:cubicBezTo>
                  <a:pt x="80" y="232"/>
                  <a:pt x="74" y="222"/>
                  <a:pt x="69" y="212"/>
                </a:cubicBezTo>
                <a:cubicBezTo>
                  <a:pt x="65" y="203"/>
                  <a:pt x="62" y="194"/>
                  <a:pt x="62" y="184"/>
                </a:cubicBezTo>
                <a:cubicBezTo>
                  <a:pt x="61" y="165"/>
                  <a:pt x="64" y="150"/>
                  <a:pt x="71" y="138"/>
                </a:cubicBezTo>
                <a:cubicBezTo>
                  <a:pt x="77" y="127"/>
                  <a:pt x="87" y="118"/>
                  <a:pt x="99" y="112"/>
                </a:cubicBezTo>
                <a:cubicBezTo>
                  <a:pt x="108" y="107"/>
                  <a:pt x="111" y="97"/>
                  <a:pt x="107" y="87"/>
                </a:cubicBezTo>
                <a:cubicBezTo>
                  <a:pt x="104" y="78"/>
                  <a:pt x="94" y="74"/>
                  <a:pt x="86" y="78"/>
                </a:cubicBezTo>
                <a:cubicBezTo>
                  <a:pt x="67" y="88"/>
                  <a:pt x="52" y="101"/>
                  <a:pt x="42" y="119"/>
                </a:cubicBezTo>
                <a:cubicBezTo>
                  <a:pt x="32" y="137"/>
                  <a:pt x="28" y="159"/>
                  <a:pt x="29" y="186"/>
                </a:cubicBezTo>
                <a:cubicBezTo>
                  <a:pt x="30" y="201"/>
                  <a:pt x="34" y="215"/>
                  <a:pt x="40" y="229"/>
                </a:cubicBezTo>
                <a:cubicBezTo>
                  <a:pt x="46" y="241"/>
                  <a:pt x="54" y="254"/>
                  <a:pt x="63" y="266"/>
                </a:cubicBezTo>
                <a:cubicBezTo>
                  <a:pt x="69" y="273"/>
                  <a:pt x="80" y="274"/>
                  <a:pt x="86" y="267"/>
                </a:cubicBezTo>
                <a:cubicBezTo>
                  <a:pt x="93" y="260"/>
                  <a:pt x="94" y="249"/>
                  <a:pt x="88" y="241"/>
                </a:cubicBezTo>
                <a:close/>
                <a:moveTo>
                  <a:pt x="288" y="175"/>
                </a:moveTo>
                <a:cubicBezTo>
                  <a:pt x="292" y="156"/>
                  <a:pt x="301" y="141"/>
                  <a:pt x="311" y="129"/>
                </a:cubicBezTo>
                <a:cubicBezTo>
                  <a:pt x="323" y="117"/>
                  <a:pt x="338" y="110"/>
                  <a:pt x="353" y="107"/>
                </a:cubicBezTo>
                <a:cubicBezTo>
                  <a:pt x="362" y="105"/>
                  <a:pt x="368" y="96"/>
                  <a:pt x="367" y="86"/>
                </a:cubicBezTo>
                <a:cubicBezTo>
                  <a:pt x="365" y="76"/>
                  <a:pt x="357" y="69"/>
                  <a:pt x="348" y="70"/>
                </a:cubicBezTo>
                <a:cubicBezTo>
                  <a:pt x="326" y="75"/>
                  <a:pt x="305" y="85"/>
                  <a:pt x="289" y="103"/>
                </a:cubicBezTo>
                <a:cubicBezTo>
                  <a:pt x="274" y="118"/>
                  <a:pt x="262" y="140"/>
                  <a:pt x="256" y="167"/>
                </a:cubicBezTo>
                <a:cubicBezTo>
                  <a:pt x="254" y="176"/>
                  <a:pt x="259" y="186"/>
                  <a:pt x="268" y="189"/>
                </a:cubicBezTo>
                <a:cubicBezTo>
                  <a:pt x="277" y="191"/>
                  <a:pt x="286" y="185"/>
                  <a:pt x="288" y="175"/>
                </a:cubicBezTo>
                <a:close/>
              </a:path>
            </a:pathLst>
          </a:custGeom>
          <a:solidFill>
            <a:srgbClr val="23CAD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45" name="Group 44"/>
          <p:cNvGrpSpPr/>
          <p:nvPr/>
        </p:nvGrpSpPr>
        <p:grpSpPr>
          <a:xfrm>
            <a:off x="638013" y="2317075"/>
            <a:ext cx="475631" cy="476014"/>
            <a:chOff x="4113213" y="2603501"/>
            <a:chExt cx="1982787" cy="1984374"/>
          </a:xfrm>
          <a:solidFill>
            <a:srgbClr val="028985"/>
          </a:solidFill>
        </p:grpSpPr>
        <p:sp>
          <p:nvSpPr>
            <p:cNvPr id="46" name="Freeform 45"/>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9" name="TextBox 4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1" name="TextBox 5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500"/>
                                        <p:tgtEl>
                                          <p:spTgt spid="8"/>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fade">
                                      <p:cBhvr>
                                        <p:cTn id="46" dur="500"/>
                                        <p:tgtEl>
                                          <p:spTgt spid="18"/>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fade">
                                      <p:cBhvr>
                                        <p:cTn id="62" dur="500"/>
                                        <p:tgtEl>
                                          <p:spTgt spid="1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fade">
                                      <p:cBhvr>
                                        <p:cTn id="66" dur="500"/>
                                        <p:tgtEl>
                                          <p:spTgt spid="1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fade">
                                      <p:cBhvr>
                                        <p:cTn id="70" dur="500"/>
                                        <p:tgtEl>
                                          <p:spTgt spid="21"/>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fade">
                                      <p:cBhvr>
                                        <p:cTn id="74" dur="500"/>
                                        <p:tgtEl>
                                          <p:spTgt spid="20"/>
                                        </p:tgtEl>
                                      </p:cBhvr>
                                    </p:animEffect>
                                  </p:childTnLst>
                                </p:cTn>
                              </p:par>
                            </p:childTnLst>
                          </p:cTn>
                        </p:par>
                        <p:par>
                          <p:cTn id="75" fill="hold">
                            <p:stCondLst>
                              <p:cond delay="8500"/>
                            </p:stCondLst>
                            <p:childTnLst>
                              <p:par>
                                <p:cTn id="76" presetID="22" presetClass="entr" presetSubtype="8" fill="hold"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left)">
                                      <p:cBhvr>
                                        <p:cTn id="78" dur="500"/>
                                        <p:tgtEl>
                                          <p:spTgt spid="2"/>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3"/>
                                        </p:tgtEl>
                                        <p:attrNameLst>
                                          <p:attrName>style.visibility</p:attrName>
                                        </p:attrNameLst>
                                      </p:cBhvr>
                                      <p:to>
                                        <p:strVal val="visible"/>
                                      </p:to>
                                    </p:set>
                                    <p:animEffect transition="in" filter="wipe(right)">
                                      <p:cBhvr>
                                        <p:cTn id="82" dur="500"/>
                                        <p:tgtEl>
                                          <p:spTgt spid="3"/>
                                        </p:tgtEl>
                                      </p:cBhvr>
                                    </p:animEffect>
                                  </p:childTnLst>
                                </p:cTn>
                              </p:par>
                            </p:childTnLst>
                          </p:cTn>
                        </p:par>
                        <p:par>
                          <p:cTn id="83" fill="hold">
                            <p:stCondLst>
                              <p:cond delay="9500"/>
                            </p:stCondLst>
                            <p:childTnLst>
                              <p:par>
                                <p:cTn id="84" presetID="42" presetClass="entr" presetSubtype="0" fill="hold" grpId="0" nodeType="after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anim calcmode="lin" valueType="num">
                                      <p:cBhvr>
                                        <p:cTn id="87" dur="500" fill="hold"/>
                                        <p:tgtEl>
                                          <p:spTgt spid="40"/>
                                        </p:tgtEl>
                                        <p:attrNameLst>
                                          <p:attrName>ppt_x</p:attrName>
                                        </p:attrNameLst>
                                      </p:cBhvr>
                                      <p:tavLst>
                                        <p:tav tm="0">
                                          <p:val>
                                            <p:strVal val="#ppt_x"/>
                                          </p:val>
                                        </p:tav>
                                        <p:tav tm="100000">
                                          <p:val>
                                            <p:strVal val="#ppt_x"/>
                                          </p:val>
                                        </p:tav>
                                      </p:tavLst>
                                    </p:anim>
                                    <p:anim calcmode="lin" valueType="num">
                                      <p:cBhvr>
                                        <p:cTn id="88" dur="500" fill="hold"/>
                                        <p:tgtEl>
                                          <p:spTgt spid="40"/>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42" presetClass="entr" presetSubtype="0" fill="hold" grpId="0" nodeType="afterEffect">
                                  <p:stCondLst>
                                    <p:cond delay="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500"/>
                                        <p:tgtEl>
                                          <p:spTgt spid="37"/>
                                        </p:tgtEl>
                                      </p:cBhvr>
                                    </p:animEffect>
                                    <p:anim calcmode="lin" valueType="num">
                                      <p:cBhvr>
                                        <p:cTn id="93" dur="500" fill="hold"/>
                                        <p:tgtEl>
                                          <p:spTgt spid="37"/>
                                        </p:tgtEl>
                                        <p:attrNameLst>
                                          <p:attrName>ppt_x</p:attrName>
                                        </p:attrNameLst>
                                      </p:cBhvr>
                                      <p:tavLst>
                                        <p:tav tm="0">
                                          <p:val>
                                            <p:strVal val="#ppt_x"/>
                                          </p:val>
                                        </p:tav>
                                        <p:tav tm="100000">
                                          <p:val>
                                            <p:strVal val="#ppt_x"/>
                                          </p:val>
                                        </p:tav>
                                      </p:tavLst>
                                    </p:anim>
                                    <p:anim calcmode="lin" valueType="num">
                                      <p:cBhvr>
                                        <p:cTn id="94" dur="500" fill="hold"/>
                                        <p:tgtEl>
                                          <p:spTgt spid="37"/>
                                        </p:tgtEl>
                                        <p:attrNameLst>
                                          <p:attrName>ppt_y</p:attrName>
                                        </p:attrNameLst>
                                      </p:cBhvr>
                                      <p:tavLst>
                                        <p:tav tm="0">
                                          <p:val>
                                            <p:strVal val="#ppt_y+.1"/>
                                          </p:val>
                                        </p:tav>
                                        <p:tav tm="100000">
                                          <p:val>
                                            <p:strVal val="#ppt_y"/>
                                          </p:val>
                                        </p:tav>
                                      </p:tavLst>
                                    </p:anim>
                                  </p:childTnLst>
                                </p:cTn>
                              </p:par>
                            </p:childTnLst>
                          </p:cTn>
                        </p:par>
                        <p:par>
                          <p:cTn id="95" fill="hold">
                            <p:stCondLst>
                              <p:cond delay="10500"/>
                            </p:stCondLst>
                            <p:childTnLst>
                              <p:par>
                                <p:cTn id="96" presetID="42" presetClass="entr" presetSubtype="0" fill="hold" grpId="0" nodeType="afterEffect">
                                  <p:stCondLst>
                                    <p:cond delay="0"/>
                                  </p:stCondLst>
                                  <p:childTnLst>
                                    <p:set>
                                      <p:cBhvr>
                                        <p:cTn id="97" dur="1" fill="hold">
                                          <p:stCondLst>
                                            <p:cond delay="0"/>
                                          </p:stCondLst>
                                        </p:cTn>
                                        <p:tgtEl>
                                          <p:spTgt spid="44"/>
                                        </p:tgtEl>
                                        <p:attrNameLst>
                                          <p:attrName>style.visibility</p:attrName>
                                        </p:attrNameLst>
                                      </p:cBhvr>
                                      <p:to>
                                        <p:strVal val="visible"/>
                                      </p:to>
                                    </p:set>
                                    <p:animEffect transition="in" filter="fade">
                                      <p:cBhvr>
                                        <p:cTn id="98" dur="500"/>
                                        <p:tgtEl>
                                          <p:spTgt spid="44"/>
                                        </p:tgtEl>
                                      </p:cBhvr>
                                    </p:animEffect>
                                    <p:anim calcmode="lin" valueType="num">
                                      <p:cBhvr>
                                        <p:cTn id="99" dur="500" fill="hold"/>
                                        <p:tgtEl>
                                          <p:spTgt spid="44"/>
                                        </p:tgtEl>
                                        <p:attrNameLst>
                                          <p:attrName>ppt_x</p:attrName>
                                        </p:attrNameLst>
                                      </p:cBhvr>
                                      <p:tavLst>
                                        <p:tav tm="0">
                                          <p:val>
                                            <p:strVal val="#ppt_x"/>
                                          </p:val>
                                        </p:tav>
                                        <p:tav tm="100000">
                                          <p:val>
                                            <p:strVal val="#ppt_x"/>
                                          </p:val>
                                        </p:tav>
                                      </p:tavLst>
                                    </p:anim>
                                    <p:anim calcmode="lin" valueType="num">
                                      <p:cBhvr>
                                        <p:cTn id="100" dur="500" fill="hold"/>
                                        <p:tgtEl>
                                          <p:spTgt spid="44"/>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42" presetClass="entr" presetSubtype="0" fill="hold" grpId="0" nodeType="afterEffect">
                                  <p:stCondLst>
                                    <p:cond delay="0"/>
                                  </p:stCondLst>
                                  <p:childTnLst>
                                    <p:set>
                                      <p:cBhvr>
                                        <p:cTn id="103" dur="1" fill="hold">
                                          <p:stCondLst>
                                            <p:cond delay="0"/>
                                          </p:stCondLst>
                                        </p:cTn>
                                        <p:tgtEl>
                                          <p:spTgt spid="38"/>
                                        </p:tgtEl>
                                        <p:attrNameLst>
                                          <p:attrName>style.visibility</p:attrName>
                                        </p:attrNameLst>
                                      </p:cBhvr>
                                      <p:to>
                                        <p:strVal val="visible"/>
                                      </p:to>
                                    </p:set>
                                    <p:animEffect transition="in" filter="fade">
                                      <p:cBhvr>
                                        <p:cTn id="104" dur="500"/>
                                        <p:tgtEl>
                                          <p:spTgt spid="38"/>
                                        </p:tgtEl>
                                      </p:cBhvr>
                                    </p:animEffect>
                                    <p:anim calcmode="lin" valueType="num">
                                      <p:cBhvr>
                                        <p:cTn id="105" dur="500" fill="hold"/>
                                        <p:tgtEl>
                                          <p:spTgt spid="38"/>
                                        </p:tgtEl>
                                        <p:attrNameLst>
                                          <p:attrName>ppt_x</p:attrName>
                                        </p:attrNameLst>
                                      </p:cBhvr>
                                      <p:tavLst>
                                        <p:tav tm="0">
                                          <p:val>
                                            <p:strVal val="#ppt_x"/>
                                          </p:val>
                                        </p:tav>
                                        <p:tav tm="100000">
                                          <p:val>
                                            <p:strVal val="#ppt_x"/>
                                          </p:val>
                                        </p:tav>
                                      </p:tavLst>
                                    </p:anim>
                                    <p:anim calcmode="lin" valueType="num">
                                      <p:cBhvr>
                                        <p:cTn id="106" dur="500" fill="hold"/>
                                        <p:tgtEl>
                                          <p:spTgt spid="38"/>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anim calcmode="lin" valueType="num">
                                      <p:cBhvr>
                                        <p:cTn id="111" dur="500" fill="hold"/>
                                        <p:tgtEl>
                                          <p:spTgt spid="42"/>
                                        </p:tgtEl>
                                        <p:attrNameLst>
                                          <p:attrName>ppt_x</p:attrName>
                                        </p:attrNameLst>
                                      </p:cBhvr>
                                      <p:tavLst>
                                        <p:tav tm="0">
                                          <p:val>
                                            <p:strVal val="#ppt_x"/>
                                          </p:val>
                                        </p:tav>
                                        <p:tav tm="100000">
                                          <p:val>
                                            <p:strVal val="#ppt_x"/>
                                          </p:val>
                                        </p:tav>
                                      </p:tavLst>
                                    </p:anim>
                                    <p:anim calcmode="lin" valueType="num">
                                      <p:cBhvr>
                                        <p:cTn id="112" dur="500" fill="hold"/>
                                        <p:tgtEl>
                                          <p:spTgt spid="42"/>
                                        </p:tgtEl>
                                        <p:attrNameLst>
                                          <p:attrName>ppt_y</p:attrName>
                                        </p:attrNameLst>
                                      </p:cBhvr>
                                      <p:tavLst>
                                        <p:tav tm="0">
                                          <p:val>
                                            <p:strVal val="#ppt_y+.1"/>
                                          </p:val>
                                        </p:tav>
                                        <p:tav tm="100000">
                                          <p:val>
                                            <p:strVal val="#ppt_y"/>
                                          </p:val>
                                        </p:tav>
                                      </p:tavLst>
                                    </p:anim>
                                  </p:childTnLst>
                                </p:cTn>
                              </p:par>
                            </p:childTnLst>
                          </p:cTn>
                        </p:par>
                        <p:par>
                          <p:cTn id="113" fill="hold">
                            <p:stCondLst>
                              <p:cond delay="12000"/>
                            </p:stCondLst>
                            <p:childTnLst>
                              <p:par>
                                <p:cTn id="114" presetID="42" presetClass="entr" presetSubtype="0" fill="hold" nodeType="afterEffect">
                                  <p:stCondLst>
                                    <p:cond delay="0"/>
                                  </p:stCondLst>
                                  <p:childTnLst>
                                    <p:set>
                                      <p:cBhvr>
                                        <p:cTn id="115" dur="1" fill="hold">
                                          <p:stCondLst>
                                            <p:cond delay="0"/>
                                          </p:stCondLst>
                                        </p:cTn>
                                        <p:tgtEl>
                                          <p:spTgt spid="45"/>
                                        </p:tgtEl>
                                        <p:attrNameLst>
                                          <p:attrName>style.visibility</p:attrName>
                                        </p:attrNameLst>
                                      </p:cBhvr>
                                      <p:to>
                                        <p:strVal val="visible"/>
                                      </p:to>
                                    </p:set>
                                    <p:animEffect transition="in" filter="fade">
                                      <p:cBhvr>
                                        <p:cTn id="116" dur="500"/>
                                        <p:tgtEl>
                                          <p:spTgt spid="45"/>
                                        </p:tgtEl>
                                      </p:cBhvr>
                                    </p:animEffect>
                                    <p:anim calcmode="lin" valueType="num">
                                      <p:cBhvr>
                                        <p:cTn id="117" dur="500" fill="hold"/>
                                        <p:tgtEl>
                                          <p:spTgt spid="45"/>
                                        </p:tgtEl>
                                        <p:attrNameLst>
                                          <p:attrName>ppt_x</p:attrName>
                                        </p:attrNameLst>
                                      </p:cBhvr>
                                      <p:tavLst>
                                        <p:tav tm="0">
                                          <p:val>
                                            <p:strVal val="#ppt_x"/>
                                          </p:val>
                                        </p:tav>
                                        <p:tav tm="100000">
                                          <p:val>
                                            <p:strVal val="#ppt_x"/>
                                          </p:val>
                                        </p:tav>
                                      </p:tavLst>
                                    </p:anim>
                                    <p:anim calcmode="lin" valueType="num">
                                      <p:cBhvr>
                                        <p:cTn id="118" dur="500" fill="hold"/>
                                        <p:tgtEl>
                                          <p:spTgt spid="45"/>
                                        </p:tgtEl>
                                        <p:attrNameLst>
                                          <p:attrName>ppt_y</p:attrName>
                                        </p:attrNameLst>
                                      </p:cBhvr>
                                      <p:tavLst>
                                        <p:tav tm="0">
                                          <p:val>
                                            <p:strVal val="#ppt_y+.1"/>
                                          </p:val>
                                        </p:tav>
                                        <p:tav tm="100000">
                                          <p:val>
                                            <p:strVal val="#ppt_y"/>
                                          </p:val>
                                        </p:tav>
                                      </p:tavLst>
                                    </p:anim>
                                  </p:childTnLst>
                                </p:cTn>
                              </p:par>
                            </p:childTnLst>
                          </p:cTn>
                        </p:par>
                        <p:par>
                          <p:cTn id="119" fill="hold">
                            <p:stCondLst>
                              <p:cond delay="12500"/>
                            </p:stCondLst>
                            <p:childTnLst>
                              <p:par>
                                <p:cTn id="120" presetID="42" presetClass="entr" presetSubtype="0" fill="hold" grpId="0" nodeType="afterEffect">
                                  <p:stCondLst>
                                    <p:cond delay="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500"/>
                                        <p:tgtEl>
                                          <p:spTgt spid="43"/>
                                        </p:tgtEl>
                                      </p:cBhvr>
                                    </p:animEffect>
                                    <p:anim calcmode="lin" valueType="num">
                                      <p:cBhvr>
                                        <p:cTn id="123" dur="500" fill="hold"/>
                                        <p:tgtEl>
                                          <p:spTgt spid="43"/>
                                        </p:tgtEl>
                                        <p:attrNameLst>
                                          <p:attrName>ppt_x</p:attrName>
                                        </p:attrNameLst>
                                      </p:cBhvr>
                                      <p:tavLst>
                                        <p:tav tm="0">
                                          <p:val>
                                            <p:strVal val="#ppt_x"/>
                                          </p:val>
                                        </p:tav>
                                        <p:tav tm="100000">
                                          <p:val>
                                            <p:strVal val="#ppt_x"/>
                                          </p:val>
                                        </p:tav>
                                      </p:tavLst>
                                    </p:anim>
                                    <p:anim calcmode="lin" valueType="num">
                                      <p:cBhvr>
                                        <p:cTn id="124" dur="500" fill="hold"/>
                                        <p:tgtEl>
                                          <p:spTgt spid="43"/>
                                        </p:tgtEl>
                                        <p:attrNameLst>
                                          <p:attrName>ppt_y</p:attrName>
                                        </p:attrNameLst>
                                      </p:cBhvr>
                                      <p:tavLst>
                                        <p:tav tm="0">
                                          <p:val>
                                            <p:strVal val="#ppt_y+.1"/>
                                          </p:val>
                                        </p:tav>
                                        <p:tav tm="100000">
                                          <p:val>
                                            <p:strVal val="#ppt_y"/>
                                          </p:val>
                                        </p:tav>
                                      </p:tavLst>
                                    </p:anim>
                                  </p:childTnLst>
                                </p:cTn>
                              </p:par>
                            </p:childTnLst>
                          </p:cTn>
                        </p:par>
                        <p:par>
                          <p:cTn id="125" fill="hold">
                            <p:stCondLst>
                              <p:cond delay="13000"/>
                            </p:stCondLst>
                            <p:childTnLst>
                              <p:par>
                                <p:cTn id="126" presetID="42" presetClass="entr" presetSubtype="0" fill="hold" grpId="0" nodeType="afterEffect">
                                  <p:stCondLst>
                                    <p:cond delay="0"/>
                                  </p:stCondLst>
                                  <p:childTnLst>
                                    <p:set>
                                      <p:cBhvr>
                                        <p:cTn id="127" dur="1" fill="hold">
                                          <p:stCondLst>
                                            <p:cond delay="0"/>
                                          </p:stCondLst>
                                        </p:cTn>
                                        <p:tgtEl>
                                          <p:spTgt spid="41"/>
                                        </p:tgtEl>
                                        <p:attrNameLst>
                                          <p:attrName>style.visibility</p:attrName>
                                        </p:attrNameLst>
                                      </p:cBhvr>
                                      <p:to>
                                        <p:strVal val="visible"/>
                                      </p:to>
                                    </p:set>
                                    <p:animEffect transition="in" filter="fade">
                                      <p:cBhvr>
                                        <p:cTn id="128" dur="500"/>
                                        <p:tgtEl>
                                          <p:spTgt spid="41"/>
                                        </p:tgtEl>
                                      </p:cBhvr>
                                    </p:animEffect>
                                    <p:anim calcmode="lin" valueType="num">
                                      <p:cBhvr>
                                        <p:cTn id="129" dur="500" fill="hold"/>
                                        <p:tgtEl>
                                          <p:spTgt spid="41"/>
                                        </p:tgtEl>
                                        <p:attrNameLst>
                                          <p:attrName>ppt_x</p:attrName>
                                        </p:attrNameLst>
                                      </p:cBhvr>
                                      <p:tavLst>
                                        <p:tav tm="0">
                                          <p:val>
                                            <p:strVal val="#ppt_x"/>
                                          </p:val>
                                        </p:tav>
                                        <p:tav tm="100000">
                                          <p:val>
                                            <p:strVal val="#ppt_x"/>
                                          </p:val>
                                        </p:tav>
                                      </p:tavLst>
                                    </p:anim>
                                    <p:anim calcmode="lin" valueType="num">
                                      <p:cBhvr>
                                        <p:cTn id="130" dur="500" fill="hold"/>
                                        <p:tgtEl>
                                          <p:spTgt spid="41"/>
                                        </p:tgtEl>
                                        <p:attrNameLst>
                                          <p:attrName>ppt_y</p:attrName>
                                        </p:attrNameLst>
                                      </p:cBhvr>
                                      <p:tavLst>
                                        <p:tav tm="0">
                                          <p:val>
                                            <p:strVal val="#ppt_y+.1"/>
                                          </p:val>
                                        </p:tav>
                                        <p:tav tm="100000">
                                          <p:val>
                                            <p:strVal val="#ppt_y"/>
                                          </p:val>
                                        </p:tav>
                                      </p:tavLst>
                                    </p:anim>
                                  </p:childTnLst>
                                </p:cTn>
                              </p:par>
                            </p:childTnLst>
                          </p:cTn>
                        </p:par>
                        <p:par>
                          <p:cTn id="131" fill="hold">
                            <p:stCondLst>
                              <p:cond delay="13500"/>
                            </p:stCondLst>
                            <p:childTnLst>
                              <p:par>
                                <p:cTn id="132" presetID="37" presetClass="entr" presetSubtype="0" fill="hold" grpId="0" nodeType="afterEffect">
                                  <p:stCondLst>
                                    <p:cond delay="0"/>
                                  </p:stCondLst>
                                  <p:childTnLst>
                                    <p:set>
                                      <p:cBhvr>
                                        <p:cTn id="133" dur="1" fill="hold">
                                          <p:stCondLst>
                                            <p:cond delay="0"/>
                                          </p:stCondLst>
                                        </p:cTn>
                                        <p:tgtEl>
                                          <p:spTgt spid="49"/>
                                        </p:tgtEl>
                                        <p:attrNameLst>
                                          <p:attrName>style.visibility</p:attrName>
                                        </p:attrNameLst>
                                      </p:cBhvr>
                                      <p:to>
                                        <p:strVal val="visible"/>
                                      </p:to>
                                    </p:set>
                                    <p:animEffect transition="in" filter="fade">
                                      <p:cBhvr>
                                        <p:cTn id="134" dur="750"/>
                                        <p:tgtEl>
                                          <p:spTgt spid="49"/>
                                        </p:tgtEl>
                                      </p:cBhvr>
                                    </p:animEffect>
                                    <p:anim calcmode="lin" valueType="num">
                                      <p:cBhvr>
                                        <p:cTn id="135" dur="750" fill="hold"/>
                                        <p:tgtEl>
                                          <p:spTgt spid="49"/>
                                        </p:tgtEl>
                                        <p:attrNameLst>
                                          <p:attrName>ppt_x</p:attrName>
                                        </p:attrNameLst>
                                      </p:cBhvr>
                                      <p:tavLst>
                                        <p:tav tm="0">
                                          <p:val>
                                            <p:strVal val="#ppt_x"/>
                                          </p:val>
                                        </p:tav>
                                        <p:tav tm="100000">
                                          <p:val>
                                            <p:strVal val="#ppt_x"/>
                                          </p:val>
                                        </p:tav>
                                      </p:tavLst>
                                    </p:anim>
                                    <p:anim calcmode="lin" valueType="num">
                                      <p:cBhvr>
                                        <p:cTn id="136" dur="675" decel="100000" fill="hold"/>
                                        <p:tgtEl>
                                          <p:spTgt spid="49"/>
                                        </p:tgtEl>
                                        <p:attrNameLst>
                                          <p:attrName>ppt_y</p:attrName>
                                        </p:attrNameLst>
                                      </p:cBhvr>
                                      <p:tavLst>
                                        <p:tav tm="0">
                                          <p:val>
                                            <p:strVal val="#ppt_y+1"/>
                                          </p:val>
                                        </p:tav>
                                        <p:tav tm="100000">
                                          <p:val>
                                            <p:strVal val="#ppt_y-.03"/>
                                          </p:val>
                                        </p:tav>
                                      </p:tavLst>
                                    </p:anim>
                                    <p:anim calcmode="lin" valueType="num">
                                      <p:cBhvr>
                                        <p:cTn id="137" dur="75" accel="100000" fill="hold">
                                          <p:stCondLst>
                                            <p:cond delay="675"/>
                                          </p:stCondLst>
                                        </p:cTn>
                                        <p:tgtEl>
                                          <p:spTgt spid="49"/>
                                        </p:tgtEl>
                                        <p:attrNameLst>
                                          <p:attrName>ppt_y</p:attrName>
                                        </p:attrNameLst>
                                      </p:cBhvr>
                                      <p:tavLst>
                                        <p:tav tm="0">
                                          <p:val>
                                            <p:strVal val="#ppt_y-.03"/>
                                          </p:val>
                                        </p:tav>
                                        <p:tav tm="100000">
                                          <p:val>
                                            <p:strVal val="#ppt_y"/>
                                          </p:val>
                                        </p:tav>
                                      </p:tavLst>
                                    </p:anim>
                                  </p:childTnLst>
                                </p:cTn>
                              </p:par>
                            </p:childTnLst>
                          </p:cTn>
                        </p:par>
                        <p:par>
                          <p:cTn id="138" fill="hold">
                            <p:stCondLst>
                              <p:cond delay="14500"/>
                            </p:stCondLst>
                            <p:childTnLst>
                              <p:par>
                                <p:cTn id="139" presetID="10" presetClass="entr" presetSubtype="0" fill="hold" grpId="0" nodeType="afterEffect">
                                  <p:stCondLst>
                                    <p:cond delay="0"/>
                                  </p:stCondLst>
                                  <p:childTnLst>
                                    <p:set>
                                      <p:cBhvr>
                                        <p:cTn id="140" dur="1" fill="hold">
                                          <p:stCondLst>
                                            <p:cond delay="0"/>
                                          </p:stCondLst>
                                        </p:cTn>
                                        <p:tgtEl>
                                          <p:spTgt spid="51"/>
                                        </p:tgtEl>
                                        <p:attrNameLst>
                                          <p:attrName>style.visibility</p:attrName>
                                        </p:attrNameLst>
                                      </p:cBhvr>
                                      <p:to>
                                        <p:strVal val="visible"/>
                                      </p:to>
                                    </p:set>
                                    <p:animEffect transition="in" filter="fade">
                                      <p:cBhvr>
                                        <p:cTn id="14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37" grpId="0" animBg="1"/>
      <p:bldP spid="38" grpId="0" animBg="1"/>
      <p:bldP spid="40" grpId="0" animBg="1"/>
      <p:bldP spid="41" grpId="0" animBg="1"/>
      <p:bldP spid="42" grpId="0" animBg="1"/>
      <p:bldP spid="43" grpId="0" animBg="1"/>
      <p:bldP spid="44" grpId="0" animBg="1"/>
      <p:bldP spid="49" grpId="0"/>
      <p:bldP spid="5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592052" y="285750"/>
            <a:ext cx="1959896" cy="646331"/>
          </a:xfrm>
          <a:prstGeom prst="rect">
            <a:avLst/>
          </a:prstGeom>
          <a:noFill/>
        </p:spPr>
        <p:txBody>
          <a:bodyPr wrap="none" rtlCol="0">
            <a:spAutoFit/>
          </a:bodyPr>
          <a:lstStyle/>
          <a:p>
            <a:pPr algn="ctr"/>
            <a:r>
              <a:rPr lang="en-US" sz="3600" smtClean="0">
                <a:solidFill>
                  <a:schemeClr val="bg1"/>
                </a:solidFill>
                <a:latin typeface="Bebas Neue" panose="020B0606020202050201" pitchFamily="34" charset="0"/>
              </a:rPr>
              <a:t>OuR SERVICE</a:t>
            </a:r>
            <a:endParaRPr lang="en-US" sz="3600">
              <a:solidFill>
                <a:schemeClr val="bg1"/>
              </a:solidFill>
              <a:latin typeface="Bebas Neue" panose="020B0606020202050201" pitchFamily="34" charset="0"/>
            </a:endParaRPr>
          </a:p>
        </p:txBody>
      </p:sp>
      <p:sp>
        <p:nvSpPr>
          <p:cNvPr id="6" name="TextBox 5"/>
          <p:cNvSpPr txBox="1"/>
          <p:nvPr/>
        </p:nvSpPr>
        <p:spPr>
          <a:xfrm>
            <a:off x="3861196" y="731282"/>
            <a:ext cx="1421608" cy="276999"/>
          </a:xfrm>
          <a:prstGeom prst="rect">
            <a:avLst/>
          </a:prstGeom>
          <a:noFill/>
        </p:spPr>
        <p:txBody>
          <a:bodyPr wrap="none" rtlCol="0">
            <a:spAutoFit/>
          </a:bodyPr>
          <a:lstStyle/>
          <a:p>
            <a:r>
              <a:rPr lang="en-US" sz="1200" smtClean="0">
                <a:solidFill>
                  <a:schemeClr val="bg1">
                    <a:lumMod val="75000"/>
                  </a:schemeClr>
                </a:solidFill>
                <a:latin typeface="Rockwell" panose="02060603020205020403" pitchFamily="18" charset="0"/>
              </a:rPr>
              <a:t>Sample Text Here</a:t>
            </a:r>
            <a:endParaRPr lang="en-US" sz="1200">
              <a:solidFill>
                <a:schemeClr val="bg1">
                  <a:lumMod val="75000"/>
                </a:schemeClr>
              </a:solidFill>
              <a:latin typeface="Rockwell" panose="02060603020205020403" pitchFamily="18" charset="0"/>
            </a:endParaRPr>
          </a:p>
        </p:txBody>
      </p:sp>
      <p:sp>
        <p:nvSpPr>
          <p:cNvPr id="2" name="Snip Same Side Corner Rectangle 1"/>
          <p:cNvSpPr/>
          <p:nvPr/>
        </p:nvSpPr>
        <p:spPr>
          <a:xfrm>
            <a:off x="685800" y="2209800"/>
            <a:ext cx="2133600" cy="2190750"/>
          </a:xfrm>
          <a:prstGeom prst="snip2SameRect">
            <a:avLst>
              <a:gd name="adj1" fmla="val 24303"/>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Diagram 3"/>
          <p:cNvGraphicFramePr/>
          <p:nvPr/>
        </p:nvGraphicFramePr>
        <p:xfrm>
          <a:off x="1181100" y="1600200"/>
          <a:ext cx="11430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3" name="Snip Same Side Corner Rectangle 12"/>
          <p:cNvSpPr/>
          <p:nvPr/>
        </p:nvSpPr>
        <p:spPr>
          <a:xfrm>
            <a:off x="3505200" y="2190750"/>
            <a:ext cx="2133600" cy="2190750"/>
          </a:xfrm>
          <a:prstGeom prst="snip2SameRect">
            <a:avLst>
              <a:gd name="adj1" fmla="val 24303"/>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4" name="Diagram 13"/>
          <p:cNvGraphicFramePr/>
          <p:nvPr/>
        </p:nvGraphicFramePr>
        <p:xfrm>
          <a:off x="4000500" y="1581150"/>
          <a:ext cx="1143000" cy="1143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5" name="Snip Same Side Corner Rectangle 14"/>
          <p:cNvSpPr/>
          <p:nvPr/>
        </p:nvSpPr>
        <p:spPr>
          <a:xfrm>
            <a:off x="6324600" y="2171700"/>
            <a:ext cx="2133600" cy="2190750"/>
          </a:xfrm>
          <a:prstGeom prst="snip2SameRect">
            <a:avLst>
              <a:gd name="adj1" fmla="val 24303"/>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6" name="Diagram 15"/>
          <p:cNvGraphicFramePr/>
          <p:nvPr/>
        </p:nvGraphicFramePr>
        <p:xfrm>
          <a:off x="6819900" y="1562100"/>
          <a:ext cx="1143000" cy="1143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8" name="TextBox 17"/>
          <p:cNvSpPr txBox="1"/>
          <p:nvPr/>
        </p:nvSpPr>
        <p:spPr>
          <a:xfrm>
            <a:off x="1005401" y="2952750"/>
            <a:ext cx="1494398" cy="400110"/>
          </a:xfrm>
          <a:prstGeom prst="rect">
            <a:avLst/>
          </a:prstGeom>
          <a:noFill/>
        </p:spPr>
        <p:txBody>
          <a:bodyPr wrap="square" rtlCol="0">
            <a:spAutoFit/>
          </a:bodyPr>
          <a:lstStyle/>
          <a:p>
            <a:r>
              <a:rPr lang="en-US" sz="2000" smtClean="0">
                <a:solidFill>
                  <a:schemeClr val="bg1"/>
                </a:solidFill>
                <a:latin typeface="+mj-lt"/>
              </a:rPr>
              <a:t>CREATIVE WORKS</a:t>
            </a:r>
            <a:endParaRPr lang="en-US" sz="2000">
              <a:solidFill>
                <a:schemeClr val="bg1"/>
              </a:solidFill>
              <a:latin typeface="+mj-lt"/>
            </a:endParaRPr>
          </a:p>
        </p:txBody>
      </p:sp>
      <p:sp>
        <p:nvSpPr>
          <p:cNvPr id="19" name="TextBox 18"/>
          <p:cNvSpPr txBox="1"/>
          <p:nvPr/>
        </p:nvSpPr>
        <p:spPr>
          <a:xfrm>
            <a:off x="3810000" y="2952750"/>
            <a:ext cx="1494398" cy="400110"/>
          </a:xfrm>
          <a:prstGeom prst="rect">
            <a:avLst/>
          </a:prstGeom>
          <a:noFill/>
        </p:spPr>
        <p:txBody>
          <a:bodyPr wrap="square" rtlCol="0">
            <a:spAutoFit/>
          </a:bodyPr>
          <a:lstStyle/>
          <a:p>
            <a:r>
              <a:rPr lang="en-US" sz="2000" smtClean="0">
                <a:solidFill>
                  <a:schemeClr val="bg1"/>
                </a:solidFill>
                <a:latin typeface="+mj-lt"/>
              </a:rPr>
              <a:t>CREATIVE WORKS</a:t>
            </a:r>
            <a:endParaRPr lang="en-US" sz="2000">
              <a:solidFill>
                <a:schemeClr val="bg1"/>
              </a:solidFill>
              <a:latin typeface="+mj-lt"/>
            </a:endParaRPr>
          </a:p>
        </p:txBody>
      </p:sp>
      <p:sp>
        <p:nvSpPr>
          <p:cNvPr id="20" name="TextBox 19"/>
          <p:cNvSpPr txBox="1"/>
          <p:nvPr/>
        </p:nvSpPr>
        <p:spPr>
          <a:xfrm>
            <a:off x="6614599" y="2952750"/>
            <a:ext cx="1494398" cy="400110"/>
          </a:xfrm>
          <a:prstGeom prst="rect">
            <a:avLst/>
          </a:prstGeom>
          <a:noFill/>
        </p:spPr>
        <p:txBody>
          <a:bodyPr wrap="square" rtlCol="0">
            <a:spAutoFit/>
          </a:bodyPr>
          <a:lstStyle/>
          <a:p>
            <a:r>
              <a:rPr lang="en-US" sz="2000" smtClean="0">
                <a:solidFill>
                  <a:schemeClr val="bg1"/>
                </a:solidFill>
                <a:latin typeface="+mj-lt"/>
              </a:rPr>
              <a:t>CREATIVE WORKS</a:t>
            </a:r>
            <a:endParaRPr lang="en-US" sz="2000">
              <a:solidFill>
                <a:schemeClr val="bg1"/>
              </a:solidFill>
              <a:latin typeface="+mj-lt"/>
            </a:endParaRPr>
          </a:p>
        </p:txBody>
      </p:sp>
      <p:grpSp>
        <p:nvGrpSpPr>
          <p:cNvPr id="21" name="Group 20"/>
          <p:cNvGrpSpPr/>
          <p:nvPr/>
        </p:nvGrpSpPr>
        <p:grpSpPr>
          <a:xfrm>
            <a:off x="1484124" y="3503922"/>
            <a:ext cx="536953" cy="533400"/>
            <a:chOff x="4899025" y="2557463"/>
            <a:chExt cx="479425" cy="476251"/>
          </a:xfrm>
          <a:solidFill>
            <a:schemeClr val="bg1"/>
          </a:solidFill>
        </p:grpSpPr>
        <p:sp>
          <p:nvSpPr>
            <p:cNvPr id="22" name="Freeform 21"/>
            <p:cNvSpPr/>
            <p:nvPr/>
          </p:nvSpPr>
          <p:spPr bwMode="auto">
            <a:xfrm>
              <a:off x="4899025" y="2882901"/>
              <a:ext cx="149225" cy="150813"/>
            </a:xfrm>
            <a:custGeom>
              <a:avLst/>
              <a:gdLst>
                <a:gd name="T0" fmla="*/ 19 w 40"/>
                <a:gd name="T1" fmla="*/ 0 h 40"/>
                <a:gd name="T2" fmla="*/ 0 w 40"/>
                <a:gd name="T3" fmla="*/ 0 h 40"/>
                <a:gd name="T4" fmla="*/ 40 w 40"/>
                <a:gd name="T5" fmla="*/ 40 h 40"/>
                <a:gd name="T6" fmla="*/ 40 w 40"/>
                <a:gd name="T7" fmla="*/ 21 h 40"/>
                <a:gd name="T8" fmla="*/ 19 w 40"/>
                <a:gd name="T9" fmla="*/ 0 h 40"/>
              </a:gdLst>
              <a:ahLst/>
              <a:cxnLst>
                <a:cxn ang="0">
                  <a:pos x="T0" y="T1"/>
                </a:cxn>
                <a:cxn ang="0">
                  <a:pos x="T2" y="T3"/>
                </a:cxn>
                <a:cxn ang="0">
                  <a:pos x="T4" y="T5"/>
                </a:cxn>
                <a:cxn ang="0">
                  <a:pos x="T6" y="T7"/>
                </a:cxn>
                <a:cxn ang="0">
                  <a:pos x="T8" y="T9"/>
                </a:cxn>
              </a:cxnLst>
              <a:rect l="0" t="0" r="r" b="b"/>
              <a:pathLst>
                <a:path w="40" h="40">
                  <a:moveTo>
                    <a:pt x="19" y="0"/>
                  </a:moveTo>
                  <a:cubicBezTo>
                    <a:pt x="0" y="0"/>
                    <a:pt x="0" y="0"/>
                    <a:pt x="0" y="0"/>
                  </a:cubicBezTo>
                  <a:cubicBezTo>
                    <a:pt x="40" y="40"/>
                    <a:pt x="40" y="40"/>
                    <a:pt x="40" y="40"/>
                  </a:cubicBezTo>
                  <a:cubicBezTo>
                    <a:pt x="40" y="21"/>
                    <a:pt x="40" y="21"/>
                    <a:pt x="40" y="21"/>
                  </a:cubicBezTo>
                  <a:cubicBezTo>
                    <a:pt x="40" y="10"/>
                    <a:pt x="31"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5213350" y="2560638"/>
              <a:ext cx="161925" cy="161925"/>
            </a:xfrm>
            <a:custGeom>
              <a:avLst/>
              <a:gdLst>
                <a:gd name="T0" fmla="*/ 3 w 43"/>
                <a:gd name="T1" fmla="*/ 40 h 43"/>
                <a:gd name="T2" fmla="*/ 16 w 43"/>
                <a:gd name="T3" fmla="*/ 39 h 43"/>
                <a:gd name="T4" fmla="*/ 43 w 43"/>
                <a:gd name="T5" fmla="*/ 12 h 43"/>
                <a:gd name="T6" fmla="*/ 30 w 43"/>
                <a:gd name="T7" fmla="*/ 0 h 43"/>
                <a:gd name="T8" fmla="*/ 4 w 43"/>
                <a:gd name="T9" fmla="*/ 26 h 43"/>
                <a:gd name="T10" fmla="*/ 3 w 43"/>
                <a:gd name="T11" fmla="*/ 40 h 43"/>
              </a:gdLst>
              <a:ahLst/>
              <a:cxnLst>
                <a:cxn ang="0">
                  <a:pos x="T0" y="T1"/>
                </a:cxn>
                <a:cxn ang="0">
                  <a:pos x="T2" y="T3"/>
                </a:cxn>
                <a:cxn ang="0">
                  <a:pos x="T4" y="T5"/>
                </a:cxn>
                <a:cxn ang="0">
                  <a:pos x="T6" y="T7"/>
                </a:cxn>
                <a:cxn ang="0">
                  <a:pos x="T8" y="T9"/>
                </a:cxn>
                <a:cxn ang="0">
                  <a:pos x="T10" y="T11"/>
                </a:cxn>
              </a:cxnLst>
              <a:rect l="0" t="0" r="r" b="b"/>
              <a:pathLst>
                <a:path w="43" h="43">
                  <a:moveTo>
                    <a:pt x="3" y="40"/>
                  </a:moveTo>
                  <a:cubicBezTo>
                    <a:pt x="6" y="43"/>
                    <a:pt x="12" y="43"/>
                    <a:pt x="16" y="39"/>
                  </a:cubicBezTo>
                  <a:cubicBezTo>
                    <a:pt x="43" y="12"/>
                    <a:pt x="43" y="12"/>
                    <a:pt x="43" y="12"/>
                  </a:cubicBezTo>
                  <a:cubicBezTo>
                    <a:pt x="40" y="7"/>
                    <a:pt x="36" y="2"/>
                    <a:pt x="30" y="0"/>
                  </a:cubicBezTo>
                  <a:cubicBezTo>
                    <a:pt x="4" y="26"/>
                    <a:pt x="4" y="26"/>
                    <a:pt x="4" y="26"/>
                  </a:cubicBezTo>
                  <a:cubicBezTo>
                    <a:pt x="0" y="30"/>
                    <a:pt x="0" y="36"/>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a:spLocks noEditPoints="1"/>
            </p:cNvSpPr>
            <p:nvPr/>
          </p:nvSpPr>
          <p:spPr bwMode="auto">
            <a:xfrm>
              <a:off x="4899025" y="2557463"/>
              <a:ext cx="479425" cy="476250"/>
            </a:xfrm>
            <a:custGeom>
              <a:avLst/>
              <a:gdLst>
                <a:gd name="T0" fmla="*/ 105 w 128"/>
                <a:gd name="T1" fmla="*/ 44 h 127"/>
                <a:gd name="T2" fmla="*/ 105 w 128"/>
                <a:gd name="T3" fmla="*/ 58 h 127"/>
                <a:gd name="T4" fmla="*/ 92 w 128"/>
                <a:gd name="T5" fmla="*/ 57 h 127"/>
                <a:gd name="T6" fmla="*/ 71 w 128"/>
                <a:gd name="T7" fmla="*/ 35 h 127"/>
                <a:gd name="T8" fmla="*/ 69 w 128"/>
                <a:gd name="T9" fmla="*/ 23 h 127"/>
                <a:gd name="T10" fmla="*/ 83 w 128"/>
                <a:gd name="T11" fmla="*/ 23 h 127"/>
                <a:gd name="T12" fmla="*/ 106 w 128"/>
                <a:gd name="T13" fmla="*/ 0 h 127"/>
                <a:gd name="T14" fmla="*/ 21 w 128"/>
                <a:gd name="T15" fmla="*/ 0 h 127"/>
                <a:gd name="T16" fmla="*/ 0 w 128"/>
                <a:gd name="T17" fmla="*/ 21 h 127"/>
                <a:gd name="T18" fmla="*/ 0 w 128"/>
                <a:gd name="T19" fmla="*/ 79 h 127"/>
                <a:gd name="T20" fmla="*/ 19 w 128"/>
                <a:gd name="T21" fmla="*/ 79 h 127"/>
                <a:gd name="T22" fmla="*/ 48 w 128"/>
                <a:gd name="T23" fmla="*/ 108 h 127"/>
                <a:gd name="T24" fmla="*/ 48 w 128"/>
                <a:gd name="T25" fmla="*/ 127 h 127"/>
                <a:gd name="T26" fmla="*/ 107 w 128"/>
                <a:gd name="T27" fmla="*/ 127 h 127"/>
                <a:gd name="T28" fmla="*/ 128 w 128"/>
                <a:gd name="T29" fmla="*/ 106 h 127"/>
                <a:gd name="T30" fmla="*/ 128 w 128"/>
                <a:gd name="T31" fmla="*/ 21 h 127"/>
                <a:gd name="T32" fmla="*/ 105 w 128"/>
                <a:gd name="T33" fmla="*/ 44 h 127"/>
                <a:gd name="T34" fmla="*/ 86 w 128"/>
                <a:gd name="T35" fmla="*/ 63 h 127"/>
                <a:gd name="T36" fmla="*/ 69 w 128"/>
                <a:gd name="T37" fmla="*/ 63 h 127"/>
                <a:gd name="T38" fmla="*/ 65 w 128"/>
                <a:gd name="T39" fmla="*/ 59 h 127"/>
                <a:gd name="T40" fmla="*/ 65 w 128"/>
                <a:gd name="T41" fmla="*/ 42 h 127"/>
                <a:gd name="T42" fmla="*/ 68 w 128"/>
                <a:gd name="T43" fmla="*/ 40 h 127"/>
                <a:gd name="T44" fmla="*/ 87 w 128"/>
                <a:gd name="T45" fmla="*/ 60 h 127"/>
                <a:gd name="T46" fmla="*/ 86 w 128"/>
                <a:gd name="T47"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7">
                  <a:moveTo>
                    <a:pt x="105" y="44"/>
                  </a:moveTo>
                  <a:cubicBezTo>
                    <a:pt x="101" y="48"/>
                    <a:pt x="101" y="54"/>
                    <a:pt x="105" y="58"/>
                  </a:cubicBezTo>
                  <a:cubicBezTo>
                    <a:pt x="101" y="61"/>
                    <a:pt x="96" y="60"/>
                    <a:pt x="92" y="57"/>
                  </a:cubicBezTo>
                  <a:cubicBezTo>
                    <a:pt x="71" y="35"/>
                    <a:pt x="71" y="35"/>
                    <a:pt x="71" y="35"/>
                  </a:cubicBezTo>
                  <a:cubicBezTo>
                    <a:pt x="67" y="32"/>
                    <a:pt x="67" y="27"/>
                    <a:pt x="69" y="23"/>
                  </a:cubicBezTo>
                  <a:cubicBezTo>
                    <a:pt x="73" y="27"/>
                    <a:pt x="79" y="27"/>
                    <a:pt x="83" y="23"/>
                  </a:cubicBezTo>
                  <a:cubicBezTo>
                    <a:pt x="106" y="0"/>
                    <a:pt x="106" y="0"/>
                    <a:pt x="106" y="0"/>
                  </a:cubicBezTo>
                  <a:cubicBezTo>
                    <a:pt x="21" y="0"/>
                    <a:pt x="21" y="0"/>
                    <a:pt x="21" y="0"/>
                  </a:cubicBezTo>
                  <a:cubicBezTo>
                    <a:pt x="10" y="0"/>
                    <a:pt x="0" y="9"/>
                    <a:pt x="0" y="21"/>
                  </a:cubicBezTo>
                  <a:cubicBezTo>
                    <a:pt x="0" y="79"/>
                    <a:pt x="0" y="79"/>
                    <a:pt x="0" y="79"/>
                  </a:cubicBezTo>
                  <a:cubicBezTo>
                    <a:pt x="19" y="79"/>
                    <a:pt x="19" y="79"/>
                    <a:pt x="19" y="79"/>
                  </a:cubicBezTo>
                  <a:cubicBezTo>
                    <a:pt x="35" y="79"/>
                    <a:pt x="48" y="92"/>
                    <a:pt x="48" y="108"/>
                  </a:cubicBezTo>
                  <a:cubicBezTo>
                    <a:pt x="48" y="127"/>
                    <a:pt x="48" y="127"/>
                    <a:pt x="48" y="127"/>
                  </a:cubicBezTo>
                  <a:cubicBezTo>
                    <a:pt x="107" y="127"/>
                    <a:pt x="107" y="127"/>
                    <a:pt x="107" y="127"/>
                  </a:cubicBezTo>
                  <a:cubicBezTo>
                    <a:pt x="119" y="127"/>
                    <a:pt x="128" y="118"/>
                    <a:pt x="128" y="106"/>
                  </a:cubicBezTo>
                  <a:cubicBezTo>
                    <a:pt x="128" y="21"/>
                    <a:pt x="128" y="21"/>
                    <a:pt x="128" y="21"/>
                  </a:cubicBezTo>
                  <a:lnTo>
                    <a:pt x="105" y="44"/>
                  </a:lnTo>
                  <a:close/>
                  <a:moveTo>
                    <a:pt x="86" y="63"/>
                  </a:moveTo>
                  <a:cubicBezTo>
                    <a:pt x="69" y="63"/>
                    <a:pt x="69" y="63"/>
                    <a:pt x="69" y="63"/>
                  </a:cubicBezTo>
                  <a:cubicBezTo>
                    <a:pt x="66" y="63"/>
                    <a:pt x="65" y="61"/>
                    <a:pt x="65" y="59"/>
                  </a:cubicBezTo>
                  <a:cubicBezTo>
                    <a:pt x="65" y="42"/>
                    <a:pt x="65" y="42"/>
                    <a:pt x="65" y="42"/>
                  </a:cubicBezTo>
                  <a:cubicBezTo>
                    <a:pt x="65" y="39"/>
                    <a:pt x="66" y="39"/>
                    <a:pt x="68" y="40"/>
                  </a:cubicBezTo>
                  <a:cubicBezTo>
                    <a:pt x="87" y="60"/>
                    <a:pt x="87" y="60"/>
                    <a:pt x="87" y="60"/>
                  </a:cubicBezTo>
                  <a:cubicBezTo>
                    <a:pt x="89" y="62"/>
                    <a:pt x="88" y="63"/>
                    <a:pt x="8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5" name="Group 24"/>
          <p:cNvGrpSpPr/>
          <p:nvPr/>
        </p:nvGrpSpPr>
        <p:grpSpPr>
          <a:xfrm>
            <a:off x="4267135" y="3519388"/>
            <a:ext cx="609731" cy="502468"/>
            <a:chOff x="6624638" y="1833563"/>
            <a:chExt cx="514349" cy="423862"/>
          </a:xfrm>
          <a:solidFill>
            <a:schemeClr val="bg1"/>
          </a:solidFill>
        </p:grpSpPr>
        <p:sp>
          <p:nvSpPr>
            <p:cNvPr id="26" name="Freeform 25"/>
            <p:cNvSpPr/>
            <p:nvPr/>
          </p:nvSpPr>
          <p:spPr bwMode="auto">
            <a:xfrm>
              <a:off x="6778625" y="1912938"/>
              <a:ext cx="153987" cy="22225"/>
            </a:xfrm>
            <a:custGeom>
              <a:avLst/>
              <a:gdLst>
                <a:gd name="T0" fmla="*/ 41 w 41"/>
                <a:gd name="T1" fmla="*/ 3 h 6"/>
                <a:gd name="T2" fmla="*/ 39 w 41"/>
                <a:gd name="T3" fmla="*/ 6 h 6"/>
                <a:gd name="T4" fmla="*/ 2 w 41"/>
                <a:gd name="T5" fmla="*/ 6 h 6"/>
                <a:gd name="T6" fmla="*/ 0 w 41"/>
                <a:gd name="T7" fmla="*/ 3 h 6"/>
                <a:gd name="T8" fmla="*/ 0 w 41"/>
                <a:gd name="T9" fmla="*/ 3 h 6"/>
                <a:gd name="T10" fmla="*/ 2 w 41"/>
                <a:gd name="T11" fmla="*/ 0 h 6"/>
                <a:gd name="T12" fmla="*/ 39 w 41"/>
                <a:gd name="T13" fmla="*/ 0 h 6"/>
                <a:gd name="T14" fmla="*/ 41 w 41"/>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6">
                  <a:moveTo>
                    <a:pt x="41" y="3"/>
                  </a:moveTo>
                  <a:cubicBezTo>
                    <a:pt x="41" y="4"/>
                    <a:pt x="40" y="6"/>
                    <a:pt x="39" y="6"/>
                  </a:cubicBezTo>
                  <a:cubicBezTo>
                    <a:pt x="2" y="6"/>
                    <a:pt x="2" y="6"/>
                    <a:pt x="2" y="6"/>
                  </a:cubicBezTo>
                  <a:cubicBezTo>
                    <a:pt x="1" y="6"/>
                    <a:pt x="0" y="4"/>
                    <a:pt x="0" y="3"/>
                  </a:cubicBezTo>
                  <a:cubicBezTo>
                    <a:pt x="0" y="3"/>
                    <a:pt x="0" y="3"/>
                    <a:pt x="0" y="3"/>
                  </a:cubicBezTo>
                  <a:cubicBezTo>
                    <a:pt x="0" y="2"/>
                    <a:pt x="1" y="0"/>
                    <a:pt x="2" y="0"/>
                  </a:cubicBezTo>
                  <a:cubicBezTo>
                    <a:pt x="39" y="0"/>
                    <a:pt x="39" y="0"/>
                    <a:pt x="39" y="0"/>
                  </a:cubicBezTo>
                  <a:cubicBezTo>
                    <a:pt x="40" y="0"/>
                    <a:pt x="41" y="2"/>
                    <a:pt x="4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6778625" y="1954213"/>
              <a:ext cx="115887" cy="17462"/>
            </a:xfrm>
            <a:custGeom>
              <a:avLst/>
              <a:gdLst>
                <a:gd name="T0" fmla="*/ 31 w 31"/>
                <a:gd name="T1" fmla="*/ 2 h 5"/>
                <a:gd name="T2" fmla="*/ 28 w 31"/>
                <a:gd name="T3" fmla="*/ 5 h 5"/>
                <a:gd name="T4" fmla="*/ 2 w 31"/>
                <a:gd name="T5" fmla="*/ 5 h 5"/>
                <a:gd name="T6" fmla="*/ 0 w 31"/>
                <a:gd name="T7" fmla="*/ 2 h 5"/>
                <a:gd name="T8" fmla="*/ 0 w 31"/>
                <a:gd name="T9" fmla="*/ 2 h 5"/>
                <a:gd name="T10" fmla="*/ 2 w 31"/>
                <a:gd name="T11" fmla="*/ 0 h 5"/>
                <a:gd name="T12" fmla="*/ 28 w 31"/>
                <a:gd name="T13" fmla="*/ 0 h 5"/>
                <a:gd name="T14" fmla="*/ 31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31" y="2"/>
                  </a:moveTo>
                  <a:cubicBezTo>
                    <a:pt x="31" y="4"/>
                    <a:pt x="30" y="5"/>
                    <a:pt x="28" y="5"/>
                  </a:cubicBezTo>
                  <a:cubicBezTo>
                    <a:pt x="2" y="5"/>
                    <a:pt x="2" y="5"/>
                    <a:pt x="2" y="5"/>
                  </a:cubicBezTo>
                  <a:cubicBezTo>
                    <a:pt x="1" y="5"/>
                    <a:pt x="0" y="4"/>
                    <a:pt x="0" y="2"/>
                  </a:cubicBezTo>
                  <a:cubicBezTo>
                    <a:pt x="0" y="2"/>
                    <a:pt x="0" y="2"/>
                    <a:pt x="0" y="2"/>
                  </a:cubicBezTo>
                  <a:cubicBezTo>
                    <a:pt x="0" y="1"/>
                    <a:pt x="1" y="0"/>
                    <a:pt x="2" y="0"/>
                  </a:cubicBezTo>
                  <a:cubicBezTo>
                    <a:pt x="28" y="0"/>
                    <a:pt x="28" y="0"/>
                    <a:pt x="28" y="0"/>
                  </a:cubicBezTo>
                  <a:cubicBezTo>
                    <a:pt x="30" y="0"/>
                    <a:pt x="31" y="1"/>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6699250" y="2084388"/>
              <a:ext cx="101600" cy="101600"/>
            </a:xfrm>
            <a:custGeom>
              <a:avLst/>
              <a:gdLst>
                <a:gd name="T0" fmla="*/ 26 w 27"/>
                <a:gd name="T1" fmla="*/ 7 h 27"/>
                <a:gd name="T2" fmla="*/ 26 w 27"/>
                <a:gd name="T3" fmla="*/ 8 h 27"/>
                <a:gd name="T4" fmla="*/ 19 w 27"/>
                <a:gd name="T5" fmla="*/ 7 h 27"/>
                <a:gd name="T6" fmla="*/ 18 w 27"/>
                <a:gd name="T7" fmla="*/ 1 h 27"/>
                <a:gd name="T8" fmla="*/ 18 w 27"/>
                <a:gd name="T9" fmla="*/ 1 h 27"/>
                <a:gd name="T10" fmla="*/ 18 w 27"/>
                <a:gd name="T11" fmla="*/ 0 h 27"/>
                <a:gd name="T12" fmla="*/ 17 w 27"/>
                <a:gd name="T13" fmla="*/ 0 h 27"/>
                <a:gd name="T14" fmla="*/ 2 w 27"/>
                <a:gd name="T15" fmla="*/ 14 h 27"/>
                <a:gd name="T16" fmla="*/ 2 w 27"/>
                <a:gd name="T17" fmla="*/ 16 h 27"/>
                <a:gd name="T18" fmla="*/ 13 w 27"/>
                <a:gd name="T19" fmla="*/ 15 h 27"/>
                <a:gd name="T20" fmla="*/ 14 w 27"/>
                <a:gd name="T21" fmla="*/ 26 h 27"/>
                <a:gd name="T22" fmla="*/ 16 w 27"/>
                <a:gd name="T23" fmla="*/ 26 h 27"/>
                <a:gd name="T24" fmla="*/ 27 w 27"/>
                <a:gd name="T25" fmla="*/ 8 h 27"/>
                <a:gd name="T26" fmla="*/ 27 w 27"/>
                <a:gd name="T27" fmla="*/ 8 h 27"/>
                <a:gd name="T28" fmla="*/ 26 w 27"/>
                <a:gd name="T2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7">
                  <a:moveTo>
                    <a:pt x="26" y="7"/>
                  </a:moveTo>
                  <a:cubicBezTo>
                    <a:pt x="26" y="8"/>
                    <a:pt x="26" y="8"/>
                    <a:pt x="26" y="8"/>
                  </a:cubicBezTo>
                  <a:cubicBezTo>
                    <a:pt x="24" y="9"/>
                    <a:pt x="21" y="9"/>
                    <a:pt x="19" y="7"/>
                  </a:cubicBezTo>
                  <a:cubicBezTo>
                    <a:pt x="18" y="6"/>
                    <a:pt x="17" y="3"/>
                    <a:pt x="18" y="1"/>
                  </a:cubicBezTo>
                  <a:cubicBezTo>
                    <a:pt x="18" y="1"/>
                    <a:pt x="18" y="1"/>
                    <a:pt x="18" y="1"/>
                  </a:cubicBezTo>
                  <a:cubicBezTo>
                    <a:pt x="18" y="0"/>
                    <a:pt x="18" y="0"/>
                    <a:pt x="18" y="0"/>
                  </a:cubicBezTo>
                  <a:cubicBezTo>
                    <a:pt x="17" y="0"/>
                    <a:pt x="17" y="0"/>
                    <a:pt x="17" y="0"/>
                  </a:cubicBezTo>
                  <a:cubicBezTo>
                    <a:pt x="2" y="14"/>
                    <a:pt x="2" y="14"/>
                    <a:pt x="2" y="14"/>
                  </a:cubicBezTo>
                  <a:cubicBezTo>
                    <a:pt x="0" y="15"/>
                    <a:pt x="1" y="16"/>
                    <a:pt x="2" y="16"/>
                  </a:cubicBezTo>
                  <a:cubicBezTo>
                    <a:pt x="13" y="15"/>
                    <a:pt x="13" y="15"/>
                    <a:pt x="13" y="15"/>
                  </a:cubicBezTo>
                  <a:cubicBezTo>
                    <a:pt x="14" y="26"/>
                    <a:pt x="14" y="26"/>
                    <a:pt x="14" y="26"/>
                  </a:cubicBezTo>
                  <a:cubicBezTo>
                    <a:pt x="14" y="27"/>
                    <a:pt x="15" y="27"/>
                    <a:pt x="16" y="26"/>
                  </a:cubicBezTo>
                  <a:cubicBezTo>
                    <a:pt x="27" y="8"/>
                    <a:pt x="27" y="8"/>
                    <a:pt x="27" y="8"/>
                  </a:cubicBezTo>
                  <a:cubicBezTo>
                    <a:pt x="27" y="8"/>
                    <a:pt x="27" y="8"/>
                    <a:pt x="27" y="8"/>
                  </a:cubicBezTo>
                  <a:lnTo>
                    <a:pt x="26"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6754813" y="1990725"/>
              <a:ext cx="128587" cy="127000"/>
            </a:xfrm>
            <a:custGeom>
              <a:avLst/>
              <a:gdLst>
                <a:gd name="T0" fmla="*/ 24 w 34"/>
                <a:gd name="T1" fmla="*/ 28 h 34"/>
                <a:gd name="T2" fmla="*/ 22 w 34"/>
                <a:gd name="T3" fmla="*/ 27 h 34"/>
                <a:gd name="T4" fmla="*/ 22 w 34"/>
                <a:gd name="T5" fmla="*/ 29 h 34"/>
                <a:gd name="T6" fmla="*/ 19 w 34"/>
                <a:gd name="T7" fmla="*/ 34 h 34"/>
                <a:gd name="T8" fmla="*/ 15 w 34"/>
                <a:gd name="T9" fmla="*/ 33 h 34"/>
                <a:gd name="T10" fmla="*/ 14 w 34"/>
                <a:gd name="T11" fmla="*/ 30 h 34"/>
                <a:gd name="T12" fmla="*/ 14 w 34"/>
                <a:gd name="T13" fmla="*/ 28 h 34"/>
                <a:gd name="T14" fmla="*/ 12 w 34"/>
                <a:gd name="T15" fmla="*/ 29 h 34"/>
                <a:gd name="T16" fmla="*/ 6 w 34"/>
                <a:gd name="T17" fmla="*/ 30 h 34"/>
                <a:gd name="T18" fmla="*/ 6 w 34"/>
                <a:gd name="T19" fmla="*/ 24 h 34"/>
                <a:gd name="T20" fmla="*/ 7 w 34"/>
                <a:gd name="T21" fmla="*/ 22 h 34"/>
                <a:gd name="T22" fmla="*/ 5 w 34"/>
                <a:gd name="T23" fmla="*/ 22 h 34"/>
                <a:gd name="T24" fmla="*/ 2 w 34"/>
                <a:gd name="T25" fmla="*/ 22 h 34"/>
                <a:gd name="T26" fmla="*/ 0 w 34"/>
                <a:gd name="T27" fmla="*/ 19 h 34"/>
                <a:gd name="T28" fmla="*/ 1 w 34"/>
                <a:gd name="T29" fmla="*/ 15 h 34"/>
                <a:gd name="T30" fmla="*/ 4 w 34"/>
                <a:gd name="T31" fmla="*/ 14 h 34"/>
                <a:gd name="T32" fmla="*/ 6 w 34"/>
                <a:gd name="T33" fmla="*/ 14 h 34"/>
                <a:gd name="T34" fmla="*/ 5 w 34"/>
                <a:gd name="T35" fmla="*/ 12 h 34"/>
                <a:gd name="T36" fmla="*/ 3 w 34"/>
                <a:gd name="T37" fmla="*/ 9 h 34"/>
                <a:gd name="T38" fmla="*/ 4 w 34"/>
                <a:gd name="T39" fmla="*/ 6 h 34"/>
                <a:gd name="T40" fmla="*/ 7 w 34"/>
                <a:gd name="T41" fmla="*/ 5 h 34"/>
                <a:gd name="T42" fmla="*/ 10 w 34"/>
                <a:gd name="T43" fmla="*/ 6 h 34"/>
                <a:gd name="T44" fmla="*/ 12 w 34"/>
                <a:gd name="T45" fmla="*/ 7 h 34"/>
                <a:gd name="T46" fmla="*/ 12 w 34"/>
                <a:gd name="T47" fmla="*/ 5 h 34"/>
                <a:gd name="T48" fmla="*/ 13 w 34"/>
                <a:gd name="T49" fmla="*/ 2 h 34"/>
                <a:gd name="T50" fmla="*/ 16 w 34"/>
                <a:gd name="T51" fmla="*/ 0 h 34"/>
                <a:gd name="T52" fmla="*/ 19 w 34"/>
                <a:gd name="T53" fmla="*/ 1 h 34"/>
                <a:gd name="T54" fmla="*/ 20 w 34"/>
                <a:gd name="T55" fmla="*/ 4 h 34"/>
                <a:gd name="T56" fmla="*/ 20 w 34"/>
                <a:gd name="T57" fmla="*/ 6 h 34"/>
                <a:gd name="T58" fmla="*/ 22 w 34"/>
                <a:gd name="T59" fmla="*/ 5 h 34"/>
                <a:gd name="T60" fmla="*/ 28 w 34"/>
                <a:gd name="T61" fmla="*/ 4 h 34"/>
                <a:gd name="T62" fmla="*/ 28 w 34"/>
                <a:gd name="T63" fmla="*/ 10 h 34"/>
                <a:gd name="T64" fmla="*/ 27 w 34"/>
                <a:gd name="T65" fmla="*/ 12 h 34"/>
                <a:gd name="T66" fmla="*/ 29 w 34"/>
                <a:gd name="T67" fmla="*/ 12 h 34"/>
                <a:gd name="T68" fmla="*/ 32 w 34"/>
                <a:gd name="T69" fmla="*/ 13 h 34"/>
                <a:gd name="T70" fmla="*/ 34 w 34"/>
                <a:gd name="T71" fmla="*/ 16 h 34"/>
                <a:gd name="T72" fmla="*/ 30 w 34"/>
                <a:gd name="T73" fmla="*/ 20 h 34"/>
                <a:gd name="T74" fmla="*/ 28 w 34"/>
                <a:gd name="T75" fmla="*/ 20 h 34"/>
                <a:gd name="T76" fmla="*/ 29 w 34"/>
                <a:gd name="T77" fmla="*/ 22 h 34"/>
                <a:gd name="T78" fmla="*/ 30 w 34"/>
                <a:gd name="T79" fmla="*/ 28 h 34"/>
                <a:gd name="T80" fmla="*/ 24 w 34"/>
                <a:gd name="T81" fmla="*/ 28 h 34"/>
                <a:gd name="T82" fmla="*/ 22 w 34"/>
                <a:gd name="T83" fmla="*/ 11 h 34"/>
                <a:gd name="T84" fmla="*/ 11 w 34"/>
                <a:gd name="T85" fmla="*/ 12 h 34"/>
                <a:gd name="T86" fmla="*/ 12 w 34"/>
                <a:gd name="T87" fmla="*/ 23 h 34"/>
                <a:gd name="T88" fmla="*/ 23 w 34"/>
                <a:gd name="T89" fmla="*/ 22 h 34"/>
                <a:gd name="T90" fmla="*/ 22 w 34"/>
                <a:gd name="T9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4" y="28"/>
                  </a:moveTo>
                  <a:cubicBezTo>
                    <a:pt x="22" y="27"/>
                    <a:pt x="22" y="27"/>
                    <a:pt x="22" y="27"/>
                  </a:cubicBezTo>
                  <a:cubicBezTo>
                    <a:pt x="22" y="29"/>
                    <a:pt x="22" y="29"/>
                    <a:pt x="22" y="29"/>
                  </a:cubicBezTo>
                  <a:cubicBezTo>
                    <a:pt x="23" y="31"/>
                    <a:pt x="21" y="34"/>
                    <a:pt x="19" y="34"/>
                  </a:cubicBezTo>
                  <a:cubicBezTo>
                    <a:pt x="17" y="34"/>
                    <a:pt x="16" y="34"/>
                    <a:pt x="15" y="33"/>
                  </a:cubicBezTo>
                  <a:cubicBezTo>
                    <a:pt x="15" y="32"/>
                    <a:pt x="14" y="31"/>
                    <a:pt x="14" y="30"/>
                  </a:cubicBezTo>
                  <a:cubicBezTo>
                    <a:pt x="14" y="28"/>
                    <a:pt x="14" y="28"/>
                    <a:pt x="14" y="28"/>
                  </a:cubicBezTo>
                  <a:cubicBezTo>
                    <a:pt x="12" y="29"/>
                    <a:pt x="12" y="29"/>
                    <a:pt x="12" y="29"/>
                  </a:cubicBezTo>
                  <a:cubicBezTo>
                    <a:pt x="11" y="31"/>
                    <a:pt x="8" y="31"/>
                    <a:pt x="6" y="30"/>
                  </a:cubicBezTo>
                  <a:cubicBezTo>
                    <a:pt x="5" y="28"/>
                    <a:pt x="4" y="26"/>
                    <a:pt x="6" y="24"/>
                  </a:cubicBezTo>
                  <a:cubicBezTo>
                    <a:pt x="7" y="22"/>
                    <a:pt x="7" y="22"/>
                    <a:pt x="7" y="22"/>
                  </a:cubicBezTo>
                  <a:cubicBezTo>
                    <a:pt x="5" y="22"/>
                    <a:pt x="5" y="22"/>
                    <a:pt x="5" y="22"/>
                  </a:cubicBezTo>
                  <a:cubicBezTo>
                    <a:pt x="4" y="23"/>
                    <a:pt x="3" y="22"/>
                    <a:pt x="2" y="22"/>
                  </a:cubicBezTo>
                  <a:cubicBezTo>
                    <a:pt x="1" y="21"/>
                    <a:pt x="0" y="20"/>
                    <a:pt x="0" y="19"/>
                  </a:cubicBezTo>
                  <a:cubicBezTo>
                    <a:pt x="0" y="17"/>
                    <a:pt x="1" y="16"/>
                    <a:pt x="1" y="15"/>
                  </a:cubicBezTo>
                  <a:cubicBezTo>
                    <a:pt x="2" y="15"/>
                    <a:pt x="3" y="14"/>
                    <a:pt x="4" y="14"/>
                  </a:cubicBezTo>
                  <a:cubicBezTo>
                    <a:pt x="6" y="14"/>
                    <a:pt x="6" y="14"/>
                    <a:pt x="6" y="14"/>
                  </a:cubicBezTo>
                  <a:cubicBezTo>
                    <a:pt x="5" y="12"/>
                    <a:pt x="5" y="12"/>
                    <a:pt x="5" y="12"/>
                  </a:cubicBezTo>
                  <a:cubicBezTo>
                    <a:pt x="4" y="12"/>
                    <a:pt x="3" y="11"/>
                    <a:pt x="3" y="9"/>
                  </a:cubicBezTo>
                  <a:cubicBezTo>
                    <a:pt x="3" y="8"/>
                    <a:pt x="3" y="7"/>
                    <a:pt x="4" y="6"/>
                  </a:cubicBezTo>
                  <a:cubicBezTo>
                    <a:pt x="5" y="5"/>
                    <a:pt x="6" y="5"/>
                    <a:pt x="7" y="5"/>
                  </a:cubicBezTo>
                  <a:cubicBezTo>
                    <a:pt x="8" y="5"/>
                    <a:pt x="9" y="5"/>
                    <a:pt x="10" y="6"/>
                  </a:cubicBezTo>
                  <a:cubicBezTo>
                    <a:pt x="12" y="7"/>
                    <a:pt x="12" y="7"/>
                    <a:pt x="12" y="7"/>
                  </a:cubicBezTo>
                  <a:cubicBezTo>
                    <a:pt x="12" y="5"/>
                    <a:pt x="12" y="5"/>
                    <a:pt x="12" y="5"/>
                  </a:cubicBezTo>
                  <a:cubicBezTo>
                    <a:pt x="12" y="4"/>
                    <a:pt x="12" y="3"/>
                    <a:pt x="13" y="2"/>
                  </a:cubicBezTo>
                  <a:cubicBezTo>
                    <a:pt x="13" y="1"/>
                    <a:pt x="14" y="0"/>
                    <a:pt x="16" y="0"/>
                  </a:cubicBezTo>
                  <a:cubicBezTo>
                    <a:pt x="17" y="0"/>
                    <a:pt x="18" y="1"/>
                    <a:pt x="19" y="1"/>
                  </a:cubicBezTo>
                  <a:cubicBezTo>
                    <a:pt x="20" y="2"/>
                    <a:pt x="20" y="3"/>
                    <a:pt x="20" y="4"/>
                  </a:cubicBezTo>
                  <a:cubicBezTo>
                    <a:pt x="20" y="6"/>
                    <a:pt x="20" y="6"/>
                    <a:pt x="20" y="6"/>
                  </a:cubicBezTo>
                  <a:cubicBezTo>
                    <a:pt x="22" y="5"/>
                    <a:pt x="22" y="5"/>
                    <a:pt x="22" y="5"/>
                  </a:cubicBezTo>
                  <a:cubicBezTo>
                    <a:pt x="23" y="3"/>
                    <a:pt x="26" y="3"/>
                    <a:pt x="28" y="4"/>
                  </a:cubicBezTo>
                  <a:cubicBezTo>
                    <a:pt x="30" y="6"/>
                    <a:pt x="30" y="8"/>
                    <a:pt x="28" y="10"/>
                  </a:cubicBezTo>
                  <a:cubicBezTo>
                    <a:pt x="27" y="12"/>
                    <a:pt x="27" y="12"/>
                    <a:pt x="27" y="12"/>
                  </a:cubicBezTo>
                  <a:cubicBezTo>
                    <a:pt x="29" y="12"/>
                    <a:pt x="29" y="12"/>
                    <a:pt x="29" y="12"/>
                  </a:cubicBezTo>
                  <a:cubicBezTo>
                    <a:pt x="30" y="12"/>
                    <a:pt x="31" y="12"/>
                    <a:pt x="32" y="13"/>
                  </a:cubicBezTo>
                  <a:cubicBezTo>
                    <a:pt x="33" y="13"/>
                    <a:pt x="34" y="14"/>
                    <a:pt x="34" y="16"/>
                  </a:cubicBezTo>
                  <a:cubicBezTo>
                    <a:pt x="34" y="18"/>
                    <a:pt x="32" y="20"/>
                    <a:pt x="30" y="20"/>
                  </a:cubicBezTo>
                  <a:cubicBezTo>
                    <a:pt x="28" y="20"/>
                    <a:pt x="28" y="20"/>
                    <a:pt x="28" y="20"/>
                  </a:cubicBezTo>
                  <a:cubicBezTo>
                    <a:pt x="29" y="22"/>
                    <a:pt x="29" y="22"/>
                    <a:pt x="29" y="22"/>
                  </a:cubicBezTo>
                  <a:cubicBezTo>
                    <a:pt x="31" y="23"/>
                    <a:pt x="31" y="26"/>
                    <a:pt x="30" y="28"/>
                  </a:cubicBezTo>
                  <a:cubicBezTo>
                    <a:pt x="28" y="30"/>
                    <a:pt x="26" y="30"/>
                    <a:pt x="24" y="28"/>
                  </a:cubicBezTo>
                  <a:close/>
                  <a:moveTo>
                    <a:pt x="22" y="11"/>
                  </a:moveTo>
                  <a:cubicBezTo>
                    <a:pt x="19" y="8"/>
                    <a:pt x="14" y="9"/>
                    <a:pt x="11" y="12"/>
                  </a:cubicBezTo>
                  <a:cubicBezTo>
                    <a:pt x="8" y="15"/>
                    <a:pt x="9" y="20"/>
                    <a:pt x="12" y="23"/>
                  </a:cubicBezTo>
                  <a:cubicBezTo>
                    <a:pt x="15" y="26"/>
                    <a:pt x="20" y="25"/>
                    <a:pt x="23" y="22"/>
                  </a:cubicBezTo>
                  <a:cubicBezTo>
                    <a:pt x="26" y="19"/>
                    <a:pt x="25" y="14"/>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6699250" y="2084388"/>
              <a:ext cx="101600" cy="101600"/>
            </a:xfrm>
            <a:custGeom>
              <a:avLst/>
              <a:gdLst>
                <a:gd name="T0" fmla="*/ 26 w 27"/>
                <a:gd name="T1" fmla="*/ 7 h 27"/>
                <a:gd name="T2" fmla="*/ 26 w 27"/>
                <a:gd name="T3" fmla="*/ 8 h 27"/>
                <a:gd name="T4" fmla="*/ 19 w 27"/>
                <a:gd name="T5" fmla="*/ 7 h 27"/>
                <a:gd name="T6" fmla="*/ 18 w 27"/>
                <a:gd name="T7" fmla="*/ 1 h 27"/>
                <a:gd name="T8" fmla="*/ 18 w 27"/>
                <a:gd name="T9" fmla="*/ 1 h 27"/>
                <a:gd name="T10" fmla="*/ 18 w 27"/>
                <a:gd name="T11" fmla="*/ 0 h 27"/>
                <a:gd name="T12" fmla="*/ 17 w 27"/>
                <a:gd name="T13" fmla="*/ 0 h 27"/>
                <a:gd name="T14" fmla="*/ 2 w 27"/>
                <a:gd name="T15" fmla="*/ 14 h 27"/>
                <a:gd name="T16" fmla="*/ 2 w 27"/>
                <a:gd name="T17" fmla="*/ 16 h 27"/>
                <a:gd name="T18" fmla="*/ 13 w 27"/>
                <a:gd name="T19" fmla="*/ 15 h 27"/>
                <a:gd name="T20" fmla="*/ 14 w 27"/>
                <a:gd name="T21" fmla="*/ 26 h 27"/>
                <a:gd name="T22" fmla="*/ 16 w 27"/>
                <a:gd name="T23" fmla="*/ 26 h 27"/>
                <a:gd name="T24" fmla="*/ 27 w 27"/>
                <a:gd name="T25" fmla="*/ 8 h 27"/>
                <a:gd name="T26" fmla="*/ 27 w 27"/>
                <a:gd name="T27" fmla="*/ 8 h 27"/>
                <a:gd name="T28" fmla="*/ 26 w 27"/>
                <a:gd name="T2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7">
                  <a:moveTo>
                    <a:pt x="26" y="7"/>
                  </a:moveTo>
                  <a:cubicBezTo>
                    <a:pt x="26" y="8"/>
                    <a:pt x="26" y="8"/>
                    <a:pt x="26" y="8"/>
                  </a:cubicBezTo>
                  <a:cubicBezTo>
                    <a:pt x="24" y="9"/>
                    <a:pt x="21" y="9"/>
                    <a:pt x="19" y="7"/>
                  </a:cubicBezTo>
                  <a:cubicBezTo>
                    <a:pt x="18" y="6"/>
                    <a:pt x="17" y="3"/>
                    <a:pt x="18" y="1"/>
                  </a:cubicBezTo>
                  <a:cubicBezTo>
                    <a:pt x="18" y="1"/>
                    <a:pt x="18" y="1"/>
                    <a:pt x="18" y="1"/>
                  </a:cubicBezTo>
                  <a:cubicBezTo>
                    <a:pt x="18" y="0"/>
                    <a:pt x="18" y="0"/>
                    <a:pt x="18" y="0"/>
                  </a:cubicBezTo>
                  <a:cubicBezTo>
                    <a:pt x="17" y="0"/>
                    <a:pt x="17" y="0"/>
                    <a:pt x="17" y="0"/>
                  </a:cubicBezTo>
                  <a:cubicBezTo>
                    <a:pt x="2" y="14"/>
                    <a:pt x="2" y="14"/>
                    <a:pt x="2" y="14"/>
                  </a:cubicBezTo>
                  <a:cubicBezTo>
                    <a:pt x="0" y="15"/>
                    <a:pt x="1" y="16"/>
                    <a:pt x="2" y="16"/>
                  </a:cubicBezTo>
                  <a:cubicBezTo>
                    <a:pt x="13" y="15"/>
                    <a:pt x="13" y="15"/>
                    <a:pt x="13" y="15"/>
                  </a:cubicBezTo>
                  <a:cubicBezTo>
                    <a:pt x="14" y="26"/>
                    <a:pt x="14" y="26"/>
                    <a:pt x="14" y="26"/>
                  </a:cubicBezTo>
                  <a:cubicBezTo>
                    <a:pt x="14" y="27"/>
                    <a:pt x="15" y="27"/>
                    <a:pt x="16" y="26"/>
                  </a:cubicBezTo>
                  <a:cubicBezTo>
                    <a:pt x="27" y="8"/>
                    <a:pt x="27" y="8"/>
                    <a:pt x="27" y="8"/>
                  </a:cubicBezTo>
                  <a:cubicBezTo>
                    <a:pt x="27" y="8"/>
                    <a:pt x="27" y="8"/>
                    <a:pt x="27" y="8"/>
                  </a:cubicBezTo>
                  <a:lnTo>
                    <a:pt x="26"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a:spLocks noEditPoints="1"/>
            </p:cNvSpPr>
            <p:nvPr/>
          </p:nvSpPr>
          <p:spPr bwMode="auto">
            <a:xfrm>
              <a:off x="6754813" y="1990725"/>
              <a:ext cx="128587" cy="127000"/>
            </a:xfrm>
            <a:custGeom>
              <a:avLst/>
              <a:gdLst>
                <a:gd name="T0" fmla="*/ 24 w 34"/>
                <a:gd name="T1" fmla="*/ 28 h 34"/>
                <a:gd name="T2" fmla="*/ 22 w 34"/>
                <a:gd name="T3" fmla="*/ 27 h 34"/>
                <a:gd name="T4" fmla="*/ 22 w 34"/>
                <a:gd name="T5" fmla="*/ 29 h 34"/>
                <a:gd name="T6" fmla="*/ 19 w 34"/>
                <a:gd name="T7" fmla="*/ 34 h 34"/>
                <a:gd name="T8" fmla="*/ 15 w 34"/>
                <a:gd name="T9" fmla="*/ 33 h 34"/>
                <a:gd name="T10" fmla="*/ 14 w 34"/>
                <a:gd name="T11" fmla="*/ 30 h 34"/>
                <a:gd name="T12" fmla="*/ 14 w 34"/>
                <a:gd name="T13" fmla="*/ 28 h 34"/>
                <a:gd name="T14" fmla="*/ 12 w 34"/>
                <a:gd name="T15" fmla="*/ 29 h 34"/>
                <a:gd name="T16" fmla="*/ 6 w 34"/>
                <a:gd name="T17" fmla="*/ 30 h 34"/>
                <a:gd name="T18" fmla="*/ 6 w 34"/>
                <a:gd name="T19" fmla="*/ 24 h 34"/>
                <a:gd name="T20" fmla="*/ 7 w 34"/>
                <a:gd name="T21" fmla="*/ 22 h 34"/>
                <a:gd name="T22" fmla="*/ 5 w 34"/>
                <a:gd name="T23" fmla="*/ 22 h 34"/>
                <a:gd name="T24" fmla="*/ 2 w 34"/>
                <a:gd name="T25" fmla="*/ 22 h 34"/>
                <a:gd name="T26" fmla="*/ 0 w 34"/>
                <a:gd name="T27" fmla="*/ 19 h 34"/>
                <a:gd name="T28" fmla="*/ 1 w 34"/>
                <a:gd name="T29" fmla="*/ 15 h 34"/>
                <a:gd name="T30" fmla="*/ 4 w 34"/>
                <a:gd name="T31" fmla="*/ 14 h 34"/>
                <a:gd name="T32" fmla="*/ 6 w 34"/>
                <a:gd name="T33" fmla="*/ 14 h 34"/>
                <a:gd name="T34" fmla="*/ 5 w 34"/>
                <a:gd name="T35" fmla="*/ 12 h 34"/>
                <a:gd name="T36" fmla="*/ 3 w 34"/>
                <a:gd name="T37" fmla="*/ 9 h 34"/>
                <a:gd name="T38" fmla="*/ 4 w 34"/>
                <a:gd name="T39" fmla="*/ 6 h 34"/>
                <a:gd name="T40" fmla="*/ 7 w 34"/>
                <a:gd name="T41" fmla="*/ 5 h 34"/>
                <a:gd name="T42" fmla="*/ 10 w 34"/>
                <a:gd name="T43" fmla="*/ 6 h 34"/>
                <a:gd name="T44" fmla="*/ 12 w 34"/>
                <a:gd name="T45" fmla="*/ 7 h 34"/>
                <a:gd name="T46" fmla="*/ 12 w 34"/>
                <a:gd name="T47" fmla="*/ 5 h 34"/>
                <a:gd name="T48" fmla="*/ 13 w 34"/>
                <a:gd name="T49" fmla="*/ 2 h 34"/>
                <a:gd name="T50" fmla="*/ 16 w 34"/>
                <a:gd name="T51" fmla="*/ 0 h 34"/>
                <a:gd name="T52" fmla="*/ 19 w 34"/>
                <a:gd name="T53" fmla="*/ 1 h 34"/>
                <a:gd name="T54" fmla="*/ 20 w 34"/>
                <a:gd name="T55" fmla="*/ 4 h 34"/>
                <a:gd name="T56" fmla="*/ 20 w 34"/>
                <a:gd name="T57" fmla="*/ 6 h 34"/>
                <a:gd name="T58" fmla="*/ 22 w 34"/>
                <a:gd name="T59" fmla="*/ 5 h 34"/>
                <a:gd name="T60" fmla="*/ 28 w 34"/>
                <a:gd name="T61" fmla="*/ 4 h 34"/>
                <a:gd name="T62" fmla="*/ 28 w 34"/>
                <a:gd name="T63" fmla="*/ 10 h 34"/>
                <a:gd name="T64" fmla="*/ 27 w 34"/>
                <a:gd name="T65" fmla="*/ 12 h 34"/>
                <a:gd name="T66" fmla="*/ 29 w 34"/>
                <a:gd name="T67" fmla="*/ 12 h 34"/>
                <a:gd name="T68" fmla="*/ 32 w 34"/>
                <a:gd name="T69" fmla="*/ 13 h 34"/>
                <a:gd name="T70" fmla="*/ 34 w 34"/>
                <a:gd name="T71" fmla="*/ 16 h 34"/>
                <a:gd name="T72" fmla="*/ 30 w 34"/>
                <a:gd name="T73" fmla="*/ 20 h 34"/>
                <a:gd name="T74" fmla="*/ 28 w 34"/>
                <a:gd name="T75" fmla="*/ 20 h 34"/>
                <a:gd name="T76" fmla="*/ 29 w 34"/>
                <a:gd name="T77" fmla="*/ 22 h 34"/>
                <a:gd name="T78" fmla="*/ 30 w 34"/>
                <a:gd name="T79" fmla="*/ 28 h 34"/>
                <a:gd name="T80" fmla="*/ 24 w 34"/>
                <a:gd name="T81" fmla="*/ 28 h 34"/>
                <a:gd name="T82" fmla="*/ 22 w 34"/>
                <a:gd name="T83" fmla="*/ 11 h 34"/>
                <a:gd name="T84" fmla="*/ 11 w 34"/>
                <a:gd name="T85" fmla="*/ 12 h 34"/>
                <a:gd name="T86" fmla="*/ 12 w 34"/>
                <a:gd name="T87" fmla="*/ 23 h 34"/>
                <a:gd name="T88" fmla="*/ 23 w 34"/>
                <a:gd name="T89" fmla="*/ 22 h 34"/>
                <a:gd name="T90" fmla="*/ 22 w 34"/>
                <a:gd name="T9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4" y="28"/>
                  </a:moveTo>
                  <a:cubicBezTo>
                    <a:pt x="22" y="27"/>
                    <a:pt x="22" y="27"/>
                    <a:pt x="22" y="27"/>
                  </a:cubicBezTo>
                  <a:cubicBezTo>
                    <a:pt x="22" y="29"/>
                    <a:pt x="22" y="29"/>
                    <a:pt x="22" y="29"/>
                  </a:cubicBezTo>
                  <a:cubicBezTo>
                    <a:pt x="23" y="31"/>
                    <a:pt x="21" y="34"/>
                    <a:pt x="19" y="34"/>
                  </a:cubicBezTo>
                  <a:cubicBezTo>
                    <a:pt x="17" y="34"/>
                    <a:pt x="16" y="34"/>
                    <a:pt x="15" y="33"/>
                  </a:cubicBezTo>
                  <a:cubicBezTo>
                    <a:pt x="15" y="32"/>
                    <a:pt x="14" y="31"/>
                    <a:pt x="14" y="30"/>
                  </a:cubicBezTo>
                  <a:cubicBezTo>
                    <a:pt x="14" y="28"/>
                    <a:pt x="14" y="28"/>
                    <a:pt x="14" y="28"/>
                  </a:cubicBezTo>
                  <a:cubicBezTo>
                    <a:pt x="12" y="29"/>
                    <a:pt x="12" y="29"/>
                    <a:pt x="12" y="29"/>
                  </a:cubicBezTo>
                  <a:cubicBezTo>
                    <a:pt x="11" y="31"/>
                    <a:pt x="8" y="31"/>
                    <a:pt x="6" y="30"/>
                  </a:cubicBezTo>
                  <a:cubicBezTo>
                    <a:pt x="5" y="28"/>
                    <a:pt x="4" y="26"/>
                    <a:pt x="6" y="24"/>
                  </a:cubicBezTo>
                  <a:cubicBezTo>
                    <a:pt x="7" y="22"/>
                    <a:pt x="7" y="22"/>
                    <a:pt x="7" y="22"/>
                  </a:cubicBezTo>
                  <a:cubicBezTo>
                    <a:pt x="5" y="22"/>
                    <a:pt x="5" y="22"/>
                    <a:pt x="5" y="22"/>
                  </a:cubicBezTo>
                  <a:cubicBezTo>
                    <a:pt x="4" y="23"/>
                    <a:pt x="3" y="22"/>
                    <a:pt x="2" y="22"/>
                  </a:cubicBezTo>
                  <a:cubicBezTo>
                    <a:pt x="1" y="21"/>
                    <a:pt x="0" y="20"/>
                    <a:pt x="0" y="19"/>
                  </a:cubicBezTo>
                  <a:cubicBezTo>
                    <a:pt x="0" y="17"/>
                    <a:pt x="1" y="16"/>
                    <a:pt x="1" y="15"/>
                  </a:cubicBezTo>
                  <a:cubicBezTo>
                    <a:pt x="2" y="15"/>
                    <a:pt x="3" y="14"/>
                    <a:pt x="4" y="14"/>
                  </a:cubicBezTo>
                  <a:cubicBezTo>
                    <a:pt x="6" y="14"/>
                    <a:pt x="6" y="14"/>
                    <a:pt x="6" y="14"/>
                  </a:cubicBezTo>
                  <a:cubicBezTo>
                    <a:pt x="5" y="12"/>
                    <a:pt x="5" y="12"/>
                    <a:pt x="5" y="12"/>
                  </a:cubicBezTo>
                  <a:cubicBezTo>
                    <a:pt x="4" y="12"/>
                    <a:pt x="3" y="11"/>
                    <a:pt x="3" y="9"/>
                  </a:cubicBezTo>
                  <a:cubicBezTo>
                    <a:pt x="3" y="8"/>
                    <a:pt x="3" y="7"/>
                    <a:pt x="4" y="6"/>
                  </a:cubicBezTo>
                  <a:cubicBezTo>
                    <a:pt x="5" y="5"/>
                    <a:pt x="6" y="5"/>
                    <a:pt x="7" y="5"/>
                  </a:cubicBezTo>
                  <a:cubicBezTo>
                    <a:pt x="8" y="5"/>
                    <a:pt x="9" y="5"/>
                    <a:pt x="10" y="6"/>
                  </a:cubicBezTo>
                  <a:cubicBezTo>
                    <a:pt x="12" y="7"/>
                    <a:pt x="12" y="7"/>
                    <a:pt x="12" y="7"/>
                  </a:cubicBezTo>
                  <a:cubicBezTo>
                    <a:pt x="12" y="5"/>
                    <a:pt x="12" y="5"/>
                    <a:pt x="12" y="5"/>
                  </a:cubicBezTo>
                  <a:cubicBezTo>
                    <a:pt x="12" y="4"/>
                    <a:pt x="12" y="3"/>
                    <a:pt x="13" y="2"/>
                  </a:cubicBezTo>
                  <a:cubicBezTo>
                    <a:pt x="13" y="1"/>
                    <a:pt x="14" y="0"/>
                    <a:pt x="16" y="0"/>
                  </a:cubicBezTo>
                  <a:cubicBezTo>
                    <a:pt x="17" y="0"/>
                    <a:pt x="18" y="1"/>
                    <a:pt x="19" y="1"/>
                  </a:cubicBezTo>
                  <a:cubicBezTo>
                    <a:pt x="20" y="2"/>
                    <a:pt x="20" y="3"/>
                    <a:pt x="20" y="4"/>
                  </a:cubicBezTo>
                  <a:cubicBezTo>
                    <a:pt x="20" y="6"/>
                    <a:pt x="20" y="6"/>
                    <a:pt x="20" y="6"/>
                  </a:cubicBezTo>
                  <a:cubicBezTo>
                    <a:pt x="22" y="5"/>
                    <a:pt x="22" y="5"/>
                    <a:pt x="22" y="5"/>
                  </a:cubicBezTo>
                  <a:cubicBezTo>
                    <a:pt x="23" y="3"/>
                    <a:pt x="26" y="3"/>
                    <a:pt x="28" y="4"/>
                  </a:cubicBezTo>
                  <a:cubicBezTo>
                    <a:pt x="30" y="6"/>
                    <a:pt x="30" y="8"/>
                    <a:pt x="28" y="10"/>
                  </a:cubicBezTo>
                  <a:cubicBezTo>
                    <a:pt x="27" y="12"/>
                    <a:pt x="27" y="12"/>
                    <a:pt x="27" y="12"/>
                  </a:cubicBezTo>
                  <a:cubicBezTo>
                    <a:pt x="29" y="12"/>
                    <a:pt x="29" y="12"/>
                    <a:pt x="29" y="12"/>
                  </a:cubicBezTo>
                  <a:cubicBezTo>
                    <a:pt x="30" y="12"/>
                    <a:pt x="31" y="12"/>
                    <a:pt x="32" y="13"/>
                  </a:cubicBezTo>
                  <a:cubicBezTo>
                    <a:pt x="33" y="13"/>
                    <a:pt x="34" y="14"/>
                    <a:pt x="34" y="16"/>
                  </a:cubicBezTo>
                  <a:cubicBezTo>
                    <a:pt x="34" y="18"/>
                    <a:pt x="32" y="20"/>
                    <a:pt x="30" y="20"/>
                  </a:cubicBezTo>
                  <a:cubicBezTo>
                    <a:pt x="28" y="20"/>
                    <a:pt x="28" y="20"/>
                    <a:pt x="28" y="20"/>
                  </a:cubicBezTo>
                  <a:cubicBezTo>
                    <a:pt x="29" y="22"/>
                    <a:pt x="29" y="22"/>
                    <a:pt x="29" y="22"/>
                  </a:cubicBezTo>
                  <a:cubicBezTo>
                    <a:pt x="31" y="23"/>
                    <a:pt x="31" y="26"/>
                    <a:pt x="30" y="28"/>
                  </a:cubicBezTo>
                  <a:cubicBezTo>
                    <a:pt x="28" y="30"/>
                    <a:pt x="26" y="30"/>
                    <a:pt x="24" y="28"/>
                  </a:cubicBezTo>
                  <a:close/>
                  <a:moveTo>
                    <a:pt x="22" y="11"/>
                  </a:moveTo>
                  <a:cubicBezTo>
                    <a:pt x="19" y="8"/>
                    <a:pt x="14" y="9"/>
                    <a:pt x="11" y="12"/>
                  </a:cubicBezTo>
                  <a:cubicBezTo>
                    <a:pt x="8" y="15"/>
                    <a:pt x="9" y="20"/>
                    <a:pt x="12" y="23"/>
                  </a:cubicBezTo>
                  <a:cubicBezTo>
                    <a:pt x="15" y="26"/>
                    <a:pt x="20" y="25"/>
                    <a:pt x="23" y="22"/>
                  </a:cubicBezTo>
                  <a:cubicBezTo>
                    <a:pt x="26" y="19"/>
                    <a:pt x="25" y="14"/>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6624638" y="1833563"/>
              <a:ext cx="514349" cy="423862"/>
            </a:xfrm>
            <a:custGeom>
              <a:avLst/>
              <a:gdLst>
                <a:gd name="T0" fmla="*/ 123 w 137"/>
                <a:gd name="T1" fmla="*/ 80 h 113"/>
                <a:gd name="T2" fmla="*/ 102 w 137"/>
                <a:gd name="T3" fmla="*/ 80 h 113"/>
                <a:gd name="T4" fmla="*/ 102 w 137"/>
                <a:gd name="T5" fmla="*/ 15 h 113"/>
                <a:gd name="T6" fmla="*/ 87 w 137"/>
                <a:gd name="T7" fmla="*/ 0 h 113"/>
                <a:gd name="T8" fmla="*/ 17 w 137"/>
                <a:gd name="T9" fmla="*/ 0 h 113"/>
                <a:gd name="T10" fmla="*/ 3 w 137"/>
                <a:gd name="T11" fmla="*/ 25 h 113"/>
                <a:gd name="T12" fmla="*/ 21 w 137"/>
                <a:gd name="T13" fmla="*/ 25 h 113"/>
                <a:gd name="T14" fmla="*/ 21 w 137"/>
                <a:gd name="T15" fmla="*/ 74 h 113"/>
                <a:gd name="T16" fmla="*/ 32 w 137"/>
                <a:gd name="T17" fmla="*/ 65 h 113"/>
                <a:gd name="T18" fmla="*/ 30 w 137"/>
                <a:gd name="T19" fmla="*/ 61 h 113"/>
                <a:gd name="T20" fmla="*/ 32 w 137"/>
                <a:gd name="T21" fmla="*/ 55 h 113"/>
                <a:gd name="T22" fmla="*/ 32 w 137"/>
                <a:gd name="T23" fmla="*/ 20 h 113"/>
                <a:gd name="T24" fmla="*/ 32 w 137"/>
                <a:gd name="T25" fmla="*/ 15 h 113"/>
                <a:gd name="T26" fmla="*/ 32 w 137"/>
                <a:gd name="T27" fmla="*/ 12 h 113"/>
                <a:gd name="T28" fmla="*/ 31 w 137"/>
                <a:gd name="T29" fmla="*/ 11 h 113"/>
                <a:gd name="T30" fmla="*/ 31 w 137"/>
                <a:gd name="T31" fmla="*/ 10 h 113"/>
                <a:gd name="T32" fmla="*/ 87 w 137"/>
                <a:gd name="T33" fmla="*/ 10 h 113"/>
                <a:gd name="T34" fmla="*/ 91 w 137"/>
                <a:gd name="T35" fmla="*/ 15 h 113"/>
                <a:gd name="T36" fmla="*/ 91 w 137"/>
                <a:gd name="T37" fmla="*/ 80 h 113"/>
                <a:gd name="T38" fmla="*/ 56 w 137"/>
                <a:gd name="T39" fmla="*/ 80 h 113"/>
                <a:gd name="T40" fmla="*/ 54 w 137"/>
                <a:gd name="T41" fmla="*/ 81 h 113"/>
                <a:gd name="T42" fmla="*/ 53 w 137"/>
                <a:gd name="T43" fmla="*/ 81 h 113"/>
                <a:gd name="T44" fmla="*/ 50 w 137"/>
                <a:gd name="T45" fmla="*/ 80 h 113"/>
                <a:gd name="T46" fmla="*/ 50 w 137"/>
                <a:gd name="T47" fmla="*/ 80 h 113"/>
                <a:gd name="T48" fmla="*/ 48 w 137"/>
                <a:gd name="T49" fmla="*/ 83 h 113"/>
                <a:gd name="T50" fmla="*/ 40 w 137"/>
                <a:gd name="T51" fmla="*/ 102 h 113"/>
                <a:gd name="T52" fmla="*/ 33 w 137"/>
                <a:gd name="T53" fmla="*/ 99 h 113"/>
                <a:gd name="T54" fmla="*/ 29 w 137"/>
                <a:gd name="T55" fmla="*/ 93 h 113"/>
                <a:gd name="T56" fmla="*/ 28 w 137"/>
                <a:gd name="T57" fmla="*/ 88 h 113"/>
                <a:gd name="T58" fmla="*/ 23 w 137"/>
                <a:gd name="T59" fmla="*/ 88 h 113"/>
                <a:gd name="T60" fmla="*/ 22 w 137"/>
                <a:gd name="T61" fmla="*/ 88 h 113"/>
                <a:gd name="T62" fmla="*/ 22 w 137"/>
                <a:gd name="T63" fmla="*/ 88 h 113"/>
                <a:gd name="T64" fmla="*/ 21 w 137"/>
                <a:gd name="T65" fmla="*/ 88 h 113"/>
                <a:gd name="T66" fmla="*/ 21 w 137"/>
                <a:gd name="T67" fmla="*/ 95 h 113"/>
                <a:gd name="T68" fmla="*/ 39 w 137"/>
                <a:gd name="T69" fmla="*/ 113 h 113"/>
                <a:gd name="T70" fmla="*/ 109 w 137"/>
                <a:gd name="T71" fmla="*/ 113 h 113"/>
                <a:gd name="T72" fmla="*/ 123 w 137"/>
                <a:gd name="T73" fmla="*/ 8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 h="113">
                  <a:moveTo>
                    <a:pt x="123" y="80"/>
                  </a:moveTo>
                  <a:cubicBezTo>
                    <a:pt x="102" y="80"/>
                    <a:pt x="102" y="80"/>
                    <a:pt x="102" y="80"/>
                  </a:cubicBezTo>
                  <a:cubicBezTo>
                    <a:pt x="102" y="15"/>
                    <a:pt x="102" y="15"/>
                    <a:pt x="102" y="15"/>
                  </a:cubicBezTo>
                  <a:cubicBezTo>
                    <a:pt x="102" y="6"/>
                    <a:pt x="95" y="0"/>
                    <a:pt x="87" y="0"/>
                  </a:cubicBezTo>
                  <a:cubicBezTo>
                    <a:pt x="17" y="0"/>
                    <a:pt x="17" y="0"/>
                    <a:pt x="17" y="0"/>
                  </a:cubicBezTo>
                  <a:cubicBezTo>
                    <a:pt x="5" y="1"/>
                    <a:pt x="0" y="10"/>
                    <a:pt x="3" y="25"/>
                  </a:cubicBezTo>
                  <a:cubicBezTo>
                    <a:pt x="21" y="25"/>
                    <a:pt x="21" y="25"/>
                    <a:pt x="21" y="25"/>
                  </a:cubicBezTo>
                  <a:cubicBezTo>
                    <a:pt x="21" y="74"/>
                    <a:pt x="21" y="74"/>
                    <a:pt x="21" y="74"/>
                  </a:cubicBezTo>
                  <a:cubicBezTo>
                    <a:pt x="32" y="65"/>
                    <a:pt x="32" y="65"/>
                    <a:pt x="32" y="65"/>
                  </a:cubicBezTo>
                  <a:cubicBezTo>
                    <a:pt x="31" y="64"/>
                    <a:pt x="31" y="63"/>
                    <a:pt x="30" y="61"/>
                  </a:cubicBezTo>
                  <a:cubicBezTo>
                    <a:pt x="30" y="59"/>
                    <a:pt x="31" y="57"/>
                    <a:pt x="32" y="55"/>
                  </a:cubicBezTo>
                  <a:cubicBezTo>
                    <a:pt x="32" y="20"/>
                    <a:pt x="32" y="20"/>
                    <a:pt x="32" y="20"/>
                  </a:cubicBezTo>
                  <a:cubicBezTo>
                    <a:pt x="32" y="15"/>
                    <a:pt x="32" y="15"/>
                    <a:pt x="32" y="15"/>
                  </a:cubicBezTo>
                  <a:cubicBezTo>
                    <a:pt x="32" y="14"/>
                    <a:pt x="32" y="13"/>
                    <a:pt x="32" y="12"/>
                  </a:cubicBezTo>
                  <a:cubicBezTo>
                    <a:pt x="32" y="12"/>
                    <a:pt x="31" y="11"/>
                    <a:pt x="31" y="11"/>
                  </a:cubicBezTo>
                  <a:cubicBezTo>
                    <a:pt x="31" y="11"/>
                    <a:pt x="31" y="10"/>
                    <a:pt x="31" y="10"/>
                  </a:cubicBezTo>
                  <a:cubicBezTo>
                    <a:pt x="87" y="10"/>
                    <a:pt x="87" y="10"/>
                    <a:pt x="87" y="10"/>
                  </a:cubicBezTo>
                  <a:cubicBezTo>
                    <a:pt x="89" y="10"/>
                    <a:pt x="91" y="12"/>
                    <a:pt x="91" y="15"/>
                  </a:cubicBezTo>
                  <a:cubicBezTo>
                    <a:pt x="91" y="80"/>
                    <a:pt x="91" y="80"/>
                    <a:pt x="91" y="80"/>
                  </a:cubicBezTo>
                  <a:cubicBezTo>
                    <a:pt x="56" y="80"/>
                    <a:pt x="56" y="80"/>
                    <a:pt x="56" y="80"/>
                  </a:cubicBezTo>
                  <a:cubicBezTo>
                    <a:pt x="56" y="80"/>
                    <a:pt x="55" y="81"/>
                    <a:pt x="54" y="81"/>
                  </a:cubicBezTo>
                  <a:cubicBezTo>
                    <a:pt x="54" y="81"/>
                    <a:pt x="53" y="81"/>
                    <a:pt x="53" y="81"/>
                  </a:cubicBezTo>
                  <a:cubicBezTo>
                    <a:pt x="52" y="81"/>
                    <a:pt x="51" y="81"/>
                    <a:pt x="50" y="80"/>
                  </a:cubicBezTo>
                  <a:cubicBezTo>
                    <a:pt x="50" y="80"/>
                    <a:pt x="50" y="80"/>
                    <a:pt x="50" y="80"/>
                  </a:cubicBezTo>
                  <a:cubicBezTo>
                    <a:pt x="48" y="83"/>
                    <a:pt x="48" y="83"/>
                    <a:pt x="48" y="83"/>
                  </a:cubicBezTo>
                  <a:cubicBezTo>
                    <a:pt x="53" y="103"/>
                    <a:pt x="40" y="102"/>
                    <a:pt x="40" y="102"/>
                  </a:cubicBezTo>
                  <a:cubicBezTo>
                    <a:pt x="37" y="102"/>
                    <a:pt x="34" y="101"/>
                    <a:pt x="33" y="99"/>
                  </a:cubicBezTo>
                  <a:cubicBezTo>
                    <a:pt x="31" y="98"/>
                    <a:pt x="29" y="96"/>
                    <a:pt x="29" y="93"/>
                  </a:cubicBezTo>
                  <a:cubicBezTo>
                    <a:pt x="28" y="88"/>
                    <a:pt x="28" y="88"/>
                    <a:pt x="28" y="88"/>
                  </a:cubicBezTo>
                  <a:cubicBezTo>
                    <a:pt x="23" y="88"/>
                    <a:pt x="23" y="88"/>
                    <a:pt x="23" y="88"/>
                  </a:cubicBezTo>
                  <a:cubicBezTo>
                    <a:pt x="22" y="88"/>
                    <a:pt x="22" y="88"/>
                    <a:pt x="22" y="88"/>
                  </a:cubicBezTo>
                  <a:cubicBezTo>
                    <a:pt x="22" y="88"/>
                    <a:pt x="22" y="88"/>
                    <a:pt x="22" y="88"/>
                  </a:cubicBezTo>
                  <a:cubicBezTo>
                    <a:pt x="22" y="88"/>
                    <a:pt x="22" y="88"/>
                    <a:pt x="21" y="88"/>
                  </a:cubicBezTo>
                  <a:cubicBezTo>
                    <a:pt x="21" y="95"/>
                    <a:pt x="21" y="95"/>
                    <a:pt x="21" y="95"/>
                  </a:cubicBezTo>
                  <a:cubicBezTo>
                    <a:pt x="21" y="105"/>
                    <a:pt x="29" y="113"/>
                    <a:pt x="39" y="113"/>
                  </a:cubicBezTo>
                  <a:cubicBezTo>
                    <a:pt x="109" y="113"/>
                    <a:pt x="109" y="113"/>
                    <a:pt x="109" y="113"/>
                  </a:cubicBezTo>
                  <a:cubicBezTo>
                    <a:pt x="137" y="113"/>
                    <a:pt x="132" y="84"/>
                    <a:pt x="123"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3" name="Group 32"/>
          <p:cNvGrpSpPr/>
          <p:nvPr/>
        </p:nvGrpSpPr>
        <p:grpSpPr>
          <a:xfrm>
            <a:off x="7135374" y="3486150"/>
            <a:ext cx="512052" cy="568945"/>
            <a:chOff x="3295650" y="2890838"/>
            <a:chExt cx="442913" cy="492125"/>
          </a:xfrm>
          <a:solidFill>
            <a:schemeClr val="bg1"/>
          </a:solidFill>
        </p:grpSpPr>
        <p:sp>
          <p:nvSpPr>
            <p:cNvPr id="34" name="Freeform 33"/>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750"/>
                                        <p:tgtEl>
                                          <p:spTgt spid="5"/>
                                        </p:tgtEl>
                                      </p:cBhvr>
                                    </p:animEffect>
                                    <p:anim calcmode="lin" valueType="num">
                                      <p:cBhvr>
                                        <p:cTn id="8" dur="750" fill="hold"/>
                                        <p:tgtEl>
                                          <p:spTgt spid="5"/>
                                        </p:tgtEl>
                                        <p:attrNameLst>
                                          <p:attrName>ppt_x</p:attrName>
                                        </p:attrNameLst>
                                      </p:cBhvr>
                                      <p:tavLst>
                                        <p:tav tm="0">
                                          <p:val>
                                            <p:strVal val="#ppt_x"/>
                                          </p:val>
                                        </p:tav>
                                        <p:tav tm="100000">
                                          <p:val>
                                            <p:strVal val="#ppt_x"/>
                                          </p:val>
                                        </p:tav>
                                      </p:tavLst>
                                    </p:anim>
                                    <p:anim calcmode="lin" valueType="num">
                                      <p:cBhvr>
                                        <p:cTn id="9" dur="675" decel="100000" fill="hold"/>
                                        <p:tgtEl>
                                          <p:spTgt spid="5"/>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up)">
                                      <p:cBhvr>
                                        <p:cTn id="24" dur="500"/>
                                        <p:tgtEl>
                                          <p:spTgt spid="2"/>
                                        </p:tgtEl>
                                      </p:cBhvr>
                                    </p:animEffect>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750"/>
                                        <p:tgtEl>
                                          <p:spTgt spid="18"/>
                                        </p:tgtEl>
                                      </p:cBhvr>
                                    </p:animEffect>
                                    <p:anim calcmode="lin" valueType="num">
                                      <p:cBhvr>
                                        <p:cTn id="29" dur="750" fill="hold"/>
                                        <p:tgtEl>
                                          <p:spTgt spid="18"/>
                                        </p:tgtEl>
                                        <p:attrNameLst>
                                          <p:attrName>ppt_x</p:attrName>
                                        </p:attrNameLst>
                                      </p:cBhvr>
                                      <p:tavLst>
                                        <p:tav tm="0">
                                          <p:val>
                                            <p:strVal val="#ppt_x"/>
                                          </p:val>
                                        </p:tav>
                                        <p:tav tm="100000">
                                          <p:val>
                                            <p:strVal val="#ppt_x"/>
                                          </p:val>
                                        </p:tav>
                                      </p:tavLst>
                                    </p:anim>
                                    <p:anim calcmode="lin" valueType="num">
                                      <p:cBhvr>
                                        <p:cTn id="30" dur="675" decel="100000" fill="hold"/>
                                        <p:tgtEl>
                                          <p:spTgt spid="18"/>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4500"/>
                            </p:stCondLst>
                            <p:childTnLst>
                              <p:par>
                                <p:cTn id="43" presetID="22" presetClass="entr" presetSubtype="1"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up)">
                                      <p:cBhvr>
                                        <p:cTn id="45" dur="500"/>
                                        <p:tgtEl>
                                          <p:spTgt spid="13"/>
                                        </p:tgtEl>
                                      </p:cBhvr>
                                    </p:animEffect>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750"/>
                                        <p:tgtEl>
                                          <p:spTgt spid="19"/>
                                        </p:tgtEl>
                                      </p:cBhvr>
                                    </p:animEffect>
                                    <p:anim calcmode="lin" valueType="num">
                                      <p:cBhvr>
                                        <p:cTn id="50" dur="750" fill="hold"/>
                                        <p:tgtEl>
                                          <p:spTgt spid="19"/>
                                        </p:tgtEl>
                                        <p:attrNameLst>
                                          <p:attrName>ppt_x</p:attrName>
                                        </p:attrNameLst>
                                      </p:cBhvr>
                                      <p:tavLst>
                                        <p:tav tm="0">
                                          <p:val>
                                            <p:strVal val="#ppt_x"/>
                                          </p:val>
                                        </p:tav>
                                        <p:tav tm="100000">
                                          <p:val>
                                            <p:strVal val="#ppt_x"/>
                                          </p:val>
                                        </p:tav>
                                      </p:tavLst>
                                    </p:anim>
                                    <p:anim calcmode="lin" valueType="num">
                                      <p:cBhvr>
                                        <p:cTn id="51" dur="675" decel="100000" fill="hold"/>
                                        <p:tgtEl>
                                          <p:spTgt spid="19"/>
                                        </p:tgtEl>
                                        <p:attrNameLst>
                                          <p:attrName>ppt_y</p:attrName>
                                        </p:attrNameLst>
                                      </p:cBhvr>
                                      <p:tavLst>
                                        <p:tav tm="0">
                                          <p:val>
                                            <p:strVal val="#ppt_y+1"/>
                                          </p:val>
                                        </p:tav>
                                        <p:tav tm="100000">
                                          <p:val>
                                            <p:strVal val="#ppt_y-.03"/>
                                          </p:val>
                                        </p:tav>
                                      </p:tavLst>
                                    </p:anim>
                                    <p:anim calcmode="lin" valueType="num">
                                      <p:cBhvr>
                                        <p:cTn id="52" dur="75" accel="100000" fill="hold">
                                          <p:stCondLst>
                                            <p:cond delay="675"/>
                                          </p:stCondLst>
                                        </p:cTn>
                                        <p:tgtEl>
                                          <p:spTgt spid="19"/>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10" presetClass="entr" presetSubtype="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childTnLst>
                          </p:cTn>
                        </p:par>
                        <p:par>
                          <p:cTn id="57" fill="hold">
                            <p:stCondLst>
                              <p:cond delay="6500"/>
                            </p:stCondLst>
                            <p:childTnLst>
                              <p:par>
                                <p:cTn id="58" presetID="37"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750"/>
                                        <p:tgtEl>
                                          <p:spTgt spid="16"/>
                                        </p:tgtEl>
                                      </p:cBhvr>
                                    </p:animEffect>
                                    <p:anim calcmode="lin" valueType="num">
                                      <p:cBhvr>
                                        <p:cTn id="61" dur="750" fill="hold"/>
                                        <p:tgtEl>
                                          <p:spTgt spid="16"/>
                                        </p:tgtEl>
                                        <p:attrNameLst>
                                          <p:attrName>ppt_x</p:attrName>
                                        </p:attrNameLst>
                                      </p:cBhvr>
                                      <p:tavLst>
                                        <p:tav tm="0">
                                          <p:val>
                                            <p:strVal val="#ppt_x"/>
                                          </p:val>
                                        </p:tav>
                                        <p:tav tm="100000">
                                          <p:val>
                                            <p:strVal val="#ppt_x"/>
                                          </p:val>
                                        </p:tav>
                                      </p:tavLst>
                                    </p:anim>
                                    <p:anim calcmode="lin" valueType="num">
                                      <p:cBhvr>
                                        <p:cTn id="62" dur="675" decel="100000" fill="hold"/>
                                        <p:tgtEl>
                                          <p:spTgt spid="16"/>
                                        </p:tgtEl>
                                        <p:attrNameLst>
                                          <p:attrName>ppt_y</p:attrName>
                                        </p:attrNameLst>
                                      </p:cBhvr>
                                      <p:tavLst>
                                        <p:tav tm="0">
                                          <p:val>
                                            <p:strVal val="#ppt_y+1"/>
                                          </p:val>
                                        </p:tav>
                                        <p:tav tm="100000">
                                          <p:val>
                                            <p:strVal val="#ppt_y-.03"/>
                                          </p:val>
                                        </p:tav>
                                      </p:tavLst>
                                    </p:anim>
                                    <p:anim calcmode="lin" valueType="num">
                                      <p:cBhvr>
                                        <p:cTn id="63" dur="75" accel="100000" fill="hold">
                                          <p:stCondLst>
                                            <p:cond delay="675"/>
                                          </p:stCondLst>
                                        </p:cTn>
                                        <p:tgtEl>
                                          <p:spTgt spid="16"/>
                                        </p:tgtEl>
                                        <p:attrNameLst>
                                          <p:attrName>ppt_y</p:attrName>
                                        </p:attrNameLst>
                                      </p:cBhvr>
                                      <p:tavLst>
                                        <p:tav tm="0">
                                          <p:val>
                                            <p:strVal val="#ppt_y-.03"/>
                                          </p:val>
                                        </p:tav>
                                        <p:tav tm="100000">
                                          <p:val>
                                            <p:strVal val="#ppt_y"/>
                                          </p:val>
                                        </p:tav>
                                      </p:tavLst>
                                    </p:anim>
                                  </p:childTnLst>
                                </p:cTn>
                              </p:par>
                            </p:childTnLst>
                          </p:cTn>
                        </p:par>
                        <p:par>
                          <p:cTn id="64" fill="hold">
                            <p:stCondLst>
                              <p:cond delay="7500"/>
                            </p:stCondLst>
                            <p:childTnLst>
                              <p:par>
                                <p:cTn id="65" presetID="22" presetClass="entr" presetSubtype="1"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wipe(up)">
                                      <p:cBhvr>
                                        <p:cTn id="67" dur="500"/>
                                        <p:tgtEl>
                                          <p:spTgt spid="15"/>
                                        </p:tgtEl>
                                      </p:cBhvr>
                                    </p:animEffect>
                                  </p:childTnLst>
                                </p:cTn>
                              </p:par>
                            </p:childTnLst>
                          </p:cTn>
                        </p:par>
                        <p:par>
                          <p:cTn id="68" fill="hold">
                            <p:stCondLst>
                              <p:cond delay="8000"/>
                            </p:stCondLst>
                            <p:childTnLst>
                              <p:par>
                                <p:cTn id="69" presetID="37" presetClass="entr" presetSubtype="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Effect transition="in" filter="fade">
                                      <p:cBhvr>
                                        <p:cTn id="71" dur="750"/>
                                        <p:tgtEl>
                                          <p:spTgt spid="20"/>
                                        </p:tgtEl>
                                      </p:cBhvr>
                                    </p:animEffect>
                                    <p:anim calcmode="lin" valueType="num">
                                      <p:cBhvr>
                                        <p:cTn id="72" dur="750" fill="hold"/>
                                        <p:tgtEl>
                                          <p:spTgt spid="20"/>
                                        </p:tgtEl>
                                        <p:attrNameLst>
                                          <p:attrName>ppt_x</p:attrName>
                                        </p:attrNameLst>
                                      </p:cBhvr>
                                      <p:tavLst>
                                        <p:tav tm="0">
                                          <p:val>
                                            <p:strVal val="#ppt_x"/>
                                          </p:val>
                                        </p:tav>
                                        <p:tav tm="100000">
                                          <p:val>
                                            <p:strVal val="#ppt_x"/>
                                          </p:val>
                                        </p:tav>
                                      </p:tavLst>
                                    </p:anim>
                                    <p:anim calcmode="lin" valueType="num">
                                      <p:cBhvr>
                                        <p:cTn id="73" dur="675" decel="100000" fill="hold"/>
                                        <p:tgtEl>
                                          <p:spTgt spid="20"/>
                                        </p:tgtEl>
                                        <p:attrNameLst>
                                          <p:attrName>ppt_y</p:attrName>
                                        </p:attrNameLst>
                                      </p:cBhvr>
                                      <p:tavLst>
                                        <p:tav tm="0">
                                          <p:val>
                                            <p:strVal val="#ppt_y+1"/>
                                          </p:val>
                                        </p:tav>
                                        <p:tav tm="100000">
                                          <p:val>
                                            <p:strVal val="#ppt_y-.03"/>
                                          </p:val>
                                        </p:tav>
                                      </p:tavLst>
                                    </p:anim>
                                    <p:anim calcmode="lin" valueType="num">
                                      <p:cBhvr>
                                        <p:cTn id="74" dur="75" accel="100000" fill="hold">
                                          <p:stCondLst>
                                            <p:cond delay="675"/>
                                          </p:stCondLst>
                                        </p:cTn>
                                        <p:tgtEl>
                                          <p:spTgt spid="20"/>
                                        </p:tgtEl>
                                        <p:attrNameLst>
                                          <p:attrName>ppt_y</p:attrName>
                                        </p:attrNameLst>
                                      </p:cBhvr>
                                      <p:tavLst>
                                        <p:tav tm="0">
                                          <p:val>
                                            <p:strVal val="#ppt_y-.03"/>
                                          </p:val>
                                        </p:tav>
                                        <p:tav tm="100000">
                                          <p:val>
                                            <p:strVal val="#ppt_y"/>
                                          </p:val>
                                        </p:tav>
                                      </p:tavLst>
                                    </p:anim>
                                  </p:childTnLst>
                                </p:cTn>
                              </p:par>
                            </p:childTnLst>
                          </p:cTn>
                        </p:par>
                        <p:par>
                          <p:cTn id="75" fill="hold">
                            <p:stCondLst>
                              <p:cond delay="9000"/>
                            </p:stCondLst>
                            <p:childTnLst>
                              <p:par>
                                <p:cTn id="76" presetID="10" presetClass="entr" presetSubtype="0" fill="hold" nodeType="after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animBg="1"/>
      <p:bldGraphic spid="4" grpId="0">
        <p:bldAsOne/>
      </p:bldGraphic>
      <p:bldP spid="13" grpId="0" animBg="1"/>
      <p:bldGraphic spid="14" grpId="0">
        <p:bldAsOne/>
      </p:bldGraphic>
      <p:bldP spid="15" grpId="0" animBg="1"/>
      <p:bldGraphic spid="16" grpId="0">
        <p:bldAsOne/>
      </p:bldGraphic>
      <p:bldP spid="18" grpId="0"/>
      <p:bldP spid="19" grpId="0"/>
      <p:bldP spid="20"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Diagram 15"/>
          <p:cNvGraphicFramePr/>
          <p:nvPr/>
        </p:nvGraphicFramePr>
        <p:xfrm>
          <a:off x="705929" y="1799209"/>
          <a:ext cx="1382141" cy="138214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7" name="Group 16"/>
          <p:cNvGrpSpPr/>
          <p:nvPr/>
        </p:nvGrpSpPr>
        <p:grpSpPr>
          <a:xfrm>
            <a:off x="628649" y="2853104"/>
            <a:ext cx="1536701" cy="709246"/>
            <a:chOff x="944343" y="3257550"/>
            <a:chExt cx="2146301" cy="990600"/>
          </a:xfrm>
        </p:grpSpPr>
        <p:sp>
          <p:nvSpPr>
            <p:cNvPr id="10" name="Freeform 9"/>
            <p:cNvSpPr/>
            <p:nvPr/>
          </p:nvSpPr>
          <p:spPr bwMode="auto">
            <a:xfrm>
              <a:off x="1202895" y="3768425"/>
              <a:ext cx="345776" cy="479725"/>
            </a:xfrm>
            <a:custGeom>
              <a:avLst/>
              <a:gdLst>
                <a:gd name="T0" fmla="*/ 45 w 47"/>
                <a:gd name="T1" fmla="*/ 38 h 65"/>
                <a:gd name="T2" fmla="*/ 34 w 47"/>
                <a:gd name="T3" fmla="*/ 65 h 65"/>
                <a:gd name="T4" fmla="*/ 17 w 47"/>
                <a:gd name="T5" fmla="*/ 23 h 65"/>
                <a:gd name="T6" fmla="*/ 0 w 47"/>
                <a:gd name="T7" fmla="*/ 0 h 65"/>
                <a:gd name="T8" fmla="*/ 45 w 47"/>
                <a:gd name="T9" fmla="*/ 38 h 65"/>
              </a:gdLst>
              <a:ahLst/>
              <a:cxnLst>
                <a:cxn ang="0">
                  <a:pos x="T0" y="T1"/>
                </a:cxn>
                <a:cxn ang="0">
                  <a:pos x="T2" y="T3"/>
                </a:cxn>
                <a:cxn ang="0">
                  <a:pos x="T4" y="T5"/>
                </a:cxn>
                <a:cxn ang="0">
                  <a:pos x="T6" y="T7"/>
                </a:cxn>
                <a:cxn ang="0">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1090751" y="3665626"/>
              <a:ext cx="445459" cy="429883"/>
            </a:xfrm>
            <a:custGeom>
              <a:avLst/>
              <a:gdLst>
                <a:gd name="T0" fmla="*/ 5 w 60"/>
                <a:gd name="T1" fmla="*/ 50 h 58"/>
                <a:gd name="T2" fmla="*/ 33 w 60"/>
                <a:gd name="T3" fmla="*/ 52 h 58"/>
                <a:gd name="T4" fmla="*/ 60 w 60"/>
                <a:gd name="T5" fmla="*/ 52 h 58"/>
                <a:gd name="T6" fmla="*/ 46 w 60"/>
                <a:gd name="T7" fmla="*/ 6 h 58"/>
                <a:gd name="T8" fmla="*/ 0 w 60"/>
                <a:gd name="T9" fmla="*/ 12 h 58"/>
                <a:gd name="T10" fmla="*/ 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2483200" y="3768425"/>
              <a:ext cx="348891" cy="479725"/>
            </a:xfrm>
            <a:custGeom>
              <a:avLst/>
              <a:gdLst>
                <a:gd name="T0" fmla="*/ 3 w 47"/>
                <a:gd name="T1" fmla="*/ 38 h 65"/>
                <a:gd name="T2" fmla="*/ 14 w 47"/>
                <a:gd name="T3" fmla="*/ 65 h 65"/>
                <a:gd name="T4" fmla="*/ 31 w 47"/>
                <a:gd name="T5" fmla="*/ 23 h 65"/>
                <a:gd name="T6" fmla="*/ 47 w 47"/>
                <a:gd name="T7" fmla="*/ 0 h 65"/>
                <a:gd name="T8" fmla="*/ 3 w 47"/>
                <a:gd name="T9" fmla="*/ 38 h 65"/>
              </a:gdLst>
              <a:ahLst/>
              <a:cxnLst>
                <a:cxn ang="0">
                  <a:pos x="T0" y="T1"/>
                </a:cxn>
                <a:cxn ang="0">
                  <a:pos x="T2" y="T3"/>
                </a:cxn>
                <a:cxn ang="0">
                  <a:pos x="T4" y="T5"/>
                </a:cxn>
                <a:cxn ang="0">
                  <a:pos x="T6" y="T7"/>
                </a:cxn>
                <a:cxn ang="0">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2505004" y="3665626"/>
              <a:ext cx="445459" cy="429883"/>
            </a:xfrm>
            <a:custGeom>
              <a:avLst/>
              <a:gdLst>
                <a:gd name="T0" fmla="*/ 55 w 60"/>
                <a:gd name="T1" fmla="*/ 50 h 58"/>
                <a:gd name="T2" fmla="*/ 26 w 60"/>
                <a:gd name="T3" fmla="*/ 52 h 58"/>
                <a:gd name="T4" fmla="*/ 0 w 60"/>
                <a:gd name="T5" fmla="*/ 52 h 58"/>
                <a:gd name="T6" fmla="*/ 14 w 60"/>
                <a:gd name="T7" fmla="*/ 6 h 58"/>
                <a:gd name="T8" fmla="*/ 60 w 60"/>
                <a:gd name="T9" fmla="*/ 12 h 58"/>
                <a:gd name="T10" fmla="*/ 5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944343" y="3257550"/>
              <a:ext cx="2146301" cy="791234"/>
            </a:xfrm>
            <a:custGeom>
              <a:avLst/>
              <a:gdLst>
                <a:gd name="T0" fmla="*/ 147 w 290"/>
                <a:gd name="T1" fmla="*/ 0 h 107"/>
                <a:gd name="T2" fmla="*/ 147 w 290"/>
                <a:gd name="T3" fmla="*/ 0 h 107"/>
                <a:gd name="T4" fmla="*/ 145 w 290"/>
                <a:gd name="T5" fmla="*/ 0 h 107"/>
                <a:gd name="T6" fmla="*/ 143 w 290"/>
                <a:gd name="T7" fmla="*/ 0 h 107"/>
                <a:gd name="T8" fmla="*/ 143 w 290"/>
                <a:gd name="T9" fmla="*/ 0 h 107"/>
                <a:gd name="T10" fmla="*/ 7 w 290"/>
                <a:gd name="T11" fmla="*/ 46 h 107"/>
                <a:gd name="T12" fmla="*/ 25 w 290"/>
                <a:gd name="T13" fmla="*/ 107 h 107"/>
                <a:gd name="T14" fmla="*/ 143 w 290"/>
                <a:gd name="T15" fmla="*/ 75 h 107"/>
                <a:gd name="T16" fmla="*/ 143 w 290"/>
                <a:gd name="T17" fmla="*/ 75 h 107"/>
                <a:gd name="T18" fmla="*/ 145 w 290"/>
                <a:gd name="T19" fmla="*/ 75 h 107"/>
                <a:gd name="T20" fmla="*/ 147 w 290"/>
                <a:gd name="T21" fmla="*/ 75 h 107"/>
                <a:gd name="T22" fmla="*/ 147 w 290"/>
                <a:gd name="T23" fmla="*/ 75 h 107"/>
                <a:gd name="T24" fmla="*/ 266 w 290"/>
                <a:gd name="T25" fmla="*/ 107 h 107"/>
                <a:gd name="T26" fmla="*/ 284 w 290"/>
                <a:gd name="T27" fmla="*/ 46 h 107"/>
                <a:gd name="T28" fmla="*/ 147 w 290"/>
                <a:gd name="T2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00C3D9"/>
            </a:solidFill>
            <a:ln>
              <a:noFill/>
            </a:ln>
          </p:spPr>
          <p:txBody>
            <a:bodyPr vert="horz" wrap="square" lIns="91440" tIns="45720" rIns="91440" bIns="45720" numCol="1" anchor="t" anchorCtr="0" compatLnSpc="1"/>
            <a:lstStyle/>
            <a:p>
              <a:endParaRPr lang="en-US"/>
            </a:p>
          </p:txBody>
        </p:sp>
      </p:grpSp>
      <p:graphicFrame>
        <p:nvGraphicFramePr>
          <p:cNvPr id="18" name="Diagram 17"/>
          <p:cNvGraphicFramePr/>
          <p:nvPr/>
        </p:nvGraphicFramePr>
        <p:xfrm>
          <a:off x="2795078" y="1352550"/>
          <a:ext cx="1382141" cy="1382141"/>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nvGrpSpPr>
          <p:cNvPr id="4" name="Group 3"/>
          <p:cNvGrpSpPr/>
          <p:nvPr/>
        </p:nvGrpSpPr>
        <p:grpSpPr>
          <a:xfrm>
            <a:off x="2717798" y="2406445"/>
            <a:ext cx="1536701" cy="709246"/>
            <a:chOff x="2717798" y="2406445"/>
            <a:chExt cx="1536701" cy="709246"/>
          </a:xfrm>
        </p:grpSpPr>
        <p:sp>
          <p:nvSpPr>
            <p:cNvPr id="20" name="Freeform 19"/>
            <p:cNvSpPr/>
            <p:nvPr/>
          </p:nvSpPr>
          <p:spPr bwMode="auto">
            <a:xfrm>
              <a:off x="2902915" y="2772219"/>
              <a:ext cx="247567" cy="343472"/>
            </a:xfrm>
            <a:custGeom>
              <a:avLst/>
              <a:gdLst>
                <a:gd name="T0" fmla="*/ 45 w 47"/>
                <a:gd name="T1" fmla="*/ 38 h 65"/>
                <a:gd name="T2" fmla="*/ 34 w 47"/>
                <a:gd name="T3" fmla="*/ 65 h 65"/>
                <a:gd name="T4" fmla="*/ 17 w 47"/>
                <a:gd name="T5" fmla="*/ 23 h 65"/>
                <a:gd name="T6" fmla="*/ 0 w 47"/>
                <a:gd name="T7" fmla="*/ 0 h 65"/>
                <a:gd name="T8" fmla="*/ 45 w 47"/>
                <a:gd name="T9" fmla="*/ 38 h 65"/>
              </a:gdLst>
              <a:ahLst/>
              <a:cxnLst>
                <a:cxn ang="0">
                  <a:pos x="T0" y="T1"/>
                </a:cxn>
                <a:cxn ang="0">
                  <a:pos x="T2" y="T3"/>
                </a:cxn>
                <a:cxn ang="0">
                  <a:pos x="T4" y="T5"/>
                </a:cxn>
                <a:cxn ang="0">
                  <a:pos x="T6" y="T7"/>
                </a:cxn>
                <a:cxn ang="0">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1" name="Freeform 20"/>
            <p:cNvSpPr/>
            <p:nvPr/>
          </p:nvSpPr>
          <p:spPr bwMode="auto">
            <a:xfrm>
              <a:off x="2822623" y="2698618"/>
              <a:ext cx="318938" cy="307786"/>
            </a:xfrm>
            <a:custGeom>
              <a:avLst/>
              <a:gdLst>
                <a:gd name="T0" fmla="*/ 5 w 60"/>
                <a:gd name="T1" fmla="*/ 50 h 58"/>
                <a:gd name="T2" fmla="*/ 33 w 60"/>
                <a:gd name="T3" fmla="*/ 52 h 58"/>
                <a:gd name="T4" fmla="*/ 60 w 60"/>
                <a:gd name="T5" fmla="*/ 52 h 58"/>
                <a:gd name="T6" fmla="*/ 46 w 60"/>
                <a:gd name="T7" fmla="*/ 6 h 58"/>
                <a:gd name="T8" fmla="*/ 0 w 60"/>
                <a:gd name="T9" fmla="*/ 12 h 58"/>
                <a:gd name="T10" fmla="*/ 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2" name="Freeform 21"/>
            <p:cNvSpPr/>
            <p:nvPr/>
          </p:nvSpPr>
          <p:spPr bwMode="auto">
            <a:xfrm>
              <a:off x="3819583" y="2772219"/>
              <a:ext cx="249798" cy="343472"/>
            </a:xfrm>
            <a:custGeom>
              <a:avLst/>
              <a:gdLst>
                <a:gd name="T0" fmla="*/ 3 w 47"/>
                <a:gd name="T1" fmla="*/ 38 h 65"/>
                <a:gd name="T2" fmla="*/ 14 w 47"/>
                <a:gd name="T3" fmla="*/ 65 h 65"/>
                <a:gd name="T4" fmla="*/ 31 w 47"/>
                <a:gd name="T5" fmla="*/ 23 h 65"/>
                <a:gd name="T6" fmla="*/ 47 w 47"/>
                <a:gd name="T7" fmla="*/ 0 h 65"/>
                <a:gd name="T8" fmla="*/ 3 w 47"/>
                <a:gd name="T9" fmla="*/ 38 h 65"/>
              </a:gdLst>
              <a:ahLst/>
              <a:cxnLst>
                <a:cxn ang="0">
                  <a:pos x="T0" y="T1"/>
                </a:cxn>
                <a:cxn ang="0">
                  <a:pos x="T2" y="T3"/>
                </a:cxn>
                <a:cxn ang="0">
                  <a:pos x="T4" y="T5"/>
                </a:cxn>
                <a:cxn ang="0">
                  <a:pos x="T6" y="T7"/>
                </a:cxn>
                <a:cxn ang="0">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3" name="Freeform 22"/>
            <p:cNvSpPr/>
            <p:nvPr/>
          </p:nvSpPr>
          <p:spPr bwMode="auto">
            <a:xfrm>
              <a:off x="3835195" y="2698618"/>
              <a:ext cx="318938" cy="307786"/>
            </a:xfrm>
            <a:custGeom>
              <a:avLst/>
              <a:gdLst>
                <a:gd name="T0" fmla="*/ 55 w 60"/>
                <a:gd name="T1" fmla="*/ 50 h 58"/>
                <a:gd name="T2" fmla="*/ 26 w 60"/>
                <a:gd name="T3" fmla="*/ 52 h 58"/>
                <a:gd name="T4" fmla="*/ 0 w 60"/>
                <a:gd name="T5" fmla="*/ 52 h 58"/>
                <a:gd name="T6" fmla="*/ 14 w 60"/>
                <a:gd name="T7" fmla="*/ 6 h 58"/>
                <a:gd name="T8" fmla="*/ 60 w 60"/>
                <a:gd name="T9" fmla="*/ 12 h 58"/>
                <a:gd name="T10" fmla="*/ 5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24" name="Freeform 23"/>
            <p:cNvSpPr/>
            <p:nvPr/>
          </p:nvSpPr>
          <p:spPr bwMode="auto">
            <a:xfrm>
              <a:off x="2717798" y="2406445"/>
              <a:ext cx="1536701" cy="566505"/>
            </a:xfrm>
            <a:custGeom>
              <a:avLst/>
              <a:gdLst>
                <a:gd name="T0" fmla="*/ 147 w 290"/>
                <a:gd name="T1" fmla="*/ 0 h 107"/>
                <a:gd name="T2" fmla="*/ 147 w 290"/>
                <a:gd name="T3" fmla="*/ 0 h 107"/>
                <a:gd name="T4" fmla="*/ 145 w 290"/>
                <a:gd name="T5" fmla="*/ 0 h 107"/>
                <a:gd name="T6" fmla="*/ 143 w 290"/>
                <a:gd name="T7" fmla="*/ 0 h 107"/>
                <a:gd name="T8" fmla="*/ 143 w 290"/>
                <a:gd name="T9" fmla="*/ 0 h 107"/>
                <a:gd name="T10" fmla="*/ 7 w 290"/>
                <a:gd name="T11" fmla="*/ 46 h 107"/>
                <a:gd name="T12" fmla="*/ 25 w 290"/>
                <a:gd name="T13" fmla="*/ 107 h 107"/>
                <a:gd name="T14" fmla="*/ 143 w 290"/>
                <a:gd name="T15" fmla="*/ 75 h 107"/>
                <a:gd name="T16" fmla="*/ 143 w 290"/>
                <a:gd name="T17" fmla="*/ 75 h 107"/>
                <a:gd name="T18" fmla="*/ 145 w 290"/>
                <a:gd name="T19" fmla="*/ 75 h 107"/>
                <a:gd name="T20" fmla="*/ 147 w 290"/>
                <a:gd name="T21" fmla="*/ 75 h 107"/>
                <a:gd name="T22" fmla="*/ 147 w 290"/>
                <a:gd name="T23" fmla="*/ 75 h 107"/>
                <a:gd name="T24" fmla="*/ 266 w 290"/>
                <a:gd name="T25" fmla="*/ 107 h 107"/>
                <a:gd name="T26" fmla="*/ 284 w 290"/>
                <a:gd name="T27" fmla="*/ 46 h 107"/>
                <a:gd name="T28" fmla="*/ 147 w 290"/>
                <a:gd name="T2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DF7307"/>
            </a:solidFill>
            <a:ln>
              <a:noFill/>
            </a:ln>
          </p:spPr>
          <p:txBody>
            <a:bodyPr vert="horz" wrap="square" lIns="91440" tIns="45720" rIns="91440" bIns="45720" numCol="1" anchor="t" anchorCtr="0" compatLnSpc="1"/>
            <a:lstStyle/>
            <a:p>
              <a:endParaRPr lang="en-US"/>
            </a:p>
          </p:txBody>
        </p:sp>
      </p:grpSp>
      <p:graphicFrame>
        <p:nvGraphicFramePr>
          <p:cNvPr id="25" name="Diagram 24"/>
          <p:cNvGraphicFramePr/>
          <p:nvPr/>
        </p:nvGraphicFramePr>
        <p:xfrm>
          <a:off x="4928678" y="1352550"/>
          <a:ext cx="1382141" cy="1382141"/>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2" name="Group 1"/>
          <p:cNvGrpSpPr/>
          <p:nvPr/>
        </p:nvGrpSpPr>
        <p:grpSpPr>
          <a:xfrm>
            <a:off x="4851398" y="2406445"/>
            <a:ext cx="1536701" cy="709246"/>
            <a:chOff x="4851398" y="2406445"/>
            <a:chExt cx="1536701" cy="709246"/>
          </a:xfrm>
        </p:grpSpPr>
        <p:sp>
          <p:nvSpPr>
            <p:cNvPr id="27" name="Freeform 26"/>
            <p:cNvSpPr/>
            <p:nvPr/>
          </p:nvSpPr>
          <p:spPr bwMode="auto">
            <a:xfrm>
              <a:off x="5036515" y="2772219"/>
              <a:ext cx="247567" cy="343472"/>
            </a:xfrm>
            <a:custGeom>
              <a:avLst/>
              <a:gdLst>
                <a:gd name="T0" fmla="*/ 45 w 47"/>
                <a:gd name="T1" fmla="*/ 38 h 65"/>
                <a:gd name="T2" fmla="*/ 34 w 47"/>
                <a:gd name="T3" fmla="*/ 65 h 65"/>
                <a:gd name="T4" fmla="*/ 17 w 47"/>
                <a:gd name="T5" fmla="*/ 23 h 65"/>
                <a:gd name="T6" fmla="*/ 0 w 47"/>
                <a:gd name="T7" fmla="*/ 0 h 65"/>
                <a:gd name="T8" fmla="*/ 45 w 47"/>
                <a:gd name="T9" fmla="*/ 38 h 65"/>
              </a:gdLst>
              <a:ahLst/>
              <a:cxnLst>
                <a:cxn ang="0">
                  <a:pos x="T0" y="T1"/>
                </a:cxn>
                <a:cxn ang="0">
                  <a:pos x="T2" y="T3"/>
                </a:cxn>
                <a:cxn ang="0">
                  <a:pos x="T4" y="T5"/>
                </a:cxn>
                <a:cxn ang="0">
                  <a:pos x="T6" y="T7"/>
                </a:cxn>
                <a:cxn ang="0">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8" name="Freeform 27"/>
            <p:cNvSpPr/>
            <p:nvPr/>
          </p:nvSpPr>
          <p:spPr bwMode="auto">
            <a:xfrm>
              <a:off x="4956223" y="2698618"/>
              <a:ext cx="318938" cy="307786"/>
            </a:xfrm>
            <a:custGeom>
              <a:avLst/>
              <a:gdLst>
                <a:gd name="T0" fmla="*/ 5 w 60"/>
                <a:gd name="T1" fmla="*/ 50 h 58"/>
                <a:gd name="T2" fmla="*/ 33 w 60"/>
                <a:gd name="T3" fmla="*/ 52 h 58"/>
                <a:gd name="T4" fmla="*/ 60 w 60"/>
                <a:gd name="T5" fmla="*/ 52 h 58"/>
                <a:gd name="T6" fmla="*/ 46 w 60"/>
                <a:gd name="T7" fmla="*/ 6 h 58"/>
                <a:gd name="T8" fmla="*/ 0 w 60"/>
                <a:gd name="T9" fmla="*/ 12 h 58"/>
                <a:gd name="T10" fmla="*/ 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9" name="Freeform 28"/>
            <p:cNvSpPr/>
            <p:nvPr/>
          </p:nvSpPr>
          <p:spPr bwMode="auto">
            <a:xfrm>
              <a:off x="5953183" y="2772219"/>
              <a:ext cx="249798" cy="343472"/>
            </a:xfrm>
            <a:custGeom>
              <a:avLst/>
              <a:gdLst>
                <a:gd name="T0" fmla="*/ 3 w 47"/>
                <a:gd name="T1" fmla="*/ 38 h 65"/>
                <a:gd name="T2" fmla="*/ 14 w 47"/>
                <a:gd name="T3" fmla="*/ 65 h 65"/>
                <a:gd name="T4" fmla="*/ 31 w 47"/>
                <a:gd name="T5" fmla="*/ 23 h 65"/>
                <a:gd name="T6" fmla="*/ 47 w 47"/>
                <a:gd name="T7" fmla="*/ 0 h 65"/>
                <a:gd name="T8" fmla="*/ 3 w 47"/>
                <a:gd name="T9" fmla="*/ 38 h 65"/>
              </a:gdLst>
              <a:ahLst/>
              <a:cxnLst>
                <a:cxn ang="0">
                  <a:pos x="T0" y="T1"/>
                </a:cxn>
                <a:cxn ang="0">
                  <a:pos x="T2" y="T3"/>
                </a:cxn>
                <a:cxn ang="0">
                  <a:pos x="T4" y="T5"/>
                </a:cxn>
                <a:cxn ang="0">
                  <a:pos x="T6" y="T7"/>
                </a:cxn>
                <a:cxn ang="0">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0" name="Freeform 29"/>
            <p:cNvSpPr/>
            <p:nvPr/>
          </p:nvSpPr>
          <p:spPr bwMode="auto">
            <a:xfrm>
              <a:off x="5968795" y="2698618"/>
              <a:ext cx="318938" cy="307786"/>
            </a:xfrm>
            <a:custGeom>
              <a:avLst/>
              <a:gdLst>
                <a:gd name="T0" fmla="*/ 55 w 60"/>
                <a:gd name="T1" fmla="*/ 50 h 58"/>
                <a:gd name="T2" fmla="*/ 26 w 60"/>
                <a:gd name="T3" fmla="*/ 52 h 58"/>
                <a:gd name="T4" fmla="*/ 0 w 60"/>
                <a:gd name="T5" fmla="*/ 52 h 58"/>
                <a:gd name="T6" fmla="*/ 14 w 60"/>
                <a:gd name="T7" fmla="*/ 6 h 58"/>
                <a:gd name="T8" fmla="*/ 60 w 60"/>
                <a:gd name="T9" fmla="*/ 12 h 58"/>
                <a:gd name="T10" fmla="*/ 5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31" name="Freeform 30"/>
            <p:cNvSpPr/>
            <p:nvPr/>
          </p:nvSpPr>
          <p:spPr bwMode="auto">
            <a:xfrm>
              <a:off x="4851398" y="2406445"/>
              <a:ext cx="1536701" cy="566505"/>
            </a:xfrm>
            <a:custGeom>
              <a:avLst/>
              <a:gdLst>
                <a:gd name="T0" fmla="*/ 147 w 290"/>
                <a:gd name="T1" fmla="*/ 0 h 107"/>
                <a:gd name="T2" fmla="*/ 147 w 290"/>
                <a:gd name="T3" fmla="*/ 0 h 107"/>
                <a:gd name="T4" fmla="*/ 145 w 290"/>
                <a:gd name="T5" fmla="*/ 0 h 107"/>
                <a:gd name="T6" fmla="*/ 143 w 290"/>
                <a:gd name="T7" fmla="*/ 0 h 107"/>
                <a:gd name="T8" fmla="*/ 143 w 290"/>
                <a:gd name="T9" fmla="*/ 0 h 107"/>
                <a:gd name="T10" fmla="*/ 7 w 290"/>
                <a:gd name="T11" fmla="*/ 46 h 107"/>
                <a:gd name="T12" fmla="*/ 25 w 290"/>
                <a:gd name="T13" fmla="*/ 107 h 107"/>
                <a:gd name="T14" fmla="*/ 143 w 290"/>
                <a:gd name="T15" fmla="*/ 75 h 107"/>
                <a:gd name="T16" fmla="*/ 143 w 290"/>
                <a:gd name="T17" fmla="*/ 75 h 107"/>
                <a:gd name="T18" fmla="*/ 145 w 290"/>
                <a:gd name="T19" fmla="*/ 75 h 107"/>
                <a:gd name="T20" fmla="*/ 147 w 290"/>
                <a:gd name="T21" fmla="*/ 75 h 107"/>
                <a:gd name="T22" fmla="*/ 147 w 290"/>
                <a:gd name="T23" fmla="*/ 75 h 107"/>
                <a:gd name="T24" fmla="*/ 266 w 290"/>
                <a:gd name="T25" fmla="*/ 107 h 107"/>
                <a:gd name="T26" fmla="*/ 284 w 290"/>
                <a:gd name="T27" fmla="*/ 46 h 107"/>
                <a:gd name="T28" fmla="*/ 147 w 290"/>
                <a:gd name="T2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graphicFrame>
        <p:nvGraphicFramePr>
          <p:cNvPr id="32" name="Diagram 31"/>
          <p:cNvGraphicFramePr/>
          <p:nvPr/>
        </p:nvGraphicFramePr>
        <p:xfrm>
          <a:off x="6998779" y="1799209"/>
          <a:ext cx="1382141" cy="1382141"/>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pSp>
        <p:nvGrpSpPr>
          <p:cNvPr id="3" name="Group 2"/>
          <p:cNvGrpSpPr/>
          <p:nvPr/>
        </p:nvGrpSpPr>
        <p:grpSpPr>
          <a:xfrm>
            <a:off x="6921499" y="2853104"/>
            <a:ext cx="1536701" cy="709246"/>
            <a:chOff x="6921499" y="2853104"/>
            <a:chExt cx="1536701" cy="709246"/>
          </a:xfrm>
        </p:grpSpPr>
        <p:sp>
          <p:nvSpPr>
            <p:cNvPr id="34" name="Freeform 33"/>
            <p:cNvSpPr/>
            <p:nvPr/>
          </p:nvSpPr>
          <p:spPr bwMode="auto">
            <a:xfrm>
              <a:off x="7106616" y="3218878"/>
              <a:ext cx="247567" cy="343472"/>
            </a:xfrm>
            <a:custGeom>
              <a:avLst/>
              <a:gdLst>
                <a:gd name="T0" fmla="*/ 45 w 47"/>
                <a:gd name="T1" fmla="*/ 38 h 65"/>
                <a:gd name="T2" fmla="*/ 34 w 47"/>
                <a:gd name="T3" fmla="*/ 65 h 65"/>
                <a:gd name="T4" fmla="*/ 17 w 47"/>
                <a:gd name="T5" fmla="*/ 23 h 65"/>
                <a:gd name="T6" fmla="*/ 0 w 47"/>
                <a:gd name="T7" fmla="*/ 0 h 65"/>
                <a:gd name="T8" fmla="*/ 45 w 47"/>
                <a:gd name="T9" fmla="*/ 38 h 65"/>
              </a:gdLst>
              <a:ahLst/>
              <a:cxnLst>
                <a:cxn ang="0">
                  <a:pos x="T0" y="T1"/>
                </a:cxn>
                <a:cxn ang="0">
                  <a:pos x="T2" y="T3"/>
                </a:cxn>
                <a:cxn ang="0">
                  <a:pos x="T4" y="T5"/>
                </a:cxn>
                <a:cxn ang="0">
                  <a:pos x="T6" y="T7"/>
                </a:cxn>
                <a:cxn ang="0">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5" name="Freeform 34"/>
            <p:cNvSpPr/>
            <p:nvPr/>
          </p:nvSpPr>
          <p:spPr bwMode="auto">
            <a:xfrm>
              <a:off x="7026324" y="3145277"/>
              <a:ext cx="318938" cy="307786"/>
            </a:xfrm>
            <a:custGeom>
              <a:avLst/>
              <a:gdLst>
                <a:gd name="T0" fmla="*/ 5 w 60"/>
                <a:gd name="T1" fmla="*/ 50 h 58"/>
                <a:gd name="T2" fmla="*/ 33 w 60"/>
                <a:gd name="T3" fmla="*/ 52 h 58"/>
                <a:gd name="T4" fmla="*/ 60 w 60"/>
                <a:gd name="T5" fmla="*/ 52 h 58"/>
                <a:gd name="T6" fmla="*/ 46 w 60"/>
                <a:gd name="T7" fmla="*/ 6 h 58"/>
                <a:gd name="T8" fmla="*/ 0 w 60"/>
                <a:gd name="T9" fmla="*/ 12 h 58"/>
                <a:gd name="T10" fmla="*/ 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6" name="Freeform 35"/>
            <p:cNvSpPr/>
            <p:nvPr/>
          </p:nvSpPr>
          <p:spPr bwMode="auto">
            <a:xfrm>
              <a:off x="8023284" y="3218878"/>
              <a:ext cx="249798" cy="343472"/>
            </a:xfrm>
            <a:custGeom>
              <a:avLst/>
              <a:gdLst>
                <a:gd name="T0" fmla="*/ 3 w 47"/>
                <a:gd name="T1" fmla="*/ 38 h 65"/>
                <a:gd name="T2" fmla="*/ 14 w 47"/>
                <a:gd name="T3" fmla="*/ 65 h 65"/>
                <a:gd name="T4" fmla="*/ 31 w 47"/>
                <a:gd name="T5" fmla="*/ 23 h 65"/>
                <a:gd name="T6" fmla="*/ 47 w 47"/>
                <a:gd name="T7" fmla="*/ 0 h 65"/>
                <a:gd name="T8" fmla="*/ 3 w 47"/>
                <a:gd name="T9" fmla="*/ 38 h 65"/>
              </a:gdLst>
              <a:ahLst/>
              <a:cxnLst>
                <a:cxn ang="0">
                  <a:pos x="T0" y="T1"/>
                </a:cxn>
                <a:cxn ang="0">
                  <a:pos x="T2" y="T3"/>
                </a:cxn>
                <a:cxn ang="0">
                  <a:pos x="T4" y="T5"/>
                </a:cxn>
                <a:cxn ang="0">
                  <a:pos x="T6" y="T7"/>
                </a:cxn>
                <a:cxn ang="0">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37" name="Freeform 36"/>
            <p:cNvSpPr/>
            <p:nvPr/>
          </p:nvSpPr>
          <p:spPr bwMode="auto">
            <a:xfrm>
              <a:off x="8038896" y="3145277"/>
              <a:ext cx="318938" cy="307786"/>
            </a:xfrm>
            <a:custGeom>
              <a:avLst/>
              <a:gdLst>
                <a:gd name="T0" fmla="*/ 55 w 60"/>
                <a:gd name="T1" fmla="*/ 50 h 58"/>
                <a:gd name="T2" fmla="*/ 26 w 60"/>
                <a:gd name="T3" fmla="*/ 52 h 58"/>
                <a:gd name="T4" fmla="*/ 0 w 60"/>
                <a:gd name="T5" fmla="*/ 52 h 58"/>
                <a:gd name="T6" fmla="*/ 14 w 60"/>
                <a:gd name="T7" fmla="*/ 6 h 58"/>
                <a:gd name="T8" fmla="*/ 60 w 60"/>
                <a:gd name="T9" fmla="*/ 12 h 58"/>
                <a:gd name="T10" fmla="*/ 55 w 60"/>
                <a:gd name="T11" fmla="*/ 50 h 58"/>
              </a:gdLst>
              <a:ahLst/>
              <a:cxnLst>
                <a:cxn ang="0">
                  <a:pos x="T0" y="T1"/>
                </a:cxn>
                <a:cxn ang="0">
                  <a:pos x="T2" y="T3"/>
                </a:cxn>
                <a:cxn ang="0">
                  <a:pos x="T4" y="T5"/>
                </a:cxn>
                <a:cxn ang="0">
                  <a:pos x="T6" y="T7"/>
                </a:cxn>
                <a:cxn ang="0">
                  <a:pos x="T8" y="T9"/>
                </a:cxn>
                <a:cxn ang="0">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8" name="Freeform 37"/>
            <p:cNvSpPr/>
            <p:nvPr/>
          </p:nvSpPr>
          <p:spPr bwMode="auto">
            <a:xfrm>
              <a:off x="6921499" y="2853104"/>
              <a:ext cx="1536701" cy="566505"/>
            </a:xfrm>
            <a:custGeom>
              <a:avLst/>
              <a:gdLst>
                <a:gd name="T0" fmla="*/ 147 w 290"/>
                <a:gd name="T1" fmla="*/ 0 h 107"/>
                <a:gd name="T2" fmla="*/ 147 w 290"/>
                <a:gd name="T3" fmla="*/ 0 h 107"/>
                <a:gd name="T4" fmla="*/ 145 w 290"/>
                <a:gd name="T5" fmla="*/ 0 h 107"/>
                <a:gd name="T6" fmla="*/ 143 w 290"/>
                <a:gd name="T7" fmla="*/ 0 h 107"/>
                <a:gd name="T8" fmla="*/ 143 w 290"/>
                <a:gd name="T9" fmla="*/ 0 h 107"/>
                <a:gd name="T10" fmla="*/ 7 w 290"/>
                <a:gd name="T11" fmla="*/ 46 h 107"/>
                <a:gd name="T12" fmla="*/ 25 w 290"/>
                <a:gd name="T13" fmla="*/ 107 h 107"/>
                <a:gd name="T14" fmla="*/ 143 w 290"/>
                <a:gd name="T15" fmla="*/ 75 h 107"/>
                <a:gd name="T16" fmla="*/ 143 w 290"/>
                <a:gd name="T17" fmla="*/ 75 h 107"/>
                <a:gd name="T18" fmla="*/ 145 w 290"/>
                <a:gd name="T19" fmla="*/ 75 h 107"/>
                <a:gd name="T20" fmla="*/ 147 w 290"/>
                <a:gd name="T21" fmla="*/ 75 h 107"/>
                <a:gd name="T22" fmla="*/ 147 w 290"/>
                <a:gd name="T23" fmla="*/ 75 h 107"/>
                <a:gd name="T24" fmla="*/ 266 w 290"/>
                <a:gd name="T25" fmla="*/ 107 h 107"/>
                <a:gd name="T26" fmla="*/ 284 w 290"/>
                <a:gd name="T27" fmla="*/ 46 h 107"/>
                <a:gd name="T28" fmla="*/ 147 w 290"/>
                <a:gd name="T2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F3C301"/>
            </a:solidFill>
            <a:ln>
              <a:noFill/>
            </a:ln>
          </p:spPr>
          <p:txBody>
            <a:bodyPr vert="horz" wrap="square" lIns="91440" tIns="45720" rIns="91440" bIns="45720" numCol="1" anchor="t" anchorCtr="0" compatLnSpc="1"/>
            <a:lstStyle/>
            <a:p>
              <a:endParaRPr lang="en-US"/>
            </a:p>
          </p:txBody>
        </p:sp>
      </p:grpSp>
      <p:sp>
        <p:nvSpPr>
          <p:cNvPr id="42" name="TextBox 41"/>
          <p:cNvSpPr txBox="1"/>
          <p:nvPr/>
        </p:nvSpPr>
        <p:spPr>
          <a:xfrm>
            <a:off x="3711832" y="3599813"/>
            <a:ext cx="1720336" cy="400110"/>
          </a:xfrm>
          <a:prstGeom prst="rect">
            <a:avLst/>
          </a:prstGeom>
          <a:noFill/>
        </p:spPr>
        <p:txBody>
          <a:bodyPr wrap="square" rtlCol="0">
            <a:spAutoFit/>
          </a:bodyPr>
          <a:lstStyle/>
          <a:p>
            <a:r>
              <a:rPr lang="en-US" sz="2000" smtClean="0">
                <a:solidFill>
                  <a:schemeClr val="bg1">
                    <a:lumMod val="95000"/>
                  </a:schemeClr>
                </a:solidFill>
                <a:latin typeface="+mj-lt"/>
              </a:rPr>
              <a:t>CREATIVE</a:t>
            </a:r>
            <a:r>
              <a:rPr lang="en-US" sz="2000" smtClean="0">
                <a:solidFill>
                  <a:schemeClr val="tx1">
                    <a:lumMod val="65000"/>
                    <a:lumOff val="35000"/>
                  </a:schemeClr>
                </a:solidFill>
                <a:latin typeface="+mj-lt"/>
              </a:rPr>
              <a:t> </a:t>
            </a:r>
            <a:r>
              <a:rPr lang="en-US" sz="2000" smtClean="0">
                <a:solidFill>
                  <a:srgbClr val="00C3D9"/>
                </a:solidFill>
                <a:latin typeface="+mj-lt"/>
              </a:rPr>
              <a:t>SOLUTION</a:t>
            </a:r>
            <a:endParaRPr lang="en-US" sz="2000">
              <a:solidFill>
                <a:srgbClr val="00C3D9"/>
              </a:solidFill>
              <a:latin typeface="+mj-lt"/>
            </a:endParaRPr>
          </a:p>
        </p:txBody>
      </p:sp>
      <p:sp>
        <p:nvSpPr>
          <p:cNvPr id="43" name="Rectangle 42"/>
          <p:cNvSpPr/>
          <p:nvPr/>
        </p:nvSpPr>
        <p:spPr>
          <a:xfrm>
            <a:off x="1836738" y="3890636"/>
            <a:ext cx="5470525" cy="854080"/>
          </a:xfrm>
          <a:prstGeom prst="rect">
            <a:avLst/>
          </a:prstGeom>
        </p:spPr>
        <p:txBody>
          <a:bodyPr wrap="square">
            <a:spAutoFit/>
          </a:bodyPr>
          <a:lstStyle/>
          <a:p>
            <a:pPr algn="ctr">
              <a:lnSpc>
                <a:spcPct val="150000"/>
              </a:lnSpc>
            </a:pPr>
            <a:r>
              <a:rPr lang="en-US" sz="1100">
                <a:solidFill>
                  <a:schemeClr val="bg1">
                    <a:lumMod val="85000"/>
                  </a:schemeClr>
                </a:solidFill>
              </a:rPr>
              <a:t>Lorem Ipsum is simply dummy text of the printing and typesetting industry. Lorem Ipsum has been the industry's standard dummy text ever since the 1500s, when an unknown printer took a galley of type and scrambled it to make a type </a:t>
            </a:r>
            <a:r>
              <a:rPr lang="en-US" sz="1100" smtClean="0">
                <a:solidFill>
                  <a:schemeClr val="bg1">
                    <a:lumMod val="85000"/>
                  </a:schemeClr>
                </a:solidFill>
              </a:rPr>
              <a:t>specimen.</a:t>
            </a:r>
            <a:endParaRPr lang="en-US" sz="1100">
              <a:solidFill>
                <a:schemeClr val="bg1">
                  <a:lumMod val="85000"/>
                </a:schemeClr>
              </a:solidFill>
            </a:endParaRPr>
          </a:p>
        </p:txBody>
      </p:sp>
      <p:sp>
        <p:nvSpPr>
          <p:cNvPr id="44" name="TextBox 43"/>
          <p:cNvSpPr txBox="1"/>
          <p:nvPr/>
        </p:nvSpPr>
        <p:spPr>
          <a:xfrm>
            <a:off x="1021310" y="291801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5" name="TextBox 44"/>
          <p:cNvSpPr txBox="1"/>
          <p:nvPr/>
        </p:nvSpPr>
        <p:spPr>
          <a:xfrm>
            <a:off x="3078295" y="245758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6" name="TextBox 45"/>
          <p:cNvSpPr txBox="1"/>
          <p:nvPr/>
        </p:nvSpPr>
        <p:spPr>
          <a:xfrm>
            <a:off x="5253122" y="2457582"/>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7" name="TextBox 46"/>
          <p:cNvSpPr txBox="1"/>
          <p:nvPr/>
        </p:nvSpPr>
        <p:spPr>
          <a:xfrm>
            <a:off x="7311490" y="291801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41" name="TextBox 4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9" name="TextBox 4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500" fill="hold"/>
                                        <p:tgtEl>
                                          <p:spTgt spid="25"/>
                                        </p:tgtEl>
                                        <p:attrNameLst>
                                          <p:attrName>ppt_w</p:attrName>
                                        </p:attrNameLst>
                                      </p:cBhvr>
                                      <p:tavLst>
                                        <p:tav tm="0">
                                          <p:val>
                                            <p:fltVal val="0"/>
                                          </p:val>
                                        </p:tav>
                                        <p:tav tm="100000">
                                          <p:val>
                                            <p:strVal val="#ppt_w"/>
                                          </p:val>
                                        </p:tav>
                                      </p:tavLst>
                                    </p:anim>
                                    <p:anim calcmode="lin" valueType="num">
                                      <p:cBhvr>
                                        <p:cTn id="20" dur="500" fill="hold"/>
                                        <p:tgtEl>
                                          <p:spTgt spid="25"/>
                                        </p:tgtEl>
                                        <p:attrNameLst>
                                          <p:attrName>ppt_h</p:attrName>
                                        </p:attrNameLst>
                                      </p:cBhvr>
                                      <p:tavLst>
                                        <p:tav tm="0">
                                          <p:val>
                                            <p:fltVal val="0"/>
                                          </p:val>
                                        </p:tav>
                                        <p:tav tm="100000">
                                          <p:val>
                                            <p:strVal val="#ppt_h"/>
                                          </p:val>
                                        </p:tav>
                                      </p:tavLst>
                                    </p:anim>
                                    <p:animEffect transition="in" filter="fade">
                                      <p:cBhvr>
                                        <p:cTn id="21" dur="500"/>
                                        <p:tgtEl>
                                          <p:spTgt spid="2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childTnLst>
                          </p:cTn>
                        </p:par>
                        <p:par>
                          <p:cTn id="28" fill="hold">
                            <p:stCondLst>
                              <p:cond delay="2000"/>
                            </p:stCondLst>
                            <p:childTnLst>
                              <p:par>
                                <p:cTn id="29" presetID="16" presetClass="entr" presetSubtype="21"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barn(inVertical)">
                                      <p:cBhvr>
                                        <p:cTn id="31" dur="500"/>
                                        <p:tgtEl>
                                          <p:spTgt spid="17"/>
                                        </p:tgtEl>
                                      </p:cBhvr>
                                    </p:animEffect>
                                  </p:childTnLst>
                                </p:cTn>
                              </p:par>
                            </p:childTnLst>
                          </p:cTn>
                        </p:par>
                        <p:par>
                          <p:cTn id="32" fill="hold">
                            <p:stCondLst>
                              <p:cond delay="2500"/>
                            </p:stCondLst>
                            <p:childTnLst>
                              <p:par>
                                <p:cTn id="33" presetID="16" presetClass="entr" presetSubtype="21"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barn(inVertical)">
                                      <p:cBhvr>
                                        <p:cTn id="35" dur="500"/>
                                        <p:tgtEl>
                                          <p:spTgt spid="4"/>
                                        </p:tgtEl>
                                      </p:cBhvr>
                                    </p:animEffect>
                                  </p:childTnLst>
                                </p:cTn>
                              </p:par>
                            </p:childTnLst>
                          </p:cTn>
                        </p:par>
                        <p:par>
                          <p:cTn id="36" fill="hold">
                            <p:stCondLst>
                              <p:cond delay="3000"/>
                            </p:stCondLst>
                            <p:childTnLst>
                              <p:par>
                                <p:cTn id="37" presetID="16" presetClass="entr" presetSubtype="21"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arn(inVertical)">
                                      <p:cBhvr>
                                        <p:cTn id="39" dur="500"/>
                                        <p:tgtEl>
                                          <p:spTgt spid="2"/>
                                        </p:tgtEl>
                                      </p:cBhvr>
                                    </p:animEffect>
                                  </p:childTnLst>
                                </p:cTn>
                              </p:par>
                            </p:childTnLst>
                          </p:cTn>
                        </p:par>
                        <p:par>
                          <p:cTn id="40" fill="hold">
                            <p:stCondLst>
                              <p:cond delay="3500"/>
                            </p:stCondLst>
                            <p:childTnLst>
                              <p:par>
                                <p:cTn id="41" presetID="16" presetClass="entr" presetSubtype="21"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barn(inVertical)">
                                      <p:cBhvr>
                                        <p:cTn id="43" dur="500"/>
                                        <p:tgtEl>
                                          <p:spTgt spid="3"/>
                                        </p:tgtEl>
                                      </p:cBhvr>
                                    </p:animEffect>
                                  </p:childTnLst>
                                </p:cTn>
                              </p:par>
                            </p:childTnLst>
                          </p:cTn>
                        </p:par>
                        <p:par>
                          <p:cTn id="44" fill="hold">
                            <p:stCondLst>
                              <p:cond delay="4000"/>
                            </p:stCondLst>
                            <p:childTnLst>
                              <p:par>
                                <p:cTn id="45" presetID="37" presetClass="entr" presetSubtype="0" fill="hold" grpId="0" nodeType="after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750"/>
                                        <p:tgtEl>
                                          <p:spTgt spid="44"/>
                                        </p:tgtEl>
                                      </p:cBhvr>
                                    </p:animEffect>
                                    <p:anim calcmode="lin" valueType="num">
                                      <p:cBhvr>
                                        <p:cTn id="48" dur="750" fill="hold"/>
                                        <p:tgtEl>
                                          <p:spTgt spid="44"/>
                                        </p:tgtEl>
                                        <p:attrNameLst>
                                          <p:attrName>ppt_x</p:attrName>
                                        </p:attrNameLst>
                                      </p:cBhvr>
                                      <p:tavLst>
                                        <p:tav tm="0">
                                          <p:val>
                                            <p:strVal val="#ppt_x"/>
                                          </p:val>
                                        </p:tav>
                                        <p:tav tm="100000">
                                          <p:val>
                                            <p:strVal val="#ppt_x"/>
                                          </p:val>
                                        </p:tav>
                                      </p:tavLst>
                                    </p:anim>
                                    <p:anim calcmode="lin" valueType="num">
                                      <p:cBhvr>
                                        <p:cTn id="49" dur="675" decel="100000" fill="hold"/>
                                        <p:tgtEl>
                                          <p:spTgt spid="44"/>
                                        </p:tgtEl>
                                        <p:attrNameLst>
                                          <p:attrName>ppt_y</p:attrName>
                                        </p:attrNameLst>
                                      </p:cBhvr>
                                      <p:tavLst>
                                        <p:tav tm="0">
                                          <p:val>
                                            <p:strVal val="#ppt_y+1"/>
                                          </p:val>
                                        </p:tav>
                                        <p:tav tm="100000">
                                          <p:val>
                                            <p:strVal val="#ppt_y-.03"/>
                                          </p:val>
                                        </p:tav>
                                      </p:tavLst>
                                    </p:anim>
                                    <p:anim calcmode="lin" valueType="num">
                                      <p:cBhvr>
                                        <p:cTn id="50" dur="75" accel="100000" fill="hold">
                                          <p:stCondLst>
                                            <p:cond delay="675"/>
                                          </p:stCondLst>
                                        </p:cTn>
                                        <p:tgtEl>
                                          <p:spTgt spid="44"/>
                                        </p:tgtEl>
                                        <p:attrNameLst>
                                          <p:attrName>ppt_y</p:attrName>
                                        </p:attrNameLst>
                                      </p:cBhvr>
                                      <p:tavLst>
                                        <p:tav tm="0">
                                          <p:val>
                                            <p:strVal val="#ppt_y-.03"/>
                                          </p:val>
                                        </p:tav>
                                        <p:tav tm="100000">
                                          <p:val>
                                            <p:strVal val="#ppt_y"/>
                                          </p:val>
                                        </p:tav>
                                      </p:tavLst>
                                    </p:anim>
                                  </p:childTnLst>
                                </p:cTn>
                              </p:par>
                            </p:childTnLst>
                          </p:cTn>
                        </p:par>
                        <p:par>
                          <p:cTn id="51" fill="hold">
                            <p:stCondLst>
                              <p:cond delay="5000"/>
                            </p:stCondLst>
                            <p:childTnLst>
                              <p:par>
                                <p:cTn id="52" presetID="37"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750"/>
                                        <p:tgtEl>
                                          <p:spTgt spid="45"/>
                                        </p:tgtEl>
                                      </p:cBhvr>
                                    </p:animEffect>
                                    <p:anim calcmode="lin" valueType="num">
                                      <p:cBhvr>
                                        <p:cTn id="55" dur="750" fill="hold"/>
                                        <p:tgtEl>
                                          <p:spTgt spid="45"/>
                                        </p:tgtEl>
                                        <p:attrNameLst>
                                          <p:attrName>ppt_x</p:attrName>
                                        </p:attrNameLst>
                                      </p:cBhvr>
                                      <p:tavLst>
                                        <p:tav tm="0">
                                          <p:val>
                                            <p:strVal val="#ppt_x"/>
                                          </p:val>
                                        </p:tav>
                                        <p:tav tm="100000">
                                          <p:val>
                                            <p:strVal val="#ppt_x"/>
                                          </p:val>
                                        </p:tav>
                                      </p:tavLst>
                                    </p:anim>
                                    <p:anim calcmode="lin" valueType="num">
                                      <p:cBhvr>
                                        <p:cTn id="56" dur="675" decel="100000" fill="hold"/>
                                        <p:tgtEl>
                                          <p:spTgt spid="45"/>
                                        </p:tgtEl>
                                        <p:attrNameLst>
                                          <p:attrName>ppt_y</p:attrName>
                                        </p:attrNameLst>
                                      </p:cBhvr>
                                      <p:tavLst>
                                        <p:tav tm="0">
                                          <p:val>
                                            <p:strVal val="#ppt_y+1"/>
                                          </p:val>
                                        </p:tav>
                                        <p:tav tm="100000">
                                          <p:val>
                                            <p:strVal val="#ppt_y-.03"/>
                                          </p:val>
                                        </p:tav>
                                      </p:tavLst>
                                    </p:anim>
                                    <p:anim calcmode="lin" valueType="num">
                                      <p:cBhvr>
                                        <p:cTn id="57" dur="75" accel="100000" fill="hold">
                                          <p:stCondLst>
                                            <p:cond delay="675"/>
                                          </p:stCondLst>
                                        </p:cTn>
                                        <p:tgtEl>
                                          <p:spTgt spid="45"/>
                                        </p:tgtEl>
                                        <p:attrNameLst>
                                          <p:attrName>ppt_y</p:attrName>
                                        </p:attrNameLst>
                                      </p:cBhvr>
                                      <p:tavLst>
                                        <p:tav tm="0">
                                          <p:val>
                                            <p:strVal val="#ppt_y-.03"/>
                                          </p:val>
                                        </p:tav>
                                        <p:tav tm="100000">
                                          <p:val>
                                            <p:strVal val="#ppt_y"/>
                                          </p:val>
                                        </p:tav>
                                      </p:tavLst>
                                    </p:anim>
                                  </p:childTnLst>
                                </p:cTn>
                              </p:par>
                            </p:childTnLst>
                          </p:cTn>
                        </p:par>
                        <p:par>
                          <p:cTn id="58" fill="hold">
                            <p:stCondLst>
                              <p:cond delay="6000"/>
                            </p:stCondLst>
                            <p:childTnLst>
                              <p:par>
                                <p:cTn id="59" presetID="37" presetClass="entr" presetSubtype="0" fill="hold" grpId="0"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750"/>
                                        <p:tgtEl>
                                          <p:spTgt spid="46"/>
                                        </p:tgtEl>
                                      </p:cBhvr>
                                    </p:animEffect>
                                    <p:anim calcmode="lin" valueType="num">
                                      <p:cBhvr>
                                        <p:cTn id="62" dur="750" fill="hold"/>
                                        <p:tgtEl>
                                          <p:spTgt spid="46"/>
                                        </p:tgtEl>
                                        <p:attrNameLst>
                                          <p:attrName>ppt_x</p:attrName>
                                        </p:attrNameLst>
                                      </p:cBhvr>
                                      <p:tavLst>
                                        <p:tav tm="0">
                                          <p:val>
                                            <p:strVal val="#ppt_x"/>
                                          </p:val>
                                        </p:tav>
                                        <p:tav tm="100000">
                                          <p:val>
                                            <p:strVal val="#ppt_x"/>
                                          </p:val>
                                        </p:tav>
                                      </p:tavLst>
                                    </p:anim>
                                    <p:anim calcmode="lin" valueType="num">
                                      <p:cBhvr>
                                        <p:cTn id="63" dur="675" decel="100000" fill="hold"/>
                                        <p:tgtEl>
                                          <p:spTgt spid="46"/>
                                        </p:tgtEl>
                                        <p:attrNameLst>
                                          <p:attrName>ppt_y</p:attrName>
                                        </p:attrNameLst>
                                      </p:cBhvr>
                                      <p:tavLst>
                                        <p:tav tm="0">
                                          <p:val>
                                            <p:strVal val="#ppt_y+1"/>
                                          </p:val>
                                        </p:tav>
                                        <p:tav tm="100000">
                                          <p:val>
                                            <p:strVal val="#ppt_y-.03"/>
                                          </p:val>
                                        </p:tav>
                                      </p:tavLst>
                                    </p:anim>
                                    <p:anim calcmode="lin" valueType="num">
                                      <p:cBhvr>
                                        <p:cTn id="64" dur="75" accel="100000" fill="hold">
                                          <p:stCondLst>
                                            <p:cond delay="675"/>
                                          </p:stCondLst>
                                        </p:cTn>
                                        <p:tgtEl>
                                          <p:spTgt spid="46"/>
                                        </p:tgtEl>
                                        <p:attrNameLst>
                                          <p:attrName>ppt_y</p:attrName>
                                        </p:attrNameLst>
                                      </p:cBhvr>
                                      <p:tavLst>
                                        <p:tav tm="0">
                                          <p:val>
                                            <p:strVal val="#ppt_y-.03"/>
                                          </p:val>
                                        </p:tav>
                                        <p:tav tm="100000">
                                          <p:val>
                                            <p:strVal val="#ppt_y"/>
                                          </p:val>
                                        </p:tav>
                                      </p:tavLst>
                                    </p:anim>
                                  </p:childTnLst>
                                </p:cTn>
                              </p:par>
                            </p:childTnLst>
                          </p:cTn>
                        </p:par>
                        <p:par>
                          <p:cTn id="65" fill="hold">
                            <p:stCondLst>
                              <p:cond delay="7000"/>
                            </p:stCondLst>
                            <p:childTnLst>
                              <p:par>
                                <p:cTn id="66" presetID="37" presetClass="entr" presetSubtype="0" fill="hold" grpId="0" nodeType="afterEffect">
                                  <p:stCondLst>
                                    <p:cond delay="0"/>
                                  </p:stCondLst>
                                  <p:childTnLst>
                                    <p:set>
                                      <p:cBhvr>
                                        <p:cTn id="67" dur="1" fill="hold">
                                          <p:stCondLst>
                                            <p:cond delay="0"/>
                                          </p:stCondLst>
                                        </p:cTn>
                                        <p:tgtEl>
                                          <p:spTgt spid="47"/>
                                        </p:tgtEl>
                                        <p:attrNameLst>
                                          <p:attrName>style.visibility</p:attrName>
                                        </p:attrNameLst>
                                      </p:cBhvr>
                                      <p:to>
                                        <p:strVal val="visible"/>
                                      </p:to>
                                    </p:set>
                                    <p:animEffect transition="in" filter="fade">
                                      <p:cBhvr>
                                        <p:cTn id="68" dur="750"/>
                                        <p:tgtEl>
                                          <p:spTgt spid="47"/>
                                        </p:tgtEl>
                                      </p:cBhvr>
                                    </p:animEffect>
                                    <p:anim calcmode="lin" valueType="num">
                                      <p:cBhvr>
                                        <p:cTn id="69" dur="750" fill="hold"/>
                                        <p:tgtEl>
                                          <p:spTgt spid="47"/>
                                        </p:tgtEl>
                                        <p:attrNameLst>
                                          <p:attrName>ppt_x</p:attrName>
                                        </p:attrNameLst>
                                      </p:cBhvr>
                                      <p:tavLst>
                                        <p:tav tm="0">
                                          <p:val>
                                            <p:strVal val="#ppt_x"/>
                                          </p:val>
                                        </p:tav>
                                        <p:tav tm="100000">
                                          <p:val>
                                            <p:strVal val="#ppt_x"/>
                                          </p:val>
                                        </p:tav>
                                      </p:tavLst>
                                    </p:anim>
                                    <p:anim calcmode="lin" valueType="num">
                                      <p:cBhvr>
                                        <p:cTn id="70" dur="675" decel="100000" fill="hold"/>
                                        <p:tgtEl>
                                          <p:spTgt spid="47"/>
                                        </p:tgtEl>
                                        <p:attrNameLst>
                                          <p:attrName>ppt_y</p:attrName>
                                        </p:attrNameLst>
                                      </p:cBhvr>
                                      <p:tavLst>
                                        <p:tav tm="0">
                                          <p:val>
                                            <p:strVal val="#ppt_y+1"/>
                                          </p:val>
                                        </p:tav>
                                        <p:tav tm="100000">
                                          <p:val>
                                            <p:strVal val="#ppt_y-.03"/>
                                          </p:val>
                                        </p:tav>
                                      </p:tavLst>
                                    </p:anim>
                                    <p:anim calcmode="lin" valueType="num">
                                      <p:cBhvr>
                                        <p:cTn id="71"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72" fill="hold">
                            <p:stCondLst>
                              <p:cond delay="8000"/>
                            </p:stCondLst>
                            <p:childTnLst>
                              <p:par>
                                <p:cTn id="73" presetID="22" presetClass="entr" presetSubtype="8" fill="hold" grpId="0" nodeType="after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wipe(left)">
                                      <p:cBhvr>
                                        <p:cTn id="75" dur="250"/>
                                        <p:tgtEl>
                                          <p:spTgt spid="42"/>
                                        </p:tgtEl>
                                      </p:cBhvr>
                                    </p:animEffect>
                                  </p:childTnLst>
                                </p:cTn>
                              </p:par>
                            </p:childTnLst>
                          </p:cTn>
                        </p:par>
                        <p:par>
                          <p:cTn id="76" fill="hold">
                            <p:stCondLst>
                              <p:cond delay="8500"/>
                            </p:stCondLst>
                            <p:childTnLst>
                              <p:par>
                                <p:cTn id="77" presetID="10"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childTnLst>
                          </p:cTn>
                        </p:par>
                        <p:par>
                          <p:cTn id="80" fill="hold">
                            <p:stCondLst>
                              <p:cond delay="9000"/>
                            </p:stCondLst>
                            <p:childTnLst>
                              <p:par>
                                <p:cTn id="81" presetID="37" presetClass="entr" presetSubtype="0" fill="hold" grpId="0" nodeType="after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750"/>
                                        <p:tgtEl>
                                          <p:spTgt spid="41"/>
                                        </p:tgtEl>
                                      </p:cBhvr>
                                    </p:animEffect>
                                    <p:anim calcmode="lin" valueType="num">
                                      <p:cBhvr>
                                        <p:cTn id="84" dur="750" fill="hold"/>
                                        <p:tgtEl>
                                          <p:spTgt spid="41"/>
                                        </p:tgtEl>
                                        <p:attrNameLst>
                                          <p:attrName>ppt_x</p:attrName>
                                        </p:attrNameLst>
                                      </p:cBhvr>
                                      <p:tavLst>
                                        <p:tav tm="0">
                                          <p:val>
                                            <p:strVal val="#ppt_x"/>
                                          </p:val>
                                        </p:tav>
                                        <p:tav tm="100000">
                                          <p:val>
                                            <p:strVal val="#ppt_x"/>
                                          </p:val>
                                        </p:tav>
                                      </p:tavLst>
                                    </p:anim>
                                    <p:anim calcmode="lin" valueType="num">
                                      <p:cBhvr>
                                        <p:cTn id="85" dur="675" decel="100000" fill="hold"/>
                                        <p:tgtEl>
                                          <p:spTgt spid="41"/>
                                        </p:tgtEl>
                                        <p:attrNameLst>
                                          <p:attrName>ppt_y</p:attrName>
                                        </p:attrNameLst>
                                      </p:cBhvr>
                                      <p:tavLst>
                                        <p:tav tm="0">
                                          <p:val>
                                            <p:strVal val="#ppt_y+1"/>
                                          </p:val>
                                        </p:tav>
                                        <p:tav tm="100000">
                                          <p:val>
                                            <p:strVal val="#ppt_y-.03"/>
                                          </p:val>
                                        </p:tav>
                                      </p:tavLst>
                                    </p:anim>
                                    <p:anim calcmode="lin" valueType="num">
                                      <p:cBhvr>
                                        <p:cTn id="86" dur="75" accel="100000" fill="hold">
                                          <p:stCondLst>
                                            <p:cond delay="675"/>
                                          </p:stCondLst>
                                        </p:cTn>
                                        <p:tgtEl>
                                          <p:spTgt spid="41"/>
                                        </p:tgtEl>
                                        <p:attrNameLst>
                                          <p:attrName>ppt_y</p:attrName>
                                        </p:attrNameLst>
                                      </p:cBhvr>
                                      <p:tavLst>
                                        <p:tav tm="0">
                                          <p:val>
                                            <p:strVal val="#ppt_y-.03"/>
                                          </p:val>
                                        </p:tav>
                                        <p:tav tm="100000">
                                          <p:val>
                                            <p:strVal val="#ppt_y"/>
                                          </p:val>
                                        </p:tav>
                                      </p:tavLst>
                                    </p:anim>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Graphic spid="18" grpId="0">
        <p:bldAsOne/>
      </p:bldGraphic>
      <p:bldGraphic spid="25" grpId="0">
        <p:bldAsOne/>
      </p:bldGraphic>
      <p:bldGraphic spid="32" grpId="0">
        <p:bldAsOne/>
      </p:bldGraphic>
      <p:bldP spid="42" grpId="0"/>
      <p:bldP spid="43" grpId="0"/>
      <p:bldP spid="44" grpId="0"/>
      <p:bldP spid="45" grpId="0"/>
      <p:bldP spid="46" grpId="0"/>
      <p:bldP spid="47" grpId="0"/>
      <p:bldP spid="41"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43"/>
          <p:cNvSpPr/>
          <p:nvPr/>
        </p:nvSpPr>
        <p:spPr bwMode="auto">
          <a:xfrm>
            <a:off x="3145216" y="2126443"/>
            <a:ext cx="680546" cy="968199"/>
          </a:xfrm>
          <a:custGeom>
            <a:avLst/>
            <a:gdLst>
              <a:gd name="T0" fmla="*/ 38 w 38"/>
              <a:gd name="T1" fmla="*/ 16 h 54"/>
              <a:gd name="T2" fmla="*/ 22 w 38"/>
              <a:gd name="T3" fmla="*/ 0 h 54"/>
              <a:gd name="T4" fmla="*/ 0 w 38"/>
              <a:gd name="T5" fmla="*/ 54 h 54"/>
              <a:gd name="T6" fmla="*/ 23 w 38"/>
              <a:gd name="T7" fmla="*/ 54 h 54"/>
              <a:gd name="T8" fmla="*/ 38 w 38"/>
              <a:gd name="T9" fmla="*/ 16 h 54"/>
            </a:gdLst>
            <a:ahLst/>
            <a:cxnLst>
              <a:cxn ang="0">
                <a:pos x="T0" y="T1"/>
              </a:cxn>
              <a:cxn ang="0">
                <a:pos x="T2" y="T3"/>
              </a:cxn>
              <a:cxn ang="0">
                <a:pos x="T4" y="T5"/>
              </a:cxn>
              <a:cxn ang="0">
                <a:pos x="T6" y="T7"/>
              </a:cxn>
              <a:cxn ang="0">
                <a:pos x="T8" y="T9"/>
              </a:cxn>
            </a:cxnLst>
            <a:rect l="0" t="0" r="r" b="b"/>
            <a:pathLst>
              <a:path w="38" h="54">
                <a:moveTo>
                  <a:pt x="38" y="16"/>
                </a:moveTo>
                <a:cubicBezTo>
                  <a:pt x="22" y="0"/>
                  <a:pt x="22" y="0"/>
                  <a:pt x="22" y="0"/>
                </a:cubicBezTo>
                <a:cubicBezTo>
                  <a:pt x="8" y="14"/>
                  <a:pt x="0" y="33"/>
                  <a:pt x="0" y="54"/>
                </a:cubicBezTo>
                <a:cubicBezTo>
                  <a:pt x="23" y="54"/>
                  <a:pt x="23" y="54"/>
                  <a:pt x="23" y="54"/>
                </a:cubicBezTo>
                <a:cubicBezTo>
                  <a:pt x="23" y="39"/>
                  <a:pt x="29" y="26"/>
                  <a:pt x="38" y="16"/>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44"/>
          <p:cNvSpPr/>
          <p:nvPr/>
        </p:nvSpPr>
        <p:spPr bwMode="auto">
          <a:xfrm>
            <a:off x="3145216" y="3077101"/>
            <a:ext cx="2308244" cy="1361092"/>
          </a:xfrm>
          <a:custGeom>
            <a:avLst/>
            <a:gdLst>
              <a:gd name="T0" fmla="*/ 113 w 129"/>
              <a:gd name="T1" fmla="*/ 39 h 76"/>
              <a:gd name="T2" fmla="*/ 76 w 129"/>
              <a:gd name="T3" fmla="*/ 54 h 76"/>
              <a:gd name="T4" fmla="*/ 76 w 129"/>
              <a:gd name="T5" fmla="*/ 54 h 76"/>
              <a:gd name="T6" fmla="*/ 38 w 129"/>
              <a:gd name="T7" fmla="*/ 38 h 76"/>
              <a:gd name="T8" fmla="*/ 38 w 129"/>
              <a:gd name="T9" fmla="*/ 38 h 76"/>
              <a:gd name="T10" fmla="*/ 23 w 129"/>
              <a:gd name="T11" fmla="*/ 0 h 76"/>
              <a:gd name="T12" fmla="*/ 0 w 129"/>
              <a:gd name="T13" fmla="*/ 0 h 76"/>
              <a:gd name="T14" fmla="*/ 22 w 129"/>
              <a:gd name="T15" fmla="*/ 54 h 76"/>
              <a:gd name="T16" fmla="*/ 22 w 129"/>
              <a:gd name="T17" fmla="*/ 54 h 76"/>
              <a:gd name="T18" fmla="*/ 76 w 129"/>
              <a:gd name="T19" fmla="*/ 76 h 76"/>
              <a:gd name="T20" fmla="*/ 76 w 129"/>
              <a:gd name="T21" fmla="*/ 76 h 76"/>
              <a:gd name="T22" fmla="*/ 129 w 129"/>
              <a:gd name="T23" fmla="*/ 55 h 76"/>
              <a:gd name="T24" fmla="*/ 113 w 129"/>
              <a:gd name="T25"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76">
                <a:moveTo>
                  <a:pt x="113" y="39"/>
                </a:moveTo>
                <a:cubicBezTo>
                  <a:pt x="103" y="48"/>
                  <a:pt x="90" y="54"/>
                  <a:pt x="76" y="54"/>
                </a:cubicBezTo>
                <a:cubicBezTo>
                  <a:pt x="76" y="54"/>
                  <a:pt x="76" y="54"/>
                  <a:pt x="76" y="54"/>
                </a:cubicBezTo>
                <a:cubicBezTo>
                  <a:pt x="61" y="54"/>
                  <a:pt x="48" y="48"/>
                  <a:pt x="38" y="38"/>
                </a:cubicBezTo>
                <a:cubicBezTo>
                  <a:pt x="38" y="38"/>
                  <a:pt x="38" y="38"/>
                  <a:pt x="38" y="38"/>
                </a:cubicBezTo>
                <a:cubicBezTo>
                  <a:pt x="29" y="28"/>
                  <a:pt x="23" y="15"/>
                  <a:pt x="23" y="0"/>
                </a:cubicBezTo>
                <a:cubicBezTo>
                  <a:pt x="0" y="0"/>
                  <a:pt x="0" y="0"/>
                  <a:pt x="0" y="0"/>
                </a:cubicBezTo>
                <a:cubicBezTo>
                  <a:pt x="0" y="21"/>
                  <a:pt x="8" y="40"/>
                  <a:pt x="22" y="54"/>
                </a:cubicBezTo>
                <a:cubicBezTo>
                  <a:pt x="22" y="54"/>
                  <a:pt x="22" y="54"/>
                  <a:pt x="22" y="54"/>
                </a:cubicBezTo>
                <a:cubicBezTo>
                  <a:pt x="36" y="68"/>
                  <a:pt x="55" y="76"/>
                  <a:pt x="76" y="76"/>
                </a:cubicBezTo>
                <a:cubicBezTo>
                  <a:pt x="76" y="76"/>
                  <a:pt x="76" y="76"/>
                  <a:pt x="76" y="76"/>
                </a:cubicBezTo>
                <a:cubicBezTo>
                  <a:pt x="97" y="76"/>
                  <a:pt x="115" y="68"/>
                  <a:pt x="129" y="55"/>
                </a:cubicBezTo>
                <a:lnTo>
                  <a:pt x="113" y="39"/>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45"/>
          <p:cNvSpPr/>
          <p:nvPr/>
        </p:nvSpPr>
        <p:spPr bwMode="auto">
          <a:xfrm>
            <a:off x="5169313" y="2126443"/>
            <a:ext cx="698087" cy="1936399"/>
          </a:xfrm>
          <a:custGeom>
            <a:avLst/>
            <a:gdLst>
              <a:gd name="T0" fmla="*/ 39 w 39"/>
              <a:gd name="T1" fmla="*/ 54 h 108"/>
              <a:gd name="T2" fmla="*/ 39 w 39"/>
              <a:gd name="T3" fmla="*/ 54 h 108"/>
              <a:gd name="T4" fmla="*/ 17 w 39"/>
              <a:gd name="T5" fmla="*/ 0 h 108"/>
              <a:gd name="T6" fmla="*/ 0 w 39"/>
              <a:gd name="T7" fmla="*/ 16 h 108"/>
              <a:gd name="T8" fmla="*/ 16 w 39"/>
              <a:gd name="T9" fmla="*/ 54 h 108"/>
              <a:gd name="T10" fmla="*/ 16 w 39"/>
              <a:gd name="T11" fmla="*/ 54 h 108"/>
              <a:gd name="T12" fmla="*/ 0 w 39"/>
              <a:gd name="T13" fmla="*/ 92 h 108"/>
              <a:gd name="T14" fmla="*/ 16 w 39"/>
              <a:gd name="T15" fmla="*/ 108 h 108"/>
              <a:gd name="T16" fmla="*/ 39 w 39"/>
              <a:gd name="T1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08">
                <a:moveTo>
                  <a:pt x="39" y="54"/>
                </a:moveTo>
                <a:cubicBezTo>
                  <a:pt x="39" y="54"/>
                  <a:pt x="39" y="54"/>
                  <a:pt x="39" y="54"/>
                </a:cubicBezTo>
                <a:cubicBezTo>
                  <a:pt x="39" y="33"/>
                  <a:pt x="30" y="14"/>
                  <a:pt x="17" y="0"/>
                </a:cubicBezTo>
                <a:cubicBezTo>
                  <a:pt x="0" y="16"/>
                  <a:pt x="0" y="16"/>
                  <a:pt x="0" y="16"/>
                </a:cubicBezTo>
                <a:cubicBezTo>
                  <a:pt x="10" y="26"/>
                  <a:pt x="16" y="39"/>
                  <a:pt x="16" y="54"/>
                </a:cubicBezTo>
                <a:cubicBezTo>
                  <a:pt x="16" y="54"/>
                  <a:pt x="16" y="54"/>
                  <a:pt x="16" y="54"/>
                </a:cubicBezTo>
                <a:cubicBezTo>
                  <a:pt x="16" y="68"/>
                  <a:pt x="10" y="82"/>
                  <a:pt x="0" y="92"/>
                </a:cubicBezTo>
                <a:cubicBezTo>
                  <a:pt x="16" y="108"/>
                  <a:pt x="16" y="108"/>
                  <a:pt x="16" y="108"/>
                </a:cubicBezTo>
                <a:cubicBezTo>
                  <a:pt x="30" y="94"/>
                  <a:pt x="39" y="75"/>
                  <a:pt x="39" y="54"/>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46"/>
          <p:cNvSpPr/>
          <p:nvPr/>
        </p:nvSpPr>
        <p:spPr bwMode="auto">
          <a:xfrm>
            <a:off x="3538109" y="1733550"/>
            <a:ext cx="1932892" cy="680546"/>
          </a:xfrm>
          <a:custGeom>
            <a:avLst/>
            <a:gdLst>
              <a:gd name="T0" fmla="*/ 54 w 108"/>
              <a:gd name="T1" fmla="*/ 0 h 38"/>
              <a:gd name="T2" fmla="*/ 0 w 108"/>
              <a:gd name="T3" fmla="*/ 22 h 38"/>
              <a:gd name="T4" fmla="*/ 16 w 108"/>
              <a:gd name="T5" fmla="*/ 38 h 38"/>
              <a:gd name="T6" fmla="*/ 54 w 108"/>
              <a:gd name="T7" fmla="*/ 22 h 38"/>
              <a:gd name="T8" fmla="*/ 91 w 108"/>
              <a:gd name="T9" fmla="*/ 38 h 38"/>
              <a:gd name="T10" fmla="*/ 108 w 108"/>
              <a:gd name="T11" fmla="*/ 22 h 38"/>
              <a:gd name="T12" fmla="*/ 54 w 10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108" h="38">
                <a:moveTo>
                  <a:pt x="54" y="0"/>
                </a:moveTo>
                <a:cubicBezTo>
                  <a:pt x="33" y="0"/>
                  <a:pt x="14" y="8"/>
                  <a:pt x="0" y="22"/>
                </a:cubicBezTo>
                <a:cubicBezTo>
                  <a:pt x="16" y="38"/>
                  <a:pt x="16" y="38"/>
                  <a:pt x="16" y="38"/>
                </a:cubicBezTo>
                <a:cubicBezTo>
                  <a:pt x="26" y="29"/>
                  <a:pt x="39" y="22"/>
                  <a:pt x="54" y="22"/>
                </a:cubicBezTo>
                <a:cubicBezTo>
                  <a:pt x="69" y="22"/>
                  <a:pt x="82" y="28"/>
                  <a:pt x="91" y="38"/>
                </a:cubicBezTo>
                <a:cubicBezTo>
                  <a:pt x="108" y="22"/>
                  <a:pt x="108" y="22"/>
                  <a:pt x="108" y="22"/>
                </a:cubicBezTo>
                <a:cubicBezTo>
                  <a:pt x="94" y="8"/>
                  <a:pt x="75" y="0"/>
                  <a:pt x="54" y="0"/>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4049108" y="2698121"/>
            <a:ext cx="914400" cy="793042"/>
            <a:chOff x="5437188" y="5327650"/>
            <a:chExt cx="514350" cy="446088"/>
          </a:xfrm>
          <a:solidFill>
            <a:schemeClr val="bg1"/>
          </a:solidFill>
        </p:grpSpPr>
        <p:sp>
          <p:nvSpPr>
            <p:cNvPr id="16" name="Freeform 15"/>
            <p:cNvSpPr/>
            <p:nvPr/>
          </p:nvSpPr>
          <p:spPr bwMode="auto">
            <a:xfrm>
              <a:off x="5437188" y="5327650"/>
              <a:ext cx="514350" cy="242888"/>
            </a:xfrm>
            <a:custGeom>
              <a:avLst/>
              <a:gdLst>
                <a:gd name="T0" fmla="*/ 137 w 137"/>
                <a:gd name="T1" fmla="*/ 47 h 65"/>
                <a:gd name="T2" fmla="*/ 73 w 137"/>
                <a:gd name="T3" fmla="*/ 1 h 65"/>
                <a:gd name="T4" fmla="*/ 69 w 137"/>
                <a:gd name="T5" fmla="*/ 0 h 65"/>
                <a:gd name="T6" fmla="*/ 64 w 137"/>
                <a:gd name="T7" fmla="*/ 1 h 65"/>
                <a:gd name="T8" fmla="*/ 0 w 137"/>
                <a:gd name="T9" fmla="*/ 47 h 65"/>
                <a:gd name="T10" fmla="*/ 0 w 137"/>
                <a:gd name="T11" fmla="*/ 64 h 65"/>
                <a:gd name="T12" fmla="*/ 11 w 137"/>
                <a:gd name="T13" fmla="*/ 65 h 65"/>
                <a:gd name="T14" fmla="*/ 11 w 137"/>
                <a:gd name="T15" fmla="*/ 55 h 65"/>
                <a:gd name="T16" fmla="*/ 69 w 137"/>
                <a:gd name="T17" fmla="*/ 14 h 65"/>
                <a:gd name="T18" fmla="*/ 126 w 137"/>
                <a:gd name="T19" fmla="*/ 55 h 65"/>
                <a:gd name="T20" fmla="*/ 126 w 137"/>
                <a:gd name="T21" fmla="*/ 64 h 65"/>
                <a:gd name="T22" fmla="*/ 137 w 137"/>
                <a:gd name="T23" fmla="*/ 64 h 65"/>
                <a:gd name="T24" fmla="*/ 137 w 137"/>
                <a:gd name="T25"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37" y="47"/>
                  </a:moveTo>
                  <a:cubicBezTo>
                    <a:pt x="73" y="1"/>
                    <a:pt x="73" y="1"/>
                    <a:pt x="73" y="1"/>
                  </a:cubicBezTo>
                  <a:cubicBezTo>
                    <a:pt x="72" y="0"/>
                    <a:pt x="70" y="0"/>
                    <a:pt x="69" y="0"/>
                  </a:cubicBezTo>
                  <a:cubicBezTo>
                    <a:pt x="67" y="0"/>
                    <a:pt x="66" y="0"/>
                    <a:pt x="64" y="1"/>
                  </a:cubicBezTo>
                  <a:cubicBezTo>
                    <a:pt x="0" y="47"/>
                    <a:pt x="0" y="47"/>
                    <a:pt x="0" y="47"/>
                  </a:cubicBezTo>
                  <a:cubicBezTo>
                    <a:pt x="0" y="64"/>
                    <a:pt x="0" y="64"/>
                    <a:pt x="0" y="64"/>
                  </a:cubicBezTo>
                  <a:cubicBezTo>
                    <a:pt x="11" y="65"/>
                    <a:pt x="11" y="65"/>
                    <a:pt x="11" y="65"/>
                  </a:cubicBezTo>
                  <a:cubicBezTo>
                    <a:pt x="11" y="55"/>
                    <a:pt x="11" y="55"/>
                    <a:pt x="11" y="55"/>
                  </a:cubicBezTo>
                  <a:cubicBezTo>
                    <a:pt x="69" y="14"/>
                    <a:pt x="69" y="14"/>
                    <a:pt x="69" y="14"/>
                  </a:cubicBezTo>
                  <a:cubicBezTo>
                    <a:pt x="126" y="55"/>
                    <a:pt x="126" y="55"/>
                    <a:pt x="126" y="55"/>
                  </a:cubicBezTo>
                  <a:cubicBezTo>
                    <a:pt x="126" y="64"/>
                    <a:pt x="126" y="64"/>
                    <a:pt x="126"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5794376" y="5335588"/>
              <a:ext cx="88900" cy="88900"/>
            </a:xfrm>
            <a:custGeom>
              <a:avLst/>
              <a:gdLst>
                <a:gd name="T0" fmla="*/ 21 w 24"/>
                <a:gd name="T1" fmla="*/ 0 h 24"/>
                <a:gd name="T2" fmla="*/ 4 w 24"/>
                <a:gd name="T3" fmla="*/ 0 h 24"/>
                <a:gd name="T4" fmla="*/ 0 w 24"/>
                <a:gd name="T5" fmla="*/ 3 h 24"/>
                <a:gd name="T6" fmla="*/ 0 w 24"/>
                <a:gd name="T7" fmla="*/ 7 h 24"/>
                <a:gd name="T8" fmla="*/ 24 w 24"/>
                <a:gd name="T9" fmla="*/ 24 h 24"/>
                <a:gd name="T10" fmla="*/ 24 w 24"/>
                <a:gd name="T11" fmla="*/ 3 h 24"/>
                <a:gd name="T12" fmla="*/ 21 w 2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21" y="0"/>
                  </a:moveTo>
                  <a:cubicBezTo>
                    <a:pt x="4" y="0"/>
                    <a:pt x="4" y="0"/>
                    <a:pt x="4" y="0"/>
                  </a:cubicBezTo>
                  <a:cubicBezTo>
                    <a:pt x="2" y="0"/>
                    <a:pt x="0" y="2"/>
                    <a:pt x="0" y="3"/>
                  </a:cubicBezTo>
                  <a:cubicBezTo>
                    <a:pt x="0" y="7"/>
                    <a:pt x="0" y="7"/>
                    <a:pt x="0" y="7"/>
                  </a:cubicBezTo>
                  <a:cubicBezTo>
                    <a:pt x="24" y="24"/>
                    <a:pt x="24" y="24"/>
                    <a:pt x="24" y="24"/>
                  </a:cubicBezTo>
                  <a:cubicBezTo>
                    <a:pt x="24" y="3"/>
                    <a:pt x="24" y="3"/>
                    <a:pt x="24" y="3"/>
                  </a:cubicBezTo>
                  <a:cubicBezTo>
                    <a:pt x="24"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Oval 17"/>
            <p:cNvSpPr>
              <a:spLocks noChangeArrowheads="1"/>
            </p:cNvSpPr>
            <p:nvPr/>
          </p:nvSpPr>
          <p:spPr bwMode="auto">
            <a:xfrm>
              <a:off x="5621338" y="5514975"/>
              <a:ext cx="115888" cy="1158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a:spLocks noEditPoints="1"/>
            </p:cNvSpPr>
            <p:nvPr/>
          </p:nvSpPr>
          <p:spPr bwMode="auto">
            <a:xfrm>
              <a:off x="5478463" y="5365750"/>
              <a:ext cx="434975" cy="407988"/>
            </a:xfrm>
            <a:custGeom>
              <a:avLst/>
              <a:gdLst>
                <a:gd name="T0" fmla="*/ 116 w 116"/>
                <a:gd name="T1" fmla="*/ 40 h 109"/>
                <a:gd name="T2" fmla="*/ 61 w 116"/>
                <a:gd name="T3" fmla="*/ 1 h 109"/>
                <a:gd name="T4" fmla="*/ 58 w 116"/>
                <a:gd name="T5" fmla="*/ 0 h 109"/>
                <a:gd name="T6" fmla="*/ 55 w 116"/>
                <a:gd name="T7" fmla="*/ 1 h 109"/>
                <a:gd name="T8" fmla="*/ 0 w 116"/>
                <a:gd name="T9" fmla="*/ 40 h 109"/>
                <a:gd name="T10" fmla="*/ 0 w 116"/>
                <a:gd name="T11" fmla="*/ 106 h 109"/>
                <a:gd name="T12" fmla="*/ 3 w 116"/>
                <a:gd name="T13" fmla="*/ 109 h 109"/>
                <a:gd name="T14" fmla="*/ 112 w 116"/>
                <a:gd name="T15" fmla="*/ 109 h 109"/>
                <a:gd name="T16" fmla="*/ 116 w 116"/>
                <a:gd name="T17" fmla="*/ 106 h 109"/>
                <a:gd name="T18" fmla="*/ 116 w 116"/>
                <a:gd name="T19" fmla="*/ 40 h 109"/>
                <a:gd name="T20" fmla="*/ 90 w 116"/>
                <a:gd name="T21" fmla="*/ 92 h 109"/>
                <a:gd name="T22" fmla="*/ 84 w 116"/>
                <a:gd name="T23" fmla="*/ 95 h 109"/>
                <a:gd name="T24" fmla="*/ 78 w 116"/>
                <a:gd name="T25" fmla="*/ 92 h 109"/>
                <a:gd name="T26" fmla="*/ 65 w 116"/>
                <a:gd name="T27" fmla="*/ 79 h 109"/>
                <a:gd name="T28" fmla="*/ 53 w 116"/>
                <a:gd name="T29" fmla="*/ 82 h 109"/>
                <a:gd name="T30" fmla="*/ 27 w 116"/>
                <a:gd name="T31" fmla="*/ 56 h 109"/>
                <a:gd name="T32" fmla="*/ 53 w 116"/>
                <a:gd name="T33" fmla="*/ 29 h 109"/>
                <a:gd name="T34" fmla="*/ 80 w 116"/>
                <a:gd name="T35" fmla="*/ 56 h 109"/>
                <a:gd name="T36" fmla="*/ 77 w 116"/>
                <a:gd name="T37" fmla="*/ 68 h 109"/>
                <a:gd name="T38" fmla="*/ 90 w 116"/>
                <a:gd name="T39" fmla="*/ 81 h 109"/>
                <a:gd name="T40" fmla="*/ 90 w 116"/>
                <a:gd name="T41"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09">
                  <a:moveTo>
                    <a:pt x="116" y="40"/>
                  </a:moveTo>
                  <a:cubicBezTo>
                    <a:pt x="61" y="1"/>
                    <a:pt x="61" y="1"/>
                    <a:pt x="61" y="1"/>
                  </a:cubicBezTo>
                  <a:cubicBezTo>
                    <a:pt x="60" y="0"/>
                    <a:pt x="59" y="0"/>
                    <a:pt x="58" y="0"/>
                  </a:cubicBezTo>
                  <a:cubicBezTo>
                    <a:pt x="57" y="0"/>
                    <a:pt x="56" y="0"/>
                    <a:pt x="55" y="1"/>
                  </a:cubicBezTo>
                  <a:cubicBezTo>
                    <a:pt x="0" y="40"/>
                    <a:pt x="0" y="40"/>
                    <a:pt x="0" y="40"/>
                  </a:cubicBezTo>
                  <a:cubicBezTo>
                    <a:pt x="0" y="106"/>
                    <a:pt x="0" y="106"/>
                    <a:pt x="0" y="106"/>
                  </a:cubicBezTo>
                  <a:cubicBezTo>
                    <a:pt x="0" y="108"/>
                    <a:pt x="1" y="109"/>
                    <a:pt x="3" y="109"/>
                  </a:cubicBezTo>
                  <a:cubicBezTo>
                    <a:pt x="112" y="109"/>
                    <a:pt x="112" y="109"/>
                    <a:pt x="112" y="109"/>
                  </a:cubicBezTo>
                  <a:cubicBezTo>
                    <a:pt x="114" y="109"/>
                    <a:pt x="116" y="108"/>
                    <a:pt x="116" y="106"/>
                  </a:cubicBezTo>
                  <a:lnTo>
                    <a:pt x="116" y="40"/>
                  </a:lnTo>
                  <a:close/>
                  <a:moveTo>
                    <a:pt x="90" y="92"/>
                  </a:moveTo>
                  <a:cubicBezTo>
                    <a:pt x="88" y="94"/>
                    <a:pt x="86" y="95"/>
                    <a:pt x="84" y="95"/>
                  </a:cubicBezTo>
                  <a:cubicBezTo>
                    <a:pt x="82" y="95"/>
                    <a:pt x="80" y="94"/>
                    <a:pt x="78" y="92"/>
                  </a:cubicBezTo>
                  <a:cubicBezTo>
                    <a:pt x="65" y="79"/>
                    <a:pt x="65" y="79"/>
                    <a:pt x="65" y="79"/>
                  </a:cubicBezTo>
                  <a:cubicBezTo>
                    <a:pt x="62" y="81"/>
                    <a:pt x="58" y="82"/>
                    <a:pt x="53" y="82"/>
                  </a:cubicBezTo>
                  <a:cubicBezTo>
                    <a:pt x="39" y="82"/>
                    <a:pt x="27" y="71"/>
                    <a:pt x="27" y="56"/>
                  </a:cubicBezTo>
                  <a:cubicBezTo>
                    <a:pt x="27" y="41"/>
                    <a:pt x="39" y="29"/>
                    <a:pt x="53" y="29"/>
                  </a:cubicBezTo>
                  <a:cubicBezTo>
                    <a:pt x="68" y="29"/>
                    <a:pt x="80" y="41"/>
                    <a:pt x="80" y="56"/>
                  </a:cubicBezTo>
                  <a:cubicBezTo>
                    <a:pt x="80" y="60"/>
                    <a:pt x="79" y="64"/>
                    <a:pt x="77" y="68"/>
                  </a:cubicBezTo>
                  <a:cubicBezTo>
                    <a:pt x="90" y="81"/>
                    <a:pt x="90" y="81"/>
                    <a:pt x="90" y="81"/>
                  </a:cubicBezTo>
                  <a:cubicBezTo>
                    <a:pt x="93" y="84"/>
                    <a:pt x="93" y="89"/>
                    <a:pt x="90"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0" name="TextBox 19"/>
          <p:cNvSpPr txBox="1"/>
          <p:nvPr/>
        </p:nvSpPr>
        <p:spPr>
          <a:xfrm>
            <a:off x="691563" y="142526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21" name="Rectangle 20"/>
          <p:cNvSpPr/>
          <p:nvPr/>
        </p:nvSpPr>
        <p:spPr>
          <a:xfrm>
            <a:off x="685800" y="1696819"/>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22" name="TextBox 21"/>
          <p:cNvSpPr txBox="1"/>
          <p:nvPr/>
        </p:nvSpPr>
        <p:spPr>
          <a:xfrm>
            <a:off x="691563" y="363506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23" name="Rectangle 22"/>
          <p:cNvSpPr/>
          <p:nvPr/>
        </p:nvSpPr>
        <p:spPr>
          <a:xfrm>
            <a:off x="685800" y="3906619"/>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24" name="TextBox 23"/>
          <p:cNvSpPr txBox="1"/>
          <p:nvPr/>
        </p:nvSpPr>
        <p:spPr>
          <a:xfrm>
            <a:off x="6259926" y="142526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1D48F"/>
                </a:solidFill>
                <a:latin typeface="+mj-lt"/>
              </a:rPr>
              <a:t>TEXT</a:t>
            </a:r>
            <a:endParaRPr lang="en-US">
              <a:solidFill>
                <a:srgbClr val="01D48F"/>
              </a:solidFill>
              <a:latin typeface="+mj-lt"/>
            </a:endParaRPr>
          </a:p>
        </p:txBody>
      </p:sp>
      <p:sp>
        <p:nvSpPr>
          <p:cNvPr id="25" name="Rectangle 24"/>
          <p:cNvSpPr/>
          <p:nvPr/>
        </p:nvSpPr>
        <p:spPr>
          <a:xfrm>
            <a:off x="6254163" y="1696819"/>
            <a:ext cx="2133600"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26" name="TextBox 25"/>
          <p:cNvSpPr txBox="1"/>
          <p:nvPr/>
        </p:nvSpPr>
        <p:spPr>
          <a:xfrm>
            <a:off x="6254163" y="363506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3C301"/>
                </a:solidFill>
                <a:latin typeface="+mj-lt"/>
              </a:rPr>
              <a:t>TEXT</a:t>
            </a:r>
            <a:endParaRPr lang="en-US">
              <a:solidFill>
                <a:srgbClr val="F3C301"/>
              </a:solidFill>
              <a:latin typeface="+mj-lt"/>
            </a:endParaRPr>
          </a:p>
        </p:txBody>
      </p:sp>
      <p:sp>
        <p:nvSpPr>
          <p:cNvPr id="27" name="Rectangle 26"/>
          <p:cNvSpPr/>
          <p:nvPr/>
        </p:nvSpPr>
        <p:spPr>
          <a:xfrm>
            <a:off x="6248400" y="3906619"/>
            <a:ext cx="2133600"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28" name="TextBox 27"/>
          <p:cNvSpPr txBox="1"/>
          <p:nvPr/>
        </p:nvSpPr>
        <p:spPr>
          <a:xfrm rot="1302692">
            <a:off x="3793753" y="3977979"/>
            <a:ext cx="444822" cy="307777"/>
          </a:xfrm>
          <a:prstGeom prst="rect">
            <a:avLst/>
          </a:prstGeom>
          <a:noFill/>
        </p:spPr>
        <p:txBody>
          <a:bodyPr wrap="square" rtlCol="0">
            <a:spAutoFit/>
          </a:bodyPr>
          <a:lstStyle/>
          <a:p>
            <a:r>
              <a:rPr lang="en-US" sz="1400" smtClean="0">
                <a:solidFill>
                  <a:schemeClr val="bg1"/>
                </a:solidFill>
                <a:latin typeface="+mj-lt"/>
              </a:rPr>
              <a:t>45%</a:t>
            </a:r>
            <a:endParaRPr lang="en-US" sz="1400">
              <a:solidFill>
                <a:schemeClr val="bg1"/>
              </a:solidFill>
              <a:latin typeface="+mj-lt"/>
            </a:endParaRPr>
          </a:p>
        </p:txBody>
      </p:sp>
      <p:sp>
        <p:nvSpPr>
          <p:cNvPr id="29" name="TextBox 28"/>
          <p:cNvSpPr txBox="1"/>
          <p:nvPr/>
        </p:nvSpPr>
        <p:spPr>
          <a:xfrm>
            <a:off x="5450777" y="2983848"/>
            <a:ext cx="444822" cy="307777"/>
          </a:xfrm>
          <a:prstGeom prst="rect">
            <a:avLst/>
          </a:prstGeom>
          <a:noFill/>
        </p:spPr>
        <p:txBody>
          <a:bodyPr wrap="square" rtlCol="0">
            <a:spAutoFit/>
          </a:bodyPr>
          <a:lstStyle/>
          <a:p>
            <a:r>
              <a:rPr lang="en-US" sz="1400" smtClean="0">
                <a:solidFill>
                  <a:schemeClr val="bg1"/>
                </a:solidFill>
                <a:latin typeface="+mj-lt"/>
              </a:rPr>
              <a:t>27%</a:t>
            </a:r>
            <a:endParaRPr lang="en-US" sz="1400">
              <a:solidFill>
                <a:schemeClr val="bg1"/>
              </a:solidFill>
              <a:latin typeface="+mj-lt"/>
            </a:endParaRPr>
          </a:p>
        </p:txBody>
      </p:sp>
      <p:sp>
        <p:nvSpPr>
          <p:cNvPr id="30" name="TextBox 29"/>
          <p:cNvSpPr txBox="1"/>
          <p:nvPr/>
        </p:nvSpPr>
        <p:spPr>
          <a:xfrm>
            <a:off x="4309502" y="1809381"/>
            <a:ext cx="444822" cy="307777"/>
          </a:xfrm>
          <a:prstGeom prst="rect">
            <a:avLst/>
          </a:prstGeom>
          <a:noFill/>
        </p:spPr>
        <p:txBody>
          <a:bodyPr wrap="square" rtlCol="0">
            <a:spAutoFit/>
          </a:bodyPr>
          <a:lstStyle/>
          <a:p>
            <a:r>
              <a:rPr lang="en-US" sz="1400" smtClean="0">
                <a:solidFill>
                  <a:schemeClr val="bg1"/>
                </a:solidFill>
                <a:latin typeface="+mj-lt"/>
              </a:rPr>
              <a:t>23%</a:t>
            </a:r>
            <a:endParaRPr lang="en-US" sz="1400">
              <a:solidFill>
                <a:schemeClr val="bg1"/>
              </a:solidFill>
              <a:latin typeface="+mj-lt"/>
            </a:endParaRPr>
          </a:p>
        </p:txBody>
      </p:sp>
      <p:sp>
        <p:nvSpPr>
          <p:cNvPr id="31" name="TextBox 30"/>
          <p:cNvSpPr txBox="1"/>
          <p:nvPr/>
        </p:nvSpPr>
        <p:spPr>
          <a:xfrm>
            <a:off x="3202449" y="2501293"/>
            <a:ext cx="444822" cy="307777"/>
          </a:xfrm>
          <a:prstGeom prst="rect">
            <a:avLst/>
          </a:prstGeom>
          <a:noFill/>
        </p:spPr>
        <p:txBody>
          <a:bodyPr wrap="square" rtlCol="0">
            <a:spAutoFit/>
          </a:bodyPr>
          <a:lstStyle/>
          <a:p>
            <a:r>
              <a:rPr lang="en-US" sz="1400" smtClean="0">
                <a:solidFill>
                  <a:schemeClr val="bg1"/>
                </a:solidFill>
                <a:latin typeface="+mj-lt"/>
              </a:rPr>
              <a:t>15%</a:t>
            </a:r>
            <a:endParaRPr lang="en-US" sz="1400">
              <a:solidFill>
                <a:schemeClr val="bg1"/>
              </a:solidFill>
              <a:latin typeface="+mj-lt"/>
            </a:endParaRPr>
          </a:p>
        </p:txBody>
      </p:sp>
      <p:sp>
        <p:nvSpPr>
          <p:cNvPr id="32" name="Freeform 31"/>
          <p:cNvSpPr>
            <a:spLocks noEditPoints="1"/>
          </p:cNvSpPr>
          <p:nvPr/>
        </p:nvSpPr>
        <p:spPr bwMode="auto">
          <a:xfrm>
            <a:off x="1265810" y="2614708"/>
            <a:ext cx="1114453" cy="787446"/>
          </a:xfrm>
          <a:custGeom>
            <a:avLst/>
            <a:gdLst>
              <a:gd name="T0" fmla="*/ 82 w 502"/>
              <a:gd name="T1" fmla="*/ 353 h 355"/>
              <a:gd name="T2" fmla="*/ 196 w 502"/>
              <a:gd name="T3" fmla="*/ 203 h 355"/>
              <a:gd name="T4" fmla="*/ 422 w 502"/>
              <a:gd name="T5" fmla="*/ 348 h 355"/>
              <a:gd name="T6" fmla="*/ 386 w 502"/>
              <a:gd name="T7" fmla="*/ 71 h 355"/>
              <a:gd name="T8" fmla="*/ 371 w 502"/>
              <a:gd name="T9" fmla="*/ 76 h 355"/>
              <a:gd name="T10" fmla="*/ 374 w 502"/>
              <a:gd name="T11" fmla="*/ 130 h 355"/>
              <a:gd name="T12" fmla="*/ 412 w 502"/>
              <a:gd name="T13" fmla="*/ 169 h 355"/>
              <a:gd name="T14" fmla="*/ 450 w 502"/>
              <a:gd name="T15" fmla="*/ 131 h 355"/>
              <a:gd name="T16" fmla="*/ 434 w 502"/>
              <a:gd name="T17" fmla="*/ 83 h 355"/>
              <a:gd name="T18" fmla="*/ 399 w 502"/>
              <a:gd name="T19" fmla="*/ 73 h 355"/>
              <a:gd name="T20" fmla="*/ 130 w 502"/>
              <a:gd name="T21" fmla="*/ 69 h 355"/>
              <a:gd name="T22" fmla="*/ 131 w 502"/>
              <a:gd name="T23" fmla="*/ 95 h 355"/>
              <a:gd name="T24" fmla="*/ 116 w 502"/>
              <a:gd name="T25" fmla="*/ 151 h 355"/>
              <a:gd name="T26" fmla="*/ 76 w 502"/>
              <a:gd name="T27" fmla="*/ 164 h 355"/>
              <a:gd name="T28" fmla="*/ 48 w 502"/>
              <a:gd name="T29" fmla="*/ 109 h 355"/>
              <a:gd name="T30" fmla="*/ 71 w 502"/>
              <a:gd name="T31" fmla="*/ 72 h 355"/>
              <a:gd name="T32" fmla="*/ 116 w 502"/>
              <a:gd name="T33" fmla="*/ 71 h 355"/>
              <a:gd name="T34" fmla="*/ 214 w 502"/>
              <a:gd name="T35" fmla="*/ 56 h 355"/>
              <a:gd name="T36" fmla="*/ 214 w 502"/>
              <a:gd name="T37" fmla="*/ 53 h 355"/>
              <a:gd name="T38" fmla="*/ 287 w 502"/>
              <a:gd name="T39" fmla="*/ 56 h 355"/>
              <a:gd name="T40" fmla="*/ 276 w 502"/>
              <a:gd name="T41" fmla="*/ 91 h 355"/>
              <a:gd name="T42" fmla="*/ 251 w 502"/>
              <a:gd name="T43" fmla="*/ 102 h 355"/>
              <a:gd name="T44" fmla="*/ 280 w 502"/>
              <a:gd name="T45" fmla="*/ 48 h 355"/>
              <a:gd name="T46" fmla="*/ 263 w 502"/>
              <a:gd name="T47" fmla="*/ 28 h 355"/>
              <a:gd name="T48" fmla="*/ 238 w 502"/>
              <a:gd name="T49" fmla="*/ 28 h 355"/>
              <a:gd name="T50" fmla="*/ 221 w 502"/>
              <a:gd name="T51" fmla="*/ 48 h 355"/>
              <a:gd name="T52" fmla="*/ 502 w 502"/>
              <a:gd name="T53" fmla="*/ 327 h 355"/>
              <a:gd name="T54" fmla="*/ 420 w 502"/>
              <a:gd name="T55" fmla="*/ 279 h 355"/>
              <a:gd name="T56" fmla="*/ 421 w 502"/>
              <a:gd name="T57" fmla="*/ 209 h 355"/>
              <a:gd name="T58" fmla="*/ 408 w 502"/>
              <a:gd name="T59" fmla="*/ 206 h 355"/>
              <a:gd name="T60" fmla="*/ 411 w 502"/>
              <a:gd name="T61" fmla="*/ 218 h 355"/>
              <a:gd name="T62" fmla="*/ 392 w 502"/>
              <a:gd name="T63" fmla="*/ 193 h 355"/>
              <a:gd name="T64" fmla="*/ 437 w 502"/>
              <a:gd name="T65" fmla="*/ 353 h 355"/>
              <a:gd name="T66" fmla="*/ 494 w 502"/>
              <a:gd name="T67" fmla="*/ 347 h 355"/>
              <a:gd name="T68" fmla="*/ 27 w 502"/>
              <a:gd name="T69" fmla="*/ 355 h 355"/>
              <a:gd name="T70" fmla="*/ 132 w 502"/>
              <a:gd name="T71" fmla="*/ 249 h 355"/>
              <a:gd name="T72" fmla="*/ 94 w 502"/>
              <a:gd name="T73" fmla="*/ 279 h 355"/>
              <a:gd name="T74" fmla="*/ 95 w 502"/>
              <a:gd name="T75" fmla="*/ 209 h 355"/>
              <a:gd name="T76" fmla="*/ 82 w 502"/>
              <a:gd name="T77" fmla="*/ 206 h 355"/>
              <a:gd name="T78" fmla="*/ 85 w 502"/>
              <a:gd name="T79" fmla="*/ 218 h 355"/>
              <a:gd name="T80" fmla="*/ 57 w 502"/>
              <a:gd name="T81" fmla="*/ 186 h 355"/>
              <a:gd name="T82" fmla="*/ 412 w 502"/>
              <a:gd name="T83" fmla="*/ 175 h 355"/>
              <a:gd name="T84" fmla="*/ 460 w 502"/>
              <a:gd name="T85" fmla="*/ 106 h 355"/>
              <a:gd name="T86" fmla="*/ 137 w 502"/>
              <a:gd name="T87" fmla="*/ 106 h 355"/>
              <a:gd name="T88" fmla="*/ 89 w 502"/>
              <a:gd name="T89" fmla="*/ 175 h 355"/>
              <a:gd name="T90" fmla="*/ 185 w 502"/>
              <a:gd name="T91" fmla="*/ 192 h 355"/>
              <a:gd name="T92" fmla="*/ 241 w 502"/>
              <a:gd name="T93" fmla="*/ 193 h 355"/>
              <a:gd name="T94" fmla="*/ 317 w 502"/>
              <a:gd name="T95" fmla="*/ 189 h 355"/>
              <a:gd name="T96" fmla="*/ 261 w 502"/>
              <a:gd name="T97" fmla="*/ 193 h 355"/>
              <a:gd name="T98" fmla="*/ 316 w 502"/>
              <a:gd name="T99" fmla="*/ 192 h 355"/>
              <a:gd name="T100" fmla="*/ 253 w 502"/>
              <a:gd name="T101" fmla="*/ 141 h 355"/>
              <a:gd name="T102" fmla="*/ 258 w 502"/>
              <a:gd name="T103" fmla="*/ 129 h 355"/>
              <a:gd name="T104" fmla="*/ 244 w 502"/>
              <a:gd name="T105" fmla="*/ 129 h 355"/>
              <a:gd name="T106" fmla="*/ 248 w 502"/>
              <a:gd name="T107" fmla="*/ 14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2" h="355">
                <a:moveTo>
                  <a:pt x="419" y="355"/>
                </a:moveTo>
                <a:cubicBezTo>
                  <a:pt x="85" y="355"/>
                  <a:pt x="85" y="355"/>
                  <a:pt x="85" y="355"/>
                </a:cubicBezTo>
                <a:cubicBezTo>
                  <a:pt x="84" y="355"/>
                  <a:pt x="82" y="354"/>
                  <a:pt x="82" y="353"/>
                </a:cubicBezTo>
                <a:cubicBezTo>
                  <a:pt x="81" y="351"/>
                  <a:pt x="81" y="350"/>
                  <a:pt x="82" y="348"/>
                </a:cubicBezTo>
                <a:cubicBezTo>
                  <a:pt x="153" y="235"/>
                  <a:pt x="153" y="235"/>
                  <a:pt x="153" y="235"/>
                </a:cubicBezTo>
                <a:cubicBezTo>
                  <a:pt x="163" y="218"/>
                  <a:pt x="176" y="203"/>
                  <a:pt x="196" y="203"/>
                </a:cubicBezTo>
                <a:cubicBezTo>
                  <a:pt x="306" y="203"/>
                  <a:pt x="306" y="203"/>
                  <a:pt x="306" y="203"/>
                </a:cubicBezTo>
                <a:cubicBezTo>
                  <a:pt x="326" y="203"/>
                  <a:pt x="342" y="215"/>
                  <a:pt x="349" y="235"/>
                </a:cubicBezTo>
                <a:cubicBezTo>
                  <a:pt x="422" y="348"/>
                  <a:pt x="422" y="348"/>
                  <a:pt x="422" y="348"/>
                </a:cubicBezTo>
                <a:cubicBezTo>
                  <a:pt x="423" y="350"/>
                  <a:pt x="423" y="351"/>
                  <a:pt x="422" y="353"/>
                </a:cubicBezTo>
                <a:cubicBezTo>
                  <a:pt x="421" y="354"/>
                  <a:pt x="420" y="355"/>
                  <a:pt x="419" y="355"/>
                </a:cubicBezTo>
                <a:close/>
                <a:moveTo>
                  <a:pt x="386" y="71"/>
                </a:moveTo>
                <a:cubicBezTo>
                  <a:pt x="380" y="69"/>
                  <a:pt x="375" y="67"/>
                  <a:pt x="371" y="69"/>
                </a:cubicBezTo>
                <a:cubicBezTo>
                  <a:pt x="371" y="70"/>
                  <a:pt x="371" y="71"/>
                  <a:pt x="371" y="72"/>
                </a:cubicBezTo>
                <a:cubicBezTo>
                  <a:pt x="371" y="73"/>
                  <a:pt x="371" y="74"/>
                  <a:pt x="371" y="76"/>
                </a:cubicBezTo>
                <a:cubicBezTo>
                  <a:pt x="370" y="82"/>
                  <a:pt x="370" y="89"/>
                  <a:pt x="371" y="95"/>
                </a:cubicBezTo>
                <a:cubicBezTo>
                  <a:pt x="371" y="99"/>
                  <a:pt x="371" y="103"/>
                  <a:pt x="371" y="106"/>
                </a:cubicBezTo>
                <a:cubicBezTo>
                  <a:pt x="371" y="114"/>
                  <a:pt x="372" y="122"/>
                  <a:pt x="374" y="130"/>
                </a:cubicBezTo>
                <a:cubicBezTo>
                  <a:pt x="377" y="137"/>
                  <a:pt x="380" y="145"/>
                  <a:pt x="385" y="151"/>
                </a:cubicBezTo>
                <a:cubicBezTo>
                  <a:pt x="389" y="156"/>
                  <a:pt x="393" y="161"/>
                  <a:pt x="399" y="164"/>
                </a:cubicBezTo>
                <a:cubicBezTo>
                  <a:pt x="403" y="167"/>
                  <a:pt x="408" y="169"/>
                  <a:pt x="412" y="169"/>
                </a:cubicBezTo>
                <a:cubicBezTo>
                  <a:pt x="417" y="169"/>
                  <a:pt x="422" y="167"/>
                  <a:pt x="426" y="164"/>
                </a:cubicBezTo>
                <a:cubicBezTo>
                  <a:pt x="431" y="161"/>
                  <a:pt x="436" y="156"/>
                  <a:pt x="440" y="151"/>
                </a:cubicBezTo>
                <a:cubicBezTo>
                  <a:pt x="444" y="145"/>
                  <a:pt x="447" y="138"/>
                  <a:pt x="450" y="131"/>
                </a:cubicBezTo>
                <a:cubicBezTo>
                  <a:pt x="452" y="124"/>
                  <a:pt x="453" y="117"/>
                  <a:pt x="454" y="109"/>
                </a:cubicBezTo>
                <a:cubicBezTo>
                  <a:pt x="442" y="100"/>
                  <a:pt x="442" y="100"/>
                  <a:pt x="442" y="100"/>
                </a:cubicBezTo>
                <a:cubicBezTo>
                  <a:pt x="437" y="96"/>
                  <a:pt x="436" y="89"/>
                  <a:pt x="434" y="83"/>
                </a:cubicBezTo>
                <a:cubicBezTo>
                  <a:pt x="433" y="79"/>
                  <a:pt x="433" y="75"/>
                  <a:pt x="431" y="72"/>
                </a:cubicBezTo>
                <a:cubicBezTo>
                  <a:pt x="427" y="66"/>
                  <a:pt x="421" y="68"/>
                  <a:pt x="415" y="70"/>
                </a:cubicBezTo>
                <a:cubicBezTo>
                  <a:pt x="410" y="72"/>
                  <a:pt x="405" y="73"/>
                  <a:pt x="399" y="73"/>
                </a:cubicBezTo>
                <a:cubicBezTo>
                  <a:pt x="395" y="73"/>
                  <a:pt x="390" y="72"/>
                  <a:pt x="386" y="71"/>
                </a:cubicBezTo>
                <a:close/>
                <a:moveTo>
                  <a:pt x="116" y="71"/>
                </a:moveTo>
                <a:cubicBezTo>
                  <a:pt x="121" y="69"/>
                  <a:pt x="127" y="67"/>
                  <a:pt x="130" y="69"/>
                </a:cubicBezTo>
                <a:cubicBezTo>
                  <a:pt x="130" y="70"/>
                  <a:pt x="130" y="71"/>
                  <a:pt x="131" y="72"/>
                </a:cubicBezTo>
                <a:cubicBezTo>
                  <a:pt x="131" y="73"/>
                  <a:pt x="131" y="74"/>
                  <a:pt x="131" y="76"/>
                </a:cubicBezTo>
                <a:cubicBezTo>
                  <a:pt x="131" y="82"/>
                  <a:pt x="131" y="89"/>
                  <a:pt x="131" y="95"/>
                </a:cubicBezTo>
                <a:cubicBezTo>
                  <a:pt x="131" y="99"/>
                  <a:pt x="131" y="103"/>
                  <a:pt x="131" y="106"/>
                </a:cubicBezTo>
                <a:cubicBezTo>
                  <a:pt x="131" y="114"/>
                  <a:pt x="130" y="122"/>
                  <a:pt x="127" y="130"/>
                </a:cubicBezTo>
                <a:cubicBezTo>
                  <a:pt x="125" y="137"/>
                  <a:pt x="121" y="145"/>
                  <a:pt x="116" y="151"/>
                </a:cubicBezTo>
                <a:cubicBezTo>
                  <a:pt x="113" y="156"/>
                  <a:pt x="108" y="161"/>
                  <a:pt x="103" y="164"/>
                </a:cubicBezTo>
                <a:cubicBezTo>
                  <a:pt x="99" y="167"/>
                  <a:pt x="94" y="169"/>
                  <a:pt x="89" y="169"/>
                </a:cubicBezTo>
                <a:cubicBezTo>
                  <a:pt x="85" y="169"/>
                  <a:pt x="80" y="167"/>
                  <a:pt x="76" y="164"/>
                </a:cubicBezTo>
                <a:cubicBezTo>
                  <a:pt x="70" y="161"/>
                  <a:pt x="66" y="156"/>
                  <a:pt x="62" y="151"/>
                </a:cubicBezTo>
                <a:cubicBezTo>
                  <a:pt x="58" y="145"/>
                  <a:pt x="54" y="138"/>
                  <a:pt x="52" y="131"/>
                </a:cubicBezTo>
                <a:cubicBezTo>
                  <a:pt x="49" y="124"/>
                  <a:pt x="48" y="117"/>
                  <a:pt x="48" y="109"/>
                </a:cubicBezTo>
                <a:cubicBezTo>
                  <a:pt x="60" y="100"/>
                  <a:pt x="60" y="100"/>
                  <a:pt x="60" y="100"/>
                </a:cubicBezTo>
                <a:cubicBezTo>
                  <a:pt x="65" y="96"/>
                  <a:pt x="66" y="89"/>
                  <a:pt x="67" y="83"/>
                </a:cubicBezTo>
                <a:cubicBezTo>
                  <a:pt x="68" y="79"/>
                  <a:pt x="69" y="75"/>
                  <a:pt x="71" y="72"/>
                </a:cubicBezTo>
                <a:cubicBezTo>
                  <a:pt x="74" y="66"/>
                  <a:pt x="80" y="68"/>
                  <a:pt x="87" y="70"/>
                </a:cubicBezTo>
                <a:cubicBezTo>
                  <a:pt x="92" y="72"/>
                  <a:pt x="97" y="73"/>
                  <a:pt x="102" y="73"/>
                </a:cubicBezTo>
                <a:cubicBezTo>
                  <a:pt x="107" y="73"/>
                  <a:pt x="111" y="72"/>
                  <a:pt x="116" y="71"/>
                </a:cubicBezTo>
                <a:close/>
                <a:moveTo>
                  <a:pt x="251" y="107"/>
                </a:moveTo>
                <a:cubicBezTo>
                  <a:pt x="241" y="107"/>
                  <a:pt x="232" y="101"/>
                  <a:pt x="225" y="91"/>
                </a:cubicBezTo>
                <a:cubicBezTo>
                  <a:pt x="218" y="81"/>
                  <a:pt x="214" y="69"/>
                  <a:pt x="214" y="56"/>
                </a:cubicBezTo>
                <a:cubicBezTo>
                  <a:pt x="214" y="56"/>
                  <a:pt x="214" y="56"/>
                  <a:pt x="214" y="56"/>
                </a:cubicBezTo>
                <a:cubicBezTo>
                  <a:pt x="214" y="56"/>
                  <a:pt x="214" y="56"/>
                  <a:pt x="214" y="56"/>
                </a:cubicBezTo>
                <a:cubicBezTo>
                  <a:pt x="214" y="55"/>
                  <a:pt x="214" y="54"/>
                  <a:pt x="214" y="53"/>
                </a:cubicBezTo>
                <a:cubicBezTo>
                  <a:pt x="214" y="24"/>
                  <a:pt x="209" y="0"/>
                  <a:pt x="251" y="0"/>
                </a:cubicBezTo>
                <a:cubicBezTo>
                  <a:pt x="292" y="0"/>
                  <a:pt x="287" y="24"/>
                  <a:pt x="287" y="53"/>
                </a:cubicBezTo>
                <a:cubicBezTo>
                  <a:pt x="287" y="54"/>
                  <a:pt x="287" y="55"/>
                  <a:pt x="287" y="56"/>
                </a:cubicBezTo>
                <a:cubicBezTo>
                  <a:pt x="287" y="56"/>
                  <a:pt x="287" y="56"/>
                  <a:pt x="287" y="56"/>
                </a:cubicBezTo>
                <a:cubicBezTo>
                  <a:pt x="287" y="56"/>
                  <a:pt x="287" y="56"/>
                  <a:pt x="287" y="56"/>
                </a:cubicBezTo>
                <a:cubicBezTo>
                  <a:pt x="287" y="69"/>
                  <a:pt x="283" y="81"/>
                  <a:pt x="276" y="91"/>
                </a:cubicBezTo>
                <a:cubicBezTo>
                  <a:pt x="269" y="101"/>
                  <a:pt x="260" y="107"/>
                  <a:pt x="251" y="107"/>
                </a:cubicBezTo>
                <a:close/>
                <a:moveTo>
                  <a:pt x="229" y="88"/>
                </a:moveTo>
                <a:cubicBezTo>
                  <a:pt x="235" y="96"/>
                  <a:pt x="243" y="102"/>
                  <a:pt x="251" y="102"/>
                </a:cubicBezTo>
                <a:cubicBezTo>
                  <a:pt x="258" y="102"/>
                  <a:pt x="266" y="96"/>
                  <a:pt x="272" y="88"/>
                </a:cubicBezTo>
                <a:cubicBezTo>
                  <a:pt x="278" y="79"/>
                  <a:pt x="282" y="68"/>
                  <a:pt x="282" y="57"/>
                </a:cubicBezTo>
                <a:cubicBezTo>
                  <a:pt x="280" y="48"/>
                  <a:pt x="280" y="48"/>
                  <a:pt x="280" y="48"/>
                </a:cubicBezTo>
                <a:cubicBezTo>
                  <a:pt x="279" y="45"/>
                  <a:pt x="279" y="42"/>
                  <a:pt x="279" y="39"/>
                </a:cubicBezTo>
                <a:cubicBezTo>
                  <a:pt x="279" y="35"/>
                  <a:pt x="279" y="32"/>
                  <a:pt x="277" y="29"/>
                </a:cubicBezTo>
                <a:cubicBezTo>
                  <a:pt x="274" y="25"/>
                  <a:pt x="269" y="26"/>
                  <a:pt x="263" y="28"/>
                </a:cubicBezTo>
                <a:cubicBezTo>
                  <a:pt x="259" y="29"/>
                  <a:pt x="255" y="30"/>
                  <a:pt x="251" y="30"/>
                </a:cubicBezTo>
                <a:cubicBezTo>
                  <a:pt x="246" y="30"/>
                  <a:pt x="242" y="29"/>
                  <a:pt x="238" y="28"/>
                </a:cubicBezTo>
                <a:cubicBezTo>
                  <a:pt x="238" y="28"/>
                  <a:pt x="238" y="28"/>
                  <a:pt x="238" y="28"/>
                </a:cubicBezTo>
                <a:cubicBezTo>
                  <a:pt x="232" y="26"/>
                  <a:pt x="227" y="25"/>
                  <a:pt x="224" y="29"/>
                </a:cubicBezTo>
                <a:cubicBezTo>
                  <a:pt x="222" y="32"/>
                  <a:pt x="222" y="35"/>
                  <a:pt x="222" y="39"/>
                </a:cubicBezTo>
                <a:cubicBezTo>
                  <a:pt x="222" y="42"/>
                  <a:pt x="222" y="45"/>
                  <a:pt x="221" y="48"/>
                </a:cubicBezTo>
                <a:cubicBezTo>
                  <a:pt x="219" y="57"/>
                  <a:pt x="219" y="57"/>
                  <a:pt x="219" y="57"/>
                </a:cubicBezTo>
                <a:cubicBezTo>
                  <a:pt x="219" y="68"/>
                  <a:pt x="223" y="79"/>
                  <a:pt x="229" y="88"/>
                </a:cubicBezTo>
                <a:close/>
                <a:moveTo>
                  <a:pt x="502" y="327"/>
                </a:moveTo>
                <a:cubicBezTo>
                  <a:pt x="502" y="232"/>
                  <a:pt x="502" y="232"/>
                  <a:pt x="502" y="232"/>
                </a:cubicBezTo>
                <a:cubicBezTo>
                  <a:pt x="502" y="208"/>
                  <a:pt x="474" y="191"/>
                  <a:pt x="444" y="186"/>
                </a:cubicBezTo>
                <a:cubicBezTo>
                  <a:pt x="437" y="232"/>
                  <a:pt x="431" y="245"/>
                  <a:pt x="420" y="279"/>
                </a:cubicBezTo>
                <a:cubicBezTo>
                  <a:pt x="416" y="221"/>
                  <a:pt x="416" y="221"/>
                  <a:pt x="416" y="221"/>
                </a:cubicBezTo>
                <a:cubicBezTo>
                  <a:pt x="416" y="220"/>
                  <a:pt x="416" y="219"/>
                  <a:pt x="417" y="218"/>
                </a:cubicBezTo>
                <a:cubicBezTo>
                  <a:pt x="421" y="209"/>
                  <a:pt x="421" y="209"/>
                  <a:pt x="421" y="209"/>
                </a:cubicBezTo>
                <a:cubicBezTo>
                  <a:pt x="421" y="209"/>
                  <a:pt x="421" y="208"/>
                  <a:pt x="421" y="207"/>
                </a:cubicBezTo>
                <a:cubicBezTo>
                  <a:pt x="421" y="206"/>
                  <a:pt x="420" y="206"/>
                  <a:pt x="420" y="206"/>
                </a:cubicBezTo>
                <a:cubicBezTo>
                  <a:pt x="416" y="206"/>
                  <a:pt x="412" y="206"/>
                  <a:pt x="408" y="206"/>
                </a:cubicBezTo>
                <a:cubicBezTo>
                  <a:pt x="407" y="206"/>
                  <a:pt x="407" y="206"/>
                  <a:pt x="407" y="207"/>
                </a:cubicBezTo>
                <a:cubicBezTo>
                  <a:pt x="406" y="208"/>
                  <a:pt x="406" y="209"/>
                  <a:pt x="407" y="209"/>
                </a:cubicBezTo>
                <a:cubicBezTo>
                  <a:pt x="411" y="218"/>
                  <a:pt x="411" y="218"/>
                  <a:pt x="411" y="218"/>
                </a:cubicBezTo>
                <a:cubicBezTo>
                  <a:pt x="411" y="219"/>
                  <a:pt x="411" y="220"/>
                  <a:pt x="411" y="221"/>
                </a:cubicBezTo>
                <a:cubicBezTo>
                  <a:pt x="408" y="279"/>
                  <a:pt x="408" y="279"/>
                  <a:pt x="408" y="279"/>
                </a:cubicBezTo>
                <a:cubicBezTo>
                  <a:pt x="399" y="247"/>
                  <a:pt x="398" y="233"/>
                  <a:pt x="392" y="193"/>
                </a:cubicBezTo>
                <a:cubicBezTo>
                  <a:pt x="379" y="200"/>
                  <a:pt x="370" y="213"/>
                  <a:pt x="370" y="232"/>
                </a:cubicBezTo>
                <a:cubicBezTo>
                  <a:pt x="370" y="248"/>
                  <a:pt x="370" y="248"/>
                  <a:pt x="370" y="248"/>
                </a:cubicBezTo>
                <a:cubicBezTo>
                  <a:pt x="437" y="353"/>
                  <a:pt x="437" y="353"/>
                  <a:pt x="437" y="353"/>
                </a:cubicBezTo>
                <a:cubicBezTo>
                  <a:pt x="438" y="354"/>
                  <a:pt x="439" y="355"/>
                  <a:pt x="441" y="355"/>
                </a:cubicBezTo>
                <a:cubicBezTo>
                  <a:pt x="452" y="355"/>
                  <a:pt x="464" y="355"/>
                  <a:pt x="475" y="355"/>
                </a:cubicBezTo>
                <a:cubicBezTo>
                  <a:pt x="482" y="355"/>
                  <a:pt x="489" y="352"/>
                  <a:pt x="494" y="347"/>
                </a:cubicBezTo>
                <a:cubicBezTo>
                  <a:pt x="499" y="341"/>
                  <a:pt x="502" y="335"/>
                  <a:pt x="502" y="327"/>
                </a:cubicBezTo>
                <a:close/>
                <a:moveTo>
                  <a:pt x="0" y="327"/>
                </a:moveTo>
                <a:cubicBezTo>
                  <a:pt x="0" y="343"/>
                  <a:pt x="12" y="355"/>
                  <a:pt x="27" y="355"/>
                </a:cubicBezTo>
                <a:cubicBezTo>
                  <a:pt x="39" y="355"/>
                  <a:pt x="51" y="355"/>
                  <a:pt x="63" y="355"/>
                </a:cubicBezTo>
                <a:cubicBezTo>
                  <a:pt x="65" y="355"/>
                  <a:pt x="66" y="354"/>
                  <a:pt x="67" y="353"/>
                </a:cubicBezTo>
                <a:cubicBezTo>
                  <a:pt x="132" y="249"/>
                  <a:pt x="132" y="249"/>
                  <a:pt x="132" y="249"/>
                </a:cubicBezTo>
                <a:cubicBezTo>
                  <a:pt x="132" y="232"/>
                  <a:pt x="132" y="232"/>
                  <a:pt x="132" y="232"/>
                </a:cubicBezTo>
                <a:cubicBezTo>
                  <a:pt x="132" y="213"/>
                  <a:pt x="123" y="200"/>
                  <a:pt x="109" y="193"/>
                </a:cubicBezTo>
                <a:cubicBezTo>
                  <a:pt x="103" y="233"/>
                  <a:pt x="103" y="247"/>
                  <a:pt x="94" y="279"/>
                </a:cubicBezTo>
                <a:cubicBezTo>
                  <a:pt x="91" y="221"/>
                  <a:pt x="91" y="221"/>
                  <a:pt x="91" y="221"/>
                </a:cubicBezTo>
                <a:cubicBezTo>
                  <a:pt x="90" y="220"/>
                  <a:pt x="91" y="219"/>
                  <a:pt x="91" y="218"/>
                </a:cubicBezTo>
                <a:cubicBezTo>
                  <a:pt x="95" y="209"/>
                  <a:pt x="95" y="209"/>
                  <a:pt x="95" y="209"/>
                </a:cubicBezTo>
                <a:cubicBezTo>
                  <a:pt x="95" y="209"/>
                  <a:pt x="95" y="208"/>
                  <a:pt x="95" y="207"/>
                </a:cubicBezTo>
                <a:cubicBezTo>
                  <a:pt x="95" y="206"/>
                  <a:pt x="94" y="206"/>
                  <a:pt x="94" y="206"/>
                </a:cubicBezTo>
                <a:cubicBezTo>
                  <a:pt x="90" y="206"/>
                  <a:pt x="86" y="206"/>
                  <a:pt x="82" y="206"/>
                </a:cubicBezTo>
                <a:cubicBezTo>
                  <a:pt x="81" y="206"/>
                  <a:pt x="81" y="206"/>
                  <a:pt x="81" y="207"/>
                </a:cubicBezTo>
                <a:cubicBezTo>
                  <a:pt x="80" y="208"/>
                  <a:pt x="81" y="209"/>
                  <a:pt x="81" y="209"/>
                </a:cubicBezTo>
                <a:cubicBezTo>
                  <a:pt x="85" y="218"/>
                  <a:pt x="85" y="218"/>
                  <a:pt x="85" y="218"/>
                </a:cubicBezTo>
                <a:cubicBezTo>
                  <a:pt x="85" y="219"/>
                  <a:pt x="85" y="220"/>
                  <a:pt x="85" y="221"/>
                </a:cubicBezTo>
                <a:cubicBezTo>
                  <a:pt x="82" y="279"/>
                  <a:pt x="82" y="279"/>
                  <a:pt x="82" y="279"/>
                </a:cubicBezTo>
                <a:cubicBezTo>
                  <a:pt x="71" y="245"/>
                  <a:pt x="65" y="232"/>
                  <a:pt x="57" y="186"/>
                </a:cubicBezTo>
                <a:cubicBezTo>
                  <a:pt x="27" y="191"/>
                  <a:pt x="0" y="208"/>
                  <a:pt x="0" y="232"/>
                </a:cubicBezTo>
                <a:cubicBezTo>
                  <a:pt x="0" y="327"/>
                  <a:pt x="0" y="327"/>
                  <a:pt x="0" y="327"/>
                </a:cubicBezTo>
                <a:close/>
                <a:moveTo>
                  <a:pt x="412" y="175"/>
                </a:moveTo>
                <a:cubicBezTo>
                  <a:pt x="390" y="175"/>
                  <a:pt x="364" y="144"/>
                  <a:pt x="364" y="106"/>
                </a:cubicBezTo>
                <a:cubicBezTo>
                  <a:pt x="364" y="67"/>
                  <a:pt x="358" y="36"/>
                  <a:pt x="412" y="36"/>
                </a:cubicBezTo>
                <a:cubicBezTo>
                  <a:pt x="467" y="36"/>
                  <a:pt x="460" y="67"/>
                  <a:pt x="460" y="106"/>
                </a:cubicBezTo>
                <a:cubicBezTo>
                  <a:pt x="460" y="144"/>
                  <a:pt x="435" y="175"/>
                  <a:pt x="412" y="175"/>
                </a:cubicBezTo>
                <a:close/>
                <a:moveTo>
                  <a:pt x="89" y="175"/>
                </a:moveTo>
                <a:cubicBezTo>
                  <a:pt x="112" y="175"/>
                  <a:pt x="137" y="144"/>
                  <a:pt x="137" y="106"/>
                </a:cubicBezTo>
                <a:cubicBezTo>
                  <a:pt x="137" y="67"/>
                  <a:pt x="144" y="36"/>
                  <a:pt x="89" y="36"/>
                </a:cubicBezTo>
                <a:cubicBezTo>
                  <a:pt x="35" y="36"/>
                  <a:pt x="41" y="67"/>
                  <a:pt x="41" y="106"/>
                </a:cubicBezTo>
                <a:cubicBezTo>
                  <a:pt x="41" y="144"/>
                  <a:pt x="67" y="175"/>
                  <a:pt x="89" y="175"/>
                </a:cubicBezTo>
                <a:close/>
                <a:moveTo>
                  <a:pt x="184" y="150"/>
                </a:moveTo>
                <a:cubicBezTo>
                  <a:pt x="184" y="189"/>
                  <a:pt x="184" y="189"/>
                  <a:pt x="184" y="189"/>
                </a:cubicBezTo>
                <a:cubicBezTo>
                  <a:pt x="184" y="190"/>
                  <a:pt x="184" y="191"/>
                  <a:pt x="185" y="192"/>
                </a:cubicBezTo>
                <a:cubicBezTo>
                  <a:pt x="186" y="193"/>
                  <a:pt x="187" y="193"/>
                  <a:pt x="188" y="193"/>
                </a:cubicBezTo>
                <a:cubicBezTo>
                  <a:pt x="191" y="193"/>
                  <a:pt x="193" y="193"/>
                  <a:pt x="196" y="193"/>
                </a:cubicBezTo>
                <a:cubicBezTo>
                  <a:pt x="241" y="193"/>
                  <a:pt x="241" y="193"/>
                  <a:pt x="241" y="193"/>
                </a:cubicBezTo>
                <a:cubicBezTo>
                  <a:pt x="232" y="169"/>
                  <a:pt x="227" y="142"/>
                  <a:pt x="221" y="119"/>
                </a:cubicBezTo>
                <a:cubicBezTo>
                  <a:pt x="200" y="123"/>
                  <a:pt x="184" y="134"/>
                  <a:pt x="184" y="150"/>
                </a:cubicBezTo>
                <a:close/>
                <a:moveTo>
                  <a:pt x="317" y="189"/>
                </a:moveTo>
                <a:cubicBezTo>
                  <a:pt x="317" y="150"/>
                  <a:pt x="317" y="150"/>
                  <a:pt x="317" y="150"/>
                </a:cubicBezTo>
                <a:cubicBezTo>
                  <a:pt x="317" y="134"/>
                  <a:pt x="301" y="123"/>
                  <a:pt x="280" y="119"/>
                </a:cubicBezTo>
                <a:cubicBezTo>
                  <a:pt x="274" y="142"/>
                  <a:pt x="269" y="169"/>
                  <a:pt x="261" y="193"/>
                </a:cubicBezTo>
                <a:cubicBezTo>
                  <a:pt x="306" y="193"/>
                  <a:pt x="306" y="193"/>
                  <a:pt x="306" y="193"/>
                </a:cubicBezTo>
                <a:cubicBezTo>
                  <a:pt x="308" y="193"/>
                  <a:pt x="311" y="193"/>
                  <a:pt x="313" y="193"/>
                </a:cubicBezTo>
                <a:cubicBezTo>
                  <a:pt x="314" y="193"/>
                  <a:pt x="315" y="193"/>
                  <a:pt x="316" y="192"/>
                </a:cubicBezTo>
                <a:cubicBezTo>
                  <a:pt x="317" y="191"/>
                  <a:pt x="317" y="190"/>
                  <a:pt x="317" y="189"/>
                </a:cubicBezTo>
                <a:close/>
                <a:moveTo>
                  <a:pt x="257" y="193"/>
                </a:moveTo>
                <a:cubicBezTo>
                  <a:pt x="253" y="141"/>
                  <a:pt x="253" y="141"/>
                  <a:pt x="253" y="141"/>
                </a:cubicBezTo>
                <a:cubicBezTo>
                  <a:pt x="253" y="140"/>
                  <a:pt x="253" y="138"/>
                  <a:pt x="254" y="138"/>
                </a:cubicBezTo>
                <a:cubicBezTo>
                  <a:pt x="258" y="131"/>
                  <a:pt x="258" y="131"/>
                  <a:pt x="258" y="131"/>
                </a:cubicBezTo>
                <a:cubicBezTo>
                  <a:pt x="258" y="131"/>
                  <a:pt x="258" y="130"/>
                  <a:pt x="258" y="129"/>
                </a:cubicBezTo>
                <a:cubicBezTo>
                  <a:pt x="258" y="129"/>
                  <a:pt x="257" y="129"/>
                  <a:pt x="257" y="129"/>
                </a:cubicBezTo>
                <a:cubicBezTo>
                  <a:pt x="253" y="129"/>
                  <a:pt x="249" y="129"/>
                  <a:pt x="245" y="129"/>
                </a:cubicBezTo>
                <a:cubicBezTo>
                  <a:pt x="244" y="129"/>
                  <a:pt x="244" y="129"/>
                  <a:pt x="244" y="129"/>
                </a:cubicBezTo>
                <a:cubicBezTo>
                  <a:pt x="243" y="130"/>
                  <a:pt x="243" y="131"/>
                  <a:pt x="244" y="131"/>
                </a:cubicBezTo>
                <a:cubicBezTo>
                  <a:pt x="248" y="138"/>
                  <a:pt x="248" y="138"/>
                  <a:pt x="248" y="138"/>
                </a:cubicBezTo>
                <a:cubicBezTo>
                  <a:pt x="248" y="139"/>
                  <a:pt x="248" y="140"/>
                  <a:pt x="248" y="141"/>
                </a:cubicBezTo>
                <a:cubicBezTo>
                  <a:pt x="244" y="193"/>
                  <a:pt x="244" y="193"/>
                  <a:pt x="244" y="193"/>
                </a:cubicBezTo>
                <a:lnTo>
                  <a:pt x="257" y="193"/>
                </a:ln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a:spLocks noEditPoints="1"/>
          </p:cNvSpPr>
          <p:nvPr/>
        </p:nvSpPr>
        <p:spPr bwMode="auto">
          <a:xfrm>
            <a:off x="6797011" y="2562383"/>
            <a:ext cx="906150" cy="902360"/>
          </a:xfrm>
          <a:custGeom>
            <a:avLst/>
            <a:gdLst>
              <a:gd name="T0" fmla="*/ 97 w 506"/>
              <a:gd name="T1" fmla="*/ 250 h 504"/>
              <a:gd name="T2" fmla="*/ 461 w 506"/>
              <a:gd name="T3" fmla="*/ 333 h 504"/>
              <a:gd name="T4" fmla="*/ 410 w 506"/>
              <a:gd name="T5" fmla="*/ 250 h 504"/>
              <a:gd name="T6" fmla="*/ 381 w 506"/>
              <a:gd name="T7" fmla="*/ 286 h 504"/>
              <a:gd name="T8" fmla="*/ 365 w 506"/>
              <a:gd name="T9" fmla="*/ 291 h 504"/>
              <a:gd name="T10" fmla="*/ 369 w 506"/>
              <a:gd name="T11" fmla="*/ 348 h 504"/>
              <a:gd name="T12" fmla="*/ 410 w 506"/>
              <a:gd name="T13" fmla="*/ 388 h 504"/>
              <a:gd name="T14" fmla="*/ 451 w 506"/>
              <a:gd name="T15" fmla="*/ 349 h 504"/>
              <a:gd name="T16" fmla="*/ 434 w 506"/>
              <a:gd name="T17" fmla="*/ 299 h 504"/>
              <a:gd name="T18" fmla="*/ 396 w 506"/>
              <a:gd name="T19" fmla="*/ 289 h 504"/>
              <a:gd name="T20" fmla="*/ 111 w 506"/>
              <a:gd name="T21" fmla="*/ 289 h 504"/>
              <a:gd name="T22" fmla="*/ 73 w 506"/>
              <a:gd name="T23" fmla="*/ 299 h 504"/>
              <a:gd name="T24" fmla="*/ 56 w 506"/>
              <a:gd name="T25" fmla="*/ 349 h 504"/>
              <a:gd name="T26" fmla="*/ 97 w 506"/>
              <a:gd name="T27" fmla="*/ 388 h 504"/>
              <a:gd name="T28" fmla="*/ 138 w 506"/>
              <a:gd name="T29" fmla="*/ 348 h 504"/>
              <a:gd name="T30" fmla="*/ 142 w 506"/>
              <a:gd name="T31" fmla="*/ 291 h 504"/>
              <a:gd name="T32" fmla="*/ 125 w 506"/>
              <a:gd name="T33" fmla="*/ 286 h 504"/>
              <a:gd name="T34" fmla="*/ 139 w 506"/>
              <a:gd name="T35" fmla="*/ 413 h 504"/>
              <a:gd name="T36" fmla="*/ 102 w 506"/>
              <a:gd name="T37" fmla="*/ 440 h 504"/>
              <a:gd name="T38" fmla="*/ 106 w 506"/>
              <a:gd name="T39" fmla="*/ 426 h 504"/>
              <a:gd name="T40" fmla="*/ 87 w 506"/>
              <a:gd name="T41" fmla="*/ 429 h 504"/>
              <a:gd name="T42" fmla="*/ 88 w 506"/>
              <a:gd name="T43" fmla="*/ 492 h 504"/>
              <a:gd name="T44" fmla="*/ 0 w 506"/>
              <a:gd name="T45" fmla="*/ 487 h 504"/>
              <a:gd name="T46" fmla="*/ 193 w 506"/>
              <a:gd name="T47" fmla="*/ 487 h 504"/>
              <a:gd name="T48" fmla="*/ 300 w 506"/>
              <a:gd name="T49" fmla="*/ 35 h 504"/>
              <a:gd name="T50" fmla="*/ 72 w 506"/>
              <a:gd name="T51" fmla="*/ 161 h 504"/>
              <a:gd name="T52" fmla="*/ 86 w 506"/>
              <a:gd name="T53" fmla="*/ 232 h 504"/>
              <a:gd name="T54" fmla="*/ 312 w 506"/>
              <a:gd name="T55" fmla="*/ 175 h 504"/>
              <a:gd name="T56" fmla="*/ 331 w 506"/>
              <a:gd name="T57" fmla="*/ 49 h 504"/>
              <a:gd name="T58" fmla="*/ 183 w 506"/>
              <a:gd name="T59" fmla="*/ 17 h 504"/>
              <a:gd name="T60" fmla="*/ 428 w 506"/>
              <a:gd name="T61" fmla="*/ 17 h 504"/>
              <a:gd name="T62" fmla="*/ 410 w 506"/>
              <a:gd name="T63" fmla="*/ 144 h 504"/>
              <a:gd name="T64" fmla="*/ 99 w 506"/>
              <a:gd name="T65" fmla="*/ 202 h 504"/>
              <a:gd name="T66" fmla="*/ 85 w 506"/>
              <a:gd name="T67" fmla="*/ 156 h 504"/>
              <a:gd name="T68" fmla="*/ 293 w 506"/>
              <a:gd name="T69" fmla="*/ 48 h 504"/>
              <a:gd name="T70" fmla="*/ 301 w 506"/>
              <a:gd name="T71" fmla="*/ 165 h 504"/>
              <a:gd name="T72" fmla="*/ 506 w 506"/>
              <a:gd name="T73" fmla="*/ 487 h 504"/>
              <a:gd name="T74" fmla="*/ 419 w 506"/>
              <a:gd name="T75" fmla="*/ 492 h 504"/>
              <a:gd name="T76" fmla="*/ 420 w 506"/>
              <a:gd name="T77" fmla="*/ 429 h 504"/>
              <a:gd name="T78" fmla="*/ 401 w 506"/>
              <a:gd name="T79" fmla="*/ 426 h 504"/>
              <a:gd name="T80" fmla="*/ 405 w 506"/>
              <a:gd name="T81" fmla="*/ 440 h 504"/>
              <a:gd name="T82" fmla="*/ 367 w 506"/>
              <a:gd name="T83" fmla="*/ 413 h 504"/>
              <a:gd name="T84" fmla="*/ 330 w 506"/>
              <a:gd name="T8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6" h="504">
                <a:moveTo>
                  <a:pt x="97" y="395"/>
                </a:moveTo>
                <a:cubicBezTo>
                  <a:pt x="73" y="395"/>
                  <a:pt x="45" y="362"/>
                  <a:pt x="45" y="323"/>
                </a:cubicBezTo>
                <a:cubicBezTo>
                  <a:pt x="45" y="283"/>
                  <a:pt x="38" y="250"/>
                  <a:pt x="97" y="250"/>
                </a:cubicBezTo>
                <a:cubicBezTo>
                  <a:pt x="155" y="250"/>
                  <a:pt x="148" y="283"/>
                  <a:pt x="148" y="323"/>
                </a:cubicBezTo>
                <a:cubicBezTo>
                  <a:pt x="148" y="362"/>
                  <a:pt x="121" y="395"/>
                  <a:pt x="97" y="395"/>
                </a:cubicBezTo>
                <a:close/>
                <a:moveTo>
                  <a:pt x="461" y="333"/>
                </a:moveTo>
                <a:cubicBezTo>
                  <a:pt x="457" y="368"/>
                  <a:pt x="432" y="395"/>
                  <a:pt x="410" y="395"/>
                </a:cubicBezTo>
                <a:cubicBezTo>
                  <a:pt x="386" y="395"/>
                  <a:pt x="358" y="362"/>
                  <a:pt x="358" y="323"/>
                </a:cubicBezTo>
                <a:cubicBezTo>
                  <a:pt x="358" y="283"/>
                  <a:pt x="351" y="250"/>
                  <a:pt x="410" y="250"/>
                </a:cubicBezTo>
                <a:cubicBezTo>
                  <a:pt x="468" y="250"/>
                  <a:pt x="462" y="282"/>
                  <a:pt x="462" y="321"/>
                </a:cubicBezTo>
                <a:cubicBezTo>
                  <a:pt x="462" y="325"/>
                  <a:pt x="462" y="329"/>
                  <a:pt x="461" y="333"/>
                </a:cubicBezTo>
                <a:close/>
                <a:moveTo>
                  <a:pt x="381" y="286"/>
                </a:moveTo>
                <a:cubicBezTo>
                  <a:pt x="375" y="284"/>
                  <a:pt x="369" y="282"/>
                  <a:pt x="366" y="284"/>
                </a:cubicBezTo>
                <a:cubicBezTo>
                  <a:pt x="365" y="285"/>
                  <a:pt x="365" y="286"/>
                  <a:pt x="365" y="287"/>
                </a:cubicBezTo>
                <a:cubicBezTo>
                  <a:pt x="365" y="288"/>
                  <a:pt x="365" y="290"/>
                  <a:pt x="365" y="291"/>
                </a:cubicBezTo>
                <a:cubicBezTo>
                  <a:pt x="365" y="298"/>
                  <a:pt x="365" y="305"/>
                  <a:pt x="365" y="312"/>
                </a:cubicBezTo>
                <a:cubicBezTo>
                  <a:pt x="365" y="316"/>
                  <a:pt x="365" y="320"/>
                  <a:pt x="365" y="322"/>
                </a:cubicBezTo>
                <a:cubicBezTo>
                  <a:pt x="365" y="331"/>
                  <a:pt x="366" y="339"/>
                  <a:pt x="369" y="348"/>
                </a:cubicBezTo>
                <a:cubicBezTo>
                  <a:pt x="372" y="356"/>
                  <a:pt x="375" y="363"/>
                  <a:pt x="380" y="370"/>
                </a:cubicBezTo>
                <a:cubicBezTo>
                  <a:pt x="384" y="375"/>
                  <a:pt x="389" y="380"/>
                  <a:pt x="395" y="384"/>
                </a:cubicBezTo>
                <a:cubicBezTo>
                  <a:pt x="400" y="386"/>
                  <a:pt x="405" y="388"/>
                  <a:pt x="410" y="388"/>
                </a:cubicBezTo>
                <a:cubicBezTo>
                  <a:pt x="415" y="388"/>
                  <a:pt x="420" y="386"/>
                  <a:pt x="425" y="384"/>
                </a:cubicBezTo>
                <a:cubicBezTo>
                  <a:pt x="431" y="380"/>
                  <a:pt x="436" y="375"/>
                  <a:pt x="440" y="370"/>
                </a:cubicBezTo>
                <a:cubicBezTo>
                  <a:pt x="444" y="363"/>
                  <a:pt x="448" y="356"/>
                  <a:pt x="451" y="349"/>
                </a:cubicBezTo>
                <a:cubicBezTo>
                  <a:pt x="453" y="341"/>
                  <a:pt x="455" y="334"/>
                  <a:pt x="455" y="326"/>
                </a:cubicBezTo>
                <a:cubicBezTo>
                  <a:pt x="442" y="317"/>
                  <a:pt x="442" y="317"/>
                  <a:pt x="442" y="317"/>
                </a:cubicBezTo>
                <a:cubicBezTo>
                  <a:pt x="437" y="312"/>
                  <a:pt x="435" y="305"/>
                  <a:pt x="434" y="299"/>
                </a:cubicBezTo>
                <a:cubicBezTo>
                  <a:pt x="433" y="294"/>
                  <a:pt x="432" y="290"/>
                  <a:pt x="430" y="287"/>
                </a:cubicBezTo>
                <a:cubicBezTo>
                  <a:pt x="426" y="281"/>
                  <a:pt x="420" y="283"/>
                  <a:pt x="413" y="285"/>
                </a:cubicBezTo>
                <a:cubicBezTo>
                  <a:pt x="407" y="287"/>
                  <a:pt x="402" y="289"/>
                  <a:pt x="396" y="289"/>
                </a:cubicBezTo>
                <a:cubicBezTo>
                  <a:pt x="391" y="289"/>
                  <a:pt x="386" y="287"/>
                  <a:pt x="381" y="286"/>
                </a:cubicBezTo>
                <a:close/>
                <a:moveTo>
                  <a:pt x="125" y="286"/>
                </a:moveTo>
                <a:cubicBezTo>
                  <a:pt x="121" y="287"/>
                  <a:pt x="115" y="289"/>
                  <a:pt x="111" y="289"/>
                </a:cubicBezTo>
                <a:cubicBezTo>
                  <a:pt x="105" y="289"/>
                  <a:pt x="99" y="287"/>
                  <a:pt x="94" y="285"/>
                </a:cubicBezTo>
                <a:cubicBezTo>
                  <a:pt x="87" y="283"/>
                  <a:pt x="81" y="281"/>
                  <a:pt x="76" y="287"/>
                </a:cubicBezTo>
                <a:cubicBezTo>
                  <a:pt x="75" y="290"/>
                  <a:pt x="74" y="294"/>
                  <a:pt x="73" y="299"/>
                </a:cubicBezTo>
                <a:cubicBezTo>
                  <a:pt x="72" y="305"/>
                  <a:pt x="70" y="312"/>
                  <a:pt x="65" y="317"/>
                </a:cubicBezTo>
                <a:cubicBezTo>
                  <a:pt x="52" y="326"/>
                  <a:pt x="52" y="326"/>
                  <a:pt x="52" y="326"/>
                </a:cubicBezTo>
                <a:cubicBezTo>
                  <a:pt x="52" y="334"/>
                  <a:pt x="53" y="341"/>
                  <a:pt x="56" y="349"/>
                </a:cubicBezTo>
                <a:cubicBezTo>
                  <a:pt x="59" y="356"/>
                  <a:pt x="62" y="363"/>
                  <a:pt x="67" y="370"/>
                </a:cubicBezTo>
                <a:cubicBezTo>
                  <a:pt x="71" y="375"/>
                  <a:pt x="76" y="380"/>
                  <a:pt x="82" y="384"/>
                </a:cubicBezTo>
                <a:cubicBezTo>
                  <a:pt x="87" y="386"/>
                  <a:pt x="92" y="388"/>
                  <a:pt x="97" y="388"/>
                </a:cubicBezTo>
                <a:cubicBezTo>
                  <a:pt x="102" y="388"/>
                  <a:pt x="107" y="386"/>
                  <a:pt x="111" y="384"/>
                </a:cubicBezTo>
                <a:cubicBezTo>
                  <a:pt x="117" y="380"/>
                  <a:pt x="122" y="375"/>
                  <a:pt x="126" y="370"/>
                </a:cubicBezTo>
                <a:cubicBezTo>
                  <a:pt x="131" y="363"/>
                  <a:pt x="135" y="356"/>
                  <a:pt x="138" y="348"/>
                </a:cubicBezTo>
                <a:cubicBezTo>
                  <a:pt x="140" y="339"/>
                  <a:pt x="142" y="331"/>
                  <a:pt x="142" y="322"/>
                </a:cubicBezTo>
                <a:cubicBezTo>
                  <a:pt x="142" y="320"/>
                  <a:pt x="142" y="316"/>
                  <a:pt x="142" y="312"/>
                </a:cubicBezTo>
                <a:cubicBezTo>
                  <a:pt x="142" y="305"/>
                  <a:pt x="142" y="298"/>
                  <a:pt x="142" y="291"/>
                </a:cubicBezTo>
                <a:cubicBezTo>
                  <a:pt x="142" y="290"/>
                  <a:pt x="142" y="288"/>
                  <a:pt x="141" y="287"/>
                </a:cubicBezTo>
                <a:cubicBezTo>
                  <a:pt x="141" y="286"/>
                  <a:pt x="141" y="285"/>
                  <a:pt x="141" y="284"/>
                </a:cubicBezTo>
                <a:cubicBezTo>
                  <a:pt x="138" y="282"/>
                  <a:pt x="132" y="284"/>
                  <a:pt x="125" y="286"/>
                </a:cubicBezTo>
                <a:close/>
                <a:moveTo>
                  <a:pt x="193" y="487"/>
                </a:moveTo>
                <a:cubicBezTo>
                  <a:pt x="193" y="456"/>
                  <a:pt x="193" y="456"/>
                  <a:pt x="193" y="456"/>
                </a:cubicBezTo>
                <a:cubicBezTo>
                  <a:pt x="193" y="434"/>
                  <a:pt x="170" y="419"/>
                  <a:pt x="139" y="413"/>
                </a:cubicBezTo>
                <a:cubicBezTo>
                  <a:pt x="130" y="450"/>
                  <a:pt x="121" y="463"/>
                  <a:pt x="106" y="491"/>
                </a:cubicBezTo>
                <a:cubicBezTo>
                  <a:pt x="101" y="443"/>
                  <a:pt x="101" y="443"/>
                  <a:pt x="101" y="443"/>
                </a:cubicBezTo>
                <a:cubicBezTo>
                  <a:pt x="101" y="442"/>
                  <a:pt x="101" y="441"/>
                  <a:pt x="102" y="440"/>
                </a:cubicBezTo>
                <a:cubicBezTo>
                  <a:pt x="107" y="429"/>
                  <a:pt x="107" y="429"/>
                  <a:pt x="107" y="429"/>
                </a:cubicBezTo>
                <a:cubicBezTo>
                  <a:pt x="108" y="429"/>
                  <a:pt x="108" y="428"/>
                  <a:pt x="107" y="427"/>
                </a:cubicBezTo>
                <a:cubicBezTo>
                  <a:pt x="107" y="427"/>
                  <a:pt x="106" y="426"/>
                  <a:pt x="106" y="426"/>
                </a:cubicBezTo>
                <a:cubicBezTo>
                  <a:pt x="100" y="426"/>
                  <a:pt x="94" y="426"/>
                  <a:pt x="88" y="426"/>
                </a:cubicBezTo>
                <a:cubicBezTo>
                  <a:pt x="88" y="426"/>
                  <a:pt x="87" y="427"/>
                  <a:pt x="87" y="427"/>
                </a:cubicBezTo>
                <a:cubicBezTo>
                  <a:pt x="86" y="428"/>
                  <a:pt x="86" y="429"/>
                  <a:pt x="87" y="429"/>
                </a:cubicBezTo>
                <a:cubicBezTo>
                  <a:pt x="93" y="440"/>
                  <a:pt x="93" y="440"/>
                  <a:pt x="93" y="440"/>
                </a:cubicBezTo>
                <a:cubicBezTo>
                  <a:pt x="93" y="441"/>
                  <a:pt x="93" y="442"/>
                  <a:pt x="93" y="443"/>
                </a:cubicBezTo>
                <a:cubicBezTo>
                  <a:pt x="88" y="492"/>
                  <a:pt x="88" y="492"/>
                  <a:pt x="88" y="492"/>
                </a:cubicBezTo>
                <a:cubicBezTo>
                  <a:pt x="72" y="463"/>
                  <a:pt x="64" y="450"/>
                  <a:pt x="54" y="413"/>
                </a:cubicBezTo>
                <a:cubicBezTo>
                  <a:pt x="24" y="419"/>
                  <a:pt x="0" y="434"/>
                  <a:pt x="0" y="456"/>
                </a:cubicBezTo>
                <a:cubicBezTo>
                  <a:pt x="0" y="466"/>
                  <a:pt x="0" y="477"/>
                  <a:pt x="0" y="487"/>
                </a:cubicBezTo>
                <a:cubicBezTo>
                  <a:pt x="0" y="497"/>
                  <a:pt x="8" y="504"/>
                  <a:pt x="17" y="504"/>
                </a:cubicBezTo>
                <a:cubicBezTo>
                  <a:pt x="70" y="504"/>
                  <a:pt x="123" y="504"/>
                  <a:pt x="176" y="504"/>
                </a:cubicBezTo>
                <a:cubicBezTo>
                  <a:pt x="186" y="504"/>
                  <a:pt x="193" y="497"/>
                  <a:pt x="193" y="487"/>
                </a:cubicBezTo>
                <a:close/>
                <a:moveTo>
                  <a:pt x="317" y="163"/>
                </a:moveTo>
                <a:cubicBezTo>
                  <a:pt x="317" y="126"/>
                  <a:pt x="317" y="89"/>
                  <a:pt x="317" y="52"/>
                </a:cubicBezTo>
                <a:cubicBezTo>
                  <a:pt x="317" y="43"/>
                  <a:pt x="310" y="35"/>
                  <a:pt x="300" y="35"/>
                </a:cubicBezTo>
                <a:cubicBezTo>
                  <a:pt x="230" y="35"/>
                  <a:pt x="160" y="35"/>
                  <a:pt x="89" y="35"/>
                </a:cubicBezTo>
                <a:cubicBezTo>
                  <a:pt x="80" y="35"/>
                  <a:pt x="72" y="43"/>
                  <a:pt x="72" y="52"/>
                </a:cubicBezTo>
                <a:cubicBezTo>
                  <a:pt x="72" y="161"/>
                  <a:pt x="72" y="161"/>
                  <a:pt x="72" y="161"/>
                </a:cubicBezTo>
                <a:cubicBezTo>
                  <a:pt x="72" y="171"/>
                  <a:pt x="80" y="178"/>
                  <a:pt x="89" y="178"/>
                </a:cubicBezTo>
                <a:cubicBezTo>
                  <a:pt x="90" y="178"/>
                  <a:pt x="90" y="178"/>
                  <a:pt x="90" y="178"/>
                </a:cubicBezTo>
                <a:cubicBezTo>
                  <a:pt x="85" y="197"/>
                  <a:pt x="86" y="214"/>
                  <a:pt x="86" y="232"/>
                </a:cubicBezTo>
                <a:cubicBezTo>
                  <a:pt x="93" y="225"/>
                  <a:pt x="100" y="219"/>
                  <a:pt x="106" y="212"/>
                </a:cubicBezTo>
                <a:cubicBezTo>
                  <a:pt x="149" y="168"/>
                  <a:pt x="233" y="178"/>
                  <a:pt x="300" y="180"/>
                </a:cubicBezTo>
                <a:cubicBezTo>
                  <a:pt x="305" y="180"/>
                  <a:pt x="309" y="178"/>
                  <a:pt x="312" y="175"/>
                </a:cubicBezTo>
                <a:cubicBezTo>
                  <a:pt x="316" y="172"/>
                  <a:pt x="317" y="168"/>
                  <a:pt x="317" y="163"/>
                </a:cubicBezTo>
                <a:close/>
                <a:moveTo>
                  <a:pt x="331" y="146"/>
                </a:moveTo>
                <a:cubicBezTo>
                  <a:pt x="331" y="49"/>
                  <a:pt x="331" y="49"/>
                  <a:pt x="331" y="49"/>
                </a:cubicBezTo>
                <a:cubicBezTo>
                  <a:pt x="331" y="34"/>
                  <a:pt x="319" y="21"/>
                  <a:pt x="303" y="21"/>
                </a:cubicBezTo>
                <a:cubicBezTo>
                  <a:pt x="183" y="21"/>
                  <a:pt x="183" y="21"/>
                  <a:pt x="183" y="21"/>
                </a:cubicBezTo>
                <a:cubicBezTo>
                  <a:pt x="183" y="17"/>
                  <a:pt x="183" y="17"/>
                  <a:pt x="183" y="17"/>
                </a:cubicBezTo>
                <a:cubicBezTo>
                  <a:pt x="183" y="8"/>
                  <a:pt x="190" y="0"/>
                  <a:pt x="200" y="0"/>
                </a:cubicBezTo>
                <a:cubicBezTo>
                  <a:pt x="270" y="0"/>
                  <a:pt x="341" y="0"/>
                  <a:pt x="411" y="0"/>
                </a:cubicBezTo>
                <a:cubicBezTo>
                  <a:pt x="420" y="0"/>
                  <a:pt x="428" y="8"/>
                  <a:pt x="428" y="17"/>
                </a:cubicBezTo>
                <a:cubicBezTo>
                  <a:pt x="428" y="54"/>
                  <a:pt x="428" y="90"/>
                  <a:pt x="428" y="127"/>
                </a:cubicBezTo>
                <a:cubicBezTo>
                  <a:pt x="428" y="136"/>
                  <a:pt x="420" y="144"/>
                  <a:pt x="411" y="144"/>
                </a:cubicBezTo>
                <a:cubicBezTo>
                  <a:pt x="410" y="144"/>
                  <a:pt x="410" y="144"/>
                  <a:pt x="410" y="144"/>
                </a:cubicBezTo>
                <a:cubicBezTo>
                  <a:pt x="415" y="162"/>
                  <a:pt x="414" y="179"/>
                  <a:pt x="414" y="197"/>
                </a:cubicBezTo>
                <a:cubicBezTo>
                  <a:pt x="388" y="172"/>
                  <a:pt x="372" y="148"/>
                  <a:pt x="331" y="146"/>
                </a:cubicBezTo>
                <a:close/>
                <a:moveTo>
                  <a:pt x="99" y="202"/>
                </a:moveTo>
                <a:cubicBezTo>
                  <a:pt x="100" y="189"/>
                  <a:pt x="102" y="180"/>
                  <a:pt x="106" y="169"/>
                </a:cubicBezTo>
                <a:cubicBezTo>
                  <a:pt x="97" y="169"/>
                  <a:pt x="97" y="169"/>
                  <a:pt x="97" y="169"/>
                </a:cubicBezTo>
                <a:cubicBezTo>
                  <a:pt x="90" y="169"/>
                  <a:pt x="85" y="163"/>
                  <a:pt x="85" y="156"/>
                </a:cubicBezTo>
                <a:cubicBezTo>
                  <a:pt x="85" y="60"/>
                  <a:pt x="85" y="60"/>
                  <a:pt x="85" y="60"/>
                </a:cubicBezTo>
                <a:cubicBezTo>
                  <a:pt x="85" y="53"/>
                  <a:pt x="90" y="48"/>
                  <a:pt x="97" y="48"/>
                </a:cubicBezTo>
                <a:cubicBezTo>
                  <a:pt x="162" y="48"/>
                  <a:pt x="227" y="48"/>
                  <a:pt x="293" y="48"/>
                </a:cubicBezTo>
                <a:cubicBezTo>
                  <a:pt x="299" y="48"/>
                  <a:pt x="305" y="53"/>
                  <a:pt x="305" y="60"/>
                </a:cubicBezTo>
                <a:cubicBezTo>
                  <a:pt x="305" y="92"/>
                  <a:pt x="305" y="124"/>
                  <a:pt x="305" y="156"/>
                </a:cubicBezTo>
                <a:cubicBezTo>
                  <a:pt x="305" y="160"/>
                  <a:pt x="304" y="163"/>
                  <a:pt x="301" y="165"/>
                </a:cubicBezTo>
                <a:cubicBezTo>
                  <a:pt x="299" y="167"/>
                  <a:pt x="296" y="168"/>
                  <a:pt x="293" y="168"/>
                </a:cubicBezTo>
                <a:cubicBezTo>
                  <a:pt x="232" y="167"/>
                  <a:pt x="131" y="161"/>
                  <a:pt x="99" y="202"/>
                </a:cubicBezTo>
                <a:close/>
                <a:moveTo>
                  <a:pt x="506" y="487"/>
                </a:moveTo>
                <a:cubicBezTo>
                  <a:pt x="506" y="477"/>
                  <a:pt x="506" y="466"/>
                  <a:pt x="506" y="456"/>
                </a:cubicBezTo>
                <a:cubicBezTo>
                  <a:pt x="506" y="434"/>
                  <a:pt x="483" y="419"/>
                  <a:pt x="453" y="413"/>
                </a:cubicBezTo>
                <a:cubicBezTo>
                  <a:pt x="443" y="450"/>
                  <a:pt x="434" y="463"/>
                  <a:pt x="419" y="492"/>
                </a:cubicBezTo>
                <a:cubicBezTo>
                  <a:pt x="413" y="443"/>
                  <a:pt x="413" y="443"/>
                  <a:pt x="413" y="443"/>
                </a:cubicBezTo>
                <a:cubicBezTo>
                  <a:pt x="413" y="442"/>
                  <a:pt x="414" y="441"/>
                  <a:pt x="414" y="440"/>
                </a:cubicBezTo>
                <a:cubicBezTo>
                  <a:pt x="420" y="429"/>
                  <a:pt x="420" y="429"/>
                  <a:pt x="420" y="429"/>
                </a:cubicBezTo>
                <a:cubicBezTo>
                  <a:pt x="420" y="429"/>
                  <a:pt x="420" y="428"/>
                  <a:pt x="420" y="427"/>
                </a:cubicBezTo>
                <a:cubicBezTo>
                  <a:pt x="420" y="427"/>
                  <a:pt x="419" y="426"/>
                  <a:pt x="418" y="426"/>
                </a:cubicBezTo>
                <a:cubicBezTo>
                  <a:pt x="413" y="426"/>
                  <a:pt x="407" y="426"/>
                  <a:pt x="401" y="426"/>
                </a:cubicBezTo>
                <a:cubicBezTo>
                  <a:pt x="400" y="426"/>
                  <a:pt x="400" y="427"/>
                  <a:pt x="399" y="427"/>
                </a:cubicBezTo>
                <a:cubicBezTo>
                  <a:pt x="399" y="428"/>
                  <a:pt x="399" y="429"/>
                  <a:pt x="399" y="429"/>
                </a:cubicBezTo>
                <a:cubicBezTo>
                  <a:pt x="405" y="440"/>
                  <a:pt x="405" y="440"/>
                  <a:pt x="405" y="440"/>
                </a:cubicBezTo>
                <a:cubicBezTo>
                  <a:pt x="406" y="441"/>
                  <a:pt x="406" y="442"/>
                  <a:pt x="406" y="443"/>
                </a:cubicBezTo>
                <a:cubicBezTo>
                  <a:pt x="400" y="491"/>
                  <a:pt x="400" y="491"/>
                  <a:pt x="400" y="491"/>
                </a:cubicBezTo>
                <a:cubicBezTo>
                  <a:pt x="385" y="463"/>
                  <a:pt x="377" y="450"/>
                  <a:pt x="367" y="413"/>
                </a:cubicBezTo>
                <a:cubicBezTo>
                  <a:pt x="337" y="419"/>
                  <a:pt x="313" y="434"/>
                  <a:pt x="313" y="456"/>
                </a:cubicBezTo>
                <a:cubicBezTo>
                  <a:pt x="313" y="466"/>
                  <a:pt x="313" y="477"/>
                  <a:pt x="313" y="487"/>
                </a:cubicBezTo>
                <a:cubicBezTo>
                  <a:pt x="313" y="497"/>
                  <a:pt x="321" y="504"/>
                  <a:pt x="330" y="504"/>
                </a:cubicBezTo>
                <a:cubicBezTo>
                  <a:pt x="383" y="504"/>
                  <a:pt x="436" y="504"/>
                  <a:pt x="489" y="504"/>
                </a:cubicBezTo>
                <a:cubicBezTo>
                  <a:pt x="499" y="504"/>
                  <a:pt x="506" y="497"/>
                  <a:pt x="506" y="487"/>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TextBox 35"/>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8" name="TextBox 37"/>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500"/>
                                        <p:tgtEl>
                                          <p:spTgt spid="13"/>
                                        </p:tgtEl>
                                      </p:cBhvr>
                                    </p:animEffect>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childTnLst>
                          </p:cTn>
                        </p:par>
                        <p:par>
                          <p:cTn id="18" fill="hold">
                            <p:stCondLst>
                              <p:cond delay="2000"/>
                            </p:stCondLst>
                            <p:childTnLst>
                              <p:par>
                                <p:cTn id="19" presetID="22" presetClass="entr" presetSubtype="2"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00"/>
                                        <p:tgtEl>
                                          <p:spTgt spid="10"/>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500"/>
                                        <p:tgtEl>
                                          <p:spTgt spid="30"/>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500"/>
                                        <p:tgtEl>
                                          <p:spTgt spid="28"/>
                                        </p:tgtEl>
                                      </p:cBhvr>
                                    </p:animEffect>
                                  </p:childTnLst>
                                </p:cTn>
                              </p:par>
                            </p:childTnLst>
                          </p:cTn>
                        </p:par>
                        <p:par>
                          <p:cTn id="42" fill="hold">
                            <p:stCondLst>
                              <p:cond delay="5000"/>
                            </p:stCondLst>
                            <p:childTnLst>
                              <p:par>
                                <p:cTn id="43" presetID="2" presetClass="entr" presetSubtype="4"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250" fill="hold"/>
                                        <p:tgtEl>
                                          <p:spTgt spid="20"/>
                                        </p:tgtEl>
                                        <p:attrNameLst>
                                          <p:attrName>ppt_x</p:attrName>
                                        </p:attrNameLst>
                                      </p:cBhvr>
                                      <p:tavLst>
                                        <p:tav tm="0">
                                          <p:val>
                                            <p:strVal val="#ppt_x"/>
                                          </p:val>
                                        </p:tav>
                                        <p:tav tm="100000">
                                          <p:val>
                                            <p:strVal val="#ppt_x"/>
                                          </p:val>
                                        </p:tav>
                                      </p:tavLst>
                                    </p:anim>
                                    <p:anim calcmode="lin" valueType="num">
                                      <p:cBhvr additive="base">
                                        <p:cTn id="46" dur="250" fill="hold"/>
                                        <p:tgtEl>
                                          <p:spTgt spid="20"/>
                                        </p:tgtEl>
                                        <p:attrNameLst>
                                          <p:attrName>ppt_y</p:attrName>
                                        </p:attrNameLst>
                                      </p:cBhvr>
                                      <p:tavLst>
                                        <p:tav tm="0">
                                          <p:val>
                                            <p:strVal val="1+#ppt_h/2"/>
                                          </p:val>
                                        </p:tav>
                                        <p:tav tm="100000">
                                          <p:val>
                                            <p:strVal val="#ppt_y"/>
                                          </p:val>
                                        </p:tav>
                                      </p:tavLst>
                                    </p:anim>
                                  </p:childTnLst>
                                </p:cTn>
                              </p:par>
                            </p:childTnLst>
                          </p:cTn>
                        </p:par>
                        <p:par>
                          <p:cTn id="47" fill="hold">
                            <p:stCondLst>
                              <p:cond delay="5500"/>
                            </p:stCondLst>
                            <p:childTnLst>
                              <p:par>
                                <p:cTn id="48" presetID="2" presetClass="entr" presetSubtype="4"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additive="base">
                                        <p:cTn id="50" dur="250" fill="hold"/>
                                        <p:tgtEl>
                                          <p:spTgt spid="22"/>
                                        </p:tgtEl>
                                        <p:attrNameLst>
                                          <p:attrName>ppt_x</p:attrName>
                                        </p:attrNameLst>
                                      </p:cBhvr>
                                      <p:tavLst>
                                        <p:tav tm="0">
                                          <p:val>
                                            <p:strVal val="#ppt_x"/>
                                          </p:val>
                                        </p:tav>
                                        <p:tav tm="100000">
                                          <p:val>
                                            <p:strVal val="#ppt_x"/>
                                          </p:val>
                                        </p:tav>
                                      </p:tavLst>
                                    </p:anim>
                                    <p:anim calcmode="lin" valueType="num">
                                      <p:cBhvr additive="base">
                                        <p:cTn id="51" dur="250" fill="hold"/>
                                        <p:tgtEl>
                                          <p:spTgt spid="22"/>
                                        </p:tgtEl>
                                        <p:attrNameLst>
                                          <p:attrName>ppt_y</p:attrName>
                                        </p:attrNameLst>
                                      </p:cBhvr>
                                      <p:tavLst>
                                        <p:tav tm="0">
                                          <p:val>
                                            <p:strVal val="1+#ppt_h/2"/>
                                          </p:val>
                                        </p:tav>
                                        <p:tav tm="100000">
                                          <p:val>
                                            <p:strVal val="#ppt_y"/>
                                          </p:val>
                                        </p:tav>
                                      </p:tavLst>
                                    </p:anim>
                                  </p:childTnLst>
                                </p:cTn>
                              </p:par>
                            </p:childTnLst>
                          </p:cTn>
                        </p:par>
                        <p:par>
                          <p:cTn id="52" fill="hold">
                            <p:stCondLst>
                              <p:cond delay="6000"/>
                            </p:stCondLst>
                            <p:childTnLst>
                              <p:par>
                                <p:cTn id="53" presetID="2" presetClass="entr" presetSubtype="4"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250" fill="hold"/>
                                        <p:tgtEl>
                                          <p:spTgt spid="24"/>
                                        </p:tgtEl>
                                        <p:attrNameLst>
                                          <p:attrName>ppt_x</p:attrName>
                                        </p:attrNameLst>
                                      </p:cBhvr>
                                      <p:tavLst>
                                        <p:tav tm="0">
                                          <p:val>
                                            <p:strVal val="#ppt_x"/>
                                          </p:val>
                                        </p:tav>
                                        <p:tav tm="100000">
                                          <p:val>
                                            <p:strVal val="#ppt_x"/>
                                          </p:val>
                                        </p:tav>
                                      </p:tavLst>
                                    </p:anim>
                                    <p:anim calcmode="lin" valueType="num">
                                      <p:cBhvr additive="base">
                                        <p:cTn id="56" dur="250" fill="hold"/>
                                        <p:tgtEl>
                                          <p:spTgt spid="24"/>
                                        </p:tgtEl>
                                        <p:attrNameLst>
                                          <p:attrName>ppt_y</p:attrName>
                                        </p:attrNameLst>
                                      </p:cBhvr>
                                      <p:tavLst>
                                        <p:tav tm="0">
                                          <p:val>
                                            <p:strVal val="1+#ppt_h/2"/>
                                          </p:val>
                                        </p:tav>
                                        <p:tav tm="100000">
                                          <p:val>
                                            <p:strVal val="#ppt_y"/>
                                          </p:val>
                                        </p:tav>
                                      </p:tavLst>
                                    </p:anim>
                                  </p:childTnLst>
                                </p:cTn>
                              </p:par>
                            </p:childTnLst>
                          </p:cTn>
                        </p:par>
                        <p:par>
                          <p:cTn id="57" fill="hold">
                            <p:stCondLst>
                              <p:cond delay="6500"/>
                            </p:stCondLst>
                            <p:childTnLst>
                              <p:par>
                                <p:cTn id="58" presetID="2" presetClass="entr" presetSubtype="4"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 calcmode="lin" valueType="num">
                                      <p:cBhvr additive="base">
                                        <p:cTn id="60" dur="250" fill="hold"/>
                                        <p:tgtEl>
                                          <p:spTgt spid="26"/>
                                        </p:tgtEl>
                                        <p:attrNameLst>
                                          <p:attrName>ppt_x</p:attrName>
                                        </p:attrNameLst>
                                      </p:cBhvr>
                                      <p:tavLst>
                                        <p:tav tm="0">
                                          <p:val>
                                            <p:strVal val="#ppt_x"/>
                                          </p:val>
                                        </p:tav>
                                        <p:tav tm="100000">
                                          <p:val>
                                            <p:strVal val="#ppt_x"/>
                                          </p:val>
                                        </p:tav>
                                      </p:tavLst>
                                    </p:anim>
                                    <p:anim calcmode="lin" valueType="num">
                                      <p:cBhvr additive="base">
                                        <p:cTn id="61" dur="250" fill="hold"/>
                                        <p:tgtEl>
                                          <p:spTgt spid="26"/>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500"/>
                                        <p:tgtEl>
                                          <p:spTgt spid="21"/>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fade">
                                      <p:cBhvr>
                                        <p:cTn id="73" dur="500"/>
                                        <p:tgtEl>
                                          <p:spTgt spid="25"/>
                                        </p:tgtEl>
                                      </p:cBhvr>
                                    </p:animEffect>
                                  </p:childTnLst>
                                </p:cTn>
                              </p:par>
                            </p:childTnLst>
                          </p:cTn>
                        </p:par>
                        <p:par>
                          <p:cTn id="74" fill="hold">
                            <p:stCondLst>
                              <p:cond delay="8500"/>
                            </p:stCondLst>
                            <p:childTnLst>
                              <p:par>
                                <p:cTn id="75" presetID="10" presetClass="entr" presetSubtype="0"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anim calcmode="lin" valueType="num">
                                      <p:cBhvr>
                                        <p:cTn id="82" dur="500" fill="hold"/>
                                        <p:tgtEl>
                                          <p:spTgt spid="32"/>
                                        </p:tgtEl>
                                        <p:attrNameLst>
                                          <p:attrName>ppt_x</p:attrName>
                                        </p:attrNameLst>
                                      </p:cBhvr>
                                      <p:tavLst>
                                        <p:tav tm="0">
                                          <p:val>
                                            <p:strVal val="#ppt_x"/>
                                          </p:val>
                                        </p:tav>
                                        <p:tav tm="100000">
                                          <p:val>
                                            <p:strVal val="#ppt_x"/>
                                          </p:val>
                                        </p:tav>
                                      </p:tavLst>
                                    </p:anim>
                                    <p:anim calcmode="lin" valueType="num">
                                      <p:cBhvr>
                                        <p:cTn id="83" dur="500" fill="hold"/>
                                        <p:tgtEl>
                                          <p:spTgt spid="32"/>
                                        </p:tgtEl>
                                        <p:attrNameLst>
                                          <p:attrName>ppt_y</p:attrName>
                                        </p:attrNameLst>
                                      </p:cBhvr>
                                      <p:tavLst>
                                        <p:tav tm="0">
                                          <p:val>
                                            <p:strVal val="#ppt_y+.1"/>
                                          </p:val>
                                        </p:tav>
                                        <p:tav tm="100000">
                                          <p:val>
                                            <p:strVal val="#ppt_y"/>
                                          </p:val>
                                        </p:tav>
                                      </p:tavLst>
                                    </p:anim>
                                  </p:childTnLst>
                                </p:cTn>
                              </p:par>
                            </p:childTnLst>
                          </p:cTn>
                        </p:par>
                        <p:par>
                          <p:cTn id="84" fill="hold">
                            <p:stCondLst>
                              <p:cond delay="9500"/>
                            </p:stCondLst>
                            <p:childTnLst>
                              <p:par>
                                <p:cTn id="85" presetID="42" presetClass="entr" presetSubtype="0" fill="hold" grpId="0" nodeType="after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fade">
                                      <p:cBhvr>
                                        <p:cTn id="87" dur="500"/>
                                        <p:tgtEl>
                                          <p:spTgt spid="33"/>
                                        </p:tgtEl>
                                      </p:cBhvr>
                                    </p:animEffect>
                                    <p:anim calcmode="lin" valueType="num">
                                      <p:cBhvr>
                                        <p:cTn id="88" dur="500" fill="hold"/>
                                        <p:tgtEl>
                                          <p:spTgt spid="33"/>
                                        </p:tgtEl>
                                        <p:attrNameLst>
                                          <p:attrName>ppt_x</p:attrName>
                                        </p:attrNameLst>
                                      </p:cBhvr>
                                      <p:tavLst>
                                        <p:tav tm="0">
                                          <p:val>
                                            <p:strVal val="#ppt_x"/>
                                          </p:val>
                                        </p:tav>
                                        <p:tav tm="100000">
                                          <p:val>
                                            <p:strVal val="#ppt_x"/>
                                          </p:val>
                                        </p:tav>
                                      </p:tavLst>
                                    </p:anim>
                                    <p:anim calcmode="lin" valueType="num">
                                      <p:cBhvr>
                                        <p:cTn id="89" dur="500" fill="hold"/>
                                        <p:tgtEl>
                                          <p:spTgt spid="33"/>
                                        </p:tgtEl>
                                        <p:attrNameLst>
                                          <p:attrName>ppt_y</p:attrName>
                                        </p:attrNameLst>
                                      </p:cBhvr>
                                      <p:tavLst>
                                        <p:tav tm="0">
                                          <p:val>
                                            <p:strVal val="#ppt_y+.1"/>
                                          </p:val>
                                        </p:tav>
                                        <p:tav tm="100000">
                                          <p:val>
                                            <p:strVal val="#ppt_y"/>
                                          </p:val>
                                        </p:tav>
                                      </p:tavLst>
                                    </p:anim>
                                  </p:childTnLst>
                                </p:cTn>
                              </p:par>
                            </p:childTnLst>
                          </p:cTn>
                        </p:par>
                        <p:par>
                          <p:cTn id="90" fill="hold">
                            <p:stCondLst>
                              <p:cond delay="10000"/>
                            </p:stCondLst>
                            <p:childTnLst>
                              <p:par>
                                <p:cTn id="91" presetID="37"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750"/>
                                        <p:tgtEl>
                                          <p:spTgt spid="36"/>
                                        </p:tgtEl>
                                      </p:cBhvr>
                                    </p:animEffect>
                                    <p:anim calcmode="lin" valueType="num">
                                      <p:cBhvr>
                                        <p:cTn id="94" dur="750" fill="hold"/>
                                        <p:tgtEl>
                                          <p:spTgt spid="36"/>
                                        </p:tgtEl>
                                        <p:attrNameLst>
                                          <p:attrName>ppt_x</p:attrName>
                                        </p:attrNameLst>
                                      </p:cBhvr>
                                      <p:tavLst>
                                        <p:tav tm="0">
                                          <p:val>
                                            <p:strVal val="#ppt_x"/>
                                          </p:val>
                                        </p:tav>
                                        <p:tav tm="100000">
                                          <p:val>
                                            <p:strVal val="#ppt_x"/>
                                          </p:val>
                                        </p:tav>
                                      </p:tavLst>
                                    </p:anim>
                                    <p:anim calcmode="lin" valueType="num">
                                      <p:cBhvr>
                                        <p:cTn id="95" dur="675" decel="100000" fill="hold"/>
                                        <p:tgtEl>
                                          <p:spTgt spid="36"/>
                                        </p:tgtEl>
                                        <p:attrNameLst>
                                          <p:attrName>ppt_y</p:attrName>
                                        </p:attrNameLst>
                                      </p:cBhvr>
                                      <p:tavLst>
                                        <p:tav tm="0">
                                          <p:val>
                                            <p:strVal val="#ppt_y+1"/>
                                          </p:val>
                                        </p:tav>
                                        <p:tav tm="100000">
                                          <p:val>
                                            <p:strVal val="#ppt_y-.03"/>
                                          </p:val>
                                        </p:tav>
                                      </p:tavLst>
                                    </p:anim>
                                    <p:anim calcmode="lin" valueType="num">
                                      <p:cBhvr>
                                        <p:cTn id="96" dur="75" accel="100000" fill="hold">
                                          <p:stCondLst>
                                            <p:cond delay="675"/>
                                          </p:stCondLst>
                                        </p:cTn>
                                        <p:tgtEl>
                                          <p:spTgt spid="36"/>
                                        </p:tgtEl>
                                        <p:attrNameLst>
                                          <p:attrName>ppt_y</p:attrName>
                                        </p:attrNameLst>
                                      </p:cBhvr>
                                      <p:tavLst>
                                        <p:tav tm="0">
                                          <p:val>
                                            <p:strVal val="#ppt_y-.03"/>
                                          </p:val>
                                        </p:tav>
                                        <p:tav tm="100000">
                                          <p:val>
                                            <p:strVal val="#ppt_y"/>
                                          </p:val>
                                        </p:tav>
                                      </p:tavLst>
                                    </p:anim>
                                  </p:childTnLst>
                                </p:cTn>
                              </p:par>
                            </p:childTnLst>
                          </p:cTn>
                        </p:par>
                        <p:par>
                          <p:cTn id="97" fill="hold">
                            <p:stCondLst>
                              <p:cond delay="11000"/>
                            </p:stCondLst>
                            <p:childTnLst>
                              <p:par>
                                <p:cTn id="98" presetID="10" presetClass="entr" presetSubtype="0" fill="hold" grpId="0" nodeType="afterEffect">
                                  <p:stCondLst>
                                    <p:cond delay="0"/>
                                  </p:stCondLst>
                                  <p:childTnLst>
                                    <p:set>
                                      <p:cBhvr>
                                        <p:cTn id="99" dur="1" fill="hold">
                                          <p:stCondLst>
                                            <p:cond delay="0"/>
                                          </p:stCondLst>
                                        </p:cTn>
                                        <p:tgtEl>
                                          <p:spTgt spid="38"/>
                                        </p:tgtEl>
                                        <p:attrNameLst>
                                          <p:attrName>style.visibility</p:attrName>
                                        </p:attrNameLst>
                                      </p:cBhvr>
                                      <p:to>
                                        <p:strVal val="visible"/>
                                      </p:to>
                                    </p:set>
                                    <p:animEffect transition="in" filter="fade">
                                      <p:cBhvr>
                                        <p:cTn id="10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0" grpId="0"/>
      <p:bldP spid="21" grpId="0"/>
      <p:bldP spid="22" grpId="0"/>
      <p:bldP spid="23" grpId="0"/>
      <p:bldP spid="24" grpId="0"/>
      <p:bldP spid="25" grpId="0"/>
      <p:bldP spid="26" grpId="0"/>
      <p:bldP spid="27" grpId="0"/>
      <p:bldP spid="28" grpId="0"/>
      <p:bldP spid="29" grpId="0"/>
      <p:bldP spid="30" grpId="0"/>
      <p:bldP spid="31" grpId="0"/>
      <p:bldP spid="32" grpId="0" animBg="1"/>
      <p:bldP spid="33" grpId="0" animBg="1"/>
      <p:bldP spid="36" grpId="0"/>
      <p:bldP spid="3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
          <p:cNvSpPr/>
          <p:nvPr/>
        </p:nvSpPr>
        <p:spPr bwMode="auto">
          <a:xfrm>
            <a:off x="2529681" y="1352550"/>
            <a:ext cx="2016727" cy="1542402"/>
          </a:xfrm>
          <a:custGeom>
            <a:avLst/>
            <a:gdLst>
              <a:gd name="T0" fmla="*/ 76 w 249"/>
              <a:gd name="T1" fmla="*/ 112 h 190"/>
              <a:gd name="T2" fmla="*/ 3 w 249"/>
              <a:gd name="T3" fmla="*/ 112 h 190"/>
              <a:gd name="T4" fmla="*/ 0 w 249"/>
              <a:gd name="T5" fmla="*/ 115 h 190"/>
              <a:gd name="T6" fmla="*/ 0 w 249"/>
              <a:gd name="T7" fmla="*/ 187 h 190"/>
              <a:gd name="T8" fmla="*/ 3 w 249"/>
              <a:gd name="T9" fmla="*/ 190 h 190"/>
              <a:gd name="T10" fmla="*/ 59 w 249"/>
              <a:gd name="T11" fmla="*/ 190 h 190"/>
              <a:gd name="T12" fmla="*/ 115 w 249"/>
              <a:gd name="T13" fmla="*/ 190 h 190"/>
              <a:gd name="T14" fmla="*/ 132 w 249"/>
              <a:gd name="T15" fmla="*/ 190 h 190"/>
              <a:gd name="T16" fmla="*/ 249 w 249"/>
              <a:gd name="T17" fmla="*/ 72 h 190"/>
              <a:gd name="T18" fmla="*/ 249 w 249"/>
              <a:gd name="T19" fmla="*/ 0 h 190"/>
              <a:gd name="T20" fmla="*/ 76 w 249"/>
              <a:gd name="T21" fmla="*/ 11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 h="190">
                <a:moveTo>
                  <a:pt x="76" y="112"/>
                </a:moveTo>
                <a:cubicBezTo>
                  <a:pt x="3" y="112"/>
                  <a:pt x="3" y="112"/>
                  <a:pt x="3" y="112"/>
                </a:cubicBezTo>
                <a:cubicBezTo>
                  <a:pt x="2" y="112"/>
                  <a:pt x="0" y="113"/>
                  <a:pt x="0" y="115"/>
                </a:cubicBezTo>
                <a:cubicBezTo>
                  <a:pt x="0" y="187"/>
                  <a:pt x="0" y="187"/>
                  <a:pt x="0" y="187"/>
                </a:cubicBezTo>
                <a:cubicBezTo>
                  <a:pt x="0" y="189"/>
                  <a:pt x="2" y="190"/>
                  <a:pt x="3" y="190"/>
                </a:cubicBezTo>
                <a:cubicBezTo>
                  <a:pt x="59" y="190"/>
                  <a:pt x="59" y="190"/>
                  <a:pt x="59" y="190"/>
                </a:cubicBezTo>
                <a:cubicBezTo>
                  <a:pt x="115" y="190"/>
                  <a:pt x="115" y="190"/>
                  <a:pt x="115" y="190"/>
                </a:cubicBezTo>
                <a:cubicBezTo>
                  <a:pt x="132" y="190"/>
                  <a:pt x="132" y="190"/>
                  <a:pt x="132" y="190"/>
                </a:cubicBezTo>
                <a:cubicBezTo>
                  <a:pt x="132" y="125"/>
                  <a:pt x="184" y="72"/>
                  <a:pt x="249" y="72"/>
                </a:cubicBezTo>
                <a:cubicBezTo>
                  <a:pt x="249" y="0"/>
                  <a:pt x="249" y="0"/>
                  <a:pt x="249" y="0"/>
                </a:cubicBezTo>
                <a:cubicBezTo>
                  <a:pt x="172" y="0"/>
                  <a:pt x="106" y="46"/>
                  <a:pt x="76" y="112"/>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1" name="Freeform 8"/>
          <p:cNvSpPr/>
          <p:nvPr/>
        </p:nvSpPr>
        <p:spPr bwMode="auto">
          <a:xfrm>
            <a:off x="2529681" y="2942726"/>
            <a:ext cx="2016727" cy="1538991"/>
          </a:xfrm>
          <a:custGeom>
            <a:avLst/>
            <a:gdLst>
              <a:gd name="T0" fmla="*/ 132 w 249"/>
              <a:gd name="T1" fmla="*/ 0 h 190"/>
              <a:gd name="T2" fmla="*/ 115 w 249"/>
              <a:gd name="T3" fmla="*/ 0 h 190"/>
              <a:gd name="T4" fmla="*/ 59 w 249"/>
              <a:gd name="T5" fmla="*/ 0 h 190"/>
              <a:gd name="T6" fmla="*/ 3 w 249"/>
              <a:gd name="T7" fmla="*/ 0 h 190"/>
              <a:gd name="T8" fmla="*/ 0 w 249"/>
              <a:gd name="T9" fmla="*/ 3 h 190"/>
              <a:gd name="T10" fmla="*/ 0 w 249"/>
              <a:gd name="T11" fmla="*/ 75 h 190"/>
              <a:gd name="T12" fmla="*/ 3 w 249"/>
              <a:gd name="T13" fmla="*/ 78 h 190"/>
              <a:gd name="T14" fmla="*/ 76 w 249"/>
              <a:gd name="T15" fmla="*/ 78 h 190"/>
              <a:gd name="T16" fmla="*/ 249 w 249"/>
              <a:gd name="T17" fmla="*/ 190 h 190"/>
              <a:gd name="T18" fmla="*/ 249 w 249"/>
              <a:gd name="T19" fmla="*/ 117 h 190"/>
              <a:gd name="T20" fmla="*/ 132 w 249"/>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 h="190">
                <a:moveTo>
                  <a:pt x="132" y="0"/>
                </a:moveTo>
                <a:cubicBezTo>
                  <a:pt x="115" y="0"/>
                  <a:pt x="115" y="0"/>
                  <a:pt x="115" y="0"/>
                </a:cubicBezTo>
                <a:cubicBezTo>
                  <a:pt x="59" y="0"/>
                  <a:pt x="59" y="0"/>
                  <a:pt x="59" y="0"/>
                </a:cubicBezTo>
                <a:cubicBezTo>
                  <a:pt x="3" y="0"/>
                  <a:pt x="3" y="0"/>
                  <a:pt x="3" y="0"/>
                </a:cubicBezTo>
                <a:cubicBezTo>
                  <a:pt x="2" y="0"/>
                  <a:pt x="0" y="1"/>
                  <a:pt x="0" y="3"/>
                </a:cubicBezTo>
                <a:cubicBezTo>
                  <a:pt x="0" y="75"/>
                  <a:pt x="0" y="75"/>
                  <a:pt x="0" y="75"/>
                </a:cubicBezTo>
                <a:cubicBezTo>
                  <a:pt x="0" y="76"/>
                  <a:pt x="2" y="78"/>
                  <a:pt x="3" y="78"/>
                </a:cubicBezTo>
                <a:cubicBezTo>
                  <a:pt x="76" y="78"/>
                  <a:pt x="76" y="78"/>
                  <a:pt x="76" y="78"/>
                </a:cubicBezTo>
                <a:cubicBezTo>
                  <a:pt x="106" y="144"/>
                  <a:pt x="172" y="190"/>
                  <a:pt x="249" y="190"/>
                </a:cubicBezTo>
                <a:cubicBezTo>
                  <a:pt x="249" y="117"/>
                  <a:pt x="249" y="117"/>
                  <a:pt x="249" y="117"/>
                </a:cubicBezTo>
                <a:cubicBezTo>
                  <a:pt x="184" y="117"/>
                  <a:pt x="132" y="64"/>
                  <a:pt x="132" y="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9"/>
          <p:cNvSpPr/>
          <p:nvPr/>
        </p:nvSpPr>
        <p:spPr bwMode="auto">
          <a:xfrm>
            <a:off x="4594181" y="1352550"/>
            <a:ext cx="2020138" cy="1542402"/>
          </a:xfrm>
          <a:custGeom>
            <a:avLst/>
            <a:gdLst>
              <a:gd name="T0" fmla="*/ 246 w 249"/>
              <a:gd name="T1" fmla="*/ 112 h 190"/>
              <a:gd name="T2" fmla="*/ 173 w 249"/>
              <a:gd name="T3" fmla="*/ 112 h 190"/>
              <a:gd name="T4" fmla="*/ 0 w 249"/>
              <a:gd name="T5" fmla="*/ 0 h 190"/>
              <a:gd name="T6" fmla="*/ 0 w 249"/>
              <a:gd name="T7" fmla="*/ 72 h 190"/>
              <a:gd name="T8" fmla="*/ 117 w 249"/>
              <a:gd name="T9" fmla="*/ 190 h 190"/>
              <a:gd name="T10" fmla="*/ 134 w 249"/>
              <a:gd name="T11" fmla="*/ 190 h 190"/>
              <a:gd name="T12" fmla="*/ 190 w 249"/>
              <a:gd name="T13" fmla="*/ 190 h 190"/>
              <a:gd name="T14" fmla="*/ 246 w 249"/>
              <a:gd name="T15" fmla="*/ 190 h 190"/>
              <a:gd name="T16" fmla="*/ 249 w 249"/>
              <a:gd name="T17" fmla="*/ 187 h 190"/>
              <a:gd name="T18" fmla="*/ 249 w 249"/>
              <a:gd name="T19" fmla="*/ 115 h 190"/>
              <a:gd name="T20" fmla="*/ 246 w 249"/>
              <a:gd name="T21" fmla="*/ 11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 h="190">
                <a:moveTo>
                  <a:pt x="246" y="112"/>
                </a:moveTo>
                <a:cubicBezTo>
                  <a:pt x="173" y="112"/>
                  <a:pt x="173" y="112"/>
                  <a:pt x="173" y="112"/>
                </a:cubicBezTo>
                <a:cubicBezTo>
                  <a:pt x="143" y="46"/>
                  <a:pt x="77" y="0"/>
                  <a:pt x="0" y="0"/>
                </a:cubicBezTo>
                <a:cubicBezTo>
                  <a:pt x="0" y="72"/>
                  <a:pt x="0" y="72"/>
                  <a:pt x="0" y="72"/>
                </a:cubicBezTo>
                <a:cubicBezTo>
                  <a:pt x="65" y="72"/>
                  <a:pt x="117" y="125"/>
                  <a:pt x="117" y="190"/>
                </a:cubicBezTo>
                <a:cubicBezTo>
                  <a:pt x="134" y="190"/>
                  <a:pt x="134" y="190"/>
                  <a:pt x="134" y="190"/>
                </a:cubicBezTo>
                <a:cubicBezTo>
                  <a:pt x="190" y="190"/>
                  <a:pt x="190" y="190"/>
                  <a:pt x="190" y="190"/>
                </a:cubicBezTo>
                <a:cubicBezTo>
                  <a:pt x="246" y="190"/>
                  <a:pt x="246" y="190"/>
                  <a:pt x="246" y="190"/>
                </a:cubicBezTo>
                <a:cubicBezTo>
                  <a:pt x="247" y="190"/>
                  <a:pt x="249" y="189"/>
                  <a:pt x="249" y="187"/>
                </a:cubicBezTo>
                <a:cubicBezTo>
                  <a:pt x="249" y="115"/>
                  <a:pt x="249" y="115"/>
                  <a:pt x="249" y="115"/>
                </a:cubicBezTo>
                <a:cubicBezTo>
                  <a:pt x="249" y="113"/>
                  <a:pt x="247" y="112"/>
                  <a:pt x="246" y="112"/>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10"/>
          <p:cNvSpPr/>
          <p:nvPr/>
        </p:nvSpPr>
        <p:spPr bwMode="auto">
          <a:xfrm>
            <a:off x="4594181" y="2942726"/>
            <a:ext cx="2020138" cy="1538991"/>
          </a:xfrm>
          <a:custGeom>
            <a:avLst/>
            <a:gdLst>
              <a:gd name="T0" fmla="*/ 246 w 249"/>
              <a:gd name="T1" fmla="*/ 0 h 190"/>
              <a:gd name="T2" fmla="*/ 190 w 249"/>
              <a:gd name="T3" fmla="*/ 0 h 190"/>
              <a:gd name="T4" fmla="*/ 134 w 249"/>
              <a:gd name="T5" fmla="*/ 0 h 190"/>
              <a:gd name="T6" fmla="*/ 117 w 249"/>
              <a:gd name="T7" fmla="*/ 0 h 190"/>
              <a:gd name="T8" fmla="*/ 0 w 249"/>
              <a:gd name="T9" fmla="*/ 117 h 190"/>
              <a:gd name="T10" fmla="*/ 0 w 249"/>
              <a:gd name="T11" fmla="*/ 190 h 190"/>
              <a:gd name="T12" fmla="*/ 173 w 249"/>
              <a:gd name="T13" fmla="*/ 78 h 190"/>
              <a:gd name="T14" fmla="*/ 246 w 249"/>
              <a:gd name="T15" fmla="*/ 78 h 190"/>
              <a:gd name="T16" fmla="*/ 249 w 249"/>
              <a:gd name="T17" fmla="*/ 75 h 190"/>
              <a:gd name="T18" fmla="*/ 249 w 249"/>
              <a:gd name="T19" fmla="*/ 3 h 190"/>
              <a:gd name="T20" fmla="*/ 246 w 249"/>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 h="190">
                <a:moveTo>
                  <a:pt x="246" y="0"/>
                </a:moveTo>
                <a:cubicBezTo>
                  <a:pt x="190" y="0"/>
                  <a:pt x="190" y="0"/>
                  <a:pt x="190" y="0"/>
                </a:cubicBezTo>
                <a:cubicBezTo>
                  <a:pt x="134" y="0"/>
                  <a:pt x="134" y="0"/>
                  <a:pt x="134" y="0"/>
                </a:cubicBezTo>
                <a:cubicBezTo>
                  <a:pt x="117" y="0"/>
                  <a:pt x="117" y="0"/>
                  <a:pt x="117" y="0"/>
                </a:cubicBezTo>
                <a:cubicBezTo>
                  <a:pt x="117" y="64"/>
                  <a:pt x="65" y="117"/>
                  <a:pt x="0" y="117"/>
                </a:cubicBezTo>
                <a:cubicBezTo>
                  <a:pt x="0" y="190"/>
                  <a:pt x="0" y="190"/>
                  <a:pt x="0" y="190"/>
                </a:cubicBezTo>
                <a:cubicBezTo>
                  <a:pt x="77" y="190"/>
                  <a:pt x="143" y="144"/>
                  <a:pt x="173" y="78"/>
                </a:cubicBezTo>
                <a:cubicBezTo>
                  <a:pt x="246" y="78"/>
                  <a:pt x="246" y="78"/>
                  <a:pt x="246" y="78"/>
                </a:cubicBezTo>
                <a:cubicBezTo>
                  <a:pt x="247" y="78"/>
                  <a:pt x="249" y="76"/>
                  <a:pt x="249" y="75"/>
                </a:cubicBezTo>
                <a:cubicBezTo>
                  <a:pt x="249" y="3"/>
                  <a:pt x="249" y="3"/>
                  <a:pt x="249" y="3"/>
                </a:cubicBezTo>
                <a:cubicBezTo>
                  <a:pt x="249" y="1"/>
                  <a:pt x="247" y="0"/>
                  <a:pt x="246" y="0"/>
                </a:cubicBezTo>
                <a:close/>
              </a:path>
            </a:pathLst>
          </a:custGeom>
          <a:solidFill>
            <a:srgbClr val="F3C301"/>
          </a:solidFill>
          <a:ln>
            <a:noFill/>
          </a:ln>
        </p:spPr>
        <p:txBody>
          <a:bodyPr vert="horz" wrap="square" lIns="91440" tIns="45720" rIns="91440" bIns="45720" numCol="1" anchor="t" anchorCtr="0" compatLnSpc="1"/>
          <a:lstStyle/>
          <a:p>
            <a:endParaRPr lang="en-US"/>
          </a:p>
        </p:txBody>
      </p:sp>
      <p:graphicFrame>
        <p:nvGraphicFramePr>
          <p:cNvPr id="15" name="Diagram 14"/>
          <p:cNvGraphicFramePr/>
          <p:nvPr/>
        </p:nvGraphicFramePr>
        <p:xfrm>
          <a:off x="3810000" y="2165687"/>
          <a:ext cx="1524000" cy="1524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6" name="Diagram 15"/>
          <p:cNvGraphicFramePr/>
          <p:nvPr/>
        </p:nvGraphicFramePr>
        <p:xfrm>
          <a:off x="469773" y="2237120"/>
          <a:ext cx="2096959" cy="142074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7" name="Diagram 16"/>
          <p:cNvGraphicFramePr/>
          <p:nvPr/>
        </p:nvGraphicFramePr>
        <p:xfrm>
          <a:off x="6553200" y="2237120"/>
          <a:ext cx="2096959" cy="142074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8" name="TextBox 17"/>
          <p:cNvSpPr txBox="1"/>
          <p:nvPr/>
        </p:nvSpPr>
        <p:spPr>
          <a:xfrm>
            <a:off x="917282" y="361348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19" name="Rectangle 18"/>
          <p:cNvSpPr/>
          <p:nvPr/>
        </p:nvSpPr>
        <p:spPr>
          <a:xfrm>
            <a:off x="533400" y="38743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0" name="TextBox 19"/>
          <p:cNvSpPr txBox="1"/>
          <p:nvPr/>
        </p:nvSpPr>
        <p:spPr>
          <a:xfrm>
            <a:off x="7013282" y="3613487"/>
            <a:ext cx="1213437"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21" name="Rectangle 20"/>
          <p:cNvSpPr/>
          <p:nvPr/>
        </p:nvSpPr>
        <p:spPr>
          <a:xfrm>
            <a:off x="6629400" y="3874353"/>
            <a:ext cx="1981200" cy="430887"/>
          </a:xfrm>
          <a:prstGeom prst="rect">
            <a:avLst/>
          </a:prstGeom>
        </p:spPr>
        <p:txBody>
          <a:bodyPr wrap="square">
            <a:spAutoFit/>
          </a:bodyPr>
          <a:lstStyle/>
          <a:p>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2" name="TextBox 21"/>
          <p:cNvSpPr txBox="1"/>
          <p:nvPr/>
        </p:nvSpPr>
        <p:spPr>
          <a:xfrm>
            <a:off x="2682553" y="3110395"/>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3" name="TextBox 22"/>
          <p:cNvSpPr txBox="1"/>
          <p:nvPr/>
        </p:nvSpPr>
        <p:spPr>
          <a:xfrm>
            <a:off x="2690186" y="2457174"/>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4" name="TextBox 23"/>
          <p:cNvSpPr txBox="1"/>
          <p:nvPr/>
        </p:nvSpPr>
        <p:spPr>
          <a:xfrm>
            <a:off x="5715000" y="245717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5" name="TextBox 24"/>
          <p:cNvSpPr txBox="1"/>
          <p:nvPr/>
        </p:nvSpPr>
        <p:spPr>
          <a:xfrm>
            <a:off x="5715000" y="3110395"/>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8" name="TextBox 2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0" name="TextBox 2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p:cTn id="45" dur="500" fill="hold"/>
                                        <p:tgtEl>
                                          <p:spTgt spid="17"/>
                                        </p:tgtEl>
                                        <p:attrNameLst>
                                          <p:attrName>ppt_w</p:attrName>
                                        </p:attrNameLst>
                                      </p:cBhvr>
                                      <p:tavLst>
                                        <p:tav tm="0">
                                          <p:val>
                                            <p:fltVal val="0"/>
                                          </p:val>
                                        </p:tav>
                                        <p:tav tm="100000">
                                          <p:val>
                                            <p:strVal val="#ppt_w"/>
                                          </p:val>
                                        </p:tav>
                                      </p:tavLst>
                                    </p:anim>
                                    <p:anim calcmode="lin" valueType="num">
                                      <p:cBhvr>
                                        <p:cTn id="46" dur="500" fill="hold"/>
                                        <p:tgtEl>
                                          <p:spTgt spid="17"/>
                                        </p:tgtEl>
                                        <p:attrNameLst>
                                          <p:attrName>ppt_h</p:attrName>
                                        </p:attrNameLst>
                                      </p:cBhvr>
                                      <p:tavLst>
                                        <p:tav tm="0">
                                          <p:val>
                                            <p:fltVal val="0"/>
                                          </p:val>
                                        </p:tav>
                                        <p:tav tm="100000">
                                          <p:val>
                                            <p:strVal val="#ppt_h"/>
                                          </p:val>
                                        </p:tav>
                                      </p:tavLst>
                                    </p:anim>
                                    <p:animEffect transition="in" filter="fade">
                                      <p:cBhvr>
                                        <p:cTn id="47" dur="500"/>
                                        <p:tgtEl>
                                          <p:spTgt spid="17"/>
                                        </p:tgtEl>
                                      </p:cBhvr>
                                    </p:animEffect>
                                  </p:childTnLst>
                                </p:cTn>
                              </p:par>
                            </p:childTnLst>
                          </p:cTn>
                        </p:par>
                        <p:par>
                          <p:cTn id="48" fill="hold">
                            <p:stCondLst>
                              <p:cond delay="5000"/>
                            </p:stCondLst>
                            <p:childTnLst>
                              <p:par>
                                <p:cTn id="49" presetID="2" presetClass="entr" presetSubtype="4"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250" fill="hold"/>
                                        <p:tgtEl>
                                          <p:spTgt spid="18"/>
                                        </p:tgtEl>
                                        <p:attrNameLst>
                                          <p:attrName>ppt_x</p:attrName>
                                        </p:attrNameLst>
                                      </p:cBhvr>
                                      <p:tavLst>
                                        <p:tav tm="0">
                                          <p:val>
                                            <p:strVal val="#ppt_x"/>
                                          </p:val>
                                        </p:tav>
                                        <p:tav tm="100000">
                                          <p:val>
                                            <p:strVal val="#ppt_x"/>
                                          </p:val>
                                        </p:tav>
                                      </p:tavLst>
                                    </p:anim>
                                    <p:anim calcmode="lin" valueType="num">
                                      <p:cBhvr additive="base">
                                        <p:cTn id="52" dur="250" fill="hold"/>
                                        <p:tgtEl>
                                          <p:spTgt spid="18"/>
                                        </p:tgtEl>
                                        <p:attrNameLst>
                                          <p:attrName>ppt_y</p:attrName>
                                        </p:attrNameLst>
                                      </p:cBhvr>
                                      <p:tavLst>
                                        <p:tav tm="0">
                                          <p:val>
                                            <p:strVal val="1+#ppt_h/2"/>
                                          </p:val>
                                        </p:tav>
                                        <p:tav tm="100000">
                                          <p:val>
                                            <p:strVal val="#ppt_y"/>
                                          </p:val>
                                        </p:tav>
                                      </p:tavLst>
                                    </p:anim>
                                  </p:childTnLst>
                                </p:cTn>
                              </p:par>
                            </p:childTnLst>
                          </p:cTn>
                        </p:par>
                        <p:par>
                          <p:cTn id="53" fill="hold">
                            <p:stCondLst>
                              <p:cond delay="5500"/>
                            </p:stCondLst>
                            <p:childTnLst>
                              <p:par>
                                <p:cTn id="54" presetID="2" presetClass="entr" presetSubtype="4" fill="hold" grpId="0" nodeType="afterEffect">
                                  <p:stCondLst>
                                    <p:cond delay="0"/>
                                  </p:stCondLst>
                                  <p:childTnLst>
                                    <p:set>
                                      <p:cBhvr>
                                        <p:cTn id="55" dur="1" fill="hold">
                                          <p:stCondLst>
                                            <p:cond delay="0"/>
                                          </p:stCondLst>
                                        </p:cTn>
                                        <p:tgtEl>
                                          <p:spTgt spid="20"/>
                                        </p:tgtEl>
                                        <p:attrNameLst>
                                          <p:attrName>style.visibility</p:attrName>
                                        </p:attrNameLst>
                                      </p:cBhvr>
                                      <p:to>
                                        <p:strVal val="visible"/>
                                      </p:to>
                                    </p:set>
                                    <p:anim calcmode="lin" valueType="num">
                                      <p:cBhvr additive="base">
                                        <p:cTn id="56" dur="250" fill="hold"/>
                                        <p:tgtEl>
                                          <p:spTgt spid="20"/>
                                        </p:tgtEl>
                                        <p:attrNameLst>
                                          <p:attrName>ppt_x</p:attrName>
                                        </p:attrNameLst>
                                      </p:cBhvr>
                                      <p:tavLst>
                                        <p:tav tm="0">
                                          <p:val>
                                            <p:strVal val="#ppt_x"/>
                                          </p:val>
                                        </p:tav>
                                        <p:tav tm="100000">
                                          <p:val>
                                            <p:strVal val="#ppt_x"/>
                                          </p:val>
                                        </p:tav>
                                      </p:tavLst>
                                    </p:anim>
                                    <p:anim calcmode="lin" valueType="num">
                                      <p:cBhvr additive="base">
                                        <p:cTn id="57" dur="250" fill="hold"/>
                                        <p:tgtEl>
                                          <p:spTgt spid="20"/>
                                        </p:tgtEl>
                                        <p:attrNameLst>
                                          <p:attrName>ppt_y</p:attrName>
                                        </p:attrNameLst>
                                      </p:cBhvr>
                                      <p:tavLst>
                                        <p:tav tm="0">
                                          <p:val>
                                            <p:strVal val="1+#ppt_h/2"/>
                                          </p:val>
                                        </p:tav>
                                        <p:tav tm="100000">
                                          <p:val>
                                            <p:strVal val="#ppt_y"/>
                                          </p:val>
                                        </p:tav>
                                      </p:tavLst>
                                    </p:anim>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500"/>
                                        <p:tgtEl>
                                          <p:spTgt spid="21"/>
                                        </p:tgtEl>
                                      </p:cBhvr>
                                    </p:animEffect>
                                  </p:childTnLst>
                                </p:cTn>
                              </p:par>
                            </p:childTnLst>
                          </p:cTn>
                        </p:par>
                        <p:par>
                          <p:cTn id="66" fill="hold">
                            <p:stCondLst>
                              <p:cond delay="7000"/>
                            </p:stCondLst>
                            <p:childTnLst>
                              <p:par>
                                <p:cTn id="67" presetID="37" presetClass="entr" presetSubtype="0"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750"/>
                                        <p:tgtEl>
                                          <p:spTgt spid="28"/>
                                        </p:tgtEl>
                                      </p:cBhvr>
                                    </p:animEffect>
                                    <p:anim calcmode="lin" valueType="num">
                                      <p:cBhvr>
                                        <p:cTn id="70" dur="750" fill="hold"/>
                                        <p:tgtEl>
                                          <p:spTgt spid="28"/>
                                        </p:tgtEl>
                                        <p:attrNameLst>
                                          <p:attrName>ppt_x</p:attrName>
                                        </p:attrNameLst>
                                      </p:cBhvr>
                                      <p:tavLst>
                                        <p:tav tm="0">
                                          <p:val>
                                            <p:strVal val="#ppt_x"/>
                                          </p:val>
                                        </p:tav>
                                        <p:tav tm="100000">
                                          <p:val>
                                            <p:strVal val="#ppt_x"/>
                                          </p:val>
                                        </p:tav>
                                      </p:tavLst>
                                    </p:anim>
                                    <p:anim calcmode="lin" valueType="num">
                                      <p:cBhvr>
                                        <p:cTn id="71" dur="675" decel="100000" fill="hold"/>
                                        <p:tgtEl>
                                          <p:spTgt spid="28"/>
                                        </p:tgtEl>
                                        <p:attrNameLst>
                                          <p:attrName>ppt_y</p:attrName>
                                        </p:attrNameLst>
                                      </p:cBhvr>
                                      <p:tavLst>
                                        <p:tav tm="0">
                                          <p:val>
                                            <p:strVal val="#ppt_y+1"/>
                                          </p:val>
                                        </p:tav>
                                        <p:tav tm="100000">
                                          <p:val>
                                            <p:strVal val="#ppt_y-.03"/>
                                          </p:val>
                                        </p:tav>
                                      </p:tavLst>
                                    </p:anim>
                                    <p:anim calcmode="lin" valueType="num">
                                      <p:cBhvr>
                                        <p:cTn id="72" dur="75" accel="100000" fill="hold">
                                          <p:stCondLst>
                                            <p:cond delay="675"/>
                                          </p:stCondLst>
                                        </p:cTn>
                                        <p:tgtEl>
                                          <p:spTgt spid="28"/>
                                        </p:tgtEl>
                                        <p:attrNameLst>
                                          <p:attrName>ppt_y</p:attrName>
                                        </p:attrNameLst>
                                      </p:cBhvr>
                                      <p:tavLst>
                                        <p:tav tm="0">
                                          <p:val>
                                            <p:strVal val="#ppt_y-.03"/>
                                          </p:val>
                                        </p:tav>
                                        <p:tav tm="100000">
                                          <p:val>
                                            <p:strVal val="#ppt_y"/>
                                          </p:val>
                                        </p:tav>
                                      </p:tavLst>
                                    </p:anim>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Graphic spid="16" grpId="0">
        <p:bldAsOne/>
      </p:bldGraphic>
      <p:bldGraphic spid="17" grpId="0">
        <p:bldAsOne/>
      </p:bldGraphic>
      <p:bldP spid="18" grpId="0"/>
      <p:bldP spid="19" grpId="0"/>
      <p:bldP spid="20" grpId="0"/>
      <p:bldP spid="21" grpId="0"/>
      <p:bldP spid="22" grpId="0"/>
      <p:bldP spid="23" grpId="0"/>
      <p:bldP spid="24" grpId="0"/>
      <p:bldP spid="25" grpId="0"/>
      <p:bldP spid="28" grpId="0"/>
      <p:bldP spid="3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413792"/>
            <a:ext cx="5416925" cy="2758158"/>
            <a:chOff x="0" y="1413792"/>
            <a:chExt cx="5416925" cy="2758158"/>
          </a:xfrm>
        </p:grpSpPr>
        <p:sp>
          <p:nvSpPr>
            <p:cNvPr id="10" name="Freeform 52"/>
            <p:cNvSpPr/>
            <p:nvPr/>
          </p:nvSpPr>
          <p:spPr bwMode="auto">
            <a:xfrm>
              <a:off x="2743200" y="3000117"/>
              <a:ext cx="284004" cy="84434"/>
            </a:xfrm>
            <a:custGeom>
              <a:avLst/>
              <a:gdLst>
                <a:gd name="T0" fmla="*/ 0 w 111"/>
                <a:gd name="T1" fmla="*/ 2 h 33"/>
                <a:gd name="T2" fmla="*/ 0 w 111"/>
                <a:gd name="T3" fmla="*/ 33 h 33"/>
                <a:gd name="T4" fmla="*/ 111 w 111"/>
                <a:gd name="T5" fmla="*/ 33 h 33"/>
                <a:gd name="T6" fmla="*/ 111 w 111"/>
                <a:gd name="T7" fmla="*/ 0 h 33"/>
                <a:gd name="T8" fmla="*/ 0 w 111"/>
                <a:gd name="T9" fmla="*/ 2 h 33"/>
              </a:gdLst>
              <a:ahLst/>
              <a:cxnLst>
                <a:cxn ang="0">
                  <a:pos x="T0" y="T1"/>
                </a:cxn>
                <a:cxn ang="0">
                  <a:pos x="T2" y="T3"/>
                </a:cxn>
                <a:cxn ang="0">
                  <a:pos x="T4" y="T5"/>
                </a:cxn>
                <a:cxn ang="0">
                  <a:pos x="T6" y="T7"/>
                </a:cxn>
                <a:cxn ang="0">
                  <a:pos x="T8" y="T9"/>
                </a:cxn>
              </a:cxnLst>
              <a:rect l="0" t="0" r="r" b="b"/>
              <a:pathLst>
                <a:path w="111" h="33">
                  <a:moveTo>
                    <a:pt x="0" y="2"/>
                  </a:moveTo>
                  <a:lnTo>
                    <a:pt x="0" y="33"/>
                  </a:lnTo>
                  <a:lnTo>
                    <a:pt x="111" y="33"/>
                  </a:lnTo>
                  <a:lnTo>
                    <a:pt x="111" y="0"/>
                  </a:lnTo>
                  <a:lnTo>
                    <a:pt x="0" y="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53"/>
            <p:cNvSpPr/>
            <p:nvPr/>
          </p:nvSpPr>
          <p:spPr bwMode="auto">
            <a:xfrm>
              <a:off x="4657024" y="2641914"/>
              <a:ext cx="759901" cy="442637"/>
            </a:xfrm>
            <a:custGeom>
              <a:avLst/>
              <a:gdLst>
                <a:gd name="T0" fmla="*/ 94 w 125"/>
                <a:gd name="T1" fmla="*/ 0 h 73"/>
                <a:gd name="T2" fmla="*/ 0 w 125"/>
                <a:gd name="T3" fmla="*/ 0 h 73"/>
                <a:gd name="T4" fmla="*/ 0 w 125"/>
                <a:gd name="T5" fmla="*/ 73 h 73"/>
                <a:gd name="T6" fmla="*/ 107 w 125"/>
                <a:gd name="T7" fmla="*/ 73 h 73"/>
                <a:gd name="T8" fmla="*/ 103 w 125"/>
                <a:gd name="T9" fmla="*/ 68 h 73"/>
                <a:gd name="T10" fmla="*/ 125 w 125"/>
                <a:gd name="T11" fmla="*/ 38 h 73"/>
                <a:gd name="T12" fmla="*/ 125 w 125"/>
                <a:gd name="T13" fmla="*/ 31 h 73"/>
                <a:gd name="T14" fmla="*/ 94 w 125"/>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3">
                  <a:moveTo>
                    <a:pt x="94" y="0"/>
                  </a:moveTo>
                  <a:cubicBezTo>
                    <a:pt x="0" y="0"/>
                    <a:pt x="0" y="0"/>
                    <a:pt x="0" y="0"/>
                  </a:cubicBezTo>
                  <a:cubicBezTo>
                    <a:pt x="0" y="73"/>
                    <a:pt x="0" y="73"/>
                    <a:pt x="0" y="73"/>
                  </a:cubicBezTo>
                  <a:cubicBezTo>
                    <a:pt x="107" y="73"/>
                    <a:pt x="107" y="73"/>
                    <a:pt x="107" y="73"/>
                  </a:cubicBezTo>
                  <a:cubicBezTo>
                    <a:pt x="106" y="71"/>
                    <a:pt x="104" y="69"/>
                    <a:pt x="103" y="68"/>
                  </a:cubicBezTo>
                  <a:cubicBezTo>
                    <a:pt x="116" y="64"/>
                    <a:pt x="125" y="52"/>
                    <a:pt x="125" y="38"/>
                  </a:cubicBezTo>
                  <a:cubicBezTo>
                    <a:pt x="125" y="31"/>
                    <a:pt x="125" y="31"/>
                    <a:pt x="125" y="31"/>
                  </a:cubicBezTo>
                  <a:cubicBezTo>
                    <a:pt x="125" y="14"/>
                    <a:pt x="111" y="0"/>
                    <a:pt x="94" y="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2" name="Freeform 54"/>
            <p:cNvSpPr/>
            <p:nvPr/>
          </p:nvSpPr>
          <p:spPr bwMode="auto">
            <a:xfrm>
              <a:off x="4657024" y="3163866"/>
              <a:ext cx="688261" cy="680584"/>
            </a:xfrm>
            <a:custGeom>
              <a:avLst/>
              <a:gdLst>
                <a:gd name="T0" fmla="*/ 0 w 113"/>
                <a:gd name="T1" fmla="*/ 112 h 112"/>
                <a:gd name="T2" fmla="*/ 86 w 113"/>
                <a:gd name="T3" fmla="*/ 112 h 112"/>
                <a:gd name="T4" fmla="*/ 79 w 113"/>
                <a:gd name="T5" fmla="*/ 102 h 112"/>
                <a:gd name="T6" fmla="*/ 101 w 113"/>
                <a:gd name="T7" fmla="*/ 72 h 112"/>
                <a:gd name="T8" fmla="*/ 101 w 113"/>
                <a:gd name="T9" fmla="*/ 65 h 112"/>
                <a:gd name="T10" fmla="*/ 91 w 113"/>
                <a:gd name="T11" fmla="*/ 42 h 112"/>
                <a:gd name="T12" fmla="*/ 113 w 113"/>
                <a:gd name="T13" fmla="*/ 12 h 112"/>
                <a:gd name="T14" fmla="*/ 113 w 113"/>
                <a:gd name="T15" fmla="*/ 5 h 112"/>
                <a:gd name="T16" fmla="*/ 113 w 113"/>
                <a:gd name="T17" fmla="*/ 0 h 112"/>
                <a:gd name="T18" fmla="*/ 0 w 113"/>
                <a:gd name="T19" fmla="*/ 0 h 112"/>
                <a:gd name="T20" fmla="*/ 0 w 113"/>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12">
                  <a:moveTo>
                    <a:pt x="0" y="112"/>
                  </a:moveTo>
                  <a:cubicBezTo>
                    <a:pt x="86" y="112"/>
                    <a:pt x="86" y="112"/>
                    <a:pt x="86" y="112"/>
                  </a:cubicBezTo>
                  <a:cubicBezTo>
                    <a:pt x="84" y="108"/>
                    <a:pt x="82" y="105"/>
                    <a:pt x="79" y="102"/>
                  </a:cubicBezTo>
                  <a:cubicBezTo>
                    <a:pt x="92" y="98"/>
                    <a:pt x="101" y="86"/>
                    <a:pt x="101" y="72"/>
                  </a:cubicBezTo>
                  <a:cubicBezTo>
                    <a:pt x="101" y="65"/>
                    <a:pt x="101" y="65"/>
                    <a:pt x="101" y="65"/>
                  </a:cubicBezTo>
                  <a:cubicBezTo>
                    <a:pt x="101" y="56"/>
                    <a:pt x="97" y="48"/>
                    <a:pt x="91" y="42"/>
                  </a:cubicBezTo>
                  <a:cubicBezTo>
                    <a:pt x="104" y="38"/>
                    <a:pt x="113" y="26"/>
                    <a:pt x="113" y="12"/>
                  </a:cubicBezTo>
                  <a:cubicBezTo>
                    <a:pt x="113" y="5"/>
                    <a:pt x="113" y="5"/>
                    <a:pt x="113" y="5"/>
                  </a:cubicBezTo>
                  <a:cubicBezTo>
                    <a:pt x="113" y="4"/>
                    <a:pt x="113" y="2"/>
                    <a:pt x="113" y="0"/>
                  </a:cubicBezTo>
                  <a:cubicBezTo>
                    <a:pt x="0" y="0"/>
                    <a:pt x="0" y="0"/>
                    <a:pt x="0" y="0"/>
                  </a:cubicBezTo>
                  <a:lnTo>
                    <a:pt x="0" y="112"/>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3" name="Freeform 55"/>
            <p:cNvSpPr/>
            <p:nvPr/>
          </p:nvSpPr>
          <p:spPr bwMode="auto">
            <a:xfrm>
              <a:off x="3114194" y="2403965"/>
              <a:ext cx="1463512" cy="680584"/>
            </a:xfrm>
            <a:custGeom>
              <a:avLst/>
              <a:gdLst>
                <a:gd name="T0" fmla="*/ 241 w 241"/>
                <a:gd name="T1" fmla="*/ 112 h 112"/>
                <a:gd name="T2" fmla="*/ 241 w 241"/>
                <a:gd name="T3" fmla="*/ 39 h 112"/>
                <a:gd name="T4" fmla="*/ 219 w 241"/>
                <a:gd name="T5" fmla="*/ 31 h 112"/>
                <a:gd name="T6" fmla="*/ 215 w 241"/>
                <a:gd name="T7" fmla="*/ 0 h 112"/>
                <a:gd name="T8" fmla="*/ 97 w 241"/>
                <a:gd name="T9" fmla="*/ 0 h 112"/>
                <a:gd name="T10" fmla="*/ 52 w 241"/>
                <a:gd name="T11" fmla="*/ 97 h 112"/>
                <a:gd name="T12" fmla="*/ 0 w 241"/>
                <a:gd name="T13" fmla="*/ 98 h 112"/>
                <a:gd name="T14" fmla="*/ 0 w 241"/>
                <a:gd name="T15" fmla="*/ 112 h 112"/>
                <a:gd name="T16" fmla="*/ 241 w 241"/>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112">
                  <a:moveTo>
                    <a:pt x="241" y="112"/>
                  </a:moveTo>
                  <a:cubicBezTo>
                    <a:pt x="241" y="39"/>
                    <a:pt x="241" y="39"/>
                    <a:pt x="241" y="39"/>
                  </a:cubicBezTo>
                  <a:cubicBezTo>
                    <a:pt x="230" y="39"/>
                    <a:pt x="223" y="36"/>
                    <a:pt x="219" y="31"/>
                  </a:cubicBezTo>
                  <a:cubicBezTo>
                    <a:pt x="214" y="25"/>
                    <a:pt x="213" y="14"/>
                    <a:pt x="215" y="0"/>
                  </a:cubicBezTo>
                  <a:cubicBezTo>
                    <a:pt x="97" y="0"/>
                    <a:pt x="97" y="0"/>
                    <a:pt x="97" y="0"/>
                  </a:cubicBezTo>
                  <a:cubicBezTo>
                    <a:pt x="71" y="42"/>
                    <a:pt x="56" y="84"/>
                    <a:pt x="52" y="97"/>
                  </a:cubicBezTo>
                  <a:cubicBezTo>
                    <a:pt x="0" y="98"/>
                    <a:pt x="0" y="98"/>
                    <a:pt x="0" y="98"/>
                  </a:cubicBezTo>
                  <a:cubicBezTo>
                    <a:pt x="0" y="112"/>
                    <a:pt x="0" y="112"/>
                    <a:pt x="0" y="112"/>
                  </a:cubicBezTo>
                  <a:lnTo>
                    <a:pt x="241" y="112"/>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Rectangle 56"/>
            <p:cNvSpPr>
              <a:spLocks noChangeArrowheads="1"/>
            </p:cNvSpPr>
            <p:nvPr/>
          </p:nvSpPr>
          <p:spPr bwMode="auto">
            <a:xfrm>
              <a:off x="2743200" y="3163866"/>
              <a:ext cx="284004" cy="680584"/>
            </a:xfrm>
            <a:prstGeom prst="rect">
              <a:avLst/>
            </a:prstGeom>
            <a:solidFill>
              <a:srgbClr val="F3C301"/>
            </a:solidFill>
            <a:ln>
              <a:noFill/>
            </a:ln>
          </p:spPr>
          <p:txBody>
            <a:bodyPr vert="horz" wrap="square" lIns="91440" tIns="45720" rIns="91440" bIns="45720" numCol="1" anchor="t" anchorCtr="0" compatLnSpc="1"/>
            <a:lstStyle/>
            <a:p>
              <a:endParaRPr lang="en-US"/>
            </a:p>
          </p:txBody>
        </p:sp>
        <p:sp>
          <p:nvSpPr>
            <p:cNvPr id="15" name="Freeform 57"/>
            <p:cNvSpPr/>
            <p:nvPr/>
          </p:nvSpPr>
          <p:spPr bwMode="auto">
            <a:xfrm>
              <a:off x="4657024" y="3923766"/>
              <a:ext cx="542421" cy="230273"/>
            </a:xfrm>
            <a:custGeom>
              <a:avLst/>
              <a:gdLst>
                <a:gd name="T0" fmla="*/ 0 w 89"/>
                <a:gd name="T1" fmla="*/ 0 h 38"/>
                <a:gd name="T2" fmla="*/ 0 w 89"/>
                <a:gd name="T3" fmla="*/ 38 h 38"/>
                <a:gd name="T4" fmla="*/ 58 w 89"/>
                <a:gd name="T5" fmla="*/ 38 h 38"/>
                <a:gd name="T6" fmla="*/ 89 w 89"/>
                <a:gd name="T7" fmla="*/ 7 h 38"/>
                <a:gd name="T8" fmla="*/ 89 w 89"/>
                <a:gd name="T9" fmla="*/ 0 h 38"/>
                <a:gd name="T10" fmla="*/ 0 w 89"/>
                <a:gd name="T11" fmla="*/ 0 h 38"/>
              </a:gdLst>
              <a:ahLst/>
              <a:cxnLst>
                <a:cxn ang="0">
                  <a:pos x="T0" y="T1"/>
                </a:cxn>
                <a:cxn ang="0">
                  <a:pos x="T2" y="T3"/>
                </a:cxn>
                <a:cxn ang="0">
                  <a:pos x="T4" y="T5"/>
                </a:cxn>
                <a:cxn ang="0">
                  <a:pos x="T6" y="T7"/>
                </a:cxn>
                <a:cxn ang="0">
                  <a:pos x="T8" y="T9"/>
                </a:cxn>
                <a:cxn ang="0">
                  <a:pos x="T10" y="T11"/>
                </a:cxn>
              </a:cxnLst>
              <a:rect l="0" t="0" r="r" b="b"/>
              <a:pathLst>
                <a:path w="89" h="38">
                  <a:moveTo>
                    <a:pt x="0" y="0"/>
                  </a:moveTo>
                  <a:cubicBezTo>
                    <a:pt x="0" y="38"/>
                    <a:pt x="0" y="38"/>
                    <a:pt x="0" y="38"/>
                  </a:cubicBezTo>
                  <a:cubicBezTo>
                    <a:pt x="58" y="38"/>
                    <a:pt x="58" y="38"/>
                    <a:pt x="58" y="38"/>
                  </a:cubicBezTo>
                  <a:cubicBezTo>
                    <a:pt x="75" y="38"/>
                    <a:pt x="89" y="24"/>
                    <a:pt x="89" y="7"/>
                  </a:cubicBezTo>
                  <a:cubicBezTo>
                    <a:pt x="89" y="0"/>
                    <a:pt x="89" y="0"/>
                    <a:pt x="89" y="0"/>
                  </a:cubicBezTo>
                  <a:lnTo>
                    <a:pt x="0"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6" name="Freeform 58"/>
            <p:cNvSpPr/>
            <p:nvPr/>
          </p:nvSpPr>
          <p:spPr bwMode="auto">
            <a:xfrm>
              <a:off x="3114194" y="3923766"/>
              <a:ext cx="1463512" cy="248184"/>
            </a:xfrm>
            <a:custGeom>
              <a:avLst/>
              <a:gdLst>
                <a:gd name="T0" fmla="*/ 241 w 241"/>
                <a:gd name="T1" fmla="*/ 0 h 41"/>
                <a:gd name="T2" fmla="*/ 0 w 241"/>
                <a:gd name="T3" fmla="*/ 0 h 41"/>
                <a:gd name="T4" fmla="*/ 0 w 241"/>
                <a:gd name="T5" fmla="*/ 25 h 41"/>
                <a:gd name="T6" fmla="*/ 16 w 241"/>
                <a:gd name="T7" fmla="*/ 25 h 41"/>
                <a:gd name="T8" fmla="*/ 134 w 241"/>
                <a:gd name="T9" fmla="*/ 41 h 41"/>
                <a:gd name="T10" fmla="*/ 171 w 241"/>
                <a:gd name="T11" fmla="*/ 38 h 41"/>
                <a:gd name="T12" fmla="*/ 241 w 241"/>
                <a:gd name="T13" fmla="*/ 38 h 41"/>
                <a:gd name="T14" fmla="*/ 241 w 2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41">
                  <a:moveTo>
                    <a:pt x="241" y="0"/>
                  </a:moveTo>
                  <a:cubicBezTo>
                    <a:pt x="0" y="0"/>
                    <a:pt x="0" y="0"/>
                    <a:pt x="0" y="0"/>
                  </a:cubicBezTo>
                  <a:cubicBezTo>
                    <a:pt x="0" y="25"/>
                    <a:pt x="0" y="25"/>
                    <a:pt x="0" y="25"/>
                  </a:cubicBezTo>
                  <a:cubicBezTo>
                    <a:pt x="16" y="25"/>
                    <a:pt x="16" y="25"/>
                    <a:pt x="16" y="25"/>
                  </a:cubicBezTo>
                  <a:cubicBezTo>
                    <a:pt x="21" y="26"/>
                    <a:pt x="81" y="41"/>
                    <a:pt x="134" y="41"/>
                  </a:cubicBezTo>
                  <a:cubicBezTo>
                    <a:pt x="148" y="41"/>
                    <a:pt x="161" y="40"/>
                    <a:pt x="171" y="38"/>
                  </a:cubicBezTo>
                  <a:cubicBezTo>
                    <a:pt x="241" y="38"/>
                    <a:pt x="241" y="38"/>
                    <a:pt x="241" y="38"/>
                  </a:cubicBezTo>
                  <a:lnTo>
                    <a:pt x="241"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Rectangle 59"/>
            <p:cNvSpPr>
              <a:spLocks noChangeArrowheads="1"/>
            </p:cNvSpPr>
            <p:nvPr/>
          </p:nvSpPr>
          <p:spPr bwMode="auto">
            <a:xfrm>
              <a:off x="3114194" y="3163866"/>
              <a:ext cx="1463512" cy="680584"/>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18" name="Rectangle 60"/>
            <p:cNvSpPr>
              <a:spLocks noChangeArrowheads="1"/>
            </p:cNvSpPr>
            <p:nvPr/>
          </p:nvSpPr>
          <p:spPr bwMode="auto">
            <a:xfrm>
              <a:off x="2743200" y="3923766"/>
              <a:ext cx="284004" cy="150958"/>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19" name="Freeform 61"/>
            <p:cNvSpPr/>
            <p:nvPr/>
          </p:nvSpPr>
          <p:spPr bwMode="auto">
            <a:xfrm>
              <a:off x="3733373" y="1413792"/>
              <a:ext cx="852011" cy="931326"/>
            </a:xfrm>
            <a:custGeom>
              <a:avLst/>
              <a:gdLst>
                <a:gd name="T0" fmla="*/ 112 w 140"/>
                <a:gd name="T1" fmla="*/ 153 h 153"/>
                <a:gd name="T2" fmla="*/ 126 w 140"/>
                <a:gd name="T3" fmla="*/ 98 h 153"/>
                <a:gd name="T4" fmla="*/ 127 w 140"/>
                <a:gd name="T5" fmla="*/ 94 h 153"/>
                <a:gd name="T6" fmla="*/ 106 w 140"/>
                <a:gd name="T7" fmla="*/ 16 h 153"/>
                <a:gd name="T8" fmla="*/ 69 w 140"/>
                <a:gd name="T9" fmla="*/ 0 h 153"/>
                <a:gd name="T10" fmla="*/ 60 w 140"/>
                <a:gd name="T11" fmla="*/ 2 h 153"/>
                <a:gd name="T12" fmla="*/ 52 w 140"/>
                <a:gd name="T13" fmla="*/ 15 h 153"/>
                <a:gd name="T14" fmla="*/ 10 w 140"/>
                <a:gd name="T15" fmla="*/ 139 h 153"/>
                <a:gd name="T16" fmla="*/ 0 w 140"/>
                <a:gd name="T17" fmla="*/ 153 h 153"/>
                <a:gd name="T18" fmla="*/ 112 w 140"/>
                <a:gd name="T19"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153">
                  <a:moveTo>
                    <a:pt x="112" y="153"/>
                  </a:moveTo>
                  <a:cubicBezTo>
                    <a:pt x="115" y="137"/>
                    <a:pt x="120" y="119"/>
                    <a:pt x="126" y="98"/>
                  </a:cubicBezTo>
                  <a:cubicBezTo>
                    <a:pt x="127" y="94"/>
                    <a:pt x="127" y="94"/>
                    <a:pt x="127" y="94"/>
                  </a:cubicBezTo>
                  <a:cubicBezTo>
                    <a:pt x="140" y="51"/>
                    <a:pt x="116" y="25"/>
                    <a:pt x="106" y="16"/>
                  </a:cubicBezTo>
                  <a:cubicBezTo>
                    <a:pt x="94" y="6"/>
                    <a:pt x="81" y="0"/>
                    <a:pt x="69" y="0"/>
                  </a:cubicBezTo>
                  <a:cubicBezTo>
                    <a:pt x="66" y="0"/>
                    <a:pt x="63" y="1"/>
                    <a:pt x="60" y="2"/>
                  </a:cubicBezTo>
                  <a:cubicBezTo>
                    <a:pt x="55" y="4"/>
                    <a:pt x="52" y="9"/>
                    <a:pt x="52" y="15"/>
                  </a:cubicBezTo>
                  <a:cubicBezTo>
                    <a:pt x="52" y="44"/>
                    <a:pt x="52" y="84"/>
                    <a:pt x="10" y="139"/>
                  </a:cubicBezTo>
                  <a:cubicBezTo>
                    <a:pt x="6" y="143"/>
                    <a:pt x="3" y="148"/>
                    <a:pt x="0" y="153"/>
                  </a:cubicBezTo>
                  <a:lnTo>
                    <a:pt x="112" y="153"/>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21" name="Rectangle 58"/>
            <p:cNvSpPr>
              <a:spLocks noChangeArrowheads="1"/>
            </p:cNvSpPr>
            <p:nvPr/>
          </p:nvSpPr>
          <p:spPr bwMode="auto">
            <a:xfrm>
              <a:off x="2362199" y="3000117"/>
              <a:ext cx="299037" cy="1084569"/>
            </a:xfrm>
            <a:prstGeom prst="rect">
              <a:avLst/>
            </a:prstGeom>
            <a:solidFill>
              <a:srgbClr val="028985"/>
            </a:solidFill>
            <a:ln>
              <a:noFill/>
            </a:ln>
          </p:spPr>
          <p:txBody>
            <a:bodyPr vert="horz" wrap="square" lIns="91440" tIns="45720" rIns="91440" bIns="45720" numCol="1" anchor="t" anchorCtr="0" compatLnSpc="1"/>
            <a:lstStyle/>
            <a:p>
              <a:endParaRPr lang="en-US"/>
            </a:p>
          </p:txBody>
        </p:sp>
        <p:sp>
          <p:nvSpPr>
            <p:cNvPr id="22" name="Rectangle 58"/>
            <p:cNvSpPr>
              <a:spLocks noChangeArrowheads="1"/>
            </p:cNvSpPr>
            <p:nvPr/>
          </p:nvSpPr>
          <p:spPr bwMode="auto">
            <a:xfrm>
              <a:off x="0" y="3000117"/>
              <a:ext cx="2362200" cy="1084569"/>
            </a:xfrm>
            <a:prstGeom prst="rect">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3" name="Oval 22"/>
            <p:cNvSpPr/>
            <p:nvPr/>
          </p:nvSpPr>
          <p:spPr>
            <a:xfrm>
              <a:off x="2051655" y="3780317"/>
              <a:ext cx="161140" cy="16114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810187" y="3780317"/>
              <a:ext cx="161140" cy="16114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1568719" y="3780317"/>
              <a:ext cx="161140" cy="16114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27" name="Diagram 26"/>
          <p:cNvGraphicFramePr/>
          <p:nvPr/>
        </p:nvGraphicFramePr>
        <p:xfrm>
          <a:off x="5943600" y="808609"/>
          <a:ext cx="1382141" cy="138214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8" name="Diagram 27"/>
          <p:cNvGraphicFramePr/>
          <p:nvPr/>
        </p:nvGraphicFramePr>
        <p:xfrm>
          <a:off x="7152259" y="2006393"/>
          <a:ext cx="1382141" cy="1382141"/>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9" name="Diagram 28"/>
          <p:cNvGraphicFramePr/>
          <p:nvPr/>
        </p:nvGraphicFramePr>
        <p:xfrm>
          <a:off x="5943600" y="3225593"/>
          <a:ext cx="1382141" cy="1382141"/>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20" name="Rounded Rectangle 19"/>
          <p:cNvSpPr/>
          <p:nvPr/>
        </p:nvSpPr>
        <p:spPr>
          <a:xfrm>
            <a:off x="7010400" y="1265245"/>
            <a:ext cx="1524000" cy="468868"/>
          </a:xfrm>
          <a:prstGeom prst="roundRect">
            <a:avLst>
              <a:gd name="adj" fmla="val 50000"/>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29"/>
          <p:cNvSpPr/>
          <p:nvPr/>
        </p:nvSpPr>
        <p:spPr>
          <a:xfrm>
            <a:off x="5943600" y="2503821"/>
            <a:ext cx="1524000" cy="468868"/>
          </a:xfrm>
          <a:prstGeom prst="roundRect">
            <a:avLst>
              <a:gd name="adj" fmla="val 50000"/>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p:cNvSpPr/>
          <p:nvPr/>
        </p:nvSpPr>
        <p:spPr>
          <a:xfrm>
            <a:off x="7010400" y="3682229"/>
            <a:ext cx="1524000" cy="468868"/>
          </a:xfrm>
          <a:prstGeom prst="roundRect">
            <a:avLst>
              <a:gd name="adj" fmla="val 5000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340353" y="1345790"/>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3" name="TextBox 32"/>
          <p:cNvSpPr txBox="1"/>
          <p:nvPr/>
        </p:nvSpPr>
        <p:spPr>
          <a:xfrm>
            <a:off x="6240557" y="2584366"/>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4" name="TextBox 33"/>
          <p:cNvSpPr txBox="1"/>
          <p:nvPr/>
        </p:nvSpPr>
        <p:spPr>
          <a:xfrm>
            <a:off x="7340353" y="3766096"/>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7" name="TextBox 3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9" name="TextBox 3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fltVal val="0"/>
                                          </p:val>
                                        </p:tav>
                                        <p:tav tm="100000">
                                          <p:val>
                                            <p:strVal val="#ppt_h"/>
                                          </p:val>
                                        </p:tav>
                                      </p:tavLst>
                                    </p:anim>
                                    <p:animEffect transition="in" filter="fade">
                                      <p:cBhvr>
                                        <p:cTn id="25" dur="500"/>
                                        <p:tgtEl>
                                          <p:spTgt spid="29"/>
                                        </p:tgtEl>
                                      </p:cBhvr>
                                    </p:animEffect>
                                  </p:childTnLst>
                                </p:cTn>
                              </p:par>
                            </p:childTnLst>
                          </p:cTn>
                        </p:par>
                        <p:par>
                          <p:cTn id="26" fill="hold">
                            <p:stCondLst>
                              <p:cond delay="2000"/>
                            </p:stCondLst>
                            <p:childTnLst>
                              <p:par>
                                <p:cTn id="27" presetID="16" presetClass="entr" presetSubtype="21"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barn(inVertical)">
                                      <p:cBhvr>
                                        <p:cTn id="29" dur="500"/>
                                        <p:tgtEl>
                                          <p:spTgt spid="20"/>
                                        </p:tgtEl>
                                      </p:cBhvr>
                                    </p:animEffect>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barn(inVertical)">
                                      <p:cBhvr>
                                        <p:cTn id="33" dur="500"/>
                                        <p:tgtEl>
                                          <p:spTgt spid="30"/>
                                        </p:tgtEl>
                                      </p:cBhvr>
                                    </p:animEffect>
                                  </p:childTnLst>
                                </p:cTn>
                              </p:par>
                            </p:childTnLst>
                          </p:cTn>
                        </p:par>
                        <p:par>
                          <p:cTn id="34" fill="hold">
                            <p:stCondLst>
                              <p:cond delay="3000"/>
                            </p:stCondLst>
                            <p:childTnLst>
                              <p:par>
                                <p:cTn id="35" presetID="16" presetClass="entr" presetSubtype="21"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500"/>
                                        <p:tgtEl>
                                          <p:spTgt spid="32"/>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par>
                          <p:cTn id="50" fill="hold">
                            <p:stCondLst>
                              <p:cond delay="5000"/>
                            </p:stCondLst>
                            <p:childTnLst>
                              <p:par>
                                <p:cTn id="51" presetID="37" presetClass="entr" presetSubtype="0" fill="hold" grpId="0" nodeType="after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fade">
                                      <p:cBhvr>
                                        <p:cTn id="53" dur="750"/>
                                        <p:tgtEl>
                                          <p:spTgt spid="37"/>
                                        </p:tgtEl>
                                      </p:cBhvr>
                                    </p:animEffect>
                                    <p:anim calcmode="lin" valueType="num">
                                      <p:cBhvr>
                                        <p:cTn id="54" dur="750" fill="hold"/>
                                        <p:tgtEl>
                                          <p:spTgt spid="37"/>
                                        </p:tgtEl>
                                        <p:attrNameLst>
                                          <p:attrName>ppt_x</p:attrName>
                                        </p:attrNameLst>
                                      </p:cBhvr>
                                      <p:tavLst>
                                        <p:tav tm="0">
                                          <p:val>
                                            <p:strVal val="#ppt_x"/>
                                          </p:val>
                                        </p:tav>
                                        <p:tav tm="100000">
                                          <p:val>
                                            <p:strVal val="#ppt_x"/>
                                          </p:val>
                                        </p:tav>
                                      </p:tavLst>
                                    </p:anim>
                                    <p:anim calcmode="lin" valueType="num">
                                      <p:cBhvr>
                                        <p:cTn id="55" dur="675" decel="100000" fill="hold"/>
                                        <p:tgtEl>
                                          <p:spTgt spid="37"/>
                                        </p:tgtEl>
                                        <p:attrNameLst>
                                          <p:attrName>ppt_y</p:attrName>
                                        </p:attrNameLst>
                                      </p:cBhvr>
                                      <p:tavLst>
                                        <p:tav tm="0">
                                          <p:val>
                                            <p:strVal val="#ppt_y+1"/>
                                          </p:val>
                                        </p:tav>
                                        <p:tav tm="100000">
                                          <p:val>
                                            <p:strVal val="#ppt_y-.03"/>
                                          </p:val>
                                        </p:tav>
                                      </p:tavLst>
                                    </p:anim>
                                    <p:anim calcmode="lin" valueType="num">
                                      <p:cBhvr>
                                        <p:cTn id="56" dur="75" accel="100000" fill="hold">
                                          <p:stCondLst>
                                            <p:cond delay="675"/>
                                          </p:stCondLst>
                                        </p:cTn>
                                        <p:tgtEl>
                                          <p:spTgt spid="37"/>
                                        </p:tgtEl>
                                        <p:attrNameLst>
                                          <p:attrName>ppt_y</p:attrName>
                                        </p:attrNameLst>
                                      </p:cBhvr>
                                      <p:tavLst>
                                        <p:tav tm="0">
                                          <p:val>
                                            <p:strVal val="#ppt_y-.03"/>
                                          </p:val>
                                        </p:tav>
                                        <p:tav tm="100000">
                                          <p:val>
                                            <p:strVal val="#ppt_y"/>
                                          </p:val>
                                        </p:tav>
                                      </p:tavLst>
                                    </p:anim>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8" grpId="0">
        <p:bldAsOne/>
      </p:bldGraphic>
      <p:bldGraphic spid="29" grpId="0">
        <p:bldAsOne/>
      </p:bldGraphic>
      <p:bldP spid="20" grpId="0" animBg="1"/>
      <p:bldP spid="30" grpId="0" animBg="1"/>
      <p:bldP spid="31" grpId="0" animBg="1"/>
      <p:bldP spid="32" grpId="0"/>
      <p:bldP spid="33" grpId="0"/>
      <p:bldP spid="34" grpId="0"/>
      <p:bldP spid="37" grpId="0"/>
      <p:bldP spid="3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7"/>
          <p:cNvSpPr/>
          <p:nvPr/>
        </p:nvSpPr>
        <p:spPr bwMode="auto">
          <a:xfrm>
            <a:off x="4027795" y="1222663"/>
            <a:ext cx="1871689" cy="757408"/>
          </a:xfrm>
          <a:custGeom>
            <a:avLst/>
            <a:gdLst>
              <a:gd name="T0" fmla="*/ 160 w 173"/>
              <a:gd name="T1" fmla="*/ 70 h 70"/>
              <a:gd name="T2" fmla="*/ 173 w 173"/>
              <a:gd name="T3" fmla="*/ 39 h 70"/>
              <a:gd name="T4" fmla="*/ 173 w 173"/>
              <a:gd name="T5" fmla="*/ 39 h 70"/>
              <a:gd name="T6" fmla="*/ 173 w 173"/>
              <a:gd name="T7" fmla="*/ 39 h 70"/>
              <a:gd name="T8" fmla="*/ 167 w 173"/>
              <a:gd name="T9" fmla="*/ 0 h 70"/>
              <a:gd name="T10" fmla="*/ 167 w 173"/>
              <a:gd name="T11" fmla="*/ 0 h 70"/>
              <a:gd name="T12" fmla="*/ 167 w 173"/>
              <a:gd name="T13" fmla="*/ 0 h 70"/>
              <a:gd name="T14" fmla="*/ 152 w 173"/>
              <a:gd name="T15" fmla="*/ 0 h 70"/>
              <a:gd name="T16" fmla="*/ 8 w 173"/>
              <a:gd name="T17" fmla="*/ 15 h 70"/>
              <a:gd name="T18" fmla="*/ 8 w 173"/>
              <a:gd name="T19" fmla="*/ 15 h 70"/>
              <a:gd name="T20" fmla="*/ 8 w 173"/>
              <a:gd name="T21" fmla="*/ 15 h 70"/>
              <a:gd name="T22" fmla="*/ 0 w 173"/>
              <a:gd name="T23" fmla="*/ 36 h 70"/>
              <a:gd name="T24" fmla="*/ 0 w 173"/>
              <a:gd name="T25" fmla="*/ 36 h 70"/>
              <a:gd name="T26" fmla="*/ 0 w 173"/>
              <a:gd name="T27" fmla="*/ 36 h 70"/>
              <a:gd name="T28" fmla="*/ 12 w 173"/>
              <a:gd name="T29" fmla="*/ 55 h 70"/>
              <a:gd name="T30" fmla="*/ 12 w 173"/>
              <a:gd name="T31" fmla="*/ 55 h 70"/>
              <a:gd name="T32" fmla="*/ 12 w 173"/>
              <a:gd name="T33" fmla="*/ 55 h 70"/>
              <a:gd name="T34" fmla="*/ 21 w 173"/>
              <a:gd name="T35" fmla="*/ 55 h 70"/>
              <a:gd name="T36" fmla="*/ 159 w 173"/>
              <a:gd name="T37" fmla="*/ 70 h 70"/>
              <a:gd name="T38" fmla="*/ 159 w 173"/>
              <a:gd name="T39" fmla="*/ 70 h 70"/>
              <a:gd name="T40" fmla="*/ 160 w 173"/>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70">
                <a:moveTo>
                  <a:pt x="160" y="70"/>
                </a:moveTo>
                <a:cubicBezTo>
                  <a:pt x="164" y="60"/>
                  <a:pt x="168" y="49"/>
                  <a:pt x="173" y="39"/>
                </a:cubicBezTo>
                <a:cubicBezTo>
                  <a:pt x="173" y="39"/>
                  <a:pt x="173" y="39"/>
                  <a:pt x="173" y="39"/>
                </a:cubicBezTo>
                <a:cubicBezTo>
                  <a:pt x="173" y="39"/>
                  <a:pt x="173" y="39"/>
                  <a:pt x="173" y="39"/>
                </a:cubicBezTo>
                <a:cubicBezTo>
                  <a:pt x="171" y="26"/>
                  <a:pt x="169" y="13"/>
                  <a:pt x="167" y="0"/>
                </a:cubicBezTo>
                <a:cubicBezTo>
                  <a:pt x="167" y="0"/>
                  <a:pt x="167" y="0"/>
                  <a:pt x="167" y="0"/>
                </a:cubicBezTo>
                <a:cubicBezTo>
                  <a:pt x="167" y="0"/>
                  <a:pt x="167" y="0"/>
                  <a:pt x="167" y="0"/>
                </a:cubicBezTo>
                <a:cubicBezTo>
                  <a:pt x="162" y="0"/>
                  <a:pt x="157" y="0"/>
                  <a:pt x="152" y="0"/>
                </a:cubicBezTo>
                <a:cubicBezTo>
                  <a:pt x="104" y="0"/>
                  <a:pt x="55" y="5"/>
                  <a:pt x="8" y="15"/>
                </a:cubicBezTo>
                <a:cubicBezTo>
                  <a:pt x="8" y="15"/>
                  <a:pt x="8" y="15"/>
                  <a:pt x="8" y="15"/>
                </a:cubicBezTo>
                <a:cubicBezTo>
                  <a:pt x="8" y="15"/>
                  <a:pt x="8" y="15"/>
                  <a:pt x="8" y="15"/>
                </a:cubicBezTo>
                <a:cubicBezTo>
                  <a:pt x="5" y="23"/>
                  <a:pt x="2" y="30"/>
                  <a:pt x="0" y="36"/>
                </a:cubicBezTo>
                <a:cubicBezTo>
                  <a:pt x="0" y="36"/>
                  <a:pt x="0" y="36"/>
                  <a:pt x="0" y="36"/>
                </a:cubicBezTo>
                <a:cubicBezTo>
                  <a:pt x="0" y="36"/>
                  <a:pt x="0" y="36"/>
                  <a:pt x="0" y="36"/>
                </a:cubicBezTo>
                <a:cubicBezTo>
                  <a:pt x="4" y="42"/>
                  <a:pt x="8" y="49"/>
                  <a:pt x="12" y="55"/>
                </a:cubicBezTo>
                <a:cubicBezTo>
                  <a:pt x="12" y="55"/>
                  <a:pt x="12" y="55"/>
                  <a:pt x="12" y="55"/>
                </a:cubicBezTo>
                <a:cubicBezTo>
                  <a:pt x="12" y="55"/>
                  <a:pt x="12" y="55"/>
                  <a:pt x="12" y="55"/>
                </a:cubicBezTo>
                <a:cubicBezTo>
                  <a:pt x="15" y="55"/>
                  <a:pt x="18" y="55"/>
                  <a:pt x="21" y="55"/>
                </a:cubicBezTo>
                <a:cubicBezTo>
                  <a:pt x="67" y="55"/>
                  <a:pt x="114" y="60"/>
                  <a:pt x="159" y="70"/>
                </a:cubicBezTo>
                <a:cubicBezTo>
                  <a:pt x="159" y="70"/>
                  <a:pt x="159" y="70"/>
                  <a:pt x="159" y="70"/>
                </a:cubicBezTo>
                <a:lnTo>
                  <a:pt x="160" y="7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19"/>
          <p:cNvSpPr/>
          <p:nvPr/>
        </p:nvSpPr>
        <p:spPr bwMode="auto">
          <a:xfrm>
            <a:off x="3251263" y="2056001"/>
            <a:ext cx="1860300" cy="768798"/>
          </a:xfrm>
          <a:custGeom>
            <a:avLst/>
            <a:gdLst>
              <a:gd name="T0" fmla="*/ 13 w 172"/>
              <a:gd name="T1" fmla="*/ 70 h 71"/>
              <a:gd name="T2" fmla="*/ 0 w 172"/>
              <a:gd name="T3" fmla="*/ 40 h 71"/>
              <a:gd name="T4" fmla="*/ 0 w 172"/>
              <a:gd name="T5" fmla="*/ 40 h 71"/>
              <a:gd name="T6" fmla="*/ 0 w 172"/>
              <a:gd name="T7" fmla="*/ 40 h 71"/>
              <a:gd name="T8" fmla="*/ 5 w 172"/>
              <a:gd name="T9" fmla="*/ 1 h 71"/>
              <a:gd name="T10" fmla="*/ 5 w 172"/>
              <a:gd name="T11" fmla="*/ 1 h 71"/>
              <a:gd name="T12" fmla="*/ 5 w 172"/>
              <a:gd name="T13" fmla="*/ 1 h 71"/>
              <a:gd name="T14" fmla="*/ 20 w 172"/>
              <a:gd name="T15" fmla="*/ 0 h 71"/>
              <a:gd name="T16" fmla="*/ 164 w 172"/>
              <a:gd name="T17" fmla="*/ 15 h 71"/>
              <a:gd name="T18" fmla="*/ 165 w 172"/>
              <a:gd name="T19" fmla="*/ 15 h 71"/>
              <a:gd name="T20" fmla="*/ 165 w 172"/>
              <a:gd name="T21" fmla="*/ 15 h 71"/>
              <a:gd name="T22" fmla="*/ 172 w 172"/>
              <a:gd name="T23" fmla="*/ 37 h 71"/>
              <a:gd name="T24" fmla="*/ 172 w 172"/>
              <a:gd name="T25" fmla="*/ 37 h 71"/>
              <a:gd name="T26" fmla="*/ 172 w 172"/>
              <a:gd name="T27" fmla="*/ 37 h 71"/>
              <a:gd name="T28" fmla="*/ 160 w 172"/>
              <a:gd name="T29" fmla="*/ 56 h 71"/>
              <a:gd name="T30" fmla="*/ 160 w 172"/>
              <a:gd name="T31" fmla="*/ 56 h 71"/>
              <a:gd name="T32" fmla="*/ 160 w 172"/>
              <a:gd name="T33" fmla="*/ 56 h 71"/>
              <a:gd name="T34" fmla="*/ 151 w 172"/>
              <a:gd name="T35" fmla="*/ 56 h 71"/>
              <a:gd name="T36" fmla="*/ 13 w 172"/>
              <a:gd name="T37" fmla="*/ 70 h 71"/>
              <a:gd name="T38" fmla="*/ 13 w 172"/>
              <a:gd name="T39" fmla="*/ 71 h 71"/>
              <a:gd name="T40" fmla="*/ 13 w 172"/>
              <a:gd name="T41"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71">
                <a:moveTo>
                  <a:pt x="13" y="70"/>
                </a:moveTo>
                <a:cubicBezTo>
                  <a:pt x="8" y="60"/>
                  <a:pt x="4" y="50"/>
                  <a:pt x="0" y="40"/>
                </a:cubicBezTo>
                <a:cubicBezTo>
                  <a:pt x="0" y="40"/>
                  <a:pt x="0" y="40"/>
                  <a:pt x="0" y="40"/>
                </a:cubicBezTo>
                <a:cubicBezTo>
                  <a:pt x="0" y="40"/>
                  <a:pt x="0" y="40"/>
                  <a:pt x="0" y="40"/>
                </a:cubicBezTo>
                <a:cubicBezTo>
                  <a:pt x="1" y="26"/>
                  <a:pt x="3" y="13"/>
                  <a:pt x="5" y="1"/>
                </a:cubicBezTo>
                <a:cubicBezTo>
                  <a:pt x="5" y="1"/>
                  <a:pt x="5" y="1"/>
                  <a:pt x="5" y="1"/>
                </a:cubicBezTo>
                <a:cubicBezTo>
                  <a:pt x="5" y="1"/>
                  <a:pt x="5" y="1"/>
                  <a:pt x="5" y="1"/>
                </a:cubicBezTo>
                <a:cubicBezTo>
                  <a:pt x="10" y="1"/>
                  <a:pt x="15" y="0"/>
                  <a:pt x="20" y="0"/>
                </a:cubicBezTo>
                <a:cubicBezTo>
                  <a:pt x="68" y="0"/>
                  <a:pt x="117" y="5"/>
                  <a:pt x="164" y="15"/>
                </a:cubicBezTo>
                <a:cubicBezTo>
                  <a:pt x="165" y="15"/>
                  <a:pt x="165" y="15"/>
                  <a:pt x="165" y="15"/>
                </a:cubicBezTo>
                <a:cubicBezTo>
                  <a:pt x="165" y="15"/>
                  <a:pt x="165" y="15"/>
                  <a:pt x="165" y="15"/>
                </a:cubicBezTo>
                <a:cubicBezTo>
                  <a:pt x="167" y="23"/>
                  <a:pt x="170" y="30"/>
                  <a:pt x="172" y="37"/>
                </a:cubicBezTo>
                <a:cubicBezTo>
                  <a:pt x="172" y="37"/>
                  <a:pt x="172" y="37"/>
                  <a:pt x="172" y="37"/>
                </a:cubicBezTo>
                <a:cubicBezTo>
                  <a:pt x="172" y="37"/>
                  <a:pt x="172" y="37"/>
                  <a:pt x="172" y="37"/>
                </a:cubicBezTo>
                <a:cubicBezTo>
                  <a:pt x="168" y="43"/>
                  <a:pt x="164" y="49"/>
                  <a:pt x="160" y="56"/>
                </a:cubicBezTo>
                <a:cubicBezTo>
                  <a:pt x="160" y="56"/>
                  <a:pt x="160" y="56"/>
                  <a:pt x="160" y="56"/>
                </a:cubicBezTo>
                <a:cubicBezTo>
                  <a:pt x="160" y="56"/>
                  <a:pt x="160" y="56"/>
                  <a:pt x="160" y="56"/>
                </a:cubicBezTo>
                <a:cubicBezTo>
                  <a:pt x="157" y="56"/>
                  <a:pt x="154" y="56"/>
                  <a:pt x="151" y="56"/>
                </a:cubicBezTo>
                <a:cubicBezTo>
                  <a:pt x="105" y="56"/>
                  <a:pt x="58" y="61"/>
                  <a:pt x="13" y="70"/>
                </a:cubicBezTo>
                <a:cubicBezTo>
                  <a:pt x="13" y="71"/>
                  <a:pt x="13" y="71"/>
                  <a:pt x="13" y="71"/>
                </a:cubicBezTo>
                <a:lnTo>
                  <a:pt x="13" y="7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21"/>
          <p:cNvSpPr/>
          <p:nvPr/>
        </p:nvSpPr>
        <p:spPr bwMode="auto">
          <a:xfrm>
            <a:off x="4027794" y="2900729"/>
            <a:ext cx="1871689" cy="757408"/>
          </a:xfrm>
          <a:custGeom>
            <a:avLst/>
            <a:gdLst>
              <a:gd name="T0" fmla="*/ 160 w 173"/>
              <a:gd name="T1" fmla="*/ 69 h 70"/>
              <a:gd name="T2" fmla="*/ 173 w 173"/>
              <a:gd name="T3" fmla="*/ 39 h 70"/>
              <a:gd name="T4" fmla="*/ 173 w 173"/>
              <a:gd name="T5" fmla="*/ 39 h 70"/>
              <a:gd name="T6" fmla="*/ 173 w 173"/>
              <a:gd name="T7" fmla="*/ 39 h 70"/>
              <a:gd name="T8" fmla="*/ 167 w 173"/>
              <a:gd name="T9" fmla="*/ 0 h 70"/>
              <a:gd name="T10" fmla="*/ 167 w 173"/>
              <a:gd name="T11" fmla="*/ 0 h 70"/>
              <a:gd name="T12" fmla="*/ 167 w 173"/>
              <a:gd name="T13" fmla="*/ 0 h 70"/>
              <a:gd name="T14" fmla="*/ 152 w 173"/>
              <a:gd name="T15" fmla="*/ 0 h 70"/>
              <a:gd name="T16" fmla="*/ 8 w 173"/>
              <a:gd name="T17" fmla="*/ 14 h 70"/>
              <a:gd name="T18" fmla="*/ 8 w 173"/>
              <a:gd name="T19" fmla="*/ 14 h 70"/>
              <a:gd name="T20" fmla="*/ 8 w 173"/>
              <a:gd name="T21" fmla="*/ 14 h 70"/>
              <a:gd name="T22" fmla="*/ 0 w 173"/>
              <a:gd name="T23" fmla="*/ 36 h 70"/>
              <a:gd name="T24" fmla="*/ 0 w 173"/>
              <a:gd name="T25" fmla="*/ 36 h 70"/>
              <a:gd name="T26" fmla="*/ 0 w 173"/>
              <a:gd name="T27" fmla="*/ 36 h 70"/>
              <a:gd name="T28" fmla="*/ 12 w 173"/>
              <a:gd name="T29" fmla="*/ 55 h 70"/>
              <a:gd name="T30" fmla="*/ 12 w 173"/>
              <a:gd name="T31" fmla="*/ 55 h 70"/>
              <a:gd name="T32" fmla="*/ 12 w 173"/>
              <a:gd name="T33" fmla="*/ 55 h 70"/>
              <a:gd name="T34" fmla="*/ 21 w 173"/>
              <a:gd name="T35" fmla="*/ 55 h 70"/>
              <a:gd name="T36" fmla="*/ 159 w 173"/>
              <a:gd name="T37" fmla="*/ 70 h 70"/>
              <a:gd name="T38" fmla="*/ 159 w 173"/>
              <a:gd name="T39" fmla="*/ 70 h 70"/>
              <a:gd name="T40" fmla="*/ 160 w 173"/>
              <a:gd name="T4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70">
                <a:moveTo>
                  <a:pt x="160" y="69"/>
                </a:moveTo>
                <a:cubicBezTo>
                  <a:pt x="164" y="59"/>
                  <a:pt x="168" y="49"/>
                  <a:pt x="173" y="39"/>
                </a:cubicBezTo>
                <a:cubicBezTo>
                  <a:pt x="173" y="39"/>
                  <a:pt x="173" y="39"/>
                  <a:pt x="173" y="39"/>
                </a:cubicBezTo>
                <a:cubicBezTo>
                  <a:pt x="173" y="39"/>
                  <a:pt x="173" y="39"/>
                  <a:pt x="173" y="39"/>
                </a:cubicBezTo>
                <a:cubicBezTo>
                  <a:pt x="171" y="26"/>
                  <a:pt x="169" y="13"/>
                  <a:pt x="167" y="0"/>
                </a:cubicBezTo>
                <a:cubicBezTo>
                  <a:pt x="167" y="0"/>
                  <a:pt x="167" y="0"/>
                  <a:pt x="167" y="0"/>
                </a:cubicBezTo>
                <a:cubicBezTo>
                  <a:pt x="167" y="0"/>
                  <a:pt x="167" y="0"/>
                  <a:pt x="167" y="0"/>
                </a:cubicBezTo>
                <a:cubicBezTo>
                  <a:pt x="162" y="0"/>
                  <a:pt x="157" y="0"/>
                  <a:pt x="152" y="0"/>
                </a:cubicBezTo>
                <a:cubicBezTo>
                  <a:pt x="104" y="0"/>
                  <a:pt x="55" y="5"/>
                  <a:pt x="8" y="14"/>
                </a:cubicBezTo>
                <a:cubicBezTo>
                  <a:pt x="8" y="14"/>
                  <a:pt x="8" y="14"/>
                  <a:pt x="8" y="14"/>
                </a:cubicBezTo>
                <a:cubicBezTo>
                  <a:pt x="8" y="14"/>
                  <a:pt x="8" y="14"/>
                  <a:pt x="8" y="14"/>
                </a:cubicBezTo>
                <a:cubicBezTo>
                  <a:pt x="5" y="23"/>
                  <a:pt x="2" y="29"/>
                  <a:pt x="0" y="36"/>
                </a:cubicBezTo>
                <a:cubicBezTo>
                  <a:pt x="0" y="36"/>
                  <a:pt x="0" y="36"/>
                  <a:pt x="0" y="36"/>
                </a:cubicBezTo>
                <a:cubicBezTo>
                  <a:pt x="0" y="36"/>
                  <a:pt x="0" y="36"/>
                  <a:pt x="0" y="36"/>
                </a:cubicBezTo>
                <a:cubicBezTo>
                  <a:pt x="4" y="42"/>
                  <a:pt x="8" y="48"/>
                  <a:pt x="12" y="55"/>
                </a:cubicBezTo>
                <a:cubicBezTo>
                  <a:pt x="12" y="55"/>
                  <a:pt x="12" y="55"/>
                  <a:pt x="12" y="55"/>
                </a:cubicBezTo>
                <a:cubicBezTo>
                  <a:pt x="12" y="55"/>
                  <a:pt x="12" y="55"/>
                  <a:pt x="12" y="55"/>
                </a:cubicBezTo>
                <a:cubicBezTo>
                  <a:pt x="15" y="55"/>
                  <a:pt x="18" y="55"/>
                  <a:pt x="21" y="55"/>
                </a:cubicBezTo>
                <a:cubicBezTo>
                  <a:pt x="67" y="55"/>
                  <a:pt x="114" y="60"/>
                  <a:pt x="159" y="70"/>
                </a:cubicBezTo>
                <a:cubicBezTo>
                  <a:pt x="159" y="70"/>
                  <a:pt x="159" y="70"/>
                  <a:pt x="159" y="70"/>
                </a:cubicBezTo>
                <a:lnTo>
                  <a:pt x="160" y="69"/>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22"/>
          <p:cNvSpPr/>
          <p:nvPr/>
        </p:nvSpPr>
        <p:spPr bwMode="auto">
          <a:xfrm>
            <a:off x="3251263" y="3734067"/>
            <a:ext cx="1860300" cy="768798"/>
          </a:xfrm>
          <a:custGeom>
            <a:avLst/>
            <a:gdLst>
              <a:gd name="T0" fmla="*/ 13 w 172"/>
              <a:gd name="T1" fmla="*/ 70 h 71"/>
              <a:gd name="T2" fmla="*/ 0 w 172"/>
              <a:gd name="T3" fmla="*/ 40 h 71"/>
              <a:gd name="T4" fmla="*/ 0 w 172"/>
              <a:gd name="T5" fmla="*/ 40 h 71"/>
              <a:gd name="T6" fmla="*/ 0 w 172"/>
              <a:gd name="T7" fmla="*/ 40 h 71"/>
              <a:gd name="T8" fmla="*/ 5 w 172"/>
              <a:gd name="T9" fmla="*/ 1 h 71"/>
              <a:gd name="T10" fmla="*/ 5 w 172"/>
              <a:gd name="T11" fmla="*/ 1 h 71"/>
              <a:gd name="T12" fmla="*/ 5 w 172"/>
              <a:gd name="T13" fmla="*/ 1 h 71"/>
              <a:gd name="T14" fmla="*/ 20 w 172"/>
              <a:gd name="T15" fmla="*/ 0 h 71"/>
              <a:gd name="T16" fmla="*/ 164 w 172"/>
              <a:gd name="T17" fmla="*/ 15 h 71"/>
              <a:gd name="T18" fmla="*/ 165 w 172"/>
              <a:gd name="T19" fmla="*/ 15 h 71"/>
              <a:gd name="T20" fmla="*/ 165 w 172"/>
              <a:gd name="T21" fmla="*/ 15 h 71"/>
              <a:gd name="T22" fmla="*/ 172 w 172"/>
              <a:gd name="T23" fmla="*/ 37 h 71"/>
              <a:gd name="T24" fmla="*/ 172 w 172"/>
              <a:gd name="T25" fmla="*/ 37 h 71"/>
              <a:gd name="T26" fmla="*/ 172 w 172"/>
              <a:gd name="T27" fmla="*/ 37 h 71"/>
              <a:gd name="T28" fmla="*/ 160 w 172"/>
              <a:gd name="T29" fmla="*/ 56 h 71"/>
              <a:gd name="T30" fmla="*/ 160 w 172"/>
              <a:gd name="T31" fmla="*/ 56 h 71"/>
              <a:gd name="T32" fmla="*/ 160 w 172"/>
              <a:gd name="T33" fmla="*/ 56 h 71"/>
              <a:gd name="T34" fmla="*/ 151 w 172"/>
              <a:gd name="T35" fmla="*/ 56 h 71"/>
              <a:gd name="T36" fmla="*/ 13 w 172"/>
              <a:gd name="T37" fmla="*/ 70 h 71"/>
              <a:gd name="T38" fmla="*/ 13 w 172"/>
              <a:gd name="T39" fmla="*/ 71 h 71"/>
              <a:gd name="T40" fmla="*/ 13 w 172"/>
              <a:gd name="T41"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71">
                <a:moveTo>
                  <a:pt x="13" y="70"/>
                </a:moveTo>
                <a:cubicBezTo>
                  <a:pt x="8" y="60"/>
                  <a:pt x="4" y="50"/>
                  <a:pt x="0" y="40"/>
                </a:cubicBezTo>
                <a:cubicBezTo>
                  <a:pt x="0" y="40"/>
                  <a:pt x="0" y="40"/>
                  <a:pt x="0" y="40"/>
                </a:cubicBezTo>
                <a:cubicBezTo>
                  <a:pt x="0" y="40"/>
                  <a:pt x="0" y="40"/>
                  <a:pt x="0" y="40"/>
                </a:cubicBezTo>
                <a:cubicBezTo>
                  <a:pt x="1" y="26"/>
                  <a:pt x="3" y="13"/>
                  <a:pt x="5" y="1"/>
                </a:cubicBezTo>
                <a:cubicBezTo>
                  <a:pt x="5" y="1"/>
                  <a:pt x="5" y="1"/>
                  <a:pt x="5" y="1"/>
                </a:cubicBezTo>
                <a:cubicBezTo>
                  <a:pt x="5" y="1"/>
                  <a:pt x="5" y="1"/>
                  <a:pt x="5" y="1"/>
                </a:cubicBezTo>
                <a:cubicBezTo>
                  <a:pt x="10" y="1"/>
                  <a:pt x="15" y="0"/>
                  <a:pt x="20" y="0"/>
                </a:cubicBezTo>
                <a:cubicBezTo>
                  <a:pt x="68" y="0"/>
                  <a:pt x="117" y="5"/>
                  <a:pt x="164" y="15"/>
                </a:cubicBezTo>
                <a:cubicBezTo>
                  <a:pt x="165" y="15"/>
                  <a:pt x="165" y="15"/>
                  <a:pt x="165" y="15"/>
                </a:cubicBezTo>
                <a:cubicBezTo>
                  <a:pt x="165" y="15"/>
                  <a:pt x="165" y="15"/>
                  <a:pt x="165" y="15"/>
                </a:cubicBezTo>
                <a:cubicBezTo>
                  <a:pt x="167" y="23"/>
                  <a:pt x="170" y="30"/>
                  <a:pt x="172" y="37"/>
                </a:cubicBezTo>
                <a:cubicBezTo>
                  <a:pt x="172" y="37"/>
                  <a:pt x="172" y="37"/>
                  <a:pt x="172" y="37"/>
                </a:cubicBezTo>
                <a:cubicBezTo>
                  <a:pt x="172" y="37"/>
                  <a:pt x="172" y="37"/>
                  <a:pt x="172" y="37"/>
                </a:cubicBezTo>
                <a:cubicBezTo>
                  <a:pt x="168" y="43"/>
                  <a:pt x="164" y="49"/>
                  <a:pt x="160" y="56"/>
                </a:cubicBezTo>
                <a:cubicBezTo>
                  <a:pt x="160" y="56"/>
                  <a:pt x="160" y="56"/>
                  <a:pt x="160" y="56"/>
                </a:cubicBezTo>
                <a:cubicBezTo>
                  <a:pt x="160" y="56"/>
                  <a:pt x="160" y="56"/>
                  <a:pt x="160" y="56"/>
                </a:cubicBezTo>
                <a:cubicBezTo>
                  <a:pt x="157" y="56"/>
                  <a:pt x="154" y="56"/>
                  <a:pt x="151" y="56"/>
                </a:cubicBezTo>
                <a:cubicBezTo>
                  <a:pt x="105" y="56"/>
                  <a:pt x="58" y="61"/>
                  <a:pt x="13" y="70"/>
                </a:cubicBezTo>
                <a:cubicBezTo>
                  <a:pt x="13" y="71"/>
                  <a:pt x="13" y="71"/>
                  <a:pt x="13" y="71"/>
                </a:cubicBezTo>
                <a:lnTo>
                  <a:pt x="13" y="70"/>
                </a:lnTo>
                <a:close/>
              </a:path>
            </a:pathLst>
          </a:custGeom>
          <a:solidFill>
            <a:srgbClr val="F3C301"/>
          </a:solidFill>
          <a:ln>
            <a:noFill/>
          </a:ln>
        </p:spPr>
        <p:txBody>
          <a:bodyPr vert="horz" wrap="square" lIns="91440" tIns="45720" rIns="91440" bIns="45720" numCol="1" anchor="t" anchorCtr="0" compatLnSpc="1"/>
          <a:lstStyle/>
          <a:p>
            <a:endParaRPr lang="en-US"/>
          </a:p>
        </p:txBody>
      </p:sp>
      <p:grpSp>
        <p:nvGrpSpPr>
          <p:cNvPr id="15" name="Group 14"/>
          <p:cNvGrpSpPr/>
          <p:nvPr/>
        </p:nvGrpSpPr>
        <p:grpSpPr>
          <a:xfrm>
            <a:off x="5299620" y="1370201"/>
            <a:ext cx="295504" cy="295508"/>
            <a:chOff x="4987925" y="5468938"/>
            <a:chExt cx="449263" cy="449262"/>
          </a:xfrm>
          <a:solidFill>
            <a:schemeClr val="bg1"/>
          </a:solidFill>
        </p:grpSpPr>
        <p:sp>
          <p:nvSpPr>
            <p:cNvPr id="16" name="Freeform 15"/>
            <p:cNvSpPr/>
            <p:nvPr/>
          </p:nvSpPr>
          <p:spPr bwMode="auto">
            <a:xfrm>
              <a:off x="5219700" y="5805488"/>
              <a:ext cx="22225" cy="19050"/>
            </a:xfrm>
            <a:custGeom>
              <a:avLst/>
              <a:gdLst>
                <a:gd name="T0" fmla="*/ 0 w 6"/>
                <a:gd name="T1" fmla="*/ 1 h 5"/>
                <a:gd name="T2" fmla="*/ 0 w 6"/>
                <a:gd name="T3" fmla="*/ 1 h 5"/>
                <a:gd name="T4" fmla="*/ 6 w 6"/>
                <a:gd name="T5" fmla="*/ 5 h 5"/>
                <a:gd name="T6" fmla="*/ 4 w 6"/>
                <a:gd name="T7" fmla="*/ 0 h 5"/>
                <a:gd name="T8" fmla="*/ 0 w 6"/>
                <a:gd name="T9" fmla="*/ 1 h 5"/>
              </a:gdLst>
              <a:ahLst/>
              <a:cxnLst>
                <a:cxn ang="0">
                  <a:pos x="T0" y="T1"/>
                </a:cxn>
                <a:cxn ang="0">
                  <a:pos x="T2" y="T3"/>
                </a:cxn>
                <a:cxn ang="0">
                  <a:pos x="T4" y="T5"/>
                </a:cxn>
                <a:cxn ang="0">
                  <a:pos x="T6" y="T7"/>
                </a:cxn>
                <a:cxn ang="0">
                  <a:pos x="T8" y="T9"/>
                </a:cxn>
              </a:cxnLst>
              <a:rect l="0" t="0" r="r" b="b"/>
              <a:pathLst>
                <a:path w="6" h="5">
                  <a:moveTo>
                    <a:pt x="0" y="1"/>
                  </a:moveTo>
                  <a:cubicBezTo>
                    <a:pt x="0" y="1"/>
                    <a:pt x="0" y="1"/>
                    <a:pt x="0" y="1"/>
                  </a:cubicBezTo>
                  <a:cubicBezTo>
                    <a:pt x="2" y="3"/>
                    <a:pt x="4" y="4"/>
                    <a:pt x="6" y="5"/>
                  </a:cubicBezTo>
                  <a:cubicBezTo>
                    <a:pt x="5" y="4"/>
                    <a:pt x="4" y="2"/>
                    <a:pt x="4"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 name="Freeform 16"/>
            <p:cNvSpPr/>
            <p:nvPr/>
          </p:nvSpPr>
          <p:spPr bwMode="auto">
            <a:xfrm>
              <a:off x="5192713" y="5761038"/>
              <a:ext cx="38100" cy="30162"/>
            </a:xfrm>
            <a:custGeom>
              <a:avLst/>
              <a:gdLst>
                <a:gd name="T0" fmla="*/ 9 w 10"/>
                <a:gd name="T1" fmla="*/ 0 h 8"/>
                <a:gd name="T2" fmla="*/ 0 w 10"/>
                <a:gd name="T3" fmla="*/ 0 h 8"/>
                <a:gd name="T4" fmla="*/ 3 w 10"/>
                <a:gd name="T5" fmla="*/ 8 h 8"/>
                <a:gd name="T6" fmla="*/ 10 w 10"/>
                <a:gd name="T7" fmla="*/ 7 h 8"/>
                <a:gd name="T8" fmla="*/ 9 w 10"/>
                <a:gd name="T9" fmla="*/ 0 h 8"/>
              </a:gdLst>
              <a:ahLst/>
              <a:cxnLst>
                <a:cxn ang="0">
                  <a:pos x="T0" y="T1"/>
                </a:cxn>
                <a:cxn ang="0">
                  <a:pos x="T2" y="T3"/>
                </a:cxn>
                <a:cxn ang="0">
                  <a:pos x="T4" y="T5"/>
                </a:cxn>
                <a:cxn ang="0">
                  <a:pos x="T6" y="T7"/>
                </a:cxn>
                <a:cxn ang="0">
                  <a:pos x="T8" y="T9"/>
                </a:cxn>
              </a:cxnLst>
              <a:rect l="0" t="0" r="r" b="b"/>
              <a:pathLst>
                <a:path w="10" h="8">
                  <a:moveTo>
                    <a:pt x="9" y="0"/>
                  </a:moveTo>
                  <a:cubicBezTo>
                    <a:pt x="0" y="0"/>
                    <a:pt x="0" y="0"/>
                    <a:pt x="0" y="0"/>
                  </a:cubicBezTo>
                  <a:cubicBezTo>
                    <a:pt x="1" y="3"/>
                    <a:pt x="2" y="6"/>
                    <a:pt x="3" y="8"/>
                  </a:cubicBezTo>
                  <a:cubicBezTo>
                    <a:pt x="5" y="8"/>
                    <a:pt x="7" y="7"/>
                    <a:pt x="10" y="7"/>
                  </a:cubicBezTo>
                  <a:cubicBezTo>
                    <a:pt x="10" y="4"/>
                    <a:pt x="9"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8" name="Freeform 17"/>
            <p:cNvSpPr/>
            <p:nvPr/>
          </p:nvSpPr>
          <p:spPr bwMode="auto">
            <a:xfrm>
              <a:off x="5253038" y="5802313"/>
              <a:ext cx="52388" cy="33337"/>
            </a:xfrm>
            <a:custGeom>
              <a:avLst/>
              <a:gdLst>
                <a:gd name="T0" fmla="*/ 0 w 14"/>
                <a:gd name="T1" fmla="*/ 0 h 9"/>
                <a:gd name="T2" fmla="*/ 2 w 14"/>
                <a:gd name="T3" fmla="*/ 5 h 9"/>
                <a:gd name="T4" fmla="*/ 4 w 14"/>
                <a:gd name="T5" fmla="*/ 9 h 9"/>
                <a:gd name="T6" fmla="*/ 10 w 14"/>
                <a:gd name="T7" fmla="*/ 9 h 9"/>
                <a:gd name="T8" fmla="*/ 13 w 14"/>
                <a:gd name="T9" fmla="*/ 5 h 9"/>
                <a:gd name="T10" fmla="*/ 14 w 14"/>
                <a:gd name="T11" fmla="*/ 0 h 9"/>
                <a:gd name="T12" fmla="*/ 0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0" y="0"/>
                  </a:moveTo>
                  <a:cubicBezTo>
                    <a:pt x="1" y="2"/>
                    <a:pt x="1" y="3"/>
                    <a:pt x="2" y="5"/>
                  </a:cubicBezTo>
                  <a:cubicBezTo>
                    <a:pt x="3" y="6"/>
                    <a:pt x="3" y="8"/>
                    <a:pt x="4" y="9"/>
                  </a:cubicBezTo>
                  <a:cubicBezTo>
                    <a:pt x="6" y="9"/>
                    <a:pt x="8" y="9"/>
                    <a:pt x="10" y="9"/>
                  </a:cubicBezTo>
                  <a:cubicBezTo>
                    <a:pt x="11" y="8"/>
                    <a:pt x="12" y="6"/>
                    <a:pt x="13" y="5"/>
                  </a:cubicBezTo>
                  <a:cubicBezTo>
                    <a:pt x="13" y="3"/>
                    <a:pt x="14" y="2"/>
                    <a:pt x="14" y="0"/>
                  </a:cubicBezTo>
                  <a:cubicBezTo>
                    <a:pt x="10" y="0"/>
                    <a:pt x="5"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5219700" y="5670550"/>
              <a:ext cx="22225" cy="22225"/>
            </a:xfrm>
            <a:custGeom>
              <a:avLst/>
              <a:gdLst>
                <a:gd name="T0" fmla="*/ 0 w 6"/>
                <a:gd name="T1" fmla="*/ 5 h 6"/>
                <a:gd name="T2" fmla="*/ 4 w 6"/>
                <a:gd name="T3" fmla="*/ 6 h 6"/>
                <a:gd name="T4" fmla="*/ 6 w 6"/>
                <a:gd name="T5" fmla="*/ 0 h 6"/>
                <a:gd name="T6" fmla="*/ 0 w 6"/>
                <a:gd name="T7" fmla="*/ 5 h 6"/>
                <a:gd name="T8" fmla="*/ 0 w 6"/>
                <a:gd name="T9" fmla="*/ 5 h 6"/>
              </a:gdLst>
              <a:ahLst/>
              <a:cxnLst>
                <a:cxn ang="0">
                  <a:pos x="T0" y="T1"/>
                </a:cxn>
                <a:cxn ang="0">
                  <a:pos x="T2" y="T3"/>
                </a:cxn>
                <a:cxn ang="0">
                  <a:pos x="T4" y="T5"/>
                </a:cxn>
                <a:cxn ang="0">
                  <a:pos x="T6" y="T7"/>
                </a:cxn>
                <a:cxn ang="0">
                  <a:pos x="T8" y="T9"/>
                </a:cxn>
              </a:cxnLst>
              <a:rect l="0" t="0" r="r" b="b"/>
              <a:pathLst>
                <a:path w="6" h="6">
                  <a:moveTo>
                    <a:pt x="0" y="5"/>
                  </a:moveTo>
                  <a:cubicBezTo>
                    <a:pt x="1" y="5"/>
                    <a:pt x="2" y="6"/>
                    <a:pt x="4" y="6"/>
                  </a:cubicBezTo>
                  <a:cubicBezTo>
                    <a:pt x="4" y="4"/>
                    <a:pt x="5" y="2"/>
                    <a:pt x="6" y="0"/>
                  </a:cubicBezTo>
                  <a:cubicBezTo>
                    <a:pt x="4" y="2"/>
                    <a:pt x="2"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5321300" y="5670550"/>
              <a:ext cx="22225" cy="22225"/>
            </a:xfrm>
            <a:custGeom>
              <a:avLst/>
              <a:gdLst>
                <a:gd name="T0" fmla="*/ 6 w 6"/>
                <a:gd name="T1" fmla="*/ 5 h 6"/>
                <a:gd name="T2" fmla="*/ 6 w 6"/>
                <a:gd name="T3" fmla="*/ 5 h 6"/>
                <a:gd name="T4" fmla="*/ 0 w 6"/>
                <a:gd name="T5" fmla="*/ 0 h 6"/>
                <a:gd name="T6" fmla="*/ 2 w 6"/>
                <a:gd name="T7" fmla="*/ 6 h 6"/>
                <a:gd name="T8" fmla="*/ 6 w 6"/>
                <a:gd name="T9" fmla="*/ 5 h 6"/>
              </a:gdLst>
              <a:ahLst/>
              <a:cxnLst>
                <a:cxn ang="0">
                  <a:pos x="T0" y="T1"/>
                </a:cxn>
                <a:cxn ang="0">
                  <a:pos x="T2" y="T3"/>
                </a:cxn>
                <a:cxn ang="0">
                  <a:pos x="T4" y="T5"/>
                </a:cxn>
                <a:cxn ang="0">
                  <a:pos x="T6" y="T7"/>
                </a:cxn>
                <a:cxn ang="0">
                  <a:pos x="T8" y="T9"/>
                </a:cxn>
              </a:cxnLst>
              <a:rect l="0" t="0" r="r" b="b"/>
              <a:pathLst>
                <a:path w="6" h="6">
                  <a:moveTo>
                    <a:pt x="6" y="5"/>
                  </a:moveTo>
                  <a:cubicBezTo>
                    <a:pt x="6" y="5"/>
                    <a:pt x="6" y="5"/>
                    <a:pt x="6" y="5"/>
                  </a:cubicBezTo>
                  <a:cubicBezTo>
                    <a:pt x="4" y="3"/>
                    <a:pt x="2" y="2"/>
                    <a:pt x="0" y="0"/>
                  </a:cubicBezTo>
                  <a:cubicBezTo>
                    <a:pt x="0" y="2"/>
                    <a:pt x="1" y="4"/>
                    <a:pt x="2" y="6"/>
                  </a:cubicBezTo>
                  <a:cubicBezTo>
                    <a:pt x="3" y="6"/>
                    <a:pt x="5"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5253038" y="5664200"/>
              <a:ext cx="52388" cy="33337"/>
            </a:xfrm>
            <a:custGeom>
              <a:avLst/>
              <a:gdLst>
                <a:gd name="T0" fmla="*/ 14 w 14"/>
                <a:gd name="T1" fmla="*/ 9 h 9"/>
                <a:gd name="T2" fmla="*/ 13 w 14"/>
                <a:gd name="T3" fmla="*/ 4 h 9"/>
                <a:gd name="T4" fmla="*/ 10 w 14"/>
                <a:gd name="T5" fmla="*/ 0 h 9"/>
                <a:gd name="T6" fmla="*/ 4 w 14"/>
                <a:gd name="T7" fmla="*/ 0 h 9"/>
                <a:gd name="T8" fmla="*/ 2 w 14"/>
                <a:gd name="T9" fmla="*/ 4 h 9"/>
                <a:gd name="T10" fmla="*/ 0 w 14"/>
                <a:gd name="T11" fmla="*/ 9 h 9"/>
                <a:gd name="T12" fmla="*/ 1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9"/>
                  </a:moveTo>
                  <a:cubicBezTo>
                    <a:pt x="14" y="7"/>
                    <a:pt x="13" y="6"/>
                    <a:pt x="13" y="4"/>
                  </a:cubicBezTo>
                  <a:cubicBezTo>
                    <a:pt x="12" y="3"/>
                    <a:pt x="11" y="1"/>
                    <a:pt x="10" y="0"/>
                  </a:cubicBezTo>
                  <a:cubicBezTo>
                    <a:pt x="8" y="0"/>
                    <a:pt x="6" y="0"/>
                    <a:pt x="4" y="0"/>
                  </a:cubicBezTo>
                  <a:cubicBezTo>
                    <a:pt x="3" y="1"/>
                    <a:pt x="3" y="3"/>
                    <a:pt x="2" y="4"/>
                  </a:cubicBezTo>
                  <a:cubicBezTo>
                    <a:pt x="1" y="6"/>
                    <a:pt x="1" y="7"/>
                    <a:pt x="0" y="9"/>
                  </a:cubicBezTo>
                  <a:cubicBezTo>
                    <a:pt x="5" y="9"/>
                    <a:pt x="10" y="9"/>
                    <a:pt x="1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5192713" y="5708650"/>
              <a:ext cx="38100" cy="30162"/>
            </a:xfrm>
            <a:custGeom>
              <a:avLst/>
              <a:gdLst>
                <a:gd name="T0" fmla="*/ 10 w 10"/>
                <a:gd name="T1" fmla="*/ 1 h 8"/>
                <a:gd name="T2" fmla="*/ 3 w 10"/>
                <a:gd name="T3" fmla="*/ 0 h 8"/>
                <a:gd name="T4" fmla="*/ 0 w 10"/>
                <a:gd name="T5" fmla="*/ 8 h 8"/>
                <a:gd name="T6" fmla="*/ 9 w 10"/>
                <a:gd name="T7" fmla="*/ 8 h 8"/>
                <a:gd name="T8" fmla="*/ 10 w 10"/>
                <a:gd name="T9" fmla="*/ 1 h 8"/>
              </a:gdLst>
              <a:ahLst/>
              <a:cxnLst>
                <a:cxn ang="0">
                  <a:pos x="T0" y="T1"/>
                </a:cxn>
                <a:cxn ang="0">
                  <a:pos x="T2" y="T3"/>
                </a:cxn>
                <a:cxn ang="0">
                  <a:pos x="T4" y="T5"/>
                </a:cxn>
                <a:cxn ang="0">
                  <a:pos x="T6" y="T7"/>
                </a:cxn>
                <a:cxn ang="0">
                  <a:pos x="T8" y="T9"/>
                </a:cxn>
              </a:cxnLst>
              <a:rect l="0" t="0" r="r" b="b"/>
              <a:pathLst>
                <a:path w="10" h="8">
                  <a:moveTo>
                    <a:pt x="10" y="1"/>
                  </a:moveTo>
                  <a:cubicBezTo>
                    <a:pt x="7" y="1"/>
                    <a:pt x="5" y="0"/>
                    <a:pt x="3" y="0"/>
                  </a:cubicBezTo>
                  <a:cubicBezTo>
                    <a:pt x="2" y="2"/>
                    <a:pt x="1" y="5"/>
                    <a:pt x="0" y="8"/>
                  </a:cubicBezTo>
                  <a:cubicBezTo>
                    <a:pt x="9" y="8"/>
                    <a:pt x="9" y="8"/>
                    <a:pt x="9" y="8"/>
                  </a:cubicBezTo>
                  <a:cubicBezTo>
                    <a:pt x="9" y="6"/>
                    <a:pt x="10"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5249863" y="5716588"/>
              <a:ext cx="63500" cy="22225"/>
            </a:xfrm>
            <a:custGeom>
              <a:avLst/>
              <a:gdLst>
                <a:gd name="T0" fmla="*/ 0 w 17"/>
                <a:gd name="T1" fmla="*/ 0 h 6"/>
                <a:gd name="T2" fmla="*/ 0 w 17"/>
                <a:gd name="T3" fmla="*/ 6 h 6"/>
                <a:gd name="T4" fmla="*/ 17 w 17"/>
                <a:gd name="T5" fmla="*/ 6 h 6"/>
                <a:gd name="T6" fmla="*/ 16 w 17"/>
                <a:gd name="T7" fmla="*/ 0 h 6"/>
                <a:gd name="T8" fmla="*/ 0 w 17"/>
                <a:gd name="T9" fmla="*/ 0 h 6"/>
              </a:gdLst>
              <a:ahLst/>
              <a:cxnLst>
                <a:cxn ang="0">
                  <a:pos x="T0" y="T1"/>
                </a:cxn>
                <a:cxn ang="0">
                  <a:pos x="T2" y="T3"/>
                </a:cxn>
                <a:cxn ang="0">
                  <a:pos x="T4" y="T5"/>
                </a:cxn>
                <a:cxn ang="0">
                  <a:pos x="T6" y="T7"/>
                </a:cxn>
                <a:cxn ang="0">
                  <a:pos x="T8" y="T9"/>
                </a:cxn>
              </a:cxnLst>
              <a:rect l="0" t="0" r="r" b="b"/>
              <a:pathLst>
                <a:path w="17" h="6">
                  <a:moveTo>
                    <a:pt x="0" y="0"/>
                  </a:moveTo>
                  <a:cubicBezTo>
                    <a:pt x="0" y="2"/>
                    <a:pt x="0" y="4"/>
                    <a:pt x="0" y="6"/>
                  </a:cubicBezTo>
                  <a:cubicBezTo>
                    <a:pt x="17" y="6"/>
                    <a:pt x="17" y="6"/>
                    <a:pt x="17" y="6"/>
                  </a:cubicBezTo>
                  <a:cubicBezTo>
                    <a:pt x="17" y="4"/>
                    <a:pt x="17" y="2"/>
                    <a:pt x="16" y="0"/>
                  </a:cubicBezTo>
                  <a:cubicBezTo>
                    <a:pt x="11" y="0"/>
                    <a:pt x="5"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Freeform 23"/>
            <p:cNvSpPr/>
            <p:nvPr/>
          </p:nvSpPr>
          <p:spPr bwMode="auto">
            <a:xfrm>
              <a:off x="5332413" y="5708650"/>
              <a:ext cx="33338" cy="30162"/>
            </a:xfrm>
            <a:custGeom>
              <a:avLst/>
              <a:gdLst>
                <a:gd name="T0" fmla="*/ 0 w 9"/>
                <a:gd name="T1" fmla="*/ 1 h 8"/>
                <a:gd name="T2" fmla="*/ 0 w 9"/>
                <a:gd name="T3" fmla="*/ 8 h 8"/>
                <a:gd name="T4" fmla="*/ 9 w 9"/>
                <a:gd name="T5" fmla="*/ 8 h 8"/>
                <a:gd name="T6" fmla="*/ 6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cubicBezTo>
                    <a:pt x="0" y="3"/>
                    <a:pt x="0" y="6"/>
                    <a:pt x="0" y="8"/>
                  </a:cubicBezTo>
                  <a:cubicBezTo>
                    <a:pt x="9" y="8"/>
                    <a:pt x="9" y="8"/>
                    <a:pt x="9" y="8"/>
                  </a:cubicBezTo>
                  <a:cubicBezTo>
                    <a:pt x="9" y="5"/>
                    <a:pt x="8" y="2"/>
                    <a:pt x="6" y="0"/>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5332413" y="5761038"/>
              <a:ext cx="33338" cy="30162"/>
            </a:xfrm>
            <a:custGeom>
              <a:avLst/>
              <a:gdLst>
                <a:gd name="T0" fmla="*/ 0 w 9"/>
                <a:gd name="T1" fmla="*/ 7 h 8"/>
                <a:gd name="T2" fmla="*/ 6 w 9"/>
                <a:gd name="T3" fmla="*/ 8 h 8"/>
                <a:gd name="T4" fmla="*/ 9 w 9"/>
                <a:gd name="T5" fmla="*/ 0 h 8"/>
                <a:gd name="T6" fmla="*/ 0 w 9"/>
                <a:gd name="T7" fmla="*/ 0 h 8"/>
                <a:gd name="T8" fmla="*/ 0 w 9"/>
                <a:gd name="T9" fmla="*/ 7 h 8"/>
              </a:gdLst>
              <a:ahLst/>
              <a:cxnLst>
                <a:cxn ang="0">
                  <a:pos x="T0" y="T1"/>
                </a:cxn>
                <a:cxn ang="0">
                  <a:pos x="T2" y="T3"/>
                </a:cxn>
                <a:cxn ang="0">
                  <a:pos x="T4" y="T5"/>
                </a:cxn>
                <a:cxn ang="0">
                  <a:pos x="T6" y="T7"/>
                </a:cxn>
                <a:cxn ang="0">
                  <a:pos x="T8" y="T9"/>
                </a:cxn>
              </a:cxnLst>
              <a:rect l="0" t="0" r="r" b="b"/>
              <a:pathLst>
                <a:path w="9" h="8">
                  <a:moveTo>
                    <a:pt x="0" y="7"/>
                  </a:moveTo>
                  <a:cubicBezTo>
                    <a:pt x="2" y="7"/>
                    <a:pt x="4" y="8"/>
                    <a:pt x="6" y="8"/>
                  </a:cubicBezTo>
                  <a:cubicBezTo>
                    <a:pt x="8" y="6"/>
                    <a:pt x="9" y="3"/>
                    <a:pt x="9" y="0"/>
                  </a:cubicBezTo>
                  <a:cubicBezTo>
                    <a:pt x="0" y="0"/>
                    <a:pt x="0" y="0"/>
                    <a:pt x="0" y="0"/>
                  </a:cubicBezTo>
                  <a:cubicBezTo>
                    <a:pt x="0" y="2"/>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5249863" y="5761038"/>
              <a:ext cx="63500" cy="22225"/>
            </a:xfrm>
            <a:custGeom>
              <a:avLst/>
              <a:gdLst>
                <a:gd name="T0" fmla="*/ 0 w 17"/>
                <a:gd name="T1" fmla="*/ 6 h 6"/>
                <a:gd name="T2" fmla="*/ 8 w 17"/>
                <a:gd name="T3" fmla="*/ 6 h 6"/>
                <a:gd name="T4" fmla="*/ 16 w 17"/>
                <a:gd name="T5" fmla="*/ 6 h 6"/>
                <a:gd name="T6" fmla="*/ 17 w 17"/>
                <a:gd name="T7" fmla="*/ 0 h 6"/>
                <a:gd name="T8" fmla="*/ 0 w 17"/>
                <a:gd name="T9" fmla="*/ 0 h 6"/>
                <a:gd name="T10" fmla="*/ 0 w 17"/>
                <a:gd name="T11" fmla="*/ 6 h 6"/>
              </a:gdLst>
              <a:ahLst/>
              <a:cxnLst>
                <a:cxn ang="0">
                  <a:pos x="T0" y="T1"/>
                </a:cxn>
                <a:cxn ang="0">
                  <a:pos x="T2" y="T3"/>
                </a:cxn>
                <a:cxn ang="0">
                  <a:pos x="T4" y="T5"/>
                </a:cxn>
                <a:cxn ang="0">
                  <a:pos x="T6" y="T7"/>
                </a:cxn>
                <a:cxn ang="0">
                  <a:pos x="T8" y="T9"/>
                </a:cxn>
                <a:cxn ang="0">
                  <a:pos x="T10" y="T11"/>
                </a:cxn>
              </a:cxnLst>
              <a:rect l="0" t="0" r="r" b="b"/>
              <a:pathLst>
                <a:path w="17" h="6">
                  <a:moveTo>
                    <a:pt x="0" y="6"/>
                  </a:moveTo>
                  <a:cubicBezTo>
                    <a:pt x="3" y="6"/>
                    <a:pt x="6" y="6"/>
                    <a:pt x="8" y="6"/>
                  </a:cubicBezTo>
                  <a:cubicBezTo>
                    <a:pt x="11" y="6"/>
                    <a:pt x="14" y="6"/>
                    <a:pt x="16" y="6"/>
                  </a:cubicBezTo>
                  <a:cubicBezTo>
                    <a:pt x="17" y="4"/>
                    <a:pt x="17" y="2"/>
                    <a:pt x="17" y="0"/>
                  </a:cubicBezTo>
                  <a:cubicBezTo>
                    <a:pt x="0" y="0"/>
                    <a:pt x="0" y="0"/>
                    <a:pt x="0" y="0"/>
                  </a:cubicBezTo>
                  <a:cubicBezTo>
                    <a:pt x="0" y="2"/>
                    <a:pt x="0"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5321300" y="5805488"/>
              <a:ext cx="22225" cy="19050"/>
            </a:xfrm>
            <a:custGeom>
              <a:avLst/>
              <a:gdLst>
                <a:gd name="T0" fmla="*/ 0 w 6"/>
                <a:gd name="T1" fmla="*/ 5 h 5"/>
                <a:gd name="T2" fmla="*/ 6 w 6"/>
                <a:gd name="T3" fmla="*/ 1 h 5"/>
                <a:gd name="T4" fmla="*/ 6 w 6"/>
                <a:gd name="T5" fmla="*/ 1 h 5"/>
                <a:gd name="T6" fmla="*/ 2 w 6"/>
                <a:gd name="T7" fmla="*/ 0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cubicBezTo>
                    <a:pt x="2" y="4"/>
                    <a:pt x="4" y="3"/>
                    <a:pt x="6" y="1"/>
                  </a:cubicBezTo>
                  <a:cubicBezTo>
                    <a:pt x="6" y="1"/>
                    <a:pt x="6" y="1"/>
                    <a:pt x="6" y="1"/>
                  </a:cubicBezTo>
                  <a:cubicBezTo>
                    <a:pt x="5" y="0"/>
                    <a:pt x="3" y="0"/>
                    <a:pt x="2"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4987925" y="5468938"/>
              <a:ext cx="82550" cy="449262"/>
            </a:xfrm>
            <a:custGeom>
              <a:avLst/>
              <a:gdLst>
                <a:gd name="T0" fmla="*/ 0 w 22"/>
                <a:gd name="T1" fmla="*/ 20 h 120"/>
                <a:gd name="T2" fmla="*/ 0 w 22"/>
                <a:gd name="T3" fmla="*/ 100 h 120"/>
                <a:gd name="T4" fmla="*/ 19 w 22"/>
                <a:gd name="T5" fmla="*/ 120 h 120"/>
                <a:gd name="T6" fmla="*/ 22 w 22"/>
                <a:gd name="T7" fmla="*/ 120 h 120"/>
                <a:gd name="T8" fmla="*/ 22 w 22"/>
                <a:gd name="T9" fmla="*/ 0 h 120"/>
                <a:gd name="T10" fmla="*/ 19 w 22"/>
                <a:gd name="T11" fmla="*/ 0 h 120"/>
                <a:gd name="T12" fmla="*/ 0 w 22"/>
                <a:gd name="T13" fmla="*/ 20 h 120"/>
              </a:gdLst>
              <a:ahLst/>
              <a:cxnLst>
                <a:cxn ang="0">
                  <a:pos x="T0" y="T1"/>
                </a:cxn>
                <a:cxn ang="0">
                  <a:pos x="T2" y="T3"/>
                </a:cxn>
                <a:cxn ang="0">
                  <a:pos x="T4" y="T5"/>
                </a:cxn>
                <a:cxn ang="0">
                  <a:pos x="T6" y="T7"/>
                </a:cxn>
                <a:cxn ang="0">
                  <a:pos x="T8" y="T9"/>
                </a:cxn>
                <a:cxn ang="0">
                  <a:pos x="T10" y="T11"/>
                </a:cxn>
                <a:cxn ang="0">
                  <a:pos x="T12" y="T13"/>
                </a:cxn>
              </a:cxnLst>
              <a:rect l="0" t="0" r="r" b="b"/>
              <a:pathLst>
                <a:path w="22" h="120">
                  <a:moveTo>
                    <a:pt x="0" y="20"/>
                  </a:moveTo>
                  <a:cubicBezTo>
                    <a:pt x="0" y="100"/>
                    <a:pt x="0" y="100"/>
                    <a:pt x="0" y="100"/>
                  </a:cubicBezTo>
                  <a:cubicBezTo>
                    <a:pt x="0" y="111"/>
                    <a:pt x="9" y="120"/>
                    <a:pt x="19" y="120"/>
                  </a:cubicBezTo>
                  <a:cubicBezTo>
                    <a:pt x="22" y="120"/>
                    <a:pt x="22" y="120"/>
                    <a:pt x="22" y="120"/>
                  </a:cubicBezTo>
                  <a:cubicBezTo>
                    <a:pt x="22" y="0"/>
                    <a:pt x="22" y="0"/>
                    <a:pt x="22" y="0"/>
                  </a:cubicBezTo>
                  <a:cubicBezTo>
                    <a:pt x="19" y="0"/>
                    <a:pt x="19" y="0"/>
                    <a:pt x="19" y="0"/>
                  </a:cubicBezTo>
                  <a:cubicBezTo>
                    <a:pt x="9" y="0"/>
                    <a:pt x="0" y="9"/>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a:spLocks noEditPoints="1"/>
            </p:cNvSpPr>
            <p:nvPr/>
          </p:nvSpPr>
          <p:spPr bwMode="auto">
            <a:xfrm>
              <a:off x="5126038" y="5468938"/>
              <a:ext cx="311150" cy="449262"/>
            </a:xfrm>
            <a:custGeom>
              <a:avLst/>
              <a:gdLst>
                <a:gd name="T0" fmla="*/ 63 w 83"/>
                <a:gd name="T1" fmla="*/ 0 h 120"/>
                <a:gd name="T2" fmla="*/ 56 w 83"/>
                <a:gd name="T3" fmla="*/ 0 h 120"/>
                <a:gd name="T4" fmla="*/ 56 w 83"/>
                <a:gd name="T5" fmla="*/ 0 h 120"/>
                <a:gd name="T6" fmla="*/ 56 w 83"/>
                <a:gd name="T7" fmla="*/ 19 h 120"/>
                <a:gd name="T8" fmla="*/ 56 w 83"/>
                <a:gd name="T9" fmla="*/ 27 h 120"/>
                <a:gd name="T10" fmla="*/ 52 w 83"/>
                <a:gd name="T11" fmla="*/ 29 h 120"/>
                <a:gd name="T12" fmla="*/ 41 w 83"/>
                <a:gd name="T13" fmla="*/ 18 h 120"/>
                <a:gd name="T14" fmla="*/ 30 w 83"/>
                <a:gd name="T15" fmla="*/ 29 h 120"/>
                <a:gd name="T16" fmla="*/ 26 w 83"/>
                <a:gd name="T17" fmla="*/ 27 h 120"/>
                <a:gd name="T18" fmla="*/ 26 w 83"/>
                <a:gd name="T19" fmla="*/ 19 h 120"/>
                <a:gd name="T20" fmla="*/ 26 w 83"/>
                <a:gd name="T21" fmla="*/ 0 h 120"/>
                <a:gd name="T22" fmla="*/ 26 w 83"/>
                <a:gd name="T23" fmla="*/ 0 h 120"/>
                <a:gd name="T24" fmla="*/ 0 w 83"/>
                <a:gd name="T25" fmla="*/ 0 h 120"/>
                <a:gd name="T26" fmla="*/ 0 w 83"/>
                <a:gd name="T27" fmla="*/ 120 h 120"/>
                <a:gd name="T28" fmla="*/ 63 w 83"/>
                <a:gd name="T29" fmla="*/ 120 h 120"/>
                <a:gd name="T30" fmla="*/ 83 w 83"/>
                <a:gd name="T31" fmla="*/ 100 h 120"/>
                <a:gd name="T32" fmla="*/ 83 w 83"/>
                <a:gd name="T33" fmla="*/ 20 h 120"/>
                <a:gd name="T34" fmla="*/ 63 w 83"/>
                <a:gd name="T35" fmla="*/ 0 h 120"/>
                <a:gd name="T36" fmla="*/ 41 w 83"/>
                <a:gd name="T37" fmla="*/ 105 h 120"/>
                <a:gd name="T38" fmla="*/ 11 w 83"/>
                <a:gd name="T39" fmla="*/ 75 h 120"/>
                <a:gd name="T40" fmla="*/ 41 w 83"/>
                <a:gd name="T41" fmla="*/ 45 h 120"/>
                <a:gd name="T42" fmla="*/ 71 w 83"/>
                <a:gd name="T43" fmla="*/ 75 h 120"/>
                <a:gd name="T44" fmla="*/ 41 w 83"/>
                <a:gd name="T45" fmla="*/ 10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120">
                  <a:moveTo>
                    <a:pt x="63" y="0"/>
                  </a:moveTo>
                  <a:cubicBezTo>
                    <a:pt x="56" y="0"/>
                    <a:pt x="56" y="0"/>
                    <a:pt x="56" y="0"/>
                  </a:cubicBezTo>
                  <a:cubicBezTo>
                    <a:pt x="56" y="0"/>
                    <a:pt x="56" y="0"/>
                    <a:pt x="56" y="0"/>
                  </a:cubicBezTo>
                  <a:cubicBezTo>
                    <a:pt x="56" y="19"/>
                    <a:pt x="56" y="19"/>
                    <a:pt x="56" y="19"/>
                  </a:cubicBezTo>
                  <a:cubicBezTo>
                    <a:pt x="56" y="27"/>
                    <a:pt x="56" y="27"/>
                    <a:pt x="56" y="27"/>
                  </a:cubicBezTo>
                  <a:cubicBezTo>
                    <a:pt x="56" y="29"/>
                    <a:pt x="54" y="31"/>
                    <a:pt x="52" y="29"/>
                  </a:cubicBezTo>
                  <a:cubicBezTo>
                    <a:pt x="41" y="18"/>
                    <a:pt x="41" y="18"/>
                    <a:pt x="41" y="18"/>
                  </a:cubicBezTo>
                  <a:cubicBezTo>
                    <a:pt x="30" y="29"/>
                    <a:pt x="30" y="29"/>
                    <a:pt x="30" y="29"/>
                  </a:cubicBezTo>
                  <a:cubicBezTo>
                    <a:pt x="29" y="31"/>
                    <a:pt x="26" y="29"/>
                    <a:pt x="26" y="27"/>
                  </a:cubicBezTo>
                  <a:cubicBezTo>
                    <a:pt x="26" y="19"/>
                    <a:pt x="26" y="19"/>
                    <a:pt x="26" y="19"/>
                  </a:cubicBezTo>
                  <a:cubicBezTo>
                    <a:pt x="26" y="0"/>
                    <a:pt x="26" y="0"/>
                    <a:pt x="26" y="0"/>
                  </a:cubicBezTo>
                  <a:cubicBezTo>
                    <a:pt x="26" y="0"/>
                    <a:pt x="26" y="0"/>
                    <a:pt x="26" y="0"/>
                  </a:cubicBezTo>
                  <a:cubicBezTo>
                    <a:pt x="0" y="0"/>
                    <a:pt x="0" y="0"/>
                    <a:pt x="0" y="0"/>
                  </a:cubicBezTo>
                  <a:cubicBezTo>
                    <a:pt x="0" y="120"/>
                    <a:pt x="0" y="120"/>
                    <a:pt x="0" y="120"/>
                  </a:cubicBezTo>
                  <a:cubicBezTo>
                    <a:pt x="63" y="120"/>
                    <a:pt x="63" y="120"/>
                    <a:pt x="63" y="120"/>
                  </a:cubicBezTo>
                  <a:cubicBezTo>
                    <a:pt x="74" y="120"/>
                    <a:pt x="83" y="111"/>
                    <a:pt x="83" y="100"/>
                  </a:cubicBezTo>
                  <a:cubicBezTo>
                    <a:pt x="83" y="20"/>
                    <a:pt x="83" y="20"/>
                    <a:pt x="83" y="20"/>
                  </a:cubicBezTo>
                  <a:cubicBezTo>
                    <a:pt x="83" y="9"/>
                    <a:pt x="74" y="0"/>
                    <a:pt x="63" y="0"/>
                  </a:cubicBezTo>
                  <a:close/>
                  <a:moveTo>
                    <a:pt x="41" y="105"/>
                  </a:moveTo>
                  <a:cubicBezTo>
                    <a:pt x="25" y="105"/>
                    <a:pt x="11" y="91"/>
                    <a:pt x="11" y="75"/>
                  </a:cubicBezTo>
                  <a:cubicBezTo>
                    <a:pt x="11" y="58"/>
                    <a:pt x="25" y="45"/>
                    <a:pt x="41" y="45"/>
                  </a:cubicBezTo>
                  <a:cubicBezTo>
                    <a:pt x="58" y="45"/>
                    <a:pt x="71" y="58"/>
                    <a:pt x="71" y="75"/>
                  </a:cubicBezTo>
                  <a:cubicBezTo>
                    <a:pt x="71" y="91"/>
                    <a:pt x="58" y="105"/>
                    <a:pt x="41"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0" name="TextBox 29"/>
          <p:cNvSpPr txBox="1"/>
          <p:nvPr/>
        </p:nvSpPr>
        <p:spPr>
          <a:xfrm>
            <a:off x="4324745" y="1432356"/>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1" name="TextBox 30"/>
          <p:cNvSpPr txBox="1"/>
          <p:nvPr/>
        </p:nvSpPr>
        <p:spPr>
          <a:xfrm>
            <a:off x="3933426" y="2240903"/>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2" name="TextBox 31"/>
          <p:cNvSpPr txBox="1"/>
          <p:nvPr/>
        </p:nvSpPr>
        <p:spPr>
          <a:xfrm>
            <a:off x="4324745" y="3080725"/>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33" name="TextBox 32"/>
          <p:cNvSpPr txBox="1"/>
          <p:nvPr/>
        </p:nvSpPr>
        <p:spPr>
          <a:xfrm>
            <a:off x="3933426" y="3935914"/>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grpSp>
        <p:nvGrpSpPr>
          <p:cNvPr id="34" name="Group 33"/>
          <p:cNvGrpSpPr/>
          <p:nvPr/>
        </p:nvGrpSpPr>
        <p:grpSpPr>
          <a:xfrm>
            <a:off x="3528162" y="2240903"/>
            <a:ext cx="258353" cy="287058"/>
            <a:chOff x="3295650" y="2890838"/>
            <a:chExt cx="442913" cy="492125"/>
          </a:xfrm>
          <a:solidFill>
            <a:schemeClr val="bg1"/>
          </a:solidFill>
        </p:grpSpPr>
        <p:sp>
          <p:nvSpPr>
            <p:cNvPr id="35" name="Freeform 34"/>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7" name="Freeform 36"/>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2" name="Group 41"/>
          <p:cNvGrpSpPr/>
          <p:nvPr/>
        </p:nvGrpSpPr>
        <p:grpSpPr>
          <a:xfrm>
            <a:off x="5281281" y="3071433"/>
            <a:ext cx="332182" cy="326413"/>
            <a:chOff x="8169275" y="4062413"/>
            <a:chExt cx="457200" cy="449262"/>
          </a:xfrm>
          <a:solidFill>
            <a:schemeClr val="bg1"/>
          </a:solidFill>
        </p:grpSpPr>
        <p:sp>
          <p:nvSpPr>
            <p:cNvPr id="43" name="Freeform 42"/>
            <p:cNvSpPr>
              <a:spLocks noEditPoints="1"/>
            </p:cNvSpPr>
            <p:nvPr/>
          </p:nvSpPr>
          <p:spPr bwMode="auto">
            <a:xfrm>
              <a:off x="8404225" y="4294188"/>
              <a:ext cx="222250" cy="217487"/>
            </a:xfrm>
            <a:custGeom>
              <a:avLst/>
              <a:gdLst>
                <a:gd name="T0" fmla="*/ 56 w 59"/>
                <a:gd name="T1" fmla="*/ 56 h 58"/>
                <a:gd name="T2" fmla="*/ 51 w 59"/>
                <a:gd name="T3" fmla="*/ 58 h 58"/>
                <a:gd name="T4" fmla="*/ 46 w 59"/>
                <a:gd name="T5" fmla="*/ 56 h 58"/>
                <a:gd name="T6" fmla="*/ 36 w 59"/>
                <a:gd name="T7" fmla="*/ 46 h 58"/>
                <a:gd name="T8" fmla="*/ 25 w 59"/>
                <a:gd name="T9" fmla="*/ 49 h 58"/>
                <a:gd name="T10" fmla="*/ 0 w 59"/>
                <a:gd name="T11" fmla="*/ 24 h 58"/>
                <a:gd name="T12" fmla="*/ 25 w 59"/>
                <a:gd name="T13" fmla="*/ 0 h 58"/>
                <a:gd name="T14" fmla="*/ 49 w 59"/>
                <a:gd name="T15" fmla="*/ 24 h 58"/>
                <a:gd name="T16" fmla="*/ 46 w 59"/>
                <a:gd name="T17" fmla="*/ 36 h 58"/>
                <a:gd name="T18" fmla="*/ 56 w 59"/>
                <a:gd name="T19" fmla="*/ 45 h 58"/>
                <a:gd name="T20" fmla="*/ 56 w 59"/>
                <a:gd name="T21" fmla="*/ 56 h 58"/>
                <a:gd name="T22" fmla="*/ 25 w 59"/>
                <a:gd name="T23" fmla="*/ 38 h 58"/>
                <a:gd name="T24" fmla="*/ 38 w 59"/>
                <a:gd name="T25" fmla="*/ 24 h 58"/>
                <a:gd name="T26" fmla="*/ 25 w 59"/>
                <a:gd name="T27" fmla="*/ 11 h 58"/>
                <a:gd name="T28" fmla="*/ 11 w 59"/>
                <a:gd name="T29" fmla="*/ 24 h 58"/>
                <a:gd name="T30" fmla="*/ 25 w 59"/>
                <a:gd name="T31"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8">
                  <a:moveTo>
                    <a:pt x="56" y="56"/>
                  </a:moveTo>
                  <a:cubicBezTo>
                    <a:pt x="55" y="58"/>
                    <a:pt x="53" y="58"/>
                    <a:pt x="51" y="58"/>
                  </a:cubicBezTo>
                  <a:cubicBezTo>
                    <a:pt x="49" y="58"/>
                    <a:pt x="47" y="58"/>
                    <a:pt x="46" y="56"/>
                  </a:cubicBezTo>
                  <a:cubicBezTo>
                    <a:pt x="36" y="46"/>
                    <a:pt x="36" y="46"/>
                    <a:pt x="36" y="46"/>
                  </a:cubicBezTo>
                  <a:cubicBezTo>
                    <a:pt x="32" y="48"/>
                    <a:pt x="29" y="49"/>
                    <a:pt x="25" y="49"/>
                  </a:cubicBezTo>
                  <a:cubicBezTo>
                    <a:pt x="11" y="49"/>
                    <a:pt x="0" y="38"/>
                    <a:pt x="0" y="24"/>
                  </a:cubicBezTo>
                  <a:cubicBezTo>
                    <a:pt x="0" y="11"/>
                    <a:pt x="11" y="0"/>
                    <a:pt x="25" y="0"/>
                  </a:cubicBezTo>
                  <a:cubicBezTo>
                    <a:pt x="38" y="0"/>
                    <a:pt x="49" y="11"/>
                    <a:pt x="49" y="24"/>
                  </a:cubicBezTo>
                  <a:cubicBezTo>
                    <a:pt x="49" y="28"/>
                    <a:pt x="48" y="32"/>
                    <a:pt x="46" y="36"/>
                  </a:cubicBezTo>
                  <a:cubicBezTo>
                    <a:pt x="56" y="45"/>
                    <a:pt x="56" y="45"/>
                    <a:pt x="56" y="45"/>
                  </a:cubicBezTo>
                  <a:cubicBezTo>
                    <a:pt x="59" y="48"/>
                    <a:pt x="59" y="53"/>
                    <a:pt x="56" y="56"/>
                  </a:cubicBezTo>
                  <a:close/>
                  <a:moveTo>
                    <a:pt x="25" y="38"/>
                  </a:moveTo>
                  <a:cubicBezTo>
                    <a:pt x="32" y="38"/>
                    <a:pt x="38" y="32"/>
                    <a:pt x="38" y="24"/>
                  </a:cubicBezTo>
                  <a:cubicBezTo>
                    <a:pt x="38" y="17"/>
                    <a:pt x="32" y="11"/>
                    <a:pt x="25" y="11"/>
                  </a:cubicBezTo>
                  <a:cubicBezTo>
                    <a:pt x="17" y="11"/>
                    <a:pt x="11" y="17"/>
                    <a:pt x="11" y="24"/>
                  </a:cubicBezTo>
                  <a:cubicBezTo>
                    <a:pt x="11" y="32"/>
                    <a:pt x="17" y="38"/>
                    <a:pt x="2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8397875" y="4062413"/>
              <a:ext cx="198438" cy="257175"/>
            </a:xfrm>
            <a:custGeom>
              <a:avLst/>
              <a:gdLst>
                <a:gd name="T0" fmla="*/ 27 w 53"/>
                <a:gd name="T1" fmla="*/ 54 h 69"/>
                <a:gd name="T2" fmla="*/ 53 w 53"/>
                <a:gd name="T3" fmla="*/ 68 h 69"/>
                <a:gd name="T4" fmla="*/ 53 w 53"/>
                <a:gd name="T5" fmla="*/ 16 h 69"/>
                <a:gd name="T6" fmla="*/ 50 w 53"/>
                <a:gd name="T7" fmla="*/ 7 h 69"/>
                <a:gd name="T8" fmla="*/ 26 w 53"/>
                <a:gd name="T9" fmla="*/ 0 h 69"/>
                <a:gd name="T10" fmla="*/ 0 w 53"/>
                <a:gd name="T11" fmla="*/ 15 h 69"/>
                <a:gd name="T12" fmla="*/ 0 w 53"/>
                <a:gd name="T13" fmla="*/ 69 h 69"/>
                <a:gd name="T14" fmla="*/ 4 w 53"/>
                <a:gd name="T15" fmla="*/ 64 h 69"/>
                <a:gd name="T16" fmla="*/ 27 w 53"/>
                <a:gd name="T1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9">
                  <a:moveTo>
                    <a:pt x="27" y="54"/>
                  </a:moveTo>
                  <a:cubicBezTo>
                    <a:pt x="38" y="54"/>
                    <a:pt x="47" y="60"/>
                    <a:pt x="53" y="68"/>
                  </a:cubicBezTo>
                  <a:cubicBezTo>
                    <a:pt x="53" y="48"/>
                    <a:pt x="53" y="16"/>
                    <a:pt x="53" y="16"/>
                  </a:cubicBezTo>
                  <a:cubicBezTo>
                    <a:pt x="53" y="11"/>
                    <a:pt x="53" y="9"/>
                    <a:pt x="50" y="7"/>
                  </a:cubicBezTo>
                  <a:cubicBezTo>
                    <a:pt x="44" y="3"/>
                    <a:pt x="36" y="0"/>
                    <a:pt x="26" y="0"/>
                  </a:cubicBezTo>
                  <a:cubicBezTo>
                    <a:pt x="2" y="0"/>
                    <a:pt x="0" y="15"/>
                    <a:pt x="0" y="15"/>
                  </a:cubicBezTo>
                  <a:cubicBezTo>
                    <a:pt x="0" y="69"/>
                    <a:pt x="0" y="69"/>
                    <a:pt x="0" y="69"/>
                  </a:cubicBezTo>
                  <a:cubicBezTo>
                    <a:pt x="1" y="67"/>
                    <a:pt x="2" y="65"/>
                    <a:pt x="4" y="64"/>
                  </a:cubicBezTo>
                  <a:cubicBezTo>
                    <a:pt x="10" y="58"/>
                    <a:pt x="18" y="54"/>
                    <a:pt x="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8169275" y="4062413"/>
              <a:ext cx="201613" cy="355600"/>
            </a:xfrm>
            <a:custGeom>
              <a:avLst/>
              <a:gdLst>
                <a:gd name="T0" fmla="*/ 43 w 54"/>
                <a:gd name="T1" fmla="*/ 3 h 95"/>
                <a:gd name="T2" fmla="*/ 43 w 54"/>
                <a:gd name="T3" fmla="*/ 12 h 95"/>
                <a:gd name="T4" fmla="*/ 43 w 54"/>
                <a:gd name="T5" fmla="*/ 32 h 95"/>
                <a:gd name="T6" fmla="*/ 41 w 54"/>
                <a:gd name="T7" fmla="*/ 35 h 95"/>
                <a:gd name="T8" fmla="*/ 35 w 54"/>
                <a:gd name="T9" fmla="*/ 24 h 95"/>
                <a:gd name="T10" fmla="*/ 28 w 54"/>
                <a:gd name="T11" fmla="*/ 35 h 95"/>
                <a:gd name="T12" fmla="*/ 26 w 54"/>
                <a:gd name="T13" fmla="*/ 32 h 95"/>
                <a:gd name="T14" fmla="*/ 26 w 54"/>
                <a:gd name="T15" fmla="*/ 12 h 95"/>
                <a:gd name="T16" fmla="*/ 26 w 54"/>
                <a:gd name="T17" fmla="*/ 0 h 95"/>
                <a:gd name="T18" fmla="*/ 4 w 54"/>
                <a:gd name="T19" fmla="*/ 7 h 95"/>
                <a:gd name="T20" fmla="*/ 1 w 54"/>
                <a:gd name="T21" fmla="*/ 16 h 95"/>
                <a:gd name="T22" fmla="*/ 1 w 54"/>
                <a:gd name="T23" fmla="*/ 82 h 95"/>
                <a:gd name="T24" fmla="*/ 8 w 54"/>
                <a:gd name="T25" fmla="*/ 87 h 95"/>
                <a:gd name="T26" fmla="*/ 27 w 54"/>
                <a:gd name="T27" fmla="*/ 84 h 95"/>
                <a:gd name="T28" fmla="*/ 54 w 54"/>
                <a:gd name="T29" fmla="*/ 95 h 95"/>
                <a:gd name="T30" fmla="*/ 54 w 54"/>
                <a:gd name="T31" fmla="*/ 15 h 95"/>
                <a:gd name="T32" fmla="*/ 43 w 54"/>
                <a:gd name="T33"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5">
                  <a:moveTo>
                    <a:pt x="43" y="3"/>
                  </a:moveTo>
                  <a:cubicBezTo>
                    <a:pt x="43" y="12"/>
                    <a:pt x="43" y="12"/>
                    <a:pt x="43" y="12"/>
                  </a:cubicBezTo>
                  <a:cubicBezTo>
                    <a:pt x="43" y="32"/>
                    <a:pt x="43" y="32"/>
                    <a:pt x="43" y="32"/>
                  </a:cubicBezTo>
                  <a:cubicBezTo>
                    <a:pt x="43" y="35"/>
                    <a:pt x="42" y="36"/>
                    <a:pt x="41" y="35"/>
                  </a:cubicBezTo>
                  <a:cubicBezTo>
                    <a:pt x="35" y="24"/>
                    <a:pt x="35" y="24"/>
                    <a:pt x="35" y="24"/>
                  </a:cubicBezTo>
                  <a:cubicBezTo>
                    <a:pt x="28" y="35"/>
                    <a:pt x="28" y="35"/>
                    <a:pt x="28" y="35"/>
                  </a:cubicBezTo>
                  <a:cubicBezTo>
                    <a:pt x="27" y="36"/>
                    <a:pt x="26" y="35"/>
                    <a:pt x="26" y="32"/>
                  </a:cubicBezTo>
                  <a:cubicBezTo>
                    <a:pt x="26" y="12"/>
                    <a:pt x="26" y="12"/>
                    <a:pt x="26" y="12"/>
                  </a:cubicBezTo>
                  <a:cubicBezTo>
                    <a:pt x="26" y="0"/>
                    <a:pt x="26" y="0"/>
                    <a:pt x="26" y="0"/>
                  </a:cubicBezTo>
                  <a:cubicBezTo>
                    <a:pt x="17" y="0"/>
                    <a:pt x="9" y="3"/>
                    <a:pt x="4" y="7"/>
                  </a:cubicBezTo>
                  <a:cubicBezTo>
                    <a:pt x="1" y="9"/>
                    <a:pt x="1" y="11"/>
                    <a:pt x="1" y="16"/>
                  </a:cubicBezTo>
                  <a:cubicBezTo>
                    <a:pt x="1" y="16"/>
                    <a:pt x="1" y="67"/>
                    <a:pt x="1" y="82"/>
                  </a:cubicBezTo>
                  <a:cubicBezTo>
                    <a:pt x="1" y="82"/>
                    <a:pt x="0" y="89"/>
                    <a:pt x="8" y="87"/>
                  </a:cubicBezTo>
                  <a:cubicBezTo>
                    <a:pt x="27" y="84"/>
                    <a:pt x="27" y="84"/>
                    <a:pt x="27" y="84"/>
                  </a:cubicBezTo>
                  <a:cubicBezTo>
                    <a:pt x="44" y="81"/>
                    <a:pt x="50" y="92"/>
                    <a:pt x="54" y="95"/>
                  </a:cubicBezTo>
                  <a:cubicBezTo>
                    <a:pt x="54" y="15"/>
                    <a:pt x="54" y="15"/>
                    <a:pt x="54" y="15"/>
                  </a:cubicBezTo>
                  <a:cubicBezTo>
                    <a:pt x="54" y="15"/>
                    <a:pt x="53" y="7"/>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6" name="Group 45"/>
          <p:cNvGrpSpPr/>
          <p:nvPr/>
        </p:nvGrpSpPr>
        <p:grpSpPr>
          <a:xfrm>
            <a:off x="3528162" y="3926696"/>
            <a:ext cx="251254" cy="366406"/>
            <a:chOff x="8156575" y="3984625"/>
            <a:chExt cx="342900" cy="500063"/>
          </a:xfrm>
          <a:solidFill>
            <a:schemeClr val="bg1"/>
          </a:solidFill>
        </p:grpSpPr>
        <p:sp>
          <p:nvSpPr>
            <p:cNvPr id="47" name="Freeform 46"/>
            <p:cNvSpPr/>
            <p:nvPr/>
          </p:nvSpPr>
          <p:spPr bwMode="auto">
            <a:xfrm>
              <a:off x="8156575" y="3984625"/>
              <a:ext cx="312738" cy="30163"/>
            </a:xfrm>
            <a:custGeom>
              <a:avLst/>
              <a:gdLst>
                <a:gd name="T0" fmla="*/ 83 w 83"/>
                <a:gd name="T1" fmla="*/ 4 h 8"/>
                <a:gd name="T2" fmla="*/ 79 w 83"/>
                <a:gd name="T3" fmla="*/ 8 h 8"/>
                <a:gd name="T4" fmla="*/ 4 w 83"/>
                <a:gd name="T5" fmla="*/ 8 h 8"/>
                <a:gd name="T6" fmla="*/ 0 w 83"/>
                <a:gd name="T7" fmla="*/ 4 h 8"/>
                <a:gd name="T8" fmla="*/ 0 w 83"/>
                <a:gd name="T9" fmla="*/ 4 h 8"/>
                <a:gd name="T10" fmla="*/ 4 w 83"/>
                <a:gd name="T11" fmla="*/ 0 h 8"/>
                <a:gd name="T12" fmla="*/ 79 w 83"/>
                <a:gd name="T13" fmla="*/ 0 h 8"/>
                <a:gd name="T14" fmla="*/ 83 w 8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
                  <a:moveTo>
                    <a:pt x="83" y="4"/>
                  </a:moveTo>
                  <a:cubicBezTo>
                    <a:pt x="83" y="6"/>
                    <a:pt x="81" y="8"/>
                    <a:pt x="79" y="8"/>
                  </a:cubicBezTo>
                  <a:cubicBezTo>
                    <a:pt x="4" y="8"/>
                    <a:pt x="4" y="8"/>
                    <a:pt x="4" y="8"/>
                  </a:cubicBezTo>
                  <a:cubicBezTo>
                    <a:pt x="2" y="8"/>
                    <a:pt x="0" y="6"/>
                    <a:pt x="0" y="4"/>
                  </a:cubicBezTo>
                  <a:cubicBezTo>
                    <a:pt x="0" y="4"/>
                    <a:pt x="0" y="4"/>
                    <a:pt x="0" y="4"/>
                  </a:cubicBezTo>
                  <a:cubicBezTo>
                    <a:pt x="0" y="2"/>
                    <a:pt x="2" y="0"/>
                    <a:pt x="4" y="0"/>
                  </a:cubicBezTo>
                  <a:cubicBezTo>
                    <a:pt x="79" y="0"/>
                    <a:pt x="79" y="0"/>
                    <a:pt x="79" y="0"/>
                  </a:cubicBezTo>
                  <a:cubicBezTo>
                    <a:pt x="81" y="0"/>
                    <a:pt x="83" y="2"/>
                    <a:pt x="8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8340725" y="4322763"/>
              <a:ext cx="158750" cy="161925"/>
            </a:xfrm>
            <a:custGeom>
              <a:avLst/>
              <a:gdLst>
                <a:gd name="T0" fmla="*/ 21 w 42"/>
                <a:gd name="T1" fmla="*/ 43 h 43"/>
                <a:gd name="T2" fmla="*/ 0 w 42"/>
                <a:gd name="T3" fmla="*/ 21 h 43"/>
                <a:gd name="T4" fmla="*/ 21 w 42"/>
                <a:gd name="T5" fmla="*/ 0 h 43"/>
                <a:gd name="T6" fmla="*/ 42 w 42"/>
                <a:gd name="T7" fmla="*/ 21 h 43"/>
                <a:gd name="T8" fmla="*/ 21 w 42"/>
                <a:gd name="T9" fmla="*/ 43 h 43"/>
                <a:gd name="T10" fmla="*/ 31 w 42"/>
                <a:gd name="T11" fmla="*/ 21 h 43"/>
                <a:gd name="T12" fmla="*/ 21 w 42"/>
                <a:gd name="T13" fmla="*/ 11 h 43"/>
                <a:gd name="T14" fmla="*/ 10 w 42"/>
                <a:gd name="T15" fmla="*/ 21 h 43"/>
                <a:gd name="T16" fmla="*/ 21 w 42"/>
                <a:gd name="T17" fmla="*/ 32 h 43"/>
                <a:gd name="T18" fmla="*/ 3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3"/>
                  </a:moveTo>
                  <a:cubicBezTo>
                    <a:pt x="9" y="43"/>
                    <a:pt x="0" y="33"/>
                    <a:pt x="0" y="21"/>
                  </a:cubicBezTo>
                  <a:cubicBezTo>
                    <a:pt x="0" y="10"/>
                    <a:pt x="9" y="0"/>
                    <a:pt x="21" y="0"/>
                  </a:cubicBezTo>
                  <a:cubicBezTo>
                    <a:pt x="33" y="0"/>
                    <a:pt x="42" y="10"/>
                    <a:pt x="42" y="21"/>
                  </a:cubicBezTo>
                  <a:cubicBezTo>
                    <a:pt x="42" y="33"/>
                    <a:pt x="33" y="43"/>
                    <a:pt x="21" y="43"/>
                  </a:cubicBezTo>
                  <a:close/>
                  <a:moveTo>
                    <a:pt x="31" y="21"/>
                  </a:moveTo>
                  <a:cubicBezTo>
                    <a:pt x="31" y="16"/>
                    <a:pt x="27" y="11"/>
                    <a:pt x="21" y="11"/>
                  </a:cubicBezTo>
                  <a:cubicBezTo>
                    <a:pt x="15" y="11"/>
                    <a:pt x="10" y="16"/>
                    <a:pt x="10" y="21"/>
                  </a:cubicBezTo>
                  <a:cubicBezTo>
                    <a:pt x="10" y="27"/>
                    <a:pt x="15" y="32"/>
                    <a:pt x="21" y="32"/>
                  </a:cubicBezTo>
                  <a:cubicBezTo>
                    <a:pt x="27" y="32"/>
                    <a:pt x="31" y="27"/>
                    <a:pt x="3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8156575" y="4044950"/>
              <a:ext cx="312738" cy="304800"/>
            </a:xfrm>
            <a:custGeom>
              <a:avLst/>
              <a:gdLst>
                <a:gd name="T0" fmla="*/ 64 w 83"/>
                <a:gd name="T1" fmla="*/ 0 h 81"/>
                <a:gd name="T2" fmla="*/ 19 w 83"/>
                <a:gd name="T3" fmla="*/ 0 h 81"/>
                <a:gd name="T4" fmla="*/ 0 w 83"/>
                <a:gd name="T5" fmla="*/ 0 h 81"/>
                <a:gd name="T6" fmla="*/ 0 w 83"/>
                <a:gd name="T7" fmla="*/ 19 h 81"/>
                <a:gd name="T8" fmla="*/ 0 w 83"/>
                <a:gd name="T9" fmla="*/ 31 h 81"/>
                <a:gd name="T10" fmla="*/ 0 w 83"/>
                <a:gd name="T11" fmla="*/ 33 h 81"/>
                <a:gd name="T12" fmla="*/ 0 w 83"/>
                <a:gd name="T13" fmla="*/ 33 h 81"/>
                <a:gd name="T14" fmla="*/ 19 w 83"/>
                <a:gd name="T15" fmla="*/ 50 h 81"/>
                <a:gd name="T16" fmla="*/ 31 w 83"/>
                <a:gd name="T17" fmla="*/ 50 h 81"/>
                <a:gd name="T18" fmla="*/ 43 w 83"/>
                <a:gd name="T19" fmla="*/ 81 h 81"/>
                <a:gd name="T20" fmla="*/ 70 w 83"/>
                <a:gd name="T21" fmla="*/ 65 h 81"/>
                <a:gd name="T22" fmla="*/ 56 w 83"/>
                <a:gd name="T23" fmla="*/ 50 h 81"/>
                <a:gd name="T24" fmla="*/ 64 w 83"/>
                <a:gd name="T25" fmla="*/ 50 h 81"/>
                <a:gd name="T26" fmla="*/ 83 w 83"/>
                <a:gd name="T27" fmla="*/ 33 h 81"/>
                <a:gd name="T28" fmla="*/ 83 w 83"/>
                <a:gd name="T29" fmla="*/ 33 h 81"/>
                <a:gd name="T30" fmla="*/ 83 w 83"/>
                <a:gd name="T31" fmla="*/ 31 h 81"/>
                <a:gd name="T32" fmla="*/ 83 w 83"/>
                <a:gd name="T33" fmla="*/ 19 h 81"/>
                <a:gd name="T34" fmla="*/ 83 w 83"/>
                <a:gd name="T35" fmla="*/ 0 h 81"/>
                <a:gd name="T36" fmla="*/ 64 w 83"/>
                <a:gd name="T37" fmla="*/ 0 h 81"/>
                <a:gd name="T38" fmla="*/ 41 w 83"/>
                <a:gd name="T39" fmla="*/ 15 h 81"/>
                <a:gd name="T40" fmla="*/ 52 w 83"/>
                <a:gd name="T41" fmla="*/ 25 h 81"/>
                <a:gd name="T42" fmla="*/ 41 w 83"/>
                <a:gd name="T43" fmla="*/ 35 h 81"/>
                <a:gd name="T44" fmla="*/ 31 w 83"/>
                <a:gd name="T45" fmla="*/ 25 h 81"/>
                <a:gd name="T46" fmla="*/ 41 w 83"/>
                <a:gd name="T4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81">
                  <a:moveTo>
                    <a:pt x="64" y="0"/>
                  </a:moveTo>
                  <a:cubicBezTo>
                    <a:pt x="19" y="0"/>
                    <a:pt x="19" y="0"/>
                    <a:pt x="19" y="0"/>
                  </a:cubicBezTo>
                  <a:cubicBezTo>
                    <a:pt x="0" y="0"/>
                    <a:pt x="0" y="0"/>
                    <a:pt x="0" y="0"/>
                  </a:cubicBezTo>
                  <a:cubicBezTo>
                    <a:pt x="0" y="19"/>
                    <a:pt x="0" y="19"/>
                    <a:pt x="0" y="19"/>
                  </a:cubicBezTo>
                  <a:cubicBezTo>
                    <a:pt x="0" y="31"/>
                    <a:pt x="0" y="31"/>
                    <a:pt x="0" y="31"/>
                  </a:cubicBezTo>
                  <a:cubicBezTo>
                    <a:pt x="0" y="33"/>
                    <a:pt x="0" y="33"/>
                    <a:pt x="0" y="33"/>
                  </a:cubicBezTo>
                  <a:cubicBezTo>
                    <a:pt x="0" y="33"/>
                    <a:pt x="0" y="33"/>
                    <a:pt x="0" y="33"/>
                  </a:cubicBezTo>
                  <a:cubicBezTo>
                    <a:pt x="1" y="43"/>
                    <a:pt x="9" y="50"/>
                    <a:pt x="19" y="50"/>
                  </a:cubicBezTo>
                  <a:cubicBezTo>
                    <a:pt x="31" y="50"/>
                    <a:pt x="31" y="50"/>
                    <a:pt x="31" y="50"/>
                  </a:cubicBezTo>
                  <a:cubicBezTo>
                    <a:pt x="43" y="81"/>
                    <a:pt x="43" y="81"/>
                    <a:pt x="43" y="81"/>
                  </a:cubicBezTo>
                  <a:cubicBezTo>
                    <a:pt x="48" y="72"/>
                    <a:pt x="58" y="66"/>
                    <a:pt x="70" y="65"/>
                  </a:cubicBezTo>
                  <a:cubicBezTo>
                    <a:pt x="56" y="50"/>
                    <a:pt x="56" y="50"/>
                    <a:pt x="56" y="50"/>
                  </a:cubicBezTo>
                  <a:cubicBezTo>
                    <a:pt x="64" y="50"/>
                    <a:pt x="64" y="50"/>
                    <a:pt x="64" y="50"/>
                  </a:cubicBezTo>
                  <a:cubicBezTo>
                    <a:pt x="74" y="50"/>
                    <a:pt x="82" y="43"/>
                    <a:pt x="83" y="33"/>
                  </a:cubicBezTo>
                  <a:cubicBezTo>
                    <a:pt x="83" y="33"/>
                    <a:pt x="83" y="33"/>
                    <a:pt x="83" y="33"/>
                  </a:cubicBezTo>
                  <a:cubicBezTo>
                    <a:pt x="83" y="31"/>
                    <a:pt x="83" y="31"/>
                    <a:pt x="83" y="31"/>
                  </a:cubicBezTo>
                  <a:cubicBezTo>
                    <a:pt x="83" y="19"/>
                    <a:pt x="83" y="19"/>
                    <a:pt x="83" y="19"/>
                  </a:cubicBezTo>
                  <a:cubicBezTo>
                    <a:pt x="83" y="0"/>
                    <a:pt x="83" y="0"/>
                    <a:pt x="83" y="0"/>
                  </a:cubicBezTo>
                  <a:lnTo>
                    <a:pt x="64" y="0"/>
                  </a:lnTo>
                  <a:close/>
                  <a:moveTo>
                    <a:pt x="41" y="15"/>
                  </a:moveTo>
                  <a:cubicBezTo>
                    <a:pt x="47" y="15"/>
                    <a:pt x="52" y="19"/>
                    <a:pt x="52" y="25"/>
                  </a:cubicBezTo>
                  <a:cubicBezTo>
                    <a:pt x="52" y="31"/>
                    <a:pt x="47" y="35"/>
                    <a:pt x="41" y="35"/>
                  </a:cubicBezTo>
                  <a:cubicBezTo>
                    <a:pt x="36" y="35"/>
                    <a:pt x="31" y="31"/>
                    <a:pt x="31" y="25"/>
                  </a:cubicBezTo>
                  <a:cubicBezTo>
                    <a:pt x="31" y="19"/>
                    <a:pt x="36" y="15"/>
                    <a:pt x="4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0" name="TextBox 49"/>
          <p:cNvSpPr txBox="1"/>
          <p:nvPr/>
        </p:nvSpPr>
        <p:spPr>
          <a:xfrm>
            <a:off x="6058653" y="114160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51" name="Rectangle 50"/>
          <p:cNvSpPr/>
          <p:nvPr/>
        </p:nvSpPr>
        <p:spPr>
          <a:xfrm>
            <a:off x="6078227" y="1392019"/>
            <a:ext cx="23037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6" name="TextBox 55"/>
          <p:cNvSpPr txBox="1"/>
          <p:nvPr/>
        </p:nvSpPr>
        <p:spPr>
          <a:xfrm>
            <a:off x="6058653" y="281800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57" name="Rectangle 56"/>
          <p:cNvSpPr/>
          <p:nvPr/>
        </p:nvSpPr>
        <p:spPr>
          <a:xfrm>
            <a:off x="6078227" y="3068419"/>
            <a:ext cx="23037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8" name="TextBox 57"/>
          <p:cNvSpPr txBox="1"/>
          <p:nvPr/>
        </p:nvSpPr>
        <p:spPr>
          <a:xfrm>
            <a:off x="766459" y="365620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F3C301"/>
                </a:solidFill>
                <a:latin typeface="+mj-lt"/>
              </a:rPr>
              <a:t>TEXT</a:t>
            </a:r>
            <a:endParaRPr lang="en-US">
              <a:solidFill>
                <a:srgbClr val="F3C301"/>
              </a:solidFill>
              <a:latin typeface="+mj-lt"/>
            </a:endParaRPr>
          </a:p>
        </p:txBody>
      </p:sp>
      <p:sp>
        <p:nvSpPr>
          <p:cNvPr id="59" name="Rectangle 58"/>
          <p:cNvSpPr/>
          <p:nvPr/>
        </p:nvSpPr>
        <p:spPr>
          <a:xfrm>
            <a:off x="786033" y="3906619"/>
            <a:ext cx="23037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0" name="TextBox 59"/>
          <p:cNvSpPr txBox="1"/>
          <p:nvPr/>
        </p:nvSpPr>
        <p:spPr>
          <a:xfrm>
            <a:off x="762000" y="197980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61" name="Rectangle 60"/>
          <p:cNvSpPr/>
          <p:nvPr/>
        </p:nvSpPr>
        <p:spPr>
          <a:xfrm>
            <a:off x="781574" y="2230219"/>
            <a:ext cx="23037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4" name="TextBox 53"/>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2" name="TextBox 61"/>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500"/>
                                        <p:tgtEl>
                                          <p:spTgt spid="42"/>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500"/>
                                        <p:tgtEl>
                                          <p:spTgt spid="46"/>
                                        </p:tgtEl>
                                      </p:cBhvr>
                                    </p:animEffect>
                                  </p:childTnLst>
                                </p:cTn>
                              </p:par>
                            </p:childTnLst>
                          </p:cTn>
                        </p:par>
                        <p:par>
                          <p:cTn id="36" fill="hold">
                            <p:stCondLst>
                              <p:cond delay="4000"/>
                            </p:stCondLst>
                            <p:childTnLst>
                              <p:par>
                                <p:cTn id="37" presetID="2" presetClass="entr" presetSubtype="4"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250" fill="hold"/>
                                        <p:tgtEl>
                                          <p:spTgt spid="30"/>
                                        </p:tgtEl>
                                        <p:attrNameLst>
                                          <p:attrName>ppt_x</p:attrName>
                                        </p:attrNameLst>
                                      </p:cBhvr>
                                      <p:tavLst>
                                        <p:tav tm="0">
                                          <p:val>
                                            <p:strVal val="#ppt_x"/>
                                          </p:val>
                                        </p:tav>
                                        <p:tav tm="100000">
                                          <p:val>
                                            <p:strVal val="#ppt_x"/>
                                          </p:val>
                                        </p:tav>
                                      </p:tavLst>
                                    </p:anim>
                                    <p:anim calcmode="lin" valueType="num">
                                      <p:cBhvr additive="base">
                                        <p:cTn id="40" dur="250" fill="hold"/>
                                        <p:tgtEl>
                                          <p:spTgt spid="30"/>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250" fill="hold"/>
                                        <p:tgtEl>
                                          <p:spTgt spid="31"/>
                                        </p:tgtEl>
                                        <p:attrNameLst>
                                          <p:attrName>ppt_x</p:attrName>
                                        </p:attrNameLst>
                                      </p:cBhvr>
                                      <p:tavLst>
                                        <p:tav tm="0">
                                          <p:val>
                                            <p:strVal val="#ppt_x"/>
                                          </p:val>
                                        </p:tav>
                                        <p:tav tm="100000">
                                          <p:val>
                                            <p:strVal val="#ppt_x"/>
                                          </p:val>
                                        </p:tav>
                                      </p:tavLst>
                                    </p:anim>
                                    <p:anim calcmode="lin" valueType="num">
                                      <p:cBhvr additive="base">
                                        <p:cTn id="45" dur="25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250" fill="hold"/>
                                        <p:tgtEl>
                                          <p:spTgt spid="32"/>
                                        </p:tgtEl>
                                        <p:attrNameLst>
                                          <p:attrName>ppt_x</p:attrName>
                                        </p:attrNameLst>
                                      </p:cBhvr>
                                      <p:tavLst>
                                        <p:tav tm="0">
                                          <p:val>
                                            <p:strVal val="#ppt_x"/>
                                          </p:val>
                                        </p:tav>
                                        <p:tav tm="100000">
                                          <p:val>
                                            <p:strVal val="#ppt_x"/>
                                          </p:val>
                                        </p:tav>
                                      </p:tavLst>
                                    </p:anim>
                                    <p:anim calcmode="lin" valueType="num">
                                      <p:cBhvr additive="base">
                                        <p:cTn id="50" dur="250" fill="hold"/>
                                        <p:tgtEl>
                                          <p:spTgt spid="3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additive="base">
                                        <p:cTn id="54" dur="250" fill="hold"/>
                                        <p:tgtEl>
                                          <p:spTgt spid="33"/>
                                        </p:tgtEl>
                                        <p:attrNameLst>
                                          <p:attrName>ppt_x</p:attrName>
                                        </p:attrNameLst>
                                      </p:cBhvr>
                                      <p:tavLst>
                                        <p:tav tm="0">
                                          <p:val>
                                            <p:strVal val="#ppt_x"/>
                                          </p:val>
                                        </p:tav>
                                        <p:tav tm="100000">
                                          <p:val>
                                            <p:strVal val="#ppt_x"/>
                                          </p:val>
                                        </p:tav>
                                      </p:tavLst>
                                    </p:anim>
                                    <p:anim calcmode="lin" valueType="num">
                                      <p:cBhvr additive="base">
                                        <p:cTn id="55" dur="250" fill="hold"/>
                                        <p:tgtEl>
                                          <p:spTgt spid="33"/>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wipe(left)">
                                      <p:cBhvr>
                                        <p:cTn id="59" dur="250"/>
                                        <p:tgtEl>
                                          <p:spTgt spid="60"/>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250"/>
                                        <p:tgtEl>
                                          <p:spTgt spid="58"/>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Effect transition="in" filter="wipe(left)">
                                      <p:cBhvr>
                                        <p:cTn id="67" dur="250"/>
                                        <p:tgtEl>
                                          <p:spTgt spid="50"/>
                                        </p:tgtEl>
                                      </p:cBhvr>
                                    </p:animEffect>
                                  </p:childTnLst>
                                </p:cTn>
                              </p:par>
                            </p:childTnLst>
                          </p:cTn>
                        </p:par>
                        <p:par>
                          <p:cTn id="68" fill="hold">
                            <p:stCondLst>
                              <p:cond delay="7500"/>
                            </p:stCondLst>
                            <p:childTnLst>
                              <p:par>
                                <p:cTn id="69" presetID="22" presetClass="entr" presetSubtype="8" fill="hold" grpId="0" nodeType="after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left)">
                                      <p:cBhvr>
                                        <p:cTn id="71" dur="250"/>
                                        <p:tgtEl>
                                          <p:spTgt spid="56"/>
                                        </p:tgtEl>
                                      </p:cBhvr>
                                    </p:animEffect>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61"/>
                                        </p:tgtEl>
                                        <p:attrNameLst>
                                          <p:attrName>style.visibility</p:attrName>
                                        </p:attrNameLst>
                                      </p:cBhvr>
                                      <p:to>
                                        <p:strVal val="visible"/>
                                      </p:to>
                                    </p:set>
                                    <p:animEffect transition="in" filter="fade">
                                      <p:cBhvr>
                                        <p:cTn id="75" dur="500"/>
                                        <p:tgtEl>
                                          <p:spTgt spid="61"/>
                                        </p:tgtEl>
                                      </p:cBhvr>
                                    </p:animEffect>
                                  </p:childTnLst>
                                </p:cTn>
                              </p:par>
                            </p:childTnLst>
                          </p:cTn>
                        </p:par>
                        <p:par>
                          <p:cTn id="76" fill="hold">
                            <p:stCondLst>
                              <p:cond delay="8500"/>
                            </p:stCondLst>
                            <p:childTnLst>
                              <p:par>
                                <p:cTn id="77" presetID="10" presetClass="entr" presetSubtype="0" fill="hold" grpId="0" nodeType="afterEffect">
                                  <p:stCondLst>
                                    <p:cond delay="0"/>
                                  </p:stCondLst>
                                  <p:childTnLst>
                                    <p:set>
                                      <p:cBhvr>
                                        <p:cTn id="78" dur="1" fill="hold">
                                          <p:stCondLst>
                                            <p:cond delay="0"/>
                                          </p:stCondLst>
                                        </p:cTn>
                                        <p:tgtEl>
                                          <p:spTgt spid="59"/>
                                        </p:tgtEl>
                                        <p:attrNameLst>
                                          <p:attrName>style.visibility</p:attrName>
                                        </p:attrNameLst>
                                      </p:cBhvr>
                                      <p:to>
                                        <p:strVal val="visible"/>
                                      </p:to>
                                    </p:set>
                                    <p:animEffect transition="in" filter="fade">
                                      <p:cBhvr>
                                        <p:cTn id="79" dur="500"/>
                                        <p:tgtEl>
                                          <p:spTgt spid="59"/>
                                        </p:tgtEl>
                                      </p:cBhvr>
                                    </p:animEffect>
                                  </p:childTnLst>
                                </p:cTn>
                              </p:par>
                            </p:childTnLst>
                          </p:cTn>
                        </p:par>
                        <p:par>
                          <p:cTn id="80" fill="hold">
                            <p:stCondLst>
                              <p:cond delay="9000"/>
                            </p:stCondLst>
                            <p:childTnLst>
                              <p:par>
                                <p:cTn id="81" presetID="10" presetClass="entr" presetSubtype="0" fill="hold" grpId="0" nodeType="after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childTnLst>
                          </p:cTn>
                        </p:par>
                        <p:par>
                          <p:cTn id="84" fill="hold">
                            <p:stCondLst>
                              <p:cond delay="9500"/>
                            </p:stCondLst>
                            <p:childTnLst>
                              <p:par>
                                <p:cTn id="85" presetID="10" presetClass="entr" presetSubtype="0" fill="hold" grpId="0" nodeType="after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fade">
                                      <p:cBhvr>
                                        <p:cTn id="87" dur="500"/>
                                        <p:tgtEl>
                                          <p:spTgt spid="57"/>
                                        </p:tgtEl>
                                      </p:cBhvr>
                                    </p:animEffect>
                                  </p:childTnLst>
                                </p:cTn>
                              </p:par>
                            </p:childTnLst>
                          </p:cTn>
                        </p:par>
                        <p:par>
                          <p:cTn id="88" fill="hold">
                            <p:stCondLst>
                              <p:cond delay="10000"/>
                            </p:stCondLst>
                            <p:childTnLst>
                              <p:par>
                                <p:cTn id="89" presetID="37"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750"/>
                                        <p:tgtEl>
                                          <p:spTgt spid="54"/>
                                        </p:tgtEl>
                                      </p:cBhvr>
                                    </p:animEffect>
                                    <p:anim calcmode="lin" valueType="num">
                                      <p:cBhvr>
                                        <p:cTn id="92" dur="750" fill="hold"/>
                                        <p:tgtEl>
                                          <p:spTgt spid="54"/>
                                        </p:tgtEl>
                                        <p:attrNameLst>
                                          <p:attrName>ppt_x</p:attrName>
                                        </p:attrNameLst>
                                      </p:cBhvr>
                                      <p:tavLst>
                                        <p:tav tm="0">
                                          <p:val>
                                            <p:strVal val="#ppt_x"/>
                                          </p:val>
                                        </p:tav>
                                        <p:tav tm="100000">
                                          <p:val>
                                            <p:strVal val="#ppt_x"/>
                                          </p:val>
                                        </p:tav>
                                      </p:tavLst>
                                    </p:anim>
                                    <p:anim calcmode="lin" valueType="num">
                                      <p:cBhvr>
                                        <p:cTn id="93" dur="675" decel="100000" fill="hold"/>
                                        <p:tgtEl>
                                          <p:spTgt spid="54"/>
                                        </p:tgtEl>
                                        <p:attrNameLst>
                                          <p:attrName>ppt_y</p:attrName>
                                        </p:attrNameLst>
                                      </p:cBhvr>
                                      <p:tavLst>
                                        <p:tav tm="0">
                                          <p:val>
                                            <p:strVal val="#ppt_y+1"/>
                                          </p:val>
                                        </p:tav>
                                        <p:tav tm="100000">
                                          <p:val>
                                            <p:strVal val="#ppt_y-.03"/>
                                          </p:val>
                                        </p:tav>
                                      </p:tavLst>
                                    </p:anim>
                                    <p:anim calcmode="lin" valueType="num">
                                      <p:cBhvr>
                                        <p:cTn id="94" dur="75" accel="100000" fill="hold">
                                          <p:stCondLst>
                                            <p:cond delay="675"/>
                                          </p:stCondLst>
                                        </p:cTn>
                                        <p:tgtEl>
                                          <p:spTgt spid="54"/>
                                        </p:tgtEl>
                                        <p:attrNameLst>
                                          <p:attrName>ppt_y</p:attrName>
                                        </p:attrNameLst>
                                      </p:cBhvr>
                                      <p:tavLst>
                                        <p:tav tm="0">
                                          <p:val>
                                            <p:strVal val="#ppt_y-.03"/>
                                          </p:val>
                                        </p:tav>
                                        <p:tav tm="100000">
                                          <p:val>
                                            <p:strVal val="#ppt_y"/>
                                          </p:val>
                                        </p:tav>
                                      </p:tavLst>
                                    </p:anim>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30" grpId="0"/>
      <p:bldP spid="31" grpId="0"/>
      <p:bldP spid="32" grpId="0"/>
      <p:bldP spid="33" grpId="0"/>
      <p:bldP spid="50" grpId="0"/>
      <p:bldP spid="51" grpId="0"/>
      <p:bldP spid="56" grpId="0"/>
      <p:bldP spid="57" grpId="0"/>
      <p:bldP spid="58" grpId="0"/>
      <p:bldP spid="59" grpId="0"/>
      <p:bldP spid="60" grpId="0"/>
      <p:bldP spid="61" grpId="0"/>
      <p:bldP spid="54" grpId="0"/>
      <p:bldP spid="6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5"/>
          <p:cNvSpPr/>
          <p:nvPr/>
        </p:nvSpPr>
        <p:spPr bwMode="auto">
          <a:xfrm>
            <a:off x="990600" y="913897"/>
            <a:ext cx="1482375" cy="4229603"/>
          </a:xfrm>
          <a:custGeom>
            <a:avLst/>
            <a:gdLst>
              <a:gd name="T0" fmla="*/ 0 w 736"/>
              <a:gd name="T1" fmla="*/ 0 h 2100"/>
              <a:gd name="T2" fmla="*/ 0 w 736"/>
              <a:gd name="T3" fmla="*/ 1012 h 2100"/>
              <a:gd name="T4" fmla="*/ 634 w 736"/>
              <a:gd name="T5" fmla="*/ 1418 h 2100"/>
              <a:gd name="T6" fmla="*/ 634 w 736"/>
              <a:gd name="T7" fmla="*/ 2100 h 2100"/>
              <a:gd name="T8" fmla="*/ 736 w 736"/>
              <a:gd name="T9" fmla="*/ 2100 h 2100"/>
              <a:gd name="T10" fmla="*/ 736 w 736"/>
              <a:gd name="T11" fmla="*/ 1360 h 2100"/>
              <a:gd name="T12" fmla="*/ 272 w 736"/>
              <a:gd name="T13" fmla="*/ 1062 h 2100"/>
              <a:gd name="T14" fmla="*/ 272 w 736"/>
              <a:gd name="T15" fmla="*/ 134 h 2100"/>
              <a:gd name="T16" fmla="*/ 0 w 736"/>
              <a:gd name="T17" fmla="*/ 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2100">
                <a:moveTo>
                  <a:pt x="0" y="0"/>
                </a:moveTo>
                <a:lnTo>
                  <a:pt x="0" y="1012"/>
                </a:lnTo>
                <a:lnTo>
                  <a:pt x="634" y="1418"/>
                </a:lnTo>
                <a:lnTo>
                  <a:pt x="634" y="2100"/>
                </a:lnTo>
                <a:lnTo>
                  <a:pt x="736" y="2100"/>
                </a:lnTo>
                <a:lnTo>
                  <a:pt x="736" y="1360"/>
                </a:lnTo>
                <a:lnTo>
                  <a:pt x="272" y="1062"/>
                </a:lnTo>
                <a:lnTo>
                  <a:pt x="272" y="134"/>
                </a:ln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 name="Freeform 66"/>
          <p:cNvSpPr/>
          <p:nvPr/>
        </p:nvSpPr>
        <p:spPr bwMode="auto">
          <a:xfrm>
            <a:off x="1701577" y="913897"/>
            <a:ext cx="898287" cy="4229603"/>
          </a:xfrm>
          <a:custGeom>
            <a:avLst/>
            <a:gdLst>
              <a:gd name="T0" fmla="*/ 0 w 446"/>
              <a:gd name="T1" fmla="*/ 0 h 2100"/>
              <a:gd name="T2" fmla="*/ 0 w 446"/>
              <a:gd name="T3" fmla="*/ 1012 h 2100"/>
              <a:gd name="T4" fmla="*/ 383 w 446"/>
              <a:gd name="T5" fmla="*/ 1418 h 2100"/>
              <a:gd name="T6" fmla="*/ 383 w 446"/>
              <a:gd name="T7" fmla="*/ 2100 h 2100"/>
              <a:gd name="T8" fmla="*/ 446 w 446"/>
              <a:gd name="T9" fmla="*/ 2100 h 2100"/>
              <a:gd name="T10" fmla="*/ 446 w 446"/>
              <a:gd name="T11" fmla="*/ 1360 h 2100"/>
              <a:gd name="T12" fmla="*/ 165 w 446"/>
              <a:gd name="T13" fmla="*/ 1062 h 2100"/>
              <a:gd name="T14" fmla="*/ 165 w 446"/>
              <a:gd name="T15" fmla="*/ 134 h 2100"/>
              <a:gd name="T16" fmla="*/ 0 w 446"/>
              <a:gd name="T17" fmla="*/ 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2100">
                <a:moveTo>
                  <a:pt x="0" y="0"/>
                </a:moveTo>
                <a:lnTo>
                  <a:pt x="0" y="1012"/>
                </a:lnTo>
                <a:lnTo>
                  <a:pt x="383" y="1418"/>
                </a:lnTo>
                <a:lnTo>
                  <a:pt x="383" y="2100"/>
                </a:lnTo>
                <a:lnTo>
                  <a:pt x="446" y="2100"/>
                </a:lnTo>
                <a:lnTo>
                  <a:pt x="446" y="1360"/>
                </a:lnTo>
                <a:lnTo>
                  <a:pt x="165" y="1062"/>
                </a:lnTo>
                <a:lnTo>
                  <a:pt x="165" y="134"/>
                </a:ln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4" name="Freeform 67"/>
          <p:cNvSpPr/>
          <p:nvPr/>
        </p:nvSpPr>
        <p:spPr bwMode="auto">
          <a:xfrm>
            <a:off x="2626046" y="913897"/>
            <a:ext cx="594159" cy="4229603"/>
          </a:xfrm>
          <a:custGeom>
            <a:avLst/>
            <a:gdLst>
              <a:gd name="T0" fmla="*/ 295 w 295"/>
              <a:gd name="T1" fmla="*/ 0 h 2100"/>
              <a:gd name="T2" fmla="*/ 295 w 295"/>
              <a:gd name="T3" fmla="*/ 1012 h 2100"/>
              <a:gd name="T4" fmla="*/ 40 w 295"/>
              <a:gd name="T5" fmla="*/ 1418 h 2100"/>
              <a:gd name="T6" fmla="*/ 40 w 295"/>
              <a:gd name="T7" fmla="*/ 2100 h 2100"/>
              <a:gd name="T8" fmla="*/ 0 w 295"/>
              <a:gd name="T9" fmla="*/ 2100 h 2100"/>
              <a:gd name="T10" fmla="*/ 0 w 295"/>
              <a:gd name="T11" fmla="*/ 1360 h 2100"/>
              <a:gd name="T12" fmla="*/ 183 w 295"/>
              <a:gd name="T13" fmla="*/ 1062 h 2100"/>
              <a:gd name="T14" fmla="*/ 183 w 295"/>
              <a:gd name="T15" fmla="*/ 134 h 2100"/>
              <a:gd name="T16" fmla="*/ 295 w 295"/>
              <a:gd name="T17" fmla="*/ 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2100">
                <a:moveTo>
                  <a:pt x="295" y="0"/>
                </a:moveTo>
                <a:lnTo>
                  <a:pt x="295" y="1012"/>
                </a:lnTo>
                <a:lnTo>
                  <a:pt x="40" y="1418"/>
                </a:lnTo>
                <a:lnTo>
                  <a:pt x="40" y="2100"/>
                </a:lnTo>
                <a:lnTo>
                  <a:pt x="0" y="2100"/>
                </a:lnTo>
                <a:lnTo>
                  <a:pt x="0" y="1360"/>
                </a:lnTo>
                <a:lnTo>
                  <a:pt x="183" y="1062"/>
                </a:lnTo>
                <a:lnTo>
                  <a:pt x="183" y="134"/>
                </a:lnTo>
                <a:lnTo>
                  <a:pt x="295" y="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5" name="Freeform 68"/>
          <p:cNvSpPr/>
          <p:nvPr/>
        </p:nvSpPr>
        <p:spPr bwMode="auto">
          <a:xfrm>
            <a:off x="2706610" y="913897"/>
            <a:ext cx="1484390" cy="4229603"/>
          </a:xfrm>
          <a:custGeom>
            <a:avLst/>
            <a:gdLst>
              <a:gd name="T0" fmla="*/ 737 w 737"/>
              <a:gd name="T1" fmla="*/ 0 h 2100"/>
              <a:gd name="T2" fmla="*/ 737 w 737"/>
              <a:gd name="T3" fmla="*/ 1012 h 2100"/>
              <a:gd name="T4" fmla="*/ 108 w 737"/>
              <a:gd name="T5" fmla="*/ 1418 h 2100"/>
              <a:gd name="T6" fmla="*/ 108 w 737"/>
              <a:gd name="T7" fmla="*/ 2100 h 2100"/>
              <a:gd name="T8" fmla="*/ 0 w 737"/>
              <a:gd name="T9" fmla="*/ 2100 h 2100"/>
              <a:gd name="T10" fmla="*/ 0 w 737"/>
              <a:gd name="T11" fmla="*/ 1360 h 2100"/>
              <a:gd name="T12" fmla="*/ 460 w 737"/>
              <a:gd name="T13" fmla="*/ 1062 h 2100"/>
              <a:gd name="T14" fmla="*/ 460 w 737"/>
              <a:gd name="T15" fmla="*/ 134 h 2100"/>
              <a:gd name="T16" fmla="*/ 737 w 737"/>
              <a:gd name="T17" fmla="*/ 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7" h="2100">
                <a:moveTo>
                  <a:pt x="737" y="0"/>
                </a:moveTo>
                <a:lnTo>
                  <a:pt x="737" y="1012"/>
                </a:lnTo>
                <a:lnTo>
                  <a:pt x="108" y="1418"/>
                </a:lnTo>
                <a:lnTo>
                  <a:pt x="108" y="2100"/>
                </a:lnTo>
                <a:lnTo>
                  <a:pt x="0" y="2100"/>
                </a:lnTo>
                <a:lnTo>
                  <a:pt x="0" y="1360"/>
                </a:lnTo>
                <a:lnTo>
                  <a:pt x="460" y="1062"/>
                </a:lnTo>
                <a:lnTo>
                  <a:pt x="460" y="134"/>
                </a:lnTo>
                <a:lnTo>
                  <a:pt x="737"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6" name="Freeform 69"/>
          <p:cNvSpPr/>
          <p:nvPr/>
        </p:nvSpPr>
        <p:spPr bwMode="auto">
          <a:xfrm>
            <a:off x="2599864" y="913897"/>
            <a:ext cx="189325" cy="4229603"/>
          </a:xfrm>
          <a:custGeom>
            <a:avLst/>
            <a:gdLst>
              <a:gd name="T0" fmla="*/ 94 w 94"/>
              <a:gd name="T1" fmla="*/ 0 h 2100"/>
              <a:gd name="T2" fmla="*/ 94 w 94"/>
              <a:gd name="T3" fmla="*/ 1012 h 2100"/>
              <a:gd name="T4" fmla="*/ 13 w 94"/>
              <a:gd name="T5" fmla="*/ 1418 h 2100"/>
              <a:gd name="T6" fmla="*/ 13 w 94"/>
              <a:gd name="T7" fmla="*/ 2100 h 2100"/>
              <a:gd name="T8" fmla="*/ 0 w 94"/>
              <a:gd name="T9" fmla="*/ 2100 h 2100"/>
              <a:gd name="T10" fmla="*/ 0 w 94"/>
              <a:gd name="T11" fmla="*/ 1360 h 2100"/>
              <a:gd name="T12" fmla="*/ 58 w 94"/>
              <a:gd name="T13" fmla="*/ 1062 h 2100"/>
              <a:gd name="T14" fmla="*/ 58 w 94"/>
              <a:gd name="T15" fmla="*/ 134 h 2100"/>
              <a:gd name="T16" fmla="*/ 94 w 94"/>
              <a:gd name="T17" fmla="*/ 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2100">
                <a:moveTo>
                  <a:pt x="94" y="0"/>
                </a:moveTo>
                <a:lnTo>
                  <a:pt x="94" y="1012"/>
                </a:lnTo>
                <a:lnTo>
                  <a:pt x="13" y="1418"/>
                </a:lnTo>
                <a:lnTo>
                  <a:pt x="13" y="2100"/>
                </a:lnTo>
                <a:lnTo>
                  <a:pt x="0" y="2100"/>
                </a:lnTo>
                <a:lnTo>
                  <a:pt x="0" y="1360"/>
                </a:lnTo>
                <a:lnTo>
                  <a:pt x="58" y="1062"/>
                </a:lnTo>
                <a:lnTo>
                  <a:pt x="58" y="134"/>
                </a:lnTo>
                <a:lnTo>
                  <a:pt x="94" y="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7" name="TextBox 6"/>
          <p:cNvSpPr txBox="1"/>
          <p:nvPr/>
        </p:nvSpPr>
        <p:spPr>
          <a:xfrm>
            <a:off x="5181600" y="2791420"/>
            <a:ext cx="2590800" cy="923330"/>
          </a:xfrm>
          <a:prstGeom prst="rect">
            <a:avLst/>
          </a:prstGeom>
          <a:noFill/>
        </p:spPr>
        <p:txBody>
          <a:bodyPr wrap="square" rtlCol="0">
            <a:spAutoFit/>
          </a:bodyPr>
          <a:lstStyle/>
          <a:p>
            <a:r>
              <a:rPr lang="en-US" sz="5400" smtClean="0">
                <a:solidFill>
                  <a:schemeClr val="bg1"/>
                </a:solidFill>
                <a:latin typeface="+mj-lt"/>
              </a:rPr>
              <a:t>SECTION</a:t>
            </a:r>
            <a:endParaRPr lang="en-US" sz="5400">
              <a:solidFill>
                <a:schemeClr val="bg1"/>
              </a:solidFill>
              <a:latin typeface="+mj-lt"/>
            </a:endParaRPr>
          </a:p>
        </p:txBody>
      </p:sp>
      <p:sp>
        <p:nvSpPr>
          <p:cNvPr id="8" name="TextBox 7"/>
          <p:cNvSpPr txBox="1"/>
          <p:nvPr/>
        </p:nvSpPr>
        <p:spPr>
          <a:xfrm>
            <a:off x="6202017" y="3324820"/>
            <a:ext cx="2027583" cy="923330"/>
          </a:xfrm>
          <a:prstGeom prst="rect">
            <a:avLst/>
          </a:prstGeom>
          <a:noFill/>
        </p:spPr>
        <p:txBody>
          <a:bodyPr wrap="square" rtlCol="0">
            <a:spAutoFit/>
          </a:bodyPr>
          <a:lstStyle/>
          <a:p>
            <a:r>
              <a:rPr lang="en-US" sz="5400" smtClean="0">
                <a:solidFill>
                  <a:schemeClr val="bg1">
                    <a:lumMod val="95000"/>
                  </a:schemeClr>
                </a:solidFill>
                <a:latin typeface="+mj-lt"/>
              </a:rPr>
              <a:t>BREAK</a:t>
            </a:r>
            <a:endParaRPr lang="en-US" sz="5400">
              <a:solidFill>
                <a:schemeClr val="bg1">
                  <a:lumMod val="95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par>
                          <p:cTn id="24" fill="hold">
                            <p:stCondLst>
                              <p:cond delay="2500"/>
                            </p:stCondLst>
                            <p:childTnLst>
                              <p:par>
                                <p:cTn id="25" presetID="37"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750"/>
                                        <p:tgtEl>
                                          <p:spTgt spid="7"/>
                                        </p:tgtEl>
                                      </p:cBhvr>
                                    </p:animEffect>
                                    <p:anim calcmode="lin" valueType="num">
                                      <p:cBhvr>
                                        <p:cTn id="28" dur="750" fill="hold"/>
                                        <p:tgtEl>
                                          <p:spTgt spid="7"/>
                                        </p:tgtEl>
                                        <p:attrNameLst>
                                          <p:attrName>ppt_x</p:attrName>
                                        </p:attrNameLst>
                                      </p:cBhvr>
                                      <p:tavLst>
                                        <p:tav tm="0">
                                          <p:val>
                                            <p:strVal val="#ppt_x"/>
                                          </p:val>
                                        </p:tav>
                                        <p:tav tm="100000">
                                          <p:val>
                                            <p:strVal val="#ppt_x"/>
                                          </p:val>
                                        </p:tav>
                                      </p:tavLst>
                                    </p:anim>
                                    <p:anim calcmode="lin" valueType="num">
                                      <p:cBhvr>
                                        <p:cTn id="29" dur="675" decel="100000" fill="hold"/>
                                        <p:tgtEl>
                                          <p:spTgt spid="7"/>
                                        </p:tgtEl>
                                        <p:attrNameLst>
                                          <p:attrName>ppt_y</p:attrName>
                                        </p:attrNameLst>
                                      </p:cBhvr>
                                      <p:tavLst>
                                        <p:tav tm="0">
                                          <p:val>
                                            <p:strVal val="#ppt_y+1"/>
                                          </p:val>
                                        </p:tav>
                                        <p:tav tm="100000">
                                          <p:val>
                                            <p:strVal val="#ppt_y-.03"/>
                                          </p:val>
                                        </p:tav>
                                      </p:tavLst>
                                    </p:anim>
                                    <p:anim calcmode="lin" valueType="num">
                                      <p:cBhvr>
                                        <p:cTn id="30" dur="75" accel="100000" fill="hold">
                                          <p:stCondLst>
                                            <p:cond delay="675"/>
                                          </p:stCondLst>
                                        </p:cTn>
                                        <p:tgtEl>
                                          <p:spTgt spid="7"/>
                                        </p:tgtEl>
                                        <p:attrNameLst>
                                          <p:attrName>ppt_y</p:attrName>
                                        </p:attrNameLst>
                                      </p:cBhvr>
                                      <p:tavLst>
                                        <p:tav tm="0">
                                          <p:val>
                                            <p:strVal val="#ppt_y-.03"/>
                                          </p:val>
                                        </p:tav>
                                        <p:tav tm="100000">
                                          <p:val>
                                            <p:strVal val="#ppt_y"/>
                                          </p:val>
                                        </p:tav>
                                      </p:tavLst>
                                    </p:anim>
                                  </p:childTnLst>
                                </p:cTn>
                              </p:par>
                            </p:childTnLst>
                          </p:cTn>
                        </p:par>
                        <p:par>
                          <p:cTn id="31" fill="hold">
                            <p:stCondLst>
                              <p:cond delay="3500"/>
                            </p:stCondLst>
                            <p:childTnLst>
                              <p:par>
                                <p:cTn id="32" presetID="22" presetClass="entr" presetSubtype="8"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p:nvPr/>
        </p:nvSpPr>
        <p:spPr bwMode="auto">
          <a:xfrm>
            <a:off x="3581400" y="1276349"/>
            <a:ext cx="1981200" cy="3402881"/>
          </a:xfrm>
          <a:custGeom>
            <a:avLst/>
            <a:gdLst>
              <a:gd name="T0" fmla="*/ 2 w 38"/>
              <a:gd name="T1" fmla="*/ 28 h 66"/>
              <a:gd name="T2" fmla="*/ 10 w 38"/>
              <a:gd name="T3" fmla="*/ 51 h 66"/>
              <a:gd name="T4" fmla="*/ 10 w 38"/>
              <a:gd name="T5" fmla="*/ 51 h 66"/>
              <a:gd name="T6" fmla="*/ 10 w 38"/>
              <a:gd name="T7" fmla="*/ 52 h 66"/>
              <a:gd name="T8" fmla="*/ 10 w 38"/>
              <a:gd name="T9" fmla="*/ 53 h 66"/>
              <a:gd name="T10" fmla="*/ 10 w 38"/>
              <a:gd name="T11" fmla="*/ 54 h 66"/>
              <a:gd name="T12" fmla="*/ 10 w 38"/>
              <a:gd name="T13" fmla="*/ 56 h 66"/>
              <a:gd name="T14" fmla="*/ 10 w 38"/>
              <a:gd name="T15" fmla="*/ 57 h 66"/>
              <a:gd name="T16" fmla="*/ 10 w 38"/>
              <a:gd name="T17" fmla="*/ 58 h 66"/>
              <a:gd name="T18" fmla="*/ 10 w 38"/>
              <a:gd name="T19" fmla="*/ 59 h 66"/>
              <a:gd name="T20" fmla="*/ 10 w 38"/>
              <a:gd name="T21" fmla="*/ 60 h 66"/>
              <a:gd name="T22" fmla="*/ 10 w 38"/>
              <a:gd name="T23" fmla="*/ 61 h 66"/>
              <a:gd name="T24" fmla="*/ 10 w 38"/>
              <a:gd name="T25" fmla="*/ 63 h 66"/>
              <a:gd name="T26" fmla="*/ 13 w 38"/>
              <a:gd name="T27" fmla="*/ 63 h 66"/>
              <a:gd name="T28" fmla="*/ 19 w 38"/>
              <a:gd name="T29" fmla="*/ 66 h 66"/>
              <a:gd name="T30" fmla="*/ 25 w 38"/>
              <a:gd name="T31" fmla="*/ 63 h 66"/>
              <a:gd name="T32" fmla="*/ 28 w 38"/>
              <a:gd name="T33" fmla="*/ 63 h 66"/>
              <a:gd name="T34" fmla="*/ 29 w 38"/>
              <a:gd name="T35" fmla="*/ 61 h 66"/>
              <a:gd name="T36" fmla="*/ 28 w 38"/>
              <a:gd name="T37" fmla="*/ 60 h 66"/>
              <a:gd name="T38" fmla="*/ 29 w 38"/>
              <a:gd name="T39" fmla="*/ 59 h 66"/>
              <a:gd name="T40" fmla="*/ 28 w 38"/>
              <a:gd name="T41" fmla="*/ 58 h 66"/>
              <a:gd name="T42" fmla="*/ 29 w 38"/>
              <a:gd name="T43" fmla="*/ 57 h 66"/>
              <a:gd name="T44" fmla="*/ 28 w 38"/>
              <a:gd name="T45" fmla="*/ 56 h 66"/>
              <a:gd name="T46" fmla="*/ 29 w 38"/>
              <a:gd name="T47" fmla="*/ 54 h 66"/>
              <a:gd name="T48" fmla="*/ 28 w 38"/>
              <a:gd name="T49" fmla="*/ 53 h 66"/>
              <a:gd name="T50" fmla="*/ 29 w 38"/>
              <a:gd name="T51" fmla="*/ 52 h 66"/>
              <a:gd name="T52" fmla="*/ 28 w 38"/>
              <a:gd name="T53" fmla="*/ 51 h 66"/>
              <a:gd name="T54" fmla="*/ 28 w 38"/>
              <a:gd name="T55" fmla="*/ 51 h 66"/>
              <a:gd name="T56" fmla="*/ 36 w 38"/>
              <a:gd name="T57" fmla="*/ 28 h 66"/>
              <a:gd name="T58" fmla="*/ 38 w 38"/>
              <a:gd name="T59" fmla="*/ 19 h 66"/>
              <a:gd name="T60" fmla="*/ 19 w 38"/>
              <a:gd name="T61" fmla="*/ 0 h 66"/>
              <a:gd name="T62" fmla="*/ 0 w 38"/>
              <a:gd name="T63" fmla="*/ 19 h 66"/>
              <a:gd name="T64" fmla="*/ 2 w 38"/>
              <a:gd name="T65"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66">
                <a:moveTo>
                  <a:pt x="2" y="28"/>
                </a:moveTo>
                <a:cubicBezTo>
                  <a:pt x="7" y="39"/>
                  <a:pt x="9" y="46"/>
                  <a:pt x="10" y="51"/>
                </a:cubicBezTo>
                <a:cubicBezTo>
                  <a:pt x="10" y="51"/>
                  <a:pt x="10" y="51"/>
                  <a:pt x="10" y="51"/>
                </a:cubicBezTo>
                <a:cubicBezTo>
                  <a:pt x="10" y="51"/>
                  <a:pt x="10" y="52"/>
                  <a:pt x="10" y="52"/>
                </a:cubicBezTo>
                <a:cubicBezTo>
                  <a:pt x="10" y="53"/>
                  <a:pt x="10" y="53"/>
                  <a:pt x="10" y="53"/>
                </a:cubicBezTo>
                <a:cubicBezTo>
                  <a:pt x="10" y="53"/>
                  <a:pt x="10" y="54"/>
                  <a:pt x="10" y="54"/>
                </a:cubicBezTo>
                <a:cubicBezTo>
                  <a:pt x="10" y="55"/>
                  <a:pt x="10" y="56"/>
                  <a:pt x="10" y="56"/>
                </a:cubicBezTo>
                <a:cubicBezTo>
                  <a:pt x="10" y="56"/>
                  <a:pt x="10" y="56"/>
                  <a:pt x="10" y="57"/>
                </a:cubicBezTo>
                <a:cubicBezTo>
                  <a:pt x="10" y="57"/>
                  <a:pt x="10" y="58"/>
                  <a:pt x="10" y="58"/>
                </a:cubicBezTo>
                <a:cubicBezTo>
                  <a:pt x="10" y="58"/>
                  <a:pt x="10" y="58"/>
                  <a:pt x="10" y="59"/>
                </a:cubicBezTo>
                <a:cubicBezTo>
                  <a:pt x="10" y="60"/>
                  <a:pt x="10" y="60"/>
                  <a:pt x="10" y="60"/>
                </a:cubicBezTo>
                <a:cubicBezTo>
                  <a:pt x="10" y="60"/>
                  <a:pt x="10" y="61"/>
                  <a:pt x="10" y="61"/>
                </a:cubicBezTo>
                <a:cubicBezTo>
                  <a:pt x="10" y="62"/>
                  <a:pt x="10" y="63"/>
                  <a:pt x="10" y="63"/>
                </a:cubicBezTo>
                <a:cubicBezTo>
                  <a:pt x="13" y="63"/>
                  <a:pt x="13" y="63"/>
                  <a:pt x="13" y="63"/>
                </a:cubicBezTo>
                <a:cubicBezTo>
                  <a:pt x="14" y="65"/>
                  <a:pt x="16" y="66"/>
                  <a:pt x="19" y="66"/>
                </a:cubicBezTo>
                <a:cubicBezTo>
                  <a:pt x="22" y="66"/>
                  <a:pt x="24" y="65"/>
                  <a:pt x="25" y="63"/>
                </a:cubicBezTo>
                <a:cubicBezTo>
                  <a:pt x="28" y="63"/>
                  <a:pt x="28" y="63"/>
                  <a:pt x="28" y="63"/>
                </a:cubicBezTo>
                <a:cubicBezTo>
                  <a:pt x="28" y="63"/>
                  <a:pt x="29" y="62"/>
                  <a:pt x="29" y="61"/>
                </a:cubicBezTo>
                <a:cubicBezTo>
                  <a:pt x="29" y="61"/>
                  <a:pt x="28" y="60"/>
                  <a:pt x="28" y="60"/>
                </a:cubicBezTo>
                <a:cubicBezTo>
                  <a:pt x="28" y="60"/>
                  <a:pt x="29" y="60"/>
                  <a:pt x="29" y="59"/>
                </a:cubicBezTo>
                <a:cubicBezTo>
                  <a:pt x="29" y="58"/>
                  <a:pt x="28" y="58"/>
                  <a:pt x="28" y="58"/>
                </a:cubicBezTo>
                <a:cubicBezTo>
                  <a:pt x="28" y="58"/>
                  <a:pt x="29" y="57"/>
                  <a:pt x="29" y="57"/>
                </a:cubicBezTo>
                <a:cubicBezTo>
                  <a:pt x="29" y="56"/>
                  <a:pt x="28" y="56"/>
                  <a:pt x="28" y="56"/>
                </a:cubicBezTo>
                <a:cubicBezTo>
                  <a:pt x="28" y="56"/>
                  <a:pt x="29" y="55"/>
                  <a:pt x="29" y="54"/>
                </a:cubicBezTo>
                <a:cubicBezTo>
                  <a:pt x="29" y="54"/>
                  <a:pt x="28" y="53"/>
                  <a:pt x="28" y="53"/>
                </a:cubicBezTo>
                <a:cubicBezTo>
                  <a:pt x="28" y="53"/>
                  <a:pt x="29" y="53"/>
                  <a:pt x="29" y="52"/>
                </a:cubicBezTo>
                <a:cubicBezTo>
                  <a:pt x="29" y="52"/>
                  <a:pt x="28" y="51"/>
                  <a:pt x="28" y="51"/>
                </a:cubicBezTo>
                <a:cubicBezTo>
                  <a:pt x="28" y="51"/>
                  <a:pt x="28" y="51"/>
                  <a:pt x="28" y="51"/>
                </a:cubicBezTo>
                <a:cubicBezTo>
                  <a:pt x="29" y="46"/>
                  <a:pt x="31" y="39"/>
                  <a:pt x="36" y="28"/>
                </a:cubicBezTo>
                <a:cubicBezTo>
                  <a:pt x="38" y="25"/>
                  <a:pt x="38" y="22"/>
                  <a:pt x="38" y="19"/>
                </a:cubicBezTo>
                <a:cubicBezTo>
                  <a:pt x="38" y="9"/>
                  <a:pt x="30" y="0"/>
                  <a:pt x="19" y="0"/>
                </a:cubicBezTo>
                <a:cubicBezTo>
                  <a:pt x="9" y="0"/>
                  <a:pt x="0" y="9"/>
                  <a:pt x="0" y="19"/>
                </a:cubicBezTo>
                <a:cubicBezTo>
                  <a:pt x="0" y="22"/>
                  <a:pt x="1" y="25"/>
                  <a:pt x="2" y="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 name="Freeform 65"/>
          <p:cNvSpPr/>
          <p:nvPr/>
        </p:nvSpPr>
        <p:spPr bwMode="auto">
          <a:xfrm>
            <a:off x="4002335" y="1975103"/>
            <a:ext cx="973763" cy="771715"/>
          </a:xfrm>
          <a:custGeom>
            <a:avLst/>
            <a:gdLst>
              <a:gd name="T0" fmla="*/ 307 w 347"/>
              <a:gd name="T1" fmla="*/ 0 h 275"/>
              <a:gd name="T2" fmla="*/ 0 w 347"/>
              <a:gd name="T3" fmla="*/ 0 h 275"/>
              <a:gd name="T4" fmla="*/ 0 w 347"/>
              <a:gd name="T5" fmla="*/ 275 h 275"/>
              <a:gd name="T6" fmla="*/ 238 w 347"/>
              <a:gd name="T7" fmla="*/ 275 h 275"/>
              <a:gd name="T8" fmla="*/ 347 w 347"/>
              <a:gd name="T9" fmla="*/ 275 h 275"/>
              <a:gd name="T10" fmla="*/ 347 w 347"/>
              <a:gd name="T11" fmla="*/ 0 h 275"/>
              <a:gd name="T12" fmla="*/ 307 w 347"/>
              <a:gd name="T13" fmla="*/ 0 h 275"/>
            </a:gdLst>
            <a:ahLst/>
            <a:cxnLst>
              <a:cxn ang="0">
                <a:pos x="T0" y="T1"/>
              </a:cxn>
              <a:cxn ang="0">
                <a:pos x="T2" y="T3"/>
              </a:cxn>
              <a:cxn ang="0">
                <a:pos x="T4" y="T5"/>
              </a:cxn>
              <a:cxn ang="0">
                <a:pos x="T6" y="T7"/>
              </a:cxn>
              <a:cxn ang="0">
                <a:pos x="T8" y="T9"/>
              </a:cxn>
              <a:cxn ang="0">
                <a:pos x="T10" y="T11"/>
              </a:cxn>
              <a:cxn ang="0">
                <a:pos x="T12" y="T13"/>
              </a:cxn>
            </a:cxnLst>
            <a:rect l="0" t="0" r="r" b="b"/>
            <a:pathLst>
              <a:path w="347" h="275">
                <a:moveTo>
                  <a:pt x="307" y="0"/>
                </a:moveTo>
                <a:lnTo>
                  <a:pt x="0" y="0"/>
                </a:lnTo>
                <a:lnTo>
                  <a:pt x="0" y="275"/>
                </a:lnTo>
                <a:lnTo>
                  <a:pt x="238" y="275"/>
                </a:lnTo>
                <a:lnTo>
                  <a:pt x="347" y="275"/>
                </a:lnTo>
                <a:lnTo>
                  <a:pt x="347" y="0"/>
                </a:lnTo>
                <a:lnTo>
                  <a:pt x="307" y="0"/>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1" name="Freeform 66"/>
          <p:cNvSpPr/>
          <p:nvPr/>
        </p:nvSpPr>
        <p:spPr bwMode="auto">
          <a:xfrm>
            <a:off x="3581400" y="1975103"/>
            <a:ext cx="328330" cy="771715"/>
          </a:xfrm>
          <a:custGeom>
            <a:avLst/>
            <a:gdLst>
              <a:gd name="T0" fmla="*/ 49 w 49"/>
              <a:gd name="T1" fmla="*/ 0 h 116"/>
              <a:gd name="T2" fmla="*/ 6 w 49"/>
              <a:gd name="T3" fmla="*/ 0 h 116"/>
              <a:gd name="T4" fmla="*/ 0 w 49"/>
              <a:gd name="T5" fmla="*/ 43 h 116"/>
              <a:gd name="T6" fmla="*/ 14 w 49"/>
              <a:gd name="T7" fmla="*/ 108 h 116"/>
              <a:gd name="T8" fmla="*/ 18 w 49"/>
              <a:gd name="T9" fmla="*/ 116 h 116"/>
              <a:gd name="T10" fmla="*/ 49 w 49"/>
              <a:gd name="T11" fmla="*/ 116 h 116"/>
              <a:gd name="T12" fmla="*/ 49 w 49"/>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49" h="116">
                <a:moveTo>
                  <a:pt x="49" y="0"/>
                </a:moveTo>
                <a:cubicBezTo>
                  <a:pt x="6" y="0"/>
                  <a:pt x="6" y="0"/>
                  <a:pt x="6" y="0"/>
                </a:cubicBezTo>
                <a:cubicBezTo>
                  <a:pt x="2" y="14"/>
                  <a:pt x="0" y="28"/>
                  <a:pt x="0" y="43"/>
                </a:cubicBezTo>
                <a:cubicBezTo>
                  <a:pt x="0" y="66"/>
                  <a:pt x="5" y="88"/>
                  <a:pt x="14" y="108"/>
                </a:cubicBezTo>
                <a:cubicBezTo>
                  <a:pt x="16" y="111"/>
                  <a:pt x="17" y="114"/>
                  <a:pt x="18" y="116"/>
                </a:cubicBezTo>
                <a:cubicBezTo>
                  <a:pt x="49" y="116"/>
                  <a:pt x="49" y="116"/>
                  <a:pt x="49" y="116"/>
                </a:cubicBezTo>
                <a:lnTo>
                  <a:pt x="49"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67"/>
          <p:cNvSpPr/>
          <p:nvPr/>
        </p:nvSpPr>
        <p:spPr bwMode="auto">
          <a:xfrm>
            <a:off x="5068703" y="1408244"/>
            <a:ext cx="420935" cy="479867"/>
          </a:xfrm>
          <a:custGeom>
            <a:avLst/>
            <a:gdLst>
              <a:gd name="T0" fmla="*/ 0 w 63"/>
              <a:gd name="T1" fmla="*/ 72 h 72"/>
              <a:gd name="T2" fmla="*/ 63 w 63"/>
              <a:gd name="T3" fmla="*/ 72 h 72"/>
              <a:gd name="T4" fmla="*/ 0 w 63"/>
              <a:gd name="T5" fmla="*/ 0 h 72"/>
              <a:gd name="T6" fmla="*/ 0 w 63"/>
              <a:gd name="T7" fmla="*/ 72 h 72"/>
            </a:gdLst>
            <a:ahLst/>
            <a:cxnLst>
              <a:cxn ang="0">
                <a:pos x="T0" y="T1"/>
              </a:cxn>
              <a:cxn ang="0">
                <a:pos x="T2" y="T3"/>
              </a:cxn>
              <a:cxn ang="0">
                <a:pos x="T4" y="T5"/>
              </a:cxn>
              <a:cxn ang="0">
                <a:pos x="T6" y="T7"/>
              </a:cxn>
            </a:cxnLst>
            <a:rect l="0" t="0" r="r" b="b"/>
            <a:pathLst>
              <a:path w="63" h="72">
                <a:moveTo>
                  <a:pt x="0" y="72"/>
                </a:moveTo>
                <a:cubicBezTo>
                  <a:pt x="63" y="72"/>
                  <a:pt x="63" y="72"/>
                  <a:pt x="63" y="72"/>
                </a:cubicBezTo>
                <a:cubicBezTo>
                  <a:pt x="50" y="41"/>
                  <a:pt x="28" y="16"/>
                  <a:pt x="0" y="0"/>
                </a:cubicBezTo>
                <a:lnTo>
                  <a:pt x="0" y="72"/>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3" name="Freeform 68"/>
          <p:cNvSpPr/>
          <p:nvPr/>
        </p:nvSpPr>
        <p:spPr bwMode="auto">
          <a:xfrm>
            <a:off x="4002335" y="2842228"/>
            <a:ext cx="973763" cy="771715"/>
          </a:xfrm>
          <a:custGeom>
            <a:avLst/>
            <a:gdLst>
              <a:gd name="T0" fmla="*/ 6 w 146"/>
              <a:gd name="T1" fmla="*/ 116 h 116"/>
              <a:gd name="T2" fmla="*/ 146 w 146"/>
              <a:gd name="T3" fmla="*/ 116 h 116"/>
              <a:gd name="T4" fmla="*/ 146 w 146"/>
              <a:gd name="T5" fmla="*/ 0 h 116"/>
              <a:gd name="T6" fmla="*/ 0 w 146"/>
              <a:gd name="T7" fmla="*/ 0 h 116"/>
              <a:gd name="T8" fmla="*/ 0 w 146"/>
              <a:gd name="T9" fmla="*/ 95 h 116"/>
              <a:gd name="T10" fmla="*/ 6 w 146"/>
              <a:gd name="T11" fmla="*/ 116 h 116"/>
            </a:gdLst>
            <a:ahLst/>
            <a:cxnLst>
              <a:cxn ang="0">
                <a:pos x="T0" y="T1"/>
              </a:cxn>
              <a:cxn ang="0">
                <a:pos x="T2" y="T3"/>
              </a:cxn>
              <a:cxn ang="0">
                <a:pos x="T4" y="T5"/>
              </a:cxn>
              <a:cxn ang="0">
                <a:pos x="T6" y="T7"/>
              </a:cxn>
              <a:cxn ang="0">
                <a:pos x="T8" y="T9"/>
              </a:cxn>
              <a:cxn ang="0">
                <a:pos x="T10" y="T11"/>
              </a:cxn>
            </a:cxnLst>
            <a:rect l="0" t="0" r="r" b="b"/>
            <a:pathLst>
              <a:path w="146" h="116">
                <a:moveTo>
                  <a:pt x="6" y="116"/>
                </a:moveTo>
                <a:cubicBezTo>
                  <a:pt x="146" y="116"/>
                  <a:pt x="146" y="116"/>
                  <a:pt x="146" y="116"/>
                </a:cubicBezTo>
                <a:cubicBezTo>
                  <a:pt x="146" y="0"/>
                  <a:pt x="146" y="0"/>
                  <a:pt x="146" y="0"/>
                </a:cubicBezTo>
                <a:cubicBezTo>
                  <a:pt x="0" y="0"/>
                  <a:pt x="0" y="0"/>
                  <a:pt x="0" y="0"/>
                </a:cubicBezTo>
                <a:cubicBezTo>
                  <a:pt x="0" y="95"/>
                  <a:pt x="0" y="95"/>
                  <a:pt x="0" y="95"/>
                </a:cubicBezTo>
                <a:cubicBezTo>
                  <a:pt x="2" y="103"/>
                  <a:pt x="4" y="109"/>
                  <a:pt x="6" y="116"/>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4" name="Freeform 69"/>
          <p:cNvSpPr/>
          <p:nvPr/>
        </p:nvSpPr>
        <p:spPr bwMode="auto">
          <a:xfrm>
            <a:off x="3741356" y="2842228"/>
            <a:ext cx="168374" cy="392873"/>
          </a:xfrm>
          <a:custGeom>
            <a:avLst/>
            <a:gdLst>
              <a:gd name="T0" fmla="*/ 0 w 25"/>
              <a:gd name="T1" fmla="*/ 0 h 59"/>
              <a:gd name="T2" fmla="*/ 25 w 25"/>
              <a:gd name="T3" fmla="*/ 59 h 59"/>
              <a:gd name="T4" fmla="*/ 25 w 25"/>
              <a:gd name="T5" fmla="*/ 0 h 59"/>
              <a:gd name="T6" fmla="*/ 0 w 25"/>
              <a:gd name="T7" fmla="*/ 0 h 59"/>
            </a:gdLst>
            <a:ahLst/>
            <a:cxnLst>
              <a:cxn ang="0">
                <a:pos x="T0" y="T1"/>
              </a:cxn>
              <a:cxn ang="0">
                <a:pos x="T2" y="T3"/>
              </a:cxn>
              <a:cxn ang="0">
                <a:pos x="T4" y="T5"/>
              </a:cxn>
              <a:cxn ang="0">
                <a:pos x="T6" y="T7"/>
              </a:cxn>
            </a:cxnLst>
            <a:rect l="0" t="0" r="r" b="b"/>
            <a:pathLst>
              <a:path w="25" h="59">
                <a:moveTo>
                  <a:pt x="0" y="0"/>
                </a:moveTo>
                <a:cubicBezTo>
                  <a:pt x="10" y="22"/>
                  <a:pt x="18" y="41"/>
                  <a:pt x="25" y="59"/>
                </a:cubicBezTo>
                <a:cubicBezTo>
                  <a:pt x="25" y="0"/>
                  <a:pt x="25" y="0"/>
                  <a:pt x="25" y="0"/>
                </a:cubicBez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5" name="Freeform 70"/>
          <p:cNvSpPr/>
          <p:nvPr/>
        </p:nvSpPr>
        <p:spPr bwMode="auto">
          <a:xfrm>
            <a:off x="5068703" y="1975103"/>
            <a:ext cx="493897" cy="771715"/>
          </a:xfrm>
          <a:custGeom>
            <a:avLst/>
            <a:gdLst>
              <a:gd name="T0" fmla="*/ 0 w 74"/>
              <a:gd name="T1" fmla="*/ 116 h 116"/>
              <a:gd name="T2" fmla="*/ 55 w 74"/>
              <a:gd name="T3" fmla="*/ 116 h 116"/>
              <a:gd name="T4" fmla="*/ 59 w 74"/>
              <a:gd name="T5" fmla="*/ 108 h 116"/>
              <a:gd name="T6" fmla="*/ 74 w 74"/>
              <a:gd name="T7" fmla="*/ 43 h 116"/>
              <a:gd name="T8" fmla="*/ 67 w 74"/>
              <a:gd name="T9" fmla="*/ 0 h 116"/>
              <a:gd name="T10" fmla="*/ 0 w 74"/>
              <a:gd name="T11" fmla="*/ 0 h 116"/>
              <a:gd name="T12" fmla="*/ 0 w 74"/>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74" h="116">
                <a:moveTo>
                  <a:pt x="0" y="116"/>
                </a:moveTo>
                <a:cubicBezTo>
                  <a:pt x="55" y="116"/>
                  <a:pt x="55" y="116"/>
                  <a:pt x="55" y="116"/>
                </a:cubicBezTo>
                <a:cubicBezTo>
                  <a:pt x="56" y="114"/>
                  <a:pt x="58" y="111"/>
                  <a:pt x="59" y="108"/>
                </a:cubicBezTo>
                <a:cubicBezTo>
                  <a:pt x="68" y="88"/>
                  <a:pt x="74" y="66"/>
                  <a:pt x="74" y="43"/>
                </a:cubicBezTo>
                <a:cubicBezTo>
                  <a:pt x="74" y="28"/>
                  <a:pt x="71" y="14"/>
                  <a:pt x="67" y="0"/>
                </a:cubicBezTo>
                <a:cubicBezTo>
                  <a:pt x="0" y="0"/>
                  <a:pt x="0" y="0"/>
                  <a:pt x="0" y="0"/>
                </a:cubicBezTo>
                <a:lnTo>
                  <a:pt x="0" y="11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Freeform 71"/>
          <p:cNvSpPr/>
          <p:nvPr/>
        </p:nvSpPr>
        <p:spPr bwMode="auto">
          <a:xfrm>
            <a:off x="4069684" y="3709353"/>
            <a:ext cx="906414" cy="780133"/>
          </a:xfrm>
          <a:custGeom>
            <a:avLst/>
            <a:gdLst>
              <a:gd name="T0" fmla="*/ 136 w 136"/>
              <a:gd name="T1" fmla="*/ 0 h 117"/>
              <a:gd name="T2" fmla="*/ 0 w 136"/>
              <a:gd name="T3" fmla="*/ 0 h 117"/>
              <a:gd name="T4" fmla="*/ 5 w 136"/>
              <a:gd name="T5" fmla="*/ 29 h 117"/>
              <a:gd name="T6" fmla="*/ 8 w 136"/>
              <a:gd name="T7" fmla="*/ 29 h 117"/>
              <a:gd name="T8" fmla="*/ 1 w 136"/>
              <a:gd name="T9" fmla="*/ 38 h 117"/>
              <a:gd name="T10" fmla="*/ 8 w 136"/>
              <a:gd name="T11" fmla="*/ 47 h 117"/>
              <a:gd name="T12" fmla="*/ 1 w 136"/>
              <a:gd name="T13" fmla="*/ 56 h 117"/>
              <a:gd name="T14" fmla="*/ 8 w 136"/>
              <a:gd name="T15" fmla="*/ 65 h 117"/>
              <a:gd name="T16" fmla="*/ 1 w 136"/>
              <a:gd name="T17" fmla="*/ 74 h 117"/>
              <a:gd name="T18" fmla="*/ 8 w 136"/>
              <a:gd name="T19" fmla="*/ 83 h 117"/>
              <a:gd name="T20" fmla="*/ 1 w 136"/>
              <a:gd name="T21" fmla="*/ 92 h 117"/>
              <a:gd name="T22" fmla="*/ 8 w 136"/>
              <a:gd name="T23" fmla="*/ 101 h 117"/>
              <a:gd name="T24" fmla="*/ 1 w 136"/>
              <a:gd name="T25" fmla="*/ 109 h 117"/>
              <a:gd name="T26" fmla="*/ 4 w 136"/>
              <a:gd name="T27" fmla="*/ 117 h 117"/>
              <a:gd name="T28" fmla="*/ 136 w 136"/>
              <a:gd name="T29" fmla="*/ 117 h 117"/>
              <a:gd name="T30" fmla="*/ 136 w 136"/>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117">
                <a:moveTo>
                  <a:pt x="136" y="0"/>
                </a:moveTo>
                <a:cubicBezTo>
                  <a:pt x="0" y="0"/>
                  <a:pt x="0" y="0"/>
                  <a:pt x="0" y="0"/>
                </a:cubicBezTo>
                <a:cubicBezTo>
                  <a:pt x="2" y="11"/>
                  <a:pt x="4" y="20"/>
                  <a:pt x="5" y="29"/>
                </a:cubicBezTo>
                <a:cubicBezTo>
                  <a:pt x="8" y="29"/>
                  <a:pt x="8" y="29"/>
                  <a:pt x="8" y="29"/>
                </a:cubicBezTo>
                <a:cubicBezTo>
                  <a:pt x="4" y="29"/>
                  <a:pt x="1" y="33"/>
                  <a:pt x="1" y="38"/>
                </a:cubicBezTo>
                <a:cubicBezTo>
                  <a:pt x="1" y="43"/>
                  <a:pt x="4" y="47"/>
                  <a:pt x="8" y="47"/>
                </a:cubicBezTo>
                <a:cubicBezTo>
                  <a:pt x="4" y="47"/>
                  <a:pt x="1" y="51"/>
                  <a:pt x="1" y="56"/>
                </a:cubicBezTo>
                <a:cubicBezTo>
                  <a:pt x="1" y="61"/>
                  <a:pt x="4" y="65"/>
                  <a:pt x="8" y="65"/>
                </a:cubicBezTo>
                <a:cubicBezTo>
                  <a:pt x="4" y="65"/>
                  <a:pt x="1" y="69"/>
                  <a:pt x="1" y="74"/>
                </a:cubicBezTo>
                <a:cubicBezTo>
                  <a:pt x="1" y="79"/>
                  <a:pt x="4" y="83"/>
                  <a:pt x="8" y="83"/>
                </a:cubicBezTo>
                <a:cubicBezTo>
                  <a:pt x="4" y="83"/>
                  <a:pt x="1" y="87"/>
                  <a:pt x="1" y="92"/>
                </a:cubicBezTo>
                <a:cubicBezTo>
                  <a:pt x="1" y="97"/>
                  <a:pt x="4" y="101"/>
                  <a:pt x="8" y="101"/>
                </a:cubicBezTo>
                <a:cubicBezTo>
                  <a:pt x="4" y="101"/>
                  <a:pt x="1" y="105"/>
                  <a:pt x="1" y="109"/>
                </a:cubicBezTo>
                <a:cubicBezTo>
                  <a:pt x="1" y="112"/>
                  <a:pt x="2" y="115"/>
                  <a:pt x="4" y="117"/>
                </a:cubicBezTo>
                <a:cubicBezTo>
                  <a:pt x="136" y="117"/>
                  <a:pt x="136" y="117"/>
                  <a:pt x="136" y="117"/>
                </a:cubicBezTo>
                <a:lnTo>
                  <a:pt x="136" y="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17" name="Freeform 72"/>
          <p:cNvSpPr/>
          <p:nvPr/>
        </p:nvSpPr>
        <p:spPr bwMode="auto">
          <a:xfrm>
            <a:off x="3657169" y="1523298"/>
            <a:ext cx="252561" cy="364810"/>
          </a:xfrm>
          <a:custGeom>
            <a:avLst/>
            <a:gdLst>
              <a:gd name="T0" fmla="*/ 38 w 38"/>
              <a:gd name="T1" fmla="*/ 55 h 55"/>
              <a:gd name="T2" fmla="*/ 38 w 38"/>
              <a:gd name="T3" fmla="*/ 0 h 55"/>
              <a:gd name="T4" fmla="*/ 0 w 38"/>
              <a:gd name="T5" fmla="*/ 55 h 55"/>
              <a:gd name="T6" fmla="*/ 38 w 38"/>
              <a:gd name="T7" fmla="*/ 55 h 55"/>
            </a:gdLst>
            <a:ahLst/>
            <a:cxnLst>
              <a:cxn ang="0">
                <a:pos x="T0" y="T1"/>
              </a:cxn>
              <a:cxn ang="0">
                <a:pos x="T2" y="T3"/>
              </a:cxn>
              <a:cxn ang="0">
                <a:pos x="T4" y="T5"/>
              </a:cxn>
              <a:cxn ang="0">
                <a:pos x="T6" y="T7"/>
              </a:cxn>
            </a:cxnLst>
            <a:rect l="0" t="0" r="r" b="b"/>
            <a:pathLst>
              <a:path w="38" h="55">
                <a:moveTo>
                  <a:pt x="38" y="55"/>
                </a:moveTo>
                <a:cubicBezTo>
                  <a:pt x="38" y="0"/>
                  <a:pt x="38" y="0"/>
                  <a:pt x="38" y="0"/>
                </a:cubicBezTo>
                <a:cubicBezTo>
                  <a:pt x="22" y="15"/>
                  <a:pt x="8" y="34"/>
                  <a:pt x="0" y="55"/>
                </a:cubicBezTo>
                <a:lnTo>
                  <a:pt x="38" y="55"/>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8" name="Freeform 73"/>
          <p:cNvSpPr/>
          <p:nvPr/>
        </p:nvSpPr>
        <p:spPr bwMode="auto">
          <a:xfrm>
            <a:off x="4260604" y="4532946"/>
            <a:ext cx="614888" cy="146284"/>
          </a:xfrm>
          <a:custGeom>
            <a:avLst/>
            <a:gdLst>
              <a:gd name="T0" fmla="*/ 0 w 78"/>
              <a:gd name="T1" fmla="*/ 0 h 18"/>
              <a:gd name="T2" fmla="*/ 39 w 78"/>
              <a:gd name="T3" fmla="*/ 18 h 18"/>
              <a:gd name="T4" fmla="*/ 78 w 78"/>
              <a:gd name="T5" fmla="*/ 0 h 18"/>
              <a:gd name="T6" fmla="*/ 0 w 78"/>
              <a:gd name="T7" fmla="*/ 0 h 18"/>
            </a:gdLst>
            <a:ahLst/>
            <a:cxnLst>
              <a:cxn ang="0">
                <a:pos x="T0" y="T1"/>
              </a:cxn>
              <a:cxn ang="0">
                <a:pos x="T2" y="T3"/>
              </a:cxn>
              <a:cxn ang="0">
                <a:pos x="T4" y="T5"/>
              </a:cxn>
              <a:cxn ang="0">
                <a:pos x="T6" y="T7"/>
              </a:cxn>
            </a:cxnLst>
            <a:rect l="0" t="0" r="r" b="b"/>
            <a:pathLst>
              <a:path w="78" h="18">
                <a:moveTo>
                  <a:pt x="0" y="0"/>
                </a:moveTo>
                <a:cubicBezTo>
                  <a:pt x="9" y="11"/>
                  <a:pt x="24" y="18"/>
                  <a:pt x="39" y="18"/>
                </a:cubicBezTo>
                <a:cubicBezTo>
                  <a:pt x="55" y="18"/>
                  <a:pt x="69" y="11"/>
                  <a:pt x="78" y="0"/>
                </a:cubicBezTo>
                <a:lnTo>
                  <a:pt x="0"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20" name="Freeform 75"/>
          <p:cNvSpPr/>
          <p:nvPr/>
        </p:nvSpPr>
        <p:spPr bwMode="auto">
          <a:xfrm>
            <a:off x="5068703" y="2842228"/>
            <a:ext cx="328330" cy="771715"/>
          </a:xfrm>
          <a:custGeom>
            <a:avLst/>
            <a:gdLst>
              <a:gd name="T0" fmla="*/ 0 w 49"/>
              <a:gd name="T1" fmla="*/ 0 h 116"/>
              <a:gd name="T2" fmla="*/ 0 w 49"/>
              <a:gd name="T3" fmla="*/ 116 h 116"/>
              <a:gd name="T4" fmla="*/ 4 w 49"/>
              <a:gd name="T5" fmla="*/ 116 h 116"/>
              <a:gd name="T6" fmla="*/ 49 w 49"/>
              <a:gd name="T7" fmla="*/ 0 h 116"/>
              <a:gd name="T8" fmla="*/ 0 w 49"/>
              <a:gd name="T9" fmla="*/ 0 h 116"/>
            </a:gdLst>
            <a:ahLst/>
            <a:cxnLst>
              <a:cxn ang="0">
                <a:pos x="T0" y="T1"/>
              </a:cxn>
              <a:cxn ang="0">
                <a:pos x="T2" y="T3"/>
              </a:cxn>
              <a:cxn ang="0">
                <a:pos x="T4" y="T5"/>
              </a:cxn>
              <a:cxn ang="0">
                <a:pos x="T6" y="T7"/>
              </a:cxn>
              <a:cxn ang="0">
                <a:pos x="T8" y="T9"/>
              </a:cxn>
            </a:cxnLst>
            <a:rect l="0" t="0" r="r" b="b"/>
            <a:pathLst>
              <a:path w="49" h="116">
                <a:moveTo>
                  <a:pt x="0" y="0"/>
                </a:moveTo>
                <a:cubicBezTo>
                  <a:pt x="0" y="116"/>
                  <a:pt x="0" y="116"/>
                  <a:pt x="0" y="116"/>
                </a:cubicBezTo>
                <a:cubicBezTo>
                  <a:pt x="4" y="116"/>
                  <a:pt x="4" y="116"/>
                  <a:pt x="4" y="116"/>
                </a:cubicBezTo>
                <a:cubicBezTo>
                  <a:pt x="13" y="86"/>
                  <a:pt x="27" y="49"/>
                  <a:pt x="49" y="0"/>
                </a:cubicBezTo>
                <a:lnTo>
                  <a:pt x="0" y="0"/>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1" name="Freeform 76"/>
          <p:cNvSpPr/>
          <p:nvPr/>
        </p:nvSpPr>
        <p:spPr bwMode="auto">
          <a:xfrm>
            <a:off x="4002335" y="1276350"/>
            <a:ext cx="973763" cy="611759"/>
          </a:xfrm>
          <a:custGeom>
            <a:avLst/>
            <a:gdLst>
              <a:gd name="T0" fmla="*/ 0 w 146"/>
              <a:gd name="T1" fmla="*/ 92 h 92"/>
              <a:gd name="T2" fmla="*/ 146 w 146"/>
              <a:gd name="T3" fmla="*/ 92 h 92"/>
              <a:gd name="T4" fmla="*/ 146 w 146"/>
              <a:gd name="T5" fmla="*/ 13 h 92"/>
              <a:gd name="T6" fmla="*/ 85 w 146"/>
              <a:gd name="T7" fmla="*/ 0 h 92"/>
              <a:gd name="T8" fmla="*/ 0 w 146"/>
              <a:gd name="T9" fmla="*/ 27 h 92"/>
              <a:gd name="T10" fmla="*/ 0 w 146"/>
              <a:gd name="T11" fmla="*/ 92 h 92"/>
            </a:gdLst>
            <a:ahLst/>
            <a:cxnLst>
              <a:cxn ang="0">
                <a:pos x="T0" y="T1"/>
              </a:cxn>
              <a:cxn ang="0">
                <a:pos x="T2" y="T3"/>
              </a:cxn>
              <a:cxn ang="0">
                <a:pos x="T4" y="T5"/>
              </a:cxn>
              <a:cxn ang="0">
                <a:pos x="T6" y="T7"/>
              </a:cxn>
              <a:cxn ang="0">
                <a:pos x="T8" y="T9"/>
              </a:cxn>
              <a:cxn ang="0">
                <a:pos x="T10" y="T11"/>
              </a:cxn>
            </a:cxnLst>
            <a:rect l="0" t="0" r="r" b="b"/>
            <a:pathLst>
              <a:path w="146" h="92">
                <a:moveTo>
                  <a:pt x="0" y="92"/>
                </a:moveTo>
                <a:cubicBezTo>
                  <a:pt x="146" y="92"/>
                  <a:pt x="146" y="92"/>
                  <a:pt x="146" y="92"/>
                </a:cubicBezTo>
                <a:cubicBezTo>
                  <a:pt x="146" y="13"/>
                  <a:pt x="146" y="13"/>
                  <a:pt x="146" y="13"/>
                </a:cubicBezTo>
                <a:cubicBezTo>
                  <a:pt x="128" y="4"/>
                  <a:pt x="107" y="0"/>
                  <a:pt x="85" y="0"/>
                </a:cubicBezTo>
                <a:cubicBezTo>
                  <a:pt x="53" y="0"/>
                  <a:pt x="24" y="10"/>
                  <a:pt x="0" y="27"/>
                </a:cubicBezTo>
                <a:lnTo>
                  <a:pt x="0" y="92"/>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22" name="Freeform 77"/>
          <p:cNvSpPr/>
          <p:nvPr/>
        </p:nvSpPr>
        <p:spPr bwMode="auto">
          <a:xfrm>
            <a:off x="4670218" y="1975103"/>
            <a:ext cx="305880" cy="771715"/>
          </a:xfrm>
          <a:custGeom>
            <a:avLst/>
            <a:gdLst>
              <a:gd name="T0" fmla="*/ 109 w 109"/>
              <a:gd name="T1" fmla="*/ 0 h 275"/>
              <a:gd name="T2" fmla="*/ 69 w 109"/>
              <a:gd name="T3" fmla="*/ 0 h 275"/>
              <a:gd name="T4" fmla="*/ 0 w 109"/>
              <a:gd name="T5" fmla="*/ 275 h 275"/>
              <a:gd name="T6" fmla="*/ 109 w 109"/>
              <a:gd name="T7" fmla="*/ 275 h 275"/>
              <a:gd name="T8" fmla="*/ 109 w 109"/>
              <a:gd name="T9" fmla="*/ 0 h 275"/>
            </a:gdLst>
            <a:ahLst/>
            <a:cxnLst>
              <a:cxn ang="0">
                <a:pos x="T0" y="T1"/>
              </a:cxn>
              <a:cxn ang="0">
                <a:pos x="T2" y="T3"/>
              </a:cxn>
              <a:cxn ang="0">
                <a:pos x="T4" y="T5"/>
              </a:cxn>
              <a:cxn ang="0">
                <a:pos x="T6" y="T7"/>
              </a:cxn>
              <a:cxn ang="0">
                <a:pos x="T8" y="T9"/>
              </a:cxn>
            </a:cxnLst>
            <a:rect l="0" t="0" r="r" b="b"/>
            <a:pathLst>
              <a:path w="109" h="275">
                <a:moveTo>
                  <a:pt x="109" y="0"/>
                </a:moveTo>
                <a:lnTo>
                  <a:pt x="69" y="0"/>
                </a:lnTo>
                <a:lnTo>
                  <a:pt x="0" y="275"/>
                </a:lnTo>
                <a:lnTo>
                  <a:pt x="109" y="275"/>
                </a:lnTo>
                <a:lnTo>
                  <a:pt x="109" y="0"/>
                </a:lnTo>
                <a:close/>
              </a:path>
            </a:pathLst>
          </a:custGeom>
          <a:solidFill>
            <a:srgbClr val="1FD89C"/>
          </a:solidFill>
          <a:ln>
            <a:noFill/>
          </a:ln>
        </p:spPr>
        <p:txBody>
          <a:bodyPr vert="horz" wrap="square" lIns="91440" tIns="45720" rIns="91440" bIns="45720" numCol="1" anchor="t" anchorCtr="0" compatLnSpc="1"/>
          <a:lstStyle/>
          <a:p>
            <a:endParaRPr lang="en-US"/>
          </a:p>
        </p:txBody>
      </p:sp>
      <p:graphicFrame>
        <p:nvGraphicFramePr>
          <p:cNvPr id="25" name="Diagram 24"/>
          <p:cNvGraphicFramePr/>
          <p:nvPr/>
        </p:nvGraphicFramePr>
        <p:xfrm>
          <a:off x="1210560" y="1525746"/>
          <a:ext cx="1382141" cy="138214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4" name="Moon 23"/>
          <p:cNvSpPr/>
          <p:nvPr/>
        </p:nvSpPr>
        <p:spPr>
          <a:xfrm>
            <a:off x="762000" y="1648971"/>
            <a:ext cx="581753" cy="1163506"/>
          </a:xfrm>
          <a:prstGeom prst="moon">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Moon 25"/>
          <p:cNvSpPr/>
          <p:nvPr/>
        </p:nvSpPr>
        <p:spPr>
          <a:xfrm>
            <a:off x="762000" y="3370234"/>
            <a:ext cx="581753" cy="1163506"/>
          </a:xfrm>
          <a:prstGeom prst="moon">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7" name="Diagram 26"/>
          <p:cNvGraphicFramePr/>
          <p:nvPr/>
        </p:nvGraphicFramePr>
        <p:xfrm>
          <a:off x="1210560" y="3247009"/>
          <a:ext cx="1382141" cy="1382141"/>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8" name="Diagram 27"/>
          <p:cNvGraphicFramePr/>
          <p:nvPr/>
        </p:nvGraphicFramePr>
        <p:xfrm>
          <a:off x="6466459" y="1525746"/>
          <a:ext cx="1382141" cy="1382141"/>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29" name="Diagram 28"/>
          <p:cNvGraphicFramePr/>
          <p:nvPr/>
        </p:nvGraphicFramePr>
        <p:xfrm>
          <a:off x="6466459" y="3247009"/>
          <a:ext cx="1382141" cy="1382141"/>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32" name="Moon 31"/>
          <p:cNvSpPr/>
          <p:nvPr/>
        </p:nvSpPr>
        <p:spPr>
          <a:xfrm flipH="1">
            <a:off x="7724047" y="1648177"/>
            <a:ext cx="581753" cy="1163506"/>
          </a:xfrm>
          <a:prstGeom prst="moon">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Moon 32"/>
          <p:cNvSpPr/>
          <p:nvPr/>
        </p:nvSpPr>
        <p:spPr>
          <a:xfrm flipH="1">
            <a:off x="7724047" y="3369440"/>
            <a:ext cx="581753" cy="1163506"/>
          </a:xfrm>
          <a:prstGeom prst="moon">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4390228" y="1480108"/>
            <a:ext cx="265012" cy="222714"/>
            <a:chOff x="4675188" y="3224213"/>
            <a:chExt cx="487362" cy="409576"/>
          </a:xfrm>
          <a:solidFill>
            <a:schemeClr val="bg1"/>
          </a:solidFill>
        </p:grpSpPr>
        <p:sp>
          <p:nvSpPr>
            <p:cNvPr id="35" name="Freeform 34"/>
            <p:cNvSpPr>
              <a:spLocks noEditPoints="1"/>
            </p:cNvSpPr>
            <p:nvPr/>
          </p:nvSpPr>
          <p:spPr bwMode="auto">
            <a:xfrm>
              <a:off x="4675188" y="3251201"/>
              <a:ext cx="284162" cy="314325"/>
            </a:xfrm>
            <a:custGeom>
              <a:avLst/>
              <a:gdLst>
                <a:gd name="T0" fmla="*/ 179 w 179"/>
                <a:gd name="T1" fmla="*/ 198 h 198"/>
                <a:gd name="T2" fmla="*/ 141 w 179"/>
                <a:gd name="T3" fmla="*/ 198 h 198"/>
                <a:gd name="T4" fmla="*/ 125 w 179"/>
                <a:gd name="T5" fmla="*/ 153 h 198"/>
                <a:gd name="T6" fmla="*/ 54 w 179"/>
                <a:gd name="T7" fmla="*/ 153 h 198"/>
                <a:gd name="T8" fmla="*/ 40 w 179"/>
                <a:gd name="T9" fmla="*/ 198 h 198"/>
                <a:gd name="T10" fmla="*/ 0 w 179"/>
                <a:gd name="T11" fmla="*/ 198 h 198"/>
                <a:gd name="T12" fmla="*/ 71 w 179"/>
                <a:gd name="T13" fmla="*/ 0 h 198"/>
                <a:gd name="T14" fmla="*/ 108 w 179"/>
                <a:gd name="T15" fmla="*/ 0 h 198"/>
                <a:gd name="T16" fmla="*/ 179 w 179"/>
                <a:gd name="T17" fmla="*/ 198 h 198"/>
                <a:gd name="T18" fmla="*/ 113 w 179"/>
                <a:gd name="T19" fmla="*/ 120 h 198"/>
                <a:gd name="T20" fmla="*/ 89 w 179"/>
                <a:gd name="T21" fmla="*/ 47 h 198"/>
                <a:gd name="T22" fmla="*/ 66 w 179"/>
                <a:gd name="T23" fmla="*/ 120 h 198"/>
                <a:gd name="T24" fmla="*/ 113 w 179"/>
                <a:gd name="T25"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98">
                  <a:moveTo>
                    <a:pt x="179" y="198"/>
                  </a:moveTo>
                  <a:lnTo>
                    <a:pt x="141" y="198"/>
                  </a:lnTo>
                  <a:lnTo>
                    <a:pt x="125" y="153"/>
                  </a:lnTo>
                  <a:lnTo>
                    <a:pt x="54" y="153"/>
                  </a:lnTo>
                  <a:lnTo>
                    <a:pt x="40" y="198"/>
                  </a:lnTo>
                  <a:lnTo>
                    <a:pt x="0" y="198"/>
                  </a:lnTo>
                  <a:lnTo>
                    <a:pt x="71" y="0"/>
                  </a:lnTo>
                  <a:lnTo>
                    <a:pt x="108" y="0"/>
                  </a:lnTo>
                  <a:lnTo>
                    <a:pt x="179" y="198"/>
                  </a:lnTo>
                  <a:close/>
                  <a:moveTo>
                    <a:pt x="113" y="120"/>
                  </a:moveTo>
                  <a:lnTo>
                    <a:pt x="89" y="47"/>
                  </a:lnTo>
                  <a:lnTo>
                    <a:pt x="66" y="120"/>
                  </a:lnTo>
                  <a:lnTo>
                    <a:pt x="113" y="1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36" name="Freeform 35"/>
            <p:cNvSpPr>
              <a:spLocks noEditPoints="1"/>
            </p:cNvSpPr>
            <p:nvPr/>
          </p:nvSpPr>
          <p:spPr bwMode="auto">
            <a:xfrm>
              <a:off x="4986338" y="3352801"/>
              <a:ext cx="176212" cy="215900"/>
            </a:xfrm>
            <a:custGeom>
              <a:avLst/>
              <a:gdLst>
                <a:gd name="T0" fmla="*/ 13 w 47"/>
                <a:gd name="T1" fmla="*/ 18 h 58"/>
                <a:gd name="T2" fmla="*/ 1 w 47"/>
                <a:gd name="T3" fmla="*/ 16 h 58"/>
                <a:gd name="T4" fmla="*/ 8 w 47"/>
                <a:gd name="T5" fmla="*/ 4 h 58"/>
                <a:gd name="T6" fmla="*/ 23 w 47"/>
                <a:gd name="T7" fmla="*/ 0 h 58"/>
                <a:gd name="T8" fmla="*/ 36 w 47"/>
                <a:gd name="T9" fmla="*/ 2 h 58"/>
                <a:gd name="T10" fmla="*/ 42 w 47"/>
                <a:gd name="T11" fmla="*/ 8 h 58"/>
                <a:gd name="T12" fmla="*/ 44 w 47"/>
                <a:gd name="T13" fmla="*/ 21 h 58"/>
                <a:gd name="T14" fmla="*/ 44 w 47"/>
                <a:gd name="T15" fmla="*/ 38 h 58"/>
                <a:gd name="T16" fmla="*/ 45 w 47"/>
                <a:gd name="T17" fmla="*/ 49 h 58"/>
                <a:gd name="T18" fmla="*/ 47 w 47"/>
                <a:gd name="T19" fmla="*/ 57 h 58"/>
                <a:gd name="T20" fmla="*/ 34 w 47"/>
                <a:gd name="T21" fmla="*/ 57 h 58"/>
                <a:gd name="T22" fmla="*/ 33 w 47"/>
                <a:gd name="T23" fmla="*/ 52 h 58"/>
                <a:gd name="T24" fmla="*/ 32 w 47"/>
                <a:gd name="T25" fmla="*/ 51 h 58"/>
                <a:gd name="T26" fmla="*/ 25 w 47"/>
                <a:gd name="T27" fmla="*/ 56 h 58"/>
                <a:gd name="T28" fmla="*/ 16 w 47"/>
                <a:gd name="T29" fmla="*/ 58 h 58"/>
                <a:gd name="T30" fmla="*/ 4 w 47"/>
                <a:gd name="T31" fmla="*/ 53 h 58"/>
                <a:gd name="T32" fmla="*/ 0 w 47"/>
                <a:gd name="T33" fmla="*/ 42 h 58"/>
                <a:gd name="T34" fmla="*/ 2 w 47"/>
                <a:gd name="T35" fmla="*/ 33 h 58"/>
                <a:gd name="T36" fmla="*/ 7 w 47"/>
                <a:gd name="T37" fmla="*/ 28 h 58"/>
                <a:gd name="T38" fmla="*/ 18 w 47"/>
                <a:gd name="T39" fmla="*/ 24 h 58"/>
                <a:gd name="T40" fmla="*/ 31 w 47"/>
                <a:gd name="T41" fmla="*/ 21 h 58"/>
                <a:gd name="T42" fmla="*/ 31 w 47"/>
                <a:gd name="T43" fmla="*/ 19 h 58"/>
                <a:gd name="T44" fmla="*/ 29 w 47"/>
                <a:gd name="T45" fmla="*/ 13 h 58"/>
                <a:gd name="T46" fmla="*/ 22 w 47"/>
                <a:gd name="T47" fmla="*/ 11 h 58"/>
                <a:gd name="T48" fmla="*/ 16 w 47"/>
                <a:gd name="T49" fmla="*/ 13 h 58"/>
                <a:gd name="T50" fmla="*/ 13 w 47"/>
                <a:gd name="T51" fmla="*/ 18 h 58"/>
                <a:gd name="T52" fmla="*/ 31 w 47"/>
                <a:gd name="T53" fmla="*/ 30 h 58"/>
                <a:gd name="T54" fmla="*/ 23 w 47"/>
                <a:gd name="T55" fmla="*/ 32 h 58"/>
                <a:gd name="T56" fmla="*/ 16 w 47"/>
                <a:gd name="T57" fmla="*/ 35 h 58"/>
                <a:gd name="T58" fmla="*/ 13 w 47"/>
                <a:gd name="T59" fmla="*/ 40 h 58"/>
                <a:gd name="T60" fmla="*/ 15 w 47"/>
                <a:gd name="T61" fmla="*/ 45 h 58"/>
                <a:gd name="T62" fmla="*/ 20 w 47"/>
                <a:gd name="T63" fmla="*/ 48 h 58"/>
                <a:gd name="T64" fmla="*/ 27 w 47"/>
                <a:gd name="T65" fmla="*/ 45 h 58"/>
                <a:gd name="T66" fmla="*/ 30 w 47"/>
                <a:gd name="T67" fmla="*/ 40 h 58"/>
                <a:gd name="T68" fmla="*/ 31 w 47"/>
                <a:gd name="T69" fmla="*/ 33 h 58"/>
                <a:gd name="T70" fmla="*/ 31 w 47"/>
                <a:gd name="T71"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8">
                  <a:moveTo>
                    <a:pt x="13" y="18"/>
                  </a:moveTo>
                  <a:cubicBezTo>
                    <a:pt x="1" y="16"/>
                    <a:pt x="1" y="16"/>
                    <a:pt x="1" y="16"/>
                  </a:cubicBezTo>
                  <a:cubicBezTo>
                    <a:pt x="2" y="10"/>
                    <a:pt x="5" y="6"/>
                    <a:pt x="8" y="4"/>
                  </a:cubicBezTo>
                  <a:cubicBezTo>
                    <a:pt x="11" y="1"/>
                    <a:pt x="16" y="0"/>
                    <a:pt x="23" y="0"/>
                  </a:cubicBezTo>
                  <a:cubicBezTo>
                    <a:pt x="29" y="0"/>
                    <a:pt x="33" y="1"/>
                    <a:pt x="36" y="2"/>
                  </a:cubicBezTo>
                  <a:cubicBezTo>
                    <a:pt x="39" y="4"/>
                    <a:pt x="41" y="6"/>
                    <a:pt x="42" y="8"/>
                  </a:cubicBezTo>
                  <a:cubicBezTo>
                    <a:pt x="44" y="11"/>
                    <a:pt x="44" y="15"/>
                    <a:pt x="44" y="21"/>
                  </a:cubicBezTo>
                  <a:cubicBezTo>
                    <a:pt x="44" y="38"/>
                    <a:pt x="44" y="38"/>
                    <a:pt x="44" y="38"/>
                  </a:cubicBezTo>
                  <a:cubicBezTo>
                    <a:pt x="44" y="43"/>
                    <a:pt x="44" y="47"/>
                    <a:pt x="45" y="49"/>
                  </a:cubicBezTo>
                  <a:cubicBezTo>
                    <a:pt x="45" y="52"/>
                    <a:pt x="46" y="54"/>
                    <a:pt x="47" y="57"/>
                  </a:cubicBezTo>
                  <a:cubicBezTo>
                    <a:pt x="34" y="57"/>
                    <a:pt x="34" y="57"/>
                    <a:pt x="34" y="57"/>
                  </a:cubicBezTo>
                  <a:cubicBezTo>
                    <a:pt x="33" y="56"/>
                    <a:pt x="33" y="54"/>
                    <a:pt x="33" y="52"/>
                  </a:cubicBezTo>
                  <a:cubicBezTo>
                    <a:pt x="32" y="52"/>
                    <a:pt x="32" y="51"/>
                    <a:pt x="32" y="51"/>
                  </a:cubicBezTo>
                  <a:cubicBezTo>
                    <a:pt x="30" y="53"/>
                    <a:pt x="27" y="55"/>
                    <a:pt x="25" y="56"/>
                  </a:cubicBezTo>
                  <a:cubicBezTo>
                    <a:pt x="22" y="57"/>
                    <a:pt x="19" y="58"/>
                    <a:pt x="16" y="58"/>
                  </a:cubicBezTo>
                  <a:cubicBezTo>
                    <a:pt x="11" y="58"/>
                    <a:pt x="7" y="56"/>
                    <a:pt x="4" y="53"/>
                  </a:cubicBezTo>
                  <a:cubicBezTo>
                    <a:pt x="1" y="50"/>
                    <a:pt x="0" y="46"/>
                    <a:pt x="0" y="42"/>
                  </a:cubicBezTo>
                  <a:cubicBezTo>
                    <a:pt x="0" y="38"/>
                    <a:pt x="0" y="36"/>
                    <a:pt x="2" y="33"/>
                  </a:cubicBezTo>
                  <a:cubicBezTo>
                    <a:pt x="3" y="31"/>
                    <a:pt x="5" y="29"/>
                    <a:pt x="7" y="28"/>
                  </a:cubicBezTo>
                  <a:cubicBezTo>
                    <a:pt x="10" y="26"/>
                    <a:pt x="13" y="25"/>
                    <a:pt x="18" y="24"/>
                  </a:cubicBezTo>
                  <a:cubicBezTo>
                    <a:pt x="24" y="23"/>
                    <a:pt x="29" y="22"/>
                    <a:pt x="31" y="21"/>
                  </a:cubicBezTo>
                  <a:cubicBezTo>
                    <a:pt x="31" y="19"/>
                    <a:pt x="31" y="19"/>
                    <a:pt x="31" y="19"/>
                  </a:cubicBezTo>
                  <a:cubicBezTo>
                    <a:pt x="31" y="16"/>
                    <a:pt x="30" y="14"/>
                    <a:pt x="29" y="13"/>
                  </a:cubicBezTo>
                  <a:cubicBezTo>
                    <a:pt x="28" y="12"/>
                    <a:pt x="25" y="11"/>
                    <a:pt x="22" y="11"/>
                  </a:cubicBezTo>
                  <a:cubicBezTo>
                    <a:pt x="20" y="11"/>
                    <a:pt x="18" y="12"/>
                    <a:pt x="16" y="13"/>
                  </a:cubicBezTo>
                  <a:cubicBezTo>
                    <a:pt x="15" y="14"/>
                    <a:pt x="14" y="16"/>
                    <a:pt x="13" y="18"/>
                  </a:cubicBezTo>
                  <a:close/>
                  <a:moveTo>
                    <a:pt x="31" y="30"/>
                  </a:moveTo>
                  <a:cubicBezTo>
                    <a:pt x="29" y="31"/>
                    <a:pt x="27" y="31"/>
                    <a:pt x="23" y="32"/>
                  </a:cubicBezTo>
                  <a:cubicBezTo>
                    <a:pt x="19" y="33"/>
                    <a:pt x="17" y="34"/>
                    <a:pt x="16" y="35"/>
                  </a:cubicBezTo>
                  <a:cubicBezTo>
                    <a:pt x="14" y="36"/>
                    <a:pt x="13" y="38"/>
                    <a:pt x="13" y="40"/>
                  </a:cubicBezTo>
                  <a:cubicBezTo>
                    <a:pt x="13" y="42"/>
                    <a:pt x="14" y="44"/>
                    <a:pt x="15" y="45"/>
                  </a:cubicBezTo>
                  <a:cubicBezTo>
                    <a:pt x="16" y="47"/>
                    <a:pt x="18" y="48"/>
                    <a:pt x="20" y="48"/>
                  </a:cubicBezTo>
                  <a:cubicBezTo>
                    <a:pt x="23" y="48"/>
                    <a:pt x="25" y="47"/>
                    <a:pt x="27" y="45"/>
                  </a:cubicBezTo>
                  <a:cubicBezTo>
                    <a:pt x="29" y="44"/>
                    <a:pt x="30" y="42"/>
                    <a:pt x="30" y="40"/>
                  </a:cubicBezTo>
                  <a:cubicBezTo>
                    <a:pt x="31" y="39"/>
                    <a:pt x="31" y="37"/>
                    <a:pt x="31" y="33"/>
                  </a:cubicBezTo>
                  <a:lnTo>
                    <a:pt x="31"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37" name="Rectangle 36"/>
            <p:cNvSpPr>
              <a:spLocks noChangeArrowheads="1"/>
            </p:cNvSpPr>
            <p:nvPr/>
          </p:nvSpPr>
          <p:spPr bwMode="auto">
            <a:xfrm>
              <a:off x="4675188" y="3606801"/>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38" name="Rectangle 37"/>
            <p:cNvSpPr>
              <a:spLocks noChangeArrowheads="1"/>
            </p:cNvSpPr>
            <p:nvPr/>
          </p:nvSpPr>
          <p:spPr bwMode="auto">
            <a:xfrm>
              <a:off x="4675188" y="3565526"/>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39" name="Rectangle 38"/>
            <p:cNvSpPr>
              <a:spLocks noChangeArrowheads="1"/>
            </p:cNvSpPr>
            <p:nvPr/>
          </p:nvSpPr>
          <p:spPr bwMode="auto">
            <a:xfrm>
              <a:off x="4675188" y="3224213"/>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40" name="Freeform 39"/>
            <p:cNvSpPr/>
            <p:nvPr/>
          </p:nvSpPr>
          <p:spPr bwMode="auto">
            <a:xfrm>
              <a:off x="4854575" y="3325813"/>
              <a:ext cx="307975" cy="26988"/>
            </a:xfrm>
            <a:custGeom>
              <a:avLst/>
              <a:gdLst>
                <a:gd name="T0" fmla="*/ 0 w 194"/>
                <a:gd name="T1" fmla="*/ 0 h 17"/>
                <a:gd name="T2" fmla="*/ 7 w 194"/>
                <a:gd name="T3" fmla="*/ 17 h 17"/>
                <a:gd name="T4" fmla="*/ 194 w 194"/>
                <a:gd name="T5" fmla="*/ 17 h 17"/>
                <a:gd name="T6" fmla="*/ 194 w 194"/>
                <a:gd name="T7" fmla="*/ 0 h 17"/>
                <a:gd name="T8" fmla="*/ 0 w 194"/>
                <a:gd name="T9" fmla="*/ 0 h 17"/>
              </a:gdLst>
              <a:ahLst/>
              <a:cxnLst>
                <a:cxn ang="0">
                  <a:pos x="T0" y="T1"/>
                </a:cxn>
                <a:cxn ang="0">
                  <a:pos x="T2" y="T3"/>
                </a:cxn>
                <a:cxn ang="0">
                  <a:pos x="T4" y="T5"/>
                </a:cxn>
                <a:cxn ang="0">
                  <a:pos x="T6" y="T7"/>
                </a:cxn>
                <a:cxn ang="0">
                  <a:pos x="T8" y="T9"/>
                </a:cxn>
              </a:cxnLst>
              <a:rect l="0" t="0" r="r" b="b"/>
              <a:pathLst>
                <a:path w="194" h="17">
                  <a:moveTo>
                    <a:pt x="0" y="0"/>
                  </a:moveTo>
                  <a:lnTo>
                    <a:pt x="7" y="17"/>
                  </a:lnTo>
                  <a:lnTo>
                    <a:pt x="194" y="17"/>
                  </a:lnTo>
                  <a:lnTo>
                    <a:pt x="19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41" name="Freeform 40"/>
            <p:cNvSpPr/>
            <p:nvPr/>
          </p:nvSpPr>
          <p:spPr bwMode="auto">
            <a:xfrm>
              <a:off x="4675188" y="3325813"/>
              <a:ext cx="100012" cy="26988"/>
            </a:xfrm>
            <a:custGeom>
              <a:avLst/>
              <a:gdLst>
                <a:gd name="T0" fmla="*/ 0 w 63"/>
                <a:gd name="T1" fmla="*/ 0 h 17"/>
                <a:gd name="T2" fmla="*/ 0 w 63"/>
                <a:gd name="T3" fmla="*/ 17 h 17"/>
                <a:gd name="T4" fmla="*/ 56 w 63"/>
                <a:gd name="T5" fmla="*/ 17 h 17"/>
                <a:gd name="T6" fmla="*/ 63 w 63"/>
                <a:gd name="T7" fmla="*/ 0 h 17"/>
                <a:gd name="T8" fmla="*/ 0 w 63"/>
                <a:gd name="T9" fmla="*/ 0 h 17"/>
              </a:gdLst>
              <a:ahLst/>
              <a:cxnLst>
                <a:cxn ang="0">
                  <a:pos x="T0" y="T1"/>
                </a:cxn>
                <a:cxn ang="0">
                  <a:pos x="T2" y="T3"/>
                </a:cxn>
                <a:cxn ang="0">
                  <a:pos x="T4" y="T5"/>
                </a:cxn>
                <a:cxn ang="0">
                  <a:pos x="T6" y="T7"/>
                </a:cxn>
                <a:cxn ang="0">
                  <a:pos x="T8" y="T9"/>
                </a:cxn>
              </a:cxnLst>
              <a:rect l="0" t="0" r="r" b="b"/>
              <a:pathLst>
                <a:path w="63" h="17">
                  <a:moveTo>
                    <a:pt x="0" y="0"/>
                  </a:moveTo>
                  <a:lnTo>
                    <a:pt x="0" y="17"/>
                  </a:lnTo>
                  <a:lnTo>
                    <a:pt x="56" y="17"/>
                  </a:lnTo>
                  <a:lnTo>
                    <a:pt x="6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grpSp>
      <p:grpSp>
        <p:nvGrpSpPr>
          <p:cNvPr id="42" name="Group 41"/>
          <p:cNvGrpSpPr/>
          <p:nvPr/>
        </p:nvGrpSpPr>
        <p:grpSpPr>
          <a:xfrm>
            <a:off x="4372970" y="2212254"/>
            <a:ext cx="299528" cy="297411"/>
            <a:chOff x="10017125" y="5610225"/>
            <a:chExt cx="449263" cy="446088"/>
          </a:xfrm>
          <a:solidFill>
            <a:schemeClr val="bg1"/>
          </a:solidFill>
        </p:grpSpPr>
        <p:sp>
          <p:nvSpPr>
            <p:cNvPr id="43" name="Rectangle 42"/>
            <p:cNvSpPr>
              <a:spLocks noChangeArrowheads="1"/>
            </p:cNvSpPr>
            <p:nvPr/>
          </p:nvSpPr>
          <p:spPr bwMode="auto">
            <a:xfrm>
              <a:off x="10091738" y="602615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10091738" y="6026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10050463" y="5888038"/>
              <a:ext cx="85725" cy="138113"/>
            </a:xfrm>
            <a:custGeom>
              <a:avLst/>
              <a:gdLst>
                <a:gd name="T0" fmla="*/ 22 w 23"/>
                <a:gd name="T1" fmla="*/ 24 h 37"/>
                <a:gd name="T2" fmla="*/ 17 w 23"/>
                <a:gd name="T3" fmla="*/ 24 h 37"/>
                <a:gd name="T4" fmla="*/ 17 w 23"/>
                <a:gd name="T5" fmla="*/ 0 h 37"/>
                <a:gd name="T6" fmla="*/ 6 w 23"/>
                <a:gd name="T7" fmla="*/ 0 h 37"/>
                <a:gd name="T8" fmla="*/ 6 w 23"/>
                <a:gd name="T9" fmla="*/ 24 h 37"/>
                <a:gd name="T10" fmla="*/ 2 w 23"/>
                <a:gd name="T11" fmla="*/ 24 h 37"/>
                <a:gd name="T12" fmla="*/ 1 w 23"/>
                <a:gd name="T13" fmla="*/ 27 h 37"/>
                <a:gd name="T14" fmla="*/ 11 w 23"/>
                <a:gd name="T15" fmla="*/ 37 h 37"/>
                <a:gd name="T16" fmla="*/ 13 w 23"/>
                <a:gd name="T17" fmla="*/ 37 h 37"/>
                <a:gd name="T18" fmla="*/ 23 w 23"/>
                <a:gd name="T19" fmla="*/ 27 h 37"/>
                <a:gd name="T20" fmla="*/ 22 w 23"/>
                <a:gd name="T2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7">
                  <a:moveTo>
                    <a:pt x="22" y="24"/>
                  </a:moveTo>
                  <a:cubicBezTo>
                    <a:pt x="17" y="24"/>
                    <a:pt x="17" y="24"/>
                    <a:pt x="17" y="24"/>
                  </a:cubicBezTo>
                  <a:cubicBezTo>
                    <a:pt x="17" y="0"/>
                    <a:pt x="17" y="0"/>
                    <a:pt x="17" y="0"/>
                  </a:cubicBezTo>
                  <a:cubicBezTo>
                    <a:pt x="6" y="0"/>
                    <a:pt x="6" y="0"/>
                    <a:pt x="6" y="0"/>
                  </a:cubicBezTo>
                  <a:cubicBezTo>
                    <a:pt x="6" y="24"/>
                    <a:pt x="6" y="24"/>
                    <a:pt x="6" y="24"/>
                  </a:cubicBezTo>
                  <a:cubicBezTo>
                    <a:pt x="2" y="24"/>
                    <a:pt x="2" y="24"/>
                    <a:pt x="2" y="24"/>
                  </a:cubicBezTo>
                  <a:cubicBezTo>
                    <a:pt x="1" y="24"/>
                    <a:pt x="0" y="26"/>
                    <a:pt x="1" y="27"/>
                  </a:cubicBezTo>
                  <a:cubicBezTo>
                    <a:pt x="11" y="37"/>
                    <a:pt x="11" y="37"/>
                    <a:pt x="11" y="37"/>
                  </a:cubicBezTo>
                  <a:cubicBezTo>
                    <a:pt x="11" y="37"/>
                    <a:pt x="12" y="37"/>
                    <a:pt x="13" y="37"/>
                  </a:cubicBezTo>
                  <a:cubicBezTo>
                    <a:pt x="23" y="27"/>
                    <a:pt x="23" y="27"/>
                    <a:pt x="23" y="27"/>
                  </a:cubicBezTo>
                  <a:cubicBezTo>
                    <a:pt x="23" y="26"/>
                    <a:pt x="23" y="24"/>
                    <a:pt x="2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a:spLocks noEditPoints="1"/>
            </p:cNvSpPr>
            <p:nvPr/>
          </p:nvSpPr>
          <p:spPr bwMode="auto">
            <a:xfrm>
              <a:off x="10017125" y="5640388"/>
              <a:ext cx="449263" cy="415925"/>
            </a:xfrm>
            <a:custGeom>
              <a:avLst/>
              <a:gdLst>
                <a:gd name="T0" fmla="*/ 92 w 120"/>
                <a:gd name="T1" fmla="*/ 78 h 111"/>
                <a:gd name="T2" fmla="*/ 114 w 120"/>
                <a:gd name="T3" fmla="*/ 68 h 111"/>
                <a:gd name="T4" fmla="*/ 116 w 120"/>
                <a:gd name="T5" fmla="*/ 58 h 111"/>
                <a:gd name="T6" fmla="*/ 117 w 120"/>
                <a:gd name="T7" fmla="*/ 42 h 111"/>
                <a:gd name="T8" fmla="*/ 78 w 120"/>
                <a:gd name="T9" fmla="*/ 0 h 111"/>
                <a:gd name="T10" fmla="*/ 0 w 120"/>
                <a:gd name="T11" fmla="*/ 15 h 111"/>
                <a:gd name="T12" fmla="*/ 11 w 120"/>
                <a:gd name="T13" fmla="*/ 68 h 111"/>
                <a:gd name="T14" fmla="*/ 30 w 120"/>
                <a:gd name="T15" fmla="*/ 63 h 111"/>
                <a:gd name="T16" fmla="*/ 30 w 120"/>
                <a:gd name="T17" fmla="*/ 78 h 111"/>
                <a:gd name="T18" fmla="*/ 31 w 120"/>
                <a:gd name="T19" fmla="*/ 83 h 111"/>
                <a:gd name="T20" fmla="*/ 36 w 120"/>
                <a:gd name="T21" fmla="*/ 101 h 111"/>
                <a:gd name="T22" fmla="*/ 10 w 120"/>
                <a:gd name="T23" fmla="*/ 106 h 111"/>
                <a:gd name="T24" fmla="*/ 5 w 120"/>
                <a:gd name="T25" fmla="*/ 88 h 111"/>
                <a:gd name="T26" fmla="*/ 11 w 120"/>
                <a:gd name="T27" fmla="*/ 83 h 111"/>
                <a:gd name="T28" fmla="*/ 6 w 120"/>
                <a:gd name="T29" fmla="*/ 78 h 111"/>
                <a:gd name="T30" fmla="*/ 0 w 120"/>
                <a:gd name="T31" fmla="*/ 106 h 111"/>
                <a:gd name="T32" fmla="*/ 114 w 120"/>
                <a:gd name="T33" fmla="*/ 111 h 111"/>
                <a:gd name="T34" fmla="*/ 120 w 120"/>
                <a:gd name="T35" fmla="*/ 83 h 111"/>
                <a:gd name="T36" fmla="*/ 72 w 120"/>
                <a:gd name="T37" fmla="*/ 19 h 111"/>
                <a:gd name="T38" fmla="*/ 84 w 120"/>
                <a:gd name="T39" fmla="*/ 16 h 111"/>
                <a:gd name="T40" fmla="*/ 98 w 120"/>
                <a:gd name="T41" fmla="*/ 31 h 111"/>
                <a:gd name="T42" fmla="*/ 76 w 120"/>
                <a:gd name="T43" fmla="*/ 36 h 111"/>
                <a:gd name="T44" fmla="*/ 72 w 120"/>
                <a:gd name="T45" fmla="*/ 19 h 111"/>
                <a:gd name="T46" fmla="*/ 47 w 120"/>
                <a:gd name="T47" fmla="*/ 16 h 111"/>
                <a:gd name="T48" fmla="*/ 62 w 120"/>
                <a:gd name="T49" fmla="*/ 19 h 111"/>
                <a:gd name="T50" fmla="*/ 59 w 120"/>
                <a:gd name="T51" fmla="*/ 60 h 111"/>
                <a:gd name="T52" fmla="*/ 44 w 120"/>
                <a:gd name="T53" fmla="*/ 57 h 111"/>
                <a:gd name="T54" fmla="*/ 15 w 120"/>
                <a:gd name="T55" fmla="*/ 35 h 111"/>
                <a:gd name="T56" fmla="*/ 12 w 120"/>
                <a:gd name="T57" fmla="*/ 19 h 111"/>
                <a:gd name="T58" fmla="*/ 31 w 120"/>
                <a:gd name="T59" fmla="*/ 16 h 111"/>
                <a:gd name="T60" fmla="*/ 35 w 120"/>
                <a:gd name="T61" fmla="*/ 32 h 111"/>
                <a:gd name="T62" fmla="*/ 15 w 120"/>
                <a:gd name="T63" fmla="*/ 35 h 111"/>
                <a:gd name="T64" fmla="*/ 42 w 120"/>
                <a:gd name="T65" fmla="*/ 68 h 111"/>
                <a:gd name="T66" fmla="*/ 87 w 120"/>
                <a:gd name="T67"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111">
                  <a:moveTo>
                    <a:pt x="114" y="78"/>
                  </a:moveTo>
                  <a:cubicBezTo>
                    <a:pt x="92" y="78"/>
                    <a:pt x="92" y="78"/>
                    <a:pt x="92" y="78"/>
                  </a:cubicBezTo>
                  <a:cubicBezTo>
                    <a:pt x="97" y="77"/>
                    <a:pt x="101" y="73"/>
                    <a:pt x="102" y="68"/>
                  </a:cubicBezTo>
                  <a:cubicBezTo>
                    <a:pt x="114" y="68"/>
                    <a:pt x="114" y="68"/>
                    <a:pt x="114" y="68"/>
                  </a:cubicBezTo>
                  <a:cubicBezTo>
                    <a:pt x="117" y="68"/>
                    <a:pt x="120" y="66"/>
                    <a:pt x="120" y="63"/>
                  </a:cubicBezTo>
                  <a:cubicBezTo>
                    <a:pt x="120" y="61"/>
                    <a:pt x="118" y="59"/>
                    <a:pt x="116" y="58"/>
                  </a:cubicBezTo>
                  <a:cubicBezTo>
                    <a:pt x="117" y="57"/>
                    <a:pt x="117" y="56"/>
                    <a:pt x="117" y="54"/>
                  </a:cubicBezTo>
                  <a:cubicBezTo>
                    <a:pt x="117" y="54"/>
                    <a:pt x="118" y="45"/>
                    <a:pt x="117" y="42"/>
                  </a:cubicBezTo>
                  <a:cubicBezTo>
                    <a:pt x="114" y="34"/>
                    <a:pt x="94" y="6"/>
                    <a:pt x="94" y="6"/>
                  </a:cubicBezTo>
                  <a:cubicBezTo>
                    <a:pt x="91" y="1"/>
                    <a:pt x="86" y="1"/>
                    <a:pt x="78" y="0"/>
                  </a:cubicBezTo>
                  <a:cubicBezTo>
                    <a:pt x="17" y="0"/>
                    <a:pt x="17" y="0"/>
                    <a:pt x="17" y="0"/>
                  </a:cubicBezTo>
                  <a:cubicBezTo>
                    <a:pt x="8" y="0"/>
                    <a:pt x="0" y="7"/>
                    <a:pt x="0" y="15"/>
                  </a:cubicBezTo>
                  <a:cubicBezTo>
                    <a:pt x="0" y="54"/>
                    <a:pt x="0" y="54"/>
                    <a:pt x="0" y="54"/>
                  </a:cubicBezTo>
                  <a:cubicBezTo>
                    <a:pt x="0" y="60"/>
                    <a:pt x="5" y="66"/>
                    <a:pt x="11" y="68"/>
                  </a:cubicBezTo>
                  <a:cubicBezTo>
                    <a:pt x="11" y="63"/>
                    <a:pt x="11" y="63"/>
                    <a:pt x="11" y="63"/>
                  </a:cubicBezTo>
                  <a:cubicBezTo>
                    <a:pt x="30" y="63"/>
                    <a:pt x="30" y="63"/>
                    <a:pt x="30" y="63"/>
                  </a:cubicBezTo>
                  <a:cubicBezTo>
                    <a:pt x="30" y="78"/>
                    <a:pt x="30" y="78"/>
                    <a:pt x="30" y="78"/>
                  </a:cubicBezTo>
                  <a:cubicBezTo>
                    <a:pt x="30" y="78"/>
                    <a:pt x="30" y="78"/>
                    <a:pt x="30" y="78"/>
                  </a:cubicBezTo>
                  <a:cubicBezTo>
                    <a:pt x="30" y="83"/>
                    <a:pt x="30" y="83"/>
                    <a:pt x="30" y="83"/>
                  </a:cubicBezTo>
                  <a:cubicBezTo>
                    <a:pt x="31" y="83"/>
                    <a:pt x="31" y="83"/>
                    <a:pt x="31" y="83"/>
                  </a:cubicBezTo>
                  <a:cubicBezTo>
                    <a:pt x="34" y="83"/>
                    <a:pt x="36" y="85"/>
                    <a:pt x="36" y="88"/>
                  </a:cubicBezTo>
                  <a:cubicBezTo>
                    <a:pt x="36" y="101"/>
                    <a:pt x="36" y="101"/>
                    <a:pt x="36" y="101"/>
                  </a:cubicBezTo>
                  <a:cubicBezTo>
                    <a:pt x="36" y="104"/>
                    <a:pt x="34" y="106"/>
                    <a:pt x="31" y="106"/>
                  </a:cubicBezTo>
                  <a:cubicBezTo>
                    <a:pt x="10" y="106"/>
                    <a:pt x="10" y="106"/>
                    <a:pt x="10" y="106"/>
                  </a:cubicBezTo>
                  <a:cubicBezTo>
                    <a:pt x="7" y="106"/>
                    <a:pt x="5" y="104"/>
                    <a:pt x="5" y="101"/>
                  </a:cubicBezTo>
                  <a:cubicBezTo>
                    <a:pt x="5" y="88"/>
                    <a:pt x="5" y="88"/>
                    <a:pt x="5" y="88"/>
                  </a:cubicBezTo>
                  <a:cubicBezTo>
                    <a:pt x="5" y="85"/>
                    <a:pt x="7" y="83"/>
                    <a:pt x="10" y="83"/>
                  </a:cubicBezTo>
                  <a:cubicBezTo>
                    <a:pt x="11" y="83"/>
                    <a:pt x="11" y="83"/>
                    <a:pt x="11" y="83"/>
                  </a:cubicBezTo>
                  <a:cubicBezTo>
                    <a:pt x="11" y="78"/>
                    <a:pt x="11" y="78"/>
                    <a:pt x="11" y="78"/>
                  </a:cubicBezTo>
                  <a:cubicBezTo>
                    <a:pt x="6" y="78"/>
                    <a:pt x="6" y="78"/>
                    <a:pt x="6" y="78"/>
                  </a:cubicBezTo>
                  <a:cubicBezTo>
                    <a:pt x="3" y="78"/>
                    <a:pt x="0" y="81"/>
                    <a:pt x="0" y="83"/>
                  </a:cubicBezTo>
                  <a:cubicBezTo>
                    <a:pt x="0" y="106"/>
                    <a:pt x="0" y="106"/>
                    <a:pt x="0" y="106"/>
                  </a:cubicBezTo>
                  <a:cubicBezTo>
                    <a:pt x="0" y="109"/>
                    <a:pt x="3" y="111"/>
                    <a:pt x="6" y="111"/>
                  </a:cubicBezTo>
                  <a:cubicBezTo>
                    <a:pt x="114" y="111"/>
                    <a:pt x="114" y="111"/>
                    <a:pt x="114" y="111"/>
                  </a:cubicBezTo>
                  <a:cubicBezTo>
                    <a:pt x="117" y="111"/>
                    <a:pt x="120" y="109"/>
                    <a:pt x="120" y="106"/>
                  </a:cubicBezTo>
                  <a:cubicBezTo>
                    <a:pt x="120" y="83"/>
                    <a:pt x="120" y="83"/>
                    <a:pt x="120" y="83"/>
                  </a:cubicBezTo>
                  <a:cubicBezTo>
                    <a:pt x="120" y="81"/>
                    <a:pt x="117" y="78"/>
                    <a:pt x="114" y="78"/>
                  </a:cubicBezTo>
                  <a:close/>
                  <a:moveTo>
                    <a:pt x="72" y="19"/>
                  </a:moveTo>
                  <a:cubicBezTo>
                    <a:pt x="72" y="17"/>
                    <a:pt x="74" y="16"/>
                    <a:pt x="76" y="16"/>
                  </a:cubicBezTo>
                  <a:cubicBezTo>
                    <a:pt x="84" y="16"/>
                    <a:pt x="84" y="16"/>
                    <a:pt x="84" y="16"/>
                  </a:cubicBezTo>
                  <a:cubicBezTo>
                    <a:pt x="86" y="16"/>
                    <a:pt x="88" y="16"/>
                    <a:pt x="89" y="18"/>
                  </a:cubicBezTo>
                  <a:cubicBezTo>
                    <a:pt x="89" y="18"/>
                    <a:pt x="96" y="28"/>
                    <a:pt x="98" y="31"/>
                  </a:cubicBezTo>
                  <a:cubicBezTo>
                    <a:pt x="100" y="36"/>
                    <a:pt x="97" y="36"/>
                    <a:pt x="94" y="36"/>
                  </a:cubicBezTo>
                  <a:cubicBezTo>
                    <a:pt x="76" y="36"/>
                    <a:pt x="76" y="36"/>
                    <a:pt x="76" y="36"/>
                  </a:cubicBezTo>
                  <a:cubicBezTo>
                    <a:pt x="74" y="36"/>
                    <a:pt x="72" y="35"/>
                    <a:pt x="72" y="33"/>
                  </a:cubicBezTo>
                  <a:lnTo>
                    <a:pt x="72" y="19"/>
                  </a:lnTo>
                  <a:close/>
                  <a:moveTo>
                    <a:pt x="44" y="19"/>
                  </a:moveTo>
                  <a:cubicBezTo>
                    <a:pt x="44" y="17"/>
                    <a:pt x="45" y="16"/>
                    <a:pt x="47" y="16"/>
                  </a:cubicBezTo>
                  <a:cubicBezTo>
                    <a:pt x="59" y="16"/>
                    <a:pt x="59" y="16"/>
                    <a:pt x="59" y="16"/>
                  </a:cubicBezTo>
                  <a:cubicBezTo>
                    <a:pt x="61" y="16"/>
                    <a:pt x="62" y="17"/>
                    <a:pt x="62" y="19"/>
                  </a:cubicBezTo>
                  <a:cubicBezTo>
                    <a:pt x="62" y="57"/>
                    <a:pt x="62" y="57"/>
                    <a:pt x="62" y="57"/>
                  </a:cubicBezTo>
                  <a:cubicBezTo>
                    <a:pt x="62" y="58"/>
                    <a:pt x="61" y="60"/>
                    <a:pt x="59" y="60"/>
                  </a:cubicBezTo>
                  <a:cubicBezTo>
                    <a:pt x="47" y="60"/>
                    <a:pt x="47" y="60"/>
                    <a:pt x="47" y="60"/>
                  </a:cubicBezTo>
                  <a:cubicBezTo>
                    <a:pt x="45" y="60"/>
                    <a:pt x="44" y="58"/>
                    <a:pt x="44" y="57"/>
                  </a:cubicBezTo>
                  <a:lnTo>
                    <a:pt x="44" y="19"/>
                  </a:lnTo>
                  <a:close/>
                  <a:moveTo>
                    <a:pt x="15" y="35"/>
                  </a:moveTo>
                  <a:cubicBezTo>
                    <a:pt x="13" y="35"/>
                    <a:pt x="12" y="33"/>
                    <a:pt x="12" y="32"/>
                  </a:cubicBezTo>
                  <a:cubicBezTo>
                    <a:pt x="12" y="19"/>
                    <a:pt x="12" y="19"/>
                    <a:pt x="12" y="19"/>
                  </a:cubicBezTo>
                  <a:cubicBezTo>
                    <a:pt x="12" y="17"/>
                    <a:pt x="13" y="16"/>
                    <a:pt x="15" y="16"/>
                  </a:cubicBezTo>
                  <a:cubicBezTo>
                    <a:pt x="31" y="16"/>
                    <a:pt x="31" y="16"/>
                    <a:pt x="31" y="16"/>
                  </a:cubicBezTo>
                  <a:cubicBezTo>
                    <a:pt x="33" y="16"/>
                    <a:pt x="35" y="17"/>
                    <a:pt x="35" y="19"/>
                  </a:cubicBezTo>
                  <a:cubicBezTo>
                    <a:pt x="35" y="32"/>
                    <a:pt x="35" y="32"/>
                    <a:pt x="35" y="32"/>
                  </a:cubicBezTo>
                  <a:cubicBezTo>
                    <a:pt x="35" y="33"/>
                    <a:pt x="33" y="35"/>
                    <a:pt x="31" y="35"/>
                  </a:cubicBezTo>
                  <a:lnTo>
                    <a:pt x="15" y="35"/>
                  </a:lnTo>
                  <a:close/>
                  <a:moveTo>
                    <a:pt x="32" y="78"/>
                  </a:moveTo>
                  <a:cubicBezTo>
                    <a:pt x="38" y="77"/>
                    <a:pt x="42" y="73"/>
                    <a:pt x="42" y="68"/>
                  </a:cubicBezTo>
                  <a:cubicBezTo>
                    <a:pt x="77" y="68"/>
                    <a:pt x="77" y="68"/>
                    <a:pt x="77" y="68"/>
                  </a:cubicBezTo>
                  <a:cubicBezTo>
                    <a:pt x="77" y="73"/>
                    <a:pt x="81" y="77"/>
                    <a:pt x="87" y="78"/>
                  </a:cubicBezTo>
                  <a:lnTo>
                    <a:pt x="32"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10072688" y="5610225"/>
              <a:ext cx="112713" cy="19050"/>
            </a:xfrm>
            <a:custGeom>
              <a:avLst/>
              <a:gdLst>
                <a:gd name="T0" fmla="*/ 26 w 30"/>
                <a:gd name="T1" fmla="*/ 0 h 5"/>
                <a:gd name="T2" fmla="*/ 4 w 30"/>
                <a:gd name="T3" fmla="*/ 0 h 5"/>
                <a:gd name="T4" fmla="*/ 0 w 30"/>
                <a:gd name="T5" fmla="*/ 5 h 5"/>
                <a:gd name="T6" fmla="*/ 30 w 30"/>
                <a:gd name="T7" fmla="*/ 5 h 5"/>
                <a:gd name="T8" fmla="*/ 26 w 30"/>
                <a:gd name="T9" fmla="*/ 0 h 5"/>
              </a:gdLst>
              <a:ahLst/>
              <a:cxnLst>
                <a:cxn ang="0">
                  <a:pos x="T0" y="T1"/>
                </a:cxn>
                <a:cxn ang="0">
                  <a:pos x="T2" y="T3"/>
                </a:cxn>
                <a:cxn ang="0">
                  <a:pos x="T4" y="T5"/>
                </a:cxn>
                <a:cxn ang="0">
                  <a:pos x="T6" y="T7"/>
                </a:cxn>
                <a:cxn ang="0">
                  <a:pos x="T8" y="T9"/>
                </a:cxn>
              </a:cxnLst>
              <a:rect l="0" t="0" r="r" b="b"/>
              <a:pathLst>
                <a:path w="30" h="5">
                  <a:moveTo>
                    <a:pt x="26" y="0"/>
                  </a:moveTo>
                  <a:cubicBezTo>
                    <a:pt x="4" y="0"/>
                    <a:pt x="4" y="0"/>
                    <a:pt x="4" y="0"/>
                  </a:cubicBezTo>
                  <a:cubicBezTo>
                    <a:pt x="2" y="0"/>
                    <a:pt x="0" y="3"/>
                    <a:pt x="0" y="5"/>
                  </a:cubicBezTo>
                  <a:cubicBezTo>
                    <a:pt x="30" y="5"/>
                    <a:pt x="30" y="5"/>
                    <a:pt x="30" y="5"/>
                  </a:cubicBezTo>
                  <a:cubicBezTo>
                    <a:pt x="30" y="3"/>
                    <a:pt x="28"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8" name="Group 47"/>
          <p:cNvGrpSpPr/>
          <p:nvPr/>
        </p:nvGrpSpPr>
        <p:grpSpPr>
          <a:xfrm>
            <a:off x="4349218" y="3016884"/>
            <a:ext cx="347033" cy="352556"/>
            <a:chOff x="6551612" y="5538788"/>
            <a:chExt cx="498476" cy="506412"/>
          </a:xfrm>
          <a:solidFill>
            <a:schemeClr val="bg1"/>
          </a:solidFill>
        </p:grpSpPr>
        <p:sp>
          <p:nvSpPr>
            <p:cNvPr id="49" name="Freeform 48"/>
            <p:cNvSpPr/>
            <p:nvPr/>
          </p:nvSpPr>
          <p:spPr bwMode="auto">
            <a:xfrm>
              <a:off x="6551612" y="5830888"/>
              <a:ext cx="487363" cy="214312"/>
            </a:xfrm>
            <a:custGeom>
              <a:avLst/>
              <a:gdLst>
                <a:gd name="T0" fmla="*/ 123 w 130"/>
                <a:gd name="T1" fmla="*/ 20 h 57"/>
                <a:gd name="T2" fmla="*/ 75 w 130"/>
                <a:gd name="T3" fmla="*/ 2 h 57"/>
                <a:gd name="T4" fmla="*/ 55 w 130"/>
                <a:gd name="T5" fmla="*/ 2 h 57"/>
                <a:gd name="T6" fmla="*/ 7 w 130"/>
                <a:gd name="T7" fmla="*/ 20 h 57"/>
                <a:gd name="T8" fmla="*/ 4 w 130"/>
                <a:gd name="T9" fmla="*/ 32 h 57"/>
                <a:gd name="T10" fmla="*/ 16 w 130"/>
                <a:gd name="T11" fmla="*/ 49 h 57"/>
                <a:gd name="T12" fmla="*/ 23 w 130"/>
                <a:gd name="T13" fmla="*/ 57 h 57"/>
                <a:gd name="T14" fmla="*/ 107 w 130"/>
                <a:gd name="T15" fmla="*/ 57 h 57"/>
                <a:gd name="T16" fmla="*/ 114 w 130"/>
                <a:gd name="T17" fmla="*/ 49 h 57"/>
                <a:gd name="T18" fmla="*/ 126 w 130"/>
                <a:gd name="T19" fmla="*/ 32 h 57"/>
                <a:gd name="T20" fmla="*/ 123 w 130"/>
                <a:gd name="T2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7">
                  <a:moveTo>
                    <a:pt x="123" y="20"/>
                  </a:moveTo>
                  <a:cubicBezTo>
                    <a:pt x="75" y="2"/>
                    <a:pt x="75" y="2"/>
                    <a:pt x="75" y="2"/>
                  </a:cubicBezTo>
                  <a:cubicBezTo>
                    <a:pt x="69" y="0"/>
                    <a:pt x="61" y="0"/>
                    <a:pt x="55" y="2"/>
                  </a:cubicBezTo>
                  <a:cubicBezTo>
                    <a:pt x="7" y="20"/>
                    <a:pt x="7" y="20"/>
                    <a:pt x="7" y="20"/>
                  </a:cubicBezTo>
                  <a:cubicBezTo>
                    <a:pt x="2" y="22"/>
                    <a:pt x="0" y="27"/>
                    <a:pt x="4" y="32"/>
                  </a:cubicBezTo>
                  <a:cubicBezTo>
                    <a:pt x="16" y="49"/>
                    <a:pt x="16" y="49"/>
                    <a:pt x="16" y="49"/>
                  </a:cubicBezTo>
                  <a:cubicBezTo>
                    <a:pt x="20" y="53"/>
                    <a:pt x="23" y="57"/>
                    <a:pt x="23" y="57"/>
                  </a:cubicBezTo>
                  <a:cubicBezTo>
                    <a:pt x="107" y="57"/>
                    <a:pt x="107" y="57"/>
                    <a:pt x="107" y="57"/>
                  </a:cubicBezTo>
                  <a:cubicBezTo>
                    <a:pt x="107" y="57"/>
                    <a:pt x="110" y="53"/>
                    <a:pt x="114" y="49"/>
                  </a:cubicBezTo>
                  <a:cubicBezTo>
                    <a:pt x="126" y="32"/>
                    <a:pt x="126" y="32"/>
                    <a:pt x="126" y="32"/>
                  </a:cubicBezTo>
                  <a:cubicBezTo>
                    <a:pt x="130" y="27"/>
                    <a:pt x="128" y="22"/>
                    <a:pt x="12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6604000" y="5624513"/>
              <a:ext cx="382588" cy="228600"/>
            </a:xfrm>
            <a:custGeom>
              <a:avLst/>
              <a:gdLst>
                <a:gd name="T0" fmla="*/ 102 w 102"/>
                <a:gd name="T1" fmla="*/ 61 h 61"/>
                <a:gd name="T2" fmla="*/ 102 w 102"/>
                <a:gd name="T3" fmla="*/ 32 h 61"/>
                <a:gd name="T4" fmla="*/ 87 w 102"/>
                <a:gd name="T5" fmla="*/ 17 h 61"/>
                <a:gd name="T6" fmla="*/ 68 w 102"/>
                <a:gd name="T7" fmla="*/ 17 h 61"/>
                <a:gd name="T8" fmla="*/ 68 w 102"/>
                <a:gd name="T9" fmla="*/ 15 h 61"/>
                <a:gd name="T10" fmla="*/ 59 w 102"/>
                <a:gd name="T11" fmla="*/ 0 h 61"/>
                <a:gd name="T12" fmla="*/ 43 w 102"/>
                <a:gd name="T13" fmla="*/ 0 h 61"/>
                <a:gd name="T14" fmla="*/ 34 w 102"/>
                <a:gd name="T15" fmla="*/ 15 h 61"/>
                <a:gd name="T16" fmla="*/ 34 w 102"/>
                <a:gd name="T17" fmla="*/ 17 h 61"/>
                <a:gd name="T18" fmla="*/ 15 w 102"/>
                <a:gd name="T19" fmla="*/ 17 h 61"/>
                <a:gd name="T20" fmla="*/ 0 w 102"/>
                <a:gd name="T21" fmla="*/ 32 h 61"/>
                <a:gd name="T22" fmla="*/ 0 w 102"/>
                <a:gd name="T23" fmla="*/ 61 h 61"/>
                <a:gd name="T24" fmla="*/ 51 w 102"/>
                <a:gd name="T25" fmla="*/ 42 h 61"/>
                <a:gd name="T26" fmla="*/ 102 w 102"/>
                <a:gd name="T27" fmla="*/ 61 h 61"/>
                <a:gd name="T28" fmla="*/ 17 w 102"/>
                <a:gd name="T29" fmla="*/ 30 h 61"/>
                <a:gd name="T30" fmla="*/ 21 w 102"/>
                <a:gd name="T31" fmla="*/ 25 h 61"/>
                <a:gd name="T32" fmla="*/ 34 w 102"/>
                <a:gd name="T33" fmla="*/ 25 h 61"/>
                <a:gd name="T34" fmla="*/ 68 w 102"/>
                <a:gd name="T35" fmla="*/ 25 h 61"/>
                <a:gd name="T36" fmla="*/ 81 w 102"/>
                <a:gd name="T37" fmla="*/ 25 h 61"/>
                <a:gd name="T38" fmla="*/ 85 w 102"/>
                <a:gd name="T39" fmla="*/ 30 h 61"/>
                <a:gd name="T40" fmla="*/ 81 w 102"/>
                <a:gd name="T41" fmla="*/ 34 h 61"/>
                <a:gd name="T42" fmla="*/ 21 w 102"/>
                <a:gd name="T43" fmla="*/ 34 h 61"/>
                <a:gd name="T44" fmla="*/ 17 w 102"/>
                <a:gd name="T45"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61">
                  <a:moveTo>
                    <a:pt x="102" y="61"/>
                  </a:moveTo>
                  <a:cubicBezTo>
                    <a:pt x="102" y="32"/>
                    <a:pt x="102" y="32"/>
                    <a:pt x="102" y="32"/>
                  </a:cubicBezTo>
                  <a:cubicBezTo>
                    <a:pt x="102" y="24"/>
                    <a:pt x="95" y="17"/>
                    <a:pt x="87" y="17"/>
                  </a:cubicBezTo>
                  <a:cubicBezTo>
                    <a:pt x="68" y="17"/>
                    <a:pt x="68" y="17"/>
                    <a:pt x="68" y="17"/>
                  </a:cubicBezTo>
                  <a:cubicBezTo>
                    <a:pt x="68" y="15"/>
                    <a:pt x="68" y="15"/>
                    <a:pt x="68" y="15"/>
                  </a:cubicBezTo>
                  <a:cubicBezTo>
                    <a:pt x="68" y="7"/>
                    <a:pt x="68" y="0"/>
                    <a:pt x="59" y="0"/>
                  </a:cubicBezTo>
                  <a:cubicBezTo>
                    <a:pt x="43" y="0"/>
                    <a:pt x="43" y="0"/>
                    <a:pt x="43" y="0"/>
                  </a:cubicBezTo>
                  <a:cubicBezTo>
                    <a:pt x="34" y="0"/>
                    <a:pt x="34" y="7"/>
                    <a:pt x="34" y="15"/>
                  </a:cubicBezTo>
                  <a:cubicBezTo>
                    <a:pt x="34" y="17"/>
                    <a:pt x="34" y="17"/>
                    <a:pt x="34" y="17"/>
                  </a:cubicBezTo>
                  <a:cubicBezTo>
                    <a:pt x="15" y="17"/>
                    <a:pt x="15" y="17"/>
                    <a:pt x="15" y="17"/>
                  </a:cubicBezTo>
                  <a:cubicBezTo>
                    <a:pt x="7" y="17"/>
                    <a:pt x="0" y="24"/>
                    <a:pt x="0" y="32"/>
                  </a:cubicBezTo>
                  <a:cubicBezTo>
                    <a:pt x="0" y="61"/>
                    <a:pt x="0" y="61"/>
                    <a:pt x="0" y="61"/>
                  </a:cubicBezTo>
                  <a:cubicBezTo>
                    <a:pt x="51" y="42"/>
                    <a:pt x="51" y="42"/>
                    <a:pt x="51" y="42"/>
                  </a:cubicBezTo>
                  <a:lnTo>
                    <a:pt x="102" y="61"/>
                  </a:lnTo>
                  <a:close/>
                  <a:moveTo>
                    <a:pt x="17" y="30"/>
                  </a:moveTo>
                  <a:cubicBezTo>
                    <a:pt x="17" y="27"/>
                    <a:pt x="19" y="25"/>
                    <a:pt x="21" y="25"/>
                  </a:cubicBezTo>
                  <a:cubicBezTo>
                    <a:pt x="34" y="25"/>
                    <a:pt x="34" y="25"/>
                    <a:pt x="34" y="25"/>
                  </a:cubicBezTo>
                  <a:cubicBezTo>
                    <a:pt x="68" y="25"/>
                    <a:pt x="68" y="25"/>
                    <a:pt x="68" y="25"/>
                  </a:cubicBezTo>
                  <a:cubicBezTo>
                    <a:pt x="81" y="25"/>
                    <a:pt x="81" y="25"/>
                    <a:pt x="81" y="25"/>
                  </a:cubicBezTo>
                  <a:cubicBezTo>
                    <a:pt x="83" y="25"/>
                    <a:pt x="85" y="27"/>
                    <a:pt x="85" y="30"/>
                  </a:cubicBezTo>
                  <a:cubicBezTo>
                    <a:pt x="85" y="32"/>
                    <a:pt x="83" y="34"/>
                    <a:pt x="81" y="34"/>
                  </a:cubicBezTo>
                  <a:cubicBezTo>
                    <a:pt x="21" y="34"/>
                    <a:pt x="21" y="34"/>
                    <a:pt x="21" y="34"/>
                  </a:cubicBezTo>
                  <a:cubicBezTo>
                    <a:pt x="19" y="34"/>
                    <a:pt x="17" y="32"/>
                    <a:pt x="1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6865938" y="5538788"/>
              <a:ext cx="184150" cy="120650"/>
            </a:xfrm>
            <a:custGeom>
              <a:avLst/>
              <a:gdLst>
                <a:gd name="T0" fmla="*/ 36 w 49"/>
                <a:gd name="T1" fmla="*/ 8 h 32"/>
                <a:gd name="T2" fmla="*/ 18 w 49"/>
                <a:gd name="T3" fmla="*/ 0 h 32"/>
                <a:gd name="T4" fmla="*/ 0 w 49"/>
                <a:gd name="T5" fmla="*/ 8 h 32"/>
                <a:gd name="T6" fmla="*/ 1 w 49"/>
                <a:gd name="T7" fmla="*/ 8 h 32"/>
                <a:gd name="T8" fmla="*/ 9 w 49"/>
                <a:gd name="T9" fmla="*/ 16 h 32"/>
                <a:gd name="T10" fmla="*/ 9 w 49"/>
                <a:gd name="T11" fmla="*/ 27 h 32"/>
                <a:gd name="T12" fmla="*/ 22 w 49"/>
                <a:gd name="T13" fmla="*/ 32 h 32"/>
                <a:gd name="T14" fmla="*/ 36 w 49"/>
                <a:gd name="T15" fmla="*/ 26 h 32"/>
                <a:gd name="T16" fmla="*/ 36 w 49"/>
                <a:gd name="T17" fmla="*/ 26 h 32"/>
                <a:gd name="T18" fmla="*/ 49 w 49"/>
                <a:gd name="T19" fmla="*/ 17 h 32"/>
                <a:gd name="T20" fmla="*/ 36 w 49"/>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2">
                  <a:moveTo>
                    <a:pt x="36" y="8"/>
                  </a:moveTo>
                  <a:cubicBezTo>
                    <a:pt x="36" y="3"/>
                    <a:pt x="28" y="0"/>
                    <a:pt x="18" y="0"/>
                  </a:cubicBezTo>
                  <a:cubicBezTo>
                    <a:pt x="9" y="0"/>
                    <a:pt x="1" y="4"/>
                    <a:pt x="0" y="8"/>
                  </a:cubicBezTo>
                  <a:cubicBezTo>
                    <a:pt x="1" y="8"/>
                    <a:pt x="1" y="8"/>
                    <a:pt x="1" y="8"/>
                  </a:cubicBezTo>
                  <a:cubicBezTo>
                    <a:pt x="6" y="8"/>
                    <a:pt x="9" y="12"/>
                    <a:pt x="9" y="16"/>
                  </a:cubicBezTo>
                  <a:cubicBezTo>
                    <a:pt x="9" y="27"/>
                    <a:pt x="9" y="27"/>
                    <a:pt x="9" y="27"/>
                  </a:cubicBezTo>
                  <a:cubicBezTo>
                    <a:pt x="12" y="30"/>
                    <a:pt x="16" y="32"/>
                    <a:pt x="22" y="32"/>
                  </a:cubicBezTo>
                  <a:cubicBezTo>
                    <a:pt x="29" y="32"/>
                    <a:pt x="34" y="29"/>
                    <a:pt x="36" y="26"/>
                  </a:cubicBezTo>
                  <a:cubicBezTo>
                    <a:pt x="36" y="26"/>
                    <a:pt x="36" y="26"/>
                    <a:pt x="36" y="26"/>
                  </a:cubicBezTo>
                  <a:cubicBezTo>
                    <a:pt x="43" y="26"/>
                    <a:pt x="49" y="22"/>
                    <a:pt x="49" y="17"/>
                  </a:cubicBezTo>
                  <a:cubicBezTo>
                    <a:pt x="49" y="12"/>
                    <a:pt x="43" y="8"/>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5" name="TextBox 5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7" name="TextBox 5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down)">
                                      <p:cBhvr>
                                        <p:cTn id="11" dur="500"/>
                                        <p:tgtEl>
                                          <p:spTgt spid="1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down)">
                                      <p:cBhvr>
                                        <p:cTn id="23" dur="500"/>
                                        <p:tgtEl>
                                          <p:spTgt spid="2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down)">
                                      <p:cBhvr>
                                        <p:cTn id="27" dur="500"/>
                                        <p:tgtEl>
                                          <p:spTgt spid="15"/>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down)">
                                      <p:cBhvr>
                                        <p:cTn id="31" dur="500"/>
                                        <p:tgtEl>
                                          <p:spTgt spid="10"/>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down)">
                                      <p:cBhvr>
                                        <p:cTn id="35" dur="500"/>
                                        <p:tgtEl>
                                          <p:spTgt spid="11"/>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down)">
                                      <p:cBhvr>
                                        <p:cTn id="39" dur="500"/>
                                        <p:tgtEl>
                                          <p:spTgt spid="17"/>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down)">
                                      <p:cBhvr>
                                        <p:cTn id="43" dur="500"/>
                                        <p:tgtEl>
                                          <p:spTgt spid="2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wipe(down)">
                                      <p:cBhvr>
                                        <p:cTn id="47" dur="500"/>
                                        <p:tgtEl>
                                          <p:spTgt spid="12"/>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Effect transition="in" filter="fade">
                                      <p:cBhvr>
                                        <p:cTn id="51" dur="500"/>
                                        <p:tgtEl>
                                          <p:spTgt spid="48"/>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500"/>
                                        <p:tgtEl>
                                          <p:spTgt spid="42"/>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fade">
                                      <p:cBhvr>
                                        <p:cTn id="59" dur="500"/>
                                        <p:tgtEl>
                                          <p:spTgt spid="34"/>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500"/>
                                        <p:tgtEl>
                                          <p:spTgt spid="22"/>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wipe(down)">
                                      <p:cBhvr>
                                        <p:cTn id="67" dur="500"/>
                                        <p:tgtEl>
                                          <p:spTgt spid="52"/>
                                        </p:tgtEl>
                                      </p:cBhvr>
                                    </p:animEffect>
                                  </p:childTnLst>
                                </p:cTn>
                              </p:par>
                            </p:childTnLst>
                          </p:cTn>
                        </p:par>
                        <p:par>
                          <p:cTn id="68" fill="hold">
                            <p:stCondLst>
                              <p:cond delay="8000"/>
                            </p:stCondLst>
                            <p:childTnLst>
                              <p:par>
                                <p:cTn id="69" presetID="53" presetClass="entr" presetSubtype="16" fill="hold" grpId="0" nodeType="afterEffect">
                                  <p:stCondLst>
                                    <p:cond delay="0"/>
                                  </p:stCondLst>
                                  <p:childTnLst>
                                    <p:set>
                                      <p:cBhvr>
                                        <p:cTn id="70" dur="1" fill="hold">
                                          <p:stCondLst>
                                            <p:cond delay="0"/>
                                          </p:stCondLst>
                                        </p:cTn>
                                        <p:tgtEl>
                                          <p:spTgt spid="25"/>
                                        </p:tgtEl>
                                        <p:attrNameLst>
                                          <p:attrName>style.visibility</p:attrName>
                                        </p:attrNameLst>
                                      </p:cBhvr>
                                      <p:to>
                                        <p:strVal val="visible"/>
                                      </p:to>
                                    </p:set>
                                    <p:anim calcmode="lin" valueType="num">
                                      <p:cBhvr>
                                        <p:cTn id="71" dur="500" fill="hold"/>
                                        <p:tgtEl>
                                          <p:spTgt spid="25"/>
                                        </p:tgtEl>
                                        <p:attrNameLst>
                                          <p:attrName>ppt_w</p:attrName>
                                        </p:attrNameLst>
                                      </p:cBhvr>
                                      <p:tavLst>
                                        <p:tav tm="0">
                                          <p:val>
                                            <p:fltVal val="0"/>
                                          </p:val>
                                        </p:tav>
                                        <p:tav tm="100000">
                                          <p:val>
                                            <p:strVal val="#ppt_w"/>
                                          </p:val>
                                        </p:tav>
                                      </p:tavLst>
                                    </p:anim>
                                    <p:anim calcmode="lin" valueType="num">
                                      <p:cBhvr>
                                        <p:cTn id="72" dur="500" fill="hold"/>
                                        <p:tgtEl>
                                          <p:spTgt spid="25"/>
                                        </p:tgtEl>
                                        <p:attrNameLst>
                                          <p:attrName>ppt_h</p:attrName>
                                        </p:attrNameLst>
                                      </p:cBhvr>
                                      <p:tavLst>
                                        <p:tav tm="0">
                                          <p:val>
                                            <p:fltVal val="0"/>
                                          </p:val>
                                        </p:tav>
                                        <p:tav tm="100000">
                                          <p:val>
                                            <p:strVal val="#ppt_h"/>
                                          </p:val>
                                        </p:tav>
                                      </p:tavLst>
                                    </p:anim>
                                    <p:animEffect transition="in" filter="fade">
                                      <p:cBhvr>
                                        <p:cTn id="73" dur="500"/>
                                        <p:tgtEl>
                                          <p:spTgt spid="25"/>
                                        </p:tgtEl>
                                      </p:cBhvr>
                                    </p:animEffect>
                                  </p:childTnLst>
                                </p:cTn>
                              </p:par>
                            </p:childTnLst>
                          </p:cTn>
                        </p:par>
                        <p:par>
                          <p:cTn id="74" fill="hold">
                            <p:stCondLst>
                              <p:cond delay="8500"/>
                            </p:stCondLst>
                            <p:childTnLst>
                              <p:par>
                                <p:cTn id="75" presetID="53" presetClass="entr" presetSubtype="16"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p:cTn id="77" dur="500" fill="hold"/>
                                        <p:tgtEl>
                                          <p:spTgt spid="27"/>
                                        </p:tgtEl>
                                        <p:attrNameLst>
                                          <p:attrName>ppt_w</p:attrName>
                                        </p:attrNameLst>
                                      </p:cBhvr>
                                      <p:tavLst>
                                        <p:tav tm="0">
                                          <p:val>
                                            <p:fltVal val="0"/>
                                          </p:val>
                                        </p:tav>
                                        <p:tav tm="100000">
                                          <p:val>
                                            <p:strVal val="#ppt_w"/>
                                          </p:val>
                                        </p:tav>
                                      </p:tavLst>
                                    </p:anim>
                                    <p:anim calcmode="lin" valueType="num">
                                      <p:cBhvr>
                                        <p:cTn id="78" dur="500" fill="hold"/>
                                        <p:tgtEl>
                                          <p:spTgt spid="27"/>
                                        </p:tgtEl>
                                        <p:attrNameLst>
                                          <p:attrName>ppt_h</p:attrName>
                                        </p:attrNameLst>
                                      </p:cBhvr>
                                      <p:tavLst>
                                        <p:tav tm="0">
                                          <p:val>
                                            <p:fltVal val="0"/>
                                          </p:val>
                                        </p:tav>
                                        <p:tav tm="100000">
                                          <p:val>
                                            <p:strVal val="#ppt_h"/>
                                          </p:val>
                                        </p:tav>
                                      </p:tavLst>
                                    </p:anim>
                                    <p:animEffect transition="in" filter="fade">
                                      <p:cBhvr>
                                        <p:cTn id="79" dur="500"/>
                                        <p:tgtEl>
                                          <p:spTgt spid="27"/>
                                        </p:tgtEl>
                                      </p:cBhvr>
                                    </p:animEffect>
                                  </p:childTnLst>
                                </p:cTn>
                              </p:par>
                            </p:childTnLst>
                          </p:cTn>
                        </p:par>
                        <p:par>
                          <p:cTn id="80" fill="hold">
                            <p:stCondLst>
                              <p:cond delay="9000"/>
                            </p:stCondLst>
                            <p:childTnLst>
                              <p:par>
                                <p:cTn id="81" presetID="53" presetClass="entr" presetSubtype="16" fill="hold" grpId="0" nodeType="afterEffect">
                                  <p:stCondLst>
                                    <p:cond delay="0"/>
                                  </p:stCondLst>
                                  <p:childTnLst>
                                    <p:set>
                                      <p:cBhvr>
                                        <p:cTn id="82" dur="1" fill="hold">
                                          <p:stCondLst>
                                            <p:cond delay="0"/>
                                          </p:stCondLst>
                                        </p:cTn>
                                        <p:tgtEl>
                                          <p:spTgt spid="28"/>
                                        </p:tgtEl>
                                        <p:attrNameLst>
                                          <p:attrName>style.visibility</p:attrName>
                                        </p:attrNameLst>
                                      </p:cBhvr>
                                      <p:to>
                                        <p:strVal val="visible"/>
                                      </p:to>
                                    </p:set>
                                    <p:anim calcmode="lin" valueType="num">
                                      <p:cBhvr>
                                        <p:cTn id="83" dur="500" fill="hold"/>
                                        <p:tgtEl>
                                          <p:spTgt spid="28"/>
                                        </p:tgtEl>
                                        <p:attrNameLst>
                                          <p:attrName>ppt_w</p:attrName>
                                        </p:attrNameLst>
                                      </p:cBhvr>
                                      <p:tavLst>
                                        <p:tav tm="0">
                                          <p:val>
                                            <p:fltVal val="0"/>
                                          </p:val>
                                        </p:tav>
                                        <p:tav tm="100000">
                                          <p:val>
                                            <p:strVal val="#ppt_w"/>
                                          </p:val>
                                        </p:tav>
                                      </p:tavLst>
                                    </p:anim>
                                    <p:anim calcmode="lin" valueType="num">
                                      <p:cBhvr>
                                        <p:cTn id="84" dur="500" fill="hold"/>
                                        <p:tgtEl>
                                          <p:spTgt spid="28"/>
                                        </p:tgtEl>
                                        <p:attrNameLst>
                                          <p:attrName>ppt_h</p:attrName>
                                        </p:attrNameLst>
                                      </p:cBhvr>
                                      <p:tavLst>
                                        <p:tav tm="0">
                                          <p:val>
                                            <p:fltVal val="0"/>
                                          </p:val>
                                        </p:tav>
                                        <p:tav tm="100000">
                                          <p:val>
                                            <p:strVal val="#ppt_h"/>
                                          </p:val>
                                        </p:tav>
                                      </p:tavLst>
                                    </p:anim>
                                    <p:animEffect transition="in" filter="fade">
                                      <p:cBhvr>
                                        <p:cTn id="85" dur="500"/>
                                        <p:tgtEl>
                                          <p:spTgt spid="28"/>
                                        </p:tgtEl>
                                      </p:cBhvr>
                                    </p:animEffect>
                                  </p:childTnLst>
                                </p:cTn>
                              </p:par>
                            </p:childTnLst>
                          </p:cTn>
                        </p:par>
                        <p:par>
                          <p:cTn id="86" fill="hold">
                            <p:stCondLst>
                              <p:cond delay="9500"/>
                            </p:stCondLst>
                            <p:childTnLst>
                              <p:par>
                                <p:cTn id="87" presetID="53" presetClass="entr" presetSubtype="16" fill="hold" grpId="0" nodeType="afterEffect">
                                  <p:stCondLst>
                                    <p:cond delay="0"/>
                                  </p:stCondLst>
                                  <p:childTnLst>
                                    <p:set>
                                      <p:cBhvr>
                                        <p:cTn id="88" dur="1" fill="hold">
                                          <p:stCondLst>
                                            <p:cond delay="0"/>
                                          </p:stCondLst>
                                        </p:cTn>
                                        <p:tgtEl>
                                          <p:spTgt spid="29"/>
                                        </p:tgtEl>
                                        <p:attrNameLst>
                                          <p:attrName>style.visibility</p:attrName>
                                        </p:attrNameLst>
                                      </p:cBhvr>
                                      <p:to>
                                        <p:strVal val="visible"/>
                                      </p:to>
                                    </p:set>
                                    <p:anim calcmode="lin" valueType="num">
                                      <p:cBhvr>
                                        <p:cTn id="89" dur="500" fill="hold"/>
                                        <p:tgtEl>
                                          <p:spTgt spid="29"/>
                                        </p:tgtEl>
                                        <p:attrNameLst>
                                          <p:attrName>ppt_w</p:attrName>
                                        </p:attrNameLst>
                                      </p:cBhvr>
                                      <p:tavLst>
                                        <p:tav tm="0">
                                          <p:val>
                                            <p:fltVal val="0"/>
                                          </p:val>
                                        </p:tav>
                                        <p:tav tm="100000">
                                          <p:val>
                                            <p:strVal val="#ppt_w"/>
                                          </p:val>
                                        </p:tav>
                                      </p:tavLst>
                                    </p:anim>
                                    <p:anim calcmode="lin" valueType="num">
                                      <p:cBhvr>
                                        <p:cTn id="90" dur="500" fill="hold"/>
                                        <p:tgtEl>
                                          <p:spTgt spid="29"/>
                                        </p:tgtEl>
                                        <p:attrNameLst>
                                          <p:attrName>ppt_h</p:attrName>
                                        </p:attrNameLst>
                                      </p:cBhvr>
                                      <p:tavLst>
                                        <p:tav tm="0">
                                          <p:val>
                                            <p:fltVal val="0"/>
                                          </p:val>
                                        </p:tav>
                                        <p:tav tm="100000">
                                          <p:val>
                                            <p:strVal val="#ppt_h"/>
                                          </p:val>
                                        </p:tav>
                                      </p:tavLst>
                                    </p:anim>
                                    <p:animEffect transition="in" filter="fade">
                                      <p:cBhvr>
                                        <p:cTn id="91" dur="500"/>
                                        <p:tgtEl>
                                          <p:spTgt spid="29"/>
                                        </p:tgtEl>
                                      </p:cBhvr>
                                    </p:animEffect>
                                  </p:childTnLst>
                                </p:cTn>
                              </p:par>
                            </p:childTnLst>
                          </p:cTn>
                        </p:par>
                        <p:par>
                          <p:cTn id="92" fill="hold">
                            <p:stCondLst>
                              <p:cond delay="10000"/>
                            </p:stCondLst>
                            <p:childTnLst>
                              <p:par>
                                <p:cTn id="93" presetID="16" presetClass="entr" presetSubtype="26" fill="hold" grpId="0" nodeType="after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barn(inHorizontal)">
                                      <p:cBhvr>
                                        <p:cTn id="95" dur="500"/>
                                        <p:tgtEl>
                                          <p:spTgt spid="24"/>
                                        </p:tgtEl>
                                      </p:cBhvr>
                                    </p:animEffect>
                                  </p:childTnLst>
                                </p:cTn>
                              </p:par>
                            </p:childTnLst>
                          </p:cTn>
                        </p:par>
                        <p:par>
                          <p:cTn id="96" fill="hold">
                            <p:stCondLst>
                              <p:cond delay="10500"/>
                            </p:stCondLst>
                            <p:childTnLst>
                              <p:par>
                                <p:cTn id="97" presetID="16" presetClass="entr" presetSubtype="26" fill="hold" grpId="0" nodeType="afterEffect">
                                  <p:stCondLst>
                                    <p:cond delay="0"/>
                                  </p:stCondLst>
                                  <p:childTnLst>
                                    <p:set>
                                      <p:cBhvr>
                                        <p:cTn id="98" dur="1" fill="hold">
                                          <p:stCondLst>
                                            <p:cond delay="0"/>
                                          </p:stCondLst>
                                        </p:cTn>
                                        <p:tgtEl>
                                          <p:spTgt spid="26"/>
                                        </p:tgtEl>
                                        <p:attrNameLst>
                                          <p:attrName>style.visibility</p:attrName>
                                        </p:attrNameLst>
                                      </p:cBhvr>
                                      <p:to>
                                        <p:strVal val="visible"/>
                                      </p:to>
                                    </p:set>
                                    <p:animEffect transition="in" filter="barn(inHorizontal)">
                                      <p:cBhvr>
                                        <p:cTn id="99" dur="500"/>
                                        <p:tgtEl>
                                          <p:spTgt spid="26"/>
                                        </p:tgtEl>
                                      </p:cBhvr>
                                    </p:animEffect>
                                  </p:childTnLst>
                                </p:cTn>
                              </p:par>
                            </p:childTnLst>
                          </p:cTn>
                        </p:par>
                        <p:par>
                          <p:cTn id="100" fill="hold">
                            <p:stCondLst>
                              <p:cond delay="11000"/>
                            </p:stCondLst>
                            <p:childTnLst>
                              <p:par>
                                <p:cTn id="101" presetID="16" presetClass="entr" presetSubtype="2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barn(inHorizontal)">
                                      <p:cBhvr>
                                        <p:cTn id="103" dur="500"/>
                                        <p:tgtEl>
                                          <p:spTgt spid="32"/>
                                        </p:tgtEl>
                                      </p:cBhvr>
                                    </p:animEffect>
                                  </p:childTnLst>
                                </p:cTn>
                              </p:par>
                            </p:childTnLst>
                          </p:cTn>
                        </p:par>
                        <p:par>
                          <p:cTn id="104" fill="hold">
                            <p:stCondLst>
                              <p:cond delay="11500"/>
                            </p:stCondLst>
                            <p:childTnLst>
                              <p:par>
                                <p:cTn id="105" presetID="16" presetClass="entr" presetSubtype="26" fill="hold" grpId="0"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barn(inHorizontal)">
                                      <p:cBhvr>
                                        <p:cTn id="107" dur="500"/>
                                        <p:tgtEl>
                                          <p:spTgt spid="33"/>
                                        </p:tgtEl>
                                      </p:cBhvr>
                                    </p:animEffect>
                                  </p:childTnLst>
                                </p:cTn>
                              </p:par>
                            </p:childTnLst>
                          </p:cTn>
                        </p:par>
                        <p:par>
                          <p:cTn id="108" fill="hold">
                            <p:stCondLst>
                              <p:cond delay="12000"/>
                            </p:stCondLst>
                            <p:childTnLst>
                              <p:par>
                                <p:cTn id="109" presetID="37" presetClass="entr" presetSubtype="0" fill="hold" grpId="0" nodeType="afterEffect">
                                  <p:stCondLst>
                                    <p:cond delay="0"/>
                                  </p:stCondLst>
                                  <p:childTnLst>
                                    <p:set>
                                      <p:cBhvr>
                                        <p:cTn id="110" dur="1" fill="hold">
                                          <p:stCondLst>
                                            <p:cond delay="0"/>
                                          </p:stCondLst>
                                        </p:cTn>
                                        <p:tgtEl>
                                          <p:spTgt spid="55"/>
                                        </p:tgtEl>
                                        <p:attrNameLst>
                                          <p:attrName>style.visibility</p:attrName>
                                        </p:attrNameLst>
                                      </p:cBhvr>
                                      <p:to>
                                        <p:strVal val="visible"/>
                                      </p:to>
                                    </p:set>
                                    <p:animEffect transition="in" filter="fade">
                                      <p:cBhvr>
                                        <p:cTn id="111" dur="750"/>
                                        <p:tgtEl>
                                          <p:spTgt spid="55"/>
                                        </p:tgtEl>
                                      </p:cBhvr>
                                    </p:animEffect>
                                    <p:anim calcmode="lin" valueType="num">
                                      <p:cBhvr>
                                        <p:cTn id="112" dur="750" fill="hold"/>
                                        <p:tgtEl>
                                          <p:spTgt spid="55"/>
                                        </p:tgtEl>
                                        <p:attrNameLst>
                                          <p:attrName>ppt_x</p:attrName>
                                        </p:attrNameLst>
                                      </p:cBhvr>
                                      <p:tavLst>
                                        <p:tav tm="0">
                                          <p:val>
                                            <p:strVal val="#ppt_x"/>
                                          </p:val>
                                        </p:tav>
                                        <p:tav tm="100000">
                                          <p:val>
                                            <p:strVal val="#ppt_x"/>
                                          </p:val>
                                        </p:tav>
                                      </p:tavLst>
                                    </p:anim>
                                    <p:anim calcmode="lin" valueType="num">
                                      <p:cBhvr>
                                        <p:cTn id="113" dur="675" decel="100000" fill="hold"/>
                                        <p:tgtEl>
                                          <p:spTgt spid="55"/>
                                        </p:tgtEl>
                                        <p:attrNameLst>
                                          <p:attrName>ppt_y</p:attrName>
                                        </p:attrNameLst>
                                      </p:cBhvr>
                                      <p:tavLst>
                                        <p:tav tm="0">
                                          <p:val>
                                            <p:strVal val="#ppt_y+1"/>
                                          </p:val>
                                        </p:tav>
                                        <p:tav tm="100000">
                                          <p:val>
                                            <p:strVal val="#ppt_y-.03"/>
                                          </p:val>
                                        </p:tav>
                                      </p:tavLst>
                                    </p:anim>
                                    <p:anim calcmode="lin" valueType="num">
                                      <p:cBhvr>
                                        <p:cTn id="114" dur="75" accel="100000" fill="hold">
                                          <p:stCondLst>
                                            <p:cond delay="675"/>
                                          </p:stCondLst>
                                        </p:cTn>
                                        <p:tgtEl>
                                          <p:spTgt spid="55"/>
                                        </p:tgtEl>
                                        <p:attrNameLst>
                                          <p:attrName>ppt_y</p:attrName>
                                        </p:attrNameLst>
                                      </p:cBhvr>
                                      <p:tavLst>
                                        <p:tav tm="0">
                                          <p:val>
                                            <p:strVal val="#ppt_y-.03"/>
                                          </p:val>
                                        </p:tav>
                                        <p:tav tm="100000">
                                          <p:val>
                                            <p:strVal val="#ppt_y"/>
                                          </p:val>
                                        </p:tav>
                                      </p:tavLst>
                                    </p:anim>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10" grpId="0" animBg="1"/>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22" grpId="0" animBg="1"/>
      <p:bldGraphic spid="25" grpId="0">
        <p:bldAsOne/>
      </p:bldGraphic>
      <p:bldP spid="24" grpId="0" animBg="1"/>
      <p:bldP spid="26" grpId="0" animBg="1"/>
      <p:bldGraphic spid="27" grpId="0">
        <p:bldAsOne/>
      </p:bldGraphic>
      <p:bldGraphic spid="28" grpId="0">
        <p:bldAsOne/>
      </p:bldGraphic>
      <p:bldGraphic spid="29" grpId="0">
        <p:bldAsOne/>
      </p:bldGraphic>
      <p:bldP spid="32" grpId="0" animBg="1"/>
      <p:bldP spid="33" grpId="0" animBg="1"/>
      <p:bldP spid="55" grpId="0"/>
      <p:bldP spid="5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p:nvPr/>
        </p:nvSpPr>
        <p:spPr bwMode="auto">
          <a:xfrm>
            <a:off x="2901354" y="1469237"/>
            <a:ext cx="2441551" cy="1553716"/>
          </a:xfrm>
          <a:custGeom>
            <a:avLst/>
            <a:gdLst>
              <a:gd name="T0" fmla="*/ 0 w 239"/>
              <a:gd name="T1" fmla="*/ 152 h 152"/>
              <a:gd name="T2" fmla="*/ 136 w 239"/>
              <a:gd name="T3" fmla="*/ 73 h 152"/>
              <a:gd name="T4" fmla="*/ 137 w 239"/>
              <a:gd name="T5" fmla="*/ 73 h 152"/>
              <a:gd name="T6" fmla="*/ 157 w 239"/>
              <a:gd name="T7" fmla="*/ 70 h 152"/>
              <a:gd name="T8" fmla="*/ 239 w 239"/>
              <a:gd name="T9" fmla="*/ 152 h 152"/>
              <a:gd name="T10" fmla="*/ 119 w 239"/>
              <a:gd name="T11" fmla="*/ 0 h 152"/>
              <a:gd name="T12" fmla="*/ 0 w 239"/>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239" h="152">
                <a:moveTo>
                  <a:pt x="0" y="152"/>
                </a:moveTo>
                <a:cubicBezTo>
                  <a:pt x="27" y="105"/>
                  <a:pt x="78" y="73"/>
                  <a:pt x="136" y="73"/>
                </a:cubicBezTo>
                <a:cubicBezTo>
                  <a:pt x="137" y="73"/>
                  <a:pt x="137" y="73"/>
                  <a:pt x="137" y="73"/>
                </a:cubicBezTo>
                <a:cubicBezTo>
                  <a:pt x="143" y="71"/>
                  <a:pt x="150" y="70"/>
                  <a:pt x="157" y="70"/>
                </a:cubicBezTo>
                <a:cubicBezTo>
                  <a:pt x="202" y="70"/>
                  <a:pt x="239" y="107"/>
                  <a:pt x="239" y="152"/>
                </a:cubicBezTo>
                <a:cubicBezTo>
                  <a:pt x="239" y="79"/>
                  <a:pt x="188" y="17"/>
                  <a:pt x="119" y="0"/>
                </a:cubicBezTo>
                <a:cubicBezTo>
                  <a:pt x="51" y="17"/>
                  <a:pt x="0" y="79"/>
                  <a:pt x="0" y="152"/>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6"/>
          <p:cNvSpPr/>
          <p:nvPr/>
        </p:nvSpPr>
        <p:spPr bwMode="auto">
          <a:xfrm>
            <a:off x="4086273" y="1284840"/>
            <a:ext cx="1840554" cy="2554238"/>
          </a:xfrm>
          <a:custGeom>
            <a:avLst/>
            <a:gdLst>
              <a:gd name="T0" fmla="*/ 0 w 180"/>
              <a:gd name="T1" fmla="*/ 19 h 250"/>
              <a:gd name="T2" fmla="*/ 112 w 180"/>
              <a:gd name="T3" fmla="*/ 130 h 250"/>
              <a:gd name="T4" fmla="*/ 112 w 180"/>
              <a:gd name="T5" fmla="*/ 130 h 250"/>
              <a:gd name="T6" fmla="*/ 120 w 180"/>
              <a:gd name="T7" fmla="*/ 149 h 250"/>
              <a:gd name="T8" fmla="*/ 62 w 180"/>
              <a:gd name="T9" fmla="*/ 250 h 250"/>
              <a:gd name="T10" fmla="*/ 178 w 180"/>
              <a:gd name="T11" fmla="*/ 95 h 250"/>
              <a:gd name="T12" fmla="*/ 0 w 180"/>
              <a:gd name="T13" fmla="*/ 19 h 250"/>
            </a:gdLst>
            <a:ahLst/>
            <a:cxnLst>
              <a:cxn ang="0">
                <a:pos x="T0" y="T1"/>
              </a:cxn>
              <a:cxn ang="0">
                <a:pos x="T2" y="T3"/>
              </a:cxn>
              <a:cxn ang="0">
                <a:pos x="T4" y="T5"/>
              </a:cxn>
              <a:cxn ang="0">
                <a:pos x="T6" y="T7"/>
              </a:cxn>
              <a:cxn ang="0">
                <a:pos x="T8" y="T9"/>
              </a:cxn>
              <a:cxn ang="0">
                <a:pos x="T10" y="T11"/>
              </a:cxn>
              <a:cxn ang="0">
                <a:pos x="T12" y="T13"/>
              </a:cxn>
            </a:cxnLst>
            <a:rect l="0" t="0" r="r" b="b"/>
            <a:pathLst>
              <a:path w="180" h="250">
                <a:moveTo>
                  <a:pt x="0" y="19"/>
                </a:moveTo>
                <a:cubicBezTo>
                  <a:pt x="53" y="33"/>
                  <a:pt x="97" y="74"/>
                  <a:pt x="112" y="130"/>
                </a:cubicBezTo>
                <a:cubicBezTo>
                  <a:pt x="112" y="130"/>
                  <a:pt x="112" y="130"/>
                  <a:pt x="112" y="130"/>
                </a:cubicBezTo>
                <a:cubicBezTo>
                  <a:pt x="115" y="136"/>
                  <a:pt x="118" y="142"/>
                  <a:pt x="120" y="149"/>
                </a:cubicBezTo>
                <a:cubicBezTo>
                  <a:pt x="132" y="193"/>
                  <a:pt x="106" y="238"/>
                  <a:pt x="62" y="250"/>
                </a:cubicBezTo>
                <a:cubicBezTo>
                  <a:pt x="133" y="231"/>
                  <a:pt x="180" y="165"/>
                  <a:pt x="178" y="95"/>
                </a:cubicBezTo>
                <a:cubicBezTo>
                  <a:pt x="144" y="33"/>
                  <a:pt x="71" y="0"/>
                  <a:pt x="0" y="19"/>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7"/>
          <p:cNvSpPr/>
          <p:nvPr/>
        </p:nvSpPr>
        <p:spPr bwMode="auto">
          <a:xfrm>
            <a:off x="3789190" y="2172677"/>
            <a:ext cx="2465454" cy="2199103"/>
          </a:xfrm>
          <a:custGeom>
            <a:avLst/>
            <a:gdLst>
              <a:gd name="T0" fmla="*/ 202 w 241"/>
              <a:gd name="T1" fmla="*/ 0 h 215"/>
              <a:gd name="T2" fmla="*/ 129 w 241"/>
              <a:gd name="T3" fmla="*/ 140 h 215"/>
              <a:gd name="T4" fmla="*/ 129 w 241"/>
              <a:gd name="T5" fmla="*/ 140 h 215"/>
              <a:gd name="T6" fmla="*/ 113 w 241"/>
              <a:gd name="T7" fmla="*/ 153 h 215"/>
              <a:gd name="T8" fmla="*/ 0 w 241"/>
              <a:gd name="T9" fmla="*/ 127 h 215"/>
              <a:gd name="T10" fmla="*/ 182 w 241"/>
              <a:gd name="T11" fmla="*/ 192 h 215"/>
              <a:gd name="T12" fmla="*/ 202 w 241"/>
              <a:gd name="T13" fmla="*/ 0 h 215"/>
            </a:gdLst>
            <a:ahLst/>
            <a:cxnLst>
              <a:cxn ang="0">
                <a:pos x="T0" y="T1"/>
              </a:cxn>
              <a:cxn ang="0">
                <a:pos x="T2" y="T3"/>
              </a:cxn>
              <a:cxn ang="0">
                <a:pos x="T4" y="T5"/>
              </a:cxn>
              <a:cxn ang="0">
                <a:pos x="T6" y="T7"/>
              </a:cxn>
              <a:cxn ang="0">
                <a:pos x="T8" y="T9"/>
              </a:cxn>
              <a:cxn ang="0">
                <a:pos x="T10" y="T11"/>
              </a:cxn>
              <a:cxn ang="0">
                <a:pos x="T12" y="T13"/>
              </a:cxn>
            </a:cxnLst>
            <a:rect l="0" t="0" r="r" b="b"/>
            <a:pathLst>
              <a:path w="241" h="215">
                <a:moveTo>
                  <a:pt x="202" y="0"/>
                </a:moveTo>
                <a:cubicBezTo>
                  <a:pt x="205" y="54"/>
                  <a:pt x="178" y="109"/>
                  <a:pt x="129" y="140"/>
                </a:cubicBezTo>
                <a:cubicBezTo>
                  <a:pt x="129" y="140"/>
                  <a:pt x="129" y="140"/>
                  <a:pt x="129" y="140"/>
                </a:cubicBezTo>
                <a:cubicBezTo>
                  <a:pt x="124" y="145"/>
                  <a:pt x="119" y="149"/>
                  <a:pt x="113" y="153"/>
                </a:cubicBezTo>
                <a:cubicBezTo>
                  <a:pt x="75" y="177"/>
                  <a:pt x="24" y="166"/>
                  <a:pt x="0" y="127"/>
                </a:cubicBezTo>
                <a:cubicBezTo>
                  <a:pt x="39" y="190"/>
                  <a:pt x="115" y="215"/>
                  <a:pt x="182" y="192"/>
                </a:cubicBezTo>
                <a:cubicBezTo>
                  <a:pt x="231" y="142"/>
                  <a:pt x="241" y="62"/>
                  <a:pt x="202" y="0"/>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8"/>
          <p:cNvSpPr/>
          <p:nvPr/>
        </p:nvSpPr>
        <p:spPr bwMode="auto">
          <a:xfrm>
            <a:off x="3331613" y="2459516"/>
            <a:ext cx="2359597" cy="2322034"/>
          </a:xfrm>
          <a:custGeom>
            <a:avLst/>
            <a:gdLst>
              <a:gd name="T0" fmla="*/ 231 w 231"/>
              <a:gd name="T1" fmla="*/ 160 h 227"/>
              <a:gd name="T2" fmla="*/ 76 w 231"/>
              <a:gd name="T3" fmla="*/ 128 h 227"/>
              <a:gd name="T4" fmla="*/ 76 w 231"/>
              <a:gd name="T5" fmla="*/ 128 h 227"/>
              <a:gd name="T6" fmla="*/ 59 w 231"/>
              <a:gd name="T7" fmla="*/ 116 h 227"/>
              <a:gd name="T8" fmla="*/ 53 w 231"/>
              <a:gd name="T9" fmla="*/ 0 h 227"/>
              <a:gd name="T10" fmla="*/ 40 w 231"/>
              <a:gd name="T11" fmla="*/ 193 h 227"/>
              <a:gd name="T12" fmla="*/ 231 w 231"/>
              <a:gd name="T13" fmla="*/ 160 h 227"/>
            </a:gdLst>
            <a:ahLst/>
            <a:cxnLst>
              <a:cxn ang="0">
                <a:pos x="T0" y="T1"/>
              </a:cxn>
              <a:cxn ang="0">
                <a:pos x="T2" y="T3"/>
              </a:cxn>
              <a:cxn ang="0">
                <a:pos x="T4" y="T5"/>
              </a:cxn>
              <a:cxn ang="0">
                <a:pos x="T6" y="T7"/>
              </a:cxn>
              <a:cxn ang="0">
                <a:pos x="T8" y="T9"/>
              </a:cxn>
              <a:cxn ang="0">
                <a:pos x="T10" y="T11"/>
              </a:cxn>
              <a:cxn ang="0">
                <a:pos x="T12" y="T13"/>
              </a:cxn>
            </a:cxnLst>
            <a:rect l="0" t="0" r="r" b="b"/>
            <a:pathLst>
              <a:path w="231" h="227">
                <a:moveTo>
                  <a:pt x="231" y="160"/>
                </a:moveTo>
                <a:cubicBezTo>
                  <a:pt x="179" y="177"/>
                  <a:pt x="119" y="167"/>
                  <a:pt x="76" y="128"/>
                </a:cubicBezTo>
                <a:cubicBezTo>
                  <a:pt x="76" y="128"/>
                  <a:pt x="76" y="128"/>
                  <a:pt x="76" y="128"/>
                </a:cubicBezTo>
                <a:cubicBezTo>
                  <a:pt x="70" y="125"/>
                  <a:pt x="64" y="121"/>
                  <a:pt x="59" y="116"/>
                </a:cubicBezTo>
                <a:cubicBezTo>
                  <a:pt x="26" y="86"/>
                  <a:pt x="23" y="34"/>
                  <a:pt x="53" y="0"/>
                </a:cubicBezTo>
                <a:cubicBezTo>
                  <a:pt x="4" y="55"/>
                  <a:pt x="0" y="135"/>
                  <a:pt x="40" y="193"/>
                </a:cubicBezTo>
                <a:cubicBezTo>
                  <a:pt x="102" y="227"/>
                  <a:pt x="181" y="215"/>
                  <a:pt x="231" y="16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9"/>
          <p:cNvSpPr/>
          <p:nvPr/>
        </p:nvSpPr>
        <p:spPr bwMode="auto">
          <a:xfrm>
            <a:off x="2819400" y="1971205"/>
            <a:ext cx="1973728" cy="2554238"/>
          </a:xfrm>
          <a:custGeom>
            <a:avLst/>
            <a:gdLst>
              <a:gd name="T0" fmla="*/ 110 w 193"/>
              <a:gd name="T1" fmla="*/ 250 h 250"/>
              <a:gd name="T2" fmla="*/ 83 w 193"/>
              <a:gd name="T3" fmla="*/ 94 h 250"/>
              <a:gd name="T4" fmla="*/ 83 w 193"/>
              <a:gd name="T5" fmla="*/ 94 h 250"/>
              <a:gd name="T6" fmla="*/ 87 w 193"/>
              <a:gd name="T7" fmla="*/ 74 h 250"/>
              <a:gd name="T8" fmla="*/ 193 w 193"/>
              <a:gd name="T9" fmla="*/ 26 h 250"/>
              <a:gd name="T10" fmla="*/ 9 w 193"/>
              <a:gd name="T11" fmla="*/ 85 h 250"/>
              <a:gd name="T12" fmla="*/ 110 w 193"/>
              <a:gd name="T13" fmla="*/ 250 h 250"/>
            </a:gdLst>
            <a:ahLst/>
            <a:cxnLst>
              <a:cxn ang="0">
                <a:pos x="T0" y="T1"/>
              </a:cxn>
              <a:cxn ang="0">
                <a:pos x="T2" y="T3"/>
              </a:cxn>
              <a:cxn ang="0">
                <a:pos x="T4" y="T5"/>
              </a:cxn>
              <a:cxn ang="0">
                <a:pos x="T6" y="T7"/>
              </a:cxn>
              <a:cxn ang="0">
                <a:pos x="T8" y="T9"/>
              </a:cxn>
              <a:cxn ang="0">
                <a:pos x="T10" y="T11"/>
              </a:cxn>
              <a:cxn ang="0">
                <a:pos x="T12" y="T13"/>
              </a:cxn>
            </a:cxnLst>
            <a:rect l="0" t="0" r="r" b="b"/>
            <a:pathLst>
              <a:path w="193" h="250">
                <a:moveTo>
                  <a:pt x="110" y="250"/>
                </a:moveTo>
                <a:cubicBezTo>
                  <a:pt x="75" y="208"/>
                  <a:pt x="62" y="149"/>
                  <a:pt x="83" y="94"/>
                </a:cubicBezTo>
                <a:cubicBezTo>
                  <a:pt x="83" y="94"/>
                  <a:pt x="83" y="94"/>
                  <a:pt x="83" y="94"/>
                </a:cubicBezTo>
                <a:cubicBezTo>
                  <a:pt x="84" y="87"/>
                  <a:pt x="85" y="81"/>
                  <a:pt x="87" y="74"/>
                </a:cubicBezTo>
                <a:cubicBezTo>
                  <a:pt x="103" y="32"/>
                  <a:pt x="151" y="10"/>
                  <a:pt x="193" y="26"/>
                </a:cubicBezTo>
                <a:cubicBezTo>
                  <a:pt x="124" y="0"/>
                  <a:pt x="48" y="26"/>
                  <a:pt x="9" y="85"/>
                </a:cubicBezTo>
                <a:cubicBezTo>
                  <a:pt x="0" y="155"/>
                  <a:pt x="41" y="224"/>
                  <a:pt x="110" y="250"/>
                </a:cubicBezTo>
                <a:close/>
              </a:path>
            </a:pathLst>
          </a:custGeom>
          <a:solidFill>
            <a:srgbClr val="028985"/>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4003622" y="2502822"/>
            <a:ext cx="1003938" cy="911702"/>
            <a:chOff x="6670675" y="3681413"/>
            <a:chExt cx="449263" cy="407987"/>
          </a:xfrm>
          <a:solidFill>
            <a:schemeClr val="bg1"/>
          </a:solidFill>
        </p:grpSpPr>
        <p:sp>
          <p:nvSpPr>
            <p:cNvPr id="18" name="Freeform 17"/>
            <p:cNvSpPr/>
            <p:nvPr/>
          </p:nvSpPr>
          <p:spPr bwMode="auto">
            <a:xfrm>
              <a:off x="6780213" y="3733800"/>
              <a:ext cx="254000" cy="280987"/>
            </a:xfrm>
            <a:custGeom>
              <a:avLst/>
              <a:gdLst>
                <a:gd name="T0" fmla="*/ 32 w 68"/>
                <a:gd name="T1" fmla="*/ 75 h 75"/>
                <a:gd name="T2" fmla="*/ 25 w 68"/>
                <a:gd name="T3" fmla="*/ 70 h 75"/>
                <a:gd name="T4" fmla="*/ 24 w 68"/>
                <a:gd name="T5" fmla="*/ 51 h 75"/>
                <a:gd name="T6" fmla="*/ 3 w 68"/>
                <a:gd name="T7" fmla="*/ 41 h 75"/>
                <a:gd name="T8" fmla="*/ 0 w 68"/>
                <a:gd name="T9" fmla="*/ 35 h 75"/>
                <a:gd name="T10" fmla="*/ 29 w 68"/>
                <a:gd name="T11" fmla="*/ 1 h 75"/>
                <a:gd name="T12" fmla="*/ 43 w 68"/>
                <a:gd name="T13" fmla="*/ 2 h 75"/>
                <a:gd name="T14" fmla="*/ 47 w 68"/>
                <a:gd name="T15" fmla="*/ 7 h 75"/>
                <a:gd name="T16" fmla="*/ 48 w 68"/>
                <a:gd name="T17" fmla="*/ 21 h 75"/>
                <a:gd name="T18" fmla="*/ 63 w 68"/>
                <a:gd name="T19" fmla="*/ 26 h 75"/>
                <a:gd name="T20" fmla="*/ 67 w 68"/>
                <a:gd name="T21" fmla="*/ 34 h 75"/>
                <a:gd name="T22" fmla="*/ 59 w 68"/>
                <a:gd name="T23" fmla="*/ 38 h 75"/>
                <a:gd name="T24" fmla="*/ 40 w 68"/>
                <a:gd name="T25" fmla="*/ 32 h 75"/>
                <a:gd name="T26" fmla="*/ 36 w 68"/>
                <a:gd name="T27" fmla="*/ 27 h 75"/>
                <a:gd name="T28" fmla="*/ 35 w 68"/>
                <a:gd name="T29" fmla="*/ 13 h 75"/>
                <a:gd name="T30" fmla="*/ 32 w 68"/>
                <a:gd name="T31" fmla="*/ 14 h 75"/>
                <a:gd name="T32" fmla="*/ 13 w 68"/>
                <a:gd name="T33" fmla="*/ 32 h 75"/>
                <a:gd name="T34" fmla="*/ 33 w 68"/>
                <a:gd name="T35" fmla="*/ 42 h 75"/>
                <a:gd name="T36" fmla="*/ 36 w 68"/>
                <a:gd name="T37" fmla="*/ 47 h 75"/>
                <a:gd name="T38" fmla="*/ 38 w 68"/>
                <a:gd name="T39" fmla="*/ 69 h 75"/>
                <a:gd name="T40" fmla="*/ 32 w 68"/>
                <a:gd name="T41" fmla="*/ 75 h 75"/>
                <a:gd name="T42" fmla="*/ 32 w 68"/>
                <a:gd name="T4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75">
                  <a:moveTo>
                    <a:pt x="32" y="75"/>
                  </a:moveTo>
                  <a:cubicBezTo>
                    <a:pt x="29" y="75"/>
                    <a:pt x="26" y="73"/>
                    <a:pt x="25" y="70"/>
                  </a:cubicBezTo>
                  <a:cubicBezTo>
                    <a:pt x="24" y="51"/>
                    <a:pt x="24" y="51"/>
                    <a:pt x="24" y="51"/>
                  </a:cubicBezTo>
                  <a:cubicBezTo>
                    <a:pt x="3" y="41"/>
                    <a:pt x="3" y="41"/>
                    <a:pt x="3" y="41"/>
                  </a:cubicBezTo>
                  <a:cubicBezTo>
                    <a:pt x="1" y="40"/>
                    <a:pt x="0" y="37"/>
                    <a:pt x="0" y="35"/>
                  </a:cubicBezTo>
                  <a:cubicBezTo>
                    <a:pt x="1" y="25"/>
                    <a:pt x="7" y="5"/>
                    <a:pt x="29" y="1"/>
                  </a:cubicBezTo>
                  <a:cubicBezTo>
                    <a:pt x="30" y="1"/>
                    <a:pt x="37" y="0"/>
                    <a:pt x="43" y="2"/>
                  </a:cubicBezTo>
                  <a:cubicBezTo>
                    <a:pt x="45" y="2"/>
                    <a:pt x="47" y="5"/>
                    <a:pt x="47" y="7"/>
                  </a:cubicBezTo>
                  <a:cubicBezTo>
                    <a:pt x="48" y="21"/>
                    <a:pt x="48" y="21"/>
                    <a:pt x="48" y="21"/>
                  </a:cubicBezTo>
                  <a:cubicBezTo>
                    <a:pt x="63" y="26"/>
                    <a:pt x="63" y="26"/>
                    <a:pt x="63" y="26"/>
                  </a:cubicBezTo>
                  <a:cubicBezTo>
                    <a:pt x="66" y="27"/>
                    <a:pt x="68" y="31"/>
                    <a:pt x="67" y="34"/>
                  </a:cubicBezTo>
                  <a:cubicBezTo>
                    <a:pt x="66" y="38"/>
                    <a:pt x="62" y="40"/>
                    <a:pt x="59" y="38"/>
                  </a:cubicBezTo>
                  <a:cubicBezTo>
                    <a:pt x="40" y="32"/>
                    <a:pt x="40" y="32"/>
                    <a:pt x="40" y="32"/>
                  </a:cubicBezTo>
                  <a:cubicBezTo>
                    <a:pt x="38" y="31"/>
                    <a:pt x="36" y="29"/>
                    <a:pt x="36" y="27"/>
                  </a:cubicBezTo>
                  <a:cubicBezTo>
                    <a:pt x="35" y="13"/>
                    <a:pt x="35" y="13"/>
                    <a:pt x="35" y="13"/>
                  </a:cubicBezTo>
                  <a:cubicBezTo>
                    <a:pt x="34" y="13"/>
                    <a:pt x="32" y="14"/>
                    <a:pt x="32" y="14"/>
                  </a:cubicBezTo>
                  <a:cubicBezTo>
                    <a:pt x="19" y="16"/>
                    <a:pt x="15" y="26"/>
                    <a:pt x="13" y="32"/>
                  </a:cubicBezTo>
                  <a:cubicBezTo>
                    <a:pt x="33" y="42"/>
                    <a:pt x="33" y="42"/>
                    <a:pt x="33" y="42"/>
                  </a:cubicBezTo>
                  <a:cubicBezTo>
                    <a:pt x="35" y="43"/>
                    <a:pt x="36" y="44"/>
                    <a:pt x="36" y="47"/>
                  </a:cubicBezTo>
                  <a:cubicBezTo>
                    <a:pt x="38" y="69"/>
                    <a:pt x="38" y="69"/>
                    <a:pt x="38" y="69"/>
                  </a:cubicBezTo>
                  <a:cubicBezTo>
                    <a:pt x="38" y="72"/>
                    <a:pt x="36" y="75"/>
                    <a:pt x="32" y="75"/>
                  </a:cubicBezTo>
                  <a:cubicBezTo>
                    <a:pt x="32" y="75"/>
                    <a:pt x="32" y="75"/>
                    <a:pt x="3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a:spLocks noEditPoints="1"/>
            </p:cNvSpPr>
            <p:nvPr/>
          </p:nvSpPr>
          <p:spPr bwMode="auto">
            <a:xfrm>
              <a:off x="6670675" y="3905250"/>
              <a:ext cx="180975" cy="184150"/>
            </a:xfrm>
            <a:custGeom>
              <a:avLst/>
              <a:gdLst>
                <a:gd name="T0" fmla="*/ 24 w 48"/>
                <a:gd name="T1" fmla="*/ 49 h 49"/>
                <a:gd name="T2" fmla="*/ 0 w 48"/>
                <a:gd name="T3" fmla="*/ 24 h 49"/>
                <a:gd name="T4" fmla="*/ 24 w 48"/>
                <a:gd name="T5" fmla="*/ 0 h 49"/>
                <a:gd name="T6" fmla="*/ 48 w 48"/>
                <a:gd name="T7" fmla="*/ 24 h 49"/>
                <a:gd name="T8" fmla="*/ 24 w 48"/>
                <a:gd name="T9" fmla="*/ 49 h 49"/>
                <a:gd name="T10" fmla="*/ 24 w 48"/>
                <a:gd name="T11" fmla="*/ 8 h 49"/>
                <a:gd name="T12" fmla="*/ 8 w 48"/>
                <a:gd name="T13" fmla="*/ 24 h 49"/>
                <a:gd name="T14" fmla="*/ 24 w 48"/>
                <a:gd name="T15" fmla="*/ 40 h 49"/>
                <a:gd name="T16" fmla="*/ 40 w 48"/>
                <a:gd name="T17" fmla="*/ 24 h 49"/>
                <a:gd name="T18" fmla="*/ 24 w 48"/>
                <a:gd name="T1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9">
                  <a:moveTo>
                    <a:pt x="24" y="49"/>
                  </a:moveTo>
                  <a:cubicBezTo>
                    <a:pt x="11" y="49"/>
                    <a:pt x="0" y="38"/>
                    <a:pt x="0" y="24"/>
                  </a:cubicBezTo>
                  <a:cubicBezTo>
                    <a:pt x="0" y="11"/>
                    <a:pt x="11" y="0"/>
                    <a:pt x="24" y="0"/>
                  </a:cubicBezTo>
                  <a:cubicBezTo>
                    <a:pt x="38" y="0"/>
                    <a:pt x="48" y="11"/>
                    <a:pt x="48" y="24"/>
                  </a:cubicBezTo>
                  <a:cubicBezTo>
                    <a:pt x="48" y="38"/>
                    <a:pt x="38" y="49"/>
                    <a:pt x="24" y="49"/>
                  </a:cubicBezTo>
                  <a:close/>
                  <a:moveTo>
                    <a:pt x="24" y="8"/>
                  </a:moveTo>
                  <a:cubicBezTo>
                    <a:pt x="15" y="8"/>
                    <a:pt x="8" y="15"/>
                    <a:pt x="8" y="24"/>
                  </a:cubicBezTo>
                  <a:cubicBezTo>
                    <a:pt x="8" y="33"/>
                    <a:pt x="15" y="40"/>
                    <a:pt x="24" y="40"/>
                  </a:cubicBezTo>
                  <a:cubicBezTo>
                    <a:pt x="33" y="40"/>
                    <a:pt x="40" y="33"/>
                    <a:pt x="40" y="24"/>
                  </a:cubicBezTo>
                  <a:cubicBezTo>
                    <a:pt x="40" y="15"/>
                    <a:pt x="33" y="8"/>
                    <a:pt x="2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a:spLocks noEditPoints="1"/>
            </p:cNvSpPr>
            <p:nvPr/>
          </p:nvSpPr>
          <p:spPr bwMode="auto">
            <a:xfrm>
              <a:off x="6940550" y="3905250"/>
              <a:ext cx="179388" cy="184150"/>
            </a:xfrm>
            <a:custGeom>
              <a:avLst/>
              <a:gdLst>
                <a:gd name="T0" fmla="*/ 24 w 48"/>
                <a:gd name="T1" fmla="*/ 49 h 49"/>
                <a:gd name="T2" fmla="*/ 0 w 48"/>
                <a:gd name="T3" fmla="*/ 24 h 49"/>
                <a:gd name="T4" fmla="*/ 24 w 48"/>
                <a:gd name="T5" fmla="*/ 0 h 49"/>
                <a:gd name="T6" fmla="*/ 48 w 48"/>
                <a:gd name="T7" fmla="*/ 24 h 49"/>
                <a:gd name="T8" fmla="*/ 24 w 48"/>
                <a:gd name="T9" fmla="*/ 49 h 49"/>
                <a:gd name="T10" fmla="*/ 24 w 48"/>
                <a:gd name="T11" fmla="*/ 8 h 49"/>
                <a:gd name="T12" fmla="*/ 8 w 48"/>
                <a:gd name="T13" fmla="*/ 24 h 49"/>
                <a:gd name="T14" fmla="*/ 24 w 48"/>
                <a:gd name="T15" fmla="*/ 40 h 49"/>
                <a:gd name="T16" fmla="*/ 40 w 48"/>
                <a:gd name="T17" fmla="*/ 24 h 49"/>
                <a:gd name="T18" fmla="*/ 24 w 48"/>
                <a:gd name="T1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9">
                  <a:moveTo>
                    <a:pt x="24" y="49"/>
                  </a:moveTo>
                  <a:cubicBezTo>
                    <a:pt x="11" y="49"/>
                    <a:pt x="0" y="38"/>
                    <a:pt x="0" y="24"/>
                  </a:cubicBezTo>
                  <a:cubicBezTo>
                    <a:pt x="0" y="11"/>
                    <a:pt x="11" y="0"/>
                    <a:pt x="24" y="0"/>
                  </a:cubicBezTo>
                  <a:cubicBezTo>
                    <a:pt x="38" y="0"/>
                    <a:pt x="48" y="11"/>
                    <a:pt x="48" y="24"/>
                  </a:cubicBezTo>
                  <a:cubicBezTo>
                    <a:pt x="48" y="38"/>
                    <a:pt x="38" y="49"/>
                    <a:pt x="24" y="49"/>
                  </a:cubicBezTo>
                  <a:close/>
                  <a:moveTo>
                    <a:pt x="24" y="8"/>
                  </a:moveTo>
                  <a:cubicBezTo>
                    <a:pt x="15" y="8"/>
                    <a:pt x="8" y="15"/>
                    <a:pt x="8" y="24"/>
                  </a:cubicBezTo>
                  <a:cubicBezTo>
                    <a:pt x="8" y="33"/>
                    <a:pt x="15" y="40"/>
                    <a:pt x="24" y="40"/>
                  </a:cubicBezTo>
                  <a:cubicBezTo>
                    <a:pt x="33" y="40"/>
                    <a:pt x="40" y="33"/>
                    <a:pt x="40" y="24"/>
                  </a:cubicBezTo>
                  <a:cubicBezTo>
                    <a:pt x="40" y="15"/>
                    <a:pt x="33" y="8"/>
                    <a:pt x="2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Oval 20"/>
            <p:cNvSpPr>
              <a:spLocks noChangeArrowheads="1"/>
            </p:cNvSpPr>
            <p:nvPr/>
          </p:nvSpPr>
          <p:spPr bwMode="auto">
            <a:xfrm>
              <a:off x="6970713" y="3681413"/>
              <a:ext cx="93663" cy="9366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2" name="TextBox 21"/>
          <p:cNvSpPr txBox="1"/>
          <p:nvPr/>
        </p:nvSpPr>
        <p:spPr>
          <a:xfrm>
            <a:off x="3673211" y="1727419"/>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3" name="TextBox 22"/>
          <p:cNvSpPr txBox="1"/>
          <p:nvPr/>
        </p:nvSpPr>
        <p:spPr>
          <a:xfrm rot="3229721">
            <a:off x="5032790" y="2056339"/>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4" name="TextBox 23"/>
          <p:cNvSpPr txBox="1"/>
          <p:nvPr/>
        </p:nvSpPr>
        <p:spPr>
          <a:xfrm rot="18670712">
            <a:off x="5182697" y="3461289"/>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5" name="TextBox 24"/>
          <p:cNvSpPr txBox="1"/>
          <p:nvPr/>
        </p:nvSpPr>
        <p:spPr>
          <a:xfrm rot="1296903">
            <a:off x="3840545" y="4078247"/>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6" name="TextBox 25"/>
          <p:cNvSpPr txBox="1"/>
          <p:nvPr/>
        </p:nvSpPr>
        <p:spPr>
          <a:xfrm rot="17324608">
            <a:off x="2889424" y="2889256"/>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sp>
        <p:nvSpPr>
          <p:cNvPr id="27" name="Oval 26"/>
          <p:cNvSpPr/>
          <p:nvPr/>
        </p:nvSpPr>
        <p:spPr>
          <a:xfrm>
            <a:off x="1053739" y="1574335"/>
            <a:ext cx="472755" cy="47275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1541599" y="1626046"/>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29" name="Oval 28"/>
          <p:cNvSpPr/>
          <p:nvPr/>
        </p:nvSpPr>
        <p:spPr>
          <a:xfrm>
            <a:off x="685800" y="2799141"/>
            <a:ext cx="472755" cy="472755"/>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1173660" y="2850852"/>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31" name="Oval 30"/>
          <p:cNvSpPr/>
          <p:nvPr/>
        </p:nvSpPr>
        <p:spPr>
          <a:xfrm>
            <a:off x="1053739" y="4023947"/>
            <a:ext cx="472755" cy="472755"/>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541599" y="4075658"/>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28985"/>
                </a:solidFill>
                <a:latin typeface="+mj-lt"/>
              </a:rPr>
              <a:t>TEXT</a:t>
            </a:r>
            <a:endParaRPr lang="en-US">
              <a:solidFill>
                <a:srgbClr val="028985"/>
              </a:solidFill>
              <a:latin typeface="+mj-lt"/>
            </a:endParaRPr>
          </a:p>
        </p:txBody>
      </p:sp>
      <p:sp>
        <p:nvSpPr>
          <p:cNvPr id="33" name="Oval 32"/>
          <p:cNvSpPr/>
          <p:nvPr/>
        </p:nvSpPr>
        <p:spPr>
          <a:xfrm>
            <a:off x="6477000" y="1581150"/>
            <a:ext cx="472755" cy="47275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6964860" y="163286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35" name="Oval 34"/>
          <p:cNvSpPr/>
          <p:nvPr/>
        </p:nvSpPr>
        <p:spPr>
          <a:xfrm>
            <a:off x="6794861" y="2805956"/>
            <a:ext cx="472755" cy="472755"/>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282721" y="2857667"/>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FD89C"/>
                </a:solidFill>
                <a:latin typeface="+mj-lt"/>
              </a:rPr>
              <a:t>TEXT</a:t>
            </a:r>
            <a:endParaRPr lang="en-US">
              <a:solidFill>
                <a:srgbClr val="1FD89C"/>
              </a:solidFill>
              <a:latin typeface="+mj-lt"/>
            </a:endParaRPr>
          </a:p>
        </p:txBody>
      </p:sp>
      <p:sp>
        <p:nvSpPr>
          <p:cNvPr id="37" name="Oval 36"/>
          <p:cNvSpPr/>
          <p:nvPr/>
        </p:nvSpPr>
        <p:spPr>
          <a:xfrm>
            <a:off x="6477000" y="4030762"/>
            <a:ext cx="472755" cy="47275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6964860" y="4082473"/>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9" name="TextBox 38"/>
          <p:cNvSpPr txBox="1"/>
          <p:nvPr/>
        </p:nvSpPr>
        <p:spPr>
          <a:xfrm>
            <a:off x="1124161" y="1655406"/>
            <a:ext cx="407853" cy="307777"/>
          </a:xfrm>
          <a:prstGeom prst="rect">
            <a:avLst/>
          </a:prstGeom>
          <a:noFill/>
        </p:spPr>
        <p:txBody>
          <a:bodyPr wrap="square" rtlCol="0">
            <a:spAutoFit/>
          </a:bodyPr>
          <a:lstStyle/>
          <a:p>
            <a:r>
              <a:rPr lang="en-US" sz="1400" smtClean="0">
                <a:solidFill>
                  <a:schemeClr val="bg1"/>
                </a:solidFill>
                <a:latin typeface="+mj-lt"/>
              </a:rPr>
              <a:t>01.</a:t>
            </a:r>
            <a:endParaRPr lang="en-US" sz="1400">
              <a:solidFill>
                <a:schemeClr val="bg1"/>
              </a:solidFill>
              <a:latin typeface="+mj-lt"/>
            </a:endParaRPr>
          </a:p>
        </p:txBody>
      </p:sp>
      <p:sp>
        <p:nvSpPr>
          <p:cNvPr id="40" name="TextBox 39"/>
          <p:cNvSpPr txBox="1"/>
          <p:nvPr/>
        </p:nvSpPr>
        <p:spPr>
          <a:xfrm>
            <a:off x="754604" y="2881629"/>
            <a:ext cx="407853" cy="307777"/>
          </a:xfrm>
          <a:prstGeom prst="rect">
            <a:avLst/>
          </a:prstGeom>
          <a:noFill/>
        </p:spPr>
        <p:txBody>
          <a:bodyPr wrap="square" rtlCol="0">
            <a:spAutoFit/>
          </a:bodyPr>
          <a:lstStyle/>
          <a:p>
            <a:r>
              <a:rPr lang="en-US" sz="1400" smtClean="0">
                <a:solidFill>
                  <a:schemeClr val="bg1"/>
                </a:solidFill>
                <a:latin typeface="+mj-lt"/>
              </a:rPr>
              <a:t>02.</a:t>
            </a:r>
            <a:endParaRPr lang="en-US" sz="1400">
              <a:solidFill>
                <a:schemeClr val="bg1"/>
              </a:solidFill>
              <a:latin typeface="+mj-lt"/>
            </a:endParaRPr>
          </a:p>
        </p:txBody>
      </p:sp>
      <p:sp>
        <p:nvSpPr>
          <p:cNvPr id="41" name="TextBox 40"/>
          <p:cNvSpPr txBox="1"/>
          <p:nvPr/>
        </p:nvSpPr>
        <p:spPr>
          <a:xfrm>
            <a:off x="1141988" y="4114811"/>
            <a:ext cx="407853" cy="307777"/>
          </a:xfrm>
          <a:prstGeom prst="rect">
            <a:avLst/>
          </a:prstGeom>
          <a:noFill/>
        </p:spPr>
        <p:txBody>
          <a:bodyPr wrap="square" rtlCol="0">
            <a:spAutoFit/>
          </a:bodyPr>
          <a:lstStyle/>
          <a:p>
            <a:r>
              <a:rPr lang="en-US" sz="1400" smtClean="0">
                <a:solidFill>
                  <a:schemeClr val="bg1"/>
                </a:solidFill>
                <a:latin typeface="+mj-lt"/>
              </a:rPr>
              <a:t>03.</a:t>
            </a:r>
            <a:endParaRPr lang="en-US" sz="1400">
              <a:solidFill>
                <a:schemeClr val="bg1"/>
              </a:solidFill>
              <a:latin typeface="+mj-lt"/>
            </a:endParaRPr>
          </a:p>
        </p:txBody>
      </p:sp>
      <p:sp>
        <p:nvSpPr>
          <p:cNvPr id="42" name="TextBox 41"/>
          <p:cNvSpPr txBox="1"/>
          <p:nvPr/>
        </p:nvSpPr>
        <p:spPr>
          <a:xfrm>
            <a:off x="6554535" y="1672112"/>
            <a:ext cx="407853" cy="307777"/>
          </a:xfrm>
          <a:prstGeom prst="rect">
            <a:avLst/>
          </a:prstGeom>
          <a:noFill/>
        </p:spPr>
        <p:txBody>
          <a:bodyPr wrap="square" rtlCol="0">
            <a:spAutoFit/>
          </a:bodyPr>
          <a:lstStyle/>
          <a:p>
            <a:r>
              <a:rPr lang="en-US" sz="1400" smtClean="0">
                <a:solidFill>
                  <a:schemeClr val="bg1"/>
                </a:solidFill>
                <a:latin typeface="+mj-lt"/>
              </a:rPr>
              <a:t>04.</a:t>
            </a:r>
            <a:endParaRPr lang="en-US" sz="1400">
              <a:solidFill>
                <a:schemeClr val="bg1"/>
              </a:solidFill>
              <a:latin typeface="+mj-lt"/>
            </a:endParaRPr>
          </a:p>
        </p:txBody>
      </p:sp>
      <p:sp>
        <p:nvSpPr>
          <p:cNvPr id="43" name="TextBox 42"/>
          <p:cNvSpPr txBox="1"/>
          <p:nvPr/>
        </p:nvSpPr>
        <p:spPr>
          <a:xfrm>
            <a:off x="6859763" y="2907108"/>
            <a:ext cx="407853" cy="307777"/>
          </a:xfrm>
          <a:prstGeom prst="rect">
            <a:avLst/>
          </a:prstGeom>
          <a:noFill/>
        </p:spPr>
        <p:txBody>
          <a:bodyPr wrap="square" rtlCol="0">
            <a:spAutoFit/>
          </a:bodyPr>
          <a:lstStyle/>
          <a:p>
            <a:r>
              <a:rPr lang="en-US" sz="1400" smtClean="0">
                <a:solidFill>
                  <a:schemeClr val="bg1"/>
                </a:solidFill>
                <a:latin typeface="+mj-lt"/>
              </a:rPr>
              <a:t>05.</a:t>
            </a:r>
            <a:endParaRPr lang="en-US" sz="1400">
              <a:solidFill>
                <a:schemeClr val="bg1"/>
              </a:solidFill>
              <a:latin typeface="+mj-lt"/>
            </a:endParaRPr>
          </a:p>
        </p:txBody>
      </p:sp>
      <p:sp>
        <p:nvSpPr>
          <p:cNvPr id="44" name="TextBox 43"/>
          <p:cNvSpPr txBox="1"/>
          <p:nvPr/>
        </p:nvSpPr>
        <p:spPr>
          <a:xfrm>
            <a:off x="6553657" y="4114811"/>
            <a:ext cx="407853" cy="307777"/>
          </a:xfrm>
          <a:prstGeom prst="rect">
            <a:avLst/>
          </a:prstGeom>
          <a:noFill/>
        </p:spPr>
        <p:txBody>
          <a:bodyPr wrap="square" rtlCol="0">
            <a:spAutoFit/>
          </a:bodyPr>
          <a:lstStyle/>
          <a:p>
            <a:r>
              <a:rPr lang="en-US" sz="1400" smtClean="0">
                <a:solidFill>
                  <a:schemeClr val="bg1"/>
                </a:solidFill>
                <a:latin typeface="+mj-lt"/>
              </a:rPr>
              <a:t>06.</a:t>
            </a:r>
            <a:endParaRPr lang="en-US" sz="1400">
              <a:solidFill>
                <a:schemeClr val="bg1"/>
              </a:solidFill>
              <a:latin typeface="+mj-lt"/>
            </a:endParaRPr>
          </a:p>
        </p:txBody>
      </p:sp>
      <p:sp>
        <p:nvSpPr>
          <p:cNvPr id="47" name="TextBox 4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9" name="TextBox 4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par>
                          <p:cTn id="26" fill="hold">
                            <p:stCondLst>
                              <p:cond delay="2500"/>
                            </p:stCondLst>
                            <p:childTnLst>
                              <p:par>
                                <p:cTn id="27" presetID="22" presetClass="entr" presetSubtype="2"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right)">
                                      <p:cBhvr>
                                        <p:cTn id="29" dur="500"/>
                                        <p:tgtEl>
                                          <p:spTgt spid="13"/>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500"/>
                                        <p:tgtEl>
                                          <p:spTgt spid="24"/>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anim calcmode="lin" valueType="num">
                                      <p:cBhvr>
                                        <p:cTn id="54" dur="500" fill="hold"/>
                                        <p:tgtEl>
                                          <p:spTgt spid="27"/>
                                        </p:tgtEl>
                                        <p:attrNameLst>
                                          <p:attrName>ppt_x</p:attrName>
                                        </p:attrNameLst>
                                      </p:cBhvr>
                                      <p:tavLst>
                                        <p:tav tm="0">
                                          <p:val>
                                            <p:strVal val="#ppt_x"/>
                                          </p:val>
                                        </p:tav>
                                        <p:tav tm="100000">
                                          <p:val>
                                            <p:strVal val="#ppt_x"/>
                                          </p:val>
                                        </p:tav>
                                      </p:tavLst>
                                    </p:anim>
                                    <p:anim calcmode="lin" valueType="num">
                                      <p:cBhvr>
                                        <p:cTn id="55" dur="500" fill="hold"/>
                                        <p:tgtEl>
                                          <p:spTgt spid="27"/>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anim calcmode="lin" valueType="num">
                                      <p:cBhvr>
                                        <p:cTn id="60" dur="500" fill="hold"/>
                                        <p:tgtEl>
                                          <p:spTgt spid="29"/>
                                        </p:tgtEl>
                                        <p:attrNameLst>
                                          <p:attrName>ppt_x</p:attrName>
                                        </p:attrNameLst>
                                      </p:cBhvr>
                                      <p:tavLst>
                                        <p:tav tm="0">
                                          <p:val>
                                            <p:strVal val="#ppt_x"/>
                                          </p:val>
                                        </p:tav>
                                        <p:tav tm="100000">
                                          <p:val>
                                            <p:strVal val="#ppt_x"/>
                                          </p:val>
                                        </p:tav>
                                      </p:tavLst>
                                    </p:anim>
                                    <p:anim calcmode="lin" valueType="num">
                                      <p:cBhvr>
                                        <p:cTn id="61" dur="500" fill="hold"/>
                                        <p:tgtEl>
                                          <p:spTgt spid="29"/>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anim calcmode="lin" valueType="num">
                                      <p:cBhvr>
                                        <p:cTn id="66" dur="500" fill="hold"/>
                                        <p:tgtEl>
                                          <p:spTgt spid="31"/>
                                        </p:tgtEl>
                                        <p:attrNameLst>
                                          <p:attrName>ppt_x</p:attrName>
                                        </p:attrNameLst>
                                      </p:cBhvr>
                                      <p:tavLst>
                                        <p:tav tm="0">
                                          <p:val>
                                            <p:strVal val="#ppt_x"/>
                                          </p:val>
                                        </p:tav>
                                        <p:tav tm="100000">
                                          <p:val>
                                            <p:strVal val="#ppt_x"/>
                                          </p:val>
                                        </p:tav>
                                      </p:tavLst>
                                    </p:anim>
                                    <p:anim calcmode="lin" valueType="num">
                                      <p:cBhvr>
                                        <p:cTn id="67" dur="5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7000"/>
                            </p:stCondLst>
                            <p:childTnLst>
                              <p:par>
                                <p:cTn id="69" presetID="42" presetClass="entr" presetSubtype="0" fill="hold" grpId="0" nodeType="after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fade">
                                      <p:cBhvr>
                                        <p:cTn id="71" dur="500"/>
                                        <p:tgtEl>
                                          <p:spTgt spid="33"/>
                                        </p:tgtEl>
                                      </p:cBhvr>
                                    </p:animEffect>
                                    <p:anim calcmode="lin" valueType="num">
                                      <p:cBhvr>
                                        <p:cTn id="72" dur="500" fill="hold"/>
                                        <p:tgtEl>
                                          <p:spTgt spid="33"/>
                                        </p:tgtEl>
                                        <p:attrNameLst>
                                          <p:attrName>ppt_x</p:attrName>
                                        </p:attrNameLst>
                                      </p:cBhvr>
                                      <p:tavLst>
                                        <p:tav tm="0">
                                          <p:val>
                                            <p:strVal val="#ppt_x"/>
                                          </p:val>
                                        </p:tav>
                                        <p:tav tm="100000">
                                          <p:val>
                                            <p:strVal val="#ppt_x"/>
                                          </p:val>
                                        </p:tav>
                                      </p:tavLst>
                                    </p:anim>
                                    <p:anim calcmode="lin" valueType="num">
                                      <p:cBhvr>
                                        <p:cTn id="73" dur="500" fill="hold"/>
                                        <p:tgtEl>
                                          <p:spTgt spid="33"/>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42" presetClass="entr" presetSubtype="0" fill="hold" grpId="0" nodeType="after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500"/>
                                        <p:tgtEl>
                                          <p:spTgt spid="35"/>
                                        </p:tgtEl>
                                      </p:cBhvr>
                                    </p:animEffect>
                                    <p:anim calcmode="lin" valueType="num">
                                      <p:cBhvr>
                                        <p:cTn id="78" dur="500" fill="hold"/>
                                        <p:tgtEl>
                                          <p:spTgt spid="35"/>
                                        </p:tgtEl>
                                        <p:attrNameLst>
                                          <p:attrName>ppt_x</p:attrName>
                                        </p:attrNameLst>
                                      </p:cBhvr>
                                      <p:tavLst>
                                        <p:tav tm="0">
                                          <p:val>
                                            <p:strVal val="#ppt_x"/>
                                          </p:val>
                                        </p:tav>
                                        <p:tav tm="100000">
                                          <p:val>
                                            <p:strVal val="#ppt_x"/>
                                          </p:val>
                                        </p:tav>
                                      </p:tavLst>
                                    </p:anim>
                                    <p:anim calcmode="lin" valueType="num">
                                      <p:cBhvr>
                                        <p:cTn id="79" dur="500" fill="hold"/>
                                        <p:tgtEl>
                                          <p:spTgt spid="35"/>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fade">
                                      <p:cBhvr>
                                        <p:cTn id="83" dur="500"/>
                                        <p:tgtEl>
                                          <p:spTgt spid="37"/>
                                        </p:tgtEl>
                                      </p:cBhvr>
                                    </p:animEffect>
                                    <p:anim calcmode="lin" valueType="num">
                                      <p:cBhvr>
                                        <p:cTn id="84" dur="500" fill="hold"/>
                                        <p:tgtEl>
                                          <p:spTgt spid="37"/>
                                        </p:tgtEl>
                                        <p:attrNameLst>
                                          <p:attrName>ppt_x</p:attrName>
                                        </p:attrNameLst>
                                      </p:cBhvr>
                                      <p:tavLst>
                                        <p:tav tm="0">
                                          <p:val>
                                            <p:strVal val="#ppt_x"/>
                                          </p:val>
                                        </p:tav>
                                        <p:tav tm="100000">
                                          <p:val>
                                            <p:strVal val="#ppt_x"/>
                                          </p:val>
                                        </p:tav>
                                      </p:tavLst>
                                    </p:anim>
                                    <p:anim calcmode="lin" valueType="num">
                                      <p:cBhvr>
                                        <p:cTn id="85" dur="500" fill="hold"/>
                                        <p:tgtEl>
                                          <p:spTgt spid="37"/>
                                        </p:tgtEl>
                                        <p:attrNameLst>
                                          <p:attrName>ppt_y</p:attrName>
                                        </p:attrNameLst>
                                      </p:cBhvr>
                                      <p:tavLst>
                                        <p:tav tm="0">
                                          <p:val>
                                            <p:strVal val="#ppt_y+.1"/>
                                          </p:val>
                                        </p:tav>
                                        <p:tav tm="100000">
                                          <p:val>
                                            <p:strVal val="#ppt_y"/>
                                          </p:val>
                                        </p:tav>
                                      </p:tavLst>
                                    </p:anim>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500"/>
                                        <p:tgtEl>
                                          <p:spTgt spid="39"/>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500"/>
                                        <p:tgtEl>
                                          <p:spTgt spid="40"/>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par>
                          <p:cTn id="98" fill="hold">
                            <p:stCondLst>
                              <p:cond delay="10000"/>
                            </p:stCondLst>
                            <p:childTnLst>
                              <p:par>
                                <p:cTn id="99" presetID="10" presetClass="entr" presetSubtype="0" fill="hold" grpId="0" nodeType="afterEffect">
                                  <p:stCondLst>
                                    <p:cond delay="0"/>
                                  </p:stCondLst>
                                  <p:childTnLst>
                                    <p:set>
                                      <p:cBhvr>
                                        <p:cTn id="100" dur="1" fill="hold">
                                          <p:stCondLst>
                                            <p:cond delay="0"/>
                                          </p:stCondLst>
                                        </p:cTn>
                                        <p:tgtEl>
                                          <p:spTgt spid="42"/>
                                        </p:tgtEl>
                                        <p:attrNameLst>
                                          <p:attrName>style.visibility</p:attrName>
                                        </p:attrNameLst>
                                      </p:cBhvr>
                                      <p:to>
                                        <p:strVal val="visible"/>
                                      </p:to>
                                    </p:set>
                                    <p:animEffect transition="in" filter="fade">
                                      <p:cBhvr>
                                        <p:cTn id="101" dur="500"/>
                                        <p:tgtEl>
                                          <p:spTgt spid="42"/>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43"/>
                                        </p:tgtEl>
                                        <p:attrNameLst>
                                          <p:attrName>style.visibility</p:attrName>
                                        </p:attrNameLst>
                                      </p:cBhvr>
                                      <p:to>
                                        <p:strVal val="visible"/>
                                      </p:to>
                                    </p:set>
                                    <p:animEffect transition="in" filter="fade">
                                      <p:cBhvr>
                                        <p:cTn id="105" dur="500"/>
                                        <p:tgtEl>
                                          <p:spTgt spid="43"/>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44"/>
                                        </p:tgtEl>
                                        <p:attrNameLst>
                                          <p:attrName>style.visibility</p:attrName>
                                        </p:attrNameLst>
                                      </p:cBhvr>
                                      <p:to>
                                        <p:strVal val="visible"/>
                                      </p:to>
                                    </p:set>
                                    <p:animEffect transition="in" filter="fade">
                                      <p:cBhvr>
                                        <p:cTn id="109" dur="500"/>
                                        <p:tgtEl>
                                          <p:spTgt spid="44"/>
                                        </p:tgtEl>
                                      </p:cBhvr>
                                    </p:animEffect>
                                  </p:childTnLst>
                                </p:cTn>
                              </p:par>
                            </p:childTnLst>
                          </p:cTn>
                        </p:par>
                        <p:par>
                          <p:cTn id="110" fill="hold">
                            <p:stCondLst>
                              <p:cond delay="11500"/>
                            </p:stCondLst>
                            <p:childTnLst>
                              <p:par>
                                <p:cTn id="111" presetID="2" presetClass="entr" presetSubtype="4" fill="hold" grpId="0" nodeType="afterEffect">
                                  <p:stCondLst>
                                    <p:cond delay="0"/>
                                  </p:stCondLst>
                                  <p:childTnLst>
                                    <p:set>
                                      <p:cBhvr>
                                        <p:cTn id="112" dur="1" fill="hold">
                                          <p:stCondLst>
                                            <p:cond delay="0"/>
                                          </p:stCondLst>
                                        </p:cTn>
                                        <p:tgtEl>
                                          <p:spTgt spid="28"/>
                                        </p:tgtEl>
                                        <p:attrNameLst>
                                          <p:attrName>style.visibility</p:attrName>
                                        </p:attrNameLst>
                                      </p:cBhvr>
                                      <p:to>
                                        <p:strVal val="visible"/>
                                      </p:to>
                                    </p:set>
                                    <p:anim calcmode="lin" valueType="num">
                                      <p:cBhvr additive="base">
                                        <p:cTn id="113" dur="250" fill="hold"/>
                                        <p:tgtEl>
                                          <p:spTgt spid="28"/>
                                        </p:tgtEl>
                                        <p:attrNameLst>
                                          <p:attrName>ppt_x</p:attrName>
                                        </p:attrNameLst>
                                      </p:cBhvr>
                                      <p:tavLst>
                                        <p:tav tm="0">
                                          <p:val>
                                            <p:strVal val="#ppt_x"/>
                                          </p:val>
                                        </p:tav>
                                        <p:tav tm="100000">
                                          <p:val>
                                            <p:strVal val="#ppt_x"/>
                                          </p:val>
                                        </p:tav>
                                      </p:tavLst>
                                    </p:anim>
                                    <p:anim calcmode="lin" valueType="num">
                                      <p:cBhvr additive="base">
                                        <p:cTn id="114" dur="250" fill="hold"/>
                                        <p:tgtEl>
                                          <p:spTgt spid="28"/>
                                        </p:tgtEl>
                                        <p:attrNameLst>
                                          <p:attrName>ppt_y</p:attrName>
                                        </p:attrNameLst>
                                      </p:cBhvr>
                                      <p:tavLst>
                                        <p:tav tm="0">
                                          <p:val>
                                            <p:strVal val="1+#ppt_h/2"/>
                                          </p:val>
                                        </p:tav>
                                        <p:tav tm="100000">
                                          <p:val>
                                            <p:strVal val="#ppt_y"/>
                                          </p:val>
                                        </p:tav>
                                      </p:tavLst>
                                    </p:anim>
                                  </p:childTnLst>
                                </p:cTn>
                              </p:par>
                            </p:childTnLst>
                          </p:cTn>
                        </p:par>
                        <p:par>
                          <p:cTn id="115" fill="hold">
                            <p:stCondLst>
                              <p:cond delay="12000"/>
                            </p:stCondLst>
                            <p:childTnLst>
                              <p:par>
                                <p:cTn id="116" presetID="2" presetClass="entr" presetSubtype="4" fill="hold" grpId="0" nodeType="afterEffect">
                                  <p:stCondLst>
                                    <p:cond delay="0"/>
                                  </p:stCondLst>
                                  <p:childTnLst>
                                    <p:set>
                                      <p:cBhvr>
                                        <p:cTn id="117" dur="1" fill="hold">
                                          <p:stCondLst>
                                            <p:cond delay="0"/>
                                          </p:stCondLst>
                                        </p:cTn>
                                        <p:tgtEl>
                                          <p:spTgt spid="30"/>
                                        </p:tgtEl>
                                        <p:attrNameLst>
                                          <p:attrName>style.visibility</p:attrName>
                                        </p:attrNameLst>
                                      </p:cBhvr>
                                      <p:to>
                                        <p:strVal val="visible"/>
                                      </p:to>
                                    </p:set>
                                    <p:anim calcmode="lin" valueType="num">
                                      <p:cBhvr additive="base">
                                        <p:cTn id="118" dur="250" fill="hold"/>
                                        <p:tgtEl>
                                          <p:spTgt spid="30"/>
                                        </p:tgtEl>
                                        <p:attrNameLst>
                                          <p:attrName>ppt_x</p:attrName>
                                        </p:attrNameLst>
                                      </p:cBhvr>
                                      <p:tavLst>
                                        <p:tav tm="0">
                                          <p:val>
                                            <p:strVal val="#ppt_x"/>
                                          </p:val>
                                        </p:tav>
                                        <p:tav tm="100000">
                                          <p:val>
                                            <p:strVal val="#ppt_x"/>
                                          </p:val>
                                        </p:tav>
                                      </p:tavLst>
                                    </p:anim>
                                    <p:anim calcmode="lin" valueType="num">
                                      <p:cBhvr additive="base">
                                        <p:cTn id="119" dur="250" fill="hold"/>
                                        <p:tgtEl>
                                          <p:spTgt spid="30"/>
                                        </p:tgtEl>
                                        <p:attrNameLst>
                                          <p:attrName>ppt_y</p:attrName>
                                        </p:attrNameLst>
                                      </p:cBhvr>
                                      <p:tavLst>
                                        <p:tav tm="0">
                                          <p:val>
                                            <p:strVal val="1+#ppt_h/2"/>
                                          </p:val>
                                        </p:tav>
                                        <p:tav tm="100000">
                                          <p:val>
                                            <p:strVal val="#ppt_y"/>
                                          </p:val>
                                        </p:tav>
                                      </p:tavLst>
                                    </p:anim>
                                  </p:childTnLst>
                                </p:cTn>
                              </p:par>
                            </p:childTnLst>
                          </p:cTn>
                        </p:par>
                        <p:par>
                          <p:cTn id="120" fill="hold">
                            <p:stCondLst>
                              <p:cond delay="12500"/>
                            </p:stCondLst>
                            <p:childTnLst>
                              <p:par>
                                <p:cTn id="121" presetID="2" presetClass="entr" presetSubtype="4" fill="hold" grpId="0" nodeType="afterEffect">
                                  <p:stCondLst>
                                    <p:cond delay="0"/>
                                  </p:stCondLst>
                                  <p:childTnLst>
                                    <p:set>
                                      <p:cBhvr>
                                        <p:cTn id="122" dur="1" fill="hold">
                                          <p:stCondLst>
                                            <p:cond delay="0"/>
                                          </p:stCondLst>
                                        </p:cTn>
                                        <p:tgtEl>
                                          <p:spTgt spid="32"/>
                                        </p:tgtEl>
                                        <p:attrNameLst>
                                          <p:attrName>style.visibility</p:attrName>
                                        </p:attrNameLst>
                                      </p:cBhvr>
                                      <p:to>
                                        <p:strVal val="visible"/>
                                      </p:to>
                                    </p:set>
                                    <p:anim calcmode="lin" valueType="num">
                                      <p:cBhvr additive="base">
                                        <p:cTn id="123" dur="250" fill="hold"/>
                                        <p:tgtEl>
                                          <p:spTgt spid="32"/>
                                        </p:tgtEl>
                                        <p:attrNameLst>
                                          <p:attrName>ppt_x</p:attrName>
                                        </p:attrNameLst>
                                      </p:cBhvr>
                                      <p:tavLst>
                                        <p:tav tm="0">
                                          <p:val>
                                            <p:strVal val="#ppt_x"/>
                                          </p:val>
                                        </p:tav>
                                        <p:tav tm="100000">
                                          <p:val>
                                            <p:strVal val="#ppt_x"/>
                                          </p:val>
                                        </p:tav>
                                      </p:tavLst>
                                    </p:anim>
                                    <p:anim calcmode="lin" valueType="num">
                                      <p:cBhvr additive="base">
                                        <p:cTn id="124" dur="250" fill="hold"/>
                                        <p:tgtEl>
                                          <p:spTgt spid="32"/>
                                        </p:tgtEl>
                                        <p:attrNameLst>
                                          <p:attrName>ppt_y</p:attrName>
                                        </p:attrNameLst>
                                      </p:cBhvr>
                                      <p:tavLst>
                                        <p:tav tm="0">
                                          <p:val>
                                            <p:strVal val="1+#ppt_h/2"/>
                                          </p:val>
                                        </p:tav>
                                        <p:tav tm="100000">
                                          <p:val>
                                            <p:strVal val="#ppt_y"/>
                                          </p:val>
                                        </p:tav>
                                      </p:tavLst>
                                    </p:anim>
                                  </p:childTnLst>
                                </p:cTn>
                              </p:par>
                            </p:childTnLst>
                          </p:cTn>
                        </p:par>
                        <p:par>
                          <p:cTn id="125" fill="hold">
                            <p:stCondLst>
                              <p:cond delay="13000"/>
                            </p:stCondLst>
                            <p:childTnLst>
                              <p:par>
                                <p:cTn id="126" presetID="2" presetClass="entr" presetSubtype="4" fill="hold" grpId="0" nodeType="afterEffect">
                                  <p:stCondLst>
                                    <p:cond delay="0"/>
                                  </p:stCondLst>
                                  <p:childTnLst>
                                    <p:set>
                                      <p:cBhvr>
                                        <p:cTn id="127" dur="1" fill="hold">
                                          <p:stCondLst>
                                            <p:cond delay="0"/>
                                          </p:stCondLst>
                                        </p:cTn>
                                        <p:tgtEl>
                                          <p:spTgt spid="34"/>
                                        </p:tgtEl>
                                        <p:attrNameLst>
                                          <p:attrName>style.visibility</p:attrName>
                                        </p:attrNameLst>
                                      </p:cBhvr>
                                      <p:to>
                                        <p:strVal val="visible"/>
                                      </p:to>
                                    </p:set>
                                    <p:anim calcmode="lin" valueType="num">
                                      <p:cBhvr additive="base">
                                        <p:cTn id="128" dur="250" fill="hold"/>
                                        <p:tgtEl>
                                          <p:spTgt spid="34"/>
                                        </p:tgtEl>
                                        <p:attrNameLst>
                                          <p:attrName>ppt_x</p:attrName>
                                        </p:attrNameLst>
                                      </p:cBhvr>
                                      <p:tavLst>
                                        <p:tav tm="0">
                                          <p:val>
                                            <p:strVal val="#ppt_x"/>
                                          </p:val>
                                        </p:tav>
                                        <p:tav tm="100000">
                                          <p:val>
                                            <p:strVal val="#ppt_x"/>
                                          </p:val>
                                        </p:tav>
                                      </p:tavLst>
                                    </p:anim>
                                    <p:anim calcmode="lin" valueType="num">
                                      <p:cBhvr additive="base">
                                        <p:cTn id="129" dur="250" fill="hold"/>
                                        <p:tgtEl>
                                          <p:spTgt spid="34"/>
                                        </p:tgtEl>
                                        <p:attrNameLst>
                                          <p:attrName>ppt_y</p:attrName>
                                        </p:attrNameLst>
                                      </p:cBhvr>
                                      <p:tavLst>
                                        <p:tav tm="0">
                                          <p:val>
                                            <p:strVal val="1+#ppt_h/2"/>
                                          </p:val>
                                        </p:tav>
                                        <p:tav tm="100000">
                                          <p:val>
                                            <p:strVal val="#ppt_y"/>
                                          </p:val>
                                        </p:tav>
                                      </p:tavLst>
                                    </p:anim>
                                  </p:childTnLst>
                                </p:cTn>
                              </p:par>
                            </p:childTnLst>
                          </p:cTn>
                        </p:par>
                        <p:par>
                          <p:cTn id="130" fill="hold">
                            <p:stCondLst>
                              <p:cond delay="13500"/>
                            </p:stCondLst>
                            <p:childTnLst>
                              <p:par>
                                <p:cTn id="131" presetID="2" presetClass="entr" presetSubtype="4" fill="hold" grpId="0" nodeType="afterEffect">
                                  <p:stCondLst>
                                    <p:cond delay="0"/>
                                  </p:stCondLst>
                                  <p:childTnLst>
                                    <p:set>
                                      <p:cBhvr>
                                        <p:cTn id="132" dur="1" fill="hold">
                                          <p:stCondLst>
                                            <p:cond delay="0"/>
                                          </p:stCondLst>
                                        </p:cTn>
                                        <p:tgtEl>
                                          <p:spTgt spid="36"/>
                                        </p:tgtEl>
                                        <p:attrNameLst>
                                          <p:attrName>style.visibility</p:attrName>
                                        </p:attrNameLst>
                                      </p:cBhvr>
                                      <p:to>
                                        <p:strVal val="visible"/>
                                      </p:to>
                                    </p:set>
                                    <p:anim calcmode="lin" valueType="num">
                                      <p:cBhvr additive="base">
                                        <p:cTn id="133" dur="250" fill="hold"/>
                                        <p:tgtEl>
                                          <p:spTgt spid="36"/>
                                        </p:tgtEl>
                                        <p:attrNameLst>
                                          <p:attrName>ppt_x</p:attrName>
                                        </p:attrNameLst>
                                      </p:cBhvr>
                                      <p:tavLst>
                                        <p:tav tm="0">
                                          <p:val>
                                            <p:strVal val="#ppt_x"/>
                                          </p:val>
                                        </p:tav>
                                        <p:tav tm="100000">
                                          <p:val>
                                            <p:strVal val="#ppt_x"/>
                                          </p:val>
                                        </p:tav>
                                      </p:tavLst>
                                    </p:anim>
                                    <p:anim calcmode="lin" valueType="num">
                                      <p:cBhvr additive="base">
                                        <p:cTn id="134" dur="250" fill="hold"/>
                                        <p:tgtEl>
                                          <p:spTgt spid="36"/>
                                        </p:tgtEl>
                                        <p:attrNameLst>
                                          <p:attrName>ppt_y</p:attrName>
                                        </p:attrNameLst>
                                      </p:cBhvr>
                                      <p:tavLst>
                                        <p:tav tm="0">
                                          <p:val>
                                            <p:strVal val="1+#ppt_h/2"/>
                                          </p:val>
                                        </p:tav>
                                        <p:tav tm="100000">
                                          <p:val>
                                            <p:strVal val="#ppt_y"/>
                                          </p:val>
                                        </p:tav>
                                      </p:tavLst>
                                    </p:anim>
                                  </p:childTnLst>
                                </p:cTn>
                              </p:par>
                            </p:childTnLst>
                          </p:cTn>
                        </p:par>
                        <p:par>
                          <p:cTn id="135" fill="hold">
                            <p:stCondLst>
                              <p:cond delay="14000"/>
                            </p:stCondLst>
                            <p:childTnLst>
                              <p:par>
                                <p:cTn id="136" presetID="2" presetClass="entr" presetSubtype="4" fill="hold" grpId="0" nodeType="afterEffect">
                                  <p:stCondLst>
                                    <p:cond delay="0"/>
                                  </p:stCondLst>
                                  <p:childTnLst>
                                    <p:set>
                                      <p:cBhvr>
                                        <p:cTn id="137" dur="1" fill="hold">
                                          <p:stCondLst>
                                            <p:cond delay="0"/>
                                          </p:stCondLst>
                                        </p:cTn>
                                        <p:tgtEl>
                                          <p:spTgt spid="38"/>
                                        </p:tgtEl>
                                        <p:attrNameLst>
                                          <p:attrName>style.visibility</p:attrName>
                                        </p:attrNameLst>
                                      </p:cBhvr>
                                      <p:to>
                                        <p:strVal val="visible"/>
                                      </p:to>
                                    </p:set>
                                    <p:anim calcmode="lin" valueType="num">
                                      <p:cBhvr additive="base">
                                        <p:cTn id="138" dur="250" fill="hold"/>
                                        <p:tgtEl>
                                          <p:spTgt spid="38"/>
                                        </p:tgtEl>
                                        <p:attrNameLst>
                                          <p:attrName>ppt_x</p:attrName>
                                        </p:attrNameLst>
                                      </p:cBhvr>
                                      <p:tavLst>
                                        <p:tav tm="0">
                                          <p:val>
                                            <p:strVal val="#ppt_x"/>
                                          </p:val>
                                        </p:tav>
                                        <p:tav tm="100000">
                                          <p:val>
                                            <p:strVal val="#ppt_x"/>
                                          </p:val>
                                        </p:tav>
                                      </p:tavLst>
                                    </p:anim>
                                    <p:anim calcmode="lin" valueType="num">
                                      <p:cBhvr additive="base">
                                        <p:cTn id="139" dur="250" fill="hold"/>
                                        <p:tgtEl>
                                          <p:spTgt spid="38"/>
                                        </p:tgtEl>
                                        <p:attrNameLst>
                                          <p:attrName>ppt_y</p:attrName>
                                        </p:attrNameLst>
                                      </p:cBhvr>
                                      <p:tavLst>
                                        <p:tav tm="0">
                                          <p:val>
                                            <p:strVal val="1+#ppt_h/2"/>
                                          </p:val>
                                        </p:tav>
                                        <p:tav tm="100000">
                                          <p:val>
                                            <p:strVal val="#ppt_y"/>
                                          </p:val>
                                        </p:tav>
                                      </p:tavLst>
                                    </p:anim>
                                  </p:childTnLst>
                                </p:cTn>
                              </p:par>
                            </p:childTnLst>
                          </p:cTn>
                        </p:par>
                        <p:par>
                          <p:cTn id="140" fill="hold">
                            <p:stCondLst>
                              <p:cond delay="14500"/>
                            </p:stCondLst>
                            <p:childTnLst>
                              <p:par>
                                <p:cTn id="141" presetID="37" presetClass="entr" presetSubtype="0" fill="hold" grpId="0" nodeType="afterEffect">
                                  <p:stCondLst>
                                    <p:cond delay="0"/>
                                  </p:stCondLst>
                                  <p:childTnLst>
                                    <p:set>
                                      <p:cBhvr>
                                        <p:cTn id="142" dur="1" fill="hold">
                                          <p:stCondLst>
                                            <p:cond delay="0"/>
                                          </p:stCondLst>
                                        </p:cTn>
                                        <p:tgtEl>
                                          <p:spTgt spid="47"/>
                                        </p:tgtEl>
                                        <p:attrNameLst>
                                          <p:attrName>style.visibility</p:attrName>
                                        </p:attrNameLst>
                                      </p:cBhvr>
                                      <p:to>
                                        <p:strVal val="visible"/>
                                      </p:to>
                                    </p:set>
                                    <p:animEffect transition="in" filter="fade">
                                      <p:cBhvr>
                                        <p:cTn id="143" dur="750"/>
                                        <p:tgtEl>
                                          <p:spTgt spid="47"/>
                                        </p:tgtEl>
                                      </p:cBhvr>
                                    </p:animEffect>
                                    <p:anim calcmode="lin" valueType="num">
                                      <p:cBhvr>
                                        <p:cTn id="144" dur="750" fill="hold"/>
                                        <p:tgtEl>
                                          <p:spTgt spid="47"/>
                                        </p:tgtEl>
                                        <p:attrNameLst>
                                          <p:attrName>ppt_x</p:attrName>
                                        </p:attrNameLst>
                                      </p:cBhvr>
                                      <p:tavLst>
                                        <p:tav tm="0">
                                          <p:val>
                                            <p:strVal val="#ppt_x"/>
                                          </p:val>
                                        </p:tav>
                                        <p:tav tm="100000">
                                          <p:val>
                                            <p:strVal val="#ppt_x"/>
                                          </p:val>
                                        </p:tav>
                                      </p:tavLst>
                                    </p:anim>
                                    <p:anim calcmode="lin" valueType="num">
                                      <p:cBhvr>
                                        <p:cTn id="145" dur="675" decel="100000" fill="hold"/>
                                        <p:tgtEl>
                                          <p:spTgt spid="47"/>
                                        </p:tgtEl>
                                        <p:attrNameLst>
                                          <p:attrName>ppt_y</p:attrName>
                                        </p:attrNameLst>
                                      </p:cBhvr>
                                      <p:tavLst>
                                        <p:tav tm="0">
                                          <p:val>
                                            <p:strVal val="#ppt_y+1"/>
                                          </p:val>
                                        </p:tav>
                                        <p:tav tm="100000">
                                          <p:val>
                                            <p:strVal val="#ppt_y-.03"/>
                                          </p:val>
                                        </p:tav>
                                      </p:tavLst>
                                    </p:anim>
                                    <p:anim calcmode="lin" valueType="num">
                                      <p:cBhvr>
                                        <p:cTn id="146" dur="75" accel="100000" fill="hold">
                                          <p:stCondLst>
                                            <p:cond delay="675"/>
                                          </p:stCondLst>
                                        </p:cTn>
                                        <p:tgtEl>
                                          <p:spTgt spid="47"/>
                                        </p:tgtEl>
                                        <p:attrNameLst>
                                          <p:attrName>ppt_y</p:attrName>
                                        </p:attrNameLst>
                                      </p:cBhvr>
                                      <p:tavLst>
                                        <p:tav tm="0">
                                          <p:val>
                                            <p:strVal val="#ppt_y-.03"/>
                                          </p:val>
                                        </p:tav>
                                        <p:tav tm="100000">
                                          <p:val>
                                            <p:strVal val="#ppt_y"/>
                                          </p:val>
                                        </p:tav>
                                      </p:tavLst>
                                    </p:anim>
                                  </p:childTnLst>
                                </p:cTn>
                              </p:par>
                            </p:childTnLst>
                          </p:cTn>
                        </p:par>
                        <p:par>
                          <p:cTn id="147" fill="hold">
                            <p:stCondLst>
                              <p:cond delay="15500"/>
                            </p:stCondLst>
                            <p:childTnLst>
                              <p:par>
                                <p:cTn id="148" presetID="10" presetClass="entr" presetSubtype="0" fill="hold" grpId="0" nodeType="afterEffect">
                                  <p:stCondLst>
                                    <p:cond delay="0"/>
                                  </p:stCondLst>
                                  <p:childTnLst>
                                    <p:set>
                                      <p:cBhvr>
                                        <p:cTn id="149" dur="1" fill="hold">
                                          <p:stCondLst>
                                            <p:cond delay="0"/>
                                          </p:stCondLst>
                                        </p:cTn>
                                        <p:tgtEl>
                                          <p:spTgt spid="49"/>
                                        </p:tgtEl>
                                        <p:attrNameLst>
                                          <p:attrName>style.visibility</p:attrName>
                                        </p:attrNameLst>
                                      </p:cBhvr>
                                      <p:to>
                                        <p:strVal val="visible"/>
                                      </p:to>
                                    </p:set>
                                    <p:animEffect transition="in" filter="fade">
                                      <p:cBhvr>
                                        <p:cTn id="15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22" grpId="0"/>
      <p:bldP spid="23" grpId="0"/>
      <p:bldP spid="24" grpId="0"/>
      <p:bldP spid="25" grpId="0"/>
      <p:bldP spid="26" grpId="0"/>
      <p:bldP spid="27" grpId="0" animBg="1"/>
      <p:bldP spid="28" grpId="0"/>
      <p:bldP spid="29" grpId="0" animBg="1"/>
      <p:bldP spid="30" grpId="0"/>
      <p:bldP spid="31" grpId="0" animBg="1"/>
      <p:bldP spid="32" grpId="0"/>
      <p:bldP spid="33" grpId="0" animBg="1"/>
      <p:bldP spid="34" grpId="0"/>
      <p:bldP spid="35" grpId="0" animBg="1"/>
      <p:bldP spid="36" grpId="0"/>
      <p:bldP spid="37" grpId="0" animBg="1"/>
      <p:bldP spid="38" grpId="0"/>
      <p:bldP spid="39" grpId="0"/>
      <p:bldP spid="40" grpId="0"/>
      <p:bldP spid="41" grpId="0"/>
      <p:bldP spid="42" grpId="0"/>
      <p:bldP spid="43" grpId="0"/>
      <p:bldP spid="44" grpId="0"/>
      <p:bldP spid="47" grpId="0"/>
      <p:bldP spid="4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33"/>
          <p:cNvSpPr/>
          <p:nvPr/>
        </p:nvSpPr>
        <p:spPr bwMode="auto">
          <a:xfrm>
            <a:off x="780732" y="1733550"/>
            <a:ext cx="1600200" cy="2262463"/>
          </a:xfrm>
          <a:custGeom>
            <a:avLst/>
            <a:gdLst>
              <a:gd name="T0" fmla="*/ 59 w 118"/>
              <a:gd name="T1" fmla="*/ 167 h 167"/>
              <a:gd name="T2" fmla="*/ 0 w 118"/>
              <a:gd name="T3" fmla="*/ 108 h 167"/>
              <a:gd name="T4" fmla="*/ 42 w 118"/>
              <a:gd name="T5" fmla="*/ 52 h 167"/>
              <a:gd name="T6" fmla="*/ 42 w 118"/>
              <a:gd name="T7" fmla="*/ 9 h 167"/>
              <a:gd name="T8" fmla="*/ 37 w 118"/>
              <a:gd name="T9" fmla="*/ 9 h 167"/>
              <a:gd name="T10" fmla="*/ 32 w 118"/>
              <a:gd name="T11" fmla="*/ 4 h 167"/>
              <a:gd name="T12" fmla="*/ 37 w 118"/>
              <a:gd name="T13" fmla="*/ 0 h 167"/>
              <a:gd name="T14" fmla="*/ 47 w 118"/>
              <a:gd name="T15" fmla="*/ 0 h 167"/>
              <a:gd name="T16" fmla="*/ 51 w 118"/>
              <a:gd name="T17" fmla="*/ 4 h 167"/>
              <a:gd name="T18" fmla="*/ 51 w 118"/>
              <a:gd name="T19" fmla="*/ 55 h 167"/>
              <a:gd name="T20" fmla="*/ 48 w 118"/>
              <a:gd name="T21" fmla="*/ 60 h 167"/>
              <a:gd name="T22" fmla="*/ 10 w 118"/>
              <a:gd name="T23" fmla="*/ 108 h 167"/>
              <a:gd name="T24" fmla="*/ 59 w 118"/>
              <a:gd name="T25" fmla="*/ 157 h 167"/>
              <a:gd name="T26" fmla="*/ 109 w 118"/>
              <a:gd name="T27" fmla="*/ 108 h 167"/>
              <a:gd name="T28" fmla="*/ 71 w 118"/>
              <a:gd name="T29" fmla="*/ 60 h 167"/>
              <a:gd name="T30" fmla="*/ 67 w 118"/>
              <a:gd name="T31" fmla="*/ 55 h 167"/>
              <a:gd name="T32" fmla="*/ 67 w 118"/>
              <a:gd name="T33" fmla="*/ 4 h 167"/>
              <a:gd name="T34" fmla="*/ 72 w 118"/>
              <a:gd name="T35" fmla="*/ 0 h 167"/>
              <a:gd name="T36" fmla="*/ 81 w 118"/>
              <a:gd name="T37" fmla="*/ 0 h 167"/>
              <a:gd name="T38" fmla="*/ 86 w 118"/>
              <a:gd name="T39" fmla="*/ 4 h 167"/>
              <a:gd name="T40" fmla="*/ 81 w 118"/>
              <a:gd name="T41" fmla="*/ 9 h 167"/>
              <a:gd name="T42" fmla="*/ 77 w 118"/>
              <a:gd name="T43" fmla="*/ 9 h 167"/>
              <a:gd name="T44" fmla="*/ 77 w 118"/>
              <a:gd name="T45" fmla="*/ 52 h 167"/>
              <a:gd name="T46" fmla="*/ 118 w 118"/>
              <a:gd name="T47" fmla="*/ 108 h 167"/>
              <a:gd name="T48" fmla="*/ 59 w 118"/>
              <a:gd name="T4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733"/>
          <p:cNvSpPr/>
          <p:nvPr/>
        </p:nvSpPr>
        <p:spPr bwMode="auto">
          <a:xfrm>
            <a:off x="2755688" y="1733550"/>
            <a:ext cx="1600200" cy="2262463"/>
          </a:xfrm>
          <a:custGeom>
            <a:avLst/>
            <a:gdLst>
              <a:gd name="T0" fmla="*/ 59 w 118"/>
              <a:gd name="T1" fmla="*/ 167 h 167"/>
              <a:gd name="T2" fmla="*/ 0 w 118"/>
              <a:gd name="T3" fmla="*/ 108 h 167"/>
              <a:gd name="T4" fmla="*/ 42 w 118"/>
              <a:gd name="T5" fmla="*/ 52 h 167"/>
              <a:gd name="T6" fmla="*/ 42 w 118"/>
              <a:gd name="T7" fmla="*/ 9 h 167"/>
              <a:gd name="T8" fmla="*/ 37 w 118"/>
              <a:gd name="T9" fmla="*/ 9 h 167"/>
              <a:gd name="T10" fmla="*/ 32 w 118"/>
              <a:gd name="T11" fmla="*/ 4 h 167"/>
              <a:gd name="T12" fmla="*/ 37 w 118"/>
              <a:gd name="T13" fmla="*/ 0 h 167"/>
              <a:gd name="T14" fmla="*/ 47 w 118"/>
              <a:gd name="T15" fmla="*/ 0 h 167"/>
              <a:gd name="T16" fmla="*/ 51 w 118"/>
              <a:gd name="T17" fmla="*/ 4 h 167"/>
              <a:gd name="T18" fmla="*/ 51 w 118"/>
              <a:gd name="T19" fmla="*/ 55 h 167"/>
              <a:gd name="T20" fmla="*/ 48 w 118"/>
              <a:gd name="T21" fmla="*/ 60 h 167"/>
              <a:gd name="T22" fmla="*/ 10 w 118"/>
              <a:gd name="T23" fmla="*/ 108 h 167"/>
              <a:gd name="T24" fmla="*/ 59 w 118"/>
              <a:gd name="T25" fmla="*/ 157 h 167"/>
              <a:gd name="T26" fmla="*/ 109 w 118"/>
              <a:gd name="T27" fmla="*/ 108 h 167"/>
              <a:gd name="T28" fmla="*/ 71 w 118"/>
              <a:gd name="T29" fmla="*/ 60 h 167"/>
              <a:gd name="T30" fmla="*/ 67 w 118"/>
              <a:gd name="T31" fmla="*/ 55 h 167"/>
              <a:gd name="T32" fmla="*/ 67 w 118"/>
              <a:gd name="T33" fmla="*/ 4 h 167"/>
              <a:gd name="T34" fmla="*/ 72 w 118"/>
              <a:gd name="T35" fmla="*/ 0 h 167"/>
              <a:gd name="T36" fmla="*/ 81 w 118"/>
              <a:gd name="T37" fmla="*/ 0 h 167"/>
              <a:gd name="T38" fmla="*/ 86 w 118"/>
              <a:gd name="T39" fmla="*/ 4 h 167"/>
              <a:gd name="T40" fmla="*/ 81 w 118"/>
              <a:gd name="T41" fmla="*/ 9 h 167"/>
              <a:gd name="T42" fmla="*/ 77 w 118"/>
              <a:gd name="T43" fmla="*/ 9 h 167"/>
              <a:gd name="T44" fmla="*/ 77 w 118"/>
              <a:gd name="T45" fmla="*/ 52 h 167"/>
              <a:gd name="T46" fmla="*/ 118 w 118"/>
              <a:gd name="T47" fmla="*/ 108 h 167"/>
              <a:gd name="T48" fmla="*/ 59 w 118"/>
              <a:gd name="T4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2" name="Freeform 733"/>
          <p:cNvSpPr/>
          <p:nvPr/>
        </p:nvSpPr>
        <p:spPr bwMode="auto">
          <a:xfrm>
            <a:off x="4730644" y="1733550"/>
            <a:ext cx="1600200" cy="2262463"/>
          </a:xfrm>
          <a:custGeom>
            <a:avLst/>
            <a:gdLst>
              <a:gd name="T0" fmla="*/ 59 w 118"/>
              <a:gd name="T1" fmla="*/ 167 h 167"/>
              <a:gd name="T2" fmla="*/ 0 w 118"/>
              <a:gd name="T3" fmla="*/ 108 h 167"/>
              <a:gd name="T4" fmla="*/ 42 w 118"/>
              <a:gd name="T5" fmla="*/ 52 h 167"/>
              <a:gd name="T6" fmla="*/ 42 w 118"/>
              <a:gd name="T7" fmla="*/ 9 h 167"/>
              <a:gd name="T8" fmla="*/ 37 w 118"/>
              <a:gd name="T9" fmla="*/ 9 h 167"/>
              <a:gd name="T10" fmla="*/ 32 w 118"/>
              <a:gd name="T11" fmla="*/ 4 h 167"/>
              <a:gd name="T12" fmla="*/ 37 w 118"/>
              <a:gd name="T13" fmla="*/ 0 h 167"/>
              <a:gd name="T14" fmla="*/ 47 w 118"/>
              <a:gd name="T15" fmla="*/ 0 h 167"/>
              <a:gd name="T16" fmla="*/ 51 w 118"/>
              <a:gd name="T17" fmla="*/ 4 h 167"/>
              <a:gd name="T18" fmla="*/ 51 w 118"/>
              <a:gd name="T19" fmla="*/ 55 h 167"/>
              <a:gd name="T20" fmla="*/ 48 w 118"/>
              <a:gd name="T21" fmla="*/ 60 h 167"/>
              <a:gd name="T22" fmla="*/ 10 w 118"/>
              <a:gd name="T23" fmla="*/ 108 h 167"/>
              <a:gd name="T24" fmla="*/ 59 w 118"/>
              <a:gd name="T25" fmla="*/ 157 h 167"/>
              <a:gd name="T26" fmla="*/ 109 w 118"/>
              <a:gd name="T27" fmla="*/ 108 h 167"/>
              <a:gd name="T28" fmla="*/ 71 w 118"/>
              <a:gd name="T29" fmla="*/ 60 h 167"/>
              <a:gd name="T30" fmla="*/ 67 w 118"/>
              <a:gd name="T31" fmla="*/ 55 h 167"/>
              <a:gd name="T32" fmla="*/ 67 w 118"/>
              <a:gd name="T33" fmla="*/ 4 h 167"/>
              <a:gd name="T34" fmla="*/ 72 w 118"/>
              <a:gd name="T35" fmla="*/ 0 h 167"/>
              <a:gd name="T36" fmla="*/ 81 w 118"/>
              <a:gd name="T37" fmla="*/ 0 h 167"/>
              <a:gd name="T38" fmla="*/ 86 w 118"/>
              <a:gd name="T39" fmla="*/ 4 h 167"/>
              <a:gd name="T40" fmla="*/ 81 w 118"/>
              <a:gd name="T41" fmla="*/ 9 h 167"/>
              <a:gd name="T42" fmla="*/ 77 w 118"/>
              <a:gd name="T43" fmla="*/ 9 h 167"/>
              <a:gd name="T44" fmla="*/ 77 w 118"/>
              <a:gd name="T45" fmla="*/ 52 h 167"/>
              <a:gd name="T46" fmla="*/ 118 w 118"/>
              <a:gd name="T47" fmla="*/ 108 h 167"/>
              <a:gd name="T48" fmla="*/ 59 w 118"/>
              <a:gd name="T4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733"/>
          <p:cNvSpPr/>
          <p:nvPr/>
        </p:nvSpPr>
        <p:spPr bwMode="auto">
          <a:xfrm>
            <a:off x="6705600" y="1733550"/>
            <a:ext cx="1600200" cy="2262463"/>
          </a:xfrm>
          <a:custGeom>
            <a:avLst/>
            <a:gdLst>
              <a:gd name="T0" fmla="*/ 59 w 118"/>
              <a:gd name="T1" fmla="*/ 167 h 167"/>
              <a:gd name="T2" fmla="*/ 0 w 118"/>
              <a:gd name="T3" fmla="*/ 108 h 167"/>
              <a:gd name="T4" fmla="*/ 42 w 118"/>
              <a:gd name="T5" fmla="*/ 52 h 167"/>
              <a:gd name="T6" fmla="*/ 42 w 118"/>
              <a:gd name="T7" fmla="*/ 9 h 167"/>
              <a:gd name="T8" fmla="*/ 37 w 118"/>
              <a:gd name="T9" fmla="*/ 9 h 167"/>
              <a:gd name="T10" fmla="*/ 32 w 118"/>
              <a:gd name="T11" fmla="*/ 4 h 167"/>
              <a:gd name="T12" fmla="*/ 37 w 118"/>
              <a:gd name="T13" fmla="*/ 0 h 167"/>
              <a:gd name="T14" fmla="*/ 47 w 118"/>
              <a:gd name="T15" fmla="*/ 0 h 167"/>
              <a:gd name="T16" fmla="*/ 51 w 118"/>
              <a:gd name="T17" fmla="*/ 4 h 167"/>
              <a:gd name="T18" fmla="*/ 51 w 118"/>
              <a:gd name="T19" fmla="*/ 55 h 167"/>
              <a:gd name="T20" fmla="*/ 48 w 118"/>
              <a:gd name="T21" fmla="*/ 60 h 167"/>
              <a:gd name="T22" fmla="*/ 10 w 118"/>
              <a:gd name="T23" fmla="*/ 108 h 167"/>
              <a:gd name="T24" fmla="*/ 59 w 118"/>
              <a:gd name="T25" fmla="*/ 157 h 167"/>
              <a:gd name="T26" fmla="*/ 109 w 118"/>
              <a:gd name="T27" fmla="*/ 108 h 167"/>
              <a:gd name="T28" fmla="*/ 71 w 118"/>
              <a:gd name="T29" fmla="*/ 60 h 167"/>
              <a:gd name="T30" fmla="*/ 67 w 118"/>
              <a:gd name="T31" fmla="*/ 55 h 167"/>
              <a:gd name="T32" fmla="*/ 67 w 118"/>
              <a:gd name="T33" fmla="*/ 4 h 167"/>
              <a:gd name="T34" fmla="*/ 72 w 118"/>
              <a:gd name="T35" fmla="*/ 0 h 167"/>
              <a:gd name="T36" fmla="*/ 81 w 118"/>
              <a:gd name="T37" fmla="*/ 0 h 167"/>
              <a:gd name="T38" fmla="*/ 86 w 118"/>
              <a:gd name="T39" fmla="*/ 4 h 167"/>
              <a:gd name="T40" fmla="*/ 81 w 118"/>
              <a:gd name="T41" fmla="*/ 9 h 167"/>
              <a:gd name="T42" fmla="*/ 77 w 118"/>
              <a:gd name="T43" fmla="*/ 9 h 167"/>
              <a:gd name="T44" fmla="*/ 77 w 118"/>
              <a:gd name="T45" fmla="*/ 52 h 167"/>
              <a:gd name="T46" fmla="*/ 118 w 118"/>
              <a:gd name="T47" fmla="*/ 108 h 167"/>
              <a:gd name="T48" fmla="*/ 59 w 118"/>
              <a:gd name="T4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F3C301"/>
          </a:solidFill>
          <a:ln>
            <a:noFill/>
          </a:ln>
        </p:spPr>
        <p:txBody>
          <a:bodyPr vert="horz" wrap="square" lIns="91440" tIns="45720" rIns="91440" bIns="45720" numCol="1" anchor="t" anchorCtr="0" compatLnSpc="1"/>
          <a:lstStyle/>
          <a:p>
            <a:endParaRPr lang="en-US"/>
          </a:p>
        </p:txBody>
      </p:sp>
      <p:graphicFrame>
        <p:nvGraphicFramePr>
          <p:cNvPr id="16" name="Diagram 15"/>
          <p:cNvGraphicFramePr/>
          <p:nvPr/>
        </p:nvGraphicFramePr>
        <p:xfrm>
          <a:off x="1009332" y="2624413"/>
          <a:ext cx="11430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7" name="Group 16"/>
          <p:cNvGrpSpPr/>
          <p:nvPr/>
        </p:nvGrpSpPr>
        <p:grpSpPr>
          <a:xfrm>
            <a:off x="3276282" y="2776813"/>
            <a:ext cx="559012" cy="503824"/>
            <a:chOff x="7318375" y="4537075"/>
            <a:chExt cx="498476" cy="449263"/>
          </a:xfrm>
          <a:solidFill>
            <a:schemeClr val="bg1"/>
          </a:solidFill>
        </p:grpSpPr>
        <p:sp>
          <p:nvSpPr>
            <p:cNvPr id="18" name="Freeform 17"/>
            <p:cNvSpPr/>
            <p:nvPr/>
          </p:nvSpPr>
          <p:spPr bwMode="auto">
            <a:xfrm>
              <a:off x="7637463" y="4683125"/>
              <a:ext cx="179388" cy="195263"/>
            </a:xfrm>
            <a:custGeom>
              <a:avLst/>
              <a:gdLst>
                <a:gd name="T0" fmla="*/ 7 w 48"/>
                <a:gd name="T1" fmla="*/ 29 h 52"/>
                <a:gd name="T2" fmla="*/ 2 w 48"/>
                <a:gd name="T3" fmla="*/ 30 h 52"/>
                <a:gd name="T4" fmla="*/ 2 w 48"/>
                <a:gd name="T5" fmla="*/ 36 h 52"/>
                <a:gd name="T6" fmla="*/ 2 w 48"/>
                <a:gd name="T7" fmla="*/ 36 h 52"/>
                <a:gd name="T8" fmla="*/ 2 w 48"/>
                <a:gd name="T9" fmla="*/ 36 h 52"/>
                <a:gd name="T10" fmla="*/ 0 w 48"/>
                <a:gd name="T11" fmla="*/ 50 h 52"/>
                <a:gd name="T12" fmla="*/ 7 w 48"/>
                <a:gd name="T13" fmla="*/ 52 h 52"/>
                <a:gd name="T14" fmla="*/ 18 w 48"/>
                <a:gd name="T15" fmla="*/ 40 h 52"/>
                <a:gd name="T16" fmla="*/ 16 w 48"/>
                <a:gd name="T17" fmla="*/ 34 h 52"/>
                <a:gd name="T18" fmla="*/ 29 w 48"/>
                <a:gd name="T19" fmla="*/ 21 h 52"/>
                <a:gd name="T20" fmla="*/ 37 w 48"/>
                <a:gd name="T21" fmla="*/ 21 h 52"/>
                <a:gd name="T22" fmla="*/ 48 w 48"/>
                <a:gd name="T23" fmla="*/ 10 h 52"/>
                <a:gd name="T24" fmla="*/ 37 w 48"/>
                <a:gd name="T25" fmla="*/ 10 h 52"/>
                <a:gd name="T26" fmla="*/ 37 w 48"/>
                <a:gd name="T27" fmla="*/ 0 h 52"/>
                <a:gd name="T28" fmla="*/ 26 w 48"/>
                <a:gd name="T29" fmla="*/ 10 h 52"/>
                <a:gd name="T30" fmla="*/ 26 w 48"/>
                <a:gd name="T31" fmla="*/ 18 h 52"/>
                <a:gd name="T32" fmla="*/ 13 w 48"/>
                <a:gd name="T33" fmla="*/ 31 h 52"/>
                <a:gd name="T34" fmla="*/ 7 w 48"/>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2">
                  <a:moveTo>
                    <a:pt x="7" y="29"/>
                  </a:moveTo>
                  <a:cubicBezTo>
                    <a:pt x="5" y="29"/>
                    <a:pt x="3" y="29"/>
                    <a:pt x="2" y="30"/>
                  </a:cubicBezTo>
                  <a:cubicBezTo>
                    <a:pt x="2" y="32"/>
                    <a:pt x="2" y="34"/>
                    <a:pt x="2" y="36"/>
                  </a:cubicBezTo>
                  <a:cubicBezTo>
                    <a:pt x="2" y="36"/>
                    <a:pt x="2" y="36"/>
                    <a:pt x="2" y="36"/>
                  </a:cubicBezTo>
                  <a:cubicBezTo>
                    <a:pt x="2" y="36"/>
                    <a:pt x="2" y="36"/>
                    <a:pt x="2" y="36"/>
                  </a:cubicBezTo>
                  <a:cubicBezTo>
                    <a:pt x="0" y="50"/>
                    <a:pt x="0" y="50"/>
                    <a:pt x="0" y="50"/>
                  </a:cubicBezTo>
                  <a:cubicBezTo>
                    <a:pt x="2" y="51"/>
                    <a:pt x="4" y="52"/>
                    <a:pt x="7" y="52"/>
                  </a:cubicBezTo>
                  <a:cubicBezTo>
                    <a:pt x="13" y="52"/>
                    <a:pt x="18" y="47"/>
                    <a:pt x="18" y="40"/>
                  </a:cubicBezTo>
                  <a:cubicBezTo>
                    <a:pt x="18" y="38"/>
                    <a:pt x="17" y="36"/>
                    <a:pt x="16" y="34"/>
                  </a:cubicBezTo>
                  <a:cubicBezTo>
                    <a:pt x="29" y="21"/>
                    <a:pt x="29" y="21"/>
                    <a:pt x="29" y="21"/>
                  </a:cubicBezTo>
                  <a:cubicBezTo>
                    <a:pt x="37" y="21"/>
                    <a:pt x="37" y="21"/>
                    <a:pt x="37" y="21"/>
                  </a:cubicBezTo>
                  <a:cubicBezTo>
                    <a:pt x="48" y="10"/>
                    <a:pt x="48" y="10"/>
                    <a:pt x="48" y="10"/>
                  </a:cubicBezTo>
                  <a:cubicBezTo>
                    <a:pt x="37" y="10"/>
                    <a:pt x="37" y="10"/>
                    <a:pt x="37" y="10"/>
                  </a:cubicBezTo>
                  <a:cubicBezTo>
                    <a:pt x="37" y="0"/>
                    <a:pt x="37" y="0"/>
                    <a:pt x="37" y="0"/>
                  </a:cubicBezTo>
                  <a:cubicBezTo>
                    <a:pt x="26" y="10"/>
                    <a:pt x="26" y="10"/>
                    <a:pt x="26" y="10"/>
                  </a:cubicBezTo>
                  <a:cubicBezTo>
                    <a:pt x="26" y="18"/>
                    <a:pt x="26" y="18"/>
                    <a:pt x="26" y="18"/>
                  </a:cubicBezTo>
                  <a:cubicBezTo>
                    <a:pt x="13" y="31"/>
                    <a:pt x="13" y="31"/>
                    <a:pt x="13" y="31"/>
                  </a:cubicBezTo>
                  <a:cubicBezTo>
                    <a:pt x="11" y="30"/>
                    <a:pt x="9" y="29"/>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Freeform 18"/>
            <p:cNvSpPr/>
            <p:nvPr/>
          </p:nvSpPr>
          <p:spPr bwMode="auto">
            <a:xfrm>
              <a:off x="7573963" y="4683125"/>
              <a:ext cx="157163" cy="41275"/>
            </a:xfrm>
            <a:custGeom>
              <a:avLst/>
              <a:gdLst>
                <a:gd name="T0" fmla="*/ 38 w 42"/>
                <a:gd name="T1" fmla="*/ 10 h 11"/>
                <a:gd name="T2" fmla="*/ 39 w 42"/>
                <a:gd name="T3" fmla="*/ 7 h 11"/>
                <a:gd name="T4" fmla="*/ 42 w 42"/>
                <a:gd name="T5" fmla="*/ 4 h 11"/>
                <a:gd name="T6" fmla="*/ 24 w 42"/>
                <a:gd name="T7" fmla="*/ 0 h 11"/>
                <a:gd name="T8" fmla="*/ 0 w 42"/>
                <a:gd name="T9" fmla="*/ 7 h 11"/>
                <a:gd name="T10" fmla="*/ 8 w 42"/>
                <a:gd name="T11" fmla="*/ 11 h 11"/>
                <a:gd name="T12" fmla="*/ 24 w 42"/>
                <a:gd name="T13" fmla="*/ 7 h 11"/>
                <a:gd name="T14" fmla="*/ 38 w 42"/>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
                  <a:moveTo>
                    <a:pt x="38" y="10"/>
                  </a:moveTo>
                  <a:cubicBezTo>
                    <a:pt x="38" y="9"/>
                    <a:pt x="38" y="8"/>
                    <a:pt x="39" y="7"/>
                  </a:cubicBezTo>
                  <a:cubicBezTo>
                    <a:pt x="42" y="4"/>
                    <a:pt x="42" y="4"/>
                    <a:pt x="42" y="4"/>
                  </a:cubicBezTo>
                  <a:cubicBezTo>
                    <a:pt x="37" y="1"/>
                    <a:pt x="30" y="0"/>
                    <a:pt x="24" y="0"/>
                  </a:cubicBezTo>
                  <a:cubicBezTo>
                    <a:pt x="15" y="0"/>
                    <a:pt x="7" y="2"/>
                    <a:pt x="0" y="7"/>
                  </a:cubicBezTo>
                  <a:cubicBezTo>
                    <a:pt x="3" y="8"/>
                    <a:pt x="6" y="9"/>
                    <a:pt x="8" y="11"/>
                  </a:cubicBezTo>
                  <a:cubicBezTo>
                    <a:pt x="13" y="9"/>
                    <a:pt x="18" y="7"/>
                    <a:pt x="24" y="7"/>
                  </a:cubicBezTo>
                  <a:cubicBezTo>
                    <a:pt x="29" y="7"/>
                    <a:pt x="33" y="8"/>
                    <a:pt x="3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Freeform 19"/>
            <p:cNvSpPr/>
            <p:nvPr/>
          </p:nvSpPr>
          <p:spPr bwMode="auto">
            <a:xfrm>
              <a:off x="7604125" y="4765675"/>
              <a:ext cx="212725" cy="220663"/>
            </a:xfrm>
            <a:custGeom>
              <a:avLst/>
              <a:gdLst>
                <a:gd name="T0" fmla="*/ 52 w 57"/>
                <a:gd name="T1" fmla="*/ 0 h 59"/>
                <a:gd name="T2" fmla="*/ 49 w 57"/>
                <a:gd name="T3" fmla="*/ 3 h 59"/>
                <a:gd name="T4" fmla="*/ 46 w 57"/>
                <a:gd name="T5" fmla="*/ 4 h 59"/>
                <a:gd name="T6" fmla="*/ 49 w 57"/>
                <a:gd name="T7" fmla="*/ 18 h 59"/>
                <a:gd name="T8" fmla="*/ 16 w 57"/>
                <a:gd name="T9" fmla="*/ 52 h 59"/>
                <a:gd name="T10" fmla="*/ 4 w 57"/>
                <a:gd name="T11" fmla="*/ 50 h 59"/>
                <a:gd name="T12" fmla="*/ 0 w 57"/>
                <a:gd name="T13" fmla="*/ 56 h 59"/>
                <a:gd name="T14" fmla="*/ 16 w 57"/>
                <a:gd name="T15" fmla="*/ 59 h 59"/>
                <a:gd name="T16" fmla="*/ 57 w 57"/>
                <a:gd name="T17" fmla="*/ 18 h 59"/>
                <a:gd name="T18" fmla="*/ 52 w 5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9">
                  <a:moveTo>
                    <a:pt x="52" y="0"/>
                  </a:moveTo>
                  <a:cubicBezTo>
                    <a:pt x="49" y="3"/>
                    <a:pt x="49" y="3"/>
                    <a:pt x="49" y="3"/>
                  </a:cubicBezTo>
                  <a:cubicBezTo>
                    <a:pt x="48" y="4"/>
                    <a:pt x="47" y="4"/>
                    <a:pt x="46" y="4"/>
                  </a:cubicBezTo>
                  <a:cubicBezTo>
                    <a:pt x="48" y="9"/>
                    <a:pt x="49" y="13"/>
                    <a:pt x="49" y="18"/>
                  </a:cubicBezTo>
                  <a:cubicBezTo>
                    <a:pt x="49" y="37"/>
                    <a:pt x="34" y="52"/>
                    <a:pt x="16" y="52"/>
                  </a:cubicBezTo>
                  <a:cubicBezTo>
                    <a:pt x="12" y="52"/>
                    <a:pt x="8" y="51"/>
                    <a:pt x="4" y="50"/>
                  </a:cubicBezTo>
                  <a:cubicBezTo>
                    <a:pt x="3" y="52"/>
                    <a:pt x="2" y="54"/>
                    <a:pt x="0" y="56"/>
                  </a:cubicBezTo>
                  <a:cubicBezTo>
                    <a:pt x="5" y="58"/>
                    <a:pt x="10" y="59"/>
                    <a:pt x="16" y="59"/>
                  </a:cubicBezTo>
                  <a:cubicBezTo>
                    <a:pt x="38" y="59"/>
                    <a:pt x="57" y="41"/>
                    <a:pt x="57" y="18"/>
                  </a:cubicBezTo>
                  <a:cubicBezTo>
                    <a:pt x="57" y="12"/>
                    <a:pt x="55" y="6"/>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Freeform 20"/>
            <p:cNvSpPr/>
            <p:nvPr/>
          </p:nvSpPr>
          <p:spPr bwMode="auto">
            <a:xfrm>
              <a:off x="7629525" y="4792663"/>
              <a:ext cx="127000" cy="138113"/>
            </a:xfrm>
            <a:custGeom>
              <a:avLst/>
              <a:gdLst>
                <a:gd name="T0" fmla="*/ 34 w 34"/>
                <a:gd name="T1" fmla="*/ 11 h 37"/>
                <a:gd name="T2" fmla="*/ 31 w 34"/>
                <a:gd name="T3" fmla="*/ 0 h 37"/>
                <a:gd name="T4" fmla="*/ 26 w 34"/>
                <a:gd name="T5" fmla="*/ 5 h 37"/>
                <a:gd name="T6" fmla="*/ 27 w 34"/>
                <a:gd name="T7" fmla="*/ 11 h 37"/>
                <a:gd name="T8" fmla="*/ 9 w 34"/>
                <a:gd name="T9" fmla="*/ 30 h 37"/>
                <a:gd name="T10" fmla="*/ 1 w 34"/>
                <a:gd name="T11" fmla="*/ 28 h 37"/>
                <a:gd name="T12" fmla="*/ 1 w 34"/>
                <a:gd name="T13" fmla="*/ 31 h 37"/>
                <a:gd name="T14" fmla="*/ 1 w 34"/>
                <a:gd name="T15" fmla="*/ 31 h 37"/>
                <a:gd name="T16" fmla="*/ 1 w 34"/>
                <a:gd name="T17" fmla="*/ 31 h 37"/>
                <a:gd name="T18" fmla="*/ 0 w 34"/>
                <a:gd name="T19" fmla="*/ 36 h 37"/>
                <a:gd name="T20" fmla="*/ 9 w 34"/>
                <a:gd name="T21" fmla="*/ 37 h 37"/>
                <a:gd name="T22" fmla="*/ 34 w 34"/>
                <a:gd name="T2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7">
                  <a:moveTo>
                    <a:pt x="34" y="11"/>
                  </a:moveTo>
                  <a:cubicBezTo>
                    <a:pt x="34" y="7"/>
                    <a:pt x="33" y="3"/>
                    <a:pt x="31" y="0"/>
                  </a:cubicBezTo>
                  <a:cubicBezTo>
                    <a:pt x="26" y="5"/>
                    <a:pt x="26" y="5"/>
                    <a:pt x="26" y="5"/>
                  </a:cubicBezTo>
                  <a:cubicBezTo>
                    <a:pt x="27" y="7"/>
                    <a:pt x="27" y="9"/>
                    <a:pt x="27" y="11"/>
                  </a:cubicBezTo>
                  <a:cubicBezTo>
                    <a:pt x="27" y="22"/>
                    <a:pt x="19" y="30"/>
                    <a:pt x="9" y="30"/>
                  </a:cubicBezTo>
                  <a:cubicBezTo>
                    <a:pt x="6" y="30"/>
                    <a:pt x="3" y="29"/>
                    <a:pt x="1" y="28"/>
                  </a:cubicBezTo>
                  <a:cubicBezTo>
                    <a:pt x="1" y="31"/>
                    <a:pt x="1" y="31"/>
                    <a:pt x="1" y="31"/>
                  </a:cubicBezTo>
                  <a:cubicBezTo>
                    <a:pt x="1" y="31"/>
                    <a:pt x="1" y="31"/>
                    <a:pt x="1" y="31"/>
                  </a:cubicBezTo>
                  <a:cubicBezTo>
                    <a:pt x="1" y="31"/>
                    <a:pt x="1" y="31"/>
                    <a:pt x="1" y="31"/>
                  </a:cubicBezTo>
                  <a:cubicBezTo>
                    <a:pt x="0" y="33"/>
                    <a:pt x="0" y="34"/>
                    <a:pt x="0" y="36"/>
                  </a:cubicBezTo>
                  <a:cubicBezTo>
                    <a:pt x="3" y="36"/>
                    <a:pt x="5" y="37"/>
                    <a:pt x="9" y="37"/>
                  </a:cubicBezTo>
                  <a:cubicBezTo>
                    <a:pt x="23" y="37"/>
                    <a:pt x="34" y="26"/>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Freeform 21"/>
            <p:cNvSpPr/>
            <p:nvPr/>
          </p:nvSpPr>
          <p:spPr bwMode="auto">
            <a:xfrm>
              <a:off x="7626350" y="4740275"/>
              <a:ext cx="77788" cy="28575"/>
            </a:xfrm>
            <a:custGeom>
              <a:avLst/>
              <a:gdLst>
                <a:gd name="T0" fmla="*/ 10 w 21"/>
                <a:gd name="T1" fmla="*/ 7 h 8"/>
                <a:gd name="T2" fmla="*/ 16 w 21"/>
                <a:gd name="T3" fmla="*/ 8 h 8"/>
                <a:gd name="T4" fmla="*/ 21 w 21"/>
                <a:gd name="T5" fmla="*/ 3 h 8"/>
                <a:gd name="T6" fmla="*/ 10 w 21"/>
                <a:gd name="T7" fmla="*/ 0 h 8"/>
                <a:gd name="T8" fmla="*/ 0 w 21"/>
                <a:gd name="T9" fmla="*/ 2 h 8"/>
                <a:gd name="T10" fmla="*/ 3 w 21"/>
                <a:gd name="T11" fmla="*/ 8 h 8"/>
                <a:gd name="T12" fmla="*/ 10 w 2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0" y="7"/>
                  </a:moveTo>
                  <a:cubicBezTo>
                    <a:pt x="12" y="7"/>
                    <a:pt x="14" y="7"/>
                    <a:pt x="16" y="8"/>
                  </a:cubicBezTo>
                  <a:cubicBezTo>
                    <a:pt x="21" y="3"/>
                    <a:pt x="21" y="3"/>
                    <a:pt x="21" y="3"/>
                  </a:cubicBezTo>
                  <a:cubicBezTo>
                    <a:pt x="18" y="1"/>
                    <a:pt x="14" y="0"/>
                    <a:pt x="10" y="0"/>
                  </a:cubicBezTo>
                  <a:cubicBezTo>
                    <a:pt x="6" y="0"/>
                    <a:pt x="3" y="1"/>
                    <a:pt x="0" y="2"/>
                  </a:cubicBezTo>
                  <a:cubicBezTo>
                    <a:pt x="1" y="4"/>
                    <a:pt x="2" y="6"/>
                    <a:pt x="3" y="8"/>
                  </a:cubicBezTo>
                  <a:cubicBezTo>
                    <a:pt x="5" y="7"/>
                    <a:pt x="7"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Freeform 22"/>
            <p:cNvSpPr/>
            <p:nvPr/>
          </p:nvSpPr>
          <p:spPr bwMode="auto">
            <a:xfrm>
              <a:off x="7318375" y="4729163"/>
              <a:ext cx="303213" cy="257175"/>
            </a:xfrm>
            <a:custGeom>
              <a:avLst/>
              <a:gdLst>
                <a:gd name="T0" fmla="*/ 22 w 81"/>
                <a:gd name="T1" fmla="*/ 0 h 69"/>
                <a:gd name="T2" fmla="*/ 33 w 81"/>
                <a:gd name="T3" fmla="*/ 0 h 69"/>
                <a:gd name="T4" fmla="*/ 36 w 81"/>
                <a:gd name="T5" fmla="*/ 10 h 69"/>
                <a:gd name="T6" fmla="*/ 33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8"/>
                    <a:pt x="44" y="10"/>
                    <a:pt x="44" y="10"/>
                  </a:cubicBezTo>
                  <a:cubicBezTo>
                    <a:pt x="45" y="9"/>
                    <a:pt x="46" y="7"/>
                    <a:pt x="47" y="0"/>
                  </a:cubicBezTo>
                  <a:cubicBezTo>
                    <a:pt x="59" y="0"/>
                    <a:pt x="59" y="0"/>
                    <a:pt x="59" y="0"/>
                  </a:cubicBezTo>
                  <a:cubicBezTo>
                    <a:pt x="59" y="0"/>
                    <a:pt x="59" y="0"/>
                    <a:pt x="59" y="0"/>
                  </a:cubicBezTo>
                  <a:cubicBezTo>
                    <a:pt x="70" y="0"/>
                    <a:pt x="81" y="11"/>
                    <a:pt x="80" y="23"/>
                  </a:cubicBezTo>
                  <a:cubicBezTo>
                    <a:pt x="77" y="47"/>
                    <a:pt x="77" y="47"/>
                    <a:pt x="77" y="47"/>
                  </a:cubicBezTo>
                  <a:cubicBezTo>
                    <a:pt x="74"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Oval 23"/>
            <p:cNvSpPr>
              <a:spLocks noChangeArrowheads="1"/>
            </p:cNvSpPr>
            <p:nvPr/>
          </p:nvSpPr>
          <p:spPr bwMode="auto">
            <a:xfrm>
              <a:off x="7392988" y="4537075"/>
              <a:ext cx="153988" cy="1539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5" name="TextBox 24"/>
          <p:cNvSpPr txBox="1"/>
          <p:nvPr/>
        </p:nvSpPr>
        <p:spPr>
          <a:xfrm>
            <a:off x="3034455" y="3307342"/>
            <a:ext cx="1042667" cy="338554"/>
          </a:xfrm>
          <a:prstGeom prst="rect">
            <a:avLst/>
          </a:prstGeom>
          <a:noFill/>
        </p:spPr>
        <p:txBody>
          <a:bodyPr wrap="square" rtlCol="0">
            <a:spAutoFit/>
          </a:bodyPr>
          <a:lstStyle/>
          <a:p>
            <a:r>
              <a:rPr lang="en-US" sz="1600" smtClean="0">
                <a:solidFill>
                  <a:schemeClr val="bg1">
                    <a:lumMod val="95000"/>
                  </a:schemeClr>
                </a:solidFill>
                <a:latin typeface="+mj-lt"/>
              </a:rPr>
              <a:t>SAMPLE</a:t>
            </a:r>
            <a:r>
              <a:rPr lang="en-US" sz="1600" smtClean="0">
                <a:solidFill>
                  <a:schemeClr val="tx1">
                    <a:lumMod val="65000"/>
                    <a:lumOff val="35000"/>
                  </a:schemeClr>
                </a:solidFill>
                <a:latin typeface="+mj-lt"/>
              </a:rPr>
              <a:t> </a:t>
            </a:r>
            <a:r>
              <a:rPr lang="en-US" sz="1600" smtClean="0">
                <a:solidFill>
                  <a:srgbClr val="028985"/>
                </a:solidFill>
                <a:latin typeface="+mj-lt"/>
              </a:rPr>
              <a:t>TEXT</a:t>
            </a:r>
            <a:endParaRPr lang="en-US" sz="1600">
              <a:solidFill>
                <a:srgbClr val="028985"/>
              </a:solidFill>
              <a:latin typeface="+mj-lt"/>
            </a:endParaRPr>
          </a:p>
        </p:txBody>
      </p:sp>
      <p:sp>
        <p:nvSpPr>
          <p:cNvPr id="26" name="Oval 25"/>
          <p:cNvSpPr/>
          <p:nvPr/>
        </p:nvSpPr>
        <p:spPr>
          <a:xfrm>
            <a:off x="4970485" y="2624413"/>
            <a:ext cx="1120518" cy="1120518"/>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a:spLocks noEditPoints="1"/>
          </p:cNvSpPr>
          <p:nvPr/>
        </p:nvSpPr>
        <p:spPr bwMode="auto">
          <a:xfrm>
            <a:off x="5323583" y="2972476"/>
            <a:ext cx="414322" cy="424393"/>
          </a:xfrm>
          <a:custGeom>
            <a:avLst/>
            <a:gdLst>
              <a:gd name="T0" fmla="*/ 93 w 122"/>
              <a:gd name="T1" fmla="*/ 35 h 125"/>
              <a:gd name="T2" fmla="*/ 84 w 122"/>
              <a:gd name="T3" fmla="*/ 5 h 125"/>
              <a:gd name="T4" fmla="*/ 55 w 122"/>
              <a:gd name="T5" fmla="*/ 32 h 125"/>
              <a:gd name="T6" fmla="*/ 26 w 122"/>
              <a:gd name="T7" fmla="*/ 34 h 125"/>
              <a:gd name="T8" fmla="*/ 26 w 122"/>
              <a:gd name="T9" fmla="*/ 48 h 125"/>
              <a:gd name="T10" fmla="*/ 15 w 122"/>
              <a:gd name="T11" fmla="*/ 64 h 125"/>
              <a:gd name="T12" fmla="*/ 15 w 122"/>
              <a:gd name="T13" fmla="*/ 102 h 125"/>
              <a:gd name="T14" fmla="*/ 38 w 122"/>
              <a:gd name="T15" fmla="*/ 113 h 125"/>
              <a:gd name="T16" fmla="*/ 57 w 122"/>
              <a:gd name="T17" fmla="*/ 125 h 125"/>
              <a:gd name="T18" fmla="*/ 69 w 122"/>
              <a:gd name="T19" fmla="*/ 121 h 125"/>
              <a:gd name="T20" fmla="*/ 88 w 122"/>
              <a:gd name="T21" fmla="*/ 125 h 125"/>
              <a:gd name="T22" fmla="*/ 107 w 122"/>
              <a:gd name="T23" fmla="*/ 110 h 125"/>
              <a:gd name="T24" fmla="*/ 122 w 122"/>
              <a:gd name="T25" fmla="*/ 75 h 125"/>
              <a:gd name="T26" fmla="*/ 4 w 122"/>
              <a:gd name="T27" fmla="*/ 83 h 125"/>
              <a:gd name="T28" fmla="*/ 11 w 122"/>
              <a:gd name="T29" fmla="*/ 83 h 125"/>
              <a:gd name="T30" fmla="*/ 20 w 122"/>
              <a:gd name="T31" fmla="*/ 92 h 125"/>
              <a:gd name="T32" fmla="*/ 20 w 122"/>
              <a:gd name="T33" fmla="*/ 78 h 125"/>
              <a:gd name="T34" fmla="*/ 20 w 122"/>
              <a:gd name="T35" fmla="*/ 92 h 125"/>
              <a:gd name="T36" fmla="*/ 65 w 122"/>
              <a:gd name="T37" fmla="*/ 27 h 125"/>
              <a:gd name="T38" fmla="*/ 71 w 122"/>
              <a:gd name="T39" fmla="*/ 31 h 125"/>
              <a:gd name="T40" fmla="*/ 75 w 122"/>
              <a:gd name="T41" fmla="*/ 30 h 125"/>
              <a:gd name="T42" fmla="*/ 69 w 122"/>
              <a:gd name="T43" fmla="*/ 16 h 125"/>
              <a:gd name="T44" fmla="*/ 78 w 122"/>
              <a:gd name="T45" fmla="*/ 12 h 125"/>
              <a:gd name="T46" fmla="*/ 79 w 122"/>
              <a:gd name="T47" fmla="*/ 11 h 125"/>
              <a:gd name="T48" fmla="*/ 82 w 122"/>
              <a:gd name="T49" fmla="*/ 13 h 125"/>
              <a:gd name="T50" fmla="*/ 82 w 122"/>
              <a:gd name="T51" fmla="*/ 13 h 125"/>
              <a:gd name="T52" fmla="*/ 86 w 122"/>
              <a:gd name="T53" fmla="*/ 17 h 125"/>
              <a:gd name="T54" fmla="*/ 79 w 122"/>
              <a:gd name="T55" fmla="*/ 17 h 125"/>
              <a:gd name="T56" fmla="*/ 78 w 122"/>
              <a:gd name="T57" fmla="*/ 23 h 125"/>
              <a:gd name="T58" fmla="*/ 81 w 122"/>
              <a:gd name="T59" fmla="*/ 32 h 125"/>
              <a:gd name="T60" fmla="*/ 71 w 122"/>
              <a:gd name="T61" fmla="*/ 37 h 125"/>
              <a:gd name="T62" fmla="*/ 71 w 122"/>
              <a:gd name="T63" fmla="*/ 37 h 125"/>
              <a:gd name="T64" fmla="*/ 67 w 122"/>
              <a:gd name="T65" fmla="*/ 36 h 125"/>
              <a:gd name="T66" fmla="*/ 68 w 122"/>
              <a:gd name="T67" fmla="*/ 35 h 125"/>
              <a:gd name="T68" fmla="*/ 62 w 122"/>
              <a:gd name="T69" fmla="*/ 30 h 125"/>
              <a:gd name="T70" fmla="*/ 99 w 122"/>
              <a:gd name="T71" fmla="*/ 58 h 125"/>
              <a:gd name="T72" fmla="*/ 69 w 122"/>
              <a:gd name="T73" fmla="*/ 49 h 125"/>
              <a:gd name="T74" fmla="*/ 38 w 122"/>
              <a:gd name="T75" fmla="*/ 58 h 125"/>
              <a:gd name="T76" fmla="*/ 46 w 122"/>
              <a:gd name="T77" fmla="*/ 46 h 125"/>
              <a:gd name="T78" fmla="*/ 66 w 122"/>
              <a:gd name="T79" fmla="*/ 44 h 125"/>
              <a:gd name="T80" fmla="*/ 92 w 122"/>
              <a:gd name="T81" fmla="*/ 46 h 125"/>
              <a:gd name="T82" fmla="*/ 99 w 122"/>
              <a:gd name="T83"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5">
                <a:moveTo>
                  <a:pt x="122" y="75"/>
                </a:moveTo>
                <a:cubicBezTo>
                  <a:pt x="122" y="58"/>
                  <a:pt x="110" y="43"/>
                  <a:pt x="93" y="35"/>
                </a:cubicBezTo>
                <a:cubicBezTo>
                  <a:pt x="94" y="34"/>
                  <a:pt x="94" y="34"/>
                  <a:pt x="94" y="33"/>
                </a:cubicBezTo>
                <a:cubicBezTo>
                  <a:pt x="99" y="22"/>
                  <a:pt x="94" y="10"/>
                  <a:pt x="84" y="5"/>
                </a:cubicBezTo>
                <a:cubicBezTo>
                  <a:pt x="73" y="0"/>
                  <a:pt x="60" y="5"/>
                  <a:pt x="55" y="15"/>
                </a:cubicBezTo>
                <a:cubicBezTo>
                  <a:pt x="53" y="21"/>
                  <a:pt x="53" y="27"/>
                  <a:pt x="55" y="32"/>
                </a:cubicBezTo>
                <a:cubicBezTo>
                  <a:pt x="49" y="33"/>
                  <a:pt x="43" y="35"/>
                  <a:pt x="38" y="39"/>
                </a:cubicBezTo>
                <a:cubicBezTo>
                  <a:pt x="34" y="34"/>
                  <a:pt x="29" y="32"/>
                  <a:pt x="26" y="34"/>
                </a:cubicBezTo>
                <a:cubicBezTo>
                  <a:pt x="22" y="37"/>
                  <a:pt x="22" y="43"/>
                  <a:pt x="26" y="48"/>
                </a:cubicBezTo>
                <a:cubicBezTo>
                  <a:pt x="26" y="48"/>
                  <a:pt x="26" y="48"/>
                  <a:pt x="26" y="48"/>
                </a:cubicBezTo>
                <a:cubicBezTo>
                  <a:pt x="22" y="53"/>
                  <a:pt x="19" y="58"/>
                  <a:pt x="17" y="64"/>
                </a:cubicBezTo>
                <a:cubicBezTo>
                  <a:pt x="15" y="64"/>
                  <a:pt x="15" y="64"/>
                  <a:pt x="15" y="64"/>
                </a:cubicBezTo>
                <a:cubicBezTo>
                  <a:pt x="7" y="64"/>
                  <a:pt x="0" y="72"/>
                  <a:pt x="0" y="83"/>
                </a:cubicBezTo>
                <a:cubicBezTo>
                  <a:pt x="0" y="94"/>
                  <a:pt x="7" y="102"/>
                  <a:pt x="15" y="102"/>
                </a:cubicBezTo>
                <a:cubicBezTo>
                  <a:pt x="26" y="102"/>
                  <a:pt x="26" y="102"/>
                  <a:pt x="26" y="102"/>
                </a:cubicBezTo>
                <a:cubicBezTo>
                  <a:pt x="29" y="106"/>
                  <a:pt x="33" y="110"/>
                  <a:pt x="38" y="113"/>
                </a:cubicBezTo>
                <a:cubicBezTo>
                  <a:pt x="39" y="120"/>
                  <a:pt x="44" y="125"/>
                  <a:pt x="50" y="125"/>
                </a:cubicBezTo>
                <a:cubicBezTo>
                  <a:pt x="57" y="125"/>
                  <a:pt x="57" y="125"/>
                  <a:pt x="57" y="125"/>
                </a:cubicBezTo>
                <a:cubicBezTo>
                  <a:pt x="60" y="125"/>
                  <a:pt x="63" y="123"/>
                  <a:pt x="65" y="120"/>
                </a:cubicBezTo>
                <a:cubicBezTo>
                  <a:pt x="66" y="121"/>
                  <a:pt x="68" y="121"/>
                  <a:pt x="69" y="121"/>
                </a:cubicBezTo>
                <a:cubicBezTo>
                  <a:pt x="72" y="121"/>
                  <a:pt x="76" y="120"/>
                  <a:pt x="79" y="120"/>
                </a:cubicBezTo>
                <a:cubicBezTo>
                  <a:pt x="81" y="123"/>
                  <a:pt x="84" y="125"/>
                  <a:pt x="88" y="125"/>
                </a:cubicBezTo>
                <a:cubicBezTo>
                  <a:pt x="95" y="125"/>
                  <a:pt x="95" y="125"/>
                  <a:pt x="95" y="125"/>
                </a:cubicBezTo>
                <a:cubicBezTo>
                  <a:pt x="102" y="125"/>
                  <a:pt x="107" y="118"/>
                  <a:pt x="107" y="110"/>
                </a:cubicBezTo>
                <a:cubicBezTo>
                  <a:pt x="107" y="109"/>
                  <a:pt x="107" y="108"/>
                  <a:pt x="107" y="107"/>
                </a:cubicBezTo>
                <a:cubicBezTo>
                  <a:pt x="116" y="99"/>
                  <a:pt x="122" y="88"/>
                  <a:pt x="122" y="75"/>
                </a:cubicBezTo>
                <a:close/>
                <a:moveTo>
                  <a:pt x="8" y="90"/>
                </a:moveTo>
                <a:cubicBezTo>
                  <a:pt x="5" y="90"/>
                  <a:pt x="4" y="87"/>
                  <a:pt x="4" y="83"/>
                </a:cubicBezTo>
                <a:cubicBezTo>
                  <a:pt x="4" y="79"/>
                  <a:pt x="5" y="76"/>
                  <a:pt x="8" y="76"/>
                </a:cubicBezTo>
                <a:cubicBezTo>
                  <a:pt x="10" y="76"/>
                  <a:pt x="11" y="79"/>
                  <a:pt x="11" y="83"/>
                </a:cubicBezTo>
                <a:cubicBezTo>
                  <a:pt x="11" y="87"/>
                  <a:pt x="10" y="90"/>
                  <a:pt x="8" y="90"/>
                </a:cubicBezTo>
                <a:close/>
                <a:moveTo>
                  <a:pt x="20" y="92"/>
                </a:moveTo>
                <a:cubicBezTo>
                  <a:pt x="18" y="92"/>
                  <a:pt x="16" y="89"/>
                  <a:pt x="16" y="85"/>
                </a:cubicBezTo>
                <a:cubicBezTo>
                  <a:pt x="16" y="81"/>
                  <a:pt x="18" y="78"/>
                  <a:pt x="20" y="78"/>
                </a:cubicBezTo>
                <a:cubicBezTo>
                  <a:pt x="22" y="78"/>
                  <a:pt x="24" y="81"/>
                  <a:pt x="24" y="85"/>
                </a:cubicBezTo>
                <a:cubicBezTo>
                  <a:pt x="24" y="89"/>
                  <a:pt x="22" y="92"/>
                  <a:pt x="20" y="92"/>
                </a:cubicBezTo>
                <a:close/>
                <a:moveTo>
                  <a:pt x="62" y="30"/>
                </a:moveTo>
                <a:cubicBezTo>
                  <a:pt x="65" y="27"/>
                  <a:pt x="65" y="27"/>
                  <a:pt x="65" y="27"/>
                </a:cubicBezTo>
                <a:cubicBezTo>
                  <a:pt x="66" y="28"/>
                  <a:pt x="67" y="29"/>
                  <a:pt x="69" y="30"/>
                </a:cubicBezTo>
                <a:cubicBezTo>
                  <a:pt x="70" y="30"/>
                  <a:pt x="70" y="31"/>
                  <a:pt x="71" y="31"/>
                </a:cubicBezTo>
                <a:cubicBezTo>
                  <a:pt x="73" y="32"/>
                  <a:pt x="74" y="32"/>
                  <a:pt x="75" y="30"/>
                </a:cubicBezTo>
                <a:cubicBezTo>
                  <a:pt x="75" y="30"/>
                  <a:pt x="75" y="30"/>
                  <a:pt x="75" y="30"/>
                </a:cubicBezTo>
                <a:cubicBezTo>
                  <a:pt x="76" y="29"/>
                  <a:pt x="75" y="28"/>
                  <a:pt x="73" y="25"/>
                </a:cubicBezTo>
                <a:cubicBezTo>
                  <a:pt x="69" y="22"/>
                  <a:pt x="68" y="19"/>
                  <a:pt x="69" y="16"/>
                </a:cubicBezTo>
                <a:cubicBezTo>
                  <a:pt x="71" y="13"/>
                  <a:pt x="74" y="11"/>
                  <a:pt x="78" y="12"/>
                </a:cubicBezTo>
                <a:cubicBezTo>
                  <a:pt x="78" y="12"/>
                  <a:pt x="78" y="12"/>
                  <a:pt x="78" y="12"/>
                </a:cubicBezTo>
                <a:cubicBezTo>
                  <a:pt x="78" y="12"/>
                  <a:pt x="78" y="12"/>
                  <a:pt x="78" y="12"/>
                </a:cubicBezTo>
                <a:cubicBezTo>
                  <a:pt x="79" y="11"/>
                  <a:pt x="79" y="11"/>
                  <a:pt x="79" y="11"/>
                </a:cubicBezTo>
                <a:cubicBezTo>
                  <a:pt x="79" y="10"/>
                  <a:pt x="80" y="10"/>
                  <a:pt x="81" y="10"/>
                </a:cubicBezTo>
                <a:cubicBezTo>
                  <a:pt x="82" y="11"/>
                  <a:pt x="82" y="12"/>
                  <a:pt x="82" y="13"/>
                </a:cubicBezTo>
                <a:cubicBezTo>
                  <a:pt x="82" y="13"/>
                  <a:pt x="82" y="13"/>
                  <a:pt x="82" y="13"/>
                </a:cubicBezTo>
                <a:cubicBezTo>
                  <a:pt x="82" y="13"/>
                  <a:pt x="82" y="13"/>
                  <a:pt x="82" y="13"/>
                </a:cubicBezTo>
                <a:cubicBezTo>
                  <a:pt x="82" y="14"/>
                  <a:pt x="82" y="14"/>
                  <a:pt x="82" y="14"/>
                </a:cubicBezTo>
                <a:cubicBezTo>
                  <a:pt x="84" y="15"/>
                  <a:pt x="85" y="16"/>
                  <a:pt x="86" y="17"/>
                </a:cubicBezTo>
                <a:cubicBezTo>
                  <a:pt x="83" y="21"/>
                  <a:pt x="83" y="21"/>
                  <a:pt x="83" y="21"/>
                </a:cubicBezTo>
                <a:cubicBezTo>
                  <a:pt x="83" y="20"/>
                  <a:pt x="81" y="18"/>
                  <a:pt x="79" y="17"/>
                </a:cubicBezTo>
                <a:cubicBezTo>
                  <a:pt x="77" y="16"/>
                  <a:pt x="75" y="17"/>
                  <a:pt x="75" y="18"/>
                </a:cubicBezTo>
                <a:cubicBezTo>
                  <a:pt x="74" y="19"/>
                  <a:pt x="75" y="20"/>
                  <a:pt x="78" y="23"/>
                </a:cubicBezTo>
                <a:cubicBezTo>
                  <a:pt x="81" y="26"/>
                  <a:pt x="82" y="28"/>
                  <a:pt x="81" y="31"/>
                </a:cubicBezTo>
                <a:cubicBezTo>
                  <a:pt x="81" y="32"/>
                  <a:pt x="81" y="32"/>
                  <a:pt x="81" y="32"/>
                </a:cubicBezTo>
                <a:cubicBezTo>
                  <a:pt x="79" y="35"/>
                  <a:pt x="76" y="37"/>
                  <a:pt x="71" y="36"/>
                </a:cubicBezTo>
                <a:cubicBezTo>
                  <a:pt x="71" y="37"/>
                  <a:pt x="71" y="37"/>
                  <a:pt x="71" y="37"/>
                </a:cubicBezTo>
                <a:cubicBezTo>
                  <a:pt x="71" y="37"/>
                  <a:pt x="71" y="37"/>
                  <a:pt x="71" y="37"/>
                </a:cubicBezTo>
                <a:cubicBezTo>
                  <a:pt x="71" y="37"/>
                  <a:pt x="71" y="37"/>
                  <a:pt x="71" y="37"/>
                </a:cubicBezTo>
                <a:cubicBezTo>
                  <a:pt x="70" y="38"/>
                  <a:pt x="69" y="39"/>
                  <a:pt x="68" y="38"/>
                </a:cubicBezTo>
                <a:cubicBezTo>
                  <a:pt x="67" y="38"/>
                  <a:pt x="67" y="37"/>
                  <a:pt x="67" y="36"/>
                </a:cubicBezTo>
                <a:cubicBezTo>
                  <a:pt x="68" y="35"/>
                  <a:pt x="68" y="35"/>
                  <a:pt x="68" y="35"/>
                </a:cubicBezTo>
                <a:cubicBezTo>
                  <a:pt x="68" y="35"/>
                  <a:pt x="68" y="35"/>
                  <a:pt x="68" y="35"/>
                </a:cubicBezTo>
                <a:cubicBezTo>
                  <a:pt x="68" y="35"/>
                  <a:pt x="68" y="35"/>
                  <a:pt x="68" y="35"/>
                </a:cubicBezTo>
                <a:cubicBezTo>
                  <a:pt x="65" y="33"/>
                  <a:pt x="63" y="32"/>
                  <a:pt x="62" y="30"/>
                </a:cubicBezTo>
                <a:cubicBezTo>
                  <a:pt x="62" y="30"/>
                  <a:pt x="62" y="30"/>
                  <a:pt x="62" y="30"/>
                </a:cubicBezTo>
                <a:close/>
                <a:moveTo>
                  <a:pt x="99" y="58"/>
                </a:moveTo>
                <a:cubicBezTo>
                  <a:pt x="97" y="57"/>
                  <a:pt x="94" y="55"/>
                  <a:pt x="92" y="54"/>
                </a:cubicBezTo>
                <a:cubicBezTo>
                  <a:pt x="85" y="50"/>
                  <a:pt x="77" y="49"/>
                  <a:pt x="69" y="49"/>
                </a:cubicBezTo>
                <a:cubicBezTo>
                  <a:pt x="60" y="49"/>
                  <a:pt x="53" y="50"/>
                  <a:pt x="46" y="54"/>
                </a:cubicBezTo>
                <a:cubicBezTo>
                  <a:pt x="43" y="55"/>
                  <a:pt x="40" y="57"/>
                  <a:pt x="38" y="58"/>
                </a:cubicBezTo>
                <a:cubicBezTo>
                  <a:pt x="38" y="51"/>
                  <a:pt x="38" y="51"/>
                  <a:pt x="38" y="51"/>
                </a:cubicBezTo>
                <a:cubicBezTo>
                  <a:pt x="40" y="49"/>
                  <a:pt x="43" y="47"/>
                  <a:pt x="46" y="46"/>
                </a:cubicBezTo>
                <a:cubicBezTo>
                  <a:pt x="51" y="44"/>
                  <a:pt x="56" y="42"/>
                  <a:pt x="62" y="41"/>
                </a:cubicBezTo>
                <a:cubicBezTo>
                  <a:pt x="63" y="42"/>
                  <a:pt x="64" y="43"/>
                  <a:pt x="66" y="44"/>
                </a:cubicBezTo>
                <a:cubicBezTo>
                  <a:pt x="72" y="46"/>
                  <a:pt x="79" y="46"/>
                  <a:pt x="85" y="43"/>
                </a:cubicBezTo>
                <a:cubicBezTo>
                  <a:pt x="87" y="44"/>
                  <a:pt x="89" y="45"/>
                  <a:pt x="92" y="46"/>
                </a:cubicBezTo>
                <a:cubicBezTo>
                  <a:pt x="94" y="47"/>
                  <a:pt x="97" y="49"/>
                  <a:pt x="99" y="51"/>
                </a:cubicBezTo>
                <a:lnTo>
                  <a:pt x="99" y="58"/>
                </a:lnTo>
                <a:close/>
              </a:path>
            </a:pathLst>
          </a:custGeom>
          <a:solidFill>
            <a:schemeClr val="bg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Pie 28"/>
          <p:cNvSpPr/>
          <p:nvPr/>
        </p:nvSpPr>
        <p:spPr>
          <a:xfrm>
            <a:off x="6981825" y="2697181"/>
            <a:ext cx="1047750" cy="1047750"/>
          </a:xfrm>
          <a:prstGeom prst="pie">
            <a:avLst>
              <a:gd name="adj1" fmla="val 0"/>
              <a:gd name="adj2" fmla="val 10774004"/>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 name="TextBox 29"/>
          <p:cNvSpPr txBox="1"/>
          <p:nvPr/>
        </p:nvSpPr>
        <p:spPr>
          <a:xfrm>
            <a:off x="7097847" y="3252499"/>
            <a:ext cx="815706" cy="307777"/>
          </a:xfrm>
          <a:prstGeom prst="rect">
            <a:avLst/>
          </a:prstGeom>
          <a:noFill/>
        </p:spPr>
        <p:txBody>
          <a:bodyPr wrap="square" rtlCol="0">
            <a:spAutoFit/>
          </a:bodyPr>
          <a:lstStyle/>
          <a:p>
            <a:r>
              <a:rPr lang="en-US" sz="1400" smtClean="0">
                <a:solidFill>
                  <a:schemeClr val="bg1"/>
                </a:solidFill>
                <a:latin typeface="+mj-lt"/>
              </a:rPr>
              <a:t>TEXT HERE</a:t>
            </a:r>
            <a:endParaRPr lang="en-US" sz="1400">
              <a:solidFill>
                <a:schemeClr val="bg1"/>
              </a:solidFill>
              <a:latin typeface="+mj-lt"/>
            </a:endParaRPr>
          </a:p>
        </p:txBody>
      </p:sp>
      <p:grpSp>
        <p:nvGrpSpPr>
          <p:cNvPr id="31" name="Group 30"/>
          <p:cNvGrpSpPr/>
          <p:nvPr/>
        </p:nvGrpSpPr>
        <p:grpSpPr>
          <a:xfrm>
            <a:off x="7326767" y="2803782"/>
            <a:ext cx="357866" cy="291432"/>
            <a:chOff x="7412038" y="2814638"/>
            <a:chExt cx="463550" cy="379412"/>
          </a:xfrm>
          <a:solidFill>
            <a:schemeClr val="bg1"/>
          </a:solidFill>
        </p:grpSpPr>
        <p:sp>
          <p:nvSpPr>
            <p:cNvPr id="32" name="Freeform 31"/>
            <p:cNvSpPr>
              <a:spLocks noEditPoints="1"/>
            </p:cNvSpPr>
            <p:nvPr/>
          </p:nvSpPr>
          <p:spPr bwMode="auto">
            <a:xfrm>
              <a:off x="7412038" y="2814638"/>
              <a:ext cx="463550" cy="379412"/>
            </a:xfrm>
            <a:custGeom>
              <a:avLst/>
              <a:gdLst>
                <a:gd name="T0" fmla="*/ 117 w 124"/>
                <a:gd name="T1" fmla="*/ 0 h 101"/>
                <a:gd name="T2" fmla="*/ 6 w 124"/>
                <a:gd name="T3" fmla="*/ 0 h 101"/>
                <a:gd name="T4" fmla="*/ 0 w 124"/>
                <a:gd name="T5" fmla="*/ 7 h 101"/>
                <a:gd name="T6" fmla="*/ 0 w 124"/>
                <a:gd name="T7" fmla="*/ 94 h 101"/>
                <a:gd name="T8" fmla="*/ 6 w 124"/>
                <a:gd name="T9" fmla="*/ 101 h 101"/>
                <a:gd name="T10" fmla="*/ 117 w 124"/>
                <a:gd name="T11" fmla="*/ 101 h 101"/>
                <a:gd name="T12" fmla="*/ 124 w 124"/>
                <a:gd name="T13" fmla="*/ 94 h 101"/>
                <a:gd name="T14" fmla="*/ 124 w 124"/>
                <a:gd name="T15" fmla="*/ 7 h 101"/>
                <a:gd name="T16" fmla="*/ 117 w 124"/>
                <a:gd name="T17" fmla="*/ 0 h 101"/>
                <a:gd name="T18" fmla="*/ 7 w 124"/>
                <a:gd name="T19" fmla="*/ 5 h 101"/>
                <a:gd name="T20" fmla="*/ 14 w 124"/>
                <a:gd name="T21" fmla="*/ 5 h 101"/>
                <a:gd name="T22" fmla="*/ 14 w 124"/>
                <a:gd name="T23" fmla="*/ 11 h 101"/>
                <a:gd name="T24" fmla="*/ 7 w 124"/>
                <a:gd name="T25" fmla="*/ 11 h 101"/>
                <a:gd name="T26" fmla="*/ 7 w 124"/>
                <a:gd name="T27" fmla="*/ 5 h 101"/>
                <a:gd name="T28" fmla="*/ 116 w 124"/>
                <a:gd name="T29" fmla="*/ 93 h 101"/>
                <a:gd name="T30" fmla="*/ 7 w 124"/>
                <a:gd name="T31" fmla="*/ 93 h 101"/>
                <a:gd name="T32" fmla="*/ 7 w 124"/>
                <a:gd name="T33" fmla="*/ 16 h 101"/>
                <a:gd name="T34" fmla="*/ 116 w 124"/>
                <a:gd name="T35" fmla="*/ 16 h 101"/>
                <a:gd name="T36" fmla="*/ 116 w 124"/>
                <a:gd name="T37" fmla="*/ 93 h 101"/>
                <a:gd name="T38" fmla="*/ 116 w 124"/>
                <a:gd name="T39" fmla="*/ 11 h 101"/>
                <a:gd name="T40" fmla="*/ 85 w 124"/>
                <a:gd name="T41" fmla="*/ 11 h 101"/>
                <a:gd name="T42" fmla="*/ 85 w 124"/>
                <a:gd name="T43" fmla="*/ 5 h 101"/>
                <a:gd name="T44" fmla="*/ 116 w 124"/>
                <a:gd name="T45" fmla="*/ 5 h 101"/>
                <a:gd name="T46" fmla="*/ 116 w 124"/>
                <a:gd name="T4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01">
                  <a:moveTo>
                    <a:pt x="117" y="0"/>
                  </a:moveTo>
                  <a:cubicBezTo>
                    <a:pt x="6" y="0"/>
                    <a:pt x="6" y="0"/>
                    <a:pt x="6" y="0"/>
                  </a:cubicBezTo>
                  <a:cubicBezTo>
                    <a:pt x="3" y="0"/>
                    <a:pt x="0" y="3"/>
                    <a:pt x="0" y="7"/>
                  </a:cubicBezTo>
                  <a:cubicBezTo>
                    <a:pt x="0" y="94"/>
                    <a:pt x="0" y="94"/>
                    <a:pt x="0" y="94"/>
                  </a:cubicBezTo>
                  <a:cubicBezTo>
                    <a:pt x="0" y="98"/>
                    <a:pt x="3" y="101"/>
                    <a:pt x="6"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7" y="5"/>
                  </a:moveTo>
                  <a:cubicBezTo>
                    <a:pt x="14" y="5"/>
                    <a:pt x="14" y="5"/>
                    <a:pt x="14" y="5"/>
                  </a:cubicBezTo>
                  <a:cubicBezTo>
                    <a:pt x="14" y="11"/>
                    <a:pt x="14" y="11"/>
                    <a:pt x="14" y="11"/>
                  </a:cubicBezTo>
                  <a:cubicBezTo>
                    <a:pt x="7" y="11"/>
                    <a:pt x="7" y="11"/>
                    <a:pt x="7" y="11"/>
                  </a:cubicBezTo>
                  <a:lnTo>
                    <a:pt x="7" y="5"/>
                  </a:lnTo>
                  <a:close/>
                  <a:moveTo>
                    <a:pt x="116" y="93"/>
                  </a:moveTo>
                  <a:cubicBezTo>
                    <a:pt x="7" y="93"/>
                    <a:pt x="7" y="93"/>
                    <a:pt x="7" y="93"/>
                  </a:cubicBezTo>
                  <a:cubicBezTo>
                    <a:pt x="7" y="16"/>
                    <a:pt x="7" y="16"/>
                    <a:pt x="7" y="16"/>
                  </a:cubicBezTo>
                  <a:cubicBezTo>
                    <a:pt x="116" y="16"/>
                    <a:pt x="116" y="16"/>
                    <a:pt x="116" y="16"/>
                  </a:cubicBezTo>
                  <a:lnTo>
                    <a:pt x="116" y="93"/>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7497763" y="2968625"/>
              <a:ext cx="82550" cy="101600"/>
            </a:xfrm>
            <a:custGeom>
              <a:avLst/>
              <a:gdLst>
                <a:gd name="T0" fmla="*/ 21 w 22"/>
                <a:gd name="T1" fmla="*/ 26 h 27"/>
                <a:gd name="T2" fmla="*/ 15 w 22"/>
                <a:gd name="T3" fmla="*/ 27 h 27"/>
                <a:gd name="T4" fmla="*/ 0 w 22"/>
                <a:gd name="T5" fmla="*/ 14 h 27"/>
                <a:gd name="T6" fmla="*/ 15 w 22"/>
                <a:gd name="T7" fmla="*/ 0 h 27"/>
                <a:gd name="T8" fmla="*/ 22 w 22"/>
                <a:gd name="T9" fmla="*/ 1 h 27"/>
                <a:gd name="T10" fmla="*/ 21 w 22"/>
                <a:gd name="T11" fmla="*/ 6 h 27"/>
                <a:gd name="T12" fmla="*/ 15 w 22"/>
                <a:gd name="T13" fmla="*/ 5 h 27"/>
                <a:gd name="T14" fmla="*/ 7 w 22"/>
                <a:gd name="T15" fmla="*/ 14 h 27"/>
                <a:gd name="T16" fmla="*/ 15 w 22"/>
                <a:gd name="T17" fmla="*/ 22 h 27"/>
                <a:gd name="T18" fmla="*/ 21 w 22"/>
                <a:gd name="T19" fmla="*/ 21 h 27"/>
                <a:gd name="T20" fmla="*/ 21 w 22"/>
                <a:gd name="T2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1" y="26"/>
                  </a:moveTo>
                  <a:cubicBezTo>
                    <a:pt x="20" y="27"/>
                    <a:pt x="18" y="27"/>
                    <a:pt x="15" y="27"/>
                  </a:cubicBezTo>
                  <a:cubicBezTo>
                    <a:pt x="5" y="27"/>
                    <a:pt x="0" y="22"/>
                    <a:pt x="0" y="14"/>
                  </a:cubicBezTo>
                  <a:cubicBezTo>
                    <a:pt x="0" y="5"/>
                    <a:pt x="7" y="0"/>
                    <a:pt x="15" y="0"/>
                  </a:cubicBezTo>
                  <a:cubicBezTo>
                    <a:pt x="18" y="0"/>
                    <a:pt x="21" y="0"/>
                    <a:pt x="22" y="1"/>
                  </a:cubicBezTo>
                  <a:cubicBezTo>
                    <a:pt x="21" y="6"/>
                    <a:pt x="21" y="6"/>
                    <a:pt x="21" y="6"/>
                  </a:cubicBezTo>
                  <a:cubicBezTo>
                    <a:pt x="19" y="5"/>
                    <a:pt x="18" y="5"/>
                    <a:pt x="15" y="5"/>
                  </a:cubicBezTo>
                  <a:cubicBezTo>
                    <a:pt x="11" y="5"/>
                    <a:pt x="7" y="8"/>
                    <a:pt x="7" y="14"/>
                  </a:cubicBezTo>
                  <a:cubicBezTo>
                    <a:pt x="7" y="19"/>
                    <a:pt x="10" y="22"/>
                    <a:pt x="15" y="22"/>
                  </a:cubicBezTo>
                  <a:cubicBezTo>
                    <a:pt x="17" y="22"/>
                    <a:pt x="19" y="22"/>
                    <a:pt x="21" y="21"/>
                  </a:cubicBezTo>
                  <a:lnTo>
                    <a:pt x="2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7591426" y="2968625"/>
              <a:ext cx="112713" cy="101600"/>
            </a:xfrm>
            <a:custGeom>
              <a:avLst/>
              <a:gdLst>
                <a:gd name="T0" fmla="*/ 23 w 30"/>
                <a:gd name="T1" fmla="*/ 17 h 27"/>
                <a:gd name="T2" fmla="*/ 23 w 30"/>
                <a:gd name="T3" fmla="*/ 6 h 27"/>
                <a:gd name="T4" fmla="*/ 23 w 30"/>
                <a:gd name="T5" fmla="*/ 6 h 27"/>
                <a:gd name="T6" fmla="*/ 20 w 30"/>
                <a:gd name="T7" fmla="*/ 16 h 27"/>
                <a:gd name="T8" fmla="*/ 17 w 30"/>
                <a:gd name="T9" fmla="*/ 27 h 27"/>
                <a:gd name="T10" fmla="*/ 12 w 30"/>
                <a:gd name="T11" fmla="*/ 27 h 27"/>
                <a:gd name="T12" fmla="*/ 9 w 30"/>
                <a:gd name="T13" fmla="*/ 16 h 27"/>
                <a:gd name="T14" fmla="*/ 7 w 30"/>
                <a:gd name="T15" fmla="*/ 6 h 27"/>
                <a:gd name="T16" fmla="*/ 6 w 30"/>
                <a:gd name="T17" fmla="*/ 6 h 27"/>
                <a:gd name="T18" fmla="*/ 6 w 30"/>
                <a:gd name="T19" fmla="*/ 17 h 27"/>
                <a:gd name="T20" fmla="*/ 6 w 30"/>
                <a:gd name="T21" fmla="*/ 27 h 27"/>
                <a:gd name="T22" fmla="*/ 0 w 30"/>
                <a:gd name="T23" fmla="*/ 27 h 27"/>
                <a:gd name="T24" fmla="*/ 2 w 30"/>
                <a:gd name="T25" fmla="*/ 0 h 27"/>
                <a:gd name="T26" fmla="*/ 10 w 30"/>
                <a:gd name="T27" fmla="*/ 0 h 27"/>
                <a:gd name="T28" fmla="*/ 12 w 30"/>
                <a:gd name="T29" fmla="*/ 9 h 27"/>
                <a:gd name="T30" fmla="*/ 15 w 30"/>
                <a:gd name="T31" fmla="*/ 19 h 27"/>
                <a:gd name="T32" fmla="*/ 15 w 30"/>
                <a:gd name="T33" fmla="*/ 19 h 27"/>
                <a:gd name="T34" fmla="*/ 17 w 30"/>
                <a:gd name="T35" fmla="*/ 9 h 27"/>
                <a:gd name="T36" fmla="*/ 20 w 30"/>
                <a:gd name="T37" fmla="*/ 0 h 27"/>
                <a:gd name="T38" fmla="*/ 28 w 30"/>
                <a:gd name="T39" fmla="*/ 0 h 27"/>
                <a:gd name="T40" fmla="*/ 30 w 30"/>
                <a:gd name="T41" fmla="*/ 27 h 27"/>
                <a:gd name="T42" fmla="*/ 24 w 30"/>
                <a:gd name="T43" fmla="*/ 27 h 27"/>
                <a:gd name="T44" fmla="*/ 23 w 30"/>
                <a:gd name="T4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7">
                  <a:moveTo>
                    <a:pt x="23" y="17"/>
                  </a:moveTo>
                  <a:cubicBezTo>
                    <a:pt x="23" y="13"/>
                    <a:pt x="23" y="9"/>
                    <a:pt x="23" y="6"/>
                  </a:cubicBezTo>
                  <a:cubicBezTo>
                    <a:pt x="23" y="6"/>
                    <a:pt x="23" y="6"/>
                    <a:pt x="23" y="6"/>
                  </a:cubicBezTo>
                  <a:cubicBezTo>
                    <a:pt x="22" y="9"/>
                    <a:pt x="21" y="13"/>
                    <a:pt x="20" y="16"/>
                  </a:cubicBezTo>
                  <a:cubicBezTo>
                    <a:pt x="17" y="27"/>
                    <a:pt x="17" y="27"/>
                    <a:pt x="17" y="27"/>
                  </a:cubicBezTo>
                  <a:cubicBezTo>
                    <a:pt x="12" y="27"/>
                    <a:pt x="12" y="27"/>
                    <a:pt x="12" y="27"/>
                  </a:cubicBezTo>
                  <a:cubicBezTo>
                    <a:pt x="9" y="16"/>
                    <a:pt x="9" y="16"/>
                    <a:pt x="9" y="16"/>
                  </a:cubicBezTo>
                  <a:cubicBezTo>
                    <a:pt x="8" y="13"/>
                    <a:pt x="7" y="9"/>
                    <a:pt x="7" y="6"/>
                  </a:cubicBezTo>
                  <a:cubicBezTo>
                    <a:pt x="6" y="6"/>
                    <a:pt x="6" y="6"/>
                    <a:pt x="6" y="6"/>
                  </a:cubicBezTo>
                  <a:cubicBezTo>
                    <a:pt x="6" y="9"/>
                    <a:pt x="6" y="13"/>
                    <a:pt x="6" y="17"/>
                  </a:cubicBezTo>
                  <a:cubicBezTo>
                    <a:pt x="6" y="27"/>
                    <a:pt x="6" y="27"/>
                    <a:pt x="6" y="27"/>
                  </a:cubicBezTo>
                  <a:cubicBezTo>
                    <a:pt x="0" y="27"/>
                    <a:pt x="0" y="27"/>
                    <a:pt x="0" y="27"/>
                  </a:cubicBezTo>
                  <a:cubicBezTo>
                    <a:pt x="2" y="0"/>
                    <a:pt x="2" y="0"/>
                    <a:pt x="2" y="0"/>
                  </a:cubicBezTo>
                  <a:cubicBezTo>
                    <a:pt x="10" y="0"/>
                    <a:pt x="10" y="0"/>
                    <a:pt x="10" y="0"/>
                  </a:cubicBezTo>
                  <a:cubicBezTo>
                    <a:pt x="12" y="9"/>
                    <a:pt x="12" y="9"/>
                    <a:pt x="12" y="9"/>
                  </a:cubicBezTo>
                  <a:cubicBezTo>
                    <a:pt x="13" y="12"/>
                    <a:pt x="14" y="16"/>
                    <a:pt x="15" y="19"/>
                  </a:cubicBezTo>
                  <a:cubicBezTo>
                    <a:pt x="15" y="19"/>
                    <a:pt x="15" y="19"/>
                    <a:pt x="15" y="19"/>
                  </a:cubicBezTo>
                  <a:cubicBezTo>
                    <a:pt x="16" y="16"/>
                    <a:pt x="16" y="12"/>
                    <a:pt x="17" y="9"/>
                  </a:cubicBezTo>
                  <a:cubicBezTo>
                    <a:pt x="20" y="0"/>
                    <a:pt x="20" y="0"/>
                    <a:pt x="20" y="0"/>
                  </a:cubicBezTo>
                  <a:cubicBezTo>
                    <a:pt x="28" y="0"/>
                    <a:pt x="28" y="0"/>
                    <a:pt x="28" y="0"/>
                  </a:cubicBezTo>
                  <a:cubicBezTo>
                    <a:pt x="30" y="27"/>
                    <a:pt x="30" y="27"/>
                    <a:pt x="30" y="27"/>
                  </a:cubicBezTo>
                  <a:cubicBezTo>
                    <a:pt x="24" y="27"/>
                    <a:pt x="24" y="27"/>
                    <a:pt x="24" y="27"/>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7715251" y="2968625"/>
              <a:ext cx="71438" cy="101600"/>
            </a:xfrm>
            <a:custGeom>
              <a:avLst/>
              <a:gdLst>
                <a:gd name="T0" fmla="*/ 2 w 19"/>
                <a:gd name="T1" fmla="*/ 21 h 27"/>
                <a:gd name="T2" fmla="*/ 8 w 19"/>
                <a:gd name="T3" fmla="*/ 22 h 27"/>
                <a:gd name="T4" fmla="*/ 13 w 19"/>
                <a:gd name="T5" fmla="*/ 19 h 27"/>
                <a:gd name="T6" fmla="*/ 8 w 19"/>
                <a:gd name="T7" fmla="*/ 16 h 27"/>
                <a:gd name="T8" fmla="*/ 1 w 19"/>
                <a:gd name="T9" fmla="*/ 8 h 27"/>
                <a:gd name="T10" fmla="*/ 11 w 19"/>
                <a:gd name="T11" fmla="*/ 0 h 27"/>
                <a:gd name="T12" fmla="*/ 18 w 19"/>
                <a:gd name="T13" fmla="*/ 1 h 27"/>
                <a:gd name="T14" fmla="*/ 16 w 19"/>
                <a:gd name="T15" fmla="*/ 6 h 27"/>
                <a:gd name="T16" fmla="*/ 11 w 19"/>
                <a:gd name="T17" fmla="*/ 5 h 27"/>
                <a:gd name="T18" fmla="*/ 7 w 19"/>
                <a:gd name="T19" fmla="*/ 7 h 27"/>
                <a:gd name="T20" fmla="*/ 12 w 19"/>
                <a:gd name="T21" fmla="*/ 11 h 27"/>
                <a:gd name="T22" fmla="*/ 19 w 19"/>
                <a:gd name="T23" fmla="*/ 19 h 27"/>
                <a:gd name="T24" fmla="*/ 8 w 19"/>
                <a:gd name="T25" fmla="*/ 27 h 27"/>
                <a:gd name="T26" fmla="*/ 0 w 19"/>
                <a:gd name="T27" fmla="*/ 26 h 27"/>
                <a:gd name="T28" fmla="*/ 2 w 1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7">
                  <a:moveTo>
                    <a:pt x="2" y="21"/>
                  </a:moveTo>
                  <a:cubicBezTo>
                    <a:pt x="3" y="22"/>
                    <a:pt x="6" y="22"/>
                    <a:pt x="8" y="22"/>
                  </a:cubicBezTo>
                  <a:cubicBezTo>
                    <a:pt x="11" y="22"/>
                    <a:pt x="13" y="21"/>
                    <a:pt x="13" y="19"/>
                  </a:cubicBezTo>
                  <a:cubicBezTo>
                    <a:pt x="13" y="18"/>
                    <a:pt x="11" y="17"/>
                    <a:pt x="8" y="16"/>
                  </a:cubicBezTo>
                  <a:cubicBezTo>
                    <a:pt x="4" y="14"/>
                    <a:pt x="1" y="12"/>
                    <a:pt x="1" y="8"/>
                  </a:cubicBezTo>
                  <a:cubicBezTo>
                    <a:pt x="1" y="3"/>
                    <a:pt x="5" y="0"/>
                    <a:pt x="11" y="0"/>
                  </a:cubicBezTo>
                  <a:cubicBezTo>
                    <a:pt x="14" y="0"/>
                    <a:pt x="16" y="0"/>
                    <a:pt x="18" y="1"/>
                  </a:cubicBezTo>
                  <a:cubicBezTo>
                    <a:pt x="16" y="6"/>
                    <a:pt x="16" y="6"/>
                    <a:pt x="16" y="6"/>
                  </a:cubicBezTo>
                  <a:cubicBezTo>
                    <a:pt x="15" y="5"/>
                    <a:pt x="14" y="5"/>
                    <a:pt x="11" y="5"/>
                  </a:cubicBezTo>
                  <a:cubicBezTo>
                    <a:pt x="8" y="5"/>
                    <a:pt x="7" y="6"/>
                    <a:pt x="7" y="7"/>
                  </a:cubicBezTo>
                  <a:cubicBezTo>
                    <a:pt x="7" y="9"/>
                    <a:pt x="8" y="10"/>
                    <a:pt x="12" y="11"/>
                  </a:cubicBezTo>
                  <a:cubicBezTo>
                    <a:pt x="17" y="13"/>
                    <a:pt x="19" y="15"/>
                    <a:pt x="19" y="19"/>
                  </a:cubicBezTo>
                  <a:cubicBezTo>
                    <a:pt x="19" y="24"/>
                    <a:pt x="15" y="27"/>
                    <a:pt x="8" y="27"/>
                  </a:cubicBezTo>
                  <a:cubicBezTo>
                    <a:pt x="5" y="27"/>
                    <a:pt x="2" y="27"/>
                    <a:pt x="0" y="26"/>
                  </a:cubicBezTo>
                  <a:lnTo>
                    <a:pt x="2"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6" name="TextBox 35"/>
          <p:cNvSpPr txBox="1"/>
          <p:nvPr/>
        </p:nvSpPr>
        <p:spPr>
          <a:xfrm>
            <a:off x="980031" y="416008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37" name="TextBox 36"/>
          <p:cNvSpPr txBox="1"/>
          <p:nvPr/>
        </p:nvSpPr>
        <p:spPr>
          <a:xfrm>
            <a:off x="2954987" y="4160081"/>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F7307"/>
                </a:solidFill>
                <a:latin typeface="+mj-lt"/>
              </a:rPr>
              <a:t>TEXT</a:t>
            </a:r>
            <a:endParaRPr lang="en-US">
              <a:solidFill>
                <a:srgbClr val="DF7307"/>
              </a:solidFill>
              <a:latin typeface="+mj-lt"/>
            </a:endParaRPr>
          </a:p>
        </p:txBody>
      </p:sp>
      <p:sp>
        <p:nvSpPr>
          <p:cNvPr id="38" name="TextBox 37"/>
          <p:cNvSpPr txBox="1"/>
          <p:nvPr/>
        </p:nvSpPr>
        <p:spPr>
          <a:xfrm>
            <a:off x="4929943" y="416008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39" name="TextBox 38"/>
          <p:cNvSpPr txBox="1"/>
          <p:nvPr/>
        </p:nvSpPr>
        <p:spPr>
          <a:xfrm>
            <a:off x="6904899" y="4160081"/>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42" name="TextBox 4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4" name="TextBox 4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down)">
                                      <p:cBhvr>
                                        <p:cTn id="11" dur="500"/>
                                        <p:tgtEl>
                                          <p:spTgt spid="1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anim calcmode="lin" valueType="num">
                                      <p:cBhvr>
                                        <p:cTn id="30" dur="500" fill="hold"/>
                                        <p:tgtEl>
                                          <p:spTgt spid="17"/>
                                        </p:tgtEl>
                                        <p:attrNameLst>
                                          <p:attrName>ppt_x</p:attrName>
                                        </p:attrNameLst>
                                      </p:cBhvr>
                                      <p:tavLst>
                                        <p:tav tm="0">
                                          <p:val>
                                            <p:strVal val="#ppt_x"/>
                                          </p:val>
                                        </p:tav>
                                        <p:tav tm="100000">
                                          <p:val>
                                            <p:strVal val="#ppt_x"/>
                                          </p:val>
                                        </p:tav>
                                      </p:tavLst>
                                    </p:anim>
                                    <p:anim calcmode="lin" valueType="num">
                                      <p:cBhvr>
                                        <p:cTn id="31" dur="500" fill="hold"/>
                                        <p:tgtEl>
                                          <p:spTgt spid="17"/>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250"/>
                                        <p:tgtEl>
                                          <p:spTgt spid="25"/>
                                        </p:tgtEl>
                                      </p:cBhvr>
                                    </p:animEffect>
                                  </p:childTnLst>
                                </p:cTn>
                              </p:par>
                            </p:childTnLst>
                          </p:cTn>
                        </p:par>
                        <p:par>
                          <p:cTn id="36" fill="hold">
                            <p:stCondLst>
                              <p:cond delay="3500"/>
                            </p:stCondLst>
                            <p:childTnLst>
                              <p:par>
                                <p:cTn id="37" presetID="16" presetClass="entr" presetSubtype="21"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barn(inVertical)">
                                      <p:cBhvr>
                                        <p:cTn id="39" dur="500"/>
                                        <p:tgtEl>
                                          <p:spTgt spid="2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500"/>
                                        <p:tgtEl>
                                          <p:spTgt spid="27"/>
                                        </p:tgtEl>
                                      </p:cBhvr>
                                    </p:animEffect>
                                  </p:childTnLst>
                                </p:cTn>
                              </p:par>
                            </p:childTnLst>
                          </p:cTn>
                        </p:par>
                        <p:par>
                          <p:cTn id="43" fill="hold">
                            <p:stCondLst>
                              <p:cond delay="4000"/>
                            </p:stCondLst>
                            <p:childTnLst>
                              <p:par>
                                <p:cTn id="44" presetID="22" presetClass="entr" presetSubtype="4"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wipe(down)">
                                      <p:cBhvr>
                                        <p:cTn id="46" dur="500"/>
                                        <p:tgtEl>
                                          <p:spTgt spid="2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childTnLst>
                          </p:cTn>
                        </p:par>
                        <p:par>
                          <p:cTn id="50" fill="hold">
                            <p:stCondLst>
                              <p:cond delay="4500"/>
                            </p:stCondLst>
                            <p:childTnLst>
                              <p:par>
                                <p:cTn id="51" presetID="42" presetClass="entr" presetSubtype="0"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fade">
                                      <p:cBhvr>
                                        <p:cTn id="53" dur="500"/>
                                        <p:tgtEl>
                                          <p:spTgt spid="31"/>
                                        </p:tgtEl>
                                      </p:cBhvr>
                                    </p:animEffect>
                                    <p:anim calcmode="lin" valueType="num">
                                      <p:cBhvr>
                                        <p:cTn id="54" dur="500" fill="hold"/>
                                        <p:tgtEl>
                                          <p:spTgt spid="31"/>
                                        </p:tgtEl>
                                        <p:attrNameLst>
                                          <p:attrName>ppt_x</p:attrName>
                                        </p:attrNameLst>
                                      </p:cBhvr>
                                      <p:tavLst>
                                        <p:tav tm="0">
                                          <p:val>
                                            <p:strVal val="#ppt_x"/>
                                          </p:val>
                                        </p:tav>
                                        <p:tav tm="100000">
                                          <p:val>
                                            <p:strVal val="#ppt_x"/>
                                          </p:val>
                                        </p:tav>
                                      </p:tavLst>
                                    </p:anim>
                                    <p:anim calcmode="lin" valueType="num">
                                      <p:cBhvr>
                                        <p:cTn id="55" dur="500" fill="hold"/>
                                        <p:tgtEl>
                                          <p:spTgt spid="31"/>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additive="base">
                                        <p:cTn id="59" dur="250" fill="hold"/>
                                        <p:tgtEl>
                                          <p:spTgt spid="36"/>
                                        </p:tgtEl>
                                        <p:attrNameLst>
                                          <p:attrName>ppt_x</p:attrName>
                                        </p:attrNameLst>
                                      </p:cBhvr>
                                      <p:tavLst>
                                        <p:tav tm="0">
                                          <p:val>
                                            <p:strVal val="#ppt_x"/>
                                          </p:val>
                                        </p:tav>
                                        <p:tav tm="100000">
                                          <p:val>
                                            <p:strVal val="#ppt_x"/>
                                          </p:val>
                                        </p:tav>
                                      </p:tavLst>
                                    </p:anim>
                                    <p:anim calcmode="lin" valueType="num">
                                      <p:cBhvr additive="base">
                                        <p:cTn id="60" dur="250" fill="hold"/>
                                        <p:tgtEl>
                                          <p:spTgt spid="36"/>
                                        </p:tgtEl>
                                        <p:attrNameLst>
                                          <p:attrName>ppt_y</p:attrName>
                                        </p:attrNameLst>
                                      </p:cBhvr>
                                      <p:tavLst>
                                        <p:tav tm="0">
                                          <p:val>
                                            <p:strVal val="1+#ppt_h/2"/>
                                          </p:val>
                                        </p:tav>
                                        <p:tav tm="100000">
                                          <p:val>
                                            <p:strVal val="#ppt_y"/>
                                          </p:val>
                                        </p:tav>
                                      </p:tavLst>
                                    </p:anim>
                                  </p:childTnLst>
                                </p:cTn>
                              </p:par>
                            </p:childTnLst>
                          </p:cTn>
                        </p:par>
                        <p:par>
                          <p:cTn id="61" fill="hold">
                            <p:stCondLst>
                              <p:cond delay="5500"/>
                            </p:stCondLst>
                            <p:childTnLst>
                              <p:par>
                                <p:cTn id="62" presetID="2" presetClass="entr" presetSubtype="4" fill="hold" grpId="0" nodeType="after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250" fill="hold"/>
                                        <p:tgtEl>
                                          <p:spTgt spid="37"/>
                                        </p:tgtEl>
                                        <p:attrNameLst>
                                          <p:attrName>ppt_x</p:attrName>
                                        </p:attrNameLst>
                                      </p:cBhvr>
                                      <p:tavLst>
                                        <p:tav tm="0">
                                          <p:val>
                                            <p:strVal val="#ppt_x"/>
                                          </p:val>
                                        </p:tav>
                                        <p:tav tm="100000">
                                          <p:val>
                                            <p:strVal val="#ppt_x"/>
                                          </p:val>
                                        </p:tav>
                                      </p:tavLst>
                                    </p:anim>
                                    <p:anim calcmode="lin" valueType="num">
                                      <p:cBhvr additive="base">
                                        <p:cTn id="65" dur="250" fill="hold"/>
                                        <p:tgtEl>
                                          <p:spTgt spid="37"/>
                                        </p:tgtEl>
                                        <p:attrNameLst>
                                          <p:attrName>ppt_y</p:attrName>
                                        </p:attrNameLst>
                                      </p:cBhvr>
                                      <p:tavLst>
                                        <p:tav tm="0">
                                          <p:val>
                                            <p:strVal val="1+#ppt_h/2"/>
                                          </p:val>
                                        </p:tav>
                                        <p:tav tm="100000">
                                          <p:val>
                                            <p:strVal val="#ppt_y"/>
                                          </p:val>
                                        </p:tav>
                                      </p:tavLst>
                                    </p:anim>
                                  </p:childTnLst>
                                </p:cTn>
                              </p:par>
                            </p:childTnLst>
                          </p:cTn>
                        </p:par>
                        <p:par>
                          <p:cTn id="66" fill="hold">
                            <p:stCondLst>
                              <p:cond delay="6000"/>
                            </p:stCondLst>
                            <p:childTnLst>
                              <p:par>
                                <p:cTn id="67" presetID="2" presetClass="entr" presetSubtype="4" fill="hold" grpId="0" nodeType="after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additive="base">
                                        <p:cTn id="69" dur="250" fill="hold"/>
                                        <p:tgtEl>
                                          <p:spTgt spid="38"/>
                                        </p:tgtEl>
                                        <p:attrNameLst>
                                          <p:attrName>ppt_x</p:attrName>
                                        </p:attrNameLst>
                                      </p:cBhvr>
                                      <p:tavLst>
                                        <p:tav tm="0">
                                          <p:val>
                                            <p:strVal val="#ppt_x"/>
                                          </p:val>
                                        </p:tav>
                                        <p:tav tm="100000">
                                          <p:val>
                                            <p:strVal val="#ppt_x"/>
                                          </p:val>
                                        </p:tav>
                                      </p:tavLst>
                                    </p:anim>
                                    <p:anim calcmode="lin" valueType="num">
                                      <p:cBhvr additive="base">
                                        <p:cTn id="70" dur="250" fill="hold"/>
                                        <p:tgtEl>
                                          <p:spTgt spid="38"/>
                                        </p:tgtEl>
                                        <p:attrNameLst>
                                          <p:attrName>ppt_y</p:attrName>
                                        </p:attrNameLst>
                                      </p:cBhvr>
                                      <p:tavLst>
                                        <p:tav tm="0">
                                          <p:val>
                                            <p:strVal val="1+#ppt_h/2"/>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 calcmode="lin" valueType="num">
                                      <p:cBhvr additive="base">
                                        <p:cTn id="74" dur="250" fill="hold"/>
                                        <p:tgtEl>
                                          <p:spTgt spid="39"/>
                                        </p:tgtEl>
                                        <p:attrNameLst>
                                          <p:attrName>ppt_x</p:attrName>
                                        </p:attrNameLst>
                                      </p:cBhvr>
                                      <p:tavLst>
                                        <p:tav tm="0">
                                          <p:val>
                                            <p:strVal val="#ppt_x"/>
                                          </p:val>
                                        </p:tav>
                                        <p:tav tm="100000">
                                          <p:val>
                                            <p:strVal val="#ppt_x"/>
                                          </p:val>
                                        </p:tav>
                                      </p:tavLst>
                                    </p:anim>
                                    <p:anim calcmode="lin" valueType="num">
                                      <p:cBhvr additive="base">
                                        <p:cTn id="75" dur="250" fill="hold"/>
                                        <p:tgtEl>
                                          <p:spTgt spid="39"/>
                                        </p:tgtEl>
                                        <p:attrNameLst>
                                          <p:attrName>ppt_y</p:attrName>
                                        </p:attrNameLst>
                                      </p:cBhvr>
                                      <p:tavLst>
                                        <p:tav tm="0">
                                          <p:val>
                                            <p:strVal val="1+#ppt_h/2"/>
                                          </p:val>
                                        </p:tav>
                                        <p:tav tm="100000">
                                          <p:val>
                                            <p:strVal val="#ppt_y"/>
                                          </p:val>
                                        </p:tav>
                                      </p:tavLst>
                                    </p:anim>
                                  </p:childTnLst>
                                </p:cTn>
                              </p:par>
                            </p:childTnLst>
                          </p:cTn>
                        </p:par>
                        <p:par>
                          <p:cTn id="76" fill="hold">
                            <p:stCondLst>
                              <p:cond delay="7000"/>
                            </p:stCondLst>
                            <p:childTnLst>
                              <p:par>
                                <p:cTn id="77" presetID="37" presetClass="entr" presetSubtype="0"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fade">
                                      <p:cBhvr>
                                        <p:cTn id="79" dur="750"/>
                                        <p:tgtEl>
                                          <p:spTgt spid="42"/>
                                        </p:tgtEl>
                                      </p:cBhvr>
                                    </p:animEffect>
                                    <p:anim calcmode="lin" valueType="num">
                                      <p:cBhvr>
                                        <p:cTn id="80" dur="750" fill="hold"/>
                                        <p:tgtEl>
                                          <p:spTgt spid="42"/>
                                        </p:tgtEl>
                                        <p:attrNameLst>
                                          <p:attrName>ppt_x</p:attrName>
                                        </p:attrNameLst>
                                      </p:cBhvr>
                                      <p:tavLst>
                                        <p:tav tm="0">
                                          <p:val>
                                            <p:strVal val="#ppt_x"/>
                                          </p:val>
                                        </p:tav>
                                        <p:tav tm="100000">
                                          <p:val>
                                            <p:strVal val="#ppt_x"/>
                                          </p:val>
                                        </p:tav>
                                      </p:tavLst>
                                    </p:anim>
                                    <p:anim calcmode="lin" valueType="num">
                                      <p:cBhvr>
                                        <p:cTn id="81" dur="675" decel="100000" fill="hold"/>
                                        <p:tgtEl>
                                          <p:spTgt spid="42"/>
                                        </p:tgtEl>
                                        <p:attrNameLst>
                                          <p:attrName>ppt_y</p:attrName>
                                        </p:attrNameLst>
                                      </p:cBhvr>
                                      <p:tavLst>
                                        <p:tav tm="0">
                                          <p:val>
                                            <p:strVal val="#ppt_y+1"/>
                                          </p:val>
                                        </p:tav>
                                        <p:tav tm="100000">
                                          <p:val>
                                            <p:strVal val="#ppt_y-.03"/>
                                          </p:val>
                                        </p:tav>
                                      </p:tavLst>
                                    </p:anim>
                                    <p:anim calcmode="lin" valueType="num">
                                      <p:cBhvr>
                                        <p:cTn id="82" dur="75" accel="100000" fill="hold">
                                          <p:stCondLst>
                                            <p:cond delay="675"/>
                                          </p:stCondLst>
                                        </p:cTn>
                                        <p:tgtEl>
                                          <p:spTgt spid="42"/>
                                        </p:tgtEl>
                                        <p:attrNameLst>
                                          <p:attrName>ppt_y</p:attrName>
                                        </p:attrNameLst>
                                      </p:cBhvr>
                                      <p:tavLst>
                                        <p:tav tm="0">
                                          <p:val>
                                            <p:strVal val="#ppt_y-.03"/>
                                          </p:val>
                                        </p:tav>
                                        <p:tav tm="100000">
                                          <p:val>
                                            <p:strVal val="#ppt_y"/>
                                          </p:val>
                                        </p:tav>
                                      </p:tavLst>
                                    </p:anim>
                                  </p:childTnLst>
                                </p:cTn>
                              </p:par>
                            </p:childTnLst>
                          </p:cTn>
                        </p:par>
                        <p:par>
                          <p:cTn id="83" fill="hold">
                            <p:stCondLst>
                              <p:cond delay="8000"/>
                            </p:stCondLst>
                            <p:childTnLst>
                              <p:par>
                                <p:cTn id="84" presetID="10" presetClass="entr" presetSubtype="0"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Graphic spid="16" grpId="0">
        <p:bldAsOne/>
      </p:bldGraphic>
      <p:bldP spid="25" grpId="0"/>
      <p:bldP spid="26" grpId="0" animBg="1"/>
      <p:bldP spid="27" grpId="0" animBg="1"/>
      <p:bldP spid="29" grpId="0" animBg="1"/>
      <p:bldP spid="30" grpId="0"/>
      <p:bldP spid="36" grpId="0"/>
      <p:bldP spid="37" grpId="0"/>
      <p:bldP spid="38" grpId="0"/>
      <p:bldP spid="39" grpId="0"/>
      <p:bldP spid="42" grpId="0"/>
      <p:bldP spid="4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4"/>
          <p:cNvSpPr>
            <a:spLocks noChangeArrowheads="1"/>
          </p:cNvSpPr>
          <p:nvPr/>
        </p:nvSpPr>
        <p:spPr bwMode="auto">
          <a:xfrm>
            <a:off x="609600" y="1657350"/>
            <a:ext cx="1600200" cy="2590800"/>
          </a:xfrm>
          <a:prstGeom prst="rect">
            <a:avLst/>
          </a:prstGeom>
          <a:solidFill>
            <a:srgbClr val="1FD89C"/>
          </a:solidFill>
          <a:ln>
            <a:noFill/>
          </a:ln>
        </p:spPr>
        <p:txBody>
          <a:bodyPr vert="horz" wrap="square" lIns="91440" tIns="45720" rIns="91440" bIns="45720" numCol="1" anchor="t" anchorCtr="0" compatLnSpc="1"/>
          <a:lstStyle/>
          <a:p>
            <a:endParaRPr lang="en-US"/>
          </a:p>
        </p:txBody>
      </p:sp>
      <p:sp>
        <p:nvSpPr>
          <p:cNvPr id="11" name="Freeform 25"/>
          <p:cNvSpPr/>
          <p:nvPr/>
        </p:nvSpPr>
        <p:spPr bwMode="auto">
          <a:xfrm>
            <a:off x="609600" y="1657350"/>
            <a:ext cx="716494"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2" name="Rectangle 24"/>
          <p:cNvSpPr>
            <a:spLocks noChangeArrowheads="1"/>
          </p:cNvSpPr>
          <p:nvPr/>
        </p:nvSpPr>
        <p:spPr bwMode="auto">
          <a:xfrm>
            <a:off x="2698375" y="1657350"/>
            <a:ext cx="1600200" cy="2590800"/>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13" name="Freeform 25"/>
          <p:cNvSpPr/>
          <p:nvPr/>
        </p:nvSpPr>
        <p:spPr bwMode="auto">
          <a:xfrm>
            <a:off x="2698375" y="1657350"/>
            <a:ext cx="716494"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4" name="Rectangle 24"/>
          <p:cNvSpPr>
            <a:spLocks noChangeArrowheads="1"/>
          </p:cNvSpPr>
          <p:nvPr/>
        </p:nvSpPr>
        <p:spPr bwMode="auto">
          <a:xfrm>
            <a:off x="4787150" y="1657350"/>
            <a:ext cx="1600200" cy="2590800"/>
          </a:xfrm>
          <a:prstGeom prst="rect">
            <a:avLst/>
          </a:prstGeom>
          <a:solidFill>
            <a:srgbClr val="00C3D9"/>
          </a:solidFill>
          <a:ln>
            <a:noFill/>
          </a:ln>
        </p:spPr>
        <p:txBody>
          <a:bodyPr vert="horz" wrap="square" lIns="91440" tIns="45720" rIns="91440" bIns="45720" numCol="1" anchor="t" anchorCtr="0" compatLnSpc="1"/>
          <a:lstStyle/>
          <a:p>
            <a:endParaRPr lang="en-US"/>
          </a:p>
        </p:txBody>
      </p:sp>
      <p:sp>
        <p:nvSpPr>
          <p:cNvPr id="15" name="Freeform 25"/>
          <p:cNvSpPr/>
          <p:nvPr/>
        </p:nvSpPr>
        <p:spPr bwMode="auto">
          <a:xfrm>
            <a:off x="4787150" y="1657350"/>
            <a:ext cx="716494"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6" name="Rectangle 24"/>
          <p:cNvSpPr>
            <a:spLocks noChangeArrowheads="1"/>
          </p:cNvSpPr>
          <p:nvPr/>
        </p:nvSpPr>
        <p:spPr bwMode="auto">
          <a:xfrm>
            <a:off x="6875925" y="1657350"/>
            <a:ext cx="1600200" cy="2590800"/>
          </a:xfrm>
          <a:prstGeom prst="rect">
            <a:avLst/>
          </a:prstGeom>
          <a:solidFill>
            <a:srgbClr val="F3C301"/>
          </a:solidFill>
          <a:ln>
            <a:noFill/>
          </a:ln>
        </p:spPr>
        <p:txBody>
          <a:bodyPr vert="horz" wrap="square" lIns="91440" tIns="45720" rIns="91440" bIns="45720" numCol="1" anchor="t" anchorCtr="0" compatLnSpc="1"/>
          <a:lstStyle/>
          <a:p>
            <a:endParaRPr lang="en-US"/>
          </a:p>
        </p:txBody>
      </p:sp>
      <p:sp>
        <p:nvSpPr>
          <p:cNvPr id="17" name="Freeform 25"/>
          <p:cNvSpPr/>
          <p:nvPr/>
        </p:nvSpPr>
        <p:spPr bwMode="auto">
          <a:xfrm>
            <a:off x="6875925" y="1657350"/>
            <a:ext cx="716494"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9" name="TextBox 18"/>
          <p:cNvSpPr txBox="1"/>
          <p:nvPr/>
        </p:nvSpPr>
        <p:spPr>
          <a:xfrm>
            <a:off x="762000" y="1809750"/>
            <a:ext cx="593521" cy="400110"/>
          </a:xfrm>
          <a:prstGeom prst="rect">
            <a:avLst/>
          </a:prstGeom>
          <a:noFill/>
        </p:spPr>
        <p:txBody>
          <a:bodyPr wrap="square" rtlCol="0">
            <a:spAutoFit/>
          </a:bodyPr>
          <a:lstStyle/>
          <a:p>
            <a:r>
              <a:rPr lang="en-US" sz="2000" smtClean="0">
                <a:solidFill>
                  <a:schemeClr val="tx1">
                    <a:lumMod val="65000"/>
                    <a:lumOff val="35000"/>
                  </a:schemeClr>
                </a:solidFill>
                <a:latin typeface="+mj-lt"/>
              </a:rPr>
              <a:t>01’</a:t>
            </a:r>
            <a:endParaRPr lang="en-US" sz="2000">
              <a:solidFill>
                <a:schemeClr val="tx1">
                  <a:lumMod val="65000"/>
                  <a:lumOff val="35000"/>
                </a:schemeClr>
              </a:solidFill>
              <a:latin typeface="+mj-lt"/>
            </a:endParaRPr>
          </a:p>
        </p:txBody>
      </p:sp>
      <p:sp>
        <p:nvSpPr>
          <p:cNvPr id="20" name="TextBox 19"/>
          <p:cNvSpPr txBox="1"/>
          <p:nvPr/>
        </p:nvSpPr>
        <p:spPr>
          <a:xfrm>
            <a:off x="2834630" y="1809750"/>
            <a:ext cx="593521" cy="400110"/>
          </a:xfrm>
          <a:prstGeom prst="rect">
            <a:avLst/>
          </a:prstGeom>
          <a:noFill/>
        </p:spPr>
        <p:txBody>
          <a:bodyPr wrap="square" rtlCol="0">
            <a:spAutoFit/>
          </a:bodyPr>
          <a:lstStyle/>
          <a:p>
            <a:r>
              <a:rPr lang="en-US" sz="2000" smtClean="0">
                <a:solidFill>
                  <a:schemeClr val="tx1">
                    <a:lumMod val="65000"/>
                    <a:lumOff val="35000"/>
                  </a:schemeClr>
                </a:solidFill>
                <a:latin typeface="+mj-lt"/>
              </a:rPr>
              <a:t>02’</a:t>
            </a:r>
            <a:endParaRPr lang="en-US" sz="2000">
              <a:solidFill>
                <a:schemeClr val="tx1">
                  <a:lumMod val="65000"/>
                  <a:lumOff val="35000"/>
                </a:schemeClr>
              </a:solidFill>
              <a:latin typeface="+mj-lt"/>
            </a:endParaRPr>
          </a:p>
        </p:txBody>
      </p:sp>
      <p:sp>
        <p:nvSpPr>
          <p:cNvPr id="21" name="TextBox 20"/>
          <p:cNvSpPr txBox="1"/>
          <p:nvPr/>
        </p:nvSpPr>
        <p:spPr>
          <a:xfrm>
            <a:off x="4907260" y="1809750"/>
            <a:ext cx="593521" cy="400110"/>
          </a:xfrm>
          <a:prstGeom prst="rect">
            <a:avLst/>
          </a:prstGeom>
          <a:noFill/>
        </p:spPr>
        <p:txBody>
          <a:bodyPr wrap="square" rtlCol="0">
            <a:spAutoFit/>
          </a:bodyPr>
          <a:lstStyle/>
          <a:p>
            <a:r>
              <a:rPr lang="en-US" sz="2000" smtClean="0">
                <a:solidFill>
                  <a:schemeClr val="tx1">
                    <a:lumMod val="65000"/>
                    <a:lumOff val="35000"/>
                  </a:schemeClr>
                </a:solidFill>
                <a:latin typeface="+mj-lt"/>
              </a:rPr>
              <a:t>03’</a:t>
            </a:r>
            <a:endParaRPr lang="en-US" sz="2000">
              <a:solidFill>
                <a:schemeClr val="tx1">
                  <a:lumMod val="65000"/>
                  <a:lumOff val="35000"/>
                </a:schemeClr>
              </a:solidFill>
              <a:latin typeface="+mj-lt"/>
            </a:endParaRPr>
          </a:p>
        </p:txBody>
      </p:sp>
      <p:sp>
        <p:nvSpPr>
          <p:cNvPr id="22" name="TextBox 21"/>
          <p:cNvSpPr txBox="1"/>
          <p:nvPr/>
        </p:nvSpPr>
        <p:spPr>
          <a:xfrm>
            <a:off x="6979890" y="1809750"/>
            <a:ext cx="593521" cy="400110"/>
          </a:xfrm>
          <a:prstGeom prst="rect">
            <a:avLst/>
          </a:prstGeom>
          <a:noFill/>
        </p:spPr>
        <p:txBody>
          <a:bodyPr wrap="square" rtlCol="0">
            <a:spAutoFit/>
          </a:bodyPr>
          <a:lstStyle/>
          <a:p>
            <a:r>
              <a:rPr lang="en-US" sz="2000" smtClean="0">
                <a:solidFill>
                  <a:schemeClr val="tx1">
                    <a:lumMod val="65000"/>
                    <a:lumOff val="35000"/>
                  </a:schemeClr>
                </a:solidFill>
                <a:latin typeface="+mj-lt"/>
              </a:rPr>
              <a:t>04’</a:t>
            </a:r>
            <a:endParaRPr lang="en-US" sz="2000">
              <a:solidFill>
                <a:schemeClr val="tx1">
                  <a:lumMod val="65000"/>
                  <a:lumOff val="35000"/>
                </a:schemeClr>
              </a:solidFill>
              <a:latin typeface="+mj-lt"/>
            </a:endParaRPr>
          </a:p>
        </p:txBody>
      </p:sp>
      <p:sp>
        <p:nvSpPr>
          <p:cNvPr id="23" name="TextBox 22"/>
          <p:cNvSpPr txBox="1"/>
          <p:nvPr/>
        </p:nvSpPr>
        <p:spPr>
          <a:xfrm>
            <a:off x="948480" y="3193018"/>
            <a:ext cx="922440" cy="369332"/>
          </a:xfrm>
          <a:prstGeom prst="rect">
            <a:avLst/>
          </a:prstGeom>
          <a:noFill/>
        </p:spPr>
        <p:txBody>
          <a:bodyPr wrap="square" rtlCol="0">
            <a:spAutoFit/>
          </a:bodyPr>
          <a:lstStyle/>
          <a:p>
            <a:pPr algn="ctr"/>
            <a:r>
              <a:rPr lang="en-US" smtClean="0">
                <a:solidFill>
                  <a:schemeClr val="bg1"/>
                </a:solidFill>
                <a:latin typeface="+mj-lt"/>
              </a:rPr>
              <a:t>TEXT HERE</a:t>
            </a:r>
            <a:endParaRPr lang="en-US">
              <a:solidFill>
                <a:schemeClr val="bg1"/>
              </a:solidFill>
              <a:latin typeface="+mj-lt"/>
            </a:endParaRPr>
          </a:p>
        </p:txBody>
      </p:sp>
      <p:grpSp>
        <p:nvGrpSpPr>
          <p:cNvPr id="24" name="Group 23"/>
          <p:cNvGrpSpPr/>
          <p:nvPr/>
        </p:nvGrpSpPr>
        <p:grpSpPr>
          <a:xfrm>
            <a:off x="1366158" y="2541200"/>
            <a:ext cx="508940" cy="525723"/>
            <a:chOff x="8188325" y="3233738"/>
            <a:chExt cx="506413" cy="500062"/>
          </a:xfrm>
          <a:solidFill>
            <a:schemeClr val="bg1"/>
          </a:solidFill>
        </p:grpSpPr>
        <p:sp>
          <p:nvSpPr>
            <p:cNvPr id="25" name="Freeform 24"/>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 name="Freeform 25"/>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 name="Freeform 26"/>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9" name="Freeform 28"/>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0" name="Freeform 29"/>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2" name="Freeform 31"/>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3" name="Freeform 32"/>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6" name="Group 35"/>
          <p:cNvGrpSpPr/>
          <p:nvPr/>
        </p:nvGrpSpPr>
        <p:grpSpPr>
          <a:xfrm>
            <a:off x="5510347" y="2502973"/>
            <a:ext cx="575663" cy="602177"/>
            <a:chOff x="7640638" y="3014663"/>
            <a:chExt cx="434976" cy="434976"/>
          </a:xfrm>
          <a:solidFill>
            <a:schemeClr val="bg1"/>
          </a:solidFill>
        </p:grpSpPr>
        <p:sp>
          <p:nvSpPr>
            <p:cNvPr id="37" name="Freeform 36"/>
            <p:cNvSpPr/>
            <p:nvPr/>
          </p:nvSpPr>
          <p:spPr bwMode="auto">
            <a:xfrm>
              <a:off x="7651751" y="3014663"/>
              <a:ext cx="198438" cy="190500"/>
            </a:xfrm>
            <a:custGeom>
              <a:avLst/>
              <a:gdLst>
                <a:gd name="T0" fmla="*/ 42 w 53"/>
                <a:gd name="T1" fmla="*/ 0 h 51"/>
                <a:gd name="T2" fmla="*/ 41 w 53"/>
                <a:gd name="T3" fmla="*/ 0 h 51"/>
                <a:gd name="T4" fmla="*/ 38 w 53"/>
                <a:gd name="T5" fmla="*/ 2 h 51"/>
                <a:gd name="T6" fmla="*/ 38 w 53"/>
                <a:gd name="T7" fmla="*/ 6 h 51"/>
                <a:gd name="T8" fmla="*/ 13 w 53"/>
                <a:gd name="T9" fmla="*/ 22 h 51"/>
                <a:gd name="T10" fmla="*/ 0 w 53"/>
                <a:gd name="T11" fmla="*/ 50 h 51"/>
                <a:gd name="T12" fmla="*/ 0 w 53"/>
                <a:gd name="T13" fmla="*/ 51 h 51"/>
                <a:gd name="T14" fmla="*/ 1 w 53"/>
                <a:gd name="T15" fmla="*/ 51 h 51"/>
                <a:gd name="T16" fmla="*/ 8 w 53"/>
                <a:gd name="T17" fmla="*/ 51 h 51"/>
                <a:gd name="T18" fmla="*/ 9 w 53"/>
                <a:gd name="T19" fmla="*/ 50 h 51"/>
                <a:gd name="T20" fmla="*/ 38 w 53"/>
                <a:gd name="T21" fmla="*/ 15 h 51"/>
                <a:gd name="T22" fmla="*/ 38 w 53"/>
                <a:gd name="T23" fmla="*/ 18 h 51"/>
                <a:gd name="T24" fmla="*/ 41 w 53"/>
                <a:gd name="T25" fmla="*/ 21 h 51"/>
                <a:gd name="T26" fmla="*/ 42 w 53"/>
                <a:gd name="T27" fmla="*/ 20 h 51"/>
                <a:gd name="T28" fmla="*/ 52 w 53"/>
                <a:gd name="T29" fmla="*/ 12 h 51"/>
                <a:gd name="T30" fmla="*/ 53 w 53"/>
                <a:gd name="T31" fmla="*/ 10 h 51"/>
                <a:gd name="T32" fmla="*/ 52 w 53"/>
                <a:gd name="T33" fmla="*/ 8 h 51"/>
                <a:gd name="T34" fmla="*/ 42 w 5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1">
                  <a:moveTo>
                    <a:pt x="42" y="0"/>
                  </a:moveTo>
                  <a:cubicBezTo>
                    <a:pt x="42" y="0"/>
                    <a:pt x="41" y="0"/>
                    <a:pt x="41" y="0"/>
                  </a:cubicBezTo>
                  <a:cubicBezTo>
                    <a:pt x="39" y="0"/>
                    <a:pt x="38" y="1"/>
                    <a:pt x="38" y="2"/>
                  </a:cubicBezTo>
                  <a:cubicBezTo>
                    <a:pt x="38" y="6"/>
                    <a:pt x="38" y="6"/>
                    <a:pt x="38" y="6"/>
                  </a:cubicBezTo>
                  <a:cubicBezTo>
                    <a:pt x="28" y="9"/>
                    <a:pt x="20" y="14"/>
                    <a:pt x="13" y="22"/>
                  </a:cubicBezTo>
                  <a:cubicBezTo>
                    <a:pt x="6" y="30"/>
                    <a:pt x="1" y="40"/>
                    <a:pt x="0" y="50"/>
                  </a:cubicBezTo>
                  <a:cubicBezTo>
                    <a:pt x="0" y="50"/>
                    <a:pt x="0" y="51"/>
                    <a:pt x="0" y="51"/>
                  </a:cubicBezTo>
                  <a:cubicBezTo>
                    <a:pt x="0" y="51"/>
                    <a:pt x="1" y="51"/>
                    <a:pt x="1" y="51"/>
                  </a:cubicBezTo>
                  <a:cubicBezTo>
                    <a:pt x="8" y="51"/>
                    <a:pt x="8" y="51"/>
                    <a:pt x="8" y="51"/>
                  </a:cubicBezTo>
                  <a:cubicBezTo>
                    <a:pt x="8" y="51"/>
                    <a:pt x="9" y="51"/>
                    <a:pt x="9" y="50"/>
                  </a:cubicBezTo>
                  <a:cubicBezTo>
                    <a:pt x="11" y="34"/>
                    <a:pt x="23" y="20"/>
                    <a:pt x="38" y="15"/>
                  </a:cubicBezTo>
                  <a:cubicBezTo>
                    <a:pt x="38" y="18"/>
                    <a:pt x="38" y="18"/>
                    <a:pt x="38" y="18"/>
                  </a:cubicBezTo>
                  <a:cubicBezTo>
                    <a:pt x="38" y="19"/>
                    <a:pt x="39" y="21"/>
                    <a:pt x="41" y="21"/>
                  </a:cubicBezTo>
                  <a:cubicBezTo>
                    <a:pt x="41" y="21"/>
                    <a:pt x="42" y="20"/>
                    <a:pt x="42" y="20"/>
                  </a:cubicBezTo>
                  <a:cubicBezTo>
                    <a:pt x="52" y="12"/>
                    <a:pt x="52" y="12"/>
                    <a:pt x="52" y="12"/>
                  </a:cubicBezTo>
                  <a:cubicBezTo>
                    <a:pt x="52" y="12"/>
                    <a:pt x="53" y="11"/>
                    <a:pt x="53" y="10"/>
                  </a:cubicBezTo>
                  <a:cubicBezTo>
                    <a:pt x="53" y="9"/>
                    <a:pt x="52" y="9"/>
                    <a:pt x="52" y="8"/>
                  </a:cubicBezTo>
                  <a:lnTo>
                    <a:pt x="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p:nvPr/>
          </p:nvSpPr>
          <p:spPr bwMode="auto">
            <a:xfrm>
              <a:off x="7640638" y="3235326"/>
              <a:ext cx="190500" cy="198438"/>
            </a:xfrm>
            <a:custGeom>
              <a:avLst/>
              <a:gdLst>
                <a:gd name="T0" fmla="*/ 50 w 51"/>
                <a:gd name="T1" fmla="*/ 44 h 53"/>
                <a:gd name="T2" fmla="*/ 15 w 51"/>
                <a:gd name="T3" fmla="*/ 14 h 53"/>
                <a:gd name="T4" fmla="*/ 18 w 51"/>
                <a:gd name="T5" fmla="*/ 14 h 53"/>
                <a:gd name="T6" fmla="*/ 20 w 51"/>
                <a:gd name="T7" fmla="*/ 13 h 53"/>
                <a:gd name="T8" fmla="*/ 20 w 51"/>
                <a:gd name="T9" fmla="*/ 10 h 53"/>
                <a:gd name="T10" fmla="*/ 12 w 51"/>
                <a:gd name="T11" fmla="*/ 1 h 53"/>
                <a:gd name="T12" fmla="*/ 10 w 51"/>
                <a:gd name="T13" fmla="*/ 0 h 53"/>
                <a:gd name="T14" fmla="*/ 8 w 51"/>
                <a:gd name="T15" fmla="*/ 1 h 53"/>
                <a:gd name="T16" fmla="*/ 0 w 51"/>
                <a:gd name="T17" fmla="*/ 10 h 53"/>
                <a:gd name="T18" fmla="*/ 0 w 51"/>
                <a:gd name="T19" fmla="*/ 13 h 53"/>
                <a:gd name="T20" fmla="*/ 2 w 51"/>
                <a:gd name="T21" fmla="*/ 14 h 53"/>
                <a:gd name="T22" fmla="*/ 6 w 51"/>
                <a:gd name="T23" fmla="*/ 14 h 53"/>
                <a:gd name="T24" fmla="*/ 22 w 51"/>
                <a:gd name="T25" fmla="*/ 40 h 53"/>
                <a:gd name="T26" fmla="*/ 50 w 51"/>
                <a:gd name="T27" fmla="*/ 53 h 53"/>
                <a:gd name="T28" fmla="*/ 50 w 51"/>
                <a:gd name="T29" fmla="*/ 53 h 53"/>
                <a:gd name="T30" fmla="*/ 51 w 51"/>
                <a:gd name="T31" fmla="*/ 52 h 53"/>
                <a:gd name="T32" fmla="*/ 51 w 51"/>
                <a:gd name="T33" fmla="*/ 52 h 53"/>
                <a:gd name="T34" fmla="*/ 51 w 51"/>
                <a:gd name="T35" fmla="*/ 45 h 53"/>
                <a:gd name="T36" fmla="*/ 50 w 51"/>
                <a:gd name="T37"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53">
                  <a:moveTo>
                    <a:pt x="50" y="44"/>
                  </a:moveTo>
                  <a:cubicBezTo>
                    <a:pt x="34" y="42"/>
                    <a:pt x="20" y="30"/>
                    <a:pt x="15" y="14"/>
                  </a:cubicBezTo>
                  <a:cubicBezTo>
                    <a:pt x="18" y="14"/>
                    <a:pt x="18" y="14"/>
                    <a:pt x="18" y="14"/>
                  </a:cubicBezTo>
                  <a:cubicBezTo>
                    <a:pt x="19" y="14"/>
                    <a:pt x="20" y="14"/>
                    <a:pt x="20" y="13"/>
                  </a:cubicBezTo>
                  <a:cubicBezTo>
                    <a:pt x="21" y="12"/>
                    <a:pt x="21" y="11"/>
                    <a:pt x="20" y="10"/>
                  </a:cubicBezTo>
                  <a:cubicBezTo>
                    <a:pt x="12" y="1"/>
                    <a:pt x="12" y="1"/>
                    <a:pt x="12" y="1"/>
                  </a:cubicBezTo>
                  <a:cubicBezTo>
                    <a:pt x="12" y="0"/>
                    <a:pt x="11" y="0"/>
                    <a:pt x="10" y="0"/>
                  </a:cubicBezTo>
                  <a:cubicBezTo>
                    <a:pt x="9" y="0"/>
                    <a:pt x="9" y="0"/>
                    <a:pt x="8" y="1"/>
                  </a:cubicBezTo>
                  <a:cubicBezTo>
                    <a:pt x="0" y="10"/>
                    <a:pt x="0" y="10"/>
                    <a:pt x="0" y="10"/>
                  </a:cubicBezTo>
                  <a:cubicBezTo>
                    <a:pt x="0" y="11"/>
                    <a:pt x="0" y="12"/>
                    <a:pt x="0" y="13"/>
                  </a:cubicBezTo>
                  <a:cubicBezTo>
                    <a:pt x="0" y="14"/>
                    <a:pt x="1" y="14"/>
                    <a:pt x="2" y="14"/>
                  </a:cubicBezTo>
                  <a:cubicBezTo>
                    <a:pt x="6" y="14"/>
                    <a:pt x="6" y="14"/>
                    <a:pt x="6" y="14"/>
                  </a:cubicBezTo>
                  <a:cubicBezTo>
                    <a:pt x="9" y="24"/>
                    <a:pt x="14" y="33"/>
                    <a:pt x="22" y="40"/>
                  </a:cubicBezTo>
                  <a:cubicBezTo>
                    <a:pt x="30" y="47"/>
                    <a:pt x="40" y="51"/>
                    <a:pt x="50" y="53"/>
                  </a:cubicBezTo>
                  <a:cubicBezTo>
                    <a:pt x="50" y="53"/>
                    <a:pt x="50" y="53"/>
                    <a:pt x="50" y="53"/>
                  </a:cubicBezTo>
                  <a:cubicBezTo>
                    <a:pt x="51" y="53"/>
                    <a:pt x="51" y="53"/>
                    <a:pt x="51" y="52"/>
                  </a:cubicBezTo>
                  <a:cubicBezTo>
                    <a:pt x="51" y="52"/>
                    <a:pt x="51" y="52"/>
                    <a:pt x="51" y="52"/>
                  </a:cubicBezTo>
                  <a:cubicBezTo>
                    <a:pt x="51" y="45"/>
                    <a:pt x="51" y="45"/>
                    <a:pt x="51" y="45"/>
                  </a:cubicBezTo>
                  <a:cubicBezTo>
                    <a:pt x="51" y="44"/>
                    <a:pt x="51" y="44"/>
                    <a:pt x="50"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7861301" y="3251201"/>
              <a:ext cx="203200" cy="198438"/>
            </a:xfrm>
            <a:custGeom>
              <a:avLst/>
              <a:gdLst>
                <a:gd name="T0" fmla="*/ 53 w 54"/>
                <a:gd name="T1" fmla="*/ 0 h 53"/>
                <a:gd name="T2" fmla="*/ 46 w 54"/>
                <a:gd name="T3" fmla="*/ 0 h 53"/>
                <a:gd name="T4" fmla="*/ 45 w 54"/>
                <a:gd name="T5" fmla="*/ 0 h 53"/>
                <a:gd name="T6" fmla="*/ 15 w 54"/>
                <a:gd name="T7" fmla="*/ 37 h 53"/>
                <a:gd name="T8" fmla="*/ 15 w 54"/>
                <a:gd name="T9" fmla="*/ 34 h 53"/>
                <a:gd name="T10" fmla="*/ 12 w 54"/>
                <a:gd name="T11" fmla="*/ 31 h 53"/>
                <a:gd name="T12" fmla="*/ 11 w 54"/>
                <a:gd name="T13" fmla="*/ 32 h 53"/>
                <a:gd name="T14" fmla="*/ 1 w 54"/>
                <a:gd name="T15" fmla="*/ 40 h 53"/>
                <a:gd name="T16" fmla="*/ 0 w 54"/>
                <a:gd name="T17" fmla="*/ 42 h 53"/>
                <a:gd name="T18" fmla="*/ 1 w 54"/>
                <a:gd name="T19" fmla="*/ 44 h 53"/>
                <a:gd name="T20" fmla="*/ 11 w 54"/>
                <a:gd name="T21" fmla="*/ 52 h 53"/>
                <a:gd name="T22" fmla="*/ 12 w 54"/>
                <a:gd name="T23" fmla="*/ 53 h 53"/>
                <a:gd name="T24" fmla="*/ 15 w 54"/>
                <a:gd name="T25" fmla="*/ 50 h 53"/>
                <a:gd name="T26" fmla="*/ 15 w 54"/>
                <a:gd name="T27" fmla="*/ 46 h 53"/>
                <a:gd name="T28" fmla="*/ 41 w 54"/>
                <a:gd name="T29" fmla="*/ 30 h 53"/>
                <a:gd name="T30" fmla="*/ 54 w 54"/>
                <a:gd name="T31" fmla="*/ 1 h 53"/>
                <a:gd name="T32" fmla="*/ 54 w 54"/>
                <a:gd name="T33" fmla="*/ 0 h 53"/>
                <a:gd name="T34" fmla="*/ 53 w 54"/>
                <a:gd name="T3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3">
                  <a:moveTo>
                    <a:pt x="53" y="0"/>
                  </a:moveTo>
                  <a:cubicBezTo>
                    <a:pt x="46" y="0"/>
                    <a:pt x="46" y="0"/>
                    <a:pt x="46" y="0"/>
                  </a:cubicBezTo>
                  <a:cubicBezTo>
                    <a:pt x="46" y="0"/>
                    <a:pt x="45" y="0"/>
                    <a:pt x="45" y="0"/>
                  </a:cubicBezTo>
                  <a:cubicBezTo>
                    <a:pt x="43" y="17"/>
                    <a:pt x="31" y="32"/>
                    <a:pt x="15" y="37"/>
                  </a:cubicBezTo>
                  <a:cubicBezTo>
                    <a:pt x="15" y="34"/>
                    <a:pt x="15" y="34"/>
                    <a:pt x="15" y="34"/>
                  </a:cubicBezTo>
                  <a:cubicBezTo>
                    <a:pt x="15" y="32"/>
                    <a:pt x="14" y="31"/>
                    <a:pt x="12" y="31"/>
                  </a:cubicBezTo>
                  <a:cubicBezTo>
                    <a:pt x="12" y="31"/>
                    <a:pt x="11" y="31"/>
                    <a:pt x="11" y="32"/>
                  </a:cubicBezTo>
                  <a:cubicBezTo>
                    <a:pt x="1" y="40"/>
                    <a:pt x="1" y="40"/>
                    <a:pt x="1" y="40"/>
                  </a:cubicBezTo>
                  <a:cubicBezTo>
                    <a:pt x="0" y="40"/>
                    <a:pt x="0" y="41"/>
                    <a:pt x="0" y="42"/>
                  </a:cubicBezTo>
                  <a:cubicBezTo>
                    <a:pt x="0" y="43"/>
                    <a:pt x="0" y="43"/>
                    <a:pt x="1" y="44"/>
                  </a:cubicBezTo>
                  <a:cubicBezTo>
                    <a:pt x="11" y="52"/>
                    <a:pt x="11" y="52"/>
                    <a:pt x="11" y="52"/>
                  </a:cubicBezTo>
                  <a:cubicBezTo>
                    <a:pt x="11" y="52"/>
                    <a:pt x="12" y="53"/>
                    <a:pt x="12" y="53"/>
                  </a:cubicBezTo>
                  <a:cubicBezTo>
                    <a:pt x="14" y="53"/>
                    <a:pt x="15" y="51"/>
                    <a:pt x="15" y="50"/>
                  </a:cubicBezTo>
                  <a:cubicBezTo>
                    <a:pt x="15" y="46"/>
                    <a:pt x="15" y="46"/>
                    <a:pt x="15" y="46"/>
                  </a:cubicBezTo>
                  <a:cubicBezTo>
                    <a:pt x="25" y="43"/>
                    <a:pt x="34" y="38"/>
                    <a:pt x="41" y="30"/>
                  </a:cubicBezTo>
                  <a:cubicBezTo>
                    <a:pt x="48" y="21"/>
                    <a:pt x="53" y="11"/>
                    <a:pt x="54" y="1"/>
                  </a:cubicBezTo>
                  <a:cubicBezTo>
                    <a:pt x="54" y="0"/>
                    <a:pt x="54" y="0"/>
                    <a:pt x="54" y="0"/>
                  </a:cubicBezTo>
                  <a:cubicBezTo>
                    <a:pt x="54" y="0"/>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7880351" y="3022601"/>
              <a:ext cx="195263" cy="198438"/>
            </a:xfrm>
            <a:custGeom>
              <a:avLst/>
              <a:gdLst>
                <a:gd name="T0" fmla="*/ 51 w 52"/>
                <a:gd name="T1" fmla="*/ 40 h 53"/>
                <a:gd name="T2" fmla="*/ 49 w 52"/>
                <a:gd name="T3" fmla="*/ 39 h 53"/>
                <a:gd name="T4" fmla="*/ 45 w 52"/>
                <a:gd name="T5" fmla="*/ 39 h 53"/>
                <a:gd name="T6" fmla="*/ 29 w 52"/>
                <a:gd name="T7" fmla="*/ 13 h 53"/>
                <a:gd name="T8" fmla="*/ 1 w 52"/>
                <a:gd name="T9" fmla="*/ 0 h 53"/>
                <a:gd name="T10" fmla="*/ 1 w 52"/>
                <a:gd name="T11" fmla="*/ 0 h 53"/>
                <a:gd name="T12" fmla="*/ 1 w 52"/>
                <a:gd name="T13" fmla="*/ 1 h 53"/>
                <a:gd name="T14" fmla="*/ 0 w 52"/>
                <a:gd name="T15" fmla="*/ 1 h 53"/>
                <a:gd name="T16" fmla="*/ 0 w 52"/>
                <a:gd name="T17" fmla="*/ 8 h 53"/>
                <a:gd name="T18" fmla="*/ 1 w 52"/>
                <a:gd name="T19" fmla="*/ 9 h 53"/>
                <a:gd name="T20" fmla="*/ 37 w 52"/>
                <a:gd name="T21" fmla="*/ 39 h 53"/>
                <a:gd name="T22" fmla="*/ 33 w 52"/>
                <a:gd name="T23" fmla="*/ 39 h 53"/>
                <a:gd name="T24" fmla="*/ 31 w 52"/>
                <a:gd name="T25" fmla="*/ 40 h 53"/>
                <a:gd name="T26" fmla="*/ 31 w 52"/>
                <a:gd name="T27" fmla="*/ 43 h 53"/>
                <a:gd name="T28" fmla="*/ 39 w 52"/>
                <a:gd name="T29" fmla="*/ 52 h 53"/>
                <a:gd name="T30" fmla="*/ 41 w 52"/>
                <a:gd name="T31" fmla="*/ 53 h 53"/>
                <a:gd name="T32" fmla="*/ 43 w 52"/>
                <a:gd name="T33" fmla="*/ 52 h 53"/>
                <a:gd name="T34" fmla="*/ 51 w 52"/>
                <a:gd name="T35" fmla="*/ 43 h 53"/>
                <a:gd name="T36" fmla="*/ 51 w 52"/>
                <a:gd name="T37"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3">
                  <a:moveTo>
                    <a:pt x="51" y="40"/>
                  </a:moveTo>
                  <a:cubicBezTo>
                    <a:pt x="51" y="39"/>
                    <a:pt x="50" y="39"/>
                    <a:pt x="49" y="39"/>
                  </a:cubicBezTo>
                  <a:cubicBezTo>
                    <a:pt x="45" y="39"/>
                    <a:pt x="45" y="39"/>
                    <a:pt x="45" y="39"/>
                  </a:cubicBezTo>
                  <a:cubicBezTo>
                    <a:pt x="42" y="29"/>
                    <a:pt x="37" y="20"/>
                    <a:pt x="29" y="13"/>
                  </a:cubicBezTo>
                  <a:cubicBezTo>
                    <a:pt x="21" y="6"/>
                    <a:pt x="12" y="2"/>
                    <a:pt x="1" y="0"/>
                  </a:cubicBezTo>
                  <a:cubicBezTo>
                    <a:pt x="1" y="0"/>
                    <a:pt x="1" y="0"/>
                    <a:pt x="1" y="0"/>
                  </a:cubicBezTo>
                  <a:cubicBezTo>
                    <a:pt x="1" y="0"/>
                    <a:pt x="1" y="0"/>
                    <a:pt x="1" y="1"/>
                  </a:cubicBezTo>
                  <a:cubicBezTo>
                    <a:pt x="0" y="1"/>
                    <a:pt x="0" y="1"/>
                    <a:pt x="0" y="1"/>
                  </a:cubicBezTo>
                  <a:cubicBezTo>
                    <a:pt x="0" y="8"/>
                    <a:pt x="0" y="8"/>
                    <a:pt x="0" y="8"/>
                  </a:cubicBezTo>
                  <a:cubicBezTo>
                    <a:pt x="0" y="9"/>
                    <a:pt x="1" y="9"/>
                    <a:pt x="1" y="9"/>
                  </a:cubicBezTo>
                  <a:cubicBezTo>
                    <a:pt x="18" y="11"/>
                    <a:pt x="31" y="23"/>
                    <a:pt x="37" y="39"/>
                  </a:cubicBezTo>
                  <a:cubicBezTo>
                    <a:pt x="33" y="39"/>
                    <a:pt x="33" y="39"/>
                    <a:pt x="33" y="39"/>
                  </a:cubicBezTo>
                  <a:cubicBezTo>
                    <a:pt x="32" y="39"/>
                    <a:pt x="31" y="39"/>
                    <a:pt x="31" y="40"/>
                  </a:cubicBezTo>
                  <a:cubicBezTo>
                    <a:pt x="31" y="41"/>
                    <a:pt x="31" y="42"/>
                    <a:pt x="31" y="43"/>
                  </a:cubicBezTo>
                  <a:cubicBezTo>
                    <a:pt x="39" y="52"/>
                    <a:pt x="39" y="52"/>
                    <a:pt x="39" y="52"/>
                  </a:cubicBezTo>
                  <a:cubicBezTo>
                    <a:pt x="40" y="53"/>
                    <a:pt x="40" y="53"/>
                    <a:pt x="41" y="53"/>
                  </a:cubicBezTo>
                  <a:cubicBezTo>
                    <a:pt x="42" y="53"/>
                    <a:pt x="43" y="53"/>
                    <a:pt x="43" y="52"/>
                  </a:cubicBezTo>
                  <a:cubicBezTo>
                    <a:pt x="51" y="43"/>
                    <a:pt x="51" y="43"/>
                    <a:pt x="51" y="43"/>
                  </a:cubicBezTo>
                  <a:cubicBezTo>
                    <a:pt x="52" y="42"/>
                    <a:pt x="52" y="41"/>
                    <a:pt x="5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a:spLocks noEditPoints="1"/>
            </p:cNvSpPr>
            <p:nvPr/>
          </p:nvSpPr>
          <p:spPr bwMode="auto">
            <a:xfrm>
              <a:off x="7723188" y="3092451"/>
              <a:ext cx="269875" cy="269875"/>
            </a:xfrm>
            <a:custGeom>
              <a:avLst/>
              <a:gdLst>
                <a:gd name="T0" fmla="*/ 36 w 72"/>
                <a:gd name="T1" fmla="*/ 72 h 72"/>
                <a:gd name="T2" fmla="*/ 61 w 72"/>
                <a:gd name="T3" fmla="*/ 21 h 72"/>
                <a:gd name="T4" fmla="*/ 66 w 72"/>
                <a:gd name="T5" fmla="*/ 34 h 72"/>
                <a:gd name="T6" fmla="*/ 52 w 72"/>
                <a:gd name="T7" fmla="*/ 34 h 72"/>
                <a:gd name="T8" fmla="*/ 51 w 72"/>
                <a:gd name="T9" fmla="*/ 23 h 72"/>
                <a:gd name="T10" fmla="*/ 61 w 72"/>
                <a:gd name="T11" fmla="*/ 21 h 72"/>
                <a:gd name="T12" fmla="*/ 57 w 72"/>
                <a:gd name="T13" fmla="*/ 15 h 72"/>
                <a:gd name="T14" fmla="*/ 57 w 72"/>
                <a:gd name="T15" fmla="*/ 17 h 72"/>
                <a:gd name="T16" fmla="*/ 50 w 72"/>
                <a:gd name="T17" fmla="*/ 18 h 72"/>
                <a:gd name="T18" fmla="*/ 50 w 72"/>
                <a:gd name="T19" fmla="*/ 10 h 72"/>
                <a:gd name="T20" fmla="*/ 24 w 72"/>
                <a:gd name="T21" fmla="*/ 34 h 72"/>
                <a:gd name="T22" fmla="*/ 25 w 72"/>
                <a:gd name="T23" fmla="*/ 23 h 72"/>
                <a:gd name="T24" fmla="*/ 46 w 72"/>
                <a:gd name="T25" fmla="*/ 23 h 72"/>
                <a:gd name="T26" fmla="*/ 48 w 72"/>
                <a:gd name="T27" fmla="*/ 33 h 72"/>
                <a:gd name="T28" fmla="*/ 48 w 72"/>
                <a:gd name="T29" fmla="*/ 38 h 72"/>
                <a:gd name="T30" fmla="*/ 47 w 72"/>
                <a:gd name="T31" fmla="*/ 48 h 72"/>
                <a:gd name="T32" fmla="*/ 26 w 72"/>
                <a:gd name="T33" fmla="*/ 48 h 72"/>
                <a:gd name="T34" fmla="*/ 24 w 72"/>
                <a:gd name="T35" fmla="*/ 39 h 72"/>
                <a:gd name="T36" fmla="*/ 47 w 72"/>
                <a:gd name="T37" fmla="*/ 38 h 72"/>
                <a:gd name="T38" fmla="*/ 28 w 72"/>
                <a:gd name="T39" fmla="*/ 13 h 72"/>
                <a:gd name="T40" fmla="*/ 32 w 72"/>
                <a:gd name="T41" fmla="*/ 7 h 72"/>
                <a:gd name="T42" fmla="*/ 41 w 72"/>
                <a:gd name="T43" fmla="*/ 7 h 72"/>
                <a:gd name="T44" fmla="*/ 46 w 72"/>
                <a:gd name="T45" fmla="*/ 18 h 72"/>
                <a:gd name="T46" fmla="*/ 36 w 72"/>
                <a:gd name="T47" fmla="*/ 20 h 72"/>
                <a:gd name="T48" fmla="*/ 27 w 72"/>
                <a:gd name="T49" fmla="*/ 18 h 72"/>
                <a:gd name="T50" fmla="*/ 23 w 72"/>
                <a:gd name="T51" fmla="*/ 10 h 72"/>
                <a:gd name="T52" fmla="*/ 22 w 72"/>
                <a:gd name="T53" fmla="*/ 18 h 72"/>
                <a:gd name="T54" fmla="*/ 16 w 72"/>
                <a:gd name="T55" fmla="*/ 17 h 72"/>
                <a:gd name="T56" fmla="*/ 7 w 72"/>
                <a:gd name="T57" fmla="*/ 33 h 72"/>
                <a:gd name="T58" fmla="*/ 12 w 72"/>
                <a:gd name="T59" fmla="*/ 21 h 72"/>
                <a:gd name="T60" fmla="*/ 21 w 72"/>
                <a:gd name="T61" fmla="*/ 24 h 72"/>
                <a:gd name="T62" fmla="*/ 19 w 72"/>
                <a:gd name="T63" fmla="*/ 34 h 72"/>
                <a:gd name="T64" fmla="*/ 7 w 72"/>
                <a:gd name="T65" fmla="*/ 33 h 72"/>
                <a:gd name="T66" fmla="*/ 7 w 72"/>
                <a:gd name="T67" fmla="*/ 39 h 72"/>
                <a:gd name="T68" fmla="*/ 19 w 72"/>
                <a:gd name="T69" fmla="*/ 38 h 72"/>
                <a:gd name="T70" fmla="*/ 21 w 72"/>
                <a:gd name="T71" fmla="*/ 48 h 72"/>
                <a:gd name="T72" fmla="*/ 12 w 72"/>
                <a:gd name="T73" fmla="*/ 51 h 72"/>
                <a:gd name="T74" fmla="*/ 15 w 72"/>
                <a:gd name="T75" fmla="*/ 57 h 72"/>
                <a:gd name="T76" fmla="*/ 14 w 72"/>
                <a:gd name="T77" fmla="*/ 55 h 72"/>
                <a:gd name="T78" fmla="*/ 22 w 72"/>
                <a:gd name="T79" fmla="*/ 53 h 72"/>
                <a:gd name="T80" fmla="*/ 26 w 72"/>
                <a:gd name="T81" fmla="*/ 63 h 72"/>
                <a:gd name="T82" fmla="*/ 44 w 72"/>
                <a:gd name="T83" fmla="*/ 59 h 72"/>
                <a:gd name="T84" fmla="*/ 40 w 72"/>
                <a:gd name="T85" fmla="*/ 65 h 72"/>
                <a:gd name="T86" fmla="*/ 32 w 72"/>
                <a:gd name="T87" fmla="*/ 65 h 72"/>
                <a:gd name="T88" fmla="*/ 27 w 72"/>
                <a:gd name="T89" fmla="*/ 54 h 72"/>
                <a:gd name="T90" fmla="*/ 36 w 72"/>
                <a:gd name="T91" fmla="*/ 52 h 72"/>
                <a:gd name="T92" fmla="*/ 46 w 72"/>
                <a:gd name="T93" fmla="*/ 54 h 72"/>
                <a:gd name="T94" fmla="*/ 50 w 72"/>
                <a:gd name="T95" fmla="*/ 62 h 72"/>
                <a:gd name="T96" fmla="*/ 50 w 72"/>
                <a:gd name="T97" fmla="*/ 54 h 72"/>
                <a:gd name="T98" fmla="*/ 57 w 72"/>
                <a:gd name="T99" fmla="*/ 54 h 72"/>
                <a:gd name="T100" fmla="*/ 65 w 72"/>
                <a:gd name="T101" fmla="*/ 39 h 72"/>
                <a:gd name="T102" fmla="*/ 60 w 72"/>
                <a:gd name="T103" fmla="*/ 51 h 72"/>
                <a:gd name="T104" fmla="*/ 52 w 72"/>
                <a:gd name="T105" fmla="*/ 48 h 72"/>
                <a:gd name="T106" fmla="*/ 53 w 72"/>
                <a:gd name="T107" fmla="*/ 38 h 72"/>
                <a:gd name="T108" fmla="*/ 65 w 72"/>
                <a:gd name="T10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72">
                  <a:moveTo>
                    <a:pt x="36" y="0"/>
                  </a:moveTo>
                  <a:cubicBezTo>
                    <a:pt x="17" y="0"/>
                    <a:pt x="0" y="16"/>
                    <a:pt x="0" y="36"/>
                  </a:cubicBezTo>
                  <a:cubicBezTo>
                    <a:pt x="0" y="56"/>
                    <a:pt x="17" y="72"/>
                    <a:pt x="36" y="72"/>
                  </a:cubicBezTo>
                  <a:cubicBezTo>
                    <a:pt x="56" y="72"/>
                    <a:pt x="72" y="56"/>
                    <a:pt x="72" y="36"/>
                  </a:cubicBezTo>
                  <a:cubicBezTo>
                    <a:pt x="72" y="16"/>
                    <a:pt x="56" y="0"/>
                    <a:pt x="36" y="0"/>
                  </a:cubicBezTo>
                  <a:close/>
                  <a:moveTo>
                    <a:pt x="61" y="21"/>
                  </a:moveTo>
                  <a:cubicBezTo>
                    <a:pt x="62" y="21"/>
                    <a:pt x="62" y="21"/>
                    <a:pt x="62" y="21"/>
                  </a:cubicBezTo>
                  <a:cubicBezTo>
                    <a:pt x="64" y="25"/>
                    <a:pt x="65" y="28"/>
                    <a:pt x="65" y="33"/>
                  </a:cubicBezTo>
                  <a:cubicBezTo>
                    <a:pt x="66" y="34"/>
                    <a:pt x="66" y="34"/>
                    <a:pt x="66" y="34"/>
                  </a:cubicBezTo>
                  <a:cubicBezTo>
                    <a:pt x="64" y="34"/>
                    <a:pt x="64" y="34"/>
                    <a:pt x="64" y="34"/>
                  </a:cubicBezTo>
                  <a:cubicBezTo>
                    <a:pt x="53" y="34"/>
                    <a:pt x="53" y="34"/>
                    <a:pt x="53" y="34"/>
                  </a:cubicBezTo>
                  <a:cubicBezTo>
                    <a:pt x="52" y="34"/>
                    <a:pt x="52" y="34"/>
                    <a:pt x="52" y="34"/>
                  </a:cubicBezTo>
                  <a:cubicBezTo>
                    <a:pt x="52" y="33"/>
                    <a:pt x="52" y="33"/>
                    <a:pt x="52" y="33"/>
                  </a:cubicBezTo>
                  <a:cubicBezTo>
                    <a:pt x="52" y="30"/>
                    <a:pt x="52" y="27"/>
                    <a:pt x="52" y="24"/>
                  </a:cubicBezTo>
                  <a:cubicBezTo>
                    <a:pt x="51" y="23"/>
                    <a:pt x="51" y="23"/>
                    <a:pt x="51" y="23"/>
                  </a:cubicBezTo>
                  <a:cubicBezTo>
                    <a:pt x="52" y="23"/>
                    <a:pt x="52" y="23"/>
                    <a:pt x="52" y="23"/>
                  </a:cubicBezTo>
                  <a:cubicBezTo>
                    <a:pt x="55" y="22"/>
                    <a:pt x="58" y="22"/>
                    <a:pt x="60" y="21"/>
                  </a:cubicBezTo>
                  <a:lnTo>
                    <a:pt x="61" y="21"/>
                  </a:lnTo>
                  <a:close/>
                  <a:moveTo>
                    <a:pt x="50" y="10"/>
                  </a:moveTo>
                  <a:cubicBezTo>
                    <a:pt x="52" y="11"/>
                    <a:pt x="55" y="13"/>
                    <a:pt x="57" y="15"/>
                  </a:cubicBezTo>
                  <a:cubicBezTo>
                    <a:pt x="57" y="15"/>
                    <a:pt x="57" y="15"/>
                    <a:pt x="57" y="15"/>
                  </a:cubicBezTo>
                  <a:cubicBezTo>
                    <a:pt x="57" y="15"/>
                    <a:pt x="57" y="15"/>
                    <a:pt x="57" y="16"/>
                  </a:cubicBezTo>
                  <a:cubicBezTo>
                    <a:pt x="59" y="17"/>
                    <a:pt x="59" y="17"/>
                    <a:pt x="59" y="17"/>
                  </a:cubicBezTo>
                  <a:cubicBezTo>
                    <a:pt x="57" y="17"/>
                    <a:pt x="57" y="17"/>
                    <a:pt x="57" y="17"/>
                  </a:cubicBezTo>
                  <a:cubicBezTo>
                    <a:pt x="55" y="18"/>
                    <a:pt x="53" y="18"/>
                    <a:pt x="52" y="19"/>
                  </a:cubicBezTo>
                  <a:cubicBezTo>
                    <a:pt x="50" y="19"/>
                    <a:pt x="50" y="19"/>
                    <a:pt x="50" y="19"/>
                  </a:cubicBezTo>
                  <a:cubicBezTo>
                    <a:pt x="50" y="18"/>
                    <a:pt x="50" y="18"/>
                    <a:pt x="50" y="18"/>
                  </a:cubicBezTo>
                  <a:cubicBezTo>
                    <a:pt x="50" y="15"/>
                    <a:pt x="49" y="13"/>
                    <a:pt x="48" y="11"/>
                  </a:cubicBezTo>
                  <a:cubicBezTo>
                    <a:pt x="47" y="8"/>
                    <a:pt x="47" y="8"/>
                    <a:pt x="47" y="8"/>
                  </a:cubicBezTo>
                  <a:lnTo>
                    <a:pt x="50" y="10"/>
                  </a:lnTo>
                  <a:close/>
                  <a:moveTo>
                    <a:pt x="47" y="34"/>
                  </a:moveTo>
                  <a:cubicBezTo>
                    <a:pt x="25" y="34"/>
                    <a:pt x="25" y="34"/>
                    <a:pt x="25" y="34"/>
                  </a:cubicBezTo>
                  <a:cubicBezTo>
                    <a:pt x="24" y="34"/>
                    <a:pt x="24" y="34"/>
                    <a:pt x="24" y="34"/>
                  </a:cubicBezTo>
                  <a:cubicBezTo>
                    <a:pt x="24" y="33"/>
                    <a:pt x="24" y="33"/>
                    <a:pt x="24" y="33"/>
                  </a:cubicBezTo>
                  <a:cubicBezTo>
                    <a:pt x="24" y="30"/>
                    <a:pt x="25" y="27"/>
                    <a:pt x="25" y="24"/>
                  </a:cubicBezTo>
                  <a:cubicBezTo>
                    <a:pt x="25" y="23"/>
                    <a:pt x="25" y="23"/>
                    <a:pt x="25" y="23"/>
                  </a:cubicBezTo>
                  <a:cubicBezTo>
                    <a:pt x="26" y="23"/>
                    <a:pt x="26" y="23"/>
                    <a:pt x="26" y="23"/>
                  </a:cubicBezTo>
                  <a:cubicBezTo>
                    <a:pt x="30" y="24"/>
                    <a:pt x="33" y="24"/>
                    <a:pt x="36" y="24"/>
                  </a:cubicBezTo>
                  <a:cubicBezTo>
                    <a:pt x="40" y="24"/>
                    <a:pt x="43" y="24"/>
                    <a:pt x="46" y="23"/>
                  </a:cubicBezTo>
                  <a:cubicBezTo>
                    <a:pt x="47" y="23"/>
                    <a:pt x="47" y="23"/>
                    <a:pt x="47" y="23"/>
                  </a:cubicBezTo>
                  <a:cubicBezTo>
                    <a:pt x="47" y="24"/>
                    <a:pt x="47" y="24"/>
                    <a:pt x="47" y="24"/>
                  </a:cubicBezTo>
                  <a:cubicBezTo>
                    <a:pt x="48" y="27"/>
                    <a:pt x="48" y="30"/>
                    <a:pt x="48" y="33"/>
                  </a:cubicBezTo>
                  <a:cubicBezTo>
                    <a:pt x="48" y="34"/>
                    <a:pt x="48" y="34"/>
                    <a:pt x="48" y="34"/>
                  </a:cubicBezTo>
                  <a:lnTo>
                    <a:pt x="47" y="34"/>
                  </a:lnTo>
                  <a:close/>
                  <a:moveTo>
                    <a:pt x="48" y="38"/>
                  </a:moveTo>
                  <a:cubicBezTo>
                    <a:pt x="48" y="39"/>
                    <a:pt x="48" y="39"/>
                    <a:pt x="48" y="39"/>
                  </a:cubicBezTo>
                  <a:cubicBezTo>
                    <a:pt x="48" y="42"/>
                    <a:pt x="48" y="45"/>
                    <a:pt x="47" y="47"/>
                  </a:cubicBezTo>
                  <a:cubicBezTo>
                    <a:pt x="47" y="48"/>
                    <a:pt x="47" y="48"/>
                    <a:pt x="47" y="48"/>
                  </a:cubicBezTo>
                  <a:cubicBezTo>
                    <a:pt x="46" y="48"/>
                    <a:pt x="46" y="48"/>
                    <a:pt x="46" y="48"/>
                  </a:cubicBezTo>
                  <a:cubicBezTo>
                    <a:pt x="43" y="48"/>
                    <a:pt x="40" y="48"/>
                    <a:pt x="36" y="48"/>
                  </a:cubicBezTo>
                  <a:cubicBezTo>
                    <a:pt x="33" y="48"/>
                    <a:pt x="30" y="48"/>
                    <a:pt x="26" y="48"/>
                  </a:cubicBezTo>
                  <a:cubicBezTo>
                    <a:pt x="25" y="48"/>
                    <a:pt x="25" y="48"/>
                    <a:pt x="25" y="48"/>
                  </a:cubicBezTo>
                  <a:cubicBezTo>
                    <a:pt x="25" y="47"/>
                    <a:pt x="25" y="47"/>
                    <a:pt x="25" y="47"/>
                  </a:cubicBezTo>
                  <a:cubicBezTo>
                    <a:pt x="25" y="45"/>
                    <a:pt x="24" y="42"/>
                    <a:pt x="24" y="39"/>
                  </a:cubicBezTo>
                  <a:cubicBezTo>
                    <a:pt x="24" y="38"/>
                    <a:pt x="24" y="38"/>
                    <a:pt x="24" y="38"/>
                  </a:cubicBezTo>
                  <a:cubicBezTo>
                    <a:pt x="25" y="38"/>
                    <a:pt x="25" y="38"/>
                    <a:pt x="25" y="38"/>
                  </a:cubicBezTo>
                  <a:cubicBezTo>
                    <a:pt x="47" y="38"/>
                    <a:pt x="47" y="38"/>
                    <a:pt x="47" y="38"/>
                  </a:cubicBezTo>
                  <a:lnTo>
                    <a:pt x="48" y="38"/>
                  </a:lnTo>
                  <a:close/>
                  <a:moveTo>
                    <a:pt x="27" y="18"/>
                  </a:moveTo>
                  <a:cubicBezTo>
                    <a:pt x="27" y="16"/>
                    <a:pt x="28" y="14"/>
                    <a:pt x="28" y="13"/>
                  </a:cubicBezTo>
                  <a:cubicBezTo>
                    <a:pt x="29" y="10"/>
                    <a:pt x="30" y="9"/>
                    <a:pt x="32" y="7"/>
                  </a:cubicBezTo>
                  <a:cubicBezTo>
                    <a:pt x="32" y="7"/>
                    <a:pt x="32" y="7"/>
                    <a:pt x="32" y="7"/>
                  </a:cubicBezTo>
                  <a:cubicBezTo>
                    <a:pt x="32" y="7"/>
                    <a:pt x="32" y="7"/>
                    <a:pt x="32" y="7"/>
                  </a:cubicBezTo>
                  <a:cubicBezTo>
                    <a:pt x="34" y="7"/>
                    <a:pt x="35" y="7"/>
                    <a:pt x="36" y="7"/>
                  </a:cubicBezTo>
                  <a:cubicBezTo>
                    <a:pt x="38" y="7"/>
                    <a:pt x="39" y="7"/>
                    <a:pt x="40" y="7"/>
                  </a:cubicBezTo>
                  <a:cubicBezTo>
                    <a:pt x="41" y="7"/>
                    <a:pt x="41" y="7"/>
                    <a:pt x="41" y="7"/>
                  </a:cubicBezTo>
                  <a:cubicBezTo>
                    <a:pt x="41" y="7"/>
                    <a:pt x="41" y="7"/>
                    <a:pt x="41" y="7"/>
                  </a:cubicBezTo>
                  <a:cubicBezTo>
                    <a:pt x="42" y="9"/>
                    <a:pt x="43" y="10"/>
                    <a:pt x="44" y="13"/>
                  </a:cubicBezTo>
                  <a:cubicBezTo>
                    <a:pt x="45" y="14"/>
                    <a:pt x="45" y="16"/>
                    <a:pt x="46" y="18"/>
                  </a:cubicBezTo>
                  <a:cubicBezTo>
                    <a:pt x="46" y="19"/>
                    <a:pt x="46" y="19"/>
                    <a:pt x="46" y="19"/>
                  </a:cubicBezTo>
                  <a:cubicBezTo>
                    <a:pt x="45" y="19"/>
                    <a:pt x="45" y="19"/>
                    <a:pt x="45" y="19"/>
                  </a:cubicBezTo>
                  <a:cubicBezTo>
                    <a:pt x="42" y="20"/>
                    <a:pt x="39" y="20"/>
                    <a:pt x="36" y="20"/>
                  </a:cubicBezTo>
                  <a:cubicBezTo>
                    <a:pt x="33" y="20"/>
                    <a:pt x="30" y="20"/>
                    <a:pt x="28" y="19"/>
                  </a:cubicBezTo>
                  <a:cubicBezTo>
                    <a:pt x="26" y="19"/>
                    <a:pt x="26" y="19"/>
                    <a:pt x="26" y="19"/>
                  </a:cubicBezTo>
                  <a:lnTo>
                    <a:pt x="27" y="18"/>
                  </a:lnTo>
                  <a:close/>
                  <a:moveTo>
                    <a:pt x="15" y="16"/>
                  </a:moveTo>
                  <a:cubicBezTo>
                    <a:pt x="15" y="15"/>
                    <a:pt x="15" y="15"/>
                    <a:pt x="15" y="15"/>
                  </a:cubicBezTo>
                  <a:cubicBezTo>
                    <a:pt x="18" y="13"/>
                    <a:pt x="20" y="11"/>
                    <a:pt x="23" y="10"/>
                  </a:cubicBezTo>
                  <a:cubicBezTo>
                    <a:pt x="26" y="8"/>
                    <a:pt x="26" y="8"/>
                    <a:pt x="26" y="8"/>
                  </a:cubicBezTo>
                  <a:cubicBezTo>
                    <a:pt x="24" y="11"/>
                    <a:pt x="24" y="11"/>
                    <a:pt x="24" y="11"/>
                  </a:cubicBezTo>
                  <a:cubicBezTo>
                    <a:pt x="24" y="13"/>
                    <a:pt x="23" y="15"/>
                    <a:pt x="22" y="18"/>
                  </a:cubicBezTo>
                  <a:cubicBezTo>
                    <a:pt x="22" y="19"/>
                    <a:pt x="22" y="19"/>
                    <a:pt x="22" y="19"/>
                  </a:cubicBezTo>
                  <a:cubicBezTo>
                    <a:pt x="21" y="19"/>
                    <a:pt x="21" y="19"/>
                    <a:pt x="21" y="19"/>
                  </a:cubicBezTo>
                  <a:cubicBezTo>
                    <a:pt x="19" y="18"/>
                    <a:pt x="17" y="18"/>
                    <a:pt x="16" y="17"/>
                  </a:cubicBezTo>
                  <a:cubicBezTo>
                    <a:pt x="14" y="17"/>
                    <a:pt x="14" y="17"/>
                    <a:pt x="14" y="17"/>
                  </a:cubicBezTo>
                  <a:lnTo>
                    <a:pt x="15" y="16"/>
                  </a:lnTo>
                  <a:close/>
                  <a:moveTo>
                    <a:pt x="7" y="33"/>
                  </a:moveTo>
                  <a:cubicBezTo>
                    <a:pt x="8" y="28"/>
                    <a:pt x="9" y="25"/>
                    <a:pt x="11" y="21"/>
                  </a:cubicBezTo>
                  <a:cubicBezTo>
                    <a:pt x="11" y="21"/>
                    <a:pt x="11" y="21"/>
                    <a:pt x="11" y="21"/>
                  </a:cubicBezTo>
                  <a:cubicBezTo>
                    <a:pt x="12" y="21"/>
                    <a:pt x="12" y="21"/>
                    <a:pt x="12" y="21"/>
                  </a:cubicBezTo>
                  <a:cubicBezTo>
                    <a:pt x="14" y="22"/>
                    <a:pt x="17" y="22"/>
                    <a:pt x="20" y="23"/>
                  </a:cubicBezTo>
                  <a:cubicBezTo>
                    <a:pt x="21" y="23"/>
                    <a:pt x="21" y="23"/>
                    <a:pt x="21" y="23"/>
                  </a:cubicBezTo>
                  <a:cubicBezTo>
                    <a:pt x="21" y="24"/>
                    <a:pt x="21" y="24"/>
                    <a:pt x="21" y="24"/>
                  </a:cubicBezTo>
                  <a:cubicBezTo>
                    <a:pt x="20" y="27"/>
                    <a:pt x="20" y="30"/>
                    <a:pt x="20" y="33"/>
                  </a:cubicBezTo>
                  <a:cubicBezTo>
                    <a:pt x="20" y="34"/>
                    <a:pt x="20" y="34"/>
                    <a:pt x="20" y="34"/>
                  </a:cubicBezTo>
                  <a:cubicBezTo>
                    <a:pt x="19" y="34"/>
                    <a:pt x="19" y="34"/>
                    <a:pt x="19" y="34"/>
                  </a:cubicBezTo>
                  <a:cubicBezTo>
                    <a:pt x="8" y="34"/>
                    <a:pt x="8" y="34"/>
                    <a:pt x="8" y="34"/>
                  </a:cubicBezTo>
                  <a:cubicBezTo>
                    <a:pt x="7" y="34"/>
                    <a:pt x="7" y="34"/>
                    <a:pt x="7" y="34"/>
                  </a:cubicBezTo>
                  <a:lnTo>
                    <a:pt x="7" y="33"/>
                  </a:lnTo>
                  <a:close/>
                  <a:moveTo>
                    <a:pt x="11" y="51"/>
                  </a:moveTo>
                  <a:cubicBezTo>
                    <a:pt x="11" y="50"/>
                    <a:pt x="11" y="50"/>
                    <a:pt x="11" y="50"/>
                  </a:cubicBezTo>
                  <a:cubicBezTo>
                    <a:pt x="9" y="47"/>
                    <a:pt x="8" y="43"/>
                    <a:pt x="7" y="39"/>
                  </a:cubicBezTo>
                  <a:cubicBezTo>
                    <a:pt x="7" y="38"/>
                    <a:pt x="7" y="38"/>
                    <a:pt x="7" y="38"/>
                  </a:cubicBezTo>
                  <a:cubicBezTo>
                    <a:pt x="8" y="38"/>
                    <a:pt x="8" y="38"/>
                    <a:pt x="8" y="38"/>
                  </a:cubicBezTo>
                  <a:cubicBezTo>
                    <a:pt x="19" y="38"/>
                    <a:pt x="19" y="38"/>
                    <a:pt x="19" y="38"/>
                  </a:cubicBezTo>
                  <a:cubicBezTo>
                    <a:pt x="20" y="38"/>
                    <a:pt x="20" y="38"/>
                    <a:pt x="20" y="38"/>
                  </a:cubicBezTo>
                  <a:cubicBezTo>
                    <a:pt x="20" y="39"/>
                    <a:pt x="20" y="39"/>
                    <a:pt x="20" y="39"/>
                  </a:cubicBezTo>
                  <a:cubicBezTo>
                    <a:pt x="20" y="42"/>
                    <a:pt x="20" y="45"/>
                    <a:pt x="21" y="48"/>
                  </a:cubicBezTo>
                  <a:cubicBezTo>
                    <a:pt x="21" y="49"/>
                    <a:pt x="21" y="49"/>
                    <a:pt x="21" y="49"/>
                  </a:cubicBezTo>
                  <a:cubicBezTo>
                    <a:pt x="20" y="49"/>
                    <a:pt x="20" y="49"/>
                    <a:pt x="20" y="49"/>
                  </a:cubicBezTo>
                  <a:cubicBezTo>
                    <a:pt x="17" y="50"/>
                    <a:pt x="14" y="50"/>
                    <a:pt x="12" y="51"/>
                  </a:cubicBezTo>
                  <a:lnTo>
                    <a:pt x="11" y="51"/>
                  </a:lnTo>
                  <a:close/>
                  <a:moveTo>
                    <a:pt x="23" y="62"/>
                  </a:moveTo>
                  <a:cubicBezTo>
                    <a:pt x="20" y="61"/>
                    <a:pt x="18" y="59"/>
                    <a:pt x="15" y="57"/>
                  </a:cubicBezTo>
                  <a:cubicBezTo>
                    <a:pt x="15" y="56"/>
                    <a:pt x="15" y="56"/>
                    <a:pt x="15" y="56"/>
                  </a:cubicBezTo>
                  <a:cubicBezTo>
                    <a:pt x="15" y="56"/>
                    <a:pt x="15" y="56"/>
                    <a:pt x="15" y="56"/>
                  </a:cubicBezTo>
                  <a:cubicBezTo>
                    <a:pt x="14" y="55"/>
                    <a:pt x="14" y="55"/>
                    <a:pt x="14" y="55"/>
                  </a:cubicBezTo>
                  <a:cubicBezTo>
                    <a:pt x="16" y="54"/>
                    <a:pt x="16" y="54"/>
                    <a:pt x="16" y="54"/>
                  </a:cubicBezTo>
                  <a:cubicBezTo>
                    <a:pt x="17" y="54"/>
                    <a:pt x="19" y="53"/>
                    <a:pt x="21" y="53"/>
                  </a:cubicBezTo>
                  <a:cubicBezTo>
                    <a:pt x="22" y="53"/>
                    <a:pt x="22" y="53"/>
                    <a:pt x="22" y="53"/>
                  </a:cubicBezTo>
                  <a:cubicBezTo>
                    <a:pt x="22" y="54"/>
                    <a:pt x="22" y="54"/>
                    <a:pt x="22" y="54"/>
                  </a:cubicBezTo>
                  <a:cubicBezTo>
                    <a:pt x="23" y="56"/>
                    <a:pt x="24" y="59"/>
                    <a:pt x="24" y="61"/>
                  </a:cubicBezTo>
                  <a:cubicBezTo>
                    <a:pt x="26" y="63"/>
                    <a:pt x="26" y="63"/>
                    <a:pt x="26" y="63"/>
                  </a:cubicBezTo>
                  <a:lnTo>
                    <a:pt x="23" y="62"/>
                  </a:lnTo>
                  <a:close/>
                  <a:moveTo>
                    <a:pt x="46" y="54"/>
                  </a:moveTo>
                  <a:cubicBezTo>
                    <a:pt x="45" y="56"/>
                    <a:pt x="45" y="58"/>
                    <a:pt x="44" y="59"/>
                  </a:cubicBezTo>
                  <a:cubicBezTo>
                    <a:pt x="43" y="61"/>
                    <a:pt x="42" y="63"/>
                    <a:pt x="41" y="65"/>
                  </a:cubicBezTo>
                  <a:cubicBezTo>
                    <a:pt x="41" y="65"/>
                    <a:pt x="41" y="65"/>
                    <a:pt x="41" y="65"/>
                  </a:cubicBezTo>
                  <a:cubicBezTo>
                    <a:pt x="40" y="65"/>
                    <a:pt x="40" y="65"/>
                    <a:pt x="40" y="65"/>
                  </a:cubicBezTo>
                  <a:cubicBezTo>
                    <a:pt x="39" y="65"/>
                    <a:pt x="38" y="65"/>
                    <a:pt x="36" y="65"/>
                  </a:cubicBezTo>
                  <a:cubicBezTo>
                    <a:pt x="35" y="65"/>
                    <a:pt x="34" y="65"/>
                    <a:pt x="32" y="65"/>
                  </a:cubicBezTo>
                  <a:cubicBezTo>
                    <a:pt x="32" y="65"/>
                    <a:pt x="32" y="65"/>
                    <a:pt x="32" y="65"/>
                  </a:cubicBezTo>
                  <a:cubicBezTo>
                    <a:pt x="32" y="65"/>
                    <a:pt x="32" y="65"/>
                    <a:pt x="32" y="65"/>
                  </a:cubicBezTo>
                  <a:cubicBezTo>
                    <a:pt x="30" y="63"/>
                    <a:pt x="29" y="61"/>
                    <a:pt x="28" y="59"/>
                  </a:cubicBezTo>
                  <a:cubicBezTo>
                    <a:pt x="28" y="58"/>
                    <a:pt x="27" y="56"/>
                    <a:pt x="27" y="54"/>
                  </a:cubicBezTo>
                  <a:cubicBezTo>
                    <a:pt x="26" y="53"/>
                    <a:pt x="26" y="53"/>
                    <a:pt x="26" y="53"/>
                  </a:cubicBezTo>
                  <a:cubicBezTo>
                    <a:pt x="28" y="52"/>
                    <a:pt x="28" y="52"/>
                    <a:pt x="28" y="52"/>
                  </a:cubicBezTo>
                  <a:cubicBezTo>
                    <a:pt x="30" y="52"/>
                    <a:pt x="33" y="52"/>
                    <a:pt x="36" y="52"/>
                  </a:cubicBezTo>
                  <a:cubicBezTo>
                    <a:pt x="39" y="52"/>
                    <a:pt x="42" y="52"/>
                    <a:pt x="45" y="52"/>
                  </a:cubicBezTo>
                  <a:cubicBezTo>
                    <a:pt x="46" y="53"/>
                    <a:pt x="46" y="53"/>
                    <a:pt x="46" y="53"/>
                  </a:cubicBezTo>
                  <a:lnTo>
                    <a:pt x="46" y="54"/>
                  </a:lnTo>
                  <a:close/>
                  <a:moveTo>
                    <a:pt x="57" y="56"/>
                  </a:moveTo>
                  <a:cubicBezTo>
                    <a:pt x="57" y="56"/>
                    <a:pt x="57" y="56"/>
                    <a:pt x="57" y="57"/>
                  </a:cubicBezTo>
                  <a:cubicBezTo>
                    <a:pt x="55" y="59"/>
                    <a:pt x="52" y="61"/>
                    <a:pt x="50" y="62"/>
                  </a:cubicBezTo>
                  <a:cubicBezTo>
                    <a:pt x="47" y="63"/>
                    <a:pt x="47" y="63"/>
                    <a:pt x="47" y="63"/>
                  </a:cubicBezTo>
                  <a:cubicBezTo>
                    <a:pt x="48" y="61"/>
                    <a:pt x="48" y="61"/>
                    <a:pt x="48" y="61"/>
                  </a:cubicBezTo>
                  <a:cubicBezTo>
                    <a:pt x="49" y="59"/>
                    <a:pt x="50" y="56"/>
                    <a:pt x="50" y="54"/>
                  </a:cubicBezTo>
                  <a:cubicBezTo>
                    <a:pt x="50" y="53"/>
                    <a:pt x="50" y="53"/>
                    <a:pt x="50" y="53"/>
                  </a:cubicBezTo>
                  <a:cubicBezTo>
                    <a:pt x="52" y="53"/>
                    <a:pt x="52" y="53"/>
                    <a:pt x="52" y="53"/>
                  </a:cubicBezTo>
                  <a:cubicBezTo>
                    <a:pt x="53" y="53"/>
                    <a:pt x="55" y="54"/>
                    <a:pt x="57" y="54"/>
                  </a:cubicBezTo>
                  <a:cubicBezTo>
                    <a:pt x="59" y="55"/>
                    <a:pt x="59" y="55"/>
                    <a:pt x="59" y="55"/>
                  </a:cubicBezTo>
                  <a:lnTo>
                    <a:pt x="57" y="56"/>
                  </a:lnTo>
                  <a:close/>
                  <a:moveTo>
                    <a:pt x="65" y="39"/>
                  </a:moveTo>
                  <a:cubicBezTo>
                    <a:pt x="65" y="43"/>
                    <a:pt x="64" y="47"/>
                    <a:pt x="62" y="50"/>
                  </a:cubicBezTo>
                  <a:cubicBezTo>
                    <a:pt x="61" y="51"/>
                    <a:pt x="61" y="51"/>
                    <a:pt x="61" y="51"/>
                  </a:cubicBezTo>
                  <a:cubicBezTo>
                    <a:pt x="60" y="51"/>
                    <a:pt x="60" y="51"/>
                    <a:pt x="60" y="51"/>
                  </a:cubicBezTo>
                  <a:cubicBezTo>
                    <a:pt x="58" y="50"/>
                    <a:pt x="55" y="50"/>
                    <a:pt x="52" y="49"/>
                  </a:cubicBezTo>
                  <a:cubicBezTo>
                    <a:pt x="51" y="49"/>
                    <a:pt x="51" y="49"/>
                    <a:pt x="51" y="49"/>
                  </a:cubicBezTo>
                  <a:cubicBezTo>
                    <a:pt x="52" y="48"/>
                    <a:pt x="52" y="48"/>
                    <a:pt x="52" y="48"/>
                  </a:cubicBezTo>
                  <a:cubicBezTo>
                    <a:pt x="52" y="45"/>
                    <a:pt x="52" y="42"/>
                    <a:pt x="52" y="39"/>
                  </a:cubicBezTo>
                  <a:cubicBezTo>
                    <a:pt x="52" y="38"/>
                    <a:pt x="52" y="38"/>
                    <a:pt x="52" y="38"/>
                  </a:cubicBezTo>
                  <a:cubicBezTo>
                    <a:pt x="53" y="38"/>
                    <a:pt x="53" y="38"/>
                    <a:pt x="53" y="38"/>
                  </a:cubicBezTo>
                  <a:cubicBezTo>
                    <a:pt x="64" y="38"/>
                    <a:pt x="64" y="38"/>
                    <a:pt x="64" y="38"/>
                  </a:cubicBezTo>
                  <a:cubicBezTo>
                    <a:pt x="66" y="38"/>
                    <a:pt x="66" y="38"/>
                    <a:pt x="66" y="38"/>
                  </a:cubicBezTo>
                  <a:lnTo>
                    <a:pt x="65"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2" name="Group 41"/>
          <p:cNvGrpSpPr/>
          <p:nvPr/>
        </p:nvGrpSpPr>
        <p:grpSpPr>
          <a:xfrm>
            <a:off x="3464281" y="2569467"/>
            <a:ext cx="490245" cy="469189"/>
            <a:chOff x="8383588" y="4452938"/>
            <a:chExt cx="522287" cy="477837"/>
          </a:xfrm>
          <a:solidFill>
            <a:schemeClr val="bg1"/>
          </a:solidFill>
        </p:grpSpPr>
        <p:sp>
          <p:nvSpPr>
            <p:cNvPr id="43" name="Freeform 42"/>
            <p:cNvSpPr/>
            <p:nvPr/>
          </p:nvSpPr>
          <p:spPr bwMode="auto">
            <a:xfrm>
              <a:off x="8477250" y="4873625"/>
              <a:ext cx="334962" cy="57150"/>
            </a:xfrm>
            <a:custGeom>
              <a:avLst/>
              <a:gdLst>
                <a:gd name="T0" fmla="*/ 69 w 89"/>
                <a:gd name="T1" fmla="*/ 0 h 15"/>
                <a:gd name="T2" fmla="*/ 21 w 89"/>
                <a:gd name="T3" fmla="*/ 0 h 15"/>
                <a:gd name="T4" fmla="*/ 0 w 89"/>
                <a:gd name="T5" fmla="*/ 8 h 15"/>
                <a:gd name="T6" fmla="*/ 10 w 89"/>
                <a:gd name="T7" fmla="*/ 15 h 15"/>
                <a:gd name="T8" fmla="*/ 79 w 89"/>
                <a:gd name="T9" fmla="*/ 15 h 15"/>
                <a:gd name="T10" fmla="*/ 89 w 89"/>
                <a:gd name="T11" fmla="*/ 8 h 15"/>
                <a:gd name="T12" fmla="*/ 69 w 8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9" h="15">
                  <a:moveTo>
                    <a:pt x="69" y="0"/>
                  </a:moveTo>
                  <a:cubicBezTo>
                    <a:pt x="21" y="0"/>
                    <a:pt x="21" y="0"/>
                    <a:pt x="21" y="0"/>
                  </a:cubicBezTo>
                  <a:cubicBezTo>
                    <a:pt x="15" y="0"/>
                    <a:pt x="0" y="3"/>
                    <a:pt x="0" y="8"/>
                  </a:cubicBezTo>
                  <a:cubicBezTo>
                    <a:pt x="0" y="12"/>
                    <a:pt x="5" y="15"/>
                    <a:pt x="10" y="15"/>
                  </a:cubicBezTo>
                  <a:cubicBezTo>
                    <a:pt x="79" y="15"/>
                    <a:pt x="79" y="15"/>
                    <a:pt x="79" y="15"/>
                  </a:cubicBezTo>
                  <a:cubicBezTo>
                    <a:pt x="84" y="15"/>
                    <a:pt x="89" y="12"/>
                    <a:pt x="89" y="8"/>
                  </a:cubicBezTo>
                  <a:cubicBezTo>
                    <a:pt x="89" y="2"/>
                    <a:pt x="74" y="0"/>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a:spLocks noEditPoints="1"/>
            </p:cNvSpPr>
            <p:nvPr/>
          </p:nvSpPr>
          <p:spPr bwMode="auto">
            <a:xfrm>
              <a:off x="8383588" y="4452938"/>
              <a:ext cx="522287" cy="387350"/>
            </a:xfrm>
            <a:custGeom>
              <a:avLst/>
              <a:gdLst>
                <a:gd name="T0" fmla="*/ 110 w 139"/>
                <a:gd name="T1" fmla="*/ 103 h 103"/>
                <a:gd name="T2" fmla="*/ 30 w 139"/>
                <a:gd name="T3" fmla="*/ 103 h 103"/>
                <a:gd name="T4" fmla="*/ 0 w 139"/>
                <a:gd name="T5" fmla="*/ 74 h 103"/>
                <a:gd name="T6" fmla="*/ 0 w 139"/>
                <a:gd name="T7" fmla="*/ 30 h 103"/>
                <a:gd name="T8" fmla="*/ 30 w 139"/>
                <a:gd name="T9" fmla="*/ 0 h 103"/>
                <a:gd name="T10" fmla="*/ 110 w 139"/>
                <a:gd name="T11" fmla="*/ 0 h 103"/>
                <a:gd name="T12" fmla="*/ 139 w 139"/>
                <a:gd name="T13" fmla="*/ 30 h 103"/>
                <a:gd name="T14" fmla="*/ 139 w 139"/>
                <a:gd name="T15" fmla="*/ 74 h 103"/>
                <a:gd name="T16" fmla="*/ 110 w 139"/>
                <a:gd name="T17" fmla="*/ 103 h 103"/>
                <a:gd name="T18" fmla="*/ 27 w 139"/>
                <a:gd name="T19" fmla="*/ 9 h 103"/>
                <a:gd name="T20" fmla="*/ 8 w 139"/>
                <a:gd name="T21" fmla="*/ 29 h 103"/>
                <a:gd name="T22" fmla="*/ 8 w 139"/>
                <a:gd name="T23" fmla="*/ 75 h 103"/>
                <a:gd name="T24" fmla="*/ 27 w 139"/>
                <a:gd name="T25" fmla="*/ 95 h 103"/>
                <a:gd name="T26" fmla="*/ 112 w 139"/>
                <a:gd name="T27" fmla="*/ 95 h 103"/>
                <a:gd name="T28" fmla="*/ 131 w 139"/>
                <a:gd name="T29" fmla="*/ 75 h 103"/>
                <a:gd name="T30" fmla="*/ 131 w 139"/>
                <a:gd name="T31" fmla="*/ 29 h 103"/>
                <a:gd name="T32" fmla="*/ 112 w 139"/>
                <a:gd name="T33" fmla="*/ 9 h 103"/>
                <a:gd name="T34" fmla="*/ 27 w 139"/>
                <a:gd name="T35"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03">
                  <a:moveTo>
                    <a:pt x="110" y="103"/>
                  </a:moveTo>
                  <a:cubicBezTo>
                    <a:pt x="30" y="103"/>
                    <a:pt x="30" y="103"/>
                    <a:pt x="30" y="103"/>
                  </a:cubicBezTo>
                  <a:cubicBezTo>
                    <a:pt x="13" y="103"/>
                    <a:pt x="0" y="90"/>
                    <a:pt x="0" y="74"/>
                  </a:cubicBezTo>
                  <a:cubicBezTo>
                    <a:pt x="0" y="30"/>
                    <a:pt x="0" y="30"/>
                    <a:pt x="0" y="30"/>
                  </a:cubicBezTo>
                  <a:cubicBezTo>
                    <a:pt x="0" y="14"/>
                    <a:pt x="13" y="0"/>
                    <a:pt x="30" y="0"/>
                  </a:cubicBezTo>
                  <a:cubicBezTo>
                    <a:pt x="110" y="0"/>
                    <a:pt x="110" y="0"/>
                    <a:pt x="110" y="0"/>
                  </a:cubicBezTo>
                  <a:cubicBezTo>
                    <a:pt x="126" y="0"/>
                    <a:pt x="139" y="14"/>
                    <a:pt x="139" y="30"/>
                  </a:cubicBezTo>
                  <a:cubicBezTo>
                    <a:pt x="139" y="74"/>
                    <a:pt x="139" y="74"/>
                    <a:pt x="139" y="74"/>
                  </a:cubicBezTo>
                  <a:cubicBezTo>
                    <a:pt x="139" y="90"/>
                    <a:pt x="126" y="103"/>
                    <a:pt x="110" y="103"/>
                  </a:cubicBezTo>
                  <a:close/>
                  <a:moveTo>
                    <a:pt x="27" y="9"/>
                  </a:moveTo>
                  <a:cubicBezTo>
                    <a:pt x="17" y="9"/>
                    <a:pt x="8" y="18"/>
                    <a:pt x="8" y="29"/>
                  </a:cubicBezTo>
                  <a:cubicBezTo>
                    <a:pt x="8" y="75"/>
                    <a:pt x="8" y="75"/>
                    <a:pt x="8" y="75"/>
                  </a:cubicBezTo>
                  <a:cubicBezTo>
                    <a:pt x="8" y="86"/>
                    <a:pt x="17" y="95"/>
                    <a:pt x="27" y="95"/>
                  </a:cubicBezTo>
                  <a:cubicBezTo>
                    <a:pt x="112" y="95"/>
                    <a:pt x="112" y="95"/>
                    <a:pt x="112" y="95"/>
                  </a:cubicBezTo>
                  <a:cubicBezTo>
                    <a:pt x="122" y="95"/>
                    <a:pt x="131" y="86"/>
                    <a:pt x="131" y="75"/>
                  </a:cubicBezTo>
                  <a:cubicBezTo>
                    <a:pt x="131" y="29"/>
                    <a:pt x="131" y="29"/>
                    <a:pt x="131" y="29"/>
                  </a:cubicBezTo>
                  <a:cubicBezTo>
                    <a:pt x="131" y="18"/>
                    <a:pt x="122" y="9"/>
                    <a:pt x="112" y="9"/>
                  </a:cubicBezTo>
                  <a:lnTo>
                    <a:pt x="2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a:spLocks noEditPoints="1"/>
            </p:cNvSpPr>
            <p:nvPr/>
          </p:nvSpPr>
          <p:spPr bwMode="auto">
            <a:xfrm>
              <a:off x="8774113" y="4559300"/>
              <a:ext cx="63500" cy="63500"/>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6" name="Freeform 45"/>
            <p:cNvSpPr>
              <a:spLocks noEditPoints="1"/>
            </p:cNvSpPr>
            <p:nvPr/>
          </p:nvSpPr>
          <p:spPr bwMode="auto">
            <a:xfrm>
              <a:off x="8669338" y="4629150"/>
              <a:ext cx="63500" cy="65087"/>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a:spLocks noEditPoints="1"/>
            </p:cNvSpPr>
            <p:nvPr/>
          </p:nvSpPr>
          <p:spPr bwMode="auto">
            <a:xfrm>
              <a:off x="8556625" y="4600575"/>
              <a:ext cx="60325" cy="63500"/>
            </a:xfrm>
            <a:custGeom>
              <a:avLst/>
              <a:gdLst>
                <a:gd name="T0" fmla="*/ 8 w 16"/>
                <a:gd name="T1" fmla="*/ 17 h 17"/>
                <a:gd name="T2" fmla="*/ 0 w 16"/>
                <a:gd name="T3" fmla="*/ 9 h 17"/>
                <a:gd name="T4" fmla="*/ 8 w 16"/>
                <a:gd name="T5" fmla="*/ 0 h 17"/>
                <a:gd name="T6" fmla="*/ 16 w 16"/>
                <a:gd name="T7" fmla="*/ 9 h 17"/>
                <a:gd name="T8" fmla="*/ 8 w 16"/>
                <a:gd name="T9" fmla="*/ 17 h 17"/>
                <a:gd name="T10" fmla="*/ 8 w 16"/>
                <a:gd name="T11" fmla="*/ 5 h 17"/>
                <a:gd name="T12" fmla="*/ 4 w 16"/>
                <a:gd name="T13" fmla="*/ 9 h 17"/>
                <a:gd name="T14" fmla="*/ 8 w 16"/>
                <a:gd name="T15" fmla="*/ 13 h 17"/>
                <a:gd name="T16" fmla="*/ 12 w 16"/>
                <a:gd name="T17" fmla="*/ 9 h 17"/>
                <a:gd name="T18" fmla="*/ 8 w 16"/>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17"/>
                  </a:moveTo>
                  <a:cubicBezTo>
                    <a:pt x="3" y="17"/>
                    <a:pt x="0" y="13"/>
                    <a:pt x="0" y="9"/>
                  </a:cubicBezTo>
                  <a:cubicBezTo>
                    <a:pt x="0" y="4"/>
                    <a:pt x="3" y="0"/>
                    <a:pt x="8" y="0"/>
                  </a:cubicBezTo>
                  <a:cubicBezTo>
                    <a:pt x="13" y="0"/>
                    <a:pt x="16" y="4"/>
                    <a:pt x="16" y="9"/>
                  </a:cubicBezTo>
                  <a:cubicBezTo>
                    <a:pt x="16" y="13"/>
                    <a:pt x="13" y="17"/>
                    <a:pt x="8" y="17"/>
                  </a:cubicBezTo>
                  <a:close/>
                  <a:moveTo>
                    <a:pt x="8" y="5"/>
                  </a:moveTo>
                  <a:cubicBezTo>
                    <a:pt x="6" y="5"/>
                    <a:pt x="4" y="7"/>
                    <a:pt x="4" y="9"/>
                  </a:cubicBezTo>
                  <a:cubicBezTo>
                    <a:pt x="4" y="11"/>
                    <a:pt x="6" y="13"/>
                    <a:pt x="8" y="13"/>
                  </a:cubicBezTo>
                  <a:cubicBezTo>
                    <a:pt x="10" y="13"/>
                    <a:pt x="12" y="11"/>
                    <a:pt x="12" y="9"/>
                  </a:cubicBezTo>
                  <a:cubicBezTo>
                    <a:pt x="12" y="7"/>
                    <a:pt x="10" y="5"/>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a:spLocks noEditPoints="1"/>
            </p:cNvSpPr>
            <p:nvPr/>
          </p:nvSpPr>
          <p:spPr bwMode="auto">
            <a:xfrm>
              <a:off x="8451850" y="4675188"/>
              <a:ext cx="63500" cy="60325"/>
            </a:xfrm>
            <a:custGeom>
              <a:avLst/>
              <a:gdLst>
                <a:gd name="T0" fmla="*/ 8 w 17"/>
                <a:gd name="T1" fmla="*/ 16 h 16"/>
                <a:gd name="T2" fmla="*/ 0 w 17"/>
                <a:gd name="T3" fmla="*/ 8 h 16"/>
                <a:gd name="T4" fmla="*/ 8 w 17"/>
                <a:gd name="T5" fmla="*/ 0 h 16"/>
                <a:gd name="T6" fmla="*/ 17 w 17"/>
                <a:gd name="T7" fmla="*/ 8 h 16"/>
                <a:gd name="T8" fmla="*/ 8 w 17"/>
                <a:gd name="T9" fmla="*/ 16 h 16"/>
                <a:gd name="T10" fmla="*/ 8 w 17"/>
                <a:gd name="T11" fmla="*/ 4 h 16"/>
                <a:gd name="T12" fmla="*/ 4 w 17"/>
                <a:gd name="T13" fmla="*/ 8 h 16"/>
                <a:gd name="T14" fmla="*/ 8 w 17"/>
                <a:gd name="T15" fmla="*/ 12 h 16"/>
                <a:gd name="T16" fmla="*/ 12 w 17"/>
                <a:gd name="T17" fmla="*/ 8 h 16"/>
                <a:gd name="T18" fmla="*/ 8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8" y="16"/>
                  </a:moveTo>
                  <a:cubicBezTo>
                    <a:pt x="4" y="16"/>
                    <a:pt x="0" y="13"/>
                    <a:pt x="0" y="8"/>
                  </a:cubicBezTo>
                  <a:cubicBezTo>
                    <a:pt x="0" y="3"/>
                    <a:pt x="4" y="0"/>
                    <a:pt x="8" y="0"/>
                  </a:cubicBezTo>
                  <a:cubicBezTo>
                    <a:pt x="13" y="0"/>
                    <a:pt x="17" y="3"/>
                    <a:pt x="17" y="8"/>
                  </a:cubicBezTo>
                  <a:cubicBezTo>
                    <a:pt x="17"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p:nvPr/>
          </p:nvSpPr>
          <p:spPr bwMode="auto">
            <a:xfrm>
              <a:off x="8721725" y="4595813"/>
              <a:ext cx="71437" cy="57150"/>
            </a:xfrm>
            <a:custGeom>
              <a:avLst/>
              <a:gdLst>
                <a:gd name="T0" fmla="*/ 2 w 19"/>
                <a:gd name="T1" fmla="*/ 15 h 15"/>
                <a:gd name="T2" fmla="*/ 19 w 19"/>
                <a:gd name="T3" fmla="*/ 4 h 15"/>
                <a:gd name="T4" fmla="*/ 17 w 19"/>
                <a:gd name="T5" fmla="*/ 0 h 15"/>
                <a:gd name="T6" fmla="*/ 0 w 19"/>
                <a:gd name="T7" fmla="*/ 11 h 15"/>
                <a:gd name="T8" fmla="*/ 2 w 19"/>
                <a:gd name="T9" fmla="*/ 15 h 15"/>
              </a:gdLst>
              <a:ahLst/>
              <a:cxnLst>
                <a:cxn ang="0">
                  <a:pos x="T0" y="T1"/>
                </a:cxn>
                <a:cxn ang="0">
                  <a:pos x="T2" y="T3"/>
                </a:cxn>
                <a:cxn ang="0">
                  <a:pos x="T4" y="T5"/>
                </a:cxn>
                <a:cxn ang="0">
                  <a:pos x="T6" y="T7"/>
                </a:cxn>
                <a:cxn ang="0">
                  <a:pos x="T8" y="T9"/>
                </a:cxn>
              </a:cxnLst>
              <a:rect l="0" t="0" r="r" b="b"/>
              <a:pathLst>
                <a:path w="19" h="15">
                  <a:moveTo>
                    <a:pt x="2" y="15"/>
                  </a:moveTo>
                  <a:cubicBezTo>
                    <a:pt x="19" y="4"/>
                    <a:pt x="19" y="4"/>
                    <a:pt x="19" y="4"/>
                  </a:cubicBezTo>
                  <a:cubicBezTo>
                    <a:pt x="17" y="0"/>
                    <a:pt x="17" y="0"/>
                    <a:pt x="17" y="0"/>
                  </a:cubicBezTo>
                  <a:cubicBezTo>
                    <a:pt x="0" y="11"/>
                    <a:pt x="0" y="11"/>
                    <a:pt x="0" y="11"/>
                  </a:cubicBezTo>
                  <a:cubicBezTo>
                    <a:pt x="1" y="12"/>
                    <a:pt x="2" y="14"/>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8496300" y="4645025"/>
              <a:ext cx="71437" cy="55562"/>
            </a:xfrm>
            <a:custGeom>
              <a:avLst/>
              <a:gdLst>
                <a:gd name="T0" fmla="*/ 16 w 19"/>
                <a:gd name="T1" fmla="*/ 0 h 15"/>
                <a:gd name="T2" fmla="*/ 0 w 19"/>
                <a:gd name="T3" fmla="*/ 11 h 15"/>
                <a:gd name="T4" fmla="*/ 3 w 19"/>
                <a:gd name="T5" fmla="*/ 15 h 15"/>
                <a:gd name="T6" fmla="*/ 19 w 19"/>
                <a:gd name="T7" fmla="*/ 3 h 15"/>
                <a:gd name="T8" fmla="*/ 16 w 19"/>
                <a:gd name="T9" fmla="*/ 0 h 15"/>
              </a:gdLst>
              <a:ahLst/>
              <a:cxnLst>
                <a:cxn ang="0">
                  <a:pos x="T0" y="T1"/>
                </a:cxn>
                <a:cxn ang="0">
                  <a:pos x="T2" y="T3"/>
                </a:cxn>
                <a:cxn ang="0">
                  <a:pos x="T4" y="T5"/>
                </a:cxn>
                <a:cxn ang="0">
                  <a:pos x="T6" y="T7"/>
                </a:cxn>
                <a:cxn ang="0">
                  <a:pos x="T8" y="T9"/>
                </a:cxn>
              </a:cxnLst>
              <a:rect l="0" t="0" r="r" b="b"/>
              <a:pathLst>
                <a:path w="19" h="15">
                  <a:moveTo>
                    <a:pt x="16" y="0"/>
                  </a:moveTo>
                  <a:cubicBezTo>
                    <a:pt x="0" y="11"/>
                    <a:pt x="0" y="11"/>
                    <a:pt x="0" y="11"/>
                  </a:cubicBezTo>
                  <a:cubicBezTo>
                    <a:pt x="3" y="15"/>
                    <a:pt x="3" y="15"/>
                    <a:pt x="3" y="15"/>
                  </a:cubicBezTo>
                  <a:cubicBezTo>
                    <a:pt x="19" y="3"/>
                    <a:pt x="19" y="3"/>
                    <a:pt x="19" y="3"/>
                  </a:cubicBezTo>
                  <a:cubicBezTo>
                    <a:pt x="18"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1" name="Freeform 50"/>
            <p:cNvSpPr/>
            <p:nvPr/>
          </p:nvSpPr>
          <p:spPr bwMode="auto">
            <a:xfrm>
              <a:off x="8612188" y="4633913"/>
              <a:ext cx="60325" cy="30162"/>
            </a:xfrm>
            <a:custGeom>
              <a:avLst/>
              <a:gdLst>
                <a:gd name="T0" fmla="*/ 16 w 16"/>
                <a:gd name="T1" fmla="*/ 4 h 8"/>
                <a:gd name="T2" fmla="*/ 1 w 16"/>
                <a:gd name="T3" fmla="*/ 0 h 8"/>
                <a:gd name="T4" fmla="*/ 1 w 16"/>
                <a:gd name="T5" fmla="*/ 0 h 8"/>
                <a:gd name="T6" fmla="*/ 0 w 16"/>
                <a:gd name="T7" fmla="*/ 4 h 8"/>
                <a:gd name="T8" fmla="*/ 15 w 16"/>
                <a:gd name="T9" fmla="*/ 8 h 8"/>
                <a:gd name="T10" fmla="*/ 15 w 16"/>
                <a:gd name="T11" fmla="*/ 8 h 8"/>
                <a:gd name="T12" fmla="*/ 16 w 16"/>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16" y="4"/>
                  </a:moveTo>
                  <a:cubicBezTo>
                    <a:pt x="1" y="0"/>
                    <a:pt x="1" y="0"/>
                    <a:pt x="1" y="0"/>
                  </a:cubicBezTo>
                  <a:cubicBezTo>
                    <a:pt x="1" y="0"/>
                    <a:pt x="1" y="0"/>
                    <a:pt x="1" y="0"/>
                  </a:cubicBezTo>
                  <a:cubicBezTo>
                    <a:pt x="1" y="1"/>
                    <a:pt x="1" y="3"/>
                    <a:pt x="0" y="4"/>
                  </a:cubicBezTo>
                  <a:cubicBezTo>
                    <a:pt x="15" y="8"/>
                    <a:pt x="15" y="8"/>
                    <a:pt x="15" y="8"/>
                  </a:cubicBezTo>
                  <a:cubicBezTo>
                    <a:pt x="15" y="8"/>
                    <a:pt x="15" y="8"/>
                    <a:pt x="15" y="8"/>
                  </a:cubicBezTo>
                  <a:cubicBezTo>
                    <a:pt x="15" y="6"/>
                    <a:pt x="16" y="5"/>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2" name="Group 51"/>
          <p:cNvGrpSpPr/>
          <p:nvPr/>
        </p:nvGrpSpPr>
        <p:grpSpPr>
          <a:xfrm>
            <a:off x="7620506" y="2540766"/>
            <a:ext cx="532894" cy="526589"/>
            <a:chOff x="8334375" y="4232275"/>
            <a:chExt cx="466725" cy="463550"/>
          </a:xfrm>
          <a:solidFill>
            <a:schemeClr val="bg1"/>
          </a:solidFill>
        </p:grpSpPr>
        <p:sp>
          <p:nvSpPr>
            <p:cNvPr id="53" name="Freeform 52"/>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4" name="Freeform 53"/>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6" name="Freeform 55"/>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7" name="Freeform 56"/>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8" name="TextBox 57"/>
          <p:cNvSpPr txBox="1"/>
          <p:nvPr/>
        </p:nvSpPr>
        <p:spPr>
          <a:xfrm>
            <a:off x="3037255" y="3181350"/>
            <a:ext cx="922440" cy="369332"/>
          </a:xfrm>
          <a:prstGeom prst="rect">
            <a:avLst/>
          </a:prstGeom>
          <a:noFill/>
        </p:spPr>
        <p:txBody>
          <a:bodyPr wrap="square" rtlCol="0">
            <a:spAutoFit/>
          </a:bodyPr>
          <a:lstStyle/>
          <a:p>
            <a:pPr algn="ctr"/>
            <a:r>
              <a:rPr lang="en-US" smtClean="0">
                <a:solidFill>
                  <a:schemeClr val="bg1"/>
                </a:solidFill>
                <a:latin typeface="+mj-lt"/>
              </a:rPr>
              <a:t>TEXT HERE</a:t>
            </a:r>
            <a:endParaRPr lang="en-US">
              <a:solidFill>
                <a:schemeClr val="bg1"/>
              </a:solidFill>
              <a:latin typeface="+mj-lt"/>
            </a:endParaRPr>
          </a:p>
        </p:txBody>
      </p:sp>
      <p:sp>
        <p:nvSpPr>
          <p:cNvPr id="59" name="TextBox 58"/>
          <p:cNvSpPr txBox="1"/>
          <p:nvPr/>
        </p:nvSpPr>
        <p:spPr>
          <a:xfrm>
            <a:off x="5131440" y="3181350"/>
            <a:ext cx="922440" cy="369332"/>
          </a:xfrm>
          <a:prstGeom prst="rect">
            <a:avLst/>
          </a:prstGeom>
          <a:noFill/>
        </p:spPr>
        <p:txBody>
          <a:bodyPr wrap="square" rtlCol="0">
            <a:spAutoFit/>
          </a:bodyPr>
          <a:lstStyle/>
          <a:p>
            <a:pPr algn="ctr"/>
            <a:r>
              <a:rPr lang="en-US" smtClean="0">
                <a:solidFill>
                  <a:schemeClr val="bg1"/>
                </a:solidFill>
                <a:latin typeface="+mj-lt"/>
              </a:rPr>
              <a:t>TEXT HERE</a:t>
            </a:r>
            <a:endParaRPr lang="en-US">
              <a:solidFill>
                <a:schemeClr val="bg1"/>
              </a:solidFill>
              <a:latin typeface="+mj-lt"/>
            </a:endParaRPr>
          </a:p>
        </p:txBody>
      </p:sp>
      <p:sp>
        <p:nvSpPr>
          <p:cNvPr id="60" name="TextBox 59"/>
          <p:cNvSpPr txBox="1"/>
          <p:nvPr/>
        </p:nvSpPr>
        <p:spPr>
          <a:xfrm>
            <a:off x="7222920" y="3181350"/>
            <a:ext cx="922440" cy="369332"/>
          </a:xfrm>
          <a:prstGeom prst="rect">
            <a:avLst/>
          </a:prstGeom>
          <a:noFill/>
        </p:spPr>
        <p:txBody>
          <a:bodyPr wrap="square" rtlCol="0">
            <a:spAutoFit/>
          </a:bodyPr>
          <a:lstStyle/>
          <a:p>
            <a:pPr algn="ctr"/>
            <a:r>
              <a:rPr lang="en-US" smtClean="0">
                <a:solidFill>
                  <a:schemeClr val="bg1"/>
                </a:solidFill>
                <a:latin typeface="+mj-lt"/>
              </a:rPr>
              <a:t>TEXT HERE</a:t>
            </a:r>
            <a:endParaRPr lang="en-US">
              <a:solidFill>
                <a:schemeClr val="bg1"/>
              </a:solidFill>
              <a:latin typeface="+mj-lt"/>
            </a:endParaRPr>
          </a:p>
        </p:txBody>
      </p:sp>
      <p:sp>
        <p:nvSpPr>
          <p:cNvPr id="61" name="Rectangle 60"/>
          <p:cNvSpPr/>
          <p:nvPr/>
        </p:nvSpPr>
        <p:spPr>
          <a:xfrm>
            <a:off x="668075" y="3443965"/>
            <a:ext cx="148324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62" name="Rectangle 61"/>
          <p:cNvSpPr/>
          <p:nvPr/>
        </p:nvSpPr>
        <p:spPr>
          <a:xfrm>
            <a:off x="2756850" y="3443965"/>
            <a:ext cx="148324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63" name="Rectangle 62"/>
          <p:cNvSpPr/>
          <p:nvPr/>
        </p:nvSpPr>
        <p:spPr>
          <a:xfrm>
            <a:off x="4845625" y="3443965"/>
            <a:ext cx="148324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64" name="Rectangle 63"/>
          <p:cNvSpPr/>
          <p:nvPr/>
        </p:nvSpPr>
        <p:spPr>
          <a:xfrm>
            <a:off x="6934400" y="3443965"/>
            <a:ext cx="1483249" cy="600164"/>
          </a:xfrm>
          <a:prstGeom prst="rect">
            <a:avLst/>
          </a:prstGeom>
        </p:spPr>
        <p:txBody>
          <a:bodyPr wrap="square">
            <a:spAutoFit/>
          </a:bodyPr>
          <a:lstStyle/>
          <a:p>
            <a:pPr algn="ctr"/>
            <a:r>
              <a:rPr lang="en-US" sz="1100">
                <a:solidFill>
                  <a:schemeClr val="bg1"/>
                </a:solidFill>
              </a:rPr>
              <a:t>Lorem </a:t>
            </a:r>
            <a:r>
              <a:rPr lang="en-US" sz="1100" smtClean="0">
                <a:solidFill>
                  <a:schemeClr val="bg1"/>
                </a:solidFill>
              </a:rPr>
              <a:t>Ipsum make simply </a:t>
            </a:r>
            <a:r>
              <a:rPr lang="en-US" sz="1100">
                <a:solidFill>
                  <a:schemeClr val="bg1"/>
                </a:solidFill>
              </a:rPr>
              <a:t>dummy text of the </a:t>
            </a:r>
            <a:r>
              <a:rPr lang="en-US" sz="1100" smtClean="0">
                <a:solidFill>
                  <a:schemeClr val="bg1"/>
                </a:solidFill>
              </a:rPr>
              <a:t>printing.</a:t>
            </a:r>
            <a:endParaRPr lang="en-US" sz="1100">
              <a:solidFill>
                <a:schemeClr val="bg1"/>
              </a:solidFill>
            </a:endParaRPr>
          </a:p>
        </p:txBody>
      </p:sp>
      <p:sp>
        <p:nvSpPr>
          <p:cNvPr id="67" name="TextBox 6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9" name="TextBox 6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down)">
                                      <p:cBhvr>
                                        <p:cTn id="15" dur="500"/>
                                        <p:tgtEl>
                                          <p:spTgt spid="1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up)">
                                      <p:cBhvr>
                                        <p:cTn id="27" dur="500"/>
                                        <p:tgtEl>
                                          <p:spTgt spid="13"/>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up)">
                                      <p:cBhvr>
                                        <p:cTn id="31" dur="500"/>
                                        <p:tgtEl>
                                          <p:spTgt spid="15"/>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500"/>
                                        <p:tgtEl>
                                          <p:spTgt spid="20"/>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fade">
                                      <p:cBhvr>
                                        <p:cTn id="51" dur="500"/>
                                        <p:tgtEl>
                                          <p:spTgt spid="22"/>
                                        </p:tgtEl>
                                      </p:cBhvr>
                                    </p:animEffect>
                                  </p:childTnLst>
                                </p:cTn>
                              </p:par>
                            </p:childTnLst>
                          </p:cTn>
                        </p:par>
                        <p:par>
                          <p:cTn id="52" fill="hold">
                            <p:stCondLst>
                              <p:cond delay="6000"/>
                            </p:stCondLst>
                            <p:childTnLst>
                              <p:par>
                                <p:cTn id="53" presetID="42" presetClass="entr" presetSubtype="0"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anim calcmode="lin" valueType="num">
                                      <p:cBhvr>
                                        <p:cTn id="56" dur="500" fill="hold"/>
                                        <p:tgtEl>
                                          <p:spTgt spid="24"/>
                                        </p:tgtEl>
                                        <p:attrNameLst>
                                          <p:attrName>ppt_x</p:attrName>
                                        </p:attrNameLst>
                                      </p:cBhvr>
                                      <p:tavLst>
                                        <p:tav tm="0">
                                          <p:val>
                                            <p:strVal val="#ppt_x"/>
                                          </p:val>
                                        </p:tav>
                                        <p:tav tm="100000">
                                          <p:val>
                                            <p:strVal val="#ppt_x"/>
                                          </p:val>
                                        </p:tav>
                                      </p:tavLst>
                                    </p:anim>
                                    <p:anim calcmode="lin" valueType="num">
                                      <p:cBhvr>
                                        <p:cTn id="57" dur="500" fill="hold"/>
                                        <p:tgtEl>
                                          <p:spTgt spid="24"/>
                                        </p:tgtEl>
                                        <p:attrNameLst>
                                          <p:attrName>ppt_y</p:attrName>
                                        </p:attrNameLst>
                                      </p:cBhvr>
                                      <p:tavLst>
                                        <p:tav tm="0">
                                          <p:val>
                                            <p:strVal val="#ppt_y+.1"/>
                                          </p:val>
                                        </p:tav>
                                        <p:tav tm="100000">
                                          <p:val>
                                            <p:strVal val="#ppt_y"/>
                                          </p:val>
                                        </p:tav>
                                      </p:tavLst>
                                    </p:anim>
                                  </p:childTnLst>
                                </p:cTn>
                              </p:par>
                            </p:childTnLst>
                          </p:cTn>
                        </p:par>
                        <p:par>
                          <p:cTn id="58" fill="hold">
                            <p:stCondLst>
                              <p:cond delay="6500"/>
                            </p:stCondLst>
                            <p:childTnLst>
                              <p:par>
                                <p:cTn id="59" presetID="42" presetClass="entr" presetSubtype="0" fill="hold" nodeType="after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anim calcmode="lin" valueType="num">
                                      <p:cBhvr>
                                        <p:cTn id="62" dur="500" fill="hold"/>
                                        <p:tgtEl>
                                          <p:spTgt spid="42"/>
                                        </p:tgtEl>
                                        <p:attrNameLst>
                                          <p:attrName>ppt_x</p:attrName>
                                        </p:attrNameLst>
                                      </p:cBhvr>
                                      <p:tavLst>
                                        <p:tav tm="0">
                                          <p:val>
                                            <p:strVal val="#ppt_x"/>
                                          </p:val>
                                        </p:tav>
                                        <p:tav tm="100000">
                                          <p:val>
                                            <p:strVal val="#ppt_x"/>
                                          </p:val>
                                        </p:tav>
                                      </p:tavLst>
                                    </p:anim>
                                    <p:anim calcmode="lin" valueType="num">
                                      <p:cBhvr>
                                        <p:cTn id="63" dur="500" fill="hold"/>
                                        <p:tgtEl>
                                          <p:spTgt spid="42"/>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42" presetClass="entr" presetSubtype="0" fill="hold" nodeType="after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anim calcmode="lin" valueType="num">
                                      <p:cBhvr>
                                        <p:cTn id="68" dur="500" fill="hold"/>
                                        <p:tgtEl>
                                          <p:spTgt spid="36"/>
                                        </p:tgtEl>
                                        <p:attrNameLst>
                                          <p:attrName>ppt_x</p:attrName>
                                        </p:attrNameLst>
                                      </p:cBhvr>
                                      <p:tavLst>
                                        <p:tav tm="0">
                                          <p:val>
                                            <p:strVal val="#ppt_x"/>
                                          </p:val>
                                        </p:tav>
                                        <p:tav tm="100000">
                                          <p:val>
                                            <p:strVal val="#ppt_x"/>
                                          </p:val>
                                        </p:tav>
                                      </p:tavLst>
                                    </p:anim>
                                    <p:anim calcmode="lin" valueType="num">
                                      <p:cBhvr>
                                        <p:cTn id="69" dur="500" fill="hold"/>
                                        <p:tgtEl>
                                          <p:spTgt spid="36"/>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2" presetClass="entr" presetSubtype="0" fill="hold" nodeType="afterEffect">
                                  <p:stCondLst>
                                    <p:cond delay="0"/>
                                  </p:stCondLst>
                                  <p:childTnLst>
                                    <p:set>
                                      <p:cBhvr>
                                        <p:cTn id="72" dur="1" fill="hold">
                                          <p:stCondLst>
                                            <p:cond delay="0"/>
                                          </p:stCondLst>
                                        </p:cTn>
                                        <p:tgtEl>
                                          <p:spTgt spid="52"/>
                                        </p:tgtEl>
                                        <p:attrNameLst>
                                          <p:attrName>style.visibility</p:attrName>
                                        </p:attrNameLst>
                                      </p:cBhvr>
                                      <p:to>
                                        <p:strVal val="visible"/>
                                      </p:to>
                                    </p:set>
                                    <p:animEffect transition="in" filter="fade">
                                      <p:cBhvr>
                                        <p:cTn id="73" dur="500"/>
                                        <p:tgtEl>
                                          <p:spTgt spid="52"/>
                                        </p:tgtEl>
                                      </p:cBhvr>
                                    </p:animEffect>
                                    <p:anim calcmode="lin" valueType="num">
                                      <p:cBhvr>
                                        <p:cTn id="74" dur="500" fill="hold"/>
                                        <p:tgtEl>
                                          <p:spTgt spid="52"/>
                                        </p:tgtEl>
                                        <p:attrNameLst>
                                          <p:attrName>ppt_x</p:attrName>
                                        </p:attrNameLst>
                                      </p:cBhvr>
                                      <p:tavLst>
                                        <p:tav tm="0">
                                          <p:val>
                                            <p:strVal val="#ppt_x"/>
                                          </p:val>
                                        </p:tav>
                                        <p:tav tm="100000">
                                          <p:val>
                                            <p:strVal val="#ppt_x"/>
                                          </p:val>
                                        </p:tav>
                                      </p:tavLst>
                                    </p:anim>
                                    <p:anim calcmode="lin" valueType="num">
                                      <p:cBhvr>
                                        <p:cTn id="75" dur="500" fill="hold"/>
                                        <p:tgtEl>
                                          <p:spTgt spid="52"/>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22" presetClass="entr" presetSubtype="8"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wipe(left)">
                                      <p:cBhvr>
                                        <p:cTn id="79" dur="250"/>
                                        <p:tgtEl>
                                          <p:spTgt spid="23"/>
                                        </p:tgtEl>
                                      </p:cBhvr>
                                    </p:animEffect>
                                  </p:childTnLst>
                                </p:cTn>
                              </p:par>
                            </p:childTnLst>
                          </p:cTn>
                        </p:par>
                        <p:par>
                          <p:cTn id="80" fill="hold">
                            <p:stCondLst>
                              <p:cond delay="8500"/>
                            </p:stCondLst>
                            <p:childTnLst>
                              <p:par>
                                <p:cTn id="81" presetID="22" presetClass="entr" presetSubtype="8" fill="hold" grpId="0" nodeType="afterEffect">
                                  <p:stCondLst>
                                    <p:cond delay="0"/>
                                  </p:stCondLst>
                                  <p:childTnLst>
                                    <p:set>
                                      <p:cBhvr>
                                        <p:cTn id="82" dur="1" fill="hold">
                                          <p:stCondLst>
                                            <p:cond delay="0"/>
                                          </p:stCondLst>
                                        </p:cTn>
                                        <p:tgtEl>
                                          <p:spTgt spid="58"/>
                                        </p:tgtEl>
                                        <p:attrNameLst>
                                          <p:attrName>style.visibility</p:attrName>
                                        </p:attrNameLst>
                                      </p:cBhvr>
                                      <p:to>
                                        <p:strVal val="visible"/>
                                      </p:to>
                                    </p:set>
                                    <p:animEffect transition="in" filter="wipe(left)">
                                      <p:cBhvr>
                                        <p:cTn id="83" dur="250"/>
                                        <p:tgtEl>
                                          <p:spTgt spid="58"/>
                                        </p:tgtEl>
                                      </p:cBhvr>
                                    </p:animEffect>
                                  </p:childTnLst>
                                </p:cTn>
                              </p:par>
                            </p:childTnLst>
                          </p:cTn>
                        </p:par>
                        <p:par>
                          <p:cTn id="84" fill="hold">
                            <p:stCondLst>
                              <p:cond delay="9000"/>
                            </p:stCondLst>
                            <p:childTnLst>
                              <p:par>
                                <p:cTn id="85" presetID="22" presetClass="entr" presetSubtype="8" fill="hold" grpId="0" nodeType="afterEffect">
                                  <p:stCondLst>
                                    <p:cond delay="0"/>
                                  </p:stCondLst>
                                  <p:childTnLst>
                                    <p:set>
                                      <p:cBhvr>
                                        <p:cTn id="86" dur="1" fill="hold">
                                          <p:stCondLst>
                                            <p:cond delay="0"/>
                                          </p:stCondLst>
                                        </p:cTn>
                                        <p:tgtEl>
                                          <p:spTgt spid="59"/>
                                        </p:tgtEl>
                                        <p:attrNameLst>
                                          <p:attrName>style.visibility</p:attrName>
                                        </p:attrNameLst>
                                      </p:cBhvr>
                                      <p:to>
                                        <p:strVal val="visible"/>
                                      </p:to>
                                    </p:set>
                                    <p:animEffect transition="in" filter="wipe(left)">
                                      <p:cBhvr>
                                        <p:cTn id="87" dur="250"/>
                                        <p:tgtEl>
                                          <p:spTgt spid="59"/>
                                        </p:tgtEl>
                                      </p:cBhvr>
                                    </p:animEffect>
                                  </p:childTnLst>
                                </p:cTn>
                              </p:par>
                            </p:childTnLst>
                          </p:cTn>
                        </p:par>
                        <p:par>
                          <p:cTn id="88" fill="hold">
                            <p:stCondLst>
                              <p:cond delay="9500"/>
                            </p:stCondLst>
                            <p:childTnLst>
                              <p:par>
                                <p:cTn id="89" presetID="22" presetClass="entr" presetSubtype="8" fill="hold" grpId="0" nodeType="afterEffect">
                                  <p:stCondLst>
                                    <p:cond delay="0"/>
                                  </p:stCondLst>
                                  <p:childTnLst>
                                    <p:set>
                                      <p:cBhvr>
                                        <p:cTn id="90" dur="1" fill="hold">
                                          <p:stCondLst>
                                            <p:cond delay="0"/>
                                          </p:stCondLst>
                                        </p:cTn>
                                        <p:tgtEl>
                                          <p:spTgt spid="60"/>
                                        </p:tgtEl>
                                        <p:attrNameLst>
                                          <p:attrName>style.visibility</p:attrName>
                                        </p:attrNameLst>
                                      </p:cBhvr>
                                      <p:to>
                                        <p:strVal val="visible"/>
                                      </p:to>
                                    </p:set>
                                    <p:animEffect transition="in" filter="wipe(left)">
                                      <p:cBhvr>
                                        <p:cTn id="91" dur="250"/>
                                        <p:tgtEl>
                                          <p:spTgt spid="60"/>
                                        </p:tgtEl>
                                      </p:cBhvr>
                                    </p:animEffect>
                                  </p:childTnLst>
                                </p:cTn>
                              </p:par>
                            </p:childTnLst>
                          </p:cTn>
                        </p:par>
                        <p:par>
                          <p:cTn id="92" fill="hold">
                            <p:stCondLst>
                              <p:cond delay="10000"/>
                            </p:stCondLst>
                            <p:childTnLst>
                              <p:par>
                                <p:cTn id="93" presetID="10" presetClass="entr" presetSubtype="0" fill="hold" grpId="0" nodeType="after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fade">
                                      <p:cBhvr>
                                        <p:cTn id="95" dur="500"/>
                                        <p:tgtEl>
                                          <p:spTgt spid="61"/>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62"/>
                                        </p:tgtEl>
                                        <p:attrNameLst>
                                          <p:attrName>style.visibility</p:attrName>
                                        </p:attrNameLst>
                                      </p:cBhvr>
                                      <p:to>
                                        <p:strVal val="visible"/>
                                      </p:to>
                                    </p:set>
                                    <p:animEffect transition="in" filter="fade">
                                      <p:cBhvr>
                                        <p:cTn id="99" dur="500"/>
                                        <p:tgtEl>
                                          <p:spTgt spid="62"/>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63"/>
                                        </p:tgtEl>
                                        <p:attrNameLst>
                                          <p:attrName>style.visibility</p:attrName>
                                        </p:attrNameLst>
                                      </p:cBhvr>
                                      <p:to>
                                        <p:strVal val="visible"/>
                                      </p:to>
                                    </p:set>
                                    <p:animEffect transition="in" filter="fade">
                                      <p:cBhvr>
                                        <p:cTn id="103" dur="500"/>
                                        <p:tgtEl>
                                          <p:spTgt spid="63"/>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64"/>
                                        </p:tgtEl>
                                        <p:attrNameLst>
                                          <p:attrName>style.visibility</p:attrName>
                                        </p:attrNameLst>
                                      </p:cBhvr>
                                      <p:to>
                                        <p:strVal val="visible"/>
                                      </p:to>
                                    </p:set>
                                    <p:animEffect transition="in" filter="fade">
                                      <p:cBhvr>
                                        <p:cTn id="107" dur="500"/>
                                        <p:tgtEl>
                                          <p:spTgt spid="64"/>
                                        </p:tgtEl>
                                      </p:cBhvr>
                                    </p:animEffect>
                                  </p:childTnLst>
                                </p:cTn>
                              </p:par>
                            </p:childTnLst>
                          </p:cTn>
                        </p:par>
                        <p:par>
                          <p:cTn id="108" fill="hold">
                            <p:stCondLst>
                              <p:cond delay="12000"/>
                            </p:stCondLst>
                            <p:childTnLst>
                              <p:par>
                                <p:cTn id="109" presetID="37" presetClass="entr" presetSubtype="0" fill="hold" grpId="0" nodeType="afterEffect">
                                  <p:stCondLst>
                                    <p:cond delay="0"/>
                                  </p:stCondLst>
                                  <p:childTnLst>
                                    <p:set>
                                      <p:cBhvr>
                                        <p:cTn id="110" dur="1" fill="hold">
                                          <p:stCondLst>
                                            <p:cond delay="0"/>
                                          </p:stCondLst>
                                        </p:cTn>
                                        <p:tgtEl>
                                          <p:spTgt spid="67"/>
                                        </p:tgtEl>
                                        <p:attrNameLst>
                                          <p:attrName>style.visibility</p:attrName>
                                        </p:attrNameLst>
                                      </p:cBhvr>
                                      <p:to>
                                        <p:strVal val="visible"/>
                                      </p:to>
                                    </p:set>
                                    <p:animEffect transition="in" filter="fade">
                                      <p:cBhvr>
                                        <p:cTn id="111" dur="750"/>
                                        <p:tgtEl>
                                          <p:spTgt spid="67"/>
                                        </p:tgtEl>
                                      </p:cBhvr>
                                    </p:animEffect>
                                    <p:anim calcmode="lin" valueType="num">
                                      <p:cBhvr>
                                        <p:cTn id="112" dur="750" fill="hold"/>
                                        <p:tgtEl>
                                          <p:spTgt spid="67"/>
                                        </p:tgtEl>
                                        <p:attrNameLst>
                                          <p:attrName>ppt_x</p:attrName>
                                        </p:attrNameLst>
                                      </p:cBhvr>
                                      <p:tavLst>
                                        <p:tav tm="0">
                                          <p:val>
                                            <p:strVal val="#ppt_x"/>
                                          </p:val>
                                        </p:tav>
                                        <p:tav tm="100000">
                                          <p:val>
                                            <p:strVal val="#ppt_x"/>
                                          </p:val>
                                        </p:tav>
                                      </p:tavLst>
                                    </p:anim>
                                    <p:anim calcmode="lin" valueType="num">
                                      <p:cBhvr>
                                        <p:cTn id="113" dur="675" decel="100000" fill="hold"/>
                                        <p:tgtEl>
                                          <p:spTgt spid="67"/>
                                        </p:tgtEl>
                                        <p:attrNameLst>
                                          <p:attrName>ppt_y</p:attrName>
                                        </p:attrNameLst>
                                      </p:cBhvr>
                                      <p:tavLst>
                                        <p:tav tm="0">
                                          <p:val>
                                            <p:strVal val="#ppt_y+1"/>
                                          </p:val>
                                        </p:tav>
                                        <p:tav tm="100000">
                                          <p:val>
                                            <p:strVal val="#ppt_y-.03"/>
                                          </p:val>
                                        </p:tav>
                                      </p:tavLst>
                                    </p:anim>
                                    <p:anim calcmode="lin" valueType="num">
                                      <p:cBhvr>
                                        <p:cTn id="114" dur="75" accel="100000" fill="hold">
                                          <p:stCondLst>
                                            <p:cond delay="675"/>
                                          </p:stCondLst>
                                        </p:cTn>
                                        <p:tgtEl>
                                          <p:spTgt spid="67"/>
                                        </p:tgtEl>
                                        <p:attrNameLst>
                                          <p:attrName>ppt_y</p:attrName>
                                        </p:attrNameLst>
                                      </p:cBhvr>
                                      <p:tavLst>
                                        <p:tav tm="0">
                                          <p:val>
                                            <p:strVal val="#ppt_y-.03"/>
                                          </p:val>
                                        </p:tav>
                                        <p:tav tm="100000">
                                          <p:val>
                                            <p:strVal val="#ppt_y"/>
                                          </p:val>
                                        </p:tav>
                                      </p:tavLst>
                                    </p:anim>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69"/>
                                        </p:tgtEl>
                                        <p:attrNameLst>
                                          <p:attrName>style.visibility</p:attrName>
                                        </p:attrNameLst>
                                      </p:cBhvr>
                                      <p:to>
                                        <p:strVal val="visible"/>
                                      </p:to>
                                    </p:set>
                                    <p:animEffect transition="in" filter="fade">
                                      <p:cBhvr>
                                        <p:cTn id="11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9" grpId="0"/>
      <p:bldP spid="20" grpId="0"/>
      <p:bldP spid="21" grpId="0"/>
      <p:bldP spid="22" grpId="0"/>
      <p:bldP spid="23" grpId="0"/>
      <p:bldP spid="58" grpId="0"/>
      <p:bldP spid="59" grpId="0"/>
      <p:bldP spid="60" grpId="0"/>
      <p:bldP spid="61" grpId="0"/>
      <p:bldP spid="62" grpId="0"/>
      <p:bldP spid="63" grpId="0"/>
      <p:bldP spid="64" grpId="0"/>
      <p:bldP spid="67" grpId="0"/>
      <p:bldP spid="6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819400" y="2110085"/>
            <a:ext cx="3505200" cy="923330"/>
          </a:xfrm>
          <a:prstGeom prst="rect">
            <a:avLst/>
          </a:prstGeom>
          <a:noFill/>
        </p:spPr>
        <p:txBody>
          <a:bodyPr wrap="square" rtlCol="0">
            <a:spAutoFit/>
          </a:bodyPr>
          <a:lstStyle/>
          <a:p>
            <a:r>
              <a:rPr lang="en-US" sz="5400" smtClean="0">
                <a:solidFill>
                  <a:schemeClr val="bg1"/>
                </a:solidFill>
                <a:latin typeface="+mj-lt"/>
              </a:rPr>
              <a:t>MEET </a:t>
            </a:r>
            <a:r>
              <a:rPr lang="en-US" sz="5400" smtClean="0">
                <a:solidFill>
                  <a:schemeClr val="bg1">
                    <a:lumMod val="95000"/>
                  </a:schemeClr>
                </a:solidFill>
                <a:latin typeface="+mj-lt"/>
              </a:rPr>
              <a:t>OUR</a:t>
            </a:r>
            <a:r>
              <a:rPr lang="en-US" sz="5400" smtClean="0">
                <a:solidFill>
                  <a:schemeClr val="bg1"/>
                </a:solidFill>
                <a:latin typeface="+mj-lt"/>
              </a:rPr>
              <a:t> TEAM</a:t>
            </a:r>
            <a:endParaRPr lang="en-US" sz="5400">
              <a:solidFill>
                <a:schemeClr val="bg1"/>
              </a:solidFill>
              <a:latin typeface="+mj-lt"/>
            </a:endParaRPr>
          </a:p>
        </p:txBody>
      </p:sp>
      <p:sp>
        <p:nvSpPr>
          <p:cNvPr id="4" name="Rectangle 3"/>
          <p:cNvSpPr/>
          <p:nvPr/>
        </p:nvSpPr>
        <p:spPr>
          <a:xfrm>
            <a:off x="0" y="1657350"/>
            <a:ext cx="4038600" cy="5334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105400" y="2876550"/>
            <a:ext cx="4038600" cy="5334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anim calcmode="lin" valueType="num">
                                      <p:cBhvr>
                                        <p:cTn id="8" dur="750" fill="hold"/>
                                        <p:tgtEl>
                                          <p:spTgt spid="2"/>
                                        </p:tgtEl>
                                        <p:attrNameLst>
                                          <p:attrName>ppt_x</p:attrName>
                                        </p:attrNameLst>
                                      </p:cBhvr>
                                      <p:tavLst>
                                        <p:tav tm="0">
                                          <p:val>
                                            <p:strVal val="#ppt_x"/>
                                          </p:val>
                                        </p:tav>
                                        <p:tav tm="100000">
                                          <p:val>
                                            <p:strVal val="#ppt_x"/>
                                          </p:val>
                                        </p:tav>
                                      </p:tavLst>
                                    </p:anim>
                                    <p:anim calcmode="lin" valueType="num">
                                      <p:cBhvr>
                                        <p:cTn id="9" dur="675" decel="100000" fill="hold"/>
                                        <p:tgtEl>
                                          <p:spTgt spid="2"/>
                                        </p:tgtEl>
                                        <p:attrNameLst>
                                          <p:attrName>ppt_y</p:attrName>
                                        </p:attrNameLst>
                                      </p:cBhvr>
                                      <p:tavLst>
                                        <p:tav tm="0">
                                          <p:val>
                                            <p:strVal val="#ppt_y+1"/>
                                          </p:val>
                                        </p:tav>
                                        <p:tav tm="100000">
                                          <p:val>
                                            <p:strVal val="#ppt_y-.03"/>
                                          </p:val>
                                        </p:tav>
                                      </p:tavLst>
                                    </p:anim>
                                    <p:anim calcmode="lin" valueType="num">
                                      <p:cBhvr>
                                        <p:cTn id="10" dur="75" accel="100000" fill="hold">
                                          <p:stCondLst>
                                            <p:cond delay="675"/>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250"/>
                                        <p:tgtEl>
                                          <p:spTgt spid="4"/>
                                        </p:tgtEl>
                                      </p:cBhvr>
                                    </p:animEffect>
                                  </p:childTnLst>
                                </p:cTn>
                              </p:par>
                            </p:childTnLst>
                          </p:cTn>
                        </p:par>
                        <p:par>
                          <p:cTn id="15" fill="hold">
                            <p:stCondLst>
                              <p:cond delay="1500"/>
                            </p:stCondLst>
                            <p:childTnLst>
                              <p:par>
                                <p:cTn id="16" presetID="22" presetClass="entr" presetSubtype="2"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2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
          <p:cNvSpPr/>
          <p:nvPr/>
        </p:nvSpPr>
        <p:spPr bwMode="auto">
          <a:xfrm flipH="1">
            <a:off x="914400" y="1845844"/>
            <a:ext cx="2908575" cy="857254"/>
          </a:xfrm>
          <a:custGeom>
            <a:avLst/>
            <a:gdLst>
              <a:gd name="T0" fmla="*/ 170 w 170"/>
              <a:gd name="T1" fmla="*/ 23 h 50"/>
              <a:gd name="T2" fmla="*/ 151 w 170"/>
              <a:gd name="T3" fmla="*/ 1 h 50"/>
              <a:gd name="T4" fmla="*/ 150 w 170"/>
              <a:gd name="T5" fmla="*/ 1 h 50"/>
              <a:gd name="T6" fmla="*/ 150 w 170"/>
              <a:gd name="T7" fmla="*/ 1 h 50"/>
              <a:gd name="T8" fmla="*/ 145 w 170"/>
              <a:gd name="T9" fmla="*/ 6 h 50"/>
              <a:gd name="T10" fmla="*/ 56 w 170"/>
              <a:gd name="T11" fmla="*/ 6 h 50"/>
              <a:gd name="T12" fmla="*/ 0 w 170"/>
              <a:gd name="T13" fmla="*/ 6 h 50"/>
              <a:gd name="T14" fmla="*/ 0 w 170"/>
              <a:gd name="T15" fmla="*/ 43 h 50"/>
              <a:gd name="T16" fmla="*/ 56 w 170"/>
              <a:gd name="T17" fmla="*/ 43 h 50"/>
              <a:gd name="T18" fmla="*/ 145 w 170"/>
              <a:gd name="T19" fmla="*/ 43 h 50"/>
              <a:gd name="T20" fmla="*/ 150 w 170"/>
              <a:gd name="T21" fmla="*/ 48 h 50"/>
              <a:gd name="T22" fmla="*/ 150 w 170"/>
              <a:gd name="T23" fmla="*/ 48 h 50"/>
              <a:gd name="T24" fmla="*/ 151 w 170"/>
              <a:gd name="T25" fmla="*/ 49 h 50"/>
              <a:gd name="T26" fmla="*/ 170 w 170"/>
              <a:gd name="T27" fmla="*/ 26 h 50"/>
              <a:gd name="T28" fmla="*/ 170 w 170"/>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13" name="Freeform 13"/>
          <p:cNvSpPr>
            <a:spLocks noEditPoints="1"/>
          </p:cNvSpPr>
          <p:nvPr/>
        </p:nvSpPr>
        <p:spPr bwMode="auto">
          <a:xfrm flipH="1">
            <a:off x="914400" y="1809751"/>
            <a:ext cx="3352815" cy="463217"/>
          </a:xfrm>
          <a:custGeom>
            <a:avLst/>
            <a:gdLst>
              <a:gd name="T0" fmla="*/ 176 w 196"/>
              <a:gd name="T1" fmla="*/ 3 h 27"/>
              <a:gd name="T2" fmla="*/ 44 w 196"/>
              <a:gd name="T3" fmla="*/ 7 h 27"/>
              <a:gd name="T4" fmla="*/ 176 w 196"/>
              <a:gd name="T5" fmla="*/ 3 h 27"/>
              <a:gd name="T6" fmla="*/ 176 w 196"/>
              <a:gd name="T7" fmla="*/ 3 h 27"/>
              <a:gd name="T8" fmla="*/ 196 w 196"/>
              <a:gd name="T9" fmla="*/ 27 h 27"/>
              <a:gd name="T10" fmla="*/ 176 w 196"/>
              <a:gd name="T11" fmla="*/ 2 h 27"/>
              <a:gd name="T12" fmla="*/ 29 w 196"/>
              <a:gd name="T13" fmla="*/ 0 h 27"/>
              <a:gd name="T14" fmla="*/ 29 w 196"/>
              <a:gd name="T15" fmla="*/ 0 h 27"/>
              <a:gd name="T16" fmla="*/ 29 w 196"/>
              <a:gd name="T17" fmla="*/ 0 h 27"/>
              <a:gd name="T18" fmla="*/ 29 w 196"/>
              <a:gd name="T19" fmla="*/ 0 h 27"/>
              <a:gd name="T20" fmla="*/ 28 w 196"/>
              <a:gd name="T21" fmla="*/ 0 h 27"/>
              <a:gd name="T22" fmla="*/ 28 w 196"/>
              <a:gd name="T23" fmla="*/ 0 h 27"/>
              <a:gd name="T24" fmla="*/ 28 w 196"/>
              <a:gd name="T25" fmla="*/ 0 h 27"/>
              <a:gd name="T26" fmla="*/ 28 w 196"/>
              <a:gd name="T27" fmla="*/ 0 h 27"/>
              <a:gd name="T28" fmla="*/ 28 w 196"/>
              <a:gd name="T29" fmla="*/ 0 h 27"/>
              <a:gd name="T30" fmla="*/ 28 w 196"/>
              <a:gd name="T31" fmla="*/ 0 h 27"/>
              <a:gd name="T32" fmla="*/ 28 w 196"/>
              <a:gd name="T33" fmla="*/ 0 h 27"/>
              <a:gd name="T34" fmla="*/ 28 w 196"/>
              <a:gd name="T35" fmla="*/ 0 h 27"/>
              <a:gd name="T36" fmla="*/ 28 w 196"/>
              <a:gd name="T37" fmla="*/ 0 h 27"/>
              <a:gd name="T38" fmla="*/ 28 w 196"/>
              <a:gd name="T39" fmla="*/ 0 h 27"/>
              <a:gd name="T40" fmla="*/ 28 w 196"/>
              <a:gd name="T41" fmla="*/ 0 h 27"/>
              <a:gd name="T42" fmla="*/ 28 w 196"/>
              <a:gd name="T43" fmla="*/ 0 h 27"/>
              <a:gd name="T44" fmla="*/ 28 w 196"/>
              <a:gd name="T45" fmla="*/ 0 h 27"/>
              <a:gd name="T46" fmla="*/ 28 w 196"/>
              <a:gd name="T47" fmla="*/ 0 h 27"/>
              <a:gd name="T48" fmla="*/ 28 w 196"/>
              <a:gd name="T49" fmla="*/ 0 h 27"/>
              <a:gd name="T50" fmla="*/ 28 w 196"/>
              <a:gd name="T51" fmla="*/ 0 h 27"/>
              <a:gd name="T52" fmla="*/ 28 w 196"/>
              <a:gd name="T53" fmla="*/ 0 h 27"/>
              <a:gd name="T54" fmla="*/ 27 w 196"/>
              <a:gd name="T55" fmla="*/ 0 h 27"/>
              <a:gd name="T56" fmla="*/ 27 w 196"/>
              <a:gd name="T57" fmla="*/ 0 h 27"/>
              <a:gd name="T58" fmla="*/ 27 w 196"/>
              <a:gd name="T59" fmla="*/ 0 h 27"/>
              <a:gd name="T60" fmla="*/ 27 w 196"/>
              <a:gd name="T61" fmla="*/ 0 h 27"/>
              <a:gd name="T62" fmla="*/ 27 w 196"/>
              <a:gd name="T63" fmla="*/ 0 h 27"/>
              <a:gd name="T64" fmla="*/ 27 w 196"/>
              <a:gd name="T65" fmla="*/ 0 h 27"/>
              <a:gd name="T66" fmla="*/ 27 w 196"/>
              <a:gd name="T67" fmla="*/ 0 h 27"/>
              <a:gd name="T68" fmla="*/ 27 w 196"/>
              <a:gd name="T69" fmla="*/ 0 h 27"/>
              <a:gd name="T70" fmla="*/ 27 w 196"/>
              <a:gd name="T71" fmla="*/ 0 h 27"/>
              <a:gd name="T72" fmla="*/ 27 w 196"/>
              <a:gd name="T73" fmla="*/ 0 h 27"/>
              <a:gd name="T74" fmla="*/ 27 w 196"/>
              <a:gd name="T75" fmla="*/ 0 h 27"/>
              <a:gd name="T76" fmla="*/ 27 w 196"/>
              <a:gd name="T77" fmla="*/ 0 h 27"/>
              <a:gd name="T78" fmla="*/ 27 w 196"/>
              <a:gd name="T79" fmla="*/ 0 h 27"/>
              <a:gd name="T80" fmla="*/ 27 w 196"/>
              <a:gd name="T81" fmla="*/ 0 h 27"/>
              <a:gd name="T82" fmla="*/ 27 w 196"/>
              <a:gd name="T83" fmla="*/ 0 h 27"/>
              <a:gd name="T84" fmla="*/ 27 w 196"/>
              <a:gd name="T85" fmla="*/ 0 h 27"/>
              <a:gd name="T86" fmla="*/ 27 w 196"/>
              <a:gd name="T87" fmla="*/ 0 h 27"/>
              <a:gd name="T88" fmla="*/ 27 w 196"/>
              <a:gd name="T89" fmla="*/ 0 h 27"/>
              <a:gd name="T90" fmla="*/ 26 w 196"/>
              <a:gd name="T91" fmla="*/ 0 h 27"/>
              <a:gd name="T92" fmla="*/ 26 w 196"/>
              <a:gd name="T93" fmla="*/ 0 h 27"/>
              <a:gd name="T94" fmla="*/ 26 w 196"/>
              <a:gd name="T95" fmla="*/ 0 h 27"/>
              <a:gd name="T96" fmla="*/ 26 w 196"/>
              <a:gd name="T97" fmla="*/ 0 h 27"/>
              <a:gd name="T98" fmla="*/ 26 w 196"/>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4"/>
          <p:cNvSpPr/>
          <p:nvPr/>
        </p:nvSpPr>
        <p:spPr bwMode="auto">
          <a:xfrm flipH="1">
            <a:off x="914400" y="1845846"/>
            <a:ext cx="2584399" cy="427122"/>
          </a:xfrm>
          <a:custGeom>
            <a:avLst/>
            <a:gdLst>
              <a:gd name="T0" fmla="*/ 131 w 151"/>
              <a:gd name="T1" fmla="*/ 0 h 25"/>
              <a:gd name="T2" fmla="*/ 131 w 151"/>
              <a:gd name="T3" fmla="*/ 1 h 25"/>
              <a:gd name="T4" fmla="*/ 131 w 151"/>
              <a:gd name="T5" fmla="*/ 1 h 25"/>
              <a:gd name="T6" fmla="*/ 131 w 151"/>
              <a:gd name="T7" fmla="*/ 1 h 25"/>
              <a:gd name="T8" fmla="*/ 126 w 151"/>
              <a:gd name="T9" fmla="*/ 6 h 25"/>
              <a:gd name="T10" fmla="*/ 37 w 151"/>
              <a:gd name="T11" fmla="*/ 6 h 25"/>
              <a:gd name="T12" fmla="*/ 0 w 151"/>
              <a:gd name="T13" fmla="*/ 6 h 25"/>
              <a:gd name="T14" fmla="*/ 7 w 151"/>
              <a:gd name="T15" fmla="*/ 24 h 25"/>
              <a:gd name="T16" fmla="*/ 7 w 151"/>
              <a:gd name="T17" fmla="*/ 25 h 25"/>
              <a:gd name="T18" fmla="*/ 151 w 151"/>
              <a:gd name="T19" fmla="*/ 25 h 25"/>
              <a:gd name="T20" fmla="*/ 151 w 151"/>
              <a:gd name="T21" fmla="*/ 23 h 25"/>
              <a:gd name="T22" fmla="*/ 132 w 151"/>
              <a:gd name="T23" fmla="*/ 1 h 25"/>
              <a:gd name="T24" fmla="*/ 131 w 15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DF7307"/>
          </a:solidFill>
          <a:ln>
            <a:noFill/>
          </a:ln>
        </p:spPr>
        <p:txBody>
          <a:bodyPr vert="horz" wrap="square" lIns="91440" tIns="45720" rIns="91440" bIns="45720" numCol="1" anchor="t" anchorCtr="0" compatLnSpc="1"/>
          <a:lstStyle/>
          <a:p>
            <a:endParaRPr lang="en-US"/>
          </a:p>
        </p:txBody>
      </p:sp>
      <p:sp>
        <p:nvSpPr>
          <p:cNvPr id="20" name="Freeform 10"/>
          <p:cNvSpPr/>
          <p:nvPr/>
        </p:nvSpPr>
        <p:spPr bwMode="auto">
          <a:xfrm flipH="1">
            <a:off x="921414" y="3369922"/>
            <a:ext cx="2908575" cy="857254"/>
          </a:xfrm>
          <a:custGeom>
            <a:avLst/>
            <a:gdLst>
              <a:gd name="T0" fmla="*/ 170 w 170"/>
              <a:gd name="T1" fmla="*/ 23 h 50"/>
              <a:gd name="T2" fmla="*/ 151 w 170"/>
              <a:gd name="T3" fmla="*/ 1 h 50"/>
              <a:gd name="T4" fmla="*/ 150 w 170"/>
              <a:gd name="T5" fmla="*/ 1 h 50"/>
              <a:gd name="T6" fmla="*/ 150 w 170"/>
              <a:gd name="T7" fmla="*/ 1 h 50"/>
              <a:gd name="T8" fmla="*/ 145 w 170"/>
              <a:gd name="T9" fmla="*/ 6 h 50"/>
              <a:gd name="T10" fmla="*/ 56 w 170"/>
              <a:gd name="T11" fmla="*/ 6 h 50"/>
              <a:gd name="T12" fmla="*/ 0 w 170"/>
              <a:gd name="T13" fmla="*/ 6 h 50"/>
              <a:gd name="T14" fmla="*/ 0 w 170"/>
              <a:gd name="T15" fmla="*/ 43 h 50"/>
              <a:gd name="T16" fmla="*/ 56 w 170"/>
              <a:gd name="T17" fmla="*/ 43 h 50"/>
              <a:gd name="T18" fmla="*/ 145 w 170"/>
              <a:gd name="T19" fmla="*/ 43 h 50"/>
              <a:gd name="T20" fmla="*/ 150 w 170"/>
              <a:gd name="T21" fmla="*/ 48 h 50"/>
              <a:gd name="T22" fmla="*/ 150 w 170"/>
              <a:gd name="T23" fmla="*/ 48 h 50"/>
              <a:gd name="T24" fmla="*/ 151 w 170"/>
              <a:gd name="T25" fmla="*/ 49 h 50"/>
              <a:gd name="T26" fmla="*/ 170 w 170"/>
              <a:gd name="T27" fmla="*/ 26 h 50"/>
              <a:gd name="T28" fmla="*/ 170 w 170"/>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00C3D9"/>
          </a:solidFill>
          <a:ln>
            <a:noFill/>
          </a:ln>
        </p:spPr>
        <p:txBody>
          <a:bodyPr vert="horz" wrap="square" lIns="91440" tIns="45720" rIns="91440" bIns="45720" numCol="1" anchor="t" anchorCtr="0" compatLnSpc="1"/>
          <a:lstStyle/>
          <a:p>
            <a:endParaRPr lang="en-US"/>
          </a:p>
        </p:txBody>
      </p:sp>
      <p:sp>
        <p:nvSpPr>
          <p:cNvPr id="23" name="Freeform 13"/>
          <p:cNvSpPr>
            <a:spLocks noEditPoints="1"/>
          </p:cNvSpPr>
          <p:nvPr/>
        </p:nvSpPr>
        <p:spPr bwMode="auto">
          <a:xfrm flipH="1">
            <a:off x="921414" y="3333829"/>
            <a:ext cx="3352815" cy="463217"/>
          </a:xfrm>
          <a:custGeom>
            <a:avLst/>
            <a:gdLst>
              <a:gd name="T0" fmla="*/ 176 w 196"/>
              <a:gd name="T1" fmla="*/ 3 h 27"/>
              <a:gd name="T2" fmla="*/ 44 w 196"/>
              <a:gd name="T3" fmla="*/ 7 h 27"/>
              <a:gd name="T4" fmla="*/ 176 w 196"/>
              <a:gd name="T5" fmla="*/ 3 h 27"/>
              <a:gd name="T6" fmla="*/ 176 w 196"/>
              <a:gd name="T7" fmla="*/ 3 h 27"/>
              <a:gd name="T8" fmla="*/ 196 w 196"/>
              <a:gd name="T9" fmla="*/ 27 h 27"/>
              <a:gd name="T10" fmla="*/ 176 w 196"/>
              <a:gd name="T11" fmla="*/ 2 h 27"/>
              <a:gd name="T12" fmla="*/ 29 w 196"/>
              <a:gd name="T13" fmla="*/ 0 h 27"/>
              <a:gd name="T14" fmla="*/ 29 w 196"/>
              <a:gd name="T15" fmla="*/ 0 h 27"/>
              <a:gd name="T16" fmla="*/ 29 w 196"/>
              <a:gd name="T17" fmla="*/ 0 h 27"/>
              <a:gd name="T18" fmla="*/ 29 w 196"/>
              <a:gd name="T19" fmla="*/ 0 h 27"/>
              <a:gd name="T20" fmla="*/ 28 w 196"/>
              <a:gd name="T21" fmla="*/ 0 h 27"/>
              <a:gd name="T22" fmla="*/ 28 w 196"/>
              <a:gd name="T23" fmla="*/ 0 h 27"/>
              <a:gd name="T24" fmla="*/ 28 w 196"/>
              <a:gd name="T25" fmla="*/ 0 h 27"/>
              <a:gd name="T26" fmla="*/ 28 w 196"/>
              <a:gd name="T27" fmla="*/ 0 h 27"/>
              <a:gd name="T28" fmla="*/ 28 w 196"/>
              <a:gd name="T29" fmla="*/ 0 h 27"/>
              <a:gd name="T30" fmla="*/ 28 w 196"/>
              <a:gd name="T31" fmla="*/ 0 h 27"/>
              <a:gd name="T32" fmla="*/ 28 w 196"/>
              <a:gd name="T33" fmla="*/ 0 h 27"/>
              <a:gd name="T34" fmla="*/ 28 w 196"/>
              <a:gd name="T35" fmla="*/ 0 h 27"/>
              <a:gd name="T36" fmla="*/ 28 w 196"/>
              <a:gd name="T37" fmla="*/ 0 h 27"/>
              <a:gd name="T38" fmla="*/ 28 w 196"/>
              <a:gd name="T39" fmla="*/ 0 h 27"/>
              <a:gd name="T40" fmla="*/ 28 w 196"/>
              <a:gd name="T41" fmla="*/ 0 h 27"/>
              <a:gd name="T42" fmla="*/ 28 w 196"/>
              <a:gd name="T43" fmla="*/ 0 h 27"/>
              <a:gd name="T44" fmla="*/ 28 w 196"/>
              <a:gd name="T45" fmla="*/ 0 h 27"/>
              <a:gd name="T46" fmla="*/ 28 w 196"/>
              <a:gd name="T47" fmla="*/ 0 h 27"/>
              <a:gd name="T48" fmla="*/ 28 w 196"/>
              <a:gd name="T49" fmla="*/ 0 h 27"/>
              <a:gd name="T50" fmla="*/ 28 w 196"/>
              <a:gd name="T51" fmla="*/ 0 h 27"/>
              <a:gd name="T52" fmla="*/ 28 w 196"/>
              <a:gd name="T53" fmla="*/ 0 h 27"/>
              <a:gd name="T54" fmla="*/ 27 w 196"/>
              <a:gd name="T55" fmla="*/ 0 h 27"/>
              <a:gd name="T56" fmla="*/ 27 w 196"/>
              <a:gd name="T57" fmla="*/ 0 h 27"/>
              <a:gd name="T58" fmla="*/ 27 w 196"/>
              <a:gd name="T59" fmla="*/ 0 h 27"/>
              <a:gd name="T60" fmla="*/ 27 w 196"/>
              <a:gd name="T61" fmla="*/ 0 h 27"/>
              <a:gd name="T62" fmla="*/ 27 w 196"/>
              <a:gd name="T63" fmla="*/ 0 h 27"/>
              <a:gd name="T64" fmla="*/ 27 w 196"/>
              <a:gd name="T65" fmla="*/ 0 h 27"/>
              <a:gd name="T66" fmla="*/ 27 w 196"/>
              <a:gd name="T67" fmla="*/ 0 h 27"/>
              <a:gd name="T68" fmla="*/ 27 w 196"/>
              <a:gd name="T69" fmla="*/ 0 h 27"/>
              <a:gd name="T70" fmla="*/ 27 w 196"/>
              <a:gd name="T71" fmla="*/ 0 h 27"/>
              <a:gd name="T72" fmla="*/ 27 w 196"/>
              <a:gd name="T73" fmla="*/ 0 h 27"/>
              <a:gd name="T74" fmla="*/ 27 w 196"/>
              <a:gd name="T75" fmla="*/ 0 h 27"/>
              <a:gd name="T76" fmla="*/ 27 w 196"/>
              <a:gd name="T77" fmla="*/ 0 h 27"/>
              <a:gd name="T78" fmla="*/ 27 w 196"/>
              <a:gd name="T79" fmla="*/ 0 h 27"/>
              <a:gd name="T80" fmla="*/ 27 w 196"/>
              <a:gd name="T81" fmla="*/ 0 h 27"/>
              <a:gd name="T82" fmla="*/ 27 w 196"/>
              <a:gd name="T83" fmla="*/ 0 h 27"/>
              <a:gd name="T84" fmla="*/ 27 w 196"/>
              <a:gd name="T85" fmla="*/ 0 h 27"/>
              <a:gd name="T86" fmla="*/ 27 w 196"/>
              <a:gd name="T87" fmla="*/ 0 h 27"/>
              <a:gd name="T88" fmla="*/ 27 w 196"/>
              <a:gd name="T89" fmla="*/ 0 h 27"/>
              <a:gd name="T90" fmla="*/ 26 w 196"/>
              <a:gd name="T91" fmla="*/ 0 h 27"/>
              <a:gd name="T92" fmla="*/ 26 w 196"/>
              <a:gd name="T93" fmla="*/ 0 h 27"/>
              <a:gd name="T94" fmla="*/ 26 w 196"/>
              <a:gd name="T95" fmla="*/ 0 h 27"/>
              <a:gd name="T96" fmla="*/ 26 w 196"/>
              <a:gd name="T97" fmla="*/ 0 h 27"/>
              <a:gd name="T98" fmla="*/ 26 w 196"/>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4"/>
          <p:cNvSpPr/>
          <p:nvPr/>
        </p:nvSpPr>
        <p:spPr bwMode="auto">
          <a:xfrm flipH="1">
            <a:off x="921414" y="3369924"/>
            <a:ext cx="2584399" cy="427122"/>
          </a:xfrm>
          <a:custGeom>
            <a:avLst/>
            <a:gdLst>
              <a:gd name="T0" fmla="*/ 131 w 151"/>
              <a:gd name="T1" fmla="*/ 0 h 25"/>
              <a:gd name="T2" fmla="*/ 131 w 151"/>
              <a:gd name="T3" fmla="*/ 1 h 25"/>
              <a:gd name="T4" fmla="*/ 131 w 151"/>
              <a:gd name="T5" fmla="*/ 1 h 25"/>
              <a:gd name="T6" fmla="*/ 131 w 151"/>
              <a:gd name="T7" fmla="*/ 1 h 25"/>
              <a:gd name="T8" fmla="*/ 126 w 151"/>
              <a:gd name="T9" fmla="*/ 6 h 25"/>
              <a:gd name="T10" fmla="*/ 37 w 151"/>
              <a:gd name="T11" fmla="*/ 6 h 25"/>
              <a:gd name="T12" fmla="*/ 0 w 151"/>
              <a:gd name="T13" fmla="*/ 6 h 25"/>
              <a:gd name="T14" fmla="*/ 7 w 151"/>
              <a:gd name="T15" fmla="*/ 24 h 25"/>
              <a:gd name="T16" fmla="*/ 7 w 151"/>
              <a:gd name="T17" fmla="*/ 25 h 25"/>
              <a:gd name="T18" fmla="*/ 151 w 151"/>
              <a:gd name="T19" fmla="*/ 25 h 25"/>
              <a:gd name="T20" fmla="*/ 151 w 151"/>
              <a:gd name="T21" fmla="*/ 23 h 25"/>
              <a:gd name="T22" fmla="*/ 132 w 151"/>
              <a:gd name="T23" fmla="*/ 1 h 25"/>
              <a:gd name="T24" fmla="*/ 131 w 15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28" name="Freeform 10"/>
          <p:cNvSpPr/>
          <p:nvPr/>
        </p:nvSpPr>
        <p:spPr bwMode="auto">
          <a:xfrm>
            <a:off x="5286772" y="1851382"/>
            <a:ext cx="2914659" cy="857254"/>
          </a:xfrm>
          <a:custGeom>
            <a:avLst/>
            <a:gdLst>
              <a:gd name="T0" fmla="*/ 170 w 170"/>
              <a:gd name="T1" fmla="*/ 23 h 50"/>
              <a:gd name="T2" fmla="*/ 151 w 170"/>
              <a:gd name="T3" fmla="*/ 1 h 50"/>
              <a:gd name="T4" fmla="*/ 150 w 170"/>
              <a:gd name="T5" fmla="*/ 1 h 50"/>
              <a:gd name="T6" fmla="*/ 150 w 170"/>
              <a:gd name="T7" fmla="*/ 1 h 50"/>
              <a:gd name="T8" fmla="*/ 145 w 170"/>
              <a:gd name="T9" fmla="*/ 6 h 50"/>
              <a:gd name="T10" fmla="*/ 56 w 170"/>
              <a:gd name="T11" fmla="*/ 6 h 50"/>
              <a:gd name="T12" fmla="*/ 0 w 170"/>
              <a:gd name="T13" fmla="*/ 6 h 50"/>
              <a:gd name="T14" fmla="*/ 0 w 170"/>
              <a:gd name="T15" fmla="*/ 43 h 50"/>
              <a:gd name="T16" fmla="*/ 56 w 170"/>
              <a:gd name="T17" fmla="*/ 43 h 50"/>
              <a:gd name="T18" fmla="*/ 145 w 170"/>
              <a:gd name="T19" fmla="*/ 43 h 50"/>
              <a:gd name="T20" fmla="*/ 150 w 170"/>
              <a:gd name="T21" fmla="*/ 48 h 50"/>
              <a:gd name="T22" fmla="*/ 150 w 170"/>
              <a:gd name="T23" fmla="*/ 48 h 50"/>
              <a:gd name="T24" fmla="*/ 151 w 170"/>
              <a:gd name="T25" fmla="*/ 49 h 50"/>
              <a:gd name="T26" fmla="*/ 170 w 170"/>
              <a:gd name="T27" fmla="*/ 26 h 50"/>
              <a:gd name="T28" fmla="*/ 170 w 170"/>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01D48F"/>
          </a:solidFill>
          <a:ln>
            <a:noFill/>
          </a:ln>
        </p:spPr>
        <p:txBody>
          <a:bodyPr vert="horz" wrap="square" lIns="91440" tIns="45720" rIns="91440" bIns="45720" numCol="1" anchor="t" anchorCtr="0" compatLnSpc="1"/>
          <a:lstStyle/>
          <a:p>
            <a:endParaRPr lang="en-US"/>
          </a:p>
        </p:txBody>
      </p:sp>
      <p:sp>
        <p:nvSpPr>
          <p:cNvPr id="31" name="Freeform 13"/>
          <p:cNvSpPr>
            <a:spLocks noEditPoints="1"/>
          </p:cNvSpPr>
          <p:nvPr/>
        </p:nvSpPr>
        <p:spPr bwMode="auto">
          <a:xfrm>
            <a:off x="4841602" y="1815289"/>
            <a:ext cx="3359829" cy="463217"/>
          </a:xfrm>
          <a:custGeom>
            <a:avLst/>
            <a:gdLst>
              <a:gd name="T0" fmla="*/ 176 w 196"/>
              <a:gd name="T1" fmla="*/ 3 h 27"/>
              <a:gd name="T2" fmla="*/ 44 w 196"/>
              <a:gd name="T3" fmla="*/ 7 h 27"/>
              <a:gd name="T4" fmla="*/ 176 w 196"/>
              <a:gd name="T5" fmla="*/ 3 h 27"/>
              <a:gd name="T6" fmla="*/ 176 w 196"/>
              <a:gd name="T7" fmla="*/ 3 h 27"/>
              <a:gd name="T8" fmla="*/ 196 w 196"/>
              <a:gd name="T9" fmla="*/ 27 h 27"/>
              <a:gd name="T10" fmla="*/ 176 w 196"/>
              <a:gd name="T11" fmla="*/ 2 h 27"/>
              <a:gd name="T12" fmla="*/ 29 w 196"/>
              <a:gd name="T13" fmla="*/ 0 h 27"/>
              <a:gd name="T14" fmla="*/ 29 w 196"/>
              <a:gd name="T15" fmla="*/ 0 h 27"/>
              <a:gd name="T16" fmla="*/ 29 w 196"/>
              <a:gd name="T17" fmla="*/ 0 h 27"/>
              <a:gd name="T18" fmla="*/ 29 w 196"/>
              <a:gd name="T19" fmla="*/ 0 h 27"/>
              <a:gd name="T20" fmla="*/ 28 w 196"/>
              <a:gd name="T21" fmla="*/ 0 h 27"/>
              <a:gd name="T22" fmla="*/ 28 w 196"/>
              <a:gd name="T23" fmla="*/ 0 h 27"/>
              <a:gd name="T24" fmla="*/ 28 w 196"/>
              <a:gd name="T25" fmla="*/ 0 h 27"/>
              <a:gd name="T26" fmla="*/ 28 w 196"/>
              <a:gd name="T27" fmla="*/ 0 h 27"/>
              <a:gd name="T28" fmla="*/ 28 w 196"/>
              <a:gd name="T29" fmla="*/ 0 h 27"/>
              <a:gd name="T30" fmla="*/ 28 w 196"/>
              <a:gd name="T31" fmla="*/ 0 h 27"/>
              <a:gd name="T32" fmla="*/ 28 w 196"/>
              <a:gd name="T33" fmla="*/ 0 h 27"/>
              <a:gd name="T34" fmla="*/ 28 w 196"/>
              <a:gd name="T35" fmla="*/ 0 h 27"/>
              <a:gd name="T36" fmla="*/ 28 w 196"/>
              <a:gd name="T37" fmla="*/ 0 h 27"/>
              <a:gd name="T38" fmla="*/ 28 w 196"/>
              <a:gd name="T39" fmla="*/ 0 h 27"/>
              <a:gd name="T40" fmla="*/ 28 w 196"/>
              <a:gd name="T41" fmla="*/ 0 h 27"/>
              <a:gd name="T42" fmla="*/ 28 w 196"/>
              <a:gd name="T43" fmla="*/ 0 h 27"/>
              <a:gd name="T44" fmla="*/ 28 w 196"/>
              <a:gd name="T45" fmla="*/ 0 h 27"/>
              <a:gd name="T46" fmla="*/ 28 w 196"/>
              <a:gd name="T47" fmla="*/ 0 h 27"/>
              <a:gd name="T48" fmla="*/ 28 w 196"/>
              <a:gd name="T49" fmla="*/ 0 h 27"/>
              <a:gd name="T50" fmla="*/ 28 w 196"/>
              <a:gd name="T51" fmla="*/ 0 h 27"/>
              <a:gd name="T52" fmla="*/ 28 w 196"/>
              <a:gd name="T53" fmla="*/ 0 h 27"/>
              <a:gd name="T54" fmla="*/ 27 w 196"/>
              <a:gd name="T55" fmla="*/ 0 h 27"/>
              <a:gd name="T56" fmla="*/ 27 w 196"/>
              <a:gd name="T57" fmla="*/ 0 h 27"/>
              <a:gd name="T58" fmla="*/ 27 w 196"/>
              <a:gd name="T59" fmla="*/ 0 h 27"/>
              <a:gd name="T60" fmla="*/ 27 w 196"/>
              <a:gd name="T61" fmla="*/ 0 h 27"/>
              <a:gd name="T62" fmla="*/ 27 w 196"/>
              <a:gd name="T63" fmla="*/ 0 h 27"/>
              <a:gd name="T64" fmla="*/ 27 w 196"/>
              <a:gd name="T65" fmla="*/ 0 h 27"/>
              <a:gd name="T66" fmla="*/ 27 w 196"/>
              <a:gd name="T67" fmla="*/ 0 h 27"/>
              <a:gd name="T68" fmla="*/ 27 w 196"/>
              <a:gd name="T69" fmla="*/ 0 h 27"/>
              <a:gd name="T70" fmla="*/ 27 w 196"/>
              <a:gd name="T71" fmla="*/ 0 h 27"/>
              <a:gd name="T72" fmla="*/ 27 w 196"/>
              <a:gd name="T73" fmla="*/ 0 h 27"/>
              <a:gd name="T74" fmla="*/ 27 w 196"/>
              <a:gd name="T75" fmla="*/ 0 h 27"/>
              <a:gd name="T76" fmla="*/ 27 w 196"/>
              <a:gd name="T77" fmla="*/ 0 h 27"/>
              <a:gd name="T78" fmla="*/ 27 w 196"/>
              <a:gd name="T79" fmla="*/ 0 h 27"/>
              <a:gd name="T80" fmla="*/ 27 w 196"/>
              <a:gd name="T81" fmla="*/ 0 h 27"/>
              <a:gd name="T82" fmla="*/ 27 w 196"/>
              <a:gd name="T83" fmla="*/ 0 h 27"/>
              <a:gd name="T84" fmla="*/ 27 w 196"/>
              <a:gd name="T85" fmla="*/ 0 h 27"/>
              <a:gd name="T86" fmla="*/ 27 w 196"/>
              <a:gd name="T87" fmla="*/ 0 h 27"/>
              <a:gd name="T88" fmla="*/ 27 w 196"/>
              <a:gd name="T89" fmla="*/ 0 h 27"/>
              <a:gd name="T90" fmla="*/ 26 w 196"/>
              <a:gd name="T91" fmla="*/ 0 h 27"/>
              <a:gd name="T92" fmla="*/ 26 w 196"/>
              <a:gd name="T93" fmla="*/ 0 h 27"/>
              <a:gd name="T94" fmla="*/ 26 w 196"/>
              <a:gd name="T95" fmla="*/ 0 h 27"/>
              <a:gd name="T96" fmla="*/ 26 w 196"/>
              <a:gd name="T97" fmla="*/ 0 h 27"/>
              <a:gd name="T98" fmla="*/ 26 w 196"/>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4"/>
          <p:cNvSpPr/>
          <p:nvPr/>
        </p:nvSpPr>
        <p:spPr bwMode="auto">
          <a:xfrm>
            <a:off x="5611625" y="1851384"/>
            <a:ext cx="2589806" cy="427122"/>
          </a:xfrm>
          <a:custGeom>
            <a:avLst/>
            <a:gdLst>
              <a:gd name="T0" fmla="*/ 131 w 151"/>
              <a:gd name="T1" fmla="*/ 0 h 25"/>
              <a:gd name="T2" fmla="*/ 131 w 151"/>
              <a:gd name="T3" fmla="*/ 1 h 25"/>
              <a:gd name="T4" fmla="*/ 131 w 151"/>
              <a:gd name="T5" fmla="*/ 1 h 25"/>
              <a:gd name="T6" fmla="*/ 131 w 151"/>
              <a:gd name="T7" fmla="*/ 1 h 25"/>
              <a:gd name="T8" fmla="*/ 126 w 151"/>
              <a:gd name="T9" fmla="*/ 6 h 25"/>
              <a:gd name="T10" fmla="*/ 37 w 151"/>
              <a:gd name="T11" fmla="*/ 6 h 25"/>
              <a:gd name="T12" fmla="*/ 0 w 151"/>
              <a:gd name="T13" fmla="*/ 6 h 25"/>
              <a:gd name="T14" fmla="*/ 7 w 151"/>
              <a:gd name="T15" fmla="*/ 24 h 25"/>
              <a:gd name="T16" fmla="*/ 7 w 151"/>
              <a:gd name="T17" fmla="*/ 25 h 25"/>
              <a:gd name="T18" fmla="*/ 151 w 151"/>
              <a:gd name="T19" fmla="*/ 25 h 25"/>
              <a:gd name="T20" fmla="*/ 151 w 151"/>
              <a:gd name="T21" fmla="*/ 23 h 25"/>
              <a:gd name="T22" fmla="*/ 132 w 151"/>
              <a:gd name="T23" fmla="*/ 1 h 25"/>
              <a:gd name="T24" fmla="*/ 131 w 15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1FD89C"/>
          </a:solidFill>
          <a:ln>
            <a:noFill/>
          </a:ln>
        </p:spPr>
        <p:txBody>
          <a:bodyPr vert="horz" wrap="square" lIns="91440" tIns="45720" rIns="91440" bIns="45720" numCol="1" anchor="t" anchorCtr="0" compatLnSpc="1"/>
          <a:lstStyle/>
          <a:p>
            <a:endParaRPr lang="en-US"/>
          </a:p>
        </p:txBody>
      </p:sp>
      <p:sp>
        <p:nvSpPr>
          <p:cNvPr id="36" name="Freeform 10"/>
          <p:cNvSpPr/>
          <p:nvPr/>
        </p:nvSpPr>
        <p:spPr bwMode="auto">
          <a:xfrm>
            <a:off x="5286772" y="3375460"/>
            <a:ext cx="2914659" cy="857254"/>
          </a:xfrm>
          <a:custGeom>
            <a:avLst/>
            <a:gdLst>
              <a:gd name="T0" fmla="*/ 170 w 170"/>
              <a:gd name="T1" fmla="*/ 23 h 50"/>
              <a:gd name="T2" fmla="*/ 151 w 170"/>
              <a:gd name="T3" fmla="*/ 1 h 50"/>
              <a:gd name="T4" fmla="*/ 150 w 170"/>
              <a:gd name="T5" fmla="*/ 1 h 50"/>
              <a:gd name="T6" fmla="*/ 150 w 170"/>
              <a:gd name="T7" fmla="*/ 1 h 50"/>
              <a:gd name="T8" fmla="*/ 145 w 170"/>
              <a:gd name="T9" fmla="*/ 6 h 50"/>
              <a:gd name="T10" fmla="*/ 56 w 170"/>
              <a:gd name="T11" fmla="*/ 6 h 50"/>
              <a:gd name="T12" fmla="*/ 0 w 170"/>
              <a:gd name="T13" fmla="*/ 6 h 50"/>
              <a:gd name="T14" fmla="*/ 0 w 170"/>
              <a:gd name="T15" fmla="*/ 43 h 50"/>
              <a:gd name="T16" fmla="*/ 56 w 170"/>
              <a:gd name="T17" fmla="*/ 43 h 50"/>
              <a:gd name="T18" fmla="*/ 145 w 170"/>
              <a:gd name="T19" fmla="*/ 43 h 50"/>
              <a:gd name="T20" fmla="*/ 150 w 170"/>
              <a:gd name="T21" fmla="*/ 48 h 50"/>
              <a:gd name="T22" fmla="*/ 150 w 170"/>
              <a:gd name="T23" fmla="*/ 48 h 50"/>
              <a:gd name="T24" fmla="*/ 151 w 170"/>
              <a:gd name="T25" fmla="*/ 49 h 50"/>
              <a:gd name="T26" fmla="*/ 170 w 170"/>
              <a:gd name="T27" fmla="*/ 26 h 50"/>
              <a:gd name="T28" fmla="*/ 170 w 170"/>
              <a:gd name="T29"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F3C301"/>
          </a:solidFill>
          <a:ln>
            <a:noFill/>
          </a:ln>
        </p:spPr>
        <p:txBody>
          <a:bodyPr vert="horz" wrap="square" lIns="91440" tIns="45720" rIns="91440" bIns="45720" numCol="1" anchor="t" anchorCtr="0" compatLnSpc="1"/>
          <a:lstStyle/>
          <a:p>
            <a:endParaRPr lang="en-US"/>
          </a:p>
        </p:txBody>
      </p:sp>
      <p:sp>
        <p:nvSpPr>
          <p:cNvPr id="39" name="Freeform 13"/>
          <p:cNvSpPr>
            <a:spLocks noEditPoints="1"/>
          </p:cNvSpPr>
          <p:nvPr/>
        </p:nvSpPr>
        <p:spPr bwMode="auto">
          <a:xfrm>
            <a:off x="4841602" y="3339367"/>
            <a:ext cx="3359829" cy="463217"/>
          </a:xfrm>
          <a:custGeom>
            <a:avLst/>
            <a:gdLst>
              <a:gd name="T0" fmla="*/ 176 w 196"/>
              <a:gd name="T1" fmla="*/ 3 h 27"/>
              <a:gd name="T2" fmla="*/ 44 w 196"/>
              <a:gd name="T3" fmla="*/ 7 h 27"/>
              <a:gd name="T4" fmla="*/ 176 w 196"/>
              <a:gd name="T5" fmla="*/ 3 h 27"/>
              <a:gd name="T6" fmla="*/ 176 w 196"/>
              <a:gd name="T7" fmla="*/ 3 h 27"/>
              <a:gd name="T8" fmla="*/ 196 w 196"/>
              <a:gd name="T9" fmla="*/ 27 h 27"/>
              <a:gd name="T10" fmla="*/ 176 w 196"/>
              <a:gd name="T11" fmla="*/ 2 h 27"/>
              <a:gd name="T12" fmla="*/ 29 w 196"/>
              <a:gd name="T13" fmla="*/ 0 h 27"/>
              <a:gd name="T14" fmla="*/ 29 w 196"/>
              <a:gd name="T15" fmla="*/ 0 h 27"/>
              <a:gd name="T16" fmla="*/ 29 w 196"/>
              <a:gd name="T17" fmla="*/ 0 h 27"/>
              <a:gd name="T18" fmla="*/ 29 w 196"/>
              <a:gd name="T19" fmla="*/ 0 h 27"/>
              <a:gd name="T20" fmla="*/ 28 w 196"/>
              <a:gd name="T21" fmla="*/ 0 h 27"/>
              <a:gd name="T22" fmla="*/ 28 w 196"/>
              <a:gd name="T23" fmla="*/ 0 h 27"/>
              <a:gd name="T24" fmla="*/ 28 w 196"/>
              <a:gd name="T25" fmla="*/ 0 h 27"/>
              <a:gd name="T26" fmla="*/ 28 w 196"/>
              <a:gd name="T27" fmla="*/ 0 h 27"/>
              <a:gd name="T28" fmla="*/ 28 w 196"/>
              <a:gd name="T29" fmla="*/ 0 h 27"/>
              <a:gd name="T30" fmla="*/ 28 w 196"/>
              <a:gd name="T31" fmla="*/ 0 h 27"/>
              <a:gd name="T32" fmla="*/ 28 w 196"/>
              <a:gd name="T33" fmla="*/ 0 h 27"/>
              <a:gd name="T34" fmla="*/ 28 w 196"/>
              <a:gd name="T35" fmla="*/ 0 h 27"/>
              <a:gd name="T36" fmla="*/ 28 w 196"/>
              <a:gd name="T37" fmla="*/ 0 h 27"/>
              <a:gd name="T38" fmla="*/ 28 w 196"/>
              <a:gd name="T39" fmla="*/ 0 h 27"/>
              <a:gd name="T40" fmla="*/ 28 w 196"/>
              <a:gd name="T41" fmla="*/ 0 h 27"/>
              <a:gd name="T42" fmla="*/ 28 w 196"/>
              <a:gd name="T43" fmla="*/ 0 h 27"/>
              <a:gd name="T44" fmla="*/ 28 w 196"/>
              <a:gd name="T45" fmla="*/ 0 h 27"/>
              <a:gd name="T46" fmla="*/ 28 w 196"/>
              <a:gd name="T47" fmla="*/ 0 h 27"/>
              <a:gd name="T48" fmla="*/ 28 w 196"/>
              <a:gd name="T49" fmla="*/ 0 h 27"/>
              <a:gd name="T50" fmla="*/ 28 w 196"/>
              <a:gd name="T51" fmla="*/ 0 h 27"/>
              <a:gd name="T52" fmla="*/ 28 w 196"/>
              <a:gd name="T53" fmla="*/ 0 h 27"/>
              <a:gd name="T54" fmla="*/ 27 w 196"/>
              <a:gd name="T55" fmla="*/ 0 h 27"/>
              <a:gd name="T56" fmla="*/ 27 w 196"/>
              <a:gd name="T57" fmla="*/ 0 h 27"/>
              <a:gd name="T58" fmla="*/ 27 w 196"/>
              <a:gd name="T59" fmla="*/ 0 h 27"/>
              <a:gd name="T60" fmla="*/ 27 w 196"/>
              <a:gd name="T61" fmla="*/ 0 h 27"/>
              <a:gd name="T62" fmla="*/ 27 w 196"/>
              <a:gd name="T63" fmla="*/ 0 h 27"/>
              <a:gd name="T64" fmla="*/ 27 w 196"/>
              <a:gd name="T65" fmla="*/ 0 h 27"/>
              <a:gd name="T66" fmla="*/ 27 w 196"/>
              <a:gd name="T67" fmla="*/ 0 h 27"/>
              <a:gd name="T68" fmla="*/ 27 w 196"/>
              <a:gd name="T69" fmla="*/ 0 h 27"/>
              <a:gd name="T70" fmla="*/ 27 w 196"/>
              <a:gd name="T71" fmla="*/ 0 h 27"/>
              <a:gd name="T72" fmla="*/ 27 w 196"/>
              <a:gd name="T73" fmla="*/ 0 h 27"/>
              <a:gd name="T74" fmla="*/ 27 w 196"/>
              <a:gd name="T75" fmla="*/ 0 h 27"/>
              <a:gd name="T76" fmla="*/ 27 w 196"/>
              <a:gd name="T77" fmla="*/ 0 h 27"/>
              <a:gd name="T78" fmla="*/ 27 w 196"/>
              <a:gd name="T79" fmla="*/ 0 h 27"/>
              <a:gd name="T80" fmla="*/ 27 w 196"/>
              <a:gd name="T81" fmla="*/ 0 h 27"/>
              <a:gd name="T82" fmla="*/ 27 w 196"/>
              <a:gd name="T83" fmla="*/ 0 h 27"/>
              <a:gd name="T84" fmla="*/ 27 w 196"/>
              <a:gd name="T85" fmla="*/ 0 h 27"/>
              <a:gd name="T86" fmla="*/ 27 w 196"/>
              <a:gd name="T87" fmla="*/ 0 h 27"/>
              <a:gd name="T88" fmla="*/ 27 w 196"/>
              <a:gd name="T89" fmla="*/ 0 h 27"/>
              <a:gd name="T90" fmla="*/ 26 w 196"/>
              <a:gd name="T91" fmla="*/ 0 h 27"/>
              <a:gd name="T92" fmla="*/ 26 w 196"/>
              <a:gd name="T93" fmla="*/ 0 h 27"/>
              <a:gd name="T94" fmla="*/ 26 w 196"/>
              <a:gd name="T95" fmla="*/ 0 h 27"/>
              <a:gd name="T96" fmla="*/ 26 w 196"/>
              <a:gd name="T97" fmla="*/ 0 h 27"/>
              <a:gd name="T98" fmla="*/ 26 w 196"/>
              <a:gd name="T9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4"/>
          <p:cNvSpPr/>
          <p:nvPr/>
        </p:nvSpPr>
        <p:spPr bwMode="auto">
          <a:xfrm>
            <a:off x="5611625" y="3375462"/>
            <a:ext cx="2589806" cy="427122"/>
          </a:xfrm>
          <a:custGeom>
            <a:avLst/>
            <a:gdLst>
              <a:gd name="T0" fmla="*/ 131 w 151"/>
              <a:gd name="T1" fmla="*/ 0 h 25"/>
              <a:gd name="T2" fmla="*/ 131 w 151"/>
              <a:gd name="T3" fmla="*/ 1 h 25"/>
              <a:gd name="T4" fmla="*/ 131 w 151"/>
              <a:gd name="T5" fmla="*/ 1 h 25"/>
              <a:gd name="T6" fmla="*/ 131 w 151"/>
              <a:gd name="T7" fmla="*/ 1 h 25"/>
              <a:gd name="T8" fmla="*/ 126 w 151"/>
              <a:gd name="T9" fmla="*/ 6 h 25"/>
              <a:gd name="T10" fmla="*/ 37 w 151"/>
              <a:gd name="T11" fmla="*/ 6 h 25"/>
              <a:gd name="T12" fmla="*/ 0 w 151"/>
              <a:gd name="T13" fmla="*/ 6 h 25"/>
              <a:gd name="T14" fmla="*/ 7 w 151"/>
              <a:gd name="T15" fmla="*/ 24 h 25"/>
              <a:gd name="T16" fmla="*/ 7 w 151"/>
              <a:gd name="T17" fmla="*/ 25 h 25"/>
              <a:gd name="T18" fmla="*/ 151 w 151"/>
              <a:gd name="T19" fmla="*/ 25 h 25"/>
              <a:gd name="T20" fmla="*/ 151 w 151"/>
              <a:gd name="T21" fmla="*/ 23 h 25"/>
              <a:gd name="T22" fmla="*/ 132 w 151"/>
              <a:gd name="T23" fmla="*/ 1 h 25"/>
              <a:gd name="T24" fmla="*/ 131 w 15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F4C60E"/>
          </a:solidFill>
          <a:ln>
            <a:noFill/>
          </a:ln>
        </p:spPr>
        <p:txBody>
          <a:bodyPr vert="horz" wrap="square" lIns="91440" tIns="45720" rIns="91440" bIns="45720" numCol="1" anchor="t" anchorCtr="0" compatLnSpc="1"/>
          <a:lstStyle/>
          <a:p>
            <a:endParaRPr lang="en-US"/>
          </a:p>
        </p:txBody>
      </p:sp>
      <p:sp>
        <p:nvSpPr>
          <p:cNvPr id="46" name="TextBox 45"/>
          <p:cNvSpPr txBox="1"/>
          <p:nvPr/>
        </p:nvSpPr>
        <p:spPr>
          <a:xfrm>
            <a:off x="2402333" y="2103691"/>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7" name="TextBox 46"/>
          <p:cNvSpPr txBox="1"/>
          <p:nvPr/>
        </p:nvSpPr>
        <p:spPr>
          <a:xfrm>
            <a:off x="2322723" y="363481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8" name="TextBox 47"/>
          <p:cNvSpPr txBox="1"/>
          <p:nvPr/>
        </p:nvSpPr>
        <p:spPr>
          <a:xfrm>
            <a:off x="5800988" y="211674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9" name="TextBox 48"/>
          <p:cNvSpPr txBox="1"/>
          <p:nvPr/>
        </p:nvSpPr>
        <p:spPr>
          <a:xfrm>
            <a:off x="5803784" y="362776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grpSp>
        <p:nvGrpSpPr>
          <p:cNvPr id="2" name="Group 1"/>
          <p:cNvGrpSpPr/>
          <p:nvPr/>
        </p:nvGrpSpPr>
        <p:grpSpPr>
          <a:xfrm>
            <a:off x="3378734" y="1809750"/>
            <a:ext cx="888481" cy="908387"/>
            <a:chOff x="3378734" y="1809750"/>
            <a:chExt cx="888481" cy="908387"/>
          </a:xfrm>
        </p:grpSpPr>
        <p:sp>
          <p:nvSpPr>
            <p:cNvPr id="11" name="Oval 11"/>
            <p:cNvSpPr>
              <a:spLocks noChangeArrowheads="1"/>
            </p:cNvSpPr>
            <p:nvPr/>
          </p:nvSpPr>
          <p:spPr bwMode="auto">
            <a:xfrm flipH="1">
              <a:off x="3378734" y="1809750"/>
              <a:ext cx="888481" cy="908387"/>
            </a:xfrm>
            <a:prstGeom prst="ellipse">
              <a:avLst/>
            </a:prstGeom>
            <a:solidFill>
              <a:srgbClr val="028985"/>
            </a:solidFill>
            <a:ln>
              <a:noFill/>
            </a:ln>
          </p:spPr>
          <p:txBody>
            <a:bodyPr vert="horz" wrap="square" lIns="91440" tIns="45720" rIns="91440" bIns="45720" numCol="1" anchor="t" anchorCtr="0" compatLnSpc="1"/>
            <a:lstStyle/>
            <a:p>
              <a:endParaRPr lang="en-US"/>
            </a:p>
          </p:txBody>
        </p:sp>
        <p:sp>
          <p:nvSpPr>
            <p:cNvPr id="12" name="Oval 12"/>
            <p:cNvSpPr>
              <a:spLocks noChangeArrowheads="1"/>
            </p:cNvSpPr>
            <p:nvPr/>
          </p:nvSpPr>
          <p:spPr bwMode="auto">
            <a:xfrm flipH="1">
              <a:off x="3498799" y="1930066"/>
              <a:ext cx="648350" cy="652716"/>
            </a:xfrm>
            <a:prstGeom prst="ellipse">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15" name="Freeform 15"/>
            <p:cNvSpPr/>
            <p:nvPr/>
          </p:nvSpPr>
          <p:spPr bwMode="auto">
            <a:xfrm flipH="1">
              <a:off x="3378734" y="1809751"/>
              <a:ext cx="888481" cy="463217"/>
            </a:xfrm>
            <a:custGeom>
              <a:avLst/>
              <a:gdLst>
                <a:gd name="T0" fmla="*/ 0 w 52"/>
                <a:gd name="T1" fmla="*/ 26 h 27"/>
                <a:gd name="T2" fmla="*/ 7 w 52"/>
                <a:gd name="T3" fmla="*/ 26 h 27"/>
                <a:gd name="T4" fmla="*/ 45 w 52"/>
                <a:gd name="T5" fmla="*/ 27 h 27"/>
                <a:gd name="T6" fmla="*/ 45 w 52"/>
                <a:gd name="T7" fmla="*/ 8 h 27"/>
                <a:gd name="T8" fmla="*/ 29 w 52"/>
                <a:gd name="T9" fmla="*/ 0 h 27"/>
                <a:gd name="T10" fmla="*/ 29 w 52"/>
                <a:gd name="T11" fmla="*/ 0 h 27"/>
                <a:gd name="T12" fmla="*/ 29 w 52"/>
                <a:gd name="T13" fmla="*/ 0 h 27"/>
                <a:gd name="T14" fmla="*/ 29 w 52"/>
                <a:gd name="T15" fmla="*/ 0 h 27"/>
                <a:gd name="T16" fmla="*/ 28 w 52"/>
                <a:gd name="T17" fmla="*/ 0 h 27"/>
                <a:gd name="T18" fmla="*/ 28 w 52"/>
                <a:gd name="T19" fmla="*/ 0 h 27"/>
                <a:gd name="T20" fmla="*/ 28 w 52"/>
                <a:gd name="T21" fmla="*/ 0 h 27"/>
                <a:gd name="T22" fmla="*/ 28 w 52"/>
                <a:gd name="T23" fmla="*/ 0 h 27"/>
                <a:gd name="T24" fmla="*/ 28 w 52"/>
                <a:gd name="T25" fmla="*/ 0 h 27"/>
                <a:gd name="T26" fmla="*/ 28 w 52"/>
                <a:gd name="T27" fmla="*/ 0 h 27"/>
                <a:gd name="T28" fmla="*/ 28 w 52"/>
                <a:gd name="T29" fmla="*/ 0 h 27"/>
                <a:gd name="T30" fmla="*/ 28 w 52"/>
                <a:gd name="T31" fmla="*/ 0 h 27"/>
                <a:gd name="T32" fmla="*/ 28 w 52"/>
                <a:gd name="T33" fmla="*/ 0 h 27"/>
                <a:gd name="T34" fmla="*/ 28 w 52"/>
                <a:gd name="T35" fmla="*/ 0 h 27"/>
                <a:gd name="T36" fmla="*/ 28 w 52"/>
                <a:gd name="T37" fmla="*/ 0 h 27"/>
                <a:gd name="T38" fmla="*/ 28 w 52"/>
                <a:gd name="T39" fmla="*/ 0 h 27"/>
                <a:gd name="T40" fmla="*/ 28 w 52"/>
                <a:gd name="T41" fmla="*/ 0 h 27"/>
                <a:gd name="T42" fmla="*/ 28 w 52"/>
                <a:gd name="T43" fmla="*/ 0 h 27"/>
                <a:gd name="T44" fmla="*/ 28 w 52"/>
                <a:gd name="T45" fmla="*/ 0 h 27"/>
                <a:gd name="T46" fmla="*/ 28 w 52"/>
                <a:gd name="T47" fmla="*/ 0 h 27"/>
                <a:gd name="T48" fmla="*/ 27 w 52"/>
                <a:gd name="T49" fmla="*/ 0 h 27"/>
                <a:gd name="T50" fmla="*/ 27 w 52"/>
                <a:gd name="T51" fmla="*/ 0 h 27"/>
                <a:gd name="T52" fmla="*/ 27 w 52"/>
                <a:gd name="T53" fmla="*/ 0 h 27"/>
                <a:gd name="T54" fmla="*/ 27 w 52"/>
                <a:gd name="T55" fmla="*/ 0 h 27"/>
                <a:gd name="T56" fmla="*/ 27 w 52"/>
                <a:gd name="T57" fmla="*/ 0 h 27"/>
                <a:gd name="T58" fmla="*/ 27 w 52"/>
                <a:gd name="T59" fmla="*/ 0 h 27"/>
                <a:gd name="T60" fmla="*/ 27 w 52"/>
                <a:gd name="T61" fmla="*/ 0 h 27"/>
                <a:gd name="T62" fmla="*/ 27 w 52"/>
                <a:gd name="T63" fmla="*/ 0 h 27"/>
                <a:gd name="T64" fmla="*/ 27 w 52"/>
                <a:gd name="T65" fmla="*/ 0 h 27"/>
                <a:gd name="T66" fmla="*/ 27 w 52"/>
                <a:gd name="T67" fmla="*/ 0 h 27"/>
                <a:gd name="T68" fmla="*/ 27 w 52"/>
                <a:gd name="T69" fmla="*/ 0 h 27"/>
                <a:gd name="T70" fmla="*/ 27 w 52"/>
                <a:gd name="T71" fmla="*/ 0 h 27"/>
                <a:gd name="T72" fmla="*/ 27 w 52"/>
                <a:gd name="T73" fmla="*/ 0 h 27"/>
                <a:gd name="T74" fmla="*/ 27 w 52"/>
                <a:gd name="T75" fmla="*/ 0 h 27"/>
                <a:gd name="T76" fmla="*/ 27 w 52"/>
                <a:gd name="T77" fmla="*/ 0 h 27"/>
                <a:gd name="T78" fmla="*/ 27 w 52"/>
                <a:gd name="T79" fmla="*/ 0 h 27"/>
                <a:gd name="T80" fmla="*/ 26 w 52"/>
                <a:gd name="T81" fmla="*/ 0 h 27"/>
                <a:gd name="T82" fmla="*/ 26 w 52"/>
                <a:gd name="T83" fmla="*/ 0 h 27"/>
                <a:gd name="T84" fmla="*/ 26 w 52"/>
                <a:gd name="T85" fmla="*/ 0 h 27"/>
                <a:gd name="T86" fmla="*/ 26 w 52"/>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50" name="Group 49"/>
            <p:cNvGrpSpPr/>
            <p:nvPr/>
          </p:nvGrpSpPr>
          <p:grpSpPr>
            <a:xfrm>
              <a:off x="3674628" y="2080837"/>
              <a:ext cx="296692" cy="311450"/>
              <a:chOff x="7751763" y="2320925"/>
              <a:chExt cx="452437" cy="454025"/>
            </a:xfrm>
            <a:solidFill>
              <a:srgbClr val="DE6E00"/>
            </a:solidFill>
          </p:grpSpPr>
          <p:sp>
            <p:nvSpPr>
              <p:cNvPr id="51" name="Freeform 50"/>
              <p:cNvSpPr/>
              <p:nvPr/>
            </p:nvSpPr>
            <p:spPr bwMode="auto">
              <a:xfrm>
                <a:off x="8061325" y="2332038"/>
                <a:ext cx="87312" cy="123825"/>
              </a:xfrm>
              <a:custGeom>
                <a:avLst/>
                <a:gdLst>
                  <a:gd name="T0" fmla="*/ 23 w 23"/>
                  <a:gd name="T1" fmla="*/ 30 h 33"/>
                  <a:gd name="T2" fmla="*/ 19 w 23"/>
                  <a:gd name="T3" fmla="*/ 33 h 33"/>
                  <a:gd name="T4" fmla="*/ 3 w 23"/>
                  <a:gd name="T5" fmla="*/ 33 h 33"/>
                  <a:gd name="T6" fmla="*/ 0 w 23"/>
                  <a:gd name="T7" fmla="*/ 30 h 33"/>
                  <a:gd name="T8" fmla="*/ 0 w 23"/>
                  <a:gd name="T9" fmla="*/ 4 h 33"/>
                  <a:gd name="T10" fmla="*/ 3 w 23"/>
                  <a:gd name="T11" fmla="*/ 0 h 33"/>
                  <a:gd name="T12" fmla="*/ 19 w 23"/>
                  <a:gd name="T13" fmla="*/ 0 h 33"/>
                  <a:gd name="T14" fmla="*/ 23 w 23"/>
                  <a:gd name="T15" fmla="*/ 4 h 33"/>
                  <a:gd name="T16" fmla="*/ 23 w 23"/>
                  <a:gd name="T1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3">
                    <a:moveTo>
                      <a:pt x="23" y="30"/>
                    </a:moveTo>
                    <a:cubicBezTo>
                      <a:pt x="23" y="32"/>
                      <a:pt x="21" y="33"/>
                      <a:pt x="19" y="33"/>
                    </a:cubicBezTo>
                    <a:cubicBezTo>
                      <a:pt x="3" y="33"/>
                      <a:pt x="3" y="33"/>
                      <a:pt x="3" y="33"/>
                    </a:cubicBezTo>
                    <a:cubicBezTo>
                      <a:pt x="1" y="33"/>
                      <a:pt x="0" y="32"/>
                      <a:pt x="0" y="30"/>
                    </a:cubicBezTo>
                    <a:cubicBezTo>
                      <a:pt x="0" y="4"/>
                      <a:pt x="0" y="4"/>
                      <a:pt x="0" y="4"/>
                    </a:cubicBezTo>
                    <a:cubicBezTo>
                      <a:pt x="0" y="2"/>
                      <a:pt x="1" y="0"/>
                      <a:pt x="3" y="0"/>
                    </a:cubicBezTo>
                    <a:cubicBezTo>
                      <a:pt x="19" y="0"/>
                      <a:pt x="19" y="0"/>
                      <a:pt x="19" y="0"/>
                    </a:cubicBezTo>
                    <a:cubicBezTo>
                      <a:pt x="21" y="0"/>
                      <a:pt x="23" y="2"/>
                      <a:pt x="23" y="4"/>
                    </a:cubicBezTo>
                    <a:lnTo>
                      <a:pt x="2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2" name="Freeform 51"/>
              <p:cNvSpPr>
                <a:spLocks noEditPoints="1"/>
              </p:cNvSpPr>
              <p:nvPr/>
            </p:nvSpPr>
            <p:spPr bwMode="auto">
              <a:xfrm>
                <a:off x="7751763" y="2320925"/>
                <a:ext cx="452437" cy="454025"/>
              </a:xfrm>
              <a:custGeom>
                <a:avLst/>
                <a:gdLst>
                  <a:gd name="T0" fmla="*/ 118 w 121"/>
                  <a:gd name="T1" fmla="*/ 39 h 121"/>
                  <a:gd name="T2" fmla="*/ 65 w 121"/>
                  <a:gd name="T3" fmla="*/ 1 h 121"/>
                  <a:gd name="T4" fmla="*/ 60 w 121"/>
                  <a:gd name="T5" fmla="*/ 0 h 121"/>
                  <a:gd name="T6" fmla="*/ 56 w 121"/>
                  <a:gd name="T7" fmla="*/ 1 h 121"/>
                  <a:gd name="T8" fmla="*/ 3 w 121"/>
                  <a:gd name="T9" fmla="*/ 39 h 121"/>
                  <a:gd name="T10" fmla="*/ 0 w 121"/>
                  <a:gd name="T11" fmla="*/ 45 h 121"/>
                  <a:gd name="T12" fmla="*/ 0 w 121"/>
                  <a:gd name="T13" fmla="*/ 102 h 121"/>
                  <a:gd name="T14" fmla="*/ 19 w 121"/>
                  <a:gd name="T15" fmla="*/ 121 h 121"/>
                  <a:gd name="T16" fmla="*/ 102 w 121"/>
                  <a:gd name="T17" fmla="*/ 121 h 121"/>
                  <a:gd name="T18" fmla="*/ 121 w 121"/>
                  <a:gd name="T19" fmla="*/ 102 h 121"/>
                  <a:gd name="T20" fmla="*/ 121 w 121"/>
                  <a:gd name="T21" fmla="*/ 45 h 121"/>
                  <a:gd name="T22" fmla="*/ 118 w 121"/>
                  <a:gd name="T23" fmla="*/ 39 h 121"/>
                  <a:gd name="T24" fmla="*/ 66 w 121"/>
                  <a:gd name="T25" fmla="*/ 98 h 121"/>
                  <a:gd name="T26" fmla="*/ 54 w 121"/>
                  <a:gd name="T27" fmla="*/ 98 h 121"/>
                  <a:gd name="T28" fmla="*/ 54 w 121"/>
                  <a:gd name="T29" fmla="*/ 86 h 121"/>
                  <a:gd name="T30" fmla="*/ 66 w 121"/>
                  <a:gd name="T31" fmla="*/ 86 h 121"/>
                  <a:gd name="T32" fmla="*/ 66 w 121"/>
                  <a:gd name="T33" fmla="*/ 98 h 121"/>
                  <a:gd name="T34" fmla="*/ 83 w 121"/>
                  <a:gd name="T35" fmla="*/ 82 h 121"/>
                  <a:gd name="T36" fmla="*/ 75 w 121"/>
                  <a:gd name="T37" fmla="*/ 82 h 121"/>
                  <a:gd name="T38" fmla="*/ 46 w 121"/>
                  <a:gd name="T39" fmla="*/ 82 h 121"/>
                  <a:gd name="T40" fmla="*/ 38 w 121"/>
                  <a:gd name="T41" fmla="*/ 82 h 121"/>
                  <a:gd name="T42" fmla="*/ 38 w 121"/>
                  <a:gd name="T43" fmla="*/ 74 h 121"/>
                  <a:gd name="T44" fmla="*/ 38 w 121"/>
                  <a:gd name="T45" fmla="*/ 74 h 121"/>
                  <a:gd name="T46" fmla="*/ 60 w 121"/>
                  <a:gd name="T47" fmla="*/ 65 h 121"/>
                  <a:gd name="T48" fmla="*/ 83 w 121"/>
                  <a:gd name="T49" fmla="*/ 74 h 121"/>
                  <a:gd name="T50" fmla="*/ 85 w 121"/>
                  <a:gd name="T51" fmla="*/ 78 h 121"/>
                  <a:gd name="T52" fmla="*/ 83 w 121"/>
                  <a:gd name="T53" fmla="*/ 82 h 121"/>
                  <a:gd name="T54" fmla="*/ 97 w 121"/>
                  <a:gd name="T55" fmla="*/ 68 h 121"/>
                  <a:gd name="T56" fmla="*/ 89 w 121"/>
                  <a:gd name="T57" fmla="*/ 68 h 121"/>
                  <a:gd name="T58" fmla="*/ 60 w 121"/>
                  <a:gd name="T59" fmla="*/ 57 h 121"/>
                  <a:gd name="T60" fmla="*/ 32 w 121"/>
                  <a:gd name="T61" fmla="*/ 68 h 121"/>
                  <a:gd name="T62" fmla="*/ 24 w 121"/>
                  <a:gd name="T63" fmla="*/ 68 h 121"/>
                  <a:gd name="T64" fmla="*/ 24 w 121"/>
                  <a:gd name="T65" fmla="*/ 60 h 121"/>
                  <a:gd name="T66" fmla="*/ 24 w 121"/>
                  <a:gd name="T67" fmla="*/ 60 h 121"/>
                  <a:gd name="T68" fmla="*/ 60 w 121"/>
                  <a:gd name="T69" fmla="*/ 45 h 121"/>
                  <a:gd name="T70" fmla="*/ 97 w 121"/>
                  <a:gd name="T71" fmla="*/ 60 h 121"/>
                  <a:gd name="T72" fmla="*/ 98 w 121"/>
                  <a:gd name="T73" fmla="*/ 64 h 121"/>
                  <a:gd name="T74" fmla="*/ 97 w 121"/>
                  <a:gd name="T75"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21">
                    <a:moveTo>
                      <a:pt x="118" y="39"/>
                    </a:moveTo>
                    <a:cubicBezTo>
                      <a:pt x="65" y="1"/>
                      <a:pt x="65" y="1"/>
                      <a:pt x="65" y="1"/>
                    </a:cubicBezTo>
                    <a:cubicBezTo>
                      <a:pt x="63" y="0"/>
                      <a:pt x="62" y="0"/>
                      <a:pt x="60" y="0"/>
                    </a:cubicBezTo>
                    <a:cubicBezTo>
                      <a:pt x="59" y="0"/>
                      <a:pt x="57" y="0"/>
                      <a:pt x="56" y="1"/>
                    </a:cubicBezTo>
                    <a:cubicBezTo>
                      <a:pt x="3" y="39"/>
                      <a:pt x="3" y="39"/>
                      <a:pt x="3" y="39"/>
                    </a:cubicBezTo>
                    <a:cubicBezTo>
                      <a:pt x="1" y="40"/>
                      <a:pt x="0" y="43"/>
                      <a:pt x="0" y="45"/>
                    </a:cubicBezTo>
                    <a:cubicBezTo>
                      <a:pt x="0" y="102"/>
                      <a:pt x="0" y="102"/>
                      <a:pt x="0" y="102"/>
                    </a:cubicBezTo>
                    <a:cubicBezTo>
                      <a:pt x="0" y="112"/>
                      <a:pt x="8" y="121"/>
                      <a:pt x="19" y="121"/>
                    </a:cubicBezTo>
                    <a:cubicBezTo>
                      <a:pt x="102" y="121"/>
                      <a:pt x="102" y="121"/>
                      <a:pt x="102" y="121"/>
                    </a:cubicBezTo>
                    <a:cubicBezTo>
                      <a:pt x="112" y="121"/>
                      <a:pt x="121" y="112"/>
                      <a:pt x="121" y="102"/>
                    </a:cubicBezTo>
                    <a:cubicBezTo>
                      <a:pt x="121" y="45"/>
                      <a:pt x="121" y="45"/>
                      <a:pt x="121" y="45"/>
                    </a:cubicBezTo>
                    <a:cubicBezTo>
                      <a:pt x="121" y="43"/>
                      <a:pt x="120" y="40"/>
                      <a:pt x="118" y="39"/>
                    </a:cubicBezTo>
                    <a:close/>
                    <a:moveTo>
                      <a:pt x="66" y="98"/>
                    </a:moveTo>
                    <a:cubicBezTo>
                      <a:pt x="63" y="101"/>
                      <a:pt x="58" y="101"/>
                      <a:pt x="54" y="98"/>
                    </a:cubicBezTo>
                    <a:cubicBezTo>
                      <a:pt x="51" y="95"/>
                      <a:pt x="51" y="89"/>
                      <a:pt x="54" y="86"/>
                    </a:cubicBezTo>
                    <a:cubicBezTo>
                      <a:pt x="58" y="82"/>
                      <a:pt x="63" y="82"/>
                      <a:pt x="66" y="86"/>
                    </a:cubicBezTo>
                    <a:cubicBezTo>
                      <a:pt x="70" y="89"/>
                      <a:pt x="70" y="95"/>
                      <a:pt x="66" y="98"/>
                    </a:cubicBezTo>
                    <a:close/>
                    <a:moveTo>
                      <a:pt x="83" y="82"/>
                    </a:moveTo>
                    <a:cubicBezTo>
                      <a:pt x="81" y="84"/>
                      <a:pt x="77" y="84"/>
                      <a:pt x="75" y="82"/>
                    </a:cubicBezTo>
                    <a:cubicBezTo>
                      <a:pt x="67" y="74"/>
                      <a:pt x="54" y="74"/>
                      <a:pt x="46" y="82"/>
                    </a:cubicBezTo>
                    <a:cubicBezTo>
                      <a:pt x="43" y="84"/>
                      <a:pt x="40" y="84"/>
                      <a:pt x="38" y="82"/>
                    </a:cubicBezTo>
                    <a:cubicBezTo>
                      <a:pt x="35" y="79"/>
                      <a:pt x="35" y="76"/>
                      <a:pt x="38" y="74"/>
                    </a:cubicBezTo>
                    <a:cubicBezTo>
                      <a:pt x="38" y="74"/>
                      <a:pt x="38" y="74"/>
                      <a:pt x="38" y="74"/>
                    </a:cubicBezTo>
                    <a:cubicBezTo>
                      <a:pt x="44" y="68"/>
                      <a:pt x="52" y="64"/>
                      <a:pt x="60" y="65"/>
                    </a:cubicBezTo>
                    <a:cubicBezTo>
                      <a:pt x="69" y="65"/>
                      <a:pt x="77" y="68"/>
                      <a:pt x="83" y="74"/>
                    </a:cubicBezTo>
                    <a:cubicBezTo>
                      <a:pt x="84" y="75"/>
                      <a:pt x="85" y="76"/>
                      <a:pt x="85" y="78"/>
                    </a:cubicBezTo>
                    <a:cubicBezTo>
                      <a:pt x="85" y="79"/>
                      <a:pt x="84" y="81"/>
                      <a:pt x="83" y="82"/>
                    </a:cubicBezTo>
                    <a:close/>
                    <a:moveTo>
                      <a:pt x="97" y="68"/>
                    </a:moveTo>
                    <a:cubicBezTo>
                      <a:pt x="94" y="70"/>
                      <a:pt x="91" y="70"/>
                      <a:pt x="89" y="68"/>
                    </a:cubicBezTo>
                    <a:cubicBezTo>
                      <a:pt x="81" y="61"/>
                      <a:pt x="71" y="57"/>
                      <a:pt x="60" y="57"/>
                    </a:cubicBezTo>
                    <a:cubicBezTo>
                      <a:pt x="50" y="57"/>
                      <a:pt x="40" y="61"/>
                      <a:pt x="32" y="68"/>
                    </a:cubicBezTo>
                    <a:cubicBezTo>
                      <a:pt x="30" y="70"/>
                      <a:pt x="26" y="70"/>
                      <a:pt x="24" y="68"/>
                    </a:cubicBezTo>
                    <a:cubicBezTo>
                      <a:pt x="22" y="66"/>
                      <a:pt x="22" y="62"/>
                      <a:pt x="24" y="60"/>
                    </a:cubicBezTo>
                    <a:cubicBezTo>
                      <a:pt x="24" y="60"/>
                      <a:pt x="24" y="60"/>
                      <a:pt x="24" y="60"/>
                    </a:cubicBezTo>
                    <a:cubicBezTo>
                      <a:pt x="34" y="51"/>
                      <a:pt x="47" y="45"/>
                      <a:pt x="60" y="45"/>
                    </a:cubicBezTo>
                    <a:cubicBezTo>
                      <a:pt x="74" y="45"/>
                      <a:pt x="87" y="51"/>
                      <a:pt x="97" y="60"/>
                    </a:cubicBezTo>
                    <a:cubicBezTo>
                      <a:pt x="98" y="61"/>
                      <a:pt x="98" y="63"/>
                      <a:pt x="98" y="64"/>
                    </a:cubicBezTo>
                    <a:cubicBezTo>
                      <a:pt x="98" y="66"/>
                      <a:pt x="98" y="67"/>
                      <a:pt x="97"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4" name="Group 3"/>
          <p:cNvGrpSpPr/>
          <p:nvPr/>
        </p:nvGrpSpPr>
        <p:grpSpPr>
          <a:xfrm>
            <a:off x="4841602" y="1815288"/>
            <a:ext cx="890339" cy="908387"/>
            <a:chOff x="4841602" y="1815288"/>
            <a:chExt cx="890339" cy="908387"/>
          </a:xfrm>
        </p:grpSpPr>
        <p:sp>
          <p:nvSpPr>
            <p:cNvPr id="29" name="Oval 11"/>
            <p:cNvSpPr>
              <a:spLocks noChangeArrowheads="1"/>
            </p:cNvSpPr>
            <p:nvPr/>
          </p:nvSpPr>
          <p:spPr bwMode="auto">
            <a:xfrm>
              <a:off x="4841602" y="1815288"/>
              <a:ext cx="890339" cy="908387"/>
            </a:xfrm>
            <a:prstGeom prst="ellipse">
              <a:avLst/>
            </a:prstGeom>
            <a:solidFill>
              <a:srgbClr val="028985"/>
            </a:solidFill>
            <a:ln>
              <a:noFill/>
            </a:ln>
          </p:spPr>
          <p:txBody>
            <a:bodyPr vert="horz" wrap="square" lIns="91440" tIns="45720" rIns="91440" bIns="45720" numCol="1" anchor="t" anchorCtr="0" compatLnSpc="1"/>
            <a:lstStyle/>
            <a:p>
              <a:endParaRPr lang="en-US"/>
            </a:p>
          </p:txBody>
        </p:sp>
        <p:sp>
          <p:nvSpPr>
            <p:cNvPr id="30" name="Oval 12"/>
            <p:cNvSpPr>
              <a:spLocks noChangeArrowheads="1"/>
            </p:cNvSpPr>
            <p:nvPr/>
          </p:nvSpPr>
          <p:spPr bwMode="auto">
            <a:xfrm>
              <a:off x="4961918" y="1935604"/>
              <a:ext cx="649707" cy="652716"/>
            </a:xfrm>
            <a:prstGeom prst="ellipse">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 name="Freeform 15"/>
            <p:cNvSpPr/>
            <p:nvPr/>
          </p:nvSpPr>
          <p:spPr bwMode="auto">
            <a:xfrm>
              <a:off x="4841602" y="1815289"/>
              <a:ext cx="890339" cy="463217"/>
            </a:xfrm>
            <a:custGeom>
              <a:avLst/>
              <a:gdLst>
                <a:gd name="T0" fmla="*/ 0 w 52"/>
                <a:gd name="T1" fmla="*/ 26 h 27"/>
                <a:gd name="T2" fmla="*/ 7 w 52"/>
                <a:gd name="T3" fmla="*/ 26 h 27"/>
                <a:gd name="T4" fmla="*/ 45 w 52"/>
                <a:gd name="T5" fmla="*/ 27 h 27"/>
                <a:gd name="T6" fmla="*/ 45 w 52"/>
                <a:gd name="T7" fmla="*/ 8 h 27"/>
                <a:gd name="T8" fmla="*/ 29 w 52"/>
                <a:gd name="T9" fmla="*/ 0 h 27"/>
                <a:gd name="T10" fmla="*/ 29 w 52"/>
                <a:gd name="T11" fmla="*/ 0 h 27"/>
                <a:gd name="T12" fmla="*/ 29 w 52"/>
                <a:gd name="T13" fmla="*/ 0 h 27"/>
                <a:gd name="T14" fmla="*/ 29 w 52"/>
                <a:gd name="T15" fmla="*/ 0 h 27"/>
                <a:gd name="T16" fmla="*/ 28 w 52"/>
                <a:gd name="T17" fmla="*/ 0 h 27"/>
                <a:gd name="T18" fmla="*/ 28 w 52"/>
                <a:gd name="T19" fmla="*/ 0 h 27"/>
                <a:gd name="T20" fmla="*/ 28 w 52"/>
                <a:gd name="T21" fmla="*/ 0 h 27"/>
                <a:gd name="T22" fmla="*/ 28 w 52"/>
                <a:gd name="T23" fmla="*/ 0 h 27"/>
                <a:gd name="T24" fmla="*/ 28 w 52"/>
                <a:gd name="T25" fmla="*/ 0 h 27"/>
                <a:gd name="T26" fmla="*/ 28 w 52"/>
                <a:gd name="T27" fmla="*/ 0 h 27"/>
                <a:gd name="T28" fmla="*/ 28 w 52"/>
                <a:gd name="T29" fmla="*/ 0 h 27"/>
                <a:gd name="T30" fmla="*/ 28 w 52"/>
                <a:gd name="T31" fmla="*/ 0 h 27"/>
                <a:gd name="T32" fmla="*/ 28 w 52"/>
                <a:gd name="T33" fmla="*/ 0 h 27"/>
                <a:gd name="T34" fmla="*/ 28 w 52"/>
                <a:gd name="T35" fmla="*/ 0 h 27"/>
                <a:gd name="T36" fmla="*/ 28 w 52"/>
                <a:gd name="T37" fmla="*/ 0 h 27"/>
                <a:gd name="T38" fmla="*/ 28 w 52"/>
                <a:gd name="T39" fmla="*/ 0 h 27"/>
                <a:gd name="T40" fmla="*/ 28 w 52"/>
                <a:gd name="T41" fmla="*/ 0 h 27"/>
                <a:gd name="T42" fmla="*/ 28 w 52"/>
                <a:gd name="T43" fmla="*/ 0 h 27"/>
                <a:gd name="T44" fmla="*/ 28 w 52"/>
                <a:gd name="T45" fmla="*/ 0 h 27"/>
                <a:gd name="T46" fmla="*/ 28 w 52"/>
                <a:gd name="T47" fmla="*/ 0 h 27"/>
                <a:gd name="T48" fmla="*/ 27 w 52"/>
                <a:gd name="T49" fmla="*/ 0 h 27"/>
                <a:gd name="T50" fmla="*/ 27 w 52"/>
                <a:gd name="T51" fmla="*/ 0 h 27"/>
                <a:gd name="T52" fmla="*/ 27 w 52"/>
                <a:gd name="T53" fmla="*/ 0 h 27"/>
                <a:gd name="T54" fmla="*/ 27 w 52"/>
                <a:gd name="T55" fmla="*/ 0 h 27"/>
                <a:gd name="T56" fmla="*/ 27 w 52"/>
                <a:gd name="T57" fmla="*/ 0 h 27"/>
                <a:gd name="T58" fmla="*/ 27 w 52"/>
                <a:gd name="T59" fmla="*/ 0 h 27"/>
                <a:gd name="T60" fmla="*/ 27 w 52"/>
                <a:gd name="T61" fmla="*/ 0 h 27"/>
                <a:gd name="T62" fmla="*/ 27 w 52"/>
                <a:gd name="T63" fmla="*/ 0 h 27"/>
                <a:gd name="T64" fmla="*/ 27 w 52"/>
                <a:gd name="T65" fmla="*/ 0 h 27"/>
                <a:gd name="T66" fmla="*/ 27 w 52"/>
                <a:gd name="T67" fmla="*/ 0 h 27"/>
                <a:gd name="T68" fmla="*/ 27 w 52"/>
                <a:gd name="T69" fmla="*/ 0 h 27"/>
                <a:gd name="T70" fmla="*/ 27 w 52"/>
                <a:gd name="T71" fmla="*/ 0 h 27"/>
                <a:gd name="T72" fmla="*/ 27 w 52"/>
                <a:gd name="T73" fmla="*/ 0 h 27"/>
                <a:gd name="T74" fmla="*/ 27 w 52"/>
                <a:gd name="T75" fmla="*/ 0 h 27"/>
                <a:gd name="T76" fmla="*/ 27 w 52"/>
                <a:gd name="T77" fmla="*/ 0 h 27"/>
                <a:gd name="T78" fmla="*/ 27 w 52"/>
                <a:gd name="T79" fmla="*/ 0 h 27"/>
                <a:gd name="T80" fmla="*/ 26 w 52"/>
                <a:gd name="T81" fmla="*/ 0 h 27"/>
                <a:gd name="T82" fmla="*/ 26 w 52"/>
                <a:gd name="T83" fmla="*/ 0 h 27"/>
                <a:gd name="T84" fmla="*/ 26 w 52"/>
                <a:gd name="T85" fmla="*/ 0 h 27"/>
                <a:gd name="T86" fmla="*/ 26 w 52"/>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53" name="Group 52"/>
            <p:cNvGrpSpPr/>
            <p:nvPr/>
          </p:nvGrpSpPr>
          <p:grpSpPr>
            <a:xfrm>
              <a:off x="5149897" y="2148335"/>
              <a:ext cx="273748" cy="275381"/>
              <a:chOff x="8931275" y="3716338"/>
              <a:chExt cx="430213" cy="434975"/>
            </a:xfrm>
            <a:solidFill>
              <a:srgbClr val="01D48F"/>
            </a:solidFill>
          </p:grpSpPr>
          <p:sp>
            <p:nvSpPr>
              <p:cNvPr id="54" name="Freeform 53"/>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5" name="Freeform 54"/>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3" name="Group 2"/>
          <p:cNvGrpSpPr/>
          <p:nvPr/>
        </p:nvGrpSpPr>
        <p:grpSpPr>
          <a:xfrm>
            <a:off x="3385748" y="3333828"/>
            <a:ext cx="888481" cy="908387"/>
            <a:chOff x="3385748" y="3333828"/>
            <a:chExt cx="888481" cy="908387"/>
          </a:xfrm>
        </p:grpSpPr>
        <p:sp>
          <p:nvSpPr>
            <p:cNvPr id="21" name="Oval 11"/>
            <p:cNvSpPr>
              <a:spLocks noChangeArrowheads="1"/>
            </p:cNvSpPr>
            <p:nvPr/>
          </p:nvSpPr>
          <p:spPr bwMode="auto">
            <a:xfrm flipH="1">
              <a:off x="3385748" y="3333828"/>
              <a:ext cx="888481" cy="908387"/>
            </a:xfrm>
            <a:prstGeom prst="ellipse">
              <a:avLst/>
            </a:prstGeom>
            <a:solidFill>
              <a:srgbClr val="028985"/>
            </a:solidFill>
            <a:ln>
              <a:noFill/>
            </a:ln>
          </p:spPr>
          <p:txBody>
            <a:bodyPr vert="horz" wrap="square" lIns="91440" tIns="45720" rIns="91440" bIns="45720" numCol="1" anchor="t" anchorCtr="0" compatLnSpc="1"/>
            <a:lstStyle/>
            <a:p>
              <a:endParaRPr lang="en-US"/>
            </a:p>
          </p:txBody>
        </p:sp>
        <p:sp>
          <p:nvSpPr>
            <p:cNvPr id="22" name="Oval 12"/>
            <p:cNvSpPr>
              <a:spLocks noChangeArrowheads="1"/>
            </p:cNvSpPr>
            <p:nvPr/>
          </p:nvSpPr>
          <p:spPr bwMode="auto">
            <a:xfrm flipH="1">
              <a:off x="3505813" y="3454144"/>
              <a:ext cx="648350" cy="652716"/>
            </a:xfrm>
            <a:prstGeom prst="ellipse">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5" name="Freeform 15"/>
            <p:cNvSpPr/>
            <p:nvPr/>
          </p:nvSpPr>
          <p:spPr bwMode="auto">
            <a:xfrm flipH="1">
              <a:off x="3385748" y="3333829"/>
              <a:ext cx="888481" cy="463217"/>
            </a:xfrm>
            <a:custGeom>
              <a:avLst/>
              <a:gdLst>
                <a:gd name="T0" fmla="*/ 0 w 52"/>
                <a:gd name="T1" fmla="*/ 26 h 27"/>
                <a:gd name="T2" fmla="*/ 7 w 52"/>
                <a:gd name="T3" fmla="*/ 26 h 27"/>
                <a:gd name="T4" fmla="*/ 45 w 52"/>
                <a:gd name="T5" fmla="*/ 27 h 27"/>
                <a:gd name="T6" fmla="*/ 45 w 52"/>
                <a:gd name="T7" fmla="*/ 8 h 27"/>
                <a:gd name="T8" fmla="*/ 29 w 52"/>
                <a:gd name="T9" fmla="*/ 0 h 27"/>
                <a:gd name="T10" fmla="*/ 29 w 52"/>
                <a:gd name="T11" fmla="*/ 0 h 27"/>
                <a:gd name="T12" fmla="*/ 29 w 52"/>
                <a:gd name="T13" fmla="*/ 0 h 27"/>
                <a:gd name="T14" fmla="*/ 29 w 52"/>
                <a:gd name="T15" fmla="*/ 0 h 27"/>
                <a:gd name="T16" fmla="*/ 28 w 52"/>
                <a:gd name="T17" fmla="*/ 0 h 27"/>
                <a:gd name="T18" fmla="*/ 28 w 52"/>
                <a:gd name="T19" fmla="*/ 0 h 27"/>
                <a:gd name="T20" fmla="*/ 28 w 52"/>
                <a:gd name="T21" fmla="*/ 0 h 27"/>
                <a:gd name="T22" fmla="*/ 28 w 52"/>
                <a:gd name="T23" fmla="*/ 0 h 27"/>
                <a:gd name="T24" fmla="*/ 28 w 52"/>
                <a:gd name="T25" fmla="*/ 0 h 27"/>
                <a:gd name="T26" fmla="*/ 28 w 52"/>
                <a:gd name="T27" fmla="*/ 0 h 27"/>
                <a:gd name="T28" fmla="*/ 28 w 52"/>
                <a:gd name="T29" fmla="*/ 0 h 27"/>
                <a:gd name="T30" fmla="*/ 28 w 52"/>
                <a:gd name="T31" fmla="*/ 0 h 27"/>
                <a:gd name="T32" fmla="*/ 28 w 52"/>
                <a:gd name="T33" fmla="*/ 0 h 27"/>
                <a:gd name="T34" fmla="*/ 28 w 52"/>
                <a:gd name="T35" fmla="*/ 0 h 27"/>
                <a:gd name="T36" fmla="*/ 28 w 52"/>
                <a:gd name="T37" fmla="*/ 0 h 27"/>
                <a:gd name="T38" fmla="*/ 28 w 52"/>
                <a:gd name="T39" fmla="*/ 0 h 27"/>
                <a:gd name="T40" fmla="*/ 28 w 52"/>
                <a:gd name="T41" fmla="*/ 0 h 27"/>
                <a:gd name="T42" fmla="*/ 28 w 52"/>
                <a:gd name="T43" fmla="*/ 0 h 27"/>
                <a:gd name="T44" fmla="*/ 28 w 52"/>
                <a:gd name="T45" fmla="*/ 0 h 27"/>
                <a:gd name="T46" fmla="*/ 28 w 52"/>
                <a:gd name="T47" fmla="*/ 0 h 27"/>
                <a:gd name="T48" fmla="*/ 27 w 52"/>
                <a:gd name="T49" fmla="*/ 0 h 27"/>
                <a:gd name="T50" fmla="*/ 27 w 52"/>
                <a:gd name="T51" fmla="*/ 0 h 27"/>
                <a:gd name="T52" fmla="*/ 27 w 52"/>
                <a:gd name="T53" fmla="*/ 0 h 27"/>
                <a:gd name="T54" fmla="*/ 27 w 52"/>
                <a:gd name="T55" fmla="*/ 0 h 27"/>
                <a:gd name="T56" fmla="*/ 27 w 52"/>
                <a:gd name="T57" fmla="*/ 0 h 27"/>
                <a:gd name="T58" fmla="*/ 27 w 52"/>
                <a:gd name="T59" fmla="*/ 0 h 27"/>
                <a:gd name="T60" fmla="*/ 27 w 52"/>
                <a:gd name="T61" fmla="*/ 0 h 27"/>
                <a:gd name="T62" fmla="*/ 27 w 52"/>
                <a:gd name="T63" fmla="*/ 0 h 27"/>
                <a:gd name="T64" fmla="*/ 27 w 52"/>
                <a:gd name="T65" fmla="*/ 0 h 27"/>
                <a:gd name="T66" fmla="*/ 27 w 52"/>
                <a:gd name="T67" fmla="*/ 0 h 27"/>
                <a:gd name="T68" fmla="*/ 27 w 52"/>
                <a:gd name="T69" fmla="*/ 0 h 27"/>
                <a:gd name="T70" fmla="*/ 27 w 52"/>
                <a:gd name="T71" fmla="*/ 0 h 27"/>
                <a:gd name="T72" fmla="*/ 27 w 52"/>
                <a:gd name="T73" fmla="*/ 0 h 27"/>
                <a:gd name="T74" fmla="*/ 27 w 52"/>
                <a:gd name="T75" fmla="*/ 0 h 27"/>
                <a:gd name="T76" fmla="*/ 27 w 52"/>
                <a:gd name="T77" fmla="*/ 0 h 27"/>
                <a:gd name="T78" fmla="*/ 27 w 52"/>
                <a:gd name="T79" fmla="*/ 0 h 27"/>
                <a:gd name="T80" fmla="*/ 26 w 52"/>
                <a:gd name="T81" fmla="*/ 0 h 27"/>
                <a:gd name="T82" fmla="*/ 26 w 52"/>
                <a:gd name="T83" fmla="*/ 0 h 27"/>
                <a:gd name="T84" fmla="*/ 26 w 52"/>
                <a:gd name="T85" fmla="*/ 0 h 27"/>
                <a:gd name="T86" fmla="*/ 26 w 52"/>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56" name="Group 55"/>
            <p:cNvGrpSpPr/>
            <p:nvPr/>
          </p:nvGrpSpPr>
          <p:grpSpPr>
            <a:xfrm>
              <a:off x="3657066" y="3604800"/>
              <a:ext cx="331816" cy="312561"/>
              <a:chOff x="7956550" y="3983038"/>
              <a:chExt cx="465138" cy="438150"/>
            </a:xfrm>
            <a:solidFill>
              <a:srgbClr val="23CADC"/>
            </a:solidFill>
          </p:grpSpPr>
          <p:sp>
            <p:nvSpPr>
              <p:cNvPr id="57" name="Oval 56"/>
              <p:cNvSpPr>
                <a:spLocks noChangeArrowheads="1"/>
              </p:cNvSpPr>
              <p:nvPr/>
            </p:nvSpPr>
            <p:spPr bwMode="auto">
              <a:xfrm>
                <a:off x="8061325" y="4181476"/>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8" name="Freeform 57"/>
              <p:cNvSpPr/>
              <p:nvPr/>
            </p:nvSpPr>
            <p:spPr bwMode="auto">
              <a:xfrm>
                <a:off x="8042275" y="4271963"/>
                <a:ext cx="117475" cy="74613"/>
              </a:xfrm>
              <a:custGeom>
                <a:avLst/>
                <a:gdLst>
                  <a:gd name="T0" fmla="*/ 31 w 31"/>
                  <a:gd name="T1" fmla="*/ 11 h 20"/>
                  <a:gd name="T2" fmla="*/ 22 w 31"/>
                  <a:gd name="T3" fmla="*/ 0 h 20"/>
                  <a:gd name="T4" fmla="*/ 9 w 31"/>
                  <a:gd name="T5" fmla="*/ 0 h 20"/>
                  <a:gd name="T6" fmla="*/ 0 w 31"/>
                  <a:gd name="T7" fmla="*/ 11 h 20"/>
                  <a:gd name="T8" fmla="*/ 31 w 31"/>
                  <a:gd name="T9" fmla="*/ 11 h 20"/>
                </a:gdLst>
                <a:ahLst/>
                <a:cxnLst>
                  <a:cxn ang="0">
                    <a:pos x="T0" y="T1"/>
                  </a:cxn>
                  <a:cxn ang="0">
                    <a:pos x="T2" y="T3"/>
                  </a:cxn>
                  <a:cxn ang="0">
                    <a:pos x="T4" y="T5"/>
                  </a:cxn>
                  <a:cxn ang="0">
                    <a:pos x="T6" y="T7"/>
                  </a:cxn>
                  <a:cxn ang="0">
                    <a:pos x="T8" y="T9"/>
                  </a:cxn>
                </a:cxnLst>
                <a:rect l="0" t="0" r="r" b="b"/>
                <a:pathLst>
                  <a:path w="31" h="20">
                    <a:moveTo>
                      <a:pt x="31" y="11"/>
                    </a:moveTo>
                    <a:cubicBezTo>
                      <a:pt x="31" y="5"/>
                      <a:pt x="27" y="0"/>
                      <a:pt x="22" y="0"/>
                    </a:cubicBezTo>
                    <a:cubicBezTo>
                      <a:pt x="9" y="0"/>
                      <a:pt x="9" y="0"/>
                      <a:pt x="9" y="0"/>
                    </a:cubicBezTo>
                    <a:cubicBezTo>
                      <a:pt x="4" y="0"/>
                      <a:pt x="0" y="5"/>
                      <a:pt x="0" y="11"/>
                    </a:cubicBezTo>
                    <a:cubicBezTo>
                      <a:pt x="0" y="11"/>
                      <a:pt x="14" y="20"/>
                      <a:pt x="3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 name="Freeform 58"/>
              <p:cNvSpPr>
                <a:spLocks noEditPoints="1"/>
              </p:cNvSpPr>
              <p:nvPr/>
            </p:nvSpPr>
            <p:spPr bwMode="auto">
              <a:xfrm>
                <a:off x="8140700" y="3983038"/>
                <a:ext cx="107950" cy="149225"/>
              </a:xfrm>
              <a:custGeom>
                <a:avLst/>
                <a:gdLst>
                  <a:gd name="T0" fmla="*/ 21 w 29"/>
                  <a:gd name="T1" fmla="*/ 2 h 40"/>
                  <a:gd name="T2" fmla="*/ 15 w 29"/>
                  <a:gd name="T3" fmla="*/ 1 h 40"/>
                  <a:gd name="T4" fmla="*/ 3 w 29"/>
                  <a:gd name="T5" fmla="*/ 9 h 40"/>
                  <a:gd name="T6" fmla="*/ 1 w 29"/>
                  <a:gd name="T7" fmla="*/ 28 h 40"/>
                  <a:gd name="T8" fmla="*/ 7 w 29"/>
                  <a:gd name="T9" fmla="*/ 38 h 40"/>
                  <a:gd name="T10" fmla="*/ 12 w 29"/>
                  <a:gd name="T11" fmla="*/ 39 h 40"/>
                  <a:gd name="T12" fmla="*/ 22 w 29"/>
                  <a:gd name="T13" fmla="*/ 33 h 40"/>
                  <a:gd name="T14" fmla="*/ 28 w 29"/>
                  <a:gd name="T15" fmla="*/ 14 h 40"/>
                  <a:gd name="T16" fmla="*/ 21 w 29"/>
                  <a:gd name="T17" fmla="*/ 2 h 40"/>
                  <a:gd name="T18" fmla="*/ 14 w 29"/>
                  <a:gd name="T19" fmla="*/ 19 h 40"/>
                  <a:gd name="T20" fmla="*/ 9 w 29"/>
                  <a:gd name="T21" fmla="*/ 12 h 40"/>
                  <a:gd name="T22" fmla="*/ 16 w 29"/>
                  <a:gd name="T23" fmla="*/ 7 h 40"/>
                  <a:gd name="T24" fmla="*/ 21 w 29"/>
                  <a:gd name="T25" fmla="*/ 14 h 40"/>
                  <a:gd name="T26" fmla="*/ 14 w 29"/>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0">
                    <a:moveTo>
                      <a:pt x="21" y="2"/>
                    </a:moveTo>
                    <a:cubicBezTo>
                      <a:pt x="15" y="1"/>
                      <a:pt x="15" y="1"/>
                      <a:pt x="15" y="1"/>
                    </a:cubicBezTo>
                    <a:cubicBezTo>
                      <a:pt x="9" y="0"/>
                      <a:pt x="4" y="3"/>
                      <a:pt x="3" y="9"/>
                    </a:cubicBezTo>
                    <a:cubicBezTo>
                      <a:pt x="1" y="28"/>
                      <a:pt x="1" y="28"/>
                      <a:pt x="1" y="28"/>
                    </a:cubicBezTo>
                    <a:cubicBezTo>
                      <a:pt x="0" y="32"/>
                      <a:pt x="2" y="37"/>
                      <a:pt x="7" y="38"/>
                    </a:cubicBezTo>
                    <a:cubicBezTo>
                      <a:pt x="12" y="39"/>
                      <a:pt x="12" y="39"/>
                      <a:pt x="12" y="39"/>
                    </a:cubicBezTo>
                    <a:cubicBezTo>
                      <a:pt x="16" y="40"/>
                      <a:pt x="21" y="37"/>
                      <a:pt x="22" y="33"/>
                    </a:cubicBezTo>
                    <a:cubicBezTo>
                      <a:pt x="28" y="14"/>
                      <a:pt x="28" y="14"/>
                      <a:pt x="28" y="14"/>
                    </a:cubicBezTo>
                    <a:cubicBezTo>
                      <a:pt x="29" y="9"/>
                      <a:pt x="26" y="4"/>
                      <a:pt x="21" y="2"/>
                    </a:cubicBezTo>
                    <a:close/>
                    <a:moveTo>
                      <a:pt x="14" y="19"/>
                    </a:moveTo>
                    <a:cubicBezTo>
                      <a:pt x="10" y="18"/>
                      <a:pt x="8" y="15"/>
                      <a:pt x="9" y="12"/>
                    </a:cubicBezTo>
                    <a:cubicBezTo>
                      <a:pt x="10" y="9"/>
                      <a:pt x="13" y="6"/>
                      <a:pt x="16" y="7"/>
                    </a:cubicBezTo>
                    <a:cubicBezTo>
                      <a:pt x="20" y="8"/>
                      <a:pt x="22" y="11"/>
                      <a:pt x="21" y="14"/>
                    </a:cubicBezTo>
                    <a:cubicBezTo>
                      <a:pt x="20" y="18"/>
                      <a:pt x="17" y="20"/>
                      <a:pt x="1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0" name="Freeform 59"/>
              <p:cNvSpPr>
                <a:spLocks noEditPoints="1"/>
              </p:cNvSpPr>
              <p:nvPr/>
            </p:nvSpPr>
            <p:spPr bwMode="auto">
              <a:xfrm>
                <a:off x="7956550" y="4084638"/>
                <a:ext cx="465138" cy="336550"/>
              </a:xfrm>
              <a:custGeom>
                <a:avLst/>
                <a:gdLst>
                  <a:gd name="T0" fmla="*/ 104 w 124"/>
                  <a:gd name="T1" fmla="*/ 0 h 90"/>
                  <a:gd name="T2" fmla="*/ 20 w 124"/>
                  <a:gd name="T3" fmla="*/ 0 h 90"/>
                  <a:gd name="T4" fmla="*/ 0 w 124"/>
                  <a:gd name="T5" fmla="*/ 20 h 90"/>
                  <a:gd name="T6" fmla="*/ 0 w 124"/>
                  <a:gd name="T7" fmla="*/ 70 h 90"/>
                  <a:gd name="T8" fmla="*/ 20 w 124"/>
                  <a:gd name="T9" fmla="*/ 90 h 90"/>
                  <a:gd name="T10" fmla="*/ 104 w 124"/>
                  <a:gd name="T11" fmla="*/ 90 h 90"/>
                  <a:gd name="T12" fmla="*/ 124 w 124"/>
                  <a:gd name="T13" fmla="*/ 70 h 90"/>
                  <a:gd name="T14" fmla="*/ 124 w 124"/>
                  <a:gd name="T15" fmla="*/ 20 h 90"/>
                  <a:gd name="T16" fmla="*/ 104 w 124"/>
                  <a:gd name="T17" fmla="*/ 0 h 90"/>
                  <a:gd name="T18" fmla="*/ 62 w 124"/>
                  <a:gd name="T19" fmla="*/ 72 h 90"/>
                  <a:gd name="T20" fmla="*/ 15 w 124"/>
                  <a:gd name="T21" fmla="*/ 72 h 90"/>
                  <a:gd name="T22" fmla="*/ 15 w 124"/>
                  <a:gd name="T23" fmla="*/ 18 h 90"/>
                  <a:gd name="T24" fmla="*/ 62 w 124"/>
                  <a:gd name="T25" fmla="*/ 18 h 90"/>
                  <a:gd name="T26" fmla="*/ 62 w 124"/>
                  <a:gd name="T27" fmla="*/ 72 h 90"/>
                  <a:gd name="T28" fmla="*/ 100 w 124"/>
                  <a:gd name="T29" fmla="*/ 67 h 90"/>
                  <a:gd name="T30" fmla="*/ 84 w 124"/>
                  <a:gd name="T31" fmla="*/ 67 h 90"/>
                  <a:gd name="T32" fmla="*/ 72 w 124"/>
                  <a:gd name="T33" fmla="*/ 55 h 90"/>
                  <a:gd name="T34" fmla="*/ 84 w 124"/>
                  <a:gd name="T35" fmla="*/ 44 h 90"/>
                  <a:gd name="T36" fmla="*/ 100 w 124"/>
                  <a:gd name="T37" fmla="*/ 44 h 90"/>
                  <a:gd name="T38" fmla="*/ 111 w 124"/>
                  <a:gd name="T39" fmla="*/ 55 h 90"/>
                  <a:gd name="T40" fmla="*/ 100 w 124"/>
                  <a:gd name="T41" fmla="*/ 67 h 90"/>
                  <a:gd name="T42" fmla="*/ 107 w 124"/>
                  <a:gd name="T43" fmla="*/ 36 h 90"/>
                  <a:gd name="T44" fmla="*/ 77 w 124"/>
                  <a:gd name="T45" fmla="*/ 36 h 90"/>
                  <a:gd name="T46" fmla="*/ 72 w 124"/>
                  <a:gd name="T47" fmla="*/ 31 h 90"/>
                  <a:gd name="T48" fmla="*/ 77 w 124"/>
                  <a:gd name="T49" fmla="*/ 27 h 90"/>
                  <a:gd name="T50" fmla="*/ 107 w 124"/>
                  <a:gd name="T51" fmla="*/ 27 h 90"/>
                  <a:gd name="T52" fmla="*/ 112 w 124"/>
                  <a:gd name="T53" fmla="*/ 31 h 90"/>
                  <a:gd name="T54" fmla="*/ 107 w 124"/>
                  <a:gd name="T55"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90">
                    <a:moveTo>
                      <a:pt x="104" y="0"/>
                    </a:moveTo>
                    <a:cubicBezTo>
                      <a:pt x="20" y="0"/>
                      <a:pt x="20" y="0"/>
                      <a:pt x="20" y="0"/>
                    </a:cubicBezTo>
                    <a:cubicBezTo>
                      <a:pt x="9" y="0"/>
                      <a:pt x="0" y="9"/>
                      <a:pt x="0" y="20"/>
                    </a:cubicBezTo>
                    <a:cubicBezTo>
                      <a:pt x="0" y="70"/>
                      <a:pt x="0" y="70"/>
                      <a:pt x="0" y="70"/>
                    </a:cubicBezTo>
                    <a:cubicBezTo>
                      <a:pt x="0" y="81"/>
                      <a:pt x="9" y="90"/>
                      <a:pt x="20" y="90"/>
                    </a:cubicBezTo>
                    <a:cubicBezTo>
                      <a:pt x="104" y="90"/>
                      <a:pt x="104" y="90"/>
                      <a:pt x="104" y="90"/>
                    </a:cubicBezTo>
                    <a:cubicBezTo>
                      <a:pt x="115" y="90"/>
                      <a:pt x="124" y="81"/>
                      <a:pt x="124" y="70"/>
                    </a:cubicBezTo>
                    <a:cubicBezTo>
                      <a:pt x="124" y="20"/>
                      <a:pt x="124" y="20"/>
                      <a:pt x="124" y="20"/>
                    </a:cubicBezTo>
                    <a:cubicBezTo>
                      <a:pt x="124" y="9"/>
                      <a:pt x="115" y="0"/>
                      <a:pt x="104" y="0"/>
                    </a:cubicBezTo>
                    <a:close/>
                    <a:moveTo>
                      <a:pt x="62" y="72"/>
                    </a:moveTo>
                    <a:cubicBezTo>
                      <a:pt x="15" y="72"/>
                      <a:pt x="15" y="72"/>
                      <a:pt x="15" y="72"/>
                    </a:cubicBezTo>
                    <a:cubicBezTo>
                      <a:pt x="15" y="18"/>
                      <a:pt x="15" y="18"/>
                      <a:pt x="15" y="18"/>
                    </a:cubicBezTo>
                    <a:cubicBezTo>
                      <a:pt x="62" y="18"/>
                      <a:pt x="62" y="18"/>
                      <a:pt x="62" y="18"/>
                    </a:cubicBezTo>
                    <a:lnTo>
                      <a:pt x="62" y="72"/>
                    </a:lnTo>
                    <a:close/>
                    <a:moveTo>
                      <a:pt x="100" y="67"/>
                    </a:moveTo>
                    <a:cubicBezTo>
                      <a:pt x="84" y="67"/>
                      <a:pt x="84" y="67"/>
                      <a:pt x="84" y="67"/>
                    </a:cubicBezTo>
                    <a:cubicBezTo>
                      <a:pt x="78" y="67"/>
                      <a:pt x="72" y="62"/>
                      <a:pt x="72" y="55"/>
                    </a:cubicBezTo>
                    <a:cubicBezTo>
                      <a:pt x="72" y="49"/>
                      <a:pt x="78" y="44"/>
                      <a:pt x="84" y="44"/>
                    </a:cubicBezTo>
                    <a:cubicBezTo>
                      <a:pt x="100" y="44"/>
                      <a:pt x="100" y="44"/>
                      <a:pt x="100" y="44"/>
                    </a:cubicBezTo>
                    <a:cubicBezTo>
                      <a:pt x="106" y="44"/>
                      <a:pt x="111" y="49"/>
                      <a:pt x="111" y="55"/>
                    </a:cubicBezTo>
                    <a:cubicBezTo>
                      <a:pt x="111" y="62"/>
                      <a:pt x="106" y="67"/>
                      <a:pt x="100" y="67"/>
                    </a:cubicBezTo>
                    <a:close/>
                    <a:moveTo>
                      <a:pt x="107" y="36"/>
                    </a:moveTo>
                    <a:cubicBezTo>
                      <a:pt x="77" y="36"/>
                      <a:pt x="77" y="36"/>
                      <a:pt x="77" y="36"/>
                    </a:cubicBezTo>
                    <a:cubicBezTo>
                      <a:pt x="74" y="36"/>
                      <a:pt x="72" y="34"/>
                      <a:pt x="72" y="31"/>
                    </a:cubicBezTo>
                    <a:cubicBezTo>
                      <a:pt x="72" y="29"/>
                      <a:pt x="74" y="27"/>
                      <a:pt x="77" y="27"/>
                    </a:cubicBezTo>
                    <a:cubicBezTo>
                      <a:pt x="107" y="27"/>
                      <a:pt x="107" y="27"/>
                      <a:pt x="107" y="27"/>
                    </a:cubicBezTo>
                    <a:cubicBezTo>
                      <a:pt x="110" y="27"/>
                      <a:pt x="112" y="29"/>
                      <a:pt x="112" y="31"/>
                    </a:cubicBezTo>
                    <a:cubicBezTo>
                      <a:pt x="112" y="34"/>
                      <a:pt x="110" y="36"/>
                      <a:pt x="10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grpSp>
        <p:nvGrpSpPr>
          <p:cNvPr id="5" name="Group 4"/>
          <p:cNvGrpSpPr/>
          <p:nvPr/>
        </p:nvGrpSpPr>
        <p:grpSpPr>
          <a:xfrm>
            <a:off x="4841602" y="3339366"/>
            <a:ext cx="890339" cy="908387"/>
            <a:chOff x="4841602" y="3339366"/>
            <a:chExt cx="890339" cy="908387"/>
          </a:xfrm>
        </p:grpSpPr>
        <p:sp>
          <p:nvSpPr>
            <p:cNvPr id="37" name="Oval 11"/>
            <p:cNvSpPr>
              <a:spLocks noChangeArrowheads="1"/>
            </p:cNvSpPr>
            <p:nvPr/>
          </p:nvSpPr>
          <p:spPr bwMode="auto">
            <a:xfrm>
              <a:off x="4841602" y="3339366"/>
              <a:ext cx="890339" cy="908387"/>
            </a:xfrm>
            <a:prstGeom prst="ellipse">
              <a:avLst/>
            </a:prstGeom>
            <a:solidFill>
              <a:srgbClr val="028985"/>
            </a:solidFill>
            <a:ln>
              <a:noFill/>
            </a:ln>
          </p:spPr>
          <p:txBody>
            <a:bodyPr vert="horz" wrap="square" lIns="91440" tIns="45720" rIns="91440" bIns="45720" numCol="1" anchor="t" anchorCtr="0" compatLnSpc="1"/>
            <a:lstStyle/>
            <a:p>
              <a:endParaRPr lang="en-US"/>
            </a:p>
          </p:txBody>
        </p:sp>
        <p:sp>
          <p:nvSpPr>
            <p:cNvPr id="38" name="Oval 12"/>
            <p:cNvSpPr>
              <a:spLocks noChangeArrowheads="1"/>
            </p:cNvSpPr>
            <p:nvPr/>
          </p:nvSpPr>
          <p:spPr bwMode="auto">
            <a:xfrm>
              <a:off x="4961918" y="3459682"/>
              <a:ext cx="649707" cy="652716"/>
            </a:xfrm>
            <a:prstGeom prst="ellipse">
              <a:avLst/>
            </a:pr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41" name="Freeform 15"/>
            <p:cNvSpPr/>
            <p:nvPr/>
          </p:nvSpPr>
          <p:spPr bwMode="auto">
            <a:xfrm>
              <a:off x="4841602" y="3339367"/>
              <a:ext cx="890339" cy="463217"/>
            </a:xfrm>
            <a:custGeom>
              <a:avLst/>
              <a:gdLst>
                <a:gd name="T0" fmla="*/ 0 w 52"/>
                <a:gd name="T1" fmla="*/ 26 h 27"/>
                <a:gd name="T2" fmla="*/ 7 w 52"/>
                <a:gd name="T3" fmla="*/ 26 h 27"/>
                <a:gd name="T4" fmla="*/ 45 w 52"/>
                <a:gd name="T5" fmla="*/ 27 h 27"/>
                <a:gd name="T6" fmla="*/ 45 w 52"/>
                <a:gd name="T7" fmla="*/ 8 h 27"/>
                <a:gd name="T8" fmla="*/ 29 w 52"/>
                <a:gd name="T9" fmla="*/ 0 h 27"/>
                <a:gd name="T10" fmla="*/ 29 w 52"/>
                <a:gd name="T11" fmla="*/ 0 h 27"/>
                <a:gd name="T12" fmla="*/ 29 w 52"/>
                <a:gd name="T13" fmla="*/ 0 h 27"/>
                <a:gd name="T14" fmla="*/ 29 w 52"/>
                <a:gd name="T15" fmla="*/ 0 h 27"/>
                <a:gd name="T16" fmla="*/ 28 w 52"/>
                <a:gd name="T17" fmla="*/ 0 h 27"/>
                <a:gd name="T18" fmla="*/ 28 w 52"/>
                <a:gd name="T19" fmla="*/ 0 h 27"/>
                <a:gd name="T20" fmla="*/ 28 w 52"/>
                <a:gd name="T21" fmla="*/ 0 h 27"/>
                <a:gd name="T22" fmla="*/ 28 w 52"/>
                <a:gd name="T23" fmla="*/ 0 h 27"/>
                <a:gd name="T24" fmla="*/ 28 w 52"/>
                <a:gd name="T25" fmla="*/ 0 h 27"/>
                <a:gd name="T26" fmla="*/ 28 w 52"/>
                <a:gd name="T27" fmla="*/ 0 h 27"/>
                <a:gd name="T28" fmla="*/ 28 w 52"/>
                <a:gd name="T29" fmla="*/ 0 h 27"/>
                <a:gd name="T30" fmla="*/ 28 w 52"/>
                <a:gd name="T31" fmla="*/ 0 h 27"/>
                <a:gd name="T32" fmla="*/ 28 w 52"/>
                <a:gd name="T33" fmla="*/ 0 h 27"/>
                <a:gd name="T34" fmla="*/ 28 w 52"/>
                <a:gd name="T35" fmla="*/ 0 h 27"/>
                <a:gd name="T36" fmla="*/ 28 w 52"/>
                <a:gd name="T37" fmla="*/ 0 h 27"/>
                <a:gd name="T38" fmla="*/ 28 w 52"/>
                <a:gd name="T39" fmla="*/ 0 h 27"/>
                <a:gd name="T40" fmla="*/ 28 w 52"/>
                <a:gd name="T41" fmla="*/ 0 h 27"/>
                <a:gd name="T42" fmla="*/ 28 w 52"/>
                <a:gd name="T43" fmla="*/ 0 h 27"/>
                <a:gd name="T44" fmla="*/ 28 w 52"/>
                <a:gd name="T45" fmla="*/ 0 h 27"/>
                <a:gd name="T46" fmla="*/ 28 w 52"/>
                <a:gd name="T47" fmla="*/ 0 h 27"/>
                <a:gd name="T48" fmla="*/ 27 w 52"/>
                <a:gd name="T49" fmla="*/ 0 h 27"/>
                <a:gd name="T50" fmla="*/ 27 w 52"/>
                <a:gd name="T51" fmla="*/ 0 h 27"/>
                <a:gd name="T52" fmla="*/ 27 w 52"/>
                <a:gd name="T53" fmla="*/ 0 h 27"/>
                <a:gd name="T54" fmla="*/ 27 w 52"/>
                <a:gd name="T55" fmla="*/ 0 h 27"/>
                <a:gd name="T56" fmla="*/ 27 w 52"/>
                <a:gd name="T57" fmla="*/ 0 h 27"/>
                <a:gd name="T58" fmla="*/ 27 w 52"/>
                <a:gd name="T59" fmla="*/ 0 h 27"/>
                <a:gd name="T60" fmla="*/ 27 w 52"/>
                <a:gd name="T61" fmla="*/ 0 h 27"/>
                <a:gd name="T62" fmla="*/ 27 w 52"/>
                <a:gd name="T63" fmla="*/ 0 h 27"/>
                <a:gd name="T64" fmla="*/ 27 w 52"/>
                <a:gd name="T65" fmla="*/ 0 h 27"/>
                <a:gd name="T66" fmla="*/ 27 w 52"/>
                <a:gd name="T67" fmla="*/ 0 h 27"/>
                <a:gd name="T68" fmla="*/ 27 w 52"/>
                <a:gd name="T69" fmla="*/ 0 h 27"/>
                <a:gd name="T70" fmla="*/ 27 w 52"/>
                <a:gd name="T71" fmla="*/ 0 h 27"/>
                <a:gd name="T72" fmla="*/ 27 w 52"/>
                <a:gd name="T73" fmla="*/ 0 h 27"/>
                <a:gd name="T74" fmla="*/ 27 w 52"/>
                <a:gd name="T75" fmla="*/ 0 h 27"/>
                <a:gd name="T76" fmla="*/ 27 w 52"/>
                <a:gd name="T77" fmla="*/ 0 h 27"/>
                <a:gd name="T78" fmla="*/ 27 w 52"/>
                <a:gd name="T79" fmla="*/ 0 h 27"/>
                <a:gd name="T80" fmla="*/ 26 w 52"/>
                <a:gd name="T81" fmla="*/ 0 h 27"/>
                <a:gd name="T82" fmla="*/ 26 w 52"/>
                <a:gd name="T83" fmla="*/ 0 h 27"/>
                <a:gd name="T84" fmla="*/ 26 w 52"/>
                <a:gd name="T85" fmla="*/ 0 h 27"/>
                <a:gd name="T86" fmla="*/ 26 w 52"/>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61" name="Group 60"/>
            <p:cNvGrpSpPr/>
            <p:nvPr/>
          </p:nvGrpSpPr>
          <p:grpSpPr>
            <a:xfrm>
              <a:off x="5127992" y="3592078"/>
              <a:ext cx="317559" cy="353947"/>
              <a:chOff x="9174163" y="4232275"/>
              <a:chExt cx="457199" cy="509588"/>
            </a:xfrm>
            <a:solidFill>
              <a:srgbClr val="F4C60E"/>
            </a:solidFill>
          </p:grpSpPr>
          <p:sp>
            <p:nvSpPr>
              <p:cNvPr id="62" name="Freeform 61"/>
              <p:cNvSpPr/>
              <p:nvPr/>
            </p:nvSpPr>
            <p:spPr bwMode="auto">
              <a:xfrm>
                <a:off x="9305925" y="4232275"/>
                <a:ext cx="325437" cy="220663"/>
              </a:xfrm>
              <a:custGeom>
                <a:avLst/>
                <a:gdLst>
                  <a:gd name="T0" fmla="*/ 82 w 87"/>
                  <a:gd name="T1" fmla="*/ 28 h 59"/>
                  <a:gd name="T2" fmla="*/ 47 w 87"/>
                  <a:gd name="T3" fmla="*/ 2 h 59"/>
                  <a:gd name="T4" fmla="*/ 41 w 87"/>
                  <a:gd name="T5" fmla="*/ 0 h 59"/>
                  <a:gd name="T6" fmla="*/ 34 w 87"/>
                  <a:gd name="T7" fmla="*/ 3 h 59"/>
                  <a:gd name="T8" fmla="*/ 2 w 87"/>
                  <a:gd name="T9" fmla="*/ 46 h 59"/>
                  <a:gd name="T10" fmla="*/ 0 w 87"/>
                  <a:gd name="T11" fmla="*/ 50 h 59"/>
                  <a:gd name="T12" fmla="*/ 8 w 87"/>
                  <a:gd name="T13" fmla="*/ 50 h 59"/>
                  <a:gd name="T14" fmla="*/ 40 w 87"/>
                  <a:gd name="T15" fmla="*/ 7 h 59"/>
                  <a:gd name="T16" fmla="*/ 41 w 87"/>
                  <a:gd name="T17" fmla="*/ 7 h 59"/>
                  <a:gd name="T18" fmla="*/ 42 w 87"/>
                  <a:gd name="T19" fmla="*/ 7 h 59"/>
                  <a:gd name="T20" fmla="*/ 77 w 87"/>
                  <a:gd name="T21" fmla="*/ 33 h 59"/>
                  <a:gd name="T22" fmla="*/ 78 w 87"/>
                  <a:gd name="T23" fmla="*/ 36 h 59"/>
                  <a:gd name="T24" fmla="*/ 65 w 87"/>
                  <a:gd name="T25" fmla="*/ 54 h 59"/>
                  <a:gd name="T26" fmla="*/ 70 w 87"/>
                  <a:gd name="T27" fmla="*/ 59 h 59"/>
                  <a:gd name="T28" fmla="*/ 84 w 87"/>
                  <a:gd name="T29" fmla="*/ 40 h 59"/>
                  <a:gd name="T30" fmla="*/ 82 w 87"/>
                  <a:gd name="T3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82" y="28"/>
                    </a:moveTo>
                    <a:cubicBezTo>
                      <a:pt x="47" y="2"/>
                      <a:pt x="47" y="2"/>
                      <a:pt x="47" y="2"/>
                    </a:cubicBezTo>
                    <a:cubicBezTo>
                      <a:pt x="45" y="0"/>
                      <a:pt x="43" y="0"/>
                      <a:pt x="41" y="0"/>
                    </a:cubicBezTo>
                    <a:cubicBezTo>
                      <a:pt x="38" y="0"/>
                      <a:pt x="36" y="1"/>
                      <a:pt x="34" y="3"/>
                    </a:cubicBezTo>
                    <a:cubicBezTo>
                      <a:pt x="2" y="46"/>
                      <a:pt x="2" y="46"/>
                      <a:pt x="2" y="46"/>
                    </a:cubicBezTo>
                    <a:cubicBezTo>
                      <a:pt x="1" y="47"/>
                      <a:pt x="1" y="48"/>
                      <a:pt x="0" y="50"/>
                    </a:cubicBezTo>
                    <a:cubicBezTo>
                      <a:pt x="8" y="50"/>
                      <a:pt x="8" y="50"/>
                      <a:pt x="8" y="50"/>
                    </a:cubicBezTo>
                    <a:cubicBezTo>
                      <a:pt x="40" y="7"/>
                      <a:pt x="40" y="7"/>
                      <a:pt x="40" y="7"/>
                    </a:cubicBezTo>
                    <a:cubicBezTo>
                      <a:pt x="40" y="7"/>
                      <a:pt x="40" y="7"/>
                      <a:pt x="41" y="7"/>
                    </a:cubicBezTo>
                    <a:cubicBezTo>
                      <a:pt x="41" y="7"/>
                      <a:pt x="42" y="7"/>
                      <a:pt x="42" y="7"/>
                    </a:cubicBezTo>
                    <a:cubicBezTo>
                      <a:pt x="77" y="33"/>
                      <a:pt x="77" y="33"/>
                      <a:pt x="77" y="33"/>
                    </a:cubicBezTo>
                    <a:cubicBezTo>
                      <a:pt x="78" y="34"/>
                      <a:pt x="79" y="35"/>
                      <a:pt x="78" y="36"/>
                    </a:cubicBezTo>
                    <a:cubicBezTo>
                      <a:pt x="65" y="54"/>
                      <a:pt x="65" y="54"/>
                      <a:pt x="65" y="54"/>
                    </a:cubicBezTo>
                    <a:cubicBezTo>
                      <a:pt x="67" y="55"/>
                      <a:pt x="69" y="57"/>
                      <a:pt x="70" y="59"/>
                    </a:cubicBezTo>
                    <a:cubicBezTo>
                      <a:pt x="84" y="40"/>
                      <a:pt x="84" y="40"/>
                      <a:pt x="84" y="40"/>
                    </a:cubicBezTo>
                    <a:cubicBezTo>
                      <a:pt x="87" y="36"/>
                      <a:pt x="86" y="31"/>
                      <a:pt x="8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 name="Freeform 62"/>
              <p:cNvSpPr/>
              <p:nvPr/>
            </p:nvSpPr>
            <p:spPr bwMode="auto">
              <a:xfrm>
                <a:off x="9174163" y="4378325"/>
                <a:ext cx="385762" cy="363538"/>
              </a:xfrm>
              <a:custGeom>
                <a:avLst/>
                <a:gdLst>
                  <a:gd name="T0" fmla="*/ 60 w 103"/>
                  <a:gd name="T1" fmla="*/ 63 h 97"/>
                  <a:gd name="T2" fmla="*/ 60 w 103"/>
                  <a:gd name="T3" fmla="*/ 49 h 97"/>
                  <a:gd name="T4" fmla="*/ 65 w 103"/>
                  <a:gd name="T5" fmla="*/ 44 h 97"/>
                  <a:gd name="T6" fmla="*/ 103 w 103"/>
                  <a:gd name="T7" fmla="*/ 44 h 97"/>
                  <a:gd name="T8" fmla="*/ 103 w 103"/>
                  <a:gd name="T9" fmla="*/ 31 h 97"/>
                  <a:gd name="T10" fmla="*/ 88 w 103"/>
                  <a:gd name="T11" fmla="*/ 16 h 97"/>
                  <a:gd name="T12" fmla="*/ 17 w 103"/>
                  <a:gd name="T13" fmla="*/ 16 h 97"/>
                  <a:gd name="T14" fmla="*/ 14 w 103"/>
                  <a:gd name="T15" fmla="*/ 17 h 97"/>
                  <a:gd name="T16" fmla="*/ 14 w 103"/>
                  <a:gd name="T17" fmla="*/ 17 h 97"/>
                  <a:gd name="T18" fmla="*/ 15 w 103"/>
                  <a:gd name="T19" fmla="*/ 16 h 97"/>
                  <a:gd name="T20" fmla="*/ 16 w 103"/>
                  <a:gd name="T21" fmla="*/ 15 h 97"/>
                  <a:gd name="T22" fmla="*/ 17 w 103"/>
                  <a:gd name="T23" fmla="*/ 14 h 97"/>
                  <a:gd name="T24" fmla="*/ 18 w 103"/>
                  <a:gd name="T25" fmla="*/ 13 h 97"/>
                  <a:gd name="T26" fmla="*/ 18 w 103"/>
                  <a:gd name="T27" fmla="*/ 12 h 97"/>
                  <a:gd name="T28" fmla="*/ 19 w 103"/>
                  <a:gd name="T29" fmla="*/ 12 h 97"/>
                  <a:gd name="T30" fmla="*/ 29 w 103"/>
                  <a:gd name="T31" fmla="*/ 7 h 97"/>
                  <a:gd name="T32" fmla="*/ 30 w 103"/>
                  <a:gd name="T33" fmla="*/ 7 h 97"/>
                  <a:gd name="T34" fmla="*/ 32 w 103"/>
                  <a:gd name="T35" fmla="*/ 3 h 97"/>
                  <a:gd name="T36" fmla="*/ 35 w 103"/>
                  <a:gd name="T37" fmla="*/ 0 h 97"/>
                  <a:gd name="T38" fmla="*/ 29 w 103"/>
                  <a:gd name="T39" fmla="*/ 0 h 97"/>
                  <a:gd name="T40" fmla="*/ 14 w 103"/>
                  <a:gd name="T41" fmla="*/ 7 h 97"/>
                  <a:gd name="T42" fmla="*/ 14 w 103"/>
                  <a:gd name="T43" fmla="*/ 8 h 97"/>
                  <a:gd name="T44" fmla="*/ 13 w 103"/>
                  <a:gd name="T45" fmla="*/ 8 h 97"/>
                  <a:gd name="T46" fmla="*/ 12 w 103"/>
                  <a:gd name="T47" fmla="*/ 9 h 97"/>
                  <a:gd name="T48" fmla="*/ 11 w 103"/>
                  <a:gd name="T49" fmla="*/ 10 h 97"/>
                  <a:gd name="T50" fmla="*/ 10 w 103"/>
                  <a:gd name="T51" fmla="*/ 11 h 97"/>
                  <a:gd name="T52" fmla="*/ 9 w 103"/>
                  <a:gd name="T53" fmla="*/ 12 h 97"/>
                  <a:gd name="T54" fmla="*/ 9 w 103"/>
                  <a:gd name="T55" fmla="*/ 13 h 97"/>
                  <a:gd name="T56" fmla="*/ 8 w 103"/>
                  <a:gd name="T57" fmla="*/ 13 h 97"/>
                  <a:gd name="T58" fmla="*/ 7 w 103"/>
                  <a:gd name="T59" fmla="*/ 14 h 97"/>
                  <a:gd name="T60" fmla="*/ 6 w 103"/>
                  <a:gd name="T61" fmla="*/ 15 h 97"/>
                  <a:gd name="T62" fmla="*/ 0 w 103"/>
                  <a:gd name="T63" fmla="*/ 30 h 97"/>
                  <a:gd name="T64" fmla="*/ 0 w 103"/>
                  <a:gd name="T65" fmla="*/ 76 h 97"/>
                  <a:gd name="T66" fmla="*/ 6 w 103"/>
                  <a:gd name="T67" fmla="*/ 91 h 97"/>
                  <a:gd name="T68" fmla="*/ 15 w 103"/>
                  <a:gd name="T69" fmla="*/ 96 h 97"/>
                  <a:gd name="T70" fmla="*/ 20 w 103"/>
                  <a:gd name="T71" fmla="*/ 97 h 97"/>
                  <a:gd name="T72" fmla="*/ 85 w 103"/>
                  <a:gd name="T73" fmla="*/ 97 h 97"/>
                  <a:gd name="T74" fmla="*/ 85 w 103"/>
                  <a:gd name="T75" fmla="*/ 96 h 97"/>
                  <a:gd name="T76" fmla="*/ 88 w 103"/>
                  <a:gd name="T77" fmla="*/ 96 h 97"/>
                  <a:gd name="T78" fmla="*/ 103 w 103"/>
                  <a:gd name="T79" fmla="*/ 81 h 97"/>
                  <a:gd name="T80" fmla="*/ 103 w 103"/>
                  <a:gd name="T81" fmla="*/ 69 h 97"/>
                  <a:gd name="T82" fmla="*/ 65 w 103"/>
                  <a:gd name="T83" fmla="*/ 69 h 97"/>
                  <a:gd name="T84" fmla="*/ 60 w 103"/>
                  <a:gd name="T85"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97">
                    <a:moveTo>
                      <a:pt x="60" y="63"/>
                    </a:moveTo>
                    <a:cubicBezTo>
                      <a:pt x="60" y="49"/>
                      <a:pt x="60" y="49"/>
                      <a:pt x="60" y="49"/>
                    </a:cubicBezTo>
                    <a:cubicBezTo>
                      <a:pt x="60" y="46"/>
                      <a:pt x="62" y="44"/>
                      <a:pt x="65" y="44"/>
                    </a:cubicBezTo>
                    <a:cubicBezTo>
                      <a:pt x="103" y="44"/>
                      <a:pt x="103" y="44"/>
                      <a:pt x="103" y="44"/>
                    </a:cubicBezTo>
                    <a:cubicBezTo>
                      <a:pt x="103" y="31"/>
                      <a:pt x="103" y="31"/>
                      <a:pt x="103" y="31"/>
                    </a:cubicBezTo>
                    <a:cubicBezTo>
                      <a:pt x="103" y="23"/>
                      <a:pt x="96" y="16"/>
                      <a:pt x="88" y="16"/>
                    </a:cubicBezTo>
                    <a:cubicBezTo>
                      <a:pt x="17" y="16"/>
                      <a:pt x="17" y="16"/>
                      <a:pt x="17" y="16"/>
                    </a:cubicBezTo>
                    <a:cubicBezTo>
                      <a:pt x="16" y="16"/>
                      <a:pt x="15" y="16"/>
                      <a:pt x="14" y="17"/>
                    </a:cubicBezTo>
                    <a:cubicBezTo>
                      <a:pt x="14" y="17"/>
                      <a:pt x="14" y="17"/>
                      <a:pt x="14" y="17"/>
                    </a:cubicBezTo>
                    <a:cubicBezTo>
                      <a:pt x="15" y="16"/>
                      <a:pt x="15" y="16"/>
                      <a:pt x="15" y="16"/>
                    </a:cubicBezTo>
                    <a:cubicBezTo>
                      <a:pt x="15" y="15"/>
                      <a:pt x="16" y="15"/>
                      <a:pt x="16" y="15"/>
                    </a:cubicBezTo>
                    <a:cubicBezTo>
                      <a:pt x="16" y="15"/>
                      <a:pt x="16" y="14"/>
                      <a:pt x="17" y="14"/>
                    </a:cubicBezTo>
                    <a:cubicBezTo>
                      <a:pt x="17" y="14"/>
                      <a:pt x="17" y="14"/>
                      <a:pt x="18" y="13"/>
                    </a:cubicBezTo>
                    <a:cubicBezTo>
                      <a:pt x="18" y="13"/>
                      <a:pt x="18" y="13"/>
                      <a:pt x="18" y="12"/>
                    </a:cubicBezTo>
                    <a:cubicBezTo>
                      <a:pt x="19" y="12"/>
                      <a:pt x="19" y="12"/>
                      <a:pt x="19" y="12"/>
                    </a:cubicBezTo>
                    <a:cubicBezTo>
                      <a:pt x="22" y="9"/>
                      <a:pt x="25" y="7"/>
                      <a:pt x="29" y="7"/>
                    </a:cubicBezTo>
                    <a:cubicBezTo>
                      <a:pt x="30" y="7"/>
                      <a:pt x="30" y="7"/>
                      <a:pt x="30" y="7"/>
                    </a:cubicBezTo>
                    <a:cubicBezTo>
                      <a:pt x="31" y="6"/>
                      <a:pt x="31" y="5"/>
                      <a:pt x="32" y="3"/>
                    </a:cubicBezTo>
                    <a:cubicBezTo>
                      <a:pt x="35" y="0"/>
                      <a:pt x="35" y="0"/>
                      <a:pt x="35" y="0"/>
                    </a:cubicBezTo>
                    <a:cubicBezTo>
                      <a:pt x="29" y="0"/>
                      <a:pt x="29" y="0"/>
                      <a:pt x="29" y="0"/>
                    </a:cubicBezTo>
                    <a:cubicBezTo>
                      <a:pt x="24" y="0"/>
                      <a:pt x="18" y="3"/>
                      <a:pt x="14" y="7"/>
                    </a:cubicBezTo>
                    <a:cubicBezTo>
                      <a:pt x="14" y="7"/>
                      <a:pt x="14" y="7"/>
                      <a:pt x="14" y="8"/>
                    </a:cubicBezTo>
                    <a:cubicBezTo>
                      <a:pt x="13" y="8"/>
                      <a:pt x="13" y="8"/>
                      <a:pt x="13" y="8"/>
                    </a:cubicBezTo>
                    <a:cubicBezTo>
                      <a:pt x="12" y="9"/>
                      <a:pt x="12" y="9"/>
                      <a:pt x="12" y="9"/>
                    </a:cubicBezTo>
                    <a:cubicBezTo>
                      <a:pt x="12" y="9"/>
                      <a:pt x="11" y="10"/>
                      <a:pt x="11" y="10"/>
                    </a:cubicBezTo>
                    <a:cubicBezTo>
                      <a:pt x="11" y="10"/>
                      <a:pt x="11" y="11"/>
                      <a:pt x="10" y="11"/>
                    </a:cubicBezTo>
                    <a:cubicBezTo>
                      <a:pt x="10" y="11"/>
                      <a:pt x="10" y="11"/>
                      <a:pt x="9" y="12"/>
                    </a:cubicBezTo>
                    <a:cubicBezTo>
                      <a:pt x="9" y="12"/>
                      <a:pt x="9" y="12"/>
                      <a:pt x="9" y="13"/>
                    </a:cubicBezTo>
                    <a:cubicBezTo>
                      <a:pt x="8" y="13"/>
                      <a:pt x="8" y="13"/>
                      <a:pt x="8" y="13"/>
                    </a:cubicBezTo>
                    <a:cubicBezTo>
                      <a:pt x="7" y="14"/>
                      <a:pt x="7" y="14"/>
                      <a:pt x="7" y="14"/>
                    </a:cubicBezTo>
                    <a:cubicBezTo>
                      <a:pt x="7" y="15"/>
                      <a:pt x="6" y="15"/>
                      <a:pt x="6" y="15"/>
                    </a:cubicBezTo>
                    <a:cubicBezTo>
                      <a:pt x="2" y="19"/>
                      <a:pt x="0" y="24"/>
                      <a:pt x="0" y="30"/>
                    </a:cubicBezTo>
                    <a:cubicBezTo>
                      <a:pt x="0" y="76"/>
                      <a:pt x="0" y="76"/>
                      <a:pt x="0" y="76"/>
                    </a:cubicBezTo>
                    <a:cubicBezTo>
                      <a:pt x="0" y="82"/>
                      <a:pt x="2" y="88"/>
                      <a:pt x="6" y="91"/>
                    </a:cubicBezTo>
                    <a:cubicBezTo>
                      <a:pt x="8" y="94"/>
                      <a:pt x="12" y="96"/>
                      <a:pt x="15" y="96"/>
                    </a:cubicBezTo>
                    <a:cubicBezTo>
                      <a:pt x="17" y="97"/>
                      <a:pt x="19" y="97"/>
                      <a:pt x="20" y="97"/>
                    </a:cubicBezTo>
                    <a:cubicBezTo>
                      <a:pt x="85" y="97"/>
                      <a:pt x="85" y="97"/>
                      <a:pt x="85" y="97"/>
                    </a:cubicBezTo>
                    <a:cubicBezTo>
                      <a:pt x="85" y="96"/>
                      <a:pt x="85" y="96"/>
                      <a:pt x="85" y="96"/>
                    </a:cubicBezTo>
                    <a:cubicBezTo>
                      <a:pt x="88" y="96"/>
                      <a:pt x="88" y="96"/>
                      <a:pt x="88" y="96"/>
                    </a:cubicBezTo>
                    <a:cubicBezTo>
                      <a:pt x="96" y="96"/>
                      <a:pt x="103" y="90"/>
                      <a:pt x="103" y="81"/>
                    </a:cubicBezTo>
                    <a:cubicBezTo>
                      <a:pt x="103" y="69"/>
                      <a:pt x="103" y="69"/>
                      <a:pt x="103" y="69"/>
                    </a:cubicBezTo>
                    <a:cubicBezTo>
                      <a:pt x="65" y="69"/>
                      <a:pt x="65" y="69"/>
                      <a:pt x="65" y="69"/>
                    </a:cubicBezTo>
                    <a:cubicBezTo>
                      <a:pt x="62" y="69"/>
                      <a:pt x="60" y="67"/>
                      <a:pt x="6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4" name="Oval 63"/>
              <p:cNvSpPr>
                <a:spLocks noChangeArrowheads="1"/>
              </p:cNvSpPr>
              <p:nvPr/>
            </p:nvSpPr>
            <p:spPr bwMode="auto">
              <a:xfrm>
                <a:off x="9421813" y="4565650"/>
                <a:ext cx="49212"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sp>
        <p:nvSpPr>
          <p:cNvPr id="67" name="TextBox 66"/>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9" name="TextBox 68"/>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2"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wipe(left)">
                                      <p:cBhvr>
                                        <p:cTn id="31" dur="500"/>
                                        <p:tgtEl>
                                          <p:spTgt spid="28"/>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right)">
                                      <p:cBhvr>
                                        <p:cTn id="35" dur="500"/>
                                        <p:tgtEl>
                                          <p:spTgt spid="20"/>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wipe(left)">
                                      <p:cBhvr>
                                        <p:cTn id="39" dur="500"/>
                                        <p:tgtEl>
                                          <p:spTgt spid="36"/>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4500"/>
                            </p:stCondLst>
                            <p:childTnLst>
                              <p:par>
                                <p:cTn id="45" presetID="22" presetClass="entr" presetSubtype="2"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right)">
                                      <p:cBhvr>
                                        <p:cTn id="47" dur="500"/>
                                        <p:tgtEl>
                                          <p:spTgt spid="32"/>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par>
                          <p:cTn id="52" fill="hold">
                            <p:stCondLst>
                              <p:cond delay="5500"/>
                            </p:stCondLst>
                            <p:childTnLst>
                              <p:par>
                                <p:cTn id="53" presetID="22" presetClass="entr" presetSubtype="2" fill="hold" grpId="0" nodeType="afterEffect">
                                  <p:stCondLst>
                                    <p:cond delay="0"/>
                                  </p:stCondLst>
                                  <p:childTnLst>
                                    <p:set>
                                      <p:cBhvr>
                                        <p:cTn id="54" dur="1" fill="hold">
                                          <p:stCondLst>
                                            <p:cond delay="0"/>
                                          </p:stCondLst>
                                        </p:cTn>
                                        <p:tgtEl>
                                          <p:spTgt spid="40"/>
                                        </p:tgtEl>
                                        <p:attrNameLst>
                                          <p:attrName>style.visibility</p:attrName>
                                        </p:attrNameLst>
                                      </p:cBhvr>
                                      <p:to>
                                        <p:strVal val="visible"/>
                                      </p:to>
                                    </p:set>
                                    <p:animEffect transition="in" filter="wipe(right)">
                                      <p:cBhvr>
                                        <p:cTn id="55" dur="500"/>
                                        <p:tgtEl>
                                          <p:spTgt spid="40"/>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47"/>
                                        </p:tgtEl>
                                        <p:attrNameLst>
                                          <p:attrName>style.visibility</p:attrName>
                                        </p:attrNameLst>
                                      </p:cBhvr>
                                      <p:to>
                                        <p:strVal val="visible"/>
                                      </p:to>
                                    </p:set>
                                    <p:animEffect transition="in" filter="fade">
                                      <p:cBhvr>
                                        <p:cTn id="67" dur="500"/>
                                        <p:tgtEl>
                                          <p:spTgt spid="47"/>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500"/>
                                        <p:tgtEl>
                                          <p:spTgt spid="49"/>
                                        </p:tgtEl>
                                      </p:cBhvr>
                                    </p:animEffect>
                                  </p:childTnLst>
                                </p:cTn>
                              </p:par>
                            </p:childTnLst>
                          </p:cTn>
                        </p:par>
                        <p:par>
                          <p:cTn id="72" fill="hold">
                            <p:stCondLst>
                              <p:cond delay="8000"/>
                            </p:stCondLst>
                            <p:childTnLst>
                              <p:par>
                                <p:cTn id="73" presetID="37" presetClass="entr" presetSubtype="0" fill="hold" grpId="0" nodeType="afterEffect">
                                  <p:stCondLst>
                                    <p:cond delay="0"/>
                                  </p:stCondLst>
                                  <p:childTnLst>
                                    <p:set>
                                      <p:cBhvr>
                                        <p:cTn id="74" dur="1" fill="hold">
                                          <p:stCondLst>
                                            <p:cond delay="0"/>
                                          </p:stCondLst>
                                        </p:cTn>
                                        <p:tgtEl>
                                          <p:spTgt spid="67"/>
                                        </p:tgtEl>
                                        <p:attrNameLst>
                                          <p:attrName>style.visibility</p:attrName>
                                        </p:attrNameLst>
                                      </p:cBhvr>
                                      <p:to>
                                        <p:strVal val="visible"/>
                                      </p:to>
                                    </p:set>
                                    <p:animEffect transition="in" filter="fade">
                                      <p:cBhvr>
                                        <p:cTn id="75" dur="750"/>
                                        <p:tgtEl>
                                          <p:spTgt spid="67"/>
                                        </p:tgtEl>
                                      </p:cBhvr>
                                    </p:animEffect>
                                    <p:anim calcmode="lin" valueType="num">
                                      <p:cBhvr>
                                        <p:cTn id="76" dur="750" fill="hold"/>
                                        <p:tgtEl>
                                          <p:spTgt spid="67"/>
                                        </p:tgtEl>
                                        <p:attrNameLst>
                                          <p:attrName>ppt_x</p:attrName>
                                        </p:attrNameLst>
                                      </p:cBhvr>
                                      <p:tavLst>
                                        <p:tav tm="0">
                                          <p:val>
                                            <p:strVal val="#ppt_x"/>
                                          </p:val>
                                        </p:tav>
                                        <p:tav tm="100000">
                                          <p:val>
                                            <p:strVal val="#ppt_x"/>
                                          </p:val>
                                        </p:tav>
                                      </p:tavLst>
                                    </p:anim>
                                    <p:anim calcmode="lin" valueType="num">
                                      <p:cBhvr>
                                        <p:cTn id="77" dur="675" decel="100000" fill="hold"/>
                                        <p:tgtEl>
                                          <p:spTgt spid="67"/>
                                        </p:tgtEl>
                                        <p:attrNameLst>
                                          <p:attrName>ppt_y</p:attrName>
                                        </p:attrNameLst>
                                      </p:cBhvr>
                                      <p:tavLst>
                                        <p:tav tm="0">
                                          <p:val>
                                            <p:strVal val="#ppt_y+1"/>
                                          </p:val>
                                        </p:tav>
                                        <p:tav tm="100000">
                                          <p:val>
                                            <p:strVal val="#ppt_y-.03"/>
                                          </p:val>
                                        </p:tav>
                                      </p:tavLst>
                                    </p:anim>
                                    <p:anim calcmode="lin" valueType="num">
                                      <p:cBhvr>
                                        <p:cTn id="78" dur="75" accel="100000" fill="hold">
                                          <p:stCondLst>
                                            <p:cond delay="675"/>
                                          </p:stCondLst>
                                        </p:cTn>
                                        <p:tgtEl>
                                          <p:spTgt spid="67"/>
                                        </p:tgtEl>
                                        <p:attrNameLst>
                                          <p:attrName>ppt_y</p:attrName>
                                        </p:attrNameLst>
                                      </p:cBhvr>
                                      <p:tavLst>
                                        <p:tav tm="0">
                                          <p:val>
                                            <p:strVal val="#ppt_y-.03"/>
                                          </p:val>
                                        </p:tav>
                                        <p:tav tm="100000">
                                          <p:val>
                                            <p:strVal val="#ppt_y"/>
                                          </p:val>
                                        </p:tav>
                                      </p:tavLst>
                                    </p:anim>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69"/>
                                        </p:tgtEl>
                                        <p:attrNameLst>
                                          <p:attrName>style.visibility</p:attrName>
                                        </p:attrNameLst>
                                      </p:cBhvr>
                                      <p:to>
                                        <p:strVal val="visible"/>
                                      </p:to>
                                    </p:set>
                                    <p:animEffect transition="in" filter="fade">
                                      <p:cBhvr>
                                        <p:cTn id="8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20" grpId="0" animBg="1"/>
      <p:bldP spid="24" grpId="0" animBg="1"/>
      <p:bldP spid="28" grpId="0" animBg="1"/>
      <p:bldP spid="32" grpId="0" animBg="1"/>
      <p:bldP spid="36" grpId="0" animBg="1"/>
      <p:bldP spid="40" grpId="0" animBg="1"/>
      <p:bldP spid="46" grpId="0"/>
      <p:bldP spid="47" grpId="0"/>
      <p:bldP spid="48" grpId="0"/>
      <p:bldP spid="49" grpId="0"/>
      <p:bldP spid="67" grpId="0"/>
      <p:bldP spid="6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66800" y="1682716"/>
            <a:ext cx="1386679" cy="1168771"/>
            <a:chOff x="1066800" y="1682716"/>
            <a:chExt cx="1386679" cy="1168771"/>
          </a:xfrm>
        </p:grpSpPr>
        <p:sp>
          <p:nvSpPr>
            <p:cNvPr id="10" name="Rectangle 5"/>
            <p:cNvSpPr>
              <a:spLocks noChangeArrowheads="1"/>
            </p:cNvSpPr>
            <p:nvPr/>
          </p:nvSpPr>
          <p:spPr bwMode="auto">
            <a:xfrm>
              <a:off x="1066800" y="1682716"/>
              <a:ext cx="1386679" cy="46225"/>
            </a:xfrm>
            <a:prstGeom prst="rect">
              <a:avLst/>
            </a:prstGeom>
            <a:solidFill>
              <a:srgbClr val="DF7307"/>
            </a:solidFill>
            <a:ln>
              <a:noFill/>
            </a:ln>
          </p:spPr>
          <p:txBody>
            <a:bodyPr vert="horz" wrap="square" lIns="91440" tIns="45720" rIns="91440" bIns="45720" numCol="1" anchor="t" anchorCtr="0" compatLnSpc="1"/>
            <a:lstStyle/>
            <a:p>
              <a:endParaRPr lang="en-US"/>
            </a:p>
          </p:txBody>
        </p:sp>
        <p:sp>
          <p:nvSpPr>
            <p:cNvPr id="11" name="Freeform 6"/>
            <p:cNvSpPr>
              <a:spLocks noEditPoints="1"/>
            </p:cNvSpPr>
            <p:nvPr/>
          </p:nvSpPr>
          <p:spPr bwMode="auto">
            <a:xfrm>
              <a:off x="1113025" y="1781763"/>
              <a:ext cx="1300840" cy="1069724"/>
            </a:xfrm>
            <a:custGeom>
              <a:avLst/>
              <a:gdLst>
                <a:gd name="T0" fmla="*/ 0 w 104"/>
                <a:gd name="T1" fmla="*/ 0 h 86"/>
                <a:gd name="T2" fmla="*/ 0 w 104"/>
                <a:gd name="T3" fmla="*/ 54 h 86"/>
                <a:gd name="T4" fmla="*/ 4 w 104"/>
                <a:gd name="T5" fmla="*/ 58 h 86"/>
                <a:gd name="T6" fmla="*/ 49 w 104"/>
                <a:gd name="T7" fmla="*/ 58 h 86"/>
                <a:gd name="T8" fmla="*/ 49 w 104"/>
                <a:gd name="T9" fmla="*/ 72 h 86"/>
                <a:gd name="T10" fmla="*/ 23 w 104"/>
                <a:gd name="T11" fmla="*/ 81 h 86"/>
                <a:gd name="T12" fmla="*/ 25 w 104"/>
                <a:gd name="T13" fmla="*/ 86 h 86"/>
                <a:gd name="T14" fmla="*/ 53 w 104"/>
                <a:gd name="T15" fmla="*/ 77 h 86"/>
                <a:gd name="T16" fmla="*/ 81 w 104"/>
                <a:gd name="T17" fmla="*/ 86 h 86"/>
                <a:gd name="T18" fmla="*/ 83 w 104"/>
                <a:gd name="T19" fmla="*/ 81 h 86"/>
                <a:gd name="T20" fmla="*/ 55 w 104"/>
                <a:gd name="T21" fmla="*/ 72 h 86"/>
                <a:gd name="T22" fmla="*/ 55 w 104"/>
                <a:gd name="T23" fmla="*/ 58 h 86"/>
                <a:gd name="T24" fmla="*/ 100 w 104"/>
                <a:gd name="T25" fmla="*/ 58 h 86"/>
                <a:gd name="T26" fmla="*/ 104 w 104"/>
                <a:gd name="T27" fmla="*/ 54 h 86"/>
                <a:gd name="T28" fmla="*/ 104 w 104"/>
                <a:gd name="T29" fmla="*/ 0 h 86"/>
                <a:gd name="T30" fmla="*/ 0 w 104"/>
                <a:gd name="T31" fmla="*/ 0 h 86"/>
                <a:gd name="T32" fmla="*/ 85 w 104"/>
                <a:gd name="T33" fmla="*/ 50 h 86"/>
                <a:gd name="T34" fmla="*/ 78 w 104"/>
                <a:gd name="T35" fmla="*/ 24 h 86"/>
                <a:gd name="T36" fmla="*/ 71 w 104"/>
                <a:gd name="T37" fmla="*/ 50 h 86"/>
                <a:gd name="T38" fmla="*/ 64 w 104"/>
                <a:gd name="T39" fmla="*/ 32 h 86"/>
                <a:gd name="T40" fmla="*/ 56 w 104"/>
                <a:gd name="T41" fmla="*/ 50 h 86"/>
                <a:gd name="T42" fmla="*/ 49 w 104"/>
                <a:gd name="T43" fmla="*/ 27 h 86"/>
                <a:gd name="T44" fmla="*/ 43 w 104"/>
                <a:gd name="T45" fmla="*/ 42 h 86"/>
                <a:gd name="T46" fmla="*/ 35 w 104"/>
                <a:gd name="T47" fmla="*/ 36 h 86"/>
                <a:gd name="T48" fmla="*/ 28 w 104"/>
                <a:gd name="T49" fmla="*/ 47 h 86"/>
                <a:gd name="T50" fmla="*/ 21 w 104"/>
                <a:gd name="T51" fmla="*/ 42 h 86"/>
                <a:gd name="T52" fmla="*/ 15 w 104"/>
                <a:gd name="T53" fmla="*/ 51 h 86"/>
                <a:gd name="T54" fmla="*/ 11 w 104"/>
                <a:gd name="T55" fmla="*/ 49 h 86"/>
                <a:gd name="T56" fmla="*/ 20 w 104"/>
                <a:gd name="T57" fmla="*/ 36 h 86"/>
                <a:gd name="T58" fmla="*/ 27 w 104"/>
                <a:gd name="T59" fmla="*/ 41 h 86"/>
                <a:gd name="T60" fmla="*/ 34 w 104"/>
                <a:gd name="T61" fmla="*/ 30 h 86"/>
                <a:gd name="T62" fmla="*/ 41 w 104"/>
                <a:gd name="T63" fmla="*/ 36 h 86"/>
                <a:gd name="T64" fmla="*/ 50 w 104"/>
                <a:gd name="T65" fmla="*/ 16 h 86"/>
                <a:gd name="T66" fmla="*/ 57 w 104"/>
                <a:gd name="T67" fmla="*/ 39 h 86"/>
                <a:gd name="T68" fmla="*/ 64 w 104"/>
                <a:gd name="T69" fmla="*/ 23 h 86"/>
                <a:gd name="T70" fmla="*/ 71 w 104"/>
                <a:gd name="T71" fmla="*/ 38 h 86"/>
                <a:gd name="T72" fmla="*/ 78 w 104"/>
                <a:gd name="T73" fmla="*/ 8 h 86"/>
                <a:gd name="T74" fmla="*/ 86 w 104"/>
                <a:gd name="T75" fmla="*/ 38 h 86"/>
                <a:gd name="T76" fmla="*/ 91 w 104"/>
                <a:gd name="T77" fmla="*/ 27 h 86"/>
                <a:gd name="T78" fmla="*/ 94 w 104"/>
                <a:gd name="T79" fmla="*/ 28 h 86"/>
                <a:gd name="T80" fmla="*/ 85 w 104"/>
                <a:gd name="T81" fmla="*/ 5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86">
                  <a:moveTo>
                    <a:pt x="0" y="0"/>
                  </a:moveTo>
                  <a:cubicBezTo>
                    <a:pt x="0" y="54"/>
                    <a:pt x="0" y="54"/>
                    <a:pt x="0" y="54"/>
                  </a:cubicBezTo>
                  <a:cubicBezTo>
                    <a:pt x="0" y="57"/>
                    <a:pt x="2" y="58"/>
                    <a:pt x="4" y="58"/>
                  </a:cubicBezTo>
                  <a:cubicBezTo>
                    <a:pt x="49" y="58"/>
                    <a:pt x="49" y="58"/>
                    <a:pt x="49" y="58"/>
                  </a:cubicBezTo>
                  <a:cubicBezTo>
                    <a:pt x="49" y="72"/>
                    <a:pt x="49" y="72"/>
                    <a:pt x="49" y="72"/>
                  </a:cubicBezTo>
                  <a:cubicBezTo>
                    <a:pt x="23" y="81"/>
                    <a:pt x="23" y="81"/>
                    <a:pt x="23" y="81"/>
                  </a:cubicBezTo>
                  <a:cubicBezTo>
                    <a:pt x="25" y="86"/>
                    <a:pt x="25" y="86"/>
                    <a:pt x="25" y="86"/>
                  </a:cubicBezTo>
                  <a:cubicBezTo>
                    <a:pt x="53" y="77"/>
                    <a:pt x="53" y="77"/>
                    <a:pt x="53" y="77"/>
                  </a:cubicBezTo>
                  <a:cubicBezTo>
                    <a:pt x="81" y="86"/>
                    <a:pt x="81" y="86"/>
                    <a:pt x="81" y="86"/>
                  </a:cubicBezTo>
                  <a:cubicBezTo>
                    <a:pt x="83" y="81"/>
                    <a:pt x="83" y="81"/>
                    <a:pt x="83" y="81"/>
                  </a:cubicBezTo>
                  <a:cubicBezTo>
                    <a:pt x="55" y="72"/>
                    <a:pt x="55" y="72"/>
                    <a:pt x="55" y="72"/>
                  </a:cubicBezTo>
                  <a:cubicBezTo>
                    <a:pt x="55" y="58"/>
                    <a:pt x="55" y="58"/>
                    <a:pt x="55" y="58"/>
                  </a:cubicBezTo>
                  <a:cubicBezTo>
                    <a:pt x="100" y="58"/>
                    <a:pt x="100" y="58"/>
                    <a:pt x="100" y="58"/>
                  </a:cubicBezTo>
                  <a:cubicBezTo>
                    <a:pt x="102" y="58"/>
                    <a:pt x="104" y="57"/>
                    <a:pt x="104" y="54"/>
                  </a:cubicBezTo>
                  <a:cubicBezTo>
                    <a:pt x="104" y="0"/>
                    <a:pt x="104" y="0"/>
                    <a:pt x="104" y="0"/>
                  </a:cubicBezTo>
                  <a:lnTo>
                    <a:pt x="0" y="0"/>
                  </a:lnTo>
                  <a:close/>
                  <a:moveTo>
                    <a:pt x="85" y="50"/>
                  </a:moveTo>
                  <a:cubicBezTo>
                    <a:pt x="78" y="24"/>
                    <a:pt x="78" y="24"/>
                    <a:pt x="78" y="24"/>
                  </a:cubicBezTo>
                  <a:cubicBezTo>
                    <a:pt x="71" y="50"/>
                    <a:pt x="71" y="50"/>
                    <a:pt x="71" y="50"/>
                  </a:cubicBezTo>
                  <a:cubicBezTo>
                    <a:pt x="64" y="32"/>
                    <a:pt x="64" y="32"/>
                    <a:pt x="64" y="32"/>
                  </a:cubicBezTo>
                  <a:cubicBezTo>
                    <a:pt x="56" y="50"/>
                    <a:pt x="56" y="50"/>
                    <a:pt x="56" y="50"/>
                  </a:cubicBezTo>
                  <a:cubicBezTo>
                    <a:pt x="49" y="27"/>
                    <a:pt x="49" y="27"/>
                    <a:pt x="49" y="27"/>
                  </a:cubicBezTo>
                  <a:cubicBezTo>
                    <a:pt x="43" y="42"/>
                    <a:pt x="43" y="42"/>
                    <a:pt x="43" y="42"/>
                  </a:cubicBezTo>
                  <a:cubicBezTo>
                    <a:pt x="35" y="36"/>
                    <a:pt x="35" y="36"/>
                    <a:pt x="35" y="36"/>
                  </a:cubicBezTo>
                  <a:cubicBezTo>
                    <a:pt x="28" y="47"/>
                    <a:pt x="28" y="47"/>
                    <a:pt x="28" y="47"/>
                  </a:cubicBezTo>
                  <a:cubicBezTo>
                    <a:pt x="21" y="42"/>
                    <a:pt x="21" y="42"/>
                    <a:pt x="21" y="42"/>
                  </a:cubicBezTo>
                  <a:cubicBezTo>
                    <a:pt x="15" y="51"/>
                    <a:pt x="15" y="51"/>
                    <a:pt x="15" y="51"/>
                  </a:cubicBezTo>
                  <a:cubicBezTo>
                    <a:pt x="11" y="49"/>
                    <a:pt x="11" y="49"/>
                    <a:pt x="11" y="49"/>
                  </a:cubicBezTo>
                  <a:cubicBezTo>
                    <a:pt x="20" y="36"/>
                    <a:pt x="20" y="36"/>
                    <a:pt x="20" y="36"/>
                  </a:cubicBezTo>
                  <a:cubicBezTo>
                    <a:pt x="27" y="41"/>
                    <a:pt x="27" y="41"/>
                    <a:pt x="27" y="41"/>
                  </a:cubicBezTo>
                  <a:cubicBezTo>
                    <a:pt x="34" y="30"/>
                    <a:pt x="34" y="30"/>
                    <a:pt x="34" y="30"/>
                  </a:cubicBezTo>
                  <a:cubicBezTo>
                    <a:pt x="41" y="36"/>
                    <a:pt x="41" y="36"/>
                    <a:pt x="41" y="36"/>
                  </a:cubicBezTo>
                  <a:cubicBezTo>
                    <a:pt x="50" y="16"/>
                    <a:pt x="50" y="16"/>
                    <a:pt x="50" y="16"/>
                  </a:cubicBezTo>
                  <a:cubicBezTo>
                    <a:pt x="57" y="39"/>
                    <a:pt x="57" y="39"/>
                    <a:pt x="57" y="39"/>
                  </a:cubicBezTo>
                  <a:cubicBezTo>
                    <a:pt x="64" y="23"/>
                    <a:pt x="64" y="23"/>
                    <a:pt x="64" y="23"/>
                  </a:cubicBezTo>
                  <a:cubicBezTo>
                    <a:pt x="71" y="38"/>
                    <a:pt x="71" y="38"/>
                    <a:pt x="71" y="38"/>
                  </a:cubicBezTo>
                  <a:cubicBezTo>
                    <a:pt x="78" y="8"/>
                    <a:pt x="78" y="8"/>
                    <a:pt x="78" y="8"/>
                  </a:cubicBezTo>
                  <a:cubicBezTo>
                    <a:pt x="86" y="38"/>
                    <a:pt x="86" y="38"/>
                    <a:pt x="86" y="38"/>
                  </a:cubicBezTo>
                  <a:cubicBezTo>
                    <a:pt x="91" y="27"/>
                    <a:pt x="91" y="27"/>
                    <a:pt x="91" y="27"/>
                  </a:cubicBezTo>
                  <a:cubicBezTo>
                    <a:pt x="94" y="28"/>
                    <a:pt x="94" y="28"/>
                    <a:pt x="94" y="28"/>
                  </a:cubicBezTo>
                  <a:lnTo>
                    <a:pt x="85" y="50"/>
                  </a:lnTo>
                  <a:close/>
                </a:path>
              </a:pathLst>
            </a:custGeom>
            <a:solidFill>
              <a:srgbClr val="23CADC"/>
            </a:solidFill>
            <a:ln>
              <a:noFill/>
            </a:ln>
          </p:spPr>
          <p:txBody>
            <a:bodyPr vert="horz" wrap="square" lIns="91440" tIns="45720" rIns="91440" bIns="45720" numCol="1" anchor="t" anchorCtr="0" compatLnSpc="1"/>
            <a:lstStyle/>
            <a:p>
              <a:endParaRPr lang="en-US"/>
            </a:p>
          </p:txBody>
        </p:sp>
      </p:grpSp>
      <p:sp>
        <p:nvSpPr>
          <p:cNvPr id="12" name="Freeform 7"/>
          <p:cNvSpPr>
            <a:spLocks noEditPoints="1"/>
          </p:cNvSpPr>
          <p:nvPr/>
        </p:nvSpPr>
        <p:spPr bwMode="auto">
          <a:xfrm>
            <a:off x="3835063" y="1504950"/>
            <a:ext cx="1498937" cy="1498937"/>
          </a:xfrm>
          <a:custGeom>
            <a:avLst/>
            <a:gdLst>
              <a:gd name="T0" fmla="*/ 112 w 120"/>
              <a:gd name="T1" fmla="*/ 60 h 120"/>
              <a:gd name="T2" fmla="*/ 107 w 120"/>
              <a:gd name="T3" fmla="*/ 63 h 120"/>
              <a:gd name="T4" fmla="*/ 99 w 120"/>
              <a:gd name="T5" fmla="*/ 63 h 120"/>
              <a:gd name="T6" fmla="*/ 94 w 120"/>
              <a:gd name="T7" fmla="*/ 50 h 120"/>
              <a:gd name="T8" fmla="*/ 90 w 120"/>
              <a:gd name="T9" fmla="*/ 52 h 120"/>
              <a:gd name="T10" fmla="*/ 85 w 120"/>
              <a:gd name="T11" fmla="*/ 55 h 120"/>
              <a:gd name="T12" fmla="*/ 83 w 120"/>
              <a:gd name="T13" fmla="*/ 56 h 120"/>
              <a:gd name="T14" fmla="*/ 88 w 120"/>
              <a:gd name="T15" fmla="*/ 68 h 120"/>
              <a:gd name="T16" fmla="*/ 84 w 120"/>
              <a:gd name="T17" fmla="*/ 79 h 120"/>
              <a:gd name="T18" fmla="*/ 80 w 120"/>
              <a:gd name="T19" fmla="*/ 87 h 120"/>
              <a:gd name="T20" fmla="*/ 74 w 120"/>
              <a:gd name="T21" fmla="*/ 84 h 120"/>
              <a:gd name="T22" fmla="*/ 70 w 120"/>
              <a:gd name="T23" fmla="*/ 73 h 120"/>
              <a:gd name="T24" fmla="*/ 62 w 120"/>
              <a:gd name="T25" fmla="*/ 65 h 120"/>
              <a:gd name="T26" fmla="*/ 54 w 120"/>
              <a:gd name="T27" fmla="*/ 57 h 120"/>
              <a:gd name="T28" fmla="*/ 62 w 120"/>
              <a:gd name="T29" fmla="*/ 52 h 120"/>
              <a:gd name="T30" fmla="*/ 79 w 120"/>
              <a:gd name="T31" fmla="*/ 44 h 120"/>
              <a:gd name="T32" fmla="*/ 66 w 120"/>
              <a:gd name="T33" fmla="*/ 44 h 120"/>
              <a:gd name="T34" fmla="*/ 52 w 120"/>
              <a:gd name="T35" fmla="*/ 43 h 120"/>
              <a:gd name="T36" fmla="*/ 66 w 120"/>
              <a:gd name="T37" fmla="*/ 31 h 120"/>
              <a:gd name="T38" fmla="*/ 77 w 120"/>
              <a:gd name="T39" fmla="*/ 20 h 120"/>
              <a:gd name="T40" fmla="*/ 91 w 120"/>
              <a:gd name="T41" fmla="*/ 19 h 120"/>
              <a:gd name="T42" fmla="*/ 104 w 120"/>
              <a:gd name="T43" fmla="*/ 19 h 120"/>
              <a:gd name="T44" fmla="*/ 16 w 120"/>
              <a:gd name="T45" fmla="*/ 18 h 120"/>
              <a:gd name="T46" fmla="*/ 34 w 120"/>
              <a:gd name="T47" fmla="*/ 18 h 120"/>
              <a:gd name="T48" fmla="*/ 44 w 120"/>
              <a:gd name="T49" fmla="*/ 25 h 120"/>
              <a:gd name="T50" fmla="*/ 41 w 120"/>
              <a:gd name="T51" fmla="*/ 39 h 120"/>
              <a:gd name="T52" fmla="*/ 34 w 120"/>
              <a:gd name="T53" fmla="*/ 54 h 120"/>
              <a:gd name="T54" fmla="*/ 51 w 120"/>
              <a:gd name="T55" fmla="*/ 64 h 120"/>
              <a:gd name="T56" fmla="*/ 57 w 120"/>
              <a:gd name="T57" fmla="*/ 72 h 120"/>
              <a:gd name="T58" fmla="*/ 48 w 120"/>
              <a:gd name="T59" fmla="*/ 82 h 120"/>
              <a:gd name="T60" fmla="*/ 42 w 120"/>
              <a:gd name="T61" fmla="*/ 91 h 120"/>
              <a:gd name="T62" fmla="*/ 43 w 120"/>
              <a:gd name="T63" fmla="*/ 101 h 120"/>
              <a:gd name="T64" fmla="*/ 38 w 120"/>
              <a:gd name="T65" fmla="*/ 102 h 120"/>
              <a:gd name="T66" fmla="*/ 35 w 120"/>
              <a:gd name="T67" fmla="*/ 88 h 120"/>
              <a:gd name="T68" fmla="*/ 26 w 120"/>
              <a:gd name="T69" fmla="*/ 76 h 120"/>
              <a:gd name="T70" fmla="*/ 21 w 120"/>
              <a:gd name="T71" fmla="*/ 59 h 120"/>
              <a:gd name="T72" fmla="*/ 13 w 120"/>
              <a:gd name="T73" fmla="*/ 57 h 120"/>
              <a:gd name="T74" fmla="*/ 10 w 120"/>
              <a:gd name="T75" fmla="*/ 40 h 120"/>
              <a:gd name="T76" fmla="*/ 8 w 120"/>
              <a:gd name="T77" fmla="*/ 32 h 120"/>
              <a:gd name="T78" fmla="*/ 0 w 120"/>
              <a:gd name="T79" fmla="*/ 60 h 120"/>
              <a:gd name="T80" fmla="*/ 120 w 120"/>
              <a:gd name="T81" fmla="*/ 61 h 120"/>
              <a:gd name="T82" fmla="*/ 50 w 120"/>
              <a:gd name="T83" fmla="*/ 36 h 120"/>
              <a:gd name="T84" fmla="*/ 47 w 120"/>
              <a:gd name="T85" fmla="*/ 29 h 120"/>
              <a:gd name="T86" fmla="*/ 58 w 120"/>
              <a:gd name="T87" fmla="*/ 23 h 120"/>
              <a:gd name="T88" fmla="*/ 58 w 120"/>
              <a:gd name="T89" fmla="*/ 31 h 120"/>
              <a:gd name="T90" fmla="*/ 50 w 120"/>
              <a:gd name="T91"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120">
                <a:moveTo>
                  <a:pt x="115" y="63"/>
                </a:moveTo>
                <a:cubicBezTo>
                  <a:pt x="113" y="63"/>
                  <a:pt x="112" y="62"/>
                  <a:pt x="112" y="60"/>
                </a:cubicBezTo>
                <a:cubicBezTo>
                  <a:pt x="112" y="59"/>
                  <a:pt x="111" y="58"/>
                  <a:pt x="110" y="58"/>
                </a:cubicBezTo>
                <a:cubicBezTo>
                  <a:pt x="108" y="58"/>
                  <a:pt x="107" y="60"/>
                  <a:pt x="107" y="63"/>
                </a:cubicBezTo>
                <a:cubicBezTo>
                  <a:pt x="107" y="66"/>
                  <a:pt x="107" y="69"/>
                  <a:pt x="101" y="69"/>
                </a:cubicBezTo>
                <a:cubicBezTo>
                  <a:pt x="96" y="69"/>
                  <a:pt x="99" y="63"/>
                  <a:pt x="99" y="63"/>
                </a:cubicBezTo>
                <a:cubicBezTo>
                  <a:pt x="100" y="60"/>
                  <a:pt x="100" y="56"/>
                  <a:pt x="97" y="54"/>
                </a:cubicBezTo>
                <a:cubicBezTo>
                  <a:pt x="96" y="52"/>
                  <a:pt x="95" y="51"/>
                  <a:pt x="94" y="50"/>
                </a:cubicBezTo>
                <a:cubicBezTo>
                  <a:pt x="92" y="48"/>
                  <a:pt x="90" y="47"/>
                  <a:pt x="89" y="48"/>
                </a:cubicBezTo>
                <a:cubicBezTo>
                  <a:pt x="88" y="48"/>
                  <a:pt x="88" y="50"/>
                  <a:pt x="90" y="52"/>
                </a:cubicBezTo>
                <a:cubicBezTo>
                  <a:pt x="91" y="53"/>
                  <a:pt x="92" y="55"/>
                  <a:pt x="91" y="56"/>
                </a:cubicBezTo>
                <a:cubicBezTo>
                  <a:pt x="91" y="57"/>
                  <a:pt x="88" y="57"/>
                  <a:pt x="85" y="55"/>
                </a:cubicBezTo>
                <a:cubicBezTo>
                  <a:pt x="85" y="55"/>
                  <a:pt x="84" y="55"/>
                  <a:pt x="84" y="55"/>
                </a:cubicBezTo>
                <a:cubicBezTo>
                  <a:pt x="81" y="53"/>
                  <a:pt x="81" y="54"/>
                  <a:pt x="83" y="56"/>
                </a:cubicBezTo>
                <a:cubicBezTo>
                  <a:pt x="84" y="57"/>
                  <a:pt x="85" y="58"/>
                  <a:pt x="86" y="59"/>
                </a:cubicBezTo>
                <a:cubicBezTo>
                  <a:pt x="88" y="61"/>
                  <a:pt x="89" y="65"/>
                  <a:pt x="88" y="68"/>
                </a:cubicBezTo>
                <a:cubicBezTo>
                  <a:pt x="88" y="68"/>
                  <a:pt x="88" y="69"/>
                  <a:pt x="87" y="69"/>
                </a:cubicBezTo>
                <a:cubicBezTo>
                  <a:pt x="86" y="72"/>
                  <a:pt x="84" y="76"/>
                  <a:pt x="84" y="79"/>
                </a:cubicBezTo>
                <a:cubicBezTo>
                  <a:pt x="84" y="79"/>
                  <a:pt x="84" y="80"/>
                  <a:pt x="83" y="80"/>
                </a:cubicBezTo>
                <a:cubicBezTo>
                  <a:pt x="83" y="83"/>
                  <a:pt x="81" y="86"/>
                  <a:pt x="80" y="87"/>
                </a:cubicBezTo>
                <a:cubicBezTo>
                  <a:pt x="78" y="89"/>
                  <a:pt x="77" y="88"/>
                  <a:pt x="76" y="87"/>
                </a:cubicBezTo>
                <a:cubicBezTo>
                  <a:pt x="76" y="85"/>
                  <a:pt x="75" y="84"/>
                  <a:pt x="74" y="84"/>
                </a:cubicBezTo>
                <a:cubicBezTo>
                  <a:pt x="72" y="84"/>
                  <a:pt x="71" y="81"/>
                  <a:pt x="70" y="78"/>
                </a:cubicBezTo>
                <a:cubicBezTo>
                  <a:pt x="70" y="77"/>
                  <a:pt x="70" y="75"/>
                  <a:pt x="70" y="73"/>
                </a:cubicBezTo>
                <a:cubicBezTo>
                  <a:pt x="69" y="70"/>
                  <a:pt x="67" y="67"/>
                  <a:pt x="64" y="66"/>
                </a:cubicBezTo>
                <a:cubicBezTo>
                  <a:pt x="64" y="65"/>
                  <a:pt x="63" y="65"/>
                  <a:pt x="62" y="65"/>
                </a:cubicBezTo>
                <a:cubicBezTo>
                  <a:pt x="60" y="63"/>
                  <a:pt x="56" y="60"/>
                  <a:pt x="54" y="58"/>
                </a:cubicBezTo>
                <a:cubicBezTo>
                  <a:pt x="54" y="57"/>
                  <a:pt x="54" y="57"/>
                  <a:pt x="54" y="57"/>
                </a:cubicBezTo>
                <a:cubicBezTo>
                  <a:pt x="52" y="54"/>
                  <a:pt x="54" y="52"/>
                  <a:pt x="57" y="52"/>
                </a:cubicBezTo>
                <a:cubicBezTo>
                  <a:pt x="59" y="52"/>
                  <a:pt x="61" y="52"/>
                  <a:pt x="62" y="52"/>
                </a:cubicBezTo>
                <a:cubicBezTo>
                  <a:pt x="65" y="52"/>
                  <a:pt x="70" y="52"/>
                  <a:pt x="73" y="51"/>
                </a:cubicBezTo>
                <a:cubicBezTo>
                  <a:pt x="76" y="50"/>
                  <a:pt x="79" y="47"/>
                  <a:pt x="79" y="44"/>
                </a:cubicBezTo>
                <a:cubicBezTo>
                  <a:pt x="79" y="42"/>
                  <a:pt x="77" y="40"/>
                  <a:pt x="74" y="41"/>
                </a:cubicBezTo>
                <a:cubicBezTo>
                  <a:pt x="71" y="41"/>
                  <a:pt x="67" y="43"/>
                  <a:pt x="66" y="44"/>
                </a:cubicBezTo>
                <a:cubicBezTo>
                  <a:pt x="64" y="46"/>
                  <a:pt x="60" y="47"/>
                  <a:pt x="57" y="47"/>
                </a:cubicBezTo>
                <a:cubicBezTo>
                  <a:pt x="54" y="47"/>
                  <a:pt x="52" y="45"/>
                  <a:pt x="52" y="43"/>
                </a:cubicBezTo>
                <a:cubicBezTo>
                  <a:pt x="53" y="40"/>
                  <a:pt x="55" y="37"/>
                  <a:pt x="57" y="35"/>
                </a:cubicBezTo>
                <a:cubicBezTo>
                  <a:pt x="59" y="33"/>
                  <a:pt x="63" y="31"/>
                  <a:pt x="66" y="31"/>
                </a:cubicBezTo>
                <a:cubicBezTo>
                  <a:pt x="68" y="31"/>
                  <a:pt x="70" y="29"/>
                  <a:pt x="71" y="26"/>
                </a:cubicBezTo>
                <a:cubicBezTo>
                  <a:pt x="72" y="23"/>
                  <a:pt x="75" y="21"/>
                  <a:pt x="77" y="20"/>
                </a:cubicBezTo>
                <a:cubicBezTo>
                  <a:pt x="79" y="20"/>
                  <a:pt x="80" y="20"/>
                  <a:pt x="82" y="20"/>
                </a:cubicBezTo>
                <a:cubicBezTo>
                  <a:pt x="84" y="19"/>
                  <a:pt x="88" y="19"/>
                  <a:pt x="91" y="19"/>
                </a:cubicBezTo>
                <a:cubicBezTo>
                  <a:pt x="93" y="19"/>
                  <a:pt x="95" y="19"/>
                  <a:pt x="97" y="19"/>
                </a:cubicBezTo>
                <a:cubicBezTo>
                  <a:pt x="99" y="19"/>
                  <a:pt x="102" y="19"/>
                  <a:pt x="104" y="19"/>
                </a:cubicBezTo>
                <a:cubicBezTo>
                  <a:pt x="93" y="7"/>
                  <a:pt x="78" y="0"/>
                  <a:pt x="60" y="0"/>
                </a:cubicBezTo>
                <a:cubicBezTo>
                  <a:pt x="43" y="0"/>
                  <a:pt x="27" y="7"/>
                  <a:pt x="16" y="18"/>
                </a:cubicBezTo>
                <a:cubicBezTo>
                  <a:pt x="19" y="18"/>
                  <a:pt x="21" y="18"/>
                  <a:pt x="24" y="18"/>
                </a:cubicBezTo>
                <a:cubicBezTo>
                  <a:pt x="27" y="18"/>
                  <a:pt x="31" y="18"/>
                  <a:pt x="34" y="18"/>
                </a:cubicBezTo>
                <a:cubicBezTo>
                  <a:pt x="35" y="18"/>
                  <a:pt x="37" y="19"/>
                  <a:pt x="38" y="19"/>
                </a:cubicBezTo>
                <a:cubicBezTo>
                  <a:pt x="41" y="20"/>
                  <a:pt x="43" y="23"/>
                  <a:pt x="44" y="25"/>
                </a:cubicBezTo>
                <a:cubicBezTo>
                  <a:pt x="44" y="27"/>
                  <a:pt x="44" y="29"/>
                  <a:pt x="44" y="31"/>
                </a:cubicBezTo>
                <a:cubicBezTo>
                  <a:pt x="45" y="34"/>
                  <a:pt x="43" y="37"/>
                  <a:pt x="41" y="39"/>
                </a:cubicBezTo>
                <a:cubicBezTo>
                  <a:pt x="39" y="42"/>
                  <a:pt x="36" y="44"/>
                  <a:pt x="33" y="47"/>
                </a:cubicBezTo>
                <a:cubicBezTo>
                  <a:pt x="31" y="49"/>
                  <a:pt x="31" y="52"/>
                  <a:pt x="34" y="54"/>
                </a:cubicBezTo>
                <a:cubicBezTo>
                  <a:pt x="36" y="56"/>
                  <a:pt x="39" y="57"/>
                  <a:pt x="41" y="59"/>
                </a:cubicBezTo>
                <a:cubicBezTo>
                  <a:pt x="44" y="61"/>
                  <a:pt x="48" y="63"/>
                  <a:pt x="51" y="64"/>
                </a:cubicBezTo>
                <a:cubicBezTo>
                  <a:pt x="51" y="64"/>
                  <a:pt x="52" y="65"/>
                  <a:pt x="52" y="65"/>
                </a:cubicBezTo>
                <a:cubicBezTo>
                  <a:pt x="55" y="66"/>
                  <a:pt x="57" y="69"/>
                  <a:pt x="57" y="72"/>
                </a:cubicBezTo>
                <a:cubicBezTo>
                  <a:pt x="56" y="74"/>
                  <a:pt x="55" y="77"/>
                  <a:pt x="54" y="77"/>
                </a:cubicBezTo>
                <a:cubicBezTo>
                  <a:pt x="52" y="77"/>
                  <a:pt x="50" y="79"/>
                  <a:pt x="48" y="82"/>
                </a:cubicBezTo>
                <a:cubicBezTo>
                  <a:pt x="48" y="82"/>
                  <a:pt x="48" y="83"/>
                  <a:pt x="47" y="83"/>
                </a:cubicBezTo>
                <a:cubicBezTo>
                  <a:pt x="46" y="86"/>
                  <a:pt x="43" y="90"/>
                  <a:pt x="42" y="91"/>
                </a:cubicBezTo>
                <a:cubicBezTo>
                  <a:pt x="40" y="93"/>
                  <a:pt x="40" y="95"/>
                  <a:pt x="41" y="97"/>
                </a:cubicBezTo>
                <a:cubicBezTo>
                  <a:pt x="43" y="98"/>
                  <a:pt x="43" y="100"/>
                  <a:pt x="43" y="101"/>
                </a:cubicBezTo>
                <a:cubicBezTo>
                  <a:pt x="43" y="103"/>
                  <a:pt x="41" y="103"/>
                  <a:pt x="39" y="103"/>
                </a:cubicBezTo>
                <a:cubicBezTo>
                  <a:pt x="39" y="102"/>
                  <a:pt x="38" y="102"/>
                  <a:pt x="38" y="102"/>
                </a:cubicBezTo>
                <a:cubicBezTo>
                  <a:pt x="36" y="101"/>
                  <a:pt x="34" y="98"/>
                  <a:pt x="34" y="95"/>
                </a:cubicBezTo>
                <a:cubicBezTo>
                  <a:pt x="34" y="93"/>
                  <a:pt x="34" y="90"/>
                  <a:pt x="35" y="88"/>
                </a:cubicBezTo>
                <a:cubicBezTo>
                  <a:pt x="35" y="85"/>
                  <a:pt x="34" y="82"/>
                  <a:pt x="32" y="81"/>
                </a:cubicBezTo>
                <a:cubicBezTo>
                  <a:pt x="30" y="80"/>
                  <a:pt x="28" y="77"/>
                  <a:pt x="26" y="76"/>
                </a:cubicBezTo>
                <a:cubicBezTo>
                  <a:pt x="25" y="74"/>
                  <a:pt x="24" y="71"/>
                  <a:pt x="24" y="68"/>
                </a:cubicBezTo>
                <a:cubicBezTo>
                  <a:pt x="24" y="65"/>
                  <a:pt x="22" y="61"/>
                  <a:pt x="21" y="59"/>
                </a:cubicBezTo>
                <a:cubicBezTo>
                  <a:pt x="19" y="58"/>
                  <a:pt x="18" y="57"/>
                  <a:pt x="18" y="57"/>
                </a:cubicBezTo>
                <a:cubicBezTo>
                  <a:pt x="18" y="57"/>
                  <a:pt x="18" y="57"/>
                  <a:pt x="13" y="57"/>
                </a:cubicBezTo>
                <a:cubicBezTo>
                  <a:pt x="7" y="57"/>
                  <a:pt x="7" y="51"/>
                  <a:pt x="7" y="51"/>
                </a:cubicBezTo>
                <a:cubicBezTo>
                  <a:pt x="7" y="48"/>
                  <a:pt x="9" y="43"/>
                  <a:pt x="10" y="40"/>
                </a:cubicBezTo>
                <a:cubicBezTo>
                  <a:pt x="10" y="39"/>
                  <a:pt x="11" y="37"/>
                  <a:pt x="12" y="35"/>
                </a:cubicBezTo>
                <a:cubicBezTo>
                  <a:pt x="13" y="32"/>
                  <a:pt x="11" y="30"/>
                  <a:pt x="8" y="32"/>
                </a:cubicBezTo>
                <a:cubicBezTo>
                  <a:pt x="8" y="32"/>
                  <a:pt x="7" y="32"/>
                  <a:pt x="6" y="32"/>
                </a:cubicBezTo>
                <a:cubicBezTo>
                  <a:pt x="2" y="41"/>
                  <a:pt x="0" y="50"/>
                  <a:pt x="0" y="60"/>
                </a:cubicBezTo>
                <a:cubicBezTo>
                  <a:pt x="0" y="93"/>
                  <a:pt x="27" y="120"/>
                  <a:pt x="60" y="120"/>
                </a:cubicBezTo>
                <a:cubicBezTo>
                  <a:pt x="93" y="120"/>
                  <a:pt x="119" y="93"/>
                  <a:pt x="120" y="61"/>
                </a:cubicBezTo>
                <a:cubicBezTo>
                  <a:pt x="118" y="62"/>
                  <a:pt x="116" y="63"/>
                  <a:pt x="115" y="63"/>
                </a:cubicBezTo>
                <a:close/>
                <a:moveTo>
                  <a:pt x="50" y="36"/>
                </a:moveTo>
                <a:cubicBezTo>
                  <a:pt x="49" y="37"/>
                  <a:pt x="48" y="36"/>
                  <a:pt x="47" y="33"/>
                </a:cubicBezTo>
                <a:cubicBezTo>
                  <a:pt x="47" y="32"/>
                  <a:pt x="47" y="30"/>
                  <a:pt x="47" y="29"/>
                </a:cubicBezTo>
                <a:cubicBezTo>
                  <a:pt x="47" y="26"/>
                  <a:pt x="51" y="23"/>
                  <a:pt x="53" y="23"/>
                </a:cubicBezTo>
                <a:cubicBezTo>
                  <a:pt x="55" y="23"/>
                  <a:pt x="56" y="23"/>
                  <a:pt x="58" y="23"/>
                </a:cubicBezTo>
                <a:cubicBezTo>
                  <a:pt x="61" y="23"/>
                  <a:pt x="63" y="25"/>
                  <a:pt x="63" y="26"/>
                </a:cubicBezTo>
                <a:cubicBezTo>
                  <a:pt x="63" y="27"/>
                  <a:pt x="61" y="29"/>
                  <a:pt x="58" y="31"/>
                </a:cubicBezTo>
                <a:cubicBezTo>
                  <a:pt x="58" y="31"/>
                  <a:pt x="58" y="31"/>
                  <a:pt x="57" y="31"/>
                </a:cubicBezTo>
                <a:cubicBezTo>
                  <a:pt x="54" y="33"/>
                  <a:pt x="51" y="35"/>
                  <a:pt x="50" y="36"/>
                </a:cubicBezTo>
                <a:close/>
              </a:path>
            </a:pathLst>
          </a:custGeom>
          <a:solidFill>
            <a:srgbClr val="DE6E00"/>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6781800" y="1632287"/>
            <a:ext cx="891438" cy="1261217"/>
            <a:chOff x="1531144" y="3781426"/>
            <a:chExt cx="504641" cy="713971"/>
          </a:xfrm>
        </p:grpSpPr>
        <p:sp>
          <p:nvSpPr>
            <p:cNvPr id="14" name="Freeform 8"/>
            <p:cNvSpPr/>
            <p:nvPr/>
          </p:nvSpPr>
          <p:spPr bwMode="auto">
            <a:xfrm>
              <a:off x="1624597" y="3781426"/>
              <a:ext cx="332690" cy="291570"/>
            </a:xfrm>
            <a:custGeom>
              <a:avLst/>
              <a:gdLst>
                <a:gd name="T0" fmla="*/ 42 w 47"/>
                <a:gd name="T1" fmla="*/ 32 h 41"/>
                <a:gd name="T2" fmla="*/ 31 w 47"/>
                <a:gd name="T3" fmla="*/ 26 h 41"/>
                <a:gd name="T4" fmla="*/ 32 w 47"/>
                <a:gd name="T5" fmla="*/ 24 h 41"/>
                <a:gd name="T6" fmla="*/ 32 w 47"/>
                <a:gd name="T7" fmla="*/ 21 h 41"/>
                <a:gd name="T8" fmla="*/ 33 w 47"/>
                <a:gd name="T9" fmla="*/ 21 h 41"/>
                <a:gd name="T10" fmla="*/ 34 w 47"/>
                <a:gd name="T11" fmla="*/ 16 h 41"/>
                <a:gd name="T12" fmla="*/ 33 w 47"/>
                <a:gd name="T13" fmla="*/ 15 h 41"/>
                <a:gd name="T14" fmla="*/ 33 w 47"/>
                <a:gd name="T15" fmla="*/ 8 h 41"/>
                <a:gd name="T16" fmla="*/ 34 w 47"/>
                <a:gd name="T17" fmla="*/ 8 h 41"/>
                <a:gd name="T18" fmla="*/ 29 w 47"/>
                <a:gd name="T19" fmla="*/ 2 h 41"/>
                <a:gd name="T20" fmla="*/ 24 w 47"/>
                <a:gd name="T21" fmla="*/ 1 h 41"/>
                <a:gd name="T22" fmla="*/ 23 w 47"/>
                <a:gd name="T23" fmla="*/ 1 h 41"/>
                <a:gd name="T24" fmla="*/ 22 w 47"/>
                <a:gd name="T25" fmla="*/ 1 h 41"/>
                <a:gd name="T26" fmla="*/ 14 w 47"/>
                <a:gd name="T27" fmla="*/ 15 h 41"/>
                <a:gd name="T28" fmla="*/ 13 w 47"/>
                <a:gd name="T29" fmla="*/ 16 h 41"/>
                <a:gd name="T30" fmla="*/ 14 w 47"/>
                <a:gd name="T31" fmla="*/ 21 h 41"/>
                <a:gd name="T32" fmla="*/ 15 w 47"/>
                <a:gd name="T33" fmla="*/ 21 h 41"/>
                <a:gd name="T34" fmla="*/ 16 w 47"/>
                <a:gd name="T35" fmla="*/ 24 h 41"/>
                <a:gd name="T36" fmla="*/ 17 w 47"/>
                <a:gd name="T37" fmla="*/ 26 h 41"/>
                <a:gd name="T38" fmla="*/ 5 w 47"/>
                <a:gd name="T39" fmla="*/ 32 h 41"/>
                <a:gd name="T40" fmla="*/ 1 w 47"/>
                <a:gd name="T41" fmla="*/ 41 h 41"/>
                <a:gd name="T42" fmla="*/ 24 w 47"/>
                <a:gd name="T43" fmla="*/ 41 h 41"/>
                <a:gd name="T44" fmla="*/ 46 w 47"/>
                <a:gd name="T45" fmla="*/ 41 h 41"/>
                <a:gd name="T46" fmla="*/ 42 w 47"/>
                <a:gd name="T47"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1">
                  <a:moveTo>
                    <a:pt x="42" y="32"/>
                  </a:moveTo>
                  <a:cubicBezTo>
                    <a:pt x="37" y="30"/>
                    <a:pt x="32" y="30"/>
                    <a:pt x="31" y="26"/>
                  </a:cubicBezTo>
                  <a:cubicBezTo>
                    <a:pt x="31" y="26"/>
                    <a:pt x="31" y="25"/>
                    <a:pt x="32" y="24"/>
                  </a:cubicBezTo>
                  <a:cubicBezTo>
                    <a:pt x="32" y="22"/>
                    <a:pt x="32" y="21"/>
                    <a:pt x="32" y="21"/>
                  </a:cubicBezTo>
                  <a:cubicBezTo>
                    <a:pt x="32" y="21"/>
                    <a:pt x="33" y="22"/>
                    <a:pt x="33" y="21"/>
                  </a:cubicBezTo>
                  <a:cubicBezTo>
                    <a:pt x="34" y="20"/>
                    <a:pt x="34" y="17"/>
                    <a:pt x="34" y="16"/>
                  </a:cubicBezTo>
                  <a:cubicBezTo>
                    <a:pt x="34" y="15"/>
                    <a:pt x="33" y="15"/>
                    <a:pt x="33" y="15"/>
                  </a:cubicBezTo>
                  <a:cubicBezTo>
                    <a:pt x="33" y="15"/>
                    <a:pt x="34" y="11"/>
                    <a:pt x="33" y="8"/>
                  </a:cubicBezTo>
                  <a:cubicBezTo>
                    <a:pt x="33" y="8"/>
                    <a:pt x="34" y="8"/>
                    <a:pt x="34" y="8"/>
                  </a:cubicBezTo>
                  <a:cubicBezTo>
                    <a:pt x="32" y="6"/>
                    <a:pt x="33" y="4"/>
                    <a:pt x="29" y="2"/>
                  </a:cubicBezTo>
                  <a:cubicBezTo>
                    <a:pt x="28" y="2"/>
                    <a:pt x="26" y="1"/>
                    <a:pt x="24" y="1"/>
                  </a:cubicBezTo>
                  <a:cubicBezTo>
                    <a:pt x="23" y="1"/>
                    <a:pt x="23" y="1"/>
                    <a:pt x="23" y="1"/>
                  </a:cubicBezTo>
                  <a:cubicBezTo>
                    <a:pt x="22" y="1"/>
                    <a:pt x="22" y="1"/>
                    <a:pt x="22" y="1"/>
                  </a:cubicBezTo>
                  <a:cubicBezTo>
                    <a:pt x="11" y="0"/>
                    <a:pt x="14" y="15"/>
                    <a:pt x="14" y="15"/>
                  </a:cubicBezTo>
                  <a:cubicBezTo>
                    <a:pt x="14" y="15"/>
                    <a:pt x="13" y="15"/>
                    <a:pt x="13" y="16"/>
                  </a:cubicBezTo>
                  <a:cubicBezTo>
                    <a:pt x="13" y="17"/>
                    <a:pt x="14" y="20"/>
                    <a:pt x="14" y="21"/>
                  </a:cubicBezTo>
                  <a:cubicBezTo>
                    <a:pt x="14" y="22"/>
                    <a:pt x="15" y="21"/>
                    <a:pt x="15" y="21"/>
                  </a:cubicBezTo>
                  <a:cubicBezTo>
                    <a:pt x="15" y="21"/>
                    <a:pt x="15" y="22"/>
                    <a:pt x="16" y="24"/>
                  </a:cubicBezTo>
                  <a:cubicBezTo>
                    <a:pt x="16" y="25"/>
                    <a:pt x="17" y="26"/>
                    <a:pt x="17" y="26"/>
                  </a:cubicBezTo>
                  <a:cubicBezTo>
                    <a:pt x="16" y="30"/>
                    <a:pt x="10" y="30"/>
                    <a:pt x="5" y="32"/>
                  </a:cubicBezTo>
                  <a:cubicBezTo>
                    <a:pt x="0" y="33"/>
                    <a:pt x="1" y="41"/>
                    <a:pt x="1" y="41"/>
                  </a:cubicBezTo>
                  <a:cubicBezTo>
                    <a:pt x="24" y="41"/>
                    <a:pt x="24" y="41"/>
                    <a:pt x="24" y="41"/>
                  </a:cubicBezTo>
                  <a:cubicBezTo>
                    <a:pt x="46" y="41"/>
                    <a:pt x="46" y="41"/>
                    <a:pt x="46" y="41"/>
                  </a:cubicBezTo>
                  <a:cubicBezTo>
                    <a:pt x="46" y="41"/>
                    <a:pt x="47" y="33"/>
                    <a:pt x="42" y="32"/>
                  </a:cubicBezTo>
                  <a:close/>
                </a:path>
              </a:pathLst>
            </a:custGeom>
            <a:solidFill>
              <a:srgbClr val="01D4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Oval 9"/>
            <p:cNvSpPr>
              <a:spLocks noChangeArrowheads="1"/>
            </p:cNvSpPr>
            <p:nvPr/>
          </p:nvSpPr>
          <p:spPr bwMode="auto">
            <a:xfrm>
              <a:off x="1718048" y="4368303"/>
              <a:ext cx="134571" cy="127094"/>
            </a:xfrm>
            <a:prstGeom prst="ellipse">
              <a:avLst/>
            </a:prstGeom>
            <a:solidFill>
              <a:srgbClr val="1391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Oval 10"/>
            <p:cNvSpPr>
              <a:spLocks noChangeArrowheads="1"/>
            </p:cNvSpPr>
            <p:nvPr/>
          </p:nvSpPr>
          <p:spPr bwMode="auto">
            <a:xfrm>
              <a:off x="1531144" y="4368303"/>
              <a:ext cx="134571" cy="127094"/>
            </a:xfrm>
            <a:prstGeom prst="ellipse">
              <a:avLst/>
            </a:prstGeom>
            <a:solidFill>
              <a:srgbClr val="DE6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Oval 11"/>
            <p:cNvSpPr>
              <a:spLocks noChangeArrowheads="1"/>
            </p:cNvSpPr>
            <p:nvPr/>
          </p:nvSpPr>
          <p:spPr bwMode="auto">
            <a:xfrm>
              <a:off x="1901214" y="4368303"/>
              <a:ext cx="134571" cy="127094"/>
            </a:xfrm>
            <a:prstGeom prst="ellipse">
              <a:avLst/>
            </a:prstGeom>
            <a:solidFill>
              <a:srgbClr val="23CA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2"/>
            <p:cNvSpPr/>
            <p:nvPr/>
          </p:nvSpPr>
          <p:spPr bwMode="auto">
            <a:xfrm>
              <a:off x="1598429" y="4162710"/>
              <a:ext cx="381284" cy="134571"/>
            </a:xfrm>
            <a:custGeom>
              <a:avLst/>
              <a:gdLst>
                <a:gd name="T0" fmla="*/ 90 w 102"/>
                <a:gd name="T1" fmla="*/ 0 h 36"/>
                <a:gd name="T2" fmla="*/ 11 w 102"/>
                <a:gd name="T3" fmla="*/ 0 h 36"/>
                <a:gd name="T4" fmla="*/ 0 w 102"/>
                <a:gd name="T5" fmla="*/ 32 h 36"/>
                <a:gd name="T6" fmla="*/ 7 w 102"/>
                <a:gd name="T7" fmla="*/ 34 h 36"/>
                <a:gd name="T8" fmla="*/ 17 w 102"/>
                <a:gd name="T9" fmla="*/ 10 h 36"/>
                <a:gd name="T10" fmla="*/ 47 w 102"/>
                <a:gd name="T11" fmla="*/ 10 h 36"/>
                <a:gd name="T12" fmla="*/ 47 w 102"/>
                <a:gd name="T13" fmla="*/ 36 h 36"/>
                <a:gd name="T14" fmla="*/ 54 w 102"/>
                <a:gd name="T15" fmla="*/ 36 h 36"/>
                <a:gd name="T16" fmla="*/ 54 w 102"/>
                <a:gd name="T17" fmla="*/ 10 h 36"/>
                <a:gd name="T18" fmla="*/ 85 w 102"/>
                <a:gd name="T19" fmla="*/ 10 h 36"/>
                <a:gd name="T20" fmla="*/ 94 w 102"/>
                <a:gd name="T21" fmla="*/ 34 h 36"/>
                <a:gd name="T22" fmla="*/ 102 w 102"/>
                <a:gd name="T23" fmla="*/ 32 h 36"/>
                <a:gd name="T24" fmla="*/ 90 w 102"/>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36">
                  <a:moveTo>
                    <a:pt x="90" y="0"/>
                  </a:moveTo>
                  <a:lnTo>
                    <a:pt x="11" y="0"/>
                  </a:lnTo>
                  <a:lnTo>
                    <a:pt x="0" y="32"/>
                  </a:lnTo>
                  <a:lnTo>
                    <a:pt x="7" y="34"/>
                  </a:lnTo>
                  <a:lnTo>
                    <a:pt x="17" y="10"/>
                  </a:lnTo>
                  <a:lnTo>
                    <a:pt x="47" y="10"/>
                  </a:lnTo>
                  <a:lnTo>
                    <a:pt x="47" y="36"/>
                  </a:lnTo>
                  <a:lnTo>
                    <a:pt x="54" y="36"/>
                  </a:lnTo>
                  <a:lnTo>
                    <a:pt x="54" y="10"/>
                  </a:lnTo>
                  <a:lnTo>
                    <a:pt x="85" y="10"/>
                  </a:lnTo>
                  <a:lnTo>
                    <a:pt x="94" y="34"/>
                  </a:lnTo>
                  <a:lnTo>
                    <a:pt x="102" y="32"/>
                  </a:lnTo>
                  <a:lnTo>
                    <a:pt x="90" y="0"/>
                  </a:lnTo>
                  <a:close/>
                </a:path>
              </a:pathLst>
            </a:custGeom>
            <a:solidFill>
              <a:srgbClr val="F4C6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2" name="Oval 21"/>
          <p:cNvSpPr/>
          <p:nvPr/>
        </p:nvSpPr>
        <p:spPr>
          <a:xfrm>
            <a:off x="899668" y="3308687"/>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57600" y="3308687"/>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6402082" y="3308687"/>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908813" y="3831069"/>
            <a:ext cx="165810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6" name="Rectangle 25"/>
          <p:cNvSpPr/>
          <p:nvPr/>
        </p:nvSpPr>
        <p:spPr>
          <a:xfrm>
            <a:off x="3666746" y="3831069"/>
            <a:ext cx="165810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7" name="Rectangle 26"/>
          <p:cNvSpPr/>
          <p:nvPr/>
        </p:nvSpPr>
        <p:spPr>
          <a:xfrm>
            <a:off x="6411228" y="3831069"/>
            <a:ext cx="1658109" cy="600164"/>
          </a:xfrm>
          <a:prstGeom prst="rect">
            <a:avLst/>
          </a:prstGeom>
        </p:spPr>
        <p:txBody>
          <a:bodyPr wrap="square">
            <a:spAutoFit/>
          </a:bodyPr>
          <a:lstStyle/>
          <a:p>
            <a:pPr algn="ctr"/>
            <a:r>
              <a:rPr lang="en-US" sz="1100">
                <a:solidFill>
                  <a:schemeClr val="bg1">
                    <a:lumMod val="85000"/>
                  </a:schemeClr>
                </a:solidFill>
              </a:rPr>
              <a:t>Lorem </a:t>
            </a:r>
            <a:r>
              <a:rPr lang="en-US" sz="1100" smtClean="0">
                <a:solidFill>
                  <a:schemeClr val="bg1">
                    <a:lumMod val="85000"/>
                  </a:schemeClr>
                </a:solidFill>
              </a:rPr>
              <a:t>Ipsum make simply </a:t>
            </a:r>
            <a:r>
              <a:rPr lang="en-US" sz="1100">
                <a:solidFill>
                  <a:schemeClr val="bg1">
                    <a:lumMod val="85000"/>
                  </a:schemeClr>
                </a:solidFill>
              </a:rPr>
              <a:t>dummy text of the </a:t>
            </a:r>
            <a:r>
              <a:rPr lang="en-US" sz="1100" smtClean="0">
                <a:solidFill>
                  <a:schemeClr val="bg1">
                    <a:lumMod val="85000"/>
                  </a:schemeClr>
                </a:solidFill>
              </a:rPr>
              <a:t>printing.</a:t>
            </a:r>
            <a:endParaRPr lang="en-US" sz="1100">
              <a:solidFill>
                <a:schemeClr val="bg1">
                  <a:lumMod val="85000"/>
                </a:schemeClr>
              </a:solidFill>
            </a:endParaRPr>
          </a:p>
        </p:txBody>
      </p:sp>
      <p:sp>
        <p:nvSpPr>
          <p:cNvPr id="28" name="TextBox 27"/>
          <p:cNvSpPr txBox="1"/>
          <p:nvPr/>
        </p:nvSpPr>
        <p:spPr>
          <a:xfrm>
            <a:off x="1276648" y="336801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9" name="TextBox 28"/>
          <p:cNvSpPr txBox="1"/>
          <p:nvPr/>
        </p:nvSpPr>
        <p:spPr>
          <a:xfrm>
            <a:off x="4034580" y="336801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0" name="TextBox 29"/>
          <p:cNvSpPr txBox="1"/>
          <p:nvPr/>
        </p:nvSpPr>
        <p:spPr>
          <a:xfrm>
            <a:off x="6779062" y="3368010"/>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3" name="TextBox 32"/>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5" name="TextBox 3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anim calcmode="lin" valueType="num">
                                      <p:cBhvr>
                                        <p:cTn id="14" dur="500" fill="hold"/>
                                        <p:tgtEl>
                                          <p:spTgt spid="12"/>
                                        </p:tgtEl>
                                        <p:attrNameLst>
                                          <p:attrName>ppt_x</p:attrName>
                                        </p:attrNameLst>
                                      </p:cBhvr>
                                      <p:tavLst>
                                        <p:tav tm="0">
                                          <p:val>
                                            <p:strVal val="#ppt_x"/>
                                          </p:val>
                                        </p:tav>
                                        <p:tav tm="100000">
                                          <p:val>
                                            <p:strVal val="#ppt_x"/>
                                          </p:val>
                                        </p:tav>
                                      </p:tavLst>
                                    </p:anim>
                                    <p:anim calcmode="lin" valueType="num">
                                      <p:cBhvr>
                                        <p:cTn id="15" dur="500" fill="hold"/>
                                        <p:tgtEl>
                                          <p:spTgt spid="1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anim calcmode="lin" valueType="num">
                                      <p:cBhvr>
                                        <p:cTn id="20" dur="500" fill="hold"/>
                                        <p:tgtEl>
                                          <p:spTgt spid="13"/>
                                        </p:tgtEl>
                                        <p:attrNameLst>
                                          <p:attrName>ppt_x</p:attrName>
                                        </p:attrNameLst>
                                      </p:cBhvr>
                                      <p:tavLst>
                                        <p:tav tm="0">
                                          <p:val>
                                            <p:strVal val="#ppt_x"/>
                                          </p:val>
                                        </p:tav>
                                        <p:tav tm="100000">
                                          <p:val>
                                            <p:strVal val="#ppt_x"/>
                                          </p:val>
                                        </p:tav>
                                      </p:tavLst>
                                    </p:anim>
                                    <p:anim calcmode="lin" valueType="num">
                                      <p:cBhvr>
                                        <p:cTn id="21" dur="500" fill="hold"/>
                                        <p:tgtEl>
                                          <p:spTgt spid="13"/>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16" presetClass="entr" presetSubtype="2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inVertical)">
                                      <p:cBhvr>
                                        <p:cTn id="25" dur="500"/>
                                        <p:tgtEl>
                                          <p:spTgt spid="22"/>
                                        </p:tgtEl>
                                      </p:cBhvr>
                                    </p:animEffect>
                                  </p:childTnLst>
                                </p:cTn>
                              </p:par>
                            </p:childTnLst>
                          </p:cTn>
                        </p:par>
                        <p:par>
                          <p:cTn id="26" fill="hold">
                            <p:stCondLst>
                              <p:cond delay="2000"/>
                            </p:stCondLst>
                            <p:childTnLst>
                              <p:par>
                                <p:cTn id="27" presetID="16" presetClass="entr" presetSubtype="21"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barn(inVertical)">
                                      <p:cBhvr>
                                        <p:cTn id="29" dur="500"/>
                                        <p:tgtEl>
                                          <p:spTgt spid="23"/>
                                        </p:tgtEl>
                                      </p:cBhvr>
                                    </p:animEffect>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barn(inVertical)">
                                      <p:cBhvr>
                                        <p:cTn id="33" dur="500"/>
                                        <p:tgtEl>
                                          <p:spTgt spid="24"/>
                                        </p:tgtEl>
                                      </p:cBhvr>
                                    </p:animEffect>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250" fill="hold"/>
                                        <p:tgtEl>
                                          <p:spTgt spid="28"/>
                                        </p:tgtEl>
                                        <p:attrNameLst>
                                          <p:attrName>ppt_x</p:attrName>
                                        </p:attrNameLst>
                                      </p:cBhvr>
                                      <p:tavLst>
                                        <p:tav tm="0">
                                          <p:val>
                                            <p:strVal val="#ppt_x"/>
                                          </p:val>
                                        </p:tav>
                                        <p:tav tm="100000">
                                          <p:val>
                                            <p:strVal val="#ppt_x"/>
                                          </p:val>
                                        </p:tav>
                                      </p:tavLst>
                                    </p:anim>
                                    <p:anim calcmode="lin" valueType="num">
                                      <p:cBhvr additive="base">
                                        <p:cTn id="38" dur="250" fill="hold"/>
                                        <p:tgtEl>
                                          <p:spTgt spid="2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500"/>
                                        <p:tgtEl>
                                          <p:spTgt spid="25"/>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500"/>
                                        <p:tgtEl>
                                          <p:spTgt spid="26"/>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childTnLst>
                          </p:cTn>
                        </p:par>
                        <p:par>
                          <p:cTn id="61" fill="hold">
                            <p:stCondLst>
                              <p:cond delay="6000"/>
                            </p:stCondLst>
                            <p:childTnLst>
                              <p:par>
                                <p:cTn id="62" presetID="37" presetClass="entr" presetSubtype="0" fill="hold" grpId="0" nodeType="after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750"/>
                                        <p:tgtEl>
                                          <p:spTgt spid="33"/>
                                        </p:tgtEl>
                                      </p:cBhvr>
                                    </p:animEffect>
                                    <p:anim calcmode="lin" valueType="num">
                                      <p:cBhvr>
                                        <p:cTn id="65" dur="750" fill="hold"/>
                                        <p:tgtEl>
                                          <p:spTgt spid="33"/>
                                        </p:tgtEl>
                                        <p:attrNameLst>
                                          <p:attrName>ppt_x</p:attrName>
                                        </p:attrNameLst>
                                      </p:cBhvr>
                                      <p:tavLst>
                                        <p:tav tm="0">
                                          <p:val>
                                            <p:strVal val="#ppt_x"/>
                                          </p:val>
                                        </p:tav>
                                        <p:tav tm="100000">
                                          <p:val>
                                            <p:strVal val="#ppt_x"/>
                                          </p:val>
                                        </p:tav>
                                      </p:tavLst>
                                    </p:anim>
                                    <p:anim calcmode="lin" valueType="num">
                                      <p:cBhvr>
                                        <p:cTn id="66" dur="675" decel="100000" fill="hold"/>
                                        <p:tgtEl>
                                          <p:spTgt spid="33"/>
                                        </p:tgtEl>
                                        <p:attrNameLst>
                                          <p:attrName>ppt_y</p:attrName>
                                        </p:attrNameLst>
                                      </p:cBhvr>
                                      <p:tavLst>
                                        <p:tav tm="0">
                                          <p:val>
                                            <p:strVal val="#ppt_y+1"/>
                                          </p:val>
                                        </p:tav>
                                        <p:tav tm="100000">
                                          <p:val>
                                            <p:strVal val="#ppt_y-.03"/>
                                          </p:val>
                                        </p:tav>
                                      </p:tavLst>
                                    </p:anim>
                                    <p:anim calcmode="lin" valueType="num">
                                      <p:cBhvr>
                                        <p:cTn id="67" dur="75" accel="100000" fill="hold">
                                          <p:stCondLst>
                                            <p:cond delay="675"/>
                                          </p:stCondLst>
                                        </p:cTn>
                                        <p:tgtEl>
                                          <p:spTgt spid="33"/>
                                        </p:tgtEl>
                                        <p:attrNameLst>
                                          <p:attrName>ppt_y</p:attrName>
                                        </p:attrNameLst>
                                      </p:cBhvr>
                                      <p:tavLst>
                                        <p:tav tm="0">
                                          <p:val>
                                            <p:strVal val="#ppt_y-.03"/>
                                          </p:val>
                                        </p:tav>
                                        <p:tav tm="100000">
                                          <p:val>
                                            <p:strVal val="#ppt_y"/>
                                          </p:val>
                                        </p:tav>
                                      </p:tavLst>
                                    </p:anim>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2" grpId="0" animBg="1"/>
      <p:bldP spid="23" grpId="0" animBg="1"/>
      <p:bldP spid="24" grpId="0" animBg="1"/>
      <p:bldP spid="25" grpId="0"/>
      <p:bldP spid="26" grpId="0"/>
      <p:bldP spid="27" grpId="0"/>
      <p:bldP spid="28" grpId="0"/>
      <p:bldP spid="29" grpId="0"/>
      <p:bldP spid="30" grpId="0"/>
      <p:bldP spid="33" grpId="0"/>
      <p:bldP spid="3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2"/>
          <p:cNvSpPr>
            <a:spLocks noEditPoints="1"/>
          </p:cNvSpPr>
          <p:nvPr/>
        </p:nvSpPr>
        <p:spPr bwMode="auto">
          <a:xfrm>
            <a:off x="3266176" y="2299340"/>
            <a:ext cx="2881312" cy="2845383"/>
          </a:xfrm>
          <a:custGeom>
            <a:avLst/>
            <a:gdLst>
              <a:gd name="T0" fmla="*/ 75 w 84"/>
              <a:gd name="T1" fmla="*/ 58 h 83"/>
              <a:gd name="T2" fmla="*/ 84 w 84"/>
              <a:gd name="T3" fmla="*/ 49 h 83"/>
              <a:gd name="T4" fmla="*/ 84 w 84"/>
              <a:gd name="T5" fmla="*/ 9 h 83"/>
              <a:gd name="T6" fmla="*/ 75 w 84"/>
              <a:gd name="T7" fmla="*/ 0 h 83"/>
              <a:gd name="T8" fmla="*/ 9 w 84"/>
              <a:gd name="T9" fmla="*/ 0 h 83"/>
              <a:gd name="T10" fmla="*/ 0 w 84"/>
              <a:gd name="T11" fmla="*/ 9 h 83"/>
              <a:gd name="T12" fmla="*/ 0 w 84"/>
              <a:gd name="T13" fmla="*/ 49 h 83"/>
              <a:gd name="T14" fmla="*/ 9 w 84"/>
              <a:gd name="T15" fmla="*/ 58 h 83"/>
              <a:gd name="T16" fmla="*/ 34 w 84"/>
              <a:gd name="T17" fmla="*/ 58 h 83"/>
              <a:gd name="T18" fmla="*/ 34 w 84"/>
              <a:gd name="T19" fmla="*/ 66 h 83"/>
              <a:gd name="T20" fmla="*/ 9 w 84"/>
              <a:gd name="T21" fmla="*/ 66 h 83"/>
              <a:gd name="T22" fmla="*/ 0 w 84"/>
              <a:gd name="T23" fmla="*/ 74 h 83"/>
              <a:gd name="T24" fmla="*/ 0 w 84"/>
              <a:gd name="T25" fmla="*/ 81 h 83"/>
              <a:gd name="T26" fmla="*/ 2 w 84"/>
              <a:gd name="T27" fmla="*/ 83 h 83"/>
              <a:gd name="T28" fmla="*/ 82 w 84"/>
              <a:gd name="T29" fmla="*/ 83 h 83"/>
              <a:gd name="T30" fmla="*/ 84 w 84"/>
              <a:gd name="T31" fmla="*/ 81 h 83"/>
              <a:gd name="T32" fmla="*/ 84 w 84"/>
              <a:gd name="T33" fmla="*/ 74 h 83"/>
              <a:gd name="T34" fmla="*/ 75 w 84"/>
              <a:gd name="T35" fmla="*/ 66 h 83"/>
              <a:gd name="T36" fmla="*/ 49 w 84"/>
              <a:gd name="T37" fmla="*/ 66 h 83"/>
              <a:gd name="T38" fmla="*/ 49 w 84"/>
              <a:gd name="T39" fmla="*/ 58 h 83"/>
              <a:gd name="T40" fmla="*/ 75 w 84"/>
              <a:gd name="T41" fmla="*/ 58 h 83"/>
              <a:gd name="T42" fmla="*/ 3 w 84"/>
              <a:gd name="T43" fmla="*/ 49 h 83"/>
              <a:gd name="T44" fmla="*/ 3 w 84"/>
              <a:gd name="T45" fmla="*/ 9 h 83"/>
              <a:gd name="T46" fmla="*/ 9 w 84"/>
              <a:gd name="T47" fmla="*/ 4 h 83"/>
              <a:gd name="T48" fmla="*/ 75 w 84"/>
              <a:gd name="T49" fmla="*/ 4 h 83"/>
              <a:gd name="T50" fmla="*/ 80 w 84"/>
              <a:gd name="T51" fmla="*/ 9 h 83"/>
              <a:gd name="T52" fmla="*/ 80 w 84"/>
              <a:gd name="T53" fmla="*/ 49 h 83"/>
              <a:gd name="T54" fmla="*/ 75 w 84"/>
              <a:gd name="T55" fmla="*/ 54 h 83"/>
              <a:gd name="T56" fmla="*/ 9 w 84"/>
              <a:gd name="T57" fmla="*/ 54 h 83"/>
              <a:gd name="T58" fmla="*/ 3 w 84"/>
              <a:gd name="T59"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83">
                <a:moveTo>
                  <a:pt x="75" y="58"/>
                </a:moveTo>
                <a:cubicBezTo>
                  <a:pt x="80" y="58"/>
                  <a:pt x="84" y="54"/>
                  <a:pt x="84" y="49"/>
                </a:cubicBezTo>
                <a:cubicBezTo>
                  <a:pt x="84" y="9"/>
                  <a:pt x="84" y="9"/>
                  <a:pt x="84" y="9"/>
                </a:cubicBezTo>
                <a:cubicBezTo>
                  <a:pt x="84" y="4"/>
                  <a:pt x="80" y="0"/>
                  <a:pt x="75" y="0"/>
                </a:cubicBezTo>
                <a:cubicBezTo>
                  <a:pt x="9" y="0"/>
                  <a:pt x="9" y="0"/>
                  <a:pt x="9" y="0"/>
                </a:cubicBezTo>
                <a:cubicBezTo>
                  <a:pt x="4" y="0"/>
                  <a:pt x="0" y="4"/>
                  <a:pt x="0" y="9"/>
                </a:cubicBezTo>
                <a:cubicBezTo>
                  <a:pt x="0" y="49"/>
                  <a:pt x="0" y="49"/>
                  <a:pt x="0" y="49"/>
                </a:cubicBezTo>
                <a:cubicBezTo>
                  <a:pt x="0" y="54"/>
                  <a:pt x="4" y="58"/>
                  <a:pt x="9" y="58"/>
                </a:cubicBezTo>
                <a:cubicBezTo>
                  <a:pt x="34" y="58"/>
                  <a:pt x="34" y="58"/>
                  <a:pt x="34" y="58"/>
                </a:cubicBezTo>
                <a:cubicBezTo>
                  <a:pt x="34" y="66"/>
                  <a:pt x="34" y="66"/>
                  <a:pt x="34" y="66"/>
                </a:cubicBezTo>
                <a:cubicBezTo>
                  <a:pt x="9" y="66"/>
                  <a:pt x="9" y="66"/>
                  <a:pt x="9" y="66"/>
                </a:cubicBezTo>
                <a:cubicBezTo>
                  <a:pt x="4" y="66"/>
                  <a:pt x="0" y="70"/>
                  <a:pt x="0" y="74"/>
                </a:cubicBezTo>
                <a:cubicBezTo>
                  <a:pt x="0" y="81"/>
                  <a:pt x="0" y="81"/>
                  <a:pt x="0" y="81"/>
                </a:cubicBezTo>
                <a:cubicBezTo>
                  <a:pt x="0" y="82"/>
                  <a:pt x="1" y="83"/>
                  <a:pt x="2" y="83"/>
                </a:cubicBezTo>
                <a:cubicBezTo>
                  <a:pt x="82" y="83"/>
                  <a:pt x="82" y="83"/>
                  <a:pt x="82" y="83"/>
                </a:cubicBezTo>
                <a:cubicBezTo>
                  <a:pt x="83" y="83"/>
                  <a:pt x="84" y="82"/>
                  <a:pt x="84" y="81"/>
                </a:cubicBezTo>
                <a:cubicBezTo>
                  <a:pt x="84" y="74"/>
                  <a:pt x="84" y="74"/>
                  <a:pt x="84" y="74"/>
                </a:cubicBezTo>
                <a:cubicBezTo>
                  <a:pt x="84" y="70"/>
                  <a:pt x="80" y="66"/>
                  <a:pt x="75" y="66"/>
                </a:cubicBezTo>
                <a:cubicBezTo>
                  <a:pt x="49" y="66"/>
                  <a:pt x="49" y="66"/>
                  <a:pt x="49" y="66"/>
                </a:cubicBezTo>
                <a:cubicBezTo>
                  <a:pt x="49" y="58"/>
                  <a:pt x="49" y="58"/>
                  <a:pt x="49" y="58"/>
                </a:cubicBezTo>
                <a:lnTo>
                  <a:pt x="75" y="58"/>
                </a:lnTo>
                <a:close/>
                <a:moveTo>
                  <a:pt x="3" y="49"/>
                </a:moveTo>
                <a:cubicBezTo>
                  <a:pt x="3" y="9"/>
                  <a:pt x="3" y="9"/>
                  <a:pt x="3" y="9"/>
                </a:cubicBezTo>
                <a:cubicBezTo>
                  <a:pt x="3" y="6"/>
                  <a:pt x="6" y="4"/>
                  <a:pt x="9" y="4"/>
                </a:cubicBezTo>
                <a:cubicBezTo>
                  <a:pt x="75" y="4"/>
                  <a:pt x="75" y="4"/>
                  <a:pt x="75" y="4"/>
                </a:cubicBezTo>
                <a:cubicBezTo>
                  <a:pt x="78" y="4"/>
                  <a:pt x="80" y="6"/>
                  <a:pt x="80" y="9"/>
                </a:cubicBezTo>
                <a:cubicBezTo>
                  <a:pt x="80" y="49"/>
                  <a:pt x="80" y="49"/>
                  <a:pt x="80" y="49"/>
                </a:cubicBezTo>
                <a:cubicBezTo>
                  <a:pt x="80" y="52"/>
                  <a:pt x="78" y="54"/>
                  <a:pt x="75" y="54"/>
                </a:cubicBezTo>
                <a:cubicBezTo>
                  <a:pt x="9" y="54"/>
                  <a:pt x="9" y="54"/>
                  <a:pt x="9" y="54"/>
                </a:cubicBezTo>
                <a:cubicBezTo>
                  <a:pt x="6" y="54"/>
                  <a:pt x="3" y="52"/>
                  <a:pt x="3" y="49"/>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1" name="Freeform 23"/>
          <p:cNvSpPr/>
          <p:nvPr/>
        </p:nvSpPr>
        <p:spPr bwMode="auto">
          <a:xfrm>
            <a:off x="3506885" y="2571750"/>
            <a:ext cx="2360515" cy="1472991"/>
          </a:xfrm>
          <a:custGeom>
            <a:avLst/>
            <a:gdLst>
              <a:gd name="T0" fmla="*/ 70 w 70"/>
              <a:gd name="T1" fmla="*/ 41 h 43"/>
              <a:gd name="T2" fmla="*/ 70 w 70"/>
              <a:gd name="T3" fmla="*/ 1 h 43"/>
              <a:gd name="T4" fmla="*/ 68 w 70"/>
              <a:gd name="T5" fmla="*/ 0 h 43"/>
              <a:gd name="T6" fmla="*/ 2 w 70"/>
              <a:gd name="T7" fmla="*/ 0 h 43"/>
              <a:gd name="T8" fmla="*/ 0 w 70"/>
              <a:gd name="T9" fmla="*/ 1 h 43"/>
              <a:gd name="T10" fmla="*/ 0 w 70"/>
              <a:gd name="T11" fmla="*/ 41 h 43"/>
              <a:gd name="T12" fmla="*/ 2 w 70"/>
              <a:gd name="T13" fmla="*/ 43 h 43"/>
              <a:gd name="T14" fmla="*/ 68 w 70"/>
              <a:gd name="T15" fmla="*/ 43 h 43"/>
              <a:gd name="T16" fmla="*/ 70 w 70"/>
              <a:gd name="T17"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43">
                <a:moveTo>
                  <a:pt x="70" y="41"/>
                </a:moveTo>
                <a:cubicBezTo>
                  <a:pt x="70" y="1"/>
                  <a:pt x="70" y="1"/>
                  <a:pt x="70" y="1"/>
                </a:cubicBezTo>
                <a:cubicBezTo>
                  <a:pt x="70" y="0"/>
                  <a:pt x="69" y="0"/>
                  <a:pt x="68" y="0"/>
                </a:cubicBezTo>
                <a:cubicBezTo>
                  <a:pt x="2" y="0"/>
                  <a:pt x="2" y="0"/>
                  <a:pt x="2" y="0"/>
                </a:cubicBezTo>
                <a:cubicBezTo>
                  <a:pt x="1" y="0"/>
                  <a:pt x="0" y="0"/>
                  <a:pt x="0" y="1"/>
                </a:cubicBezTo>
                <a:cubicBezTo>
                  <a:pt x="0" y="41"/>
                  <a:pt x="0" y="41"/>
                  <a:pt x="0" y="41"/>
                </a:cubicBezTo>
                <a:cubicBezTo>
                  <a:pt x="0" y="42"/>
                  <a:pt x="1" y="43"/>
                  <a:pt x="2" y="43"/>
                </a:cubicBezTo>
                <a:cubicBezTo>
                  <a:pt x="68" y="43"/>
                  <a:pt x="68" y="43"/>
                  <a:pt x="68" y="43"/>
                </a:cubicBezTo>
                <a:cubicBezTo>
                  <a:pt x="69" y="43"/>
                  <a:pt x="70" y="42"/>
                  <a:pt x="70" y="41"/>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3" name="TextBox 12"/>
          <p:cNvSpPr txBox="1"/>
          <p:nvPr/>
        </p:nvSpPr>
        <p:spPr>
          <a:xfrm>
            <a:off x="3881429" y="2985079"/>
            <a:ext cx="1611426" cy="646331"/>
          </a:xfrm>
          <a:prstGeom prst="rect">
            <a:avLst/>
          </a:prstGeom>
          <a:noFill/>
        </p:spPr>
        <p:txBody>
          <a:bodyPr wrap="square" rtlCol="0">
            <a:spAutoFit/>
          </a:bodyPr>
          <a:lstStyle/>
          <a:p>
            <a:pPr algn="ctr"/>
            <a:r>
              <a:rPr lang="en-US" sz="3600" smtClean="0">
                <a:solidFill>
                  <a:schemeClr val="bg1"/>
                </a:solidFill>
                <a:latin typeface="+mj-lt"/>
              </a:rPr>
              <a:t>START UP.</a:t>
            </a:r>
            <a:endParaRPr lang="en-US" sz="3600">
              <a:solidFill>
                <a:schemeClr val="bg1"/>
              </a:solidFill>
              <a:latin typeface="+mj-lt"/>
            </a:endParaRPr>
          </a:p>
        </p:txBody>
      </p:sp>
      <p:grpSp>
        <p:nvGrpSpPr>
          <p:cNvPr id="14" name="Group 13"/>
          <p:cNvGrpSpPr/>
          <p:nvPr/>
        </p:nvGrpSpPr>
        <p:grpSpPr>
          <a:xfrm>
            <a:off x="7078528" y="1582195"/>
            <a:ext cx="1304449" cy="838200"/>
            <a:chOff x="1489075" y="1825625"/>
            <a:chExt cx="2371725" cy="1524001"/>
          </a:xfrm>
          <a:solidFill>
            <a:srgbClr val="DE6E00"/>
          </a:solidFill>
        </p:grpSpPr>
        <p:sp>
          <p:nvSpPr>
            <p:cNvPr id="15" name="Freeform 43"/>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16" name="Freeform 45"/>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17"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18"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grpSp>
      <p:grpSp>
        <p:nvGrpSpPr>
          <p:cNvPr id="19" name="Group 18"/>
          <p:cNvGrpSpPr/>
          <p:nvPr/>
        </p:nvGrpSpPr>
        <p:grpSpPr>
          <a:xfrm>
            <a:off x="595285" y="3148063"/>
            <a:ext cx="1660208" cy="1066800"/>
            <a:chOff x="1489075" y="1825625"/>
            <a:chExt cx="2371725" cy="1524001"/>
          </a:xfrm>
          <a:solidFill>
            <a:srgbClr val="DE6E00"/>
          </a:solidFill>
        </p:grpSpPr>
        <p:sp>
          <p:nvSpPr>
            <p:cNvPr id="20" name="Freeform 43"/>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1" name="Freeform 45"/>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2"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3"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grpSp>
      <p:grpSp>
        <p:nvGrpSpPr>
          <p:cNvPr id="24" name="Group 23"/>
          <p:cNvGrpSpPr/>
          <p:nvPr/>
        </p:nvGrpSpPr>
        <p:grpSpPr>
          <a:xfrm>
            <a:off x="2679048" y="1300108"/>
            <a:ext cx="1067277" cy="685800"/>
            <a:chOff x="1489075" y="1825625"/>
            <a:chExt cx="2371725" cy="1524001"/>
          </a:xfrm>
          <a:solidFill>
            <a:srgbClr val="DE6E00"/>
          </a:solidFill>
        </p:grpSpPr>
        <p:sp>
          <p:nvSpPr>
            <p:cNvPr id="25" name="Freeform 43"/>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6" name="Freeform 45"/>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7"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28"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grpSp>
      <p:grpSp>
        <p:nvGrpSpPr>
          <p:cNvPr id="29" name="Group 28"/>
          <p:cNvGrpSpPr/>
          <p:nvPr/>
        </p:nvGrpSpPr>
        <p:grpSpPr>
          <a:xfrm>
            <a:off x="7347451" y="3907103"/>
            <a:ext cx="1005018" cy="645794"/>
            <a:chOff x="1489075" y="1825625"/>
            <a:chExt cx="2371725" cy="1524001"/>
          </a:xfrm>
          <a:solidFill>
            <a:srgbClr val="DE6E00"/>
          </a:solidFill>
        </p:grpSpPr>
        <p:sp>
          <p:nvSpPr>
            <p:cNvPr id="30" name="Freeform 43"/>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31" name="Freeform 45"/>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32"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sp>
          <p:nvSpPr>
            <p:cNvPr id="33"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ln>
          </p:spPr>
          <p:txBody>
            <a:bodyPr vert="horz" wrap="square" lIns="91440" tIns="45720" rIns="91440" bIns="45720" numCol="1" anchor="t" anchorCtr="0" compatLnSpc="1"/>
            <a:lstStyle/>
            <a:p>
              <a:endParaRPr lang="en-US"/>
            </a:p>
          </p:txBody>
        </p:sp>
      </p:grpSp>
      <p:grpSp>
        <p:nvGrpSpPr>
          <p:cNvPr id="34" name="Group 33"/>
          <p:cNvGrpSpPr/>
          <p:nvPr/>
        </p:nvGrpSpPr>
        <p:grpSpPr>
          <a:xfrm>
            <a:off x="4728355" y="1346020"/>
            <a:ext cx="703638" cy="551460"/>
            <a:chOff x="7073900" y="3794125"/>
            <a:chExt cx="506413" cy="379413"/>
          </a:xfrm>
          <a:solidFill>
            <a:srgbClr val="23CADC"/>
          </a:solidFill>
        </p:grpSpPr>
        <p:sp>
          <p:nvSpPr>
            <p:cNvPr id="35" name="Oval 34"/>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7" name="Group 36"/>
          <p:cNvGrpSpPr/>
          <p:nvPr/>
        </p:nvGrpSpPr>
        <p:grpSpPr>
          <a:xfrm>
            <a:off x="1200604" y="1926082"/>
            <a:ext cx="409751" cy="321133"/>
            <a:chOff x="7073900" y="3794125"/>
            <a:chExt cx="506413" cy="379413"/>
          </a:xfrm>
          <a:solidFill>
            <a:srgbClr val="23CADC"/>
          </a:solidFill>
        </p:grpSpPr>
        <p:sp>
          <p:nvSpPr>
            <p:cNvPr id="38" name="Oval 37"/>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0" name="Group 39"/>
          <p:cNvGrpSpPr/>
          <p:nvPr/>
        </p:nvGrpSpPr>
        <p:grpSpPr>
          <a:xfrm>
            <a:off x="7528612" y="1878713"/>
            <a:ext cx="394181" cy="374041"/>
            <a:chOff x="949325" y="4389438"/>
            <a:chExt cx="434975" cy="412751"/>
          </a:xfrm>
          <a:solidFill>
            <a:srgbClr val="01D48F"/>
          </a:solidFill>
        </p:grpSpPr>
        <p:sp>
          <p:nvSpPr>
            <p:cNvPr id="41" name="Freeform 40"/>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5" name="Group 44"/>
          <p:cNvGrpSpPr/>
          <p:nvPr/>
        </p:nvGrpSpPr>
        <p:grpSpPr>
          <a:xfrm>
            <a:off x="1167536" y="3483660"/>
            <a:ext cx="488786" cy="499696"/>
            <a:chOff x="1428586" y="3239087"/>
            <a:chExt cx="355600" cy="363537"/>
          </a:xfrm>
          <a:solidFill>
            <a:srgbClr val="028985"/>
          </a:solidFill>
        </p:grpSpPr>
        <p:sp>
          <p:nvSpPr>
            <p:cNvPr id="43" name="Oval 9"/>
            <p:cNvSpPr>
              <a:spLocks noChangeArrowheads="1"/>
            </p:cNvSpPr>
            <p:nvPr/>
          </p:nvSpPr>
          <p:spPr bwMode="auto">
            <a:xfrm>
              <a:off x="1530186" y="3239087"/>
              <a:ext cx="160338" cy="160338"/>
            </a:xfrm>
            <a:prstGeom prst="ellipse">
              <a:avLst/>
            </a:prstGeom>
            <a:grpFill/>
            <a:ln>
              <a:noFill/>
            </a:ln>
          </p:spPr>
          <p:txBody>
            <a:bodyPr vert="horz" wrap="square" lIns="91440" tIns="45720" rIns="91440" bIns="45720" numCol="1" anchor="t" anchorCtr="0" compatLnSpc="1"/>
            <a:lstStyle/>
            <a:p>
              <a:endParaRPr lang="en-US"/>
            </a:p>
          </p:txBody>
        </p:sp>
        <p:sp>
          <p:nvSpPr>
            <p:cNvPr id="44" name="Freeform 10"/>
            <p:cNvSpPr/>
            <p:nvPr/>
          </p:nvSpPr>
          <p:spPr bwMode="auto">
            <a:xfrm>
              <a:off x="1428586" y="3399424"/>
              <a:ext cx="355600" cy="203200"/>
            </a:xfrm>
            <a:custGeom>
              <a:avLst/>
              <a:gdLst>
                <a:gd name="T0" fmla="*/ 42 w 42"/>
                <a:gd name="T1" fmla="*/ 10 h 24"/>
                <a:gd name="T2" fmla="*/ 42 w 42"/>
                <a:gd name="T3" fmla="*/ 10 h 24"/>
                <a:gd name="T4" fmla="*/ 26 w 42"/>
                <a:gd name="T5" fmla="*/ 1 h 24"/>
                <a:gd name="T6" fmla="*/ 25 w 42"/>
                <a:gd name="T7" fmla="*/ 1 h 24"/>
                <a:gd name="T8" fmla="*/ 19 w 42"/>
                <a:gd name="T9" fmla="*/ 1 h 24"/>
                <a:gd name="T10" fmla="*/ 0 w 42"/>
                <a:gd name="T11" fmla="*/ 11 h 24"/>
                <a:gd name="T12" fmla="*/ 0 w 42"/>
                <a:gd name="T13" fmla="*/ 24 h 24"/>
                <a:gd name="T14" fmla="*/ 9 w 42"/>
                <a:gd name="T15" fmla="*/ 24 h 24"/>
                <a:gd name="T16" fmla="*/ 9 w 42"/>
                <a:gd name="T17" fmla="*/ 17 h 24"/>
                <a:gd name="T18" fmla="*/ 11 w 42"/>
                <a:gd name="T19" fmla="*/ 17 h 24"/>
                <a:gd name="T20" fmla="*/ 11 w 42"/>
                <a:gd name="T21" fmla="*/ 24 h 24"/>
                <a:gd name="T22" fmla="*/ 32 w 42"/>
                <a:gd name="T23" fmla="*/ 24 h 24"/>
                <a:gd name="T24" fmla="*/ 32 w 42"/>
                <a:gd name="T25" fmla="*/ 17 h 24"/>
                <a:gd name="T26" fmla="*/ 33 w 42"/>
                <a:gd name="T27" fmla="*/ 17 h 24"/>
                <a:gd name="T28" fmla="*/ 33 w 42"/>
                <a:gd name="T29" fmla="*/ 24 h 24"/>
                <a:gd name="T30" fmla="*/ 42 w 42"/>
                <a:gd name="T31" fmla="*/ 24 h 24"/>
                <a:gd name="T32" fmla="*/ 42 w 42"/>
                <a:gd name="T33" fmla="*/ 11 h 24"/>
                <a:gd name="T34" fmla="*/ 42 w 42"/>
                <a:gd name="T35" fmla="*/ 11 h 24"/>
                <a:gd name="T36" fmla="*/ 42 w 42"/>
                <a:gd name="T3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4">
                  <a:moveTo>
                    <a:pt x="42" y="10"/>
                  </a:moveTo>
                  <a:cubicBezTo>
                    <a:pt x="42" y="10"/>
                    <a:pt x="42" y="10"/>
                    <a:pt x="42" y="10"/>
                  </a:cubicBezTo>
                  <a:cubicBezTo>
                    <a:pt x="41" y="3"/>
                    <a:pt x="31" y="1"/>
                    <a:pt x="26" y="1"/>
                  </a:cubicBezTo>
                  <a:cubicBezTo>
                    <a:pt x="26" y="1"/>
                    <a:pt x="25" y="1"/>
                    <a:pt x="25" y="1"/>
                  </a:cubicBezTo>
                  <a:cubicBezTo>
                    <a:pt x="19" y="1"/>
                    <a:pt x="19" y="1"/>
                    <a:pt x="19" y="1"/>
                  </a:cubicBezTo>
                  <a:cubicBezTo>
                    <a:pt x="19" y="1"/>
                    <a:pt x="0" y="0"/>
                    <a:pt x="0" y="11"/>
                  </a:cubicBezTo>
                  <a:cubicBezTo>
                    <a:pt x="0" y="24"/>
                    <a:pt x="0" y="24"/>
                    <a:pt x="0" y="24"/>
                  </a:cubicBezTo>
                  <a:cubicBezTo>
                    <a:pt x="9" y="24"/>
                    <a:pt x="9" y="24"/>
                    <a:pt x="9" y="24"/>
                  </a:cubicBezTo>
                  <a:cubicBezTo>
                    <a:pt x="9" y="17"/>
                    <a:pt x="9" y="17"/>
                    <a:pt x="9" y="17"/>
                  </a:cubicBezTo>
                  <a:cubicBezTo>
                    <a:pt x="11" y="17"/>
                    <a:pt x="11" y="17"/>
                    <a:pt x="11" y="17"/>
                  </a:cubicBezTo>
                  <a:cubicBezTo>
                    <a:pt x="11" y="24"/>
                    <a:pt x="11" y="24"/>
                    <a:pt x="11" y="24"/>
                  </a:cubicBezTo>
                  <a:cubicBezTo>
                    <a:pt x="32" y="24"/>
                    <a:pt x="32" y="24"/>
                    <a:pt x="32" y="24"/>
                  </a:cubicBezTo>
                  <a:cubicBezTo>
                    <a:pt x="32" y="17"/>
                    <a:pt x="32" y="17"/>
                    <a:pt x="32" y="17"/>
                  </a:cubicBezTo>
                  <a:cubicBezTo>
                    <a:pt x="33" y="17"/>
                    <a:pt x="33" y="17"/>
                    <a:pt x="33" y="17"/>
                  </a:cubicBezTo>
                  <a:cubicBezTo>
                    <a:pt x="33" y="24"/>
                    <a:pt x="33" y="24"/>
                    <a:pt x="33" y="24"/>
                  </a:cubicBezTo>
                  <a:cubicBezTo>
                    <a:pt x="42" y="24"/>
                    <a:pt x="42" y="24"/>
                    <a:pt x="42" y="24"/>
                  </a:cubicBezTo>
                  <a:cubicBezTo>
                    <a:pt x="42" y="11"/>
                    <a:pt x="42" y="11"/>
                    <a:pt x="42" y="11"/>
                  </a:cubicBezTo>
                  <a:cubicBezTo>
                    <a:pt x="42" y="11"/>
                    <a:pt x="42" y="11"/>
                    <a:pt x="42" y="11"/>
                  </a:cubicBezTo>
                  <a:cubicBezTo>
                    <a:pt x="42" y="11"/>
                    <a:pt x="42" y="10"/>
                    <a:pt x="42" y="10"/>
                  </a:cubicBezTo>
                  <a:close/>
                </a:path>
              </a:pathLst>
            </a:custGeom>
            <a:grpFill/>
            <a:ln>
              <a:noFill/>
            </a:ln>
          </p:spPr>
          <p:txBody>
            <a:bodyPr vert="horz" wrap="square" lIns="91440" tIns="45720" rIns="91440" bIns="45720" numCol="1" anchor="t" anchorCtr="0" compatLnSpc="1"/>
            <a:lstStyle/>
            <a:p>
              <a:endParaRPr lang="en-US"/>
            </a:p>
          </p:txBody>
        </p:sp>
      </p:grpSp>
      <p:sp>
        <p:nvSpPr>
          <p:cNvPr id="46" name="Freeform 50"/>
          <p:cNvSpPr/>
          <p:nvPr/>
        </p:nvSpPr>
        <p:spPr bwMode="auto">
          <a:xfrm>
            <a:off x="6306931" y="1274360"/>
            <a:ext cx="541682" cy="283637"/>
          </a:xfrm>
          <a:custGeom>
            <a:avLst/>
            <a:gdLst>
              <a:gd name="T0" fmla="*/ 91 w 107"/>
              <a:gd name="T1" fmla="*/ 27 h 56"/>
              <a:gd name="T2" fmla="*/ 93 w 107"/>
              <a:gd name="T3" fmla="*/ 20 h 56"/>
              <a:gd name="T4" fmla="*/ 82 w 107"/>
              <a:gd name="T5" fmla="*/ 10 h 56"/>
              <a:gd name="T6" fmla="*/ 74 w 107"/>
              <a:gd name="T7" fmla="*/ 13 h 56"/>
              <a:gd name="T8" fmla="*/ 53 w 107"/>
              <a:gd name="T9" fmla="*/ 0 h 56"/>
              <a:gd name="T10" fmla="*/ 30 w 107"/>
              <a:gd name="T11" fmla="*/ 15 h 56"/>
              <a:gd name="T12" fmla="*/ 27 w 107"/>
              <a:gd name="T13" fmla="*/ 15 h 56"/>
              <a:gd name="T14" fmla="*/ 8 w 107"/>
              <a:gd name="T15" fmla="*/ 33 h 56"/>
              <a:gd name="T16" fmla="*/ 8 w 107"/>
              <a:gd name="T17" fmla="*/ 35 h 56"/>
              <a:gd name="T18" fmla="*/ 0 w 107"/>
              <a:gd name="T19" fmla="*/ 46 h 56"/>
              <a:gd name="T20" fmla="*/ 5 w 107"/>
              <a:gd name="T21" fmla="*/ 56 h 56"/>
              <a:gd name="T22" fmla="*/ 101 w 107"/>
              <a:gd name="T23" fmla="*/ 56 h 56"/>
              <a:gd name="T24" fmla="*/ 107 w 107"/>
              <a:gd name="T25" fmla="*/ 44 h 56"/>
              <a:gd name="T26" fmla="*/ 91 w 107"/>
              <a:gd name="T27"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56">
                <a:moveTo>
                  <a:pt x="91" y="27"/>
                </a:moveTo>
                <a:cubicBezTo>
                  <a:pt x="92" y="25"/>
                  <a:pt x="93" y="23"/>
                  <a:pt x="93" y="20"/>
                </a:cubicBezTo>
                <a:cubicBezTo>
                  <a:pt x="93" y="15"/>
                  <a:pt x="88" y="10"/>
                  <a:pt x="82" y="10"/>
                </a:cubicBezTo>
                <a:cubicBezTo>
                  <a:pt x="79" y="10"/>
                  <a:pt x="76" y="11"/>
                  <a:pt x="74" y="13"/>
                </a:cubicBezTo>
                <a:cubicBezTo>
                  <a:pt x="71" y="5"/>
                  <a:pt x="62" y="0"/>
                  <a:pt x="53" y="0"/>
                </a:cubicBezTo>
                <a:cubicBezTo>
                  <a:pt x="42" y="0"/>
                  <a:pt x="33" y="6"/>
                  <a:pt x="30" y="15"/>
                </a:cubicBezTo>
                <a:cubicBezTo>
                  <a:pt x="29" y="15"/>
                  <a:pt x="28" y="15"/>
                  <a:pt x="27" y="15"/>
                </a:cubicBezTo>
                <a:cubicBezTo>
                  <a:pt x="17" y="15"/>
                  <a:pt x="8" y="23"/>
                  <a:pt x="8" y="33"/>
                </a:cubicBezTo>
                <a:cubicBezTo>
                  <a:pt x="8" y="33"/>
                  <a:pt x="8" y="34"/>
                  <a:pt x="8" y="35"/>
                </a:cubicBezTo>
                <a:cubicBezTo>
                  <a:pt x="3" y="36"/>
                  <a:pt x="0" y="41"/>
                  <a:pt x="0" y="46"/>
                </a:cubicBezTo>
                <a:cubicBezTo>
                  <a:pt x="0" y="50"/>
                  <a:pt x="2" y="54"/>
                  <a:pt x="5" y="56"/>
                </a:cubicBezTo>
                <a:cubicBezTo>
                  <a:pt x="101" y="56"/>
                  <a:pt x="101" y="56"/>
                  <a:pt x="101" y="56"/>
                </a:cubicBezTo>
                <a:cubicBezTo>
                  <a:pt x="104" y="53"/>
                  <a:pt x="107" y="48"/>
                  <a:pt x="107" y="44"/>
                </a:cubicBezTo>
                <a:cubicBezTo>
                  <a:pt x="107" y="35"/>
                  <a:pt x="100" y="28"/>
                  <a:pt x="91" y="27"/>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47" name="Freeform 50"/>
          <p:cNvSpPr/>
          <p:nvPr/>
        </p:nvSpPr>
        <p:spPr bwMode="auto">
          <a:xfrm>
            <a:off x="2039158" y="2469275"/>
            <a:ext cx="766100" cy="401148"/>
          </a:xfrm>
          <a:custGeom>
            <a:avLst/>
            <a:gdLst>
              <a:gd name="T0" fmla="*/ 91 w 107"/>
              <a:gd name="T1" fmla="*/ 27 h 56"/>
              <a:gd name="T2" fmla="*/ 93 w 107"/>
              <a:gd name="T3" fmla="*/ 20 h 56"/>
              <a:gd name="T4" fmla="*/ 82 w 107"/>
              <a:gd name="T5" fmla="*/ 10 h 56"/>
              <a:gd name="T6" fmla="*/ 74 w 107"/>
              <a:gd name="T7" fmla="*/ 13 h 56"/>
              <a:gd name="T8" fmla="*/ 53 w 107"/>
              <a:gd name="T9" fmla="*/ 0 h 56"/>
              <a:gd name="T10" fmla="*/ 30 w 107"/>
              <a:gd name="T11" fmla="*/ 15 h 56"/>
              <a:gd name="T12" fmla="*/ 27 w 107"/>
              <a:gd name="T13" fmla="*/ 15 h 56"/>
              <a:gd name="T14" fmla="*/ 8 w 107"/>
              <a:gd name="T15" fmla="*/ 33 h 56"/>
              <a:gd name="T16" fmla="*/ 8 w 107"/>
              <a:gd name="T17" fmla="*/ 35 h 56"/>
              <a:gd name="T18" fmla="*/ 0 w 107"/>
              <a:gd name="T19" fmla="*/ 46 h 56"/>
              <a:gd name="T20" fmla="*/ 5 w 107"/>
              <a:gd name="T21" fmla="*/ 56 h 56"/>
              <a:gd name="T22" fmla="*/ 101 w 107"/>
              <a:gd name="T23" fmla="*/ 56 h 56"/>
              <a:gd name="T24" fmla="*/ 107 w 107"/>
              <a:gd name="T25" fmla="*/ 44 h 56"/>
              <a:gd name="T26" fmla="*/ 91 w 107"/>
              <a:gd name="T27"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56">
                <a:moveTo>
                  <a:pt x="91" y="27"/>
                </a:moveTo>
                <a:cubicBezTo>
                  <a:pt x="92" y="25"/>
                  <a:pt x="93" y="23"/>
                  <a:pt x="93" y="20"/>
                </a:cubicBezTo>
                <a:cubicBezTo>
                  <a:pt x="93" y="15"/>
                  <a:pt x="88" y="10"/>
                  <a:pt x="82" y="10"/>
                </a:cubicBezTo>
                <a:cubicBezTo>
                  <a:pt x="79" y="10"/>
                  <a:pt x="76" y="11"/>
                  <a:pt x="74" y="13"/>
                </a:cubicBezTo>
                <a:cubicBezTo>
                  <a:pt x="71" y="5"/>
                  <a:pt x="62" y="0"/>
                  <a:pt x="53" y="0"/>
                </a:cubicBezTo>
                <a:cubicBezTo>
                  <a:pt x="42" y="0"/>
                  <a:pt x="33" y="6"/>
                  <a:pt x="30" y="15"/>
                </a:cubicBezTo>
                <a:cubicBezTo>
                  <a:pt x="29" y="15"/>
                  <a:pt x="28" y="15"/>
                  <a:pt x="27" y="15"/>
                </a:cubicBezTo>
                <a:cubicBezTo>
                  <a:pt x="17" y="15"/>
                  <a:pt x="8" y="23"/>
                  <a:pt x="8" y="33"/>
                </a:cubicBezTo>
                <a:cubicBezTo>
                  <a:pt x="8" y="33"/>
                  <a:pt x="8" y="34"/>
                  <a:pt x="8" y="35"/>
                </a:cubicBezTo>
                <a:cubicBezTo>
                  <a:pt x="3" y="36"/>
                  <a:pt x="0" y="41"/>
                  <a:pt x="0" y="46"/>
                </a:cubicBezTo>
                <a:cubicBezTo>
                  <a:pt x="0" y="50"/>
                  <a:pt x="2" y="54"/>
                  <a:pt x="5" y="56"/>
                </a:cubicBezTo>
                <a:cubicBezTo>
                  <a:pt x="101" y="56"/>
                  <a:pt x="101" y="56"/>
                  <a:pt x="101" y="56"/>
                </a:cubicBezTo>
                <a:cubicBezTo>
                  <a:pt x="104" y="53"/>
                  <a:pt x="107" y="48"/>
                  <a:pt x="107" y="44"/>
                </a:cubicBezTo>
                <a:cubicBezTo>
                  <a:pt x="107" y="35"/>
                  <a:pt x="100" y="28"/>
                  <a:pt x="91" y="27"/>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48" name="Freeform 47"/>
          <p:cNvSpPr>
            <a:spLocks noEditPoints="1"/>
          </p:cNvSpPr>
          <p:nvPr/>
        </p:nvSpPr>
        <p:spPr bwMode="auto">
          <a:xfrm>
            <a:off x="6867148" y="3053065"/>
            <a:ext cx="675933" cy="438776"/>
          </a:xfrm>
          <a:custGeom>
            <a:avLst/>
            <a:gdLst>
              <a:gd name="T0" fmla="*/ 419 w 419"/>
              <a:gd name="T1" fmla="*/ 173 h 272"/>
              <a:gd name="T2" fmla="*/ 348 w 419"/>
              <a:gd name="T3" fmla="*/ 244 h 272"/>
              <a:gd name="T4" fmla="*/ 257 w 419"/>
              <a:gd name="T5" fmla="*/ 244 h 272"/>
              <a:gd name="T6" fmla="*/ 257 w 419"/>
              <a:gd name="T7" fmla="*/ 212 h 272"/>
              <a:gd name="T8" fmla="*/ 280 w 419"/>
              <a:gd name="T9" fmla="*/ 212 h 272"/>
              <a:gd name="T10" fmla="*/ 295 w 419"/>
              <a:gd name="T11" fmla="*/ 203 h 272"/>
              <a:gd name="T12" fmla="*/ 292 w 419"/>
              <a:gd name="T13" fmla="*/ 186 h 272"/>
              <a:gd name="T14" fmla="*/ 223 w 419"/>
              <a:gd name="T15" fmla="*/ 103 h 272"/>
              <a:gd name="T16" fmla="*/ 209 w 419"/>
              <a:gd name="T17" fmla="*/ 96 h 272"/>
              <a:gd name="T18" fmla="*/ 196 w 419"/>
              <a:gd name="T19" fmla="*/ 103 h 272"/>
              <a:gd name="T20" fmla="*/ 127 w 419"/>
              <a:gd name="T21" fmla="*/ 186 h 272"/>
              <a:gd name="T22" fmla="*/ 124 w 419"/>
              <a:gd name="T23" fmla="*/ 203 h 272"/>
              <a:gd name="T24" fmla="*/ 139 w 419"/>
              <a:gd name="T25" fmla="*/ 212 h 272"/>
              <a:gd name="T26" fmla="*/ 162 w 419"/>
              <a:gd name="T27" fmla="*/ 212 h 272"/>
              <a:gd name="T28" fmla="*/ 162 w 419"/>
              <a:gd name="T29" fmla="*/ 244 h 272"/>
              <a:gd name="T30" fmla="*/ 56 w 419"/>
              <a:gd name="T31" fmla="*/ 244 h 272"/>
              <a:gd name="T32" fmla="*/ 0 w 419"/>
              <a:gd name="T33" fmla="*/ 188 h 272"/>
              <a:gd name="T34" fmla="*/ 56 w 419"/>
              <a:gd name="T35" fmla="*/ 132 h 272"/>
              <a:gd name="T36" fmla="*/ 59 w 419"/>
              <a:gd name="T37" fmla="*/ 132 h 272"/>
              <a:gd name="T38" fmla="*/ 139 w 419"/>
              <a:gd name="T39" fmla="*/ 54 h 272"/>
              <a:gd name="T40" fmla="*/ 170 w 419"/>
              <a:gd name="T41" fmla="*/ 60 h 272"/>
              <a:gd name="T42" fmla="*/ 256 w 419"/>
              <a:gd name="T43" fmla="*/ 0 h 272"/>
              <a:gd name="T44" fmla="*/ 347 w 419"/>
              <a:gd name="T45" fmla="*/ 92 h 272"/>
              <a:gd name="T46" fmla="*/ 347 w 419"/>
              <a:gd name="T47" fmla="*/ 102 h 272"/>
              <a:gd name="T48" fmla="*/ 348 w 419"/>
              <a:gd name="T49" fmla="*/ 102 h 272"/>
              <a:gd name="T50" fmla="*/ 419 w 419"/>
              <a:gd name="T51" fmla="*/ 173 h 272"/>
              <a:gd name="T52" fmla="*/ 209 w 419"/>
              <a:gd name="T53" fmla="*/ 108 h 272"/>
              <a:gd name="T54" fmla="*/ 205 w 419"/>
              <a:gd name="T55" fmla="*/ 110 h 272"/>
              <a:gd name="T56" fmla="*/ 136 w 419"/>
              <a:gd name="T57" fmla="*/ 194 h 272"/>
              <a:gd name="T58" fmla="*/ 135 w 419"/>
              <a:gd name="T59" fmla="*/ 198 h 272"/>
              <a:gd name="T60" fmla="*/ 139 w 419"/>
              <a:gd name="T61" fmla="*/ 200 h 272"/>
              <a:gd name="T62" fmla="*/ 170 w 419"/>
              <a:gd name="T63" fmla="*/ 200 h 272"/>
              <a:gd name="T64" fmla="*/ 174 w 419"/>
              <a:gd name="T65" fmla="*/ 203 h 272"/>
              <a:gd name="T66" fmla="*/ 174 w 419"/>
              <a:gd name="T67" fmla="*/ 265 h 272"/>
              <a:gd name="T68" fmla="*/ 180 w 419"/>
              <a:gd name="T69" fmla="*/ 272 h 272"/>
              <a:gd name="T70" fmla="*/ 239 w 419"/>
              <a:gd name="T71" fmla="*/ 272 h 272"/>
              <a:gd name="T72" fmla="*/ 245 w 419"/>
              <a:gd name="T73" fmla="*/ 265 h 272"/>
              <a:gd name="T74" fmla="*/ 245 w 419"/>
              <a:gd name="T75" fmla="*/ 203 h 272"/>
              <a:gd name="T76" fmla="*/ 249 w 419"/>
              <a:gd name="T77" fmla="*/ 200 h 272"/>
              <a:gd name="T78" fmla="*/ 280 w 419"/>
              <a:gd name="T79" fmla="*/ 200 h 272"/>
              <a:gd name="T80" fmla="*/ 284 w 419"/>
              <a:gd name="T81" fmla="*/ 198 h 272"/>
              <a:gd name="T82" fmla="*/ 283 w 419"/>
              <a:gd name="T83" fmla="*/ 194 h 272"/>
              <a:gd name="T84" fmla="*/ 214 w 419"/>
              <a:gd name="T85" fmla="*/ 110 h 272"/>
              <a:gd name="T86" fmla="*/ 209 w 419"/>
              <a:gd name="T87" fmla="*/ 10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272">
                <a:moveTo>
                  <a:pt x="419" y="173"/>
                </a:moveTo>
                <a:cubicBezTo>
                  <a:pt x="419" y="212"/>
                  <a:pt x="387" y="244"/>
                  <a:pt x="348" y="244"/>
                </a:cubicBezTo>
                <a:cubicBezTo>
                  <a:pt x="257" y="244"/>
                  <a:pt x="257" y="244"/>
                  <a:pt x="257" y="244"/>
                </a:cubicBezTo>
                <a:cubicBezTo>
                  <a:pt x="257" y="212"/>
                  <a:pt x="257" y="212"/>
                  <a:pt x="257" y="212"/>
                </a:cubicBezTo>
                <a:cubicBezTo>
                  <a:pt x="280" y="212"/>
                  <a:pt x="280" y="212"/>
                  <a:pt x="280" y="212"/>
                </a:cubicBezTo>
                <a:cubicBezTo>
                  <a:pt x="287" y="212"/>
                  <a:pt x="292" y="208"/>
                  <a:pt x="295" y="203"/>
                </a:cubicBezTo>
                <a:cubicBezTo>
                  <a:pt x="297" y="197"/>
                  <a:pt x="296" y="191"/>
                  <a:pt x="292" y="186"/>
                </a:cubicBezTo>
                <a:cubicBezTo>
                  <a:pt x="223" y="103"/>
                  <a:pt x="223" y="103"/>
                  <a:pt x="223" y="103"/>
                </a:cubicBezTo>
                <a:cubicBezTo>
                  <a:pt x="219" y="99"/>
                  <a:pt x="214" y="96"/>
                  <a:pt x="209" y="96"/>
                </a:cubicBezTo>
                <a:cubicBezTo>
                  <a:pt x="204" y="96"/>
                  <a:pt x="199" y="99"/>
                  <a:pt x="196" y="103"/>
                </a:cubicBezTo>
                <a:cubicBezTo>
                  <a:pt x="127" y="186"/>
                  <a:pt x="127" y="186"/>
                  <a:pt x="127" y="186"/>
                </a:cubicBezTo>
                <a:cubicBezTo>
                  <a:pt x="123" y="191"/>
                  <a:pt x="122" y="197"/>
                  <a:pt x="124" y="203"/>
                </a:cubicBezTo>
                <a:cubicBezTo>
                  <a:pt x="127" y="208"/>
                  <a:pt x="132" y="212"/>
                  <a:pt x="139" y="212"/>
                </a:cubicBezTo>
                <a:cubicBezTo>
                  <a:pt x="162" y="212"/>
                  <a:pt x="162" y="212"/>
                  <a:pt x="162" y="212"/>
                </a:cubicBezTo>
                <a:cubicBezTo>
                  <a:pt x="162" y="244"/>
                  <a:pt x="162" y="244"/>
                  <a:pt x="162" y="244"/>
                </a:cubicBezTo>
                <a:cubicBezTo>
                  <a:pt x="56" y="244"/>
                  <a:pt x="56" y="244"/>
                  <a:pt x="56" y="244"/>
                </a:cubicBezTo>
                <a:cubicBezTo>
                  <a:pt x="25" y="244"/>
                  <a:pt x="0" y="219"/>
                  <a:pt x="0" y="188"/>
                </a:cubicBezTo>
                <a:cubicBezTo>
                  <a:pt x="0" y="157"/>
                  <a:pt x="25" y="132"/>
                  <a:pt x="56" y="132"/>
                </a:cubicBezTo>
                <a:cubicBezTo>
                  <a:pt x="57" y="132"/>
                  <a:pt x="58" y="132"/>
                  <a:pt x="59" y="132"/>
                </a:cubicBezTo>
                <a:cubicBezTo>
                  <a:pt x="60" y="89"/>
                  <a:pt x="96" y="54"/>
                  <a:pt x="139" y="54"/>
                </a:cubicBezTo>
                <a:cubicBezTo>
                  <a:pt x="150" y="54"/>
                  <a:pt x="160" y="57"/>
                  <a:pt x="170" y="60"/>
                </a:cubicBezTo>
                <a:cubicBezTo>
                  <a:pt x="183" y="25"/>
                  <a:pt x="216" y="0"/>
                  <a:pt x="256" y="0"/>
                </a:cubicBezTo>
                <a:cubicBezTo>
                  <a:pt x="306" y="0"/>
                  <a:pt x="347" y="41"/>
                  <a:pt x="347" y="92"/>
                </a:cubicBezTo>
                <a:cubicBezTo>
                  <a:pt x="347" y="95"/>
                  <a:pt x="347" y="98"/>
                  <a:pt x="347" y="102"/>
                </a:cubicBezTo>
                <a:cubicBezTo>
                  <a:pt x="347" y="102"/>
                  <a:pt x="347" y="102"/>
                  <a:pt x="348" y="102"/>
                </a:cubicBezTo>
                <a:cubicBezTo>
                  <a:pt x="387" y="102"/>
                  <a:pt x="419" y="134"/>
                  <a:pt x="419" y="173"/>
                </a:cubicBezTo>
                <a:close/>
                <a:moveTo>
                  <a:pt x="209" y="108"/>
                </a:moveTo>
                <a:cubicBezTo>
                  <a:pt x="208" y="108"/>
                  <a:pt x="206" y="109"/>
                  <a:pt x="205" y="110"/>
                </a:cubicBezTo>
                <a:cubicBezTo>
                  <a:pt x="136" y="194"/>
                  <a:pt x="136" y="194"/>
                  <a:pt x="136" y="194"/>
                </a:cubicBezTo>
                <a:cubicBezTo>
                  <a:pt x="134" y="196"/>
                  <a:pt x="134" y="197"/>
                  <a:pt x="135" y="198"/>
                </a:cubicBezTo>
                <a:cubicBezTo>
                  <a:pt x="135" y="199"/>
                  <a:pt x="136" y="200"/>
                  <a:pt x="139" y="200"/>
                </a:cubicBezTo>
                <a:cubicBezTo>
                  <a:pt x="170" y="200"/>
                  <a:pt x="170" y="200"/>
                  <a:pt x="170" y="200"/>
                </a:cubicBezTo>
                <a:cubicBezTo>
                  <a:pt x="172" y="200"/>
                  <a:pt x="174" y="201"/>
                  <a:pt x="174" y="203"/>
                </a:cubicBezTo>
                <a:cubicBezTo>
                  <a:pt x="174" y="265"/>
                  <a:pt x="174" y="265"/>
                  <a:pt x="174" y="265"/>
                </a:cubicBezTo>
                <a:cubicBezTo>
                  <a:pt x="174" y="269"/>
                  <a:pt x="176" y="272"/>
                  <a:pt x="180" y="272"/>
                </a:cubicBezTo>
                <a:cubicBezTo>
                  <a:pt x="239" y="272"/>
                  <a:pt x="239" y="272"/>
                  <a:pt x="239" y="272"/>
                </a:cubicBezTo>
                <a:cubicBezTo>
                  <a:pt x="242" y="272"/>
                  <a:pt x="245" y="269"/>
                  <a:pt x="245" y="265"/>
                </a:cubicBezTo>
                <a:cubicBezTo>
                  <a:pt x="245" y="203"/>
                  <a:pt x="245" y="203"/>
                  <a:pt x="245" y="203"/>
                </a:cubicBezTo>
                <a:cubicBezTo>
                  <a:pt x="245" y="201"/>
                  <a:pt x="247" y="200"/>
                  <a:pt x="249" y="200"/>
                </a:cubicBezTo>
                <a:cubicBezTo>
                  <a:pt x="280" y="200"/>
                  <a:pt x="280" y="200"/>
                  <a:pt x="280" y="200"/>
                </a:cubicBezTo>
                <a:cubicBezTo>
                  <a:pt x="283" y="200"/>
                  <a:pt x="284" y="199"/>
                  <a:pt x="284" y="198"/>
                </a:cubicBezTo>
                <a:cubicBezTo>
                  <a:pt x="284" y="197"/>
                  <a:pt x="285" y="196"/>
                  <a:pt x="283" y="194"/>
                </a:cubicBezTo>
                <a:cubicBezTo>
                  <a:pt x="214" y="110"/>
                  <a:pt x="214" y="110"/>
                  <a:pt x="214" y="110"/>
                </a:cubicBezTo>
                <a:cubicBezTo>
                  <a:pt x="213" y="109"/>
                  <a:pt x="211" y="108"/>
                  <a:pt x="209" y="108"/>
                </a:cubicBezTo>
                <a:close/>
              </a:path>
            </a:pathLst>
          </a:custGeom>
          <a:solidFill>
            <a:srgbClr val="F3C30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a:spLocks noEditPoints="1"/>
          </p:cNvSpPr>
          <p:nvPr/>
        </p:nvSpPr>
        <p:spPr bwMode="auto">
          <a:xfrm>
            <a:off x="7703060" y="4110536"/>
            <a:ext cx="327777" cy="301900"/>
          </a:xfrm>
          <a:custGeom>
            <a:avLst/>
            <a:gdLst>
              <a:gd name="T0" fmla="*/ 233 w 322"/>
              <a:gd name="T1" fmla="*/ 274 h 296"/>
              <a:gd name="T2" fmla="*/ 21 w 322"/>
              <a:gd name="T3" fmla="*/ 194 h 296"/>
              <a:gd name="T4" fmla="*/ 233 w 322"/>
              <a:gd name="T5" fmla="*/ 251 h 296"/>
              <a:gd name="T6" fmla="*/ 233 w 322"/>
              <a:gd name="T7" fmla="*/ 213 h 296"/>
              <a:gd name="T8" fmla="*/ 21 w 322"/>
              <a:gd name="T9" fmla="*/ 155 h 296"/>
              <a:gd name="T10" fmla="*/ 233 w 322"/>
              <a:gd name="T11" fmla="*/ 236 h 296"/>
              <a:gd name="T12" fmla="*/ 233 w 322"/>
              <a:gd name="T13" fmla="*/ 213 h 296"/>
              <a:gd name="T14" fmla="*/ 39 w 322"/>
              <a:gd name="T15" fmla="*/ 146 h 296"/>
              <a:gd name="T16" fmla="*/ 39 w 322"/>
              <a:gd name="T17" fmla="*/ 169 h 296"/>
              <a:gd name="T18" fmla="*/ 300 w 322"/>
              <a:gd name="T19" fmla="*/ 117 h 296"/>
              <a:gd name="T20" fmla="*/ 124 w 322"/>
              <a:gd name="T21" fmla="*/ 66 h 296"/>
              <a:gd name="T22" fmla="*/ 125 w 322"/>
              <a:gd name="T23" fmla="*/ 86 h 296"/>
              <a:gd name="T24" fmla="*/ 124 w 322"/>
              <a:gd name="T25" fmla="*/ 66 h 296"/>
              <a:gd name="T26" fmla="*/ 194 w 322"/>
              <a:gd name="T27" fmla="*/ 92 h 296"/>
              <a:gd name="T28" fmla="*/ 197 w 322"/>
              <a:gd name="T29" fmla="*/ 114 h 296"/>
              <a:gd name="T30" fmla="*/ 177 w 322"/>
              <a:gd name="T31" fmla="*/ 121 h 296"/>
              <a:gd name="T32" fmla="*/ 127 w 322"/>
              <a:gd name="T33" fmla="*/ 126 h 296"/>
              <a:gd name="T34" fmla="*/ 157 w 322"/>
              <a:gd name="T35" fmla="*/ 137 h 296"/>
              <a:gd name="T36" fmla="*/ 192 w 322"/>
              <a:gd name="T37" fmla="*/ 131 h 296"/>
              <a:gd name="T38" fmla="*/ 221 w 322"/>
              <a:gd name="T39" fmla="*/ 136 h 296"/>
              <a:gd name="T40" fmla="*/ 233 w 322"/>
              <a:gd name="T41" fmla="*/ 109 h 296"/>
              <a:gd name="T42" fmla="*/ 200 w 322"/>
              <a:gd name="T43" fmla="*/ 79 h 296"/>
              <a:gd name="T44" fmla="*/ 141 w 322"/>
              <a:gd name="T45" fmla="*/ 60 h 296"/>
              <a:gd name="T46" fmla="*/ 167 w 322"/>
              <a:gd name="T47" fmla="*/ 63 h 296"/>
              <a:gd name="T48" fmla="*/ 187 w 322"/>
              <a:gd name="T49" fmla="*/ 53 h 296"/>
              <a:gd name="T50" fmla="*/ 129 w 322"/>
              <a:gd name="T51" fmla="*/ 49 h 296"/>
              <a:gd name="T52" fmla="*/ 100 w 322"/>
              <a:gd name="T53" fmla="*/ 44 h 296"/>
              <a:gd name="T54" fmla="*/ 89 w 322"/>
              <a:gd name="T55" fmla="*/ 89 h 296"/>
              <a:gd name="T56" fmla="*/ 155 w 322"/>
              <a:gd name="T57" fmla="*/ 96 h 296"/>
              <a:gd name="T58" fmla="*/ 177 w 322"/>
              <a:gd name="T59" fmla="*/ 121 h 296"/>
              <a:gd name="T60" fmla="*/ 282 w 322"/>
              <a:gd name="T61" fmla="*/ 50 h 296"/>
              <a:gd name="T62" fmla="*/ 39 w 322"/>
              <a:gd name="T63" fmla="*/ 13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96">
                <a:moveTo>
                  <a:pt x="300" y="194"/>
                </a:moveTo>
                <a:cubicBezTo>
                  <a:pt x="308" y="225"/>
                  <a:pt x="283" y="257"/>
                  <a:pt x="233" y="274"/>
                </a:cubicBezTo>
                <a:cubicBezTo>
                  <a:pt x="166" y="296"/>
                  <a:pt x="79" y="284"/>
                  <a:pt x="39" y="246"/>
                </a:cubicBezTo>
                <a:cubicBezTo>
                  <a:pt x="22" y="230"/>
                  <a:pt x="16" y="211"/>
                  <a:pt x="21" y="194"/>
                </a:cubicBezTo>
                <a:cubicBezTo>
                  <a:pt x="24" y="204"/>
                  <a:pt x="30" y="214"/>
                  <a:pt x="39" y="223"/>
                </a:cubicBezTo>
                <a:cubicBezTo>
                  <a:pt x="79" y="261"/>
                  <a:pt x="166" y="273"/>
                  <a:pt x="233" y="251"/>
                </a:cubicBezTo>
                <a:cubicBezTo>
                  <a:pt x="271" y="238"/>
                  <a:pt x="294" y="217"/>
                  <a:pt x="300" y="194"/>
                </a:cubicBezTo>
                <a:close/>
                <a:moveTo>
                  <a:pt x="233" y="213"/>
                </a:moveTo>
                <a:cubicBezTo>
                  <a:pt x="166" y="235"/>
                  <a:pt x="79" y="222"/>
                  <a:pt x="39" y="185"/>
                </a:cubicBezTo>
                <a:cubicBezTo>
                  <a:pt x="30" y="175"/>
                  <a:pt x="24" y="165"/>
                  <a:pt x="21" y="155"/>
                </a:cubicBezTo>
                <a:cubicBezTo>
                  <a:pt x="16" y="173"/>
                  <a:pt x="22" y="191"/>
                  <a:pt x="39" y="208"/>
                </a:cubicBezTo>
                <a:cubicBezTo>
                  <a:pt x="79" y="245"/>
                  <a:pt x="166" y="258"/>
                  <a:pt x="233" y="236"/>
                </a:cubicBezTo>
                <a:cubicBezTo>
                  <a:pt x="283" y="219"/>
                  <a:pt x="308" y="187"/>
                  <a:pt x="300" y="156"/>
                </a:cubicBezTo>
                <a:cubicBezTo>
                  <a:pt x="294" y="179"/>
                  <a:pt x="271" y="200"/>
                  <a:pt x="233" y="213"/>
                </a:cubicBezTo>
                <a:close/>
                <a:moveTo>
                  <a:pt x="233" y="174"/>
                </a:moveTo>
                <a:cubicBezTo>
                  <a:pt x="166" y="196"/>
                  <a:pt x="79" y="184"/>
                  <a:pt x="39" y="146"/>
                </a:cubicBezTo>
                <a:cubicBezTo>
                  <a:pt x="30" y="137"/>
                  <a:pt x="24" y="127"/>
                  <a:pt x="21" y="117"/>
                </a:cubicBezTo>
                <a:cubicBezTo>
                  <a:pt x="16" y="134"/>
                  <a:pt x="22" y="153"/>
                  <a:pt x="39" y="169"/>
                </a:cubicBezTo>
                <a:cubicBezTo>
                  <a:pt x="79" y="207"/>
                  <a:pt x="166" y="219"/>
                  <a:pt x="233" y="197"/>
                </a:cubicBezTo>
                <a:cubicBezTo>
                  <a:pt x="283" y="180"/>
                  <a:pt x="308" y="148"/>
                  <a:pt x="300" y="117"/>
                </a:cubicBezTo>
                <a:cubicBezTo>
                  <a:pt x="294" y="140"/>
                  <a:pt x="271" y="161"/>
                  <a:pt x="233" y="174"/>
                </a:cubicBezTo>
                <a:close/>
                <a:moveTo>
                  <a:pt x="124" y="66"/>
                </a:moveTo>
                <a:cubicBezTo>
                  <a:pt x="143" y="85"/>
                  <a:pt x="143" y="85"/>
                  <a:pt x="143" y="85"/>
                </a:cubicBezTo>
                <a:cubicBezTo>
                  <a:pt x="133" y="86"/>
                  <a:pt x="127" y="86"/>
                  <a:pt x="125" y="86"/>
                </a:cubicBezTo>
                <a:cubicBezTo>
                  <a:pt x="119" y="86"/>
                  <a:pt x="114" y="85"/>
                  <a:pt x="111" y="82"/>
                </a:cubicBezTo>
                <a:cubicBezTo>
                  <a:pt x="105" y="76"/>
                  <a:pt x="109" y="71"/>
                  <a:pt x="124" y="66"/>
                </a:cubicBezTo>
                <a:close/>
                <a:moveTo>
                  <a:pt x="176" y="94"/>
                </a:moveTo>
                <a:cubicBezTo>
                  <a:pt x="185" y="93"/>
                  <a:pt x="191" y="92"/>
                  <a:pt x="194" y="92"/>
                </a:cubicBezTo>
                <a:cubicBezTo>
                  <a:pt x="201" y="93"/>
                  <a:pt x="206" y="94"/>
                  <a:pt x="209" y="97"/>
                </a:cubicBezTo>
                <a:cubicBezTo>
                  <a:pt x="215" y="103"/>
                  <a:pt x="211" y="108"/>
                  <a:pt x="197" y="114"/>
                </a:cubicBezTo>
                <a:cubicBezTo>
                  <a:pt x="176" y="94"/>
                  <a:pt x="176" y="94"/>
                  <a:pt x="176" y="94"/>
                </a:cubicBezTo>
                <a:close/>
                <a:moveTo>
                  <a:pt x="177" y="121"/>
                </a:moveTo>
                <a:cubicBezTo>
                  <a:pt x="164" y="125"/>
                  <a:pt x="155" y="124"/>
                  <a:pt x="150" y="119"/>
                </a:cubicBezTo>
                <a:cubicBezTo>
                  <a:pt x="127" y="126"/>
                  <a:pt x="127" y="126"/>
                  <a:pt x="127" y="126"/>
                </a:cubicBezTo>
                <a:cubicBezTo>
                  <a:pt x="130" y="128"/>
                  <a:pt x="130" y="128"/>
                  <a:pt x="130" y="128"/>
                </a:cubicBezTo>
                <a:cubicBezTo>
                  <a:pt x="135" y="133"/>
                  <a:pt x="144" y="136"/>
                  <a:pt x="157" y="137"/>
                </a:cubicBezTo>
                <a:cubicBezTo>
                  <a:pt x="168" y="137"/>
                  <a:pt x="178" y="136"/>
                  <a:pt x="188" y="132"/>
                </a:cubicBezTo>
                <a:cubicBezTo>
                  <a:pt x="192" y="131"/>
                  <a:pt x="192" y="131"/>
                  <a:pt x="192" y="131"/>
                </a:cubicBezTo>
                <a:cubicBezTo>
                  <a:pt x="204" y="142"/>
                  <a:pt x="204" y="142"/>
                  <a:pt x="204" y="142"/>
                </a:cubicBezTo>
                <a:cubicBezTo>
                  <a:pt x="221" y="136"/>
                  <a:pt x="221" y="136"/>
                  <a:pt x="221" y="136"/>
                </a:cubicBezTo>
                <a:cubicBezTo>
                  <a:pt x="209" y="125"/>
                  <a:pt x="209" y="125"/>
                  <a:pt x="209" y="125"/>
                </a:cubicBezTo>
                <a:cubicBezTo>
                  <a:pt x="220" y="121"/>
                  <a:pt x="228" y="116"/>
                  <a:pt x="233" y="109"/>
                </a:cubicBezTo>
                <a:cubicBezTo>
                  <a:pt x="238" y="102"/>
                  <a:pt x="237" y="95"/>
                  <a:pt x="231" y="89"/>
                </a:cubicBezTo>
                <a:cubicBezTo>
                  <a:pt x="224" y="83"/>
                  <a:pt x="214" y="80"/>
                  <a:pt x="200" y="79"/>
                </a:cubicBezTo>
                <a:cubicBezTo>
                  <a:pt x="192" y="79"/>
                  <a:pt x="180" y="79"/>
                  <a:pt x="163" y="81"/>
                </a:cubicBezTo>
                <a:cubicBezTo>
                  <a:pt x="141" y="60"/>
                  <a:pt x="141" y="60"/>
                  <a:pt x="141" y="60"/>
                </a:cubicBezTo>
                <a:cubicBezTo>
                  <a:pt x="147" y="58"/>
                  <a:pt x="152" y="57"/>
                  <a:pt x="156" y="57"/>
                </a:cubicBezTo>
                <a:cubicBezTo>
                  <a:pt x="160" y="58"/>
                  <a:pt x="164" y="59"/>
                  <a:pt x="167" y="63"/>
                </a:cubicBezTo>
                <a:cubicBezTo>
                  <a:pt x="189" y="56"/>
                  <a:pt x="189" y="56"/>
                  <a:pt x="189" y="56"/>
                </a:cubicBezTo>
                <a:cubicBezTo>
                  <a:pt x="187" y="53"/>
                  <a:pt x="187" y="53"/>
                  <a:pt x="187" y="53"/>
                </a:cubicBezTo>
                <a:cubicBezTo>
                  <a:pt x="182" y="48"/>
                  <a:pt x="173" y="46"/>
                  <a:pt x="160" y="45"/>
                </a:cubicBezTo>
                <a:cubicBezTo>
                  <a:pt x="150" y="45"/>
                  <a:pt x="139" y="46"/>
                  <a:pt x="129" y="49"/>
                </a:cubicBezTo>
                <a:cubicBezTo>
                  <a:pt x="118" y="38"/>
                  <a:pt x="118" y="38"/>
                  <a:pt x="118" y="38"/>
                </a:cubicBezTo>
                <a:cubicBezTo>
                  <a:pt x="100" y="44"/>
                  <a:pt x="100" y="44"/>
                  <a:pt x="100" y="44"/>
                </a:cubicBezTo>
                <a:cubicBezTo>
                  <a:pt x="112" y="55"/>
                  <a:pt x="112" y="55"/>
                  <a:pt x="112" y="55"/>
                </a:cubicBezTo>
                <a:cubicBezTo>
                  <a:pt x="84" y="66"/>
                  <a:pt x="76" y="77"/>
                  <a:pt x="89" y="89"/>
                </a:cubicBezTo>
                <a:cubicBezTo>
                  <a:pt x="95" y="95"/>
                  <a:pt x="105" y="98"/>
                  <a:pt x="119" y="99"/>
                </a:cubicBezTo>
                <a:cubicBezTo>
                  <a:pt x="128" y="99"/>
                  <a:pt x="140" y="98"/>
                  <a:pt x="155" y="96"/>
                </a:cubicBezTo>
                <a:cubicBezTo>
                  <a:pt x="180" y="120"/>
                  <a:pt x="180" y="120"/>
                  <a:pt x="180" y="120"/>
                </a:cubicBezTo>
                <a:cubicBezTo>
                  <a:pt x="177" y="121"/>
                  <a:pt x="177" y="121"/>
                  <a:pt x="177" y="121"/>
                </a:cubicBezTo>
                <a:close/>
                <a:moveTo>
                  <a:pt x="88" y="22"/>
                </a:moveTo>
                <a:cubicBezTo>
                  <a:pt x="155" y="0"/>
                  <a:pt x="242" y="12"/>
                  <a:pt x="282" y="50"/>
                </a:cubicBezTo>
                <a:cubicBezTo>
                  <a:pt x="322" y="88"/>
                  <a:pt x="300" y="136"/>
                  <a:pt x="233" y="159"/>
                </a:cubicBezTo>
                <a:cubicBezTo>
                  <a:pt x="166" y="181"/>
                  <a:pt x="79" y="168"/>
                  <a:pt x="39" y="131"/>
                </a:cubicBezTo>
                <a:cubicBezTo>
                  <a:pt x="0" y="93"/>
                  <a:pt x="21" y="44"/>
                  <a:pt x="88" y="22"/>
                </a:cubicBezTo>
                <a:close/>
              </a:path>
            </a:pathLst>
          </a:custGeom>
          <a:solidFill>
            <a:srgbClr val="1FD89C"/>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a:spLocks noEditPoints="1"/>
          </p:cNvSpPr>
          <p:nvPr/>
        </p:nvSpPr>
        <p:spPr bwMode="auto">
          <a:xfrm>
            <a:off x="3027197" y="1508591"/>
            <a:ext cx="370978" cy="345551"/>
          </a:xfrm>
          <a:custGeom>
            <a:avLst/>
            <a:gdLst>
              <a:gd name="T0" fmla="*/ 52 w 346"/>
              <a:gd name="T1" fmla="*/ 309 h 322"/>
              <a:gd name="T2" fmla="*/ 280 w 346"/>
              <a:gd name="T3" fmla="*/ 322 h 322"/>
              <a:gd name="T4" fmla="*/ 318 w 346"/>
              <a:gd name="T5" fmla="*/ 169 h 322"/>
              <a:gd name="T6" fmla="*/ 40 w 346"/>
              <a:gd name="T7" fmla="*/ 156 h 322"/>
              <a:gd name="T8" fmla="*/ 246 w 346"/>
              <a:gd name="T9" fmla="*/ 287 h 322"/>
              <a:gd name="T10" fmla="*/ 266 w 346"/>
              <a:gd name="T11" fmla="*/ 186 h 322"/>
              <a:gd name="T12" fmla="*/ 277 w 346"/>
              <a:gd name="T13" fmla="*/ 195 h 322"/>
              <a:gd name="T14" fmla="*/ 256 w 346"/>
              <a:gd name="T15" fmla="*/ 296 h 322"/>
              <a:gd name="T16" fmla="*/ 246 w 346"/>
              <a:gd name="T17" fmla="*/ 287 h 322"/>
              <a:gd name="T18" fmla="*/ 210 w 346"/>
              <a:gd name="T19" fmla="*/ 193 h 322"/>
              <a:gd name="T20" fmla="*/ 222 w 346"/>
              <a:gd name="T21" fmla="*/ 186 h 322"/>
              <a:gd name="T22" fmla="*/ 224 w 346"/>
              <a:gd name="T23" fmla="*/ 289 h 322"/>
              <a:gd name="T24" fmla="*/ 213 w 346"/>
              <a:gd name="T25" fmla="*/ 296 h 322"/>
              <a:gd name="T26" fmla="*/ 164 w 346"/>
              <a:gd name="T27" fmla="*/ 194 h 322"/>
              <a:gd name="T28" fmla="*/ 175 w 346"/>
              <a:gd name="T29" fmla="*/ 186 h 322"/>
              <a:gd name="T30" fmla="*/ 183 w 346"/>
              <a:gd name="T31" fmla="*/ 289 h 322"/>
              <a:gd name="T32" fmla="*/ 172 w 346"/>
              <a:gd name="T33" fmla="*/ 296 h 322"/>
              <a:gd name="T34" fmla="*/ 164 w 346"/>
              <a:gd name="T35" fmla="*/ 194 h 322"/>
              <a:gd name="T36" fmla="*/ 128 w 346"/>
              <a:gd name="T37" fmla="*/ 186 h 322"/>
              <a:gd name="T38" fmla="*/ 142 w 346"/>
              <a:gd name="T39" fmla="*/ 288 h 322"/>
              <a:gd name="T40" fmla="*/ 131 w 346"/>
              <a:gd name="T41" fmla="*/ 297 h 322"/>
              <a:gd name="T42" fmla="*/ 117 w 346"/>
              <a:gd name="T43" fmla="*/ 194 h 322"/>
              <a:gd name="T44" fmla="*/ 77 w 346"/>
              <a:gd name="T45" fmla="*/ 186 h 322"/>
              <a:gd name="T46" fmla="*/ 89 w 346"/>
              <a:gd name="T47" fmla="*/ 193 h 322"/>
              <a:gd name="T48" fmla="*/ 94 w 346"/>
              <a:gd name="T49" fmla="*/ 296 h 322"/>
              <a:gd name="T50" fmla="*/ 82 w 346"/>
              <a:gd name="T51" fmla="*/ 289 h 322"/>
              <a:gd name="T52" fmla="*/ 77 w 346"/>
              <a:gd name="T53" fmla="*/ 186 h 322"/>
              <a:gd name="T54" fmla="*/ 76 w 346"/>
              <a:gd name="T55" fmla="*/ 95 h 322"/>
              <a:gd name="T56" fmla="*/ 114 w 346"/>
              <a:gd name="T57" fmla="*/ 7 h 322"/>
              <a:gd name="T58" fmla="*/ 128 w 346"/>
              <a:gd name="T59" fmla="*/ 1 h 322"/>
              <a:gd name="T60" fmla="*/ 141 w 346"/>
              <a:gd name="T61" fmla="*/ 10 h 322"/>
              <a:gd name="T62" fmla="*/ 108 w 346"/>
              <a:gd name="T63" fmla="*/ 95 h 322"/>
              <a:gd name="T64" fmla="*/ 206 w 346"/>
              <a:gd name="T65" fmla="*/ 18 h 322"/>
              <a:gd name="T66" fmla="*/ 219 w 346"/>
              <a:gd name="T67" fmla="*/ 1 h 322"/>
              <a:gd name="T68" fmla="*/ 233 w 346"/>
              <a:gd name="T69" fmla="*/ 7 h 322"/>
              <a:gd name="T70" fmla="*/ 271 w 346"/>
              <a:gd name="T71" fmla="*/ 95 h 322"/>
              <a:gd name="T72" fmla="*/ 346 w 346"/>
              <a:gd name="T73" fmla="*/ 108 h 322"/>
              <a:gd name="T74" fmla="*/ 333 w 346"/>
              <a:gd name="T75" fmla="*/ 139 h 322"/>
              <a:gd name="T76" fmla="*/ 0 w 346"/>
              <a:gd name="T77" fmla="*/ 125 h 322"/>
              <a:gd name="T78" fmla="*/ 14 w 346"/>
              <a:gd name="T79" fmla="*/ 9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6" h="322">
                <a:moveTo>
                  <a:pt x="29" y="169"/>
                </a:moveTo>
                <a:cubicBezTo>
                  <a:pt x="52" y="309"/>
                  <a:pt x="52" y="309"/>
                  <a:pt x="52" y="309"/>
                </a:cubicBezTo>
                <a:cubicBezTo>
                  <a:pt x="53" y="316"/>
                  <a:pt x="60" y="322"/>
                  <a:pt x="67" y="322"/>
                </a:cubicBezTo>
                <a:cubicBezTo>
                  <a:pt x="280" y="322"/>
                  <a:pt x="280" y="322"/>
                  <a:pt x="280" y="322"/>
                </a:cubicBezTo>
                <a:cubicBezTo>
                  <a:pt x="287" y="322"/>
                  <a:pt x="294" y="316"/>
                  <a:pt x="295" y="309"/>
                </a:cubicBezTo>
                <a:cubicBezTo>
                  <a:pt x="318" y="169"/>
                  <a:pt x="318" y="169"/>
                  <a:pt x="318" y="169"/>
                </a:cubicBezTo>
                <a:cubicBezTo>
                  <a:pt x="319" y="162"/>
                  <a:pt x="314" y="156"/>
                  <a:pt x="306" y="156"/>
                </a:cubicBezTo>
                <a:cubicBezTo>
                  <a:pt x="40" y="156"/>
                  <a:pt x="40" y="156"/>
                  <a:pt x="40" y="156"/>
                </a:cubicBezTo>
                <a:cubicBezTo>
                  <a:pt x="33" y="156"/>
                  <a:pt x="28" y="162"/>
                  <a:pt x="29" y="169"/>
                </a:cubicBezTo>
                <a:close/>
                <a:moveTo>
                  <a:pt x="246" y="287"/>
                </a:moveTo>
                <a:cubicBezTo>
                  <a:pt x="257" y="193"/>
                  <a:pt x="257" y="193"/>
                  <a:pt x="257" y="193"/>
                </a:cubicBezTo>
                <a:cubicBezTo>
                  <a:pt x="258" y="188"/>
                  <a:pt x="262" y="185"/>
                  <a:pt x="266" y="186"/>
                </a:cubicBezTo>
                <a:cubicBezTo>
                  <a:pt x="270" y="186"/>
                  <a:pt x="270" y="186"/>
                  <a:pt x="270" y="186"/>
                </a:cubicBezTo>
                <a:cubicBezTo>
                  <a:pt x="274" y="187"/>
                  <a:pt x="277" y="191"/>
                  <a:pt x="277" y="195"/>
                </a:cubicBezTo>
                <a:cubicBezTo>
                  <a:pt x="265" y="289"/>
                  <a:pt x="265" y="289"/>
                  <a:pt x="265" y="289"/>
                </a:cubicBezTo>
                <a:cubicBezTo>
                  <a:pt x="264" y="294"/>
                  <a:pt x="260" y="297"/>
                  <a:pt x="256" y="296"/>
                </a:cubicBezTo>
                <a:cubicBezTo>
                  <a:pt x="253" y="296"/>
                  <a:pt x="253" y="296"/>
                  <a:pt x="253" y="296"/>
                </a:cubicBezTo>
                <a:cubicBezTo>
                  <a:pt x="248" y="295"/>
                  <a:pt x="245" y="291"/>
                  <a:pt x="246" y="287"/>
                </a:cubicBezTo>
                <a:close/>
                <a:moveTo>
                  <a:pt x="205" y="288"/>
                </a:moveTo>
                <a:cubicBezTo>
                  <a:pt x="210" y="193"/>
                  <a:pt x="210" y="193"/>
                  <a:pt x="210" y="193"/>
                </a:cubicBezTo>
                <a:cubicBezTo>
                  <a:pt x="210" y="189"/>
                  <a:pt x="214" y="185"/>
                  <a:pt x="218" y="186"/>
                </a:cubicBezTo>
                <a:cubicBezTo>
                  <a:pt x="222" y="186"/>
                  <a:pt x="222" y="186"/>
                  <a:pt x="222" y="186"/>
                </a:cubicBezTo>
                <a:cubicBezTo>
                  <a:pt x="226" y="186"/>
                  <a:pt x="230" y="190"/>
                  <a:pt x="229" y="194"/>
                </a:cubicBezTo>
                <a:cubicBezTo>
                  <a:pt x="224" y="289"/>
                  <a:pt x="224" y="289"/>
                  <a:pt x="224" y="289"/>
                </a:cubicBezTo>
                <a:cubicBezTo>
                  <a:pt x="224" y="293"/>
                  <a:pt x="220" y="297"/>
                  <a:pt x="216" y="297"/>
                </a:cubicBezTo>
                <a:cubicBezTo>
                  <a:pt x="213" y="296"/>
                  <a:pt x="213" y="296"/>
                  <a:pt x="213" y="296"/>
                </a:cubicBezTo>
                <a:cubicBezTo>
                  <a:pt x="208" y="296"/>
                  <a:pt x="205" y="292"/>
                  <a:pt x="205" y="288"/>
                </a:cubicBezTo>
                <a:close/>
                <a:moveTo>
                  <a:pt x="164" y="194"/>
                </a:moveTo>
                <a:cubicBezTo>
                  <a:pt x="164" y="189"/>
                  <a:pt x="167" y="186"/>
                  <a:pt x="172" y="186"/>
                </a:cubicBezTo>
                <a:cubicBezTo>
                  <a:pt x="175" y="186"/>
                  <a:pt x="175" y="186"/>
                  <a:pt x="175" y="186"/>
                </a:cubicBezTo>
                <a:cubicBezTo>
                  <a:pt x="180" y="186"/>
                  <a:pt x="183" y="189"/>
                  <a:pt x="183" y="194"/>
                </a:cubicBezTo>
                <a:cubicBezTo>
                  <a:pt x="183" y="289"/>
                  <a:pt x="183" y="289"/>
                  <a:pt x="183" y="289"/>
                </a:cubicBezTo>
                <a:cubicBezTo>
                  <a:pt x="183" y="293"/>
                  <a:pt x="180" y="296"/>
                  <a:pt x="175" y="296"/>
                </a:cubicBezTo>
                <a:cubicBezTo>
                  <a:pt x="172" y="296"/>
                  <a:pt x="172" y="296"/>
                  <a:pt x="172" y="296"/>
                </a:cubicBezTo>
                <a:cubicBezTo>
                  <a:pt x="167" y="296"/>
                  <a:pt x="164" y="293"/>
                  <a:pt x="164" y="289"/>
                </a:cubicBezTo>
                <a:lnTo>
                  <a:pt x="164" y="194"/>
                </a:lnTo>
                <a:close/>
                <a:moveTo>
                  <a:pt x="125" y="186"/>
                </a:moveTo>
                <a:cubicBezTo>
                  <a:pt x="128" y="186"/>
                  <a:pt x="128" y="186"/>
                  <a:pt x="128" y="186"/>
                </a:cubicBezTo>
                <a:cubicBezTo>
                  <a:pt x="133" y="185"/>
                  <a:pt x="136" y="189"/>
                  <a:pt x="137" y="193"/>
                </a:cubicBezTo>
                <a:cubicBezTo>
                  <a:pt x="142" y="288"/>
                  <a:pt x="142" y="288"/>
                  <a:pt x="142" y="288"/>
                </a:cubicBezTo>
                <a:cubicBezTo>
                  <a:pt x="142" y="292"/>
                  <a:pt x="139" y="296"/>
                  <a:pt x="134" y="296"/>
                </a:cubicBezTo>
                <a:cubicBezTo>
                  <a:pt x="131" y="297"/>
                  <a:pt x="131" y="297"/>
                  <a:pt x="131" y="297"/>
                </a:cubicBezTo>
                <a:cubicBezTo>
                  <a:pt x="126" y="297"/>
                  <a:pt x="122" y="293"/>
                  <a:pt x="122" y="289"/>
                </a:cubicBezTo>
                <a:cubicBezTo>
                  <a:pt x="117" y="194"/>
                  <a:pt x="117" y="194"/>
                  <a:pt x="117" y="194"/>
                </a:cubicBezTo>
                <a:cubicBezTo>
                  <a:pt x="117" y="190"/>
                  <a:pt x="120" y="186"/>
                  <a:pt x="125" y="186"/>
                </a:cubicBezTo>
                <a:close/>
                <a:moveTo>
                  <a:pt x="77" y="186"/>
                </a:moveTo>
                <a:cubicBezTo>
                  <a:pt x="81" y="186"/>
                  <a:pt x="81" y="186"/>
                  <a:pt x="81" y="186"/>
                </a:cubicBezTo>
                <a:cubicBezTo>
                  <a:pt x="85" y="185"/>
                  <a:pt x="89" y="188"/>
                  <a:pt x="89" y="193"/>
                </a:cubicBezTo>
                <a:cubicBezTo>
                  <a:pt x="101" y="287"/>
                  <a:pt x="101" y="287"/>
                  <a:pt x="101" y="287"/>
                </a:cubicBezTo>
                <a:cubicBezTo>
                  <a:pt x="102" y="291"/>
                  <a:pt x="98" y="295"/>
                  <a:pt x="94" y="296"/>
                </a:cubicBezTo>
                <a:cubicBezTo>
                  <a:pt x="91" y="296"/>
                  <a:pt x="91" y="296"/>
                  <a:pt x="91" y="296"/>
                </a:cubicBezTo>
                <a:cubicBezTo>
                  <a:pt x="86" y="297"/>
                  <a:pt x="82" y="294"/>
                  <a:pt x="82" y="289"/>
                </a:cubicBezTo>
                <a:cubicBezTo>
                  <a:pt x="70" y="195"/>
                  <a:pt x="70" y="195"/>
                  <a:pt x="70" y="195"/>
                </a:cubicBezTo>
                <a:cubicBezTo>
                  <a:pt x="70" y="191"/>
                  <a:pt x="73" y="187"/>
                  <a:pt x="77" y="186"/>
                </a:cubicBezTo>
                <a:close/>
                <a:moveTo>
                  <a:pt x="14" y="95"/>
                </a:moveTo>
                <a:cubicBezTo>
                  <a:pt x="76" y="95"/>
                  <a:pt x="76" y="95"/>
                  <a:pt x="76" y="95"/>
                </a:cubicBezTo>
                <a:cubicBezTo>
                  <a:pt x="76" y="94"/>
                  <a:pt x="76" y="94"/>
                  <a:pt x="76" y="94"/>
                </a:cubicBezTo>
                <a:cubicBezTo>
                  <a:pt x="114" y="7"/>
                  <a:pt x="114" y="7"/>
                  <a:pt x="114" y="7"/>
                </a:cubicBezTo>
                <a:cubicBezTo>
                  <a:pt x="115" y="3"/>
                  <a:pt x="119" y="0"/>
                  <a:pt x="123" y="0"/>
                </a:cubicBezTo>
                <a:cubicBezTo>
                  <a:pt x="125" y="0"/>
                  <a:pt x="126" y="0"/>
                  <a:pt x="128" y="1"/>
                </a:cubicBezTo>
                <a:cubicBezTo>
                  <a:pt x="135" y="4"/>
                  <a:pt x="135" y="4"/>
                  <a:pt x="135" y="4"/>
                </a:cubicBezTo>
                <a:cubicBezTo>
                  <a:pt x="138" y="6"/>
                  <a:pt x="140" y="8"/>
                  <a:pt x="141" y="10"/>
                </a:cubicBezTo>
                <a:cubicBezTo>
                  <a:pt x="142" y="13"/>
                  <a:pt x="142" y="16"/>
                  <a:pt x="141" y="18"/>
                </a:cubicBezTo>
                <a:cubicBezTo>
                  <a:pt x="108" y="95"/>
                  <a:pt x="108" y="95"/>
                  <a:pt x="108" y="95"/>
                </a:cubicBezTo>
                <a:cubicBezTo>
                  <a:pt x="239" y="95"/>
                  <a:pt x="239" y="95"/>
                  <a:pt x="239" y="95"/>
                </a:cubicBezTo>
                <a:cubicBezTo>
                  <a:pt x="206" y="18"/>
                  <a:pt x="206" y="18"/>
                  <a:pt x="206" y="18"/>
                </a:cubicBezTo>
                <a:cubicBezTo>
                  <a:pt x="203" y="13"/>
                  <a:pt x="206" y="7"/>
                  <a:pt x="211" y="4"/>
                </a:cubicBezTo>
                <a:cubicBezTo>
                  <a:pt x="219" y="1"/>
                  <a:pt x="219" y="1"/>
                  <a:pt x="219" y="1"/>
                </a:cubicBezTo>
                <a:cubicBezTo>
                  <a:pt x="220" y="0"/>
                  <a:pt x="222" y="0"/>
                  <a:pt x="223" y="0"/>
                </a:cubicBezTo>
                <a:cubicBezTo>
                  <a:pt x="228" y="0"/>
                  <a:pt x="231" y="3"/>
                  <a:pt x="233" y="7"/>
                </a:cubicBezTo>
                <a:cubicBezTo>
                  <a:pt x="271" y="94"/>
                  <a:pt x="271" y="94"/>
                  <a:pt x="271" y="94"/>
                </a:cubicBezTo>
                <a:cubicBezTo>
                  <a:pt x="271" y="94"/>
                  <a:pt x="271" y="94"/>
                  <a:pt x="271" y="95"/>
                </a:cubicBezTo>
                <a:cubicBezTo>
                  <a:pt x="333" y="95"/>
                  <a:pt x="333" y="95"/>
                  <a:pt x="333" y="95"/>
                </a:cubicBezTo>
                <a:cubicBezTo>
                  <a:pt x="340" y="95"/>
                  <a:pt x="346" y="101"/>
                  <a:pt x="346" y="108"/>
                </a:cubicBezTo>
                <a:cubicBezTo>
                  <a:pt x="346" y="125"/>
                  <a:pt x="346" y="125"/>
                  <a:pt x="346" y="125"/>
                </a:cubicBezTo>
                <a:cubicBezTo>
                  <a:pt x="346" y="133"/>
                  <a:pt x="340" y="139"/>
                  <a:pt x="333" y="139"/>
                </a:cubicBezTo>
                <a:cubicBezTo>
                  <a:pt x="14" y="139"/>
                  <a:pt x="14" y="139"/>
                  <a:pt x="14" y="139"/>
                </a:cubicBezTo>
                <a:cubicBezTo>
                  <a:pt x="6" y="139"/>
                  <a:pt x="0" y="133"/>
                  <a:pt x="0" y="125"/>
                </a:cubicBezTo>
                <a:cubicBezTo>
                  <a:pt x="0" y="108"/>
                  <a:pt x="0" y="108"/>
                  <a:pt x="0" y="108"/>
                </a:cubicBezTo>
                <a:cubicBezTo>
                  <a:pt x="0" y="101"/>
                  <a:pt x="6" y="95"/>
                  <a:pt x="14" y="95"/>
                </a:cubicBez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TextBox 52"/>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5" name="TextBox 5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inVertical)">
                                      <p:cBhvr>
                                        <p:cTn id="19" dur="500"/>
                                        <p:tgtEl>
                                          <p:spTgt spid="19"/>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barn(inVertical)">
                                      <p:cBhvr>
                                        <p:cTn id="23" dur="500"/>
                                        <p:tgtEl>
                                          <p:spTgt spid="34"/>
                                        </p:tgtEl>
                                      </p:cBhvr>
                                    </p:animEffect>
                                  </p:childTnLst>
                                </p:cTn>
                              </p:par>
                            </p:childTnLst>
                          </p:cTn>
                        </p:par>
                        <p:par>
                          <p:cTn id="24" fill="hold">
                            <p:stCondLst>
                              <p:cond delay="2500"/>
                            </p:stCondLst>
                            <p:childTnLst>
                              <p:par>
                                <p:cTn id="25" presetID="16" presetClass="entr" presetSubtype="21"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Vertical)">
                                      <p:cBhvr>
                                        <p:cTn id="27" dur="500"/>
                                        <p:tgtEl>
                                          <p:spTgt spid="29"/>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barn(inVertical)">
                                      <p:cBhvr>
                                        <p:cTn id="31" dur="500"/>
                                        <p:tgtEl>
                                          <p:spTgt spid="47"/>
                                        </p:tgtEl>
                                      </p:cBhvr>
                                    </p:animEffect>
                                  </p:childTnLst>
                                </p:cTn>
                              </p:par>
                            </p:childTnLst>
                          </p:cTn>
                        </p:par>
                        <p:par>
                          <p:cTn id="32" fill="hold">
                            <p:stCondLst>
                              <p:cond delay="3500"/>
                            </p:stCondLst>
                            <p:childTnLst>
                              <p:par>
                                <p:cTn id="33" presetID="16" presetClass="entr" presetSubtype="21"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barn(inVertical)">
                                      <p:cBhvr>
                                        <p:cTn id="35" dur="500"/>
                                        <p:tgtEl>
                                          <p:spTgt spid="14"/>
                                        </p:tgtEl>
                                      </p:cBhvr>
                                    </p:animEffect>
                                  </p:childTnLst>
                                </p:cTn>
                              </p:par>
                            </p:childTnLst>
                          </p:cTn>
                        </p:par>
                        <p:par>
                          <p:cTn id="36" fill="hold">
                            <p:stCondLst>
                              <p:cond delay="4000"/>
                            </p:stCondLst>
                            <p:childTnLst>
                              <p:par>
                                <p:cTn id="37" presetID="16" presetClass="entr" presetSubtype="21"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barn(inVertical)">
                                      <p:cBhvr>
                                        <p:cTn id="39" dur="500"/>
                                        <p:tgtEl>
                                          <p:spTgt spid="37"/>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barn(inVertical)">
                                      <p:cBhvr>
                                        <p:cTn id="43" dur="500"/>
                                        <p:tgtEl>
                                          <p:spTgt spid="48"/>
                                        </p:tgtEl>
                                      </p:cBhvr>
                                    </p:animEffect>
                                  </p:childTnLst>
                                </p:cTn>
                              </p:par>
                            </p:childTnLst>
                          </p:cTn>
                        </p:par>
                        <p:par>
                          <p:cTn id="44" fill="hold">
                            <p:stCondLst>
                              <p:cond delay="5000"/>
                            </p:stCondLst>
                            <p:childTnLst>
                              <p:par>
                                <p:cTn id="45" presetID="16" presetClass="entr" presetSubtype="21"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barn(inVertical)">
                                      <p:cBhvr>
                                        <p:cTn id="47" dur="500"/>
                                        <p:tgtEl>
                                          <p:spTgt spid="24"/>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barn(inVertical)">
                                      <p:cBhvr>
                                        <p:cTn id="51" dur="500"/>
                                        <p:tgtEl>
                                          <p:spTgt spid="4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500"/>
                                        <p:tgtEl>
                                          <p:spTgt spid="50"/>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500"/>
                                        <p:tgtEl>
                                          <p:spTgt spid="45"/>
                                        </p:tgtEl>
                                      </p:cBhvr>
                                    </p:animEffect>
                                  </p:childTnLst>
                                </p:cTn>
                              </p:par>
                            </p:childTnLst>
                          </p:cTn>
                        </p:par>
                        <p:par>
                          <p:cTn id="60" fill="hold">
                            <p:stCondLst>
                              <p:cond delay="7000"/>
                            </p:stCondLst>
                            <p:childTnLst>
                              <p:par>
                                <p:cTn id="61" presetID="10" presetClass="entr" presetSubtype="0" fill="hold" nodeType="after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500"/>
                                        <p:tgtEl>
                                          <p:spTgt spid="40"/>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49"/>
                                        </p:tgtEl>
                                        <p:attrNameLst>
                                          <p:attrName>style.visibility</p:attrName>
                                        </p:attrNameLst>
                                      </p:cBhvr>
                                      <p:to>
                                        <p:strVal val="visible"/>
                                      </p:to>
                                    </p:set>
                                    <p:animEffect transition="in" filter="fade">
                                      <p:cBhvr>
                                        <p:cTn id="67" dur="500"/>
                                        <p:tgtEl>
                                          <p:spTgt spid="49"/>
                                        </p:tgtEl>
                                      </p:cBhvr>
                                    </p:animEffect>
                                  </p:childTnLst>
                                </p:cTn>
                              </p:par>
                            </p:childTnLst>
                          </p:cTn>
                        </p:par>
                        <p:par>
                          <p:cTn id="68" fill="hold">
                            <p:stCondLst>
                              <p:cond delay="8000"/>
                            </p:stCondLst>
                            <p:childTnLst>
                              <p:par>
                                <p:cTn id="69" presetID="37" presetClass="entr" presetSubtype="0" fill="hold" grpId="0" nodeType="after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fade">
                                      <p:cBhvr>
                                        <p:cTn id="71" dur="750"/>
                                        <p:tgtEl>
                                          <p:spTgt spid="53"/>
                                        </p:tgtEl>
                                      </p:cBhvr>
                                    </p:animEffect>
                                    <p:anim calcmode="lin" valueType="num">
                                      <p:cBhvr>
                                        <p:cTn id="72" dur="750" fill="hold"/>
                                        <p:tgtEl>
                                          <p:spTgt spid="53"/>
                                        </p:tgtEl>
                                        <p:attrNameLst>
                                          <p:attrName>ppt_x</p:attrName>
                                        </p:attrNameLst>
                                      </p:cBhvr>
                                      <p:tavLst>
                                        <p:tav tm="0">
                                          <p:val>
                                            <p:strVal val="#ppt_x"/>
                                          </p:val>
                                        </p:tav>
                                        <p:tav tm="100000">
                                          <p:val>
                                            <p:strVal val="#ppt_x"/>
                                          </p:val>
                                        </p:tav>
                                      </p:tavLst>
                                    </p:anim>
                                    <p:anim calcmode="lin" valueType="num">
                                      <p:cBhvr>
                                        <p:cTn id="73" dur="675" decel="100000" fill="hold"/>
                                        <p:tgtEl>
                                          <p:spTgt spid="53"/>
                                        </p:tgtEl>
                                        <p:attrNameLst>
                                          <p:attrName>ppt_y</p:attrName>
                                        </p:attrNameLst>
                                      </p:cBhvr>
                                      <p:tavLst>
                                        <p:tav tm="0">
                                          <p:val>
                                            <p:strVal val="#ppt_y+1"/>
                                          </p:val>
                                        </p:tav>
                                        <p:tav tm="100000">
                                          <p:val>
                                            <p:strVal val="#ppt_y-.03"/>
                                          </p:val>
                                        </p:tav>
                                      </p:tavLst>
                                    </p:anim>
                                    <p:anim calcmode="lin" valueType="num">
                                      <p:cBhvr>
                                        <p:cTn id="74" dur="75" accel="100000" fill="hold">
                                          <p:stCondLst>
                                            <p:cond delay="675"/>
                                          </p:stCondLst>
                                        </p:cTn>
                                        <p:tgtEl>
                                          <p:spTgt spid="53"/>
                                        </p:tgtEl>
                                        <p:attrNameLst>
                                          <p:attrName>ppt_y</p:attrName>
                                        </p:attrNameLst>
                                      </p:cBhvr>
                                      <p:tavLst>
                                        <p:tav tm="0">
                                          <p:val>
                                            <p:strVal val="#ppt_y-.03"/>
                                          </p:val>
                                        </p:tav>
                                        <p:tav tm="100000">
                                          <p:val>
                                            <p:strVal val="#ppt_y"/>
                                          </p:val>
                                        </p:tav>
                                      </p:tavLst>
                                    </p:anim>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p:bldP spid="46" grpId="0" animBg="1"/>
      <p:bldP spid="47" grpId="0" animBg="1"/>
      <p:bldP spid="48" grpId="0" animBg="1"/>
      <p:bldP spid="49" grpId="0" animBg="1"/>
      <p:bldP spid="50" grpId="0" animBg="1"/>
      <p:bldP spid="53" grpId="0"/>
      <p:bldP spid="5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4"/>
          <p:cNvSpPr>
            <a:spLocks noEditPoints="1"/>
          </p:cNvSpPr>
          <p:nvPr/>
        </p:nvSpPr>
        <p:spPr bwMode="auto">
          <a:xfrm>
            <a:off x="2133600" y="4055812"/>
            <a:ext cx="423550" cy="582085"/>
          </a:xfrm>
          <a:custGeom>
            <a:avLst/>
            <a:gdLst>
              <a:gd name="T0" fmla="*/ 48 w 75"/>
              <a:gd name="T1" fmla="*/ 34 h 103"/>
              <a:gd name="T2" fmla="*/ 56 w 75"/>
              <a:gd name="T3" fmla="*/ 19 h 103"/>
              <a:gd name="T4" fmla="*/ 37 w 75"/>
              <a:gd name="T5" fmla="*/ 0 h 103"/>
              <a:gd name="T6" fmla="*/ 18 w 75"/>
              <a:gd name="T7" fmla="*/ 19 h 103"/>
              <a:gd name="T8" fmla="*/ 27 w 75"/>
              <a:gd name="T9" fmla="*/ 34 h 103"/>
              <a:gd name="T10" fmla="*/ 0 w 75"/>
              <a:gd name="T11" fmla="*/ 70 h 103"/>
              <a:gd name="T12" fmla="*/ 0 w 75"/>
              <a:gd name="T13" fmla="*/ 101 h 103"/>
              <a:gd name="T14" fmla="*/ 2 w 75"/>
              <a:gd name="T15" fmla="*/ 103 h 103"/>
              <a:gd name="T16" fmla="*/ 72 w 75"/>
              <a:gd name="T17" fmla="*/ 103 h 103"/>
              <a:gd name="T18" fmla="*/ 75 w 75"/>
              <a:gd name="T19" fmla="*/ 101 h 103"/>
              <a:gd name="T20" fmla="*/ 75 w 75"/>
              <a:gd name="T21" fmla="*/ 70 h 103"/>
              <a:gd name="T22" fmla="*/ 48 w 75"/>
              <a:gd name="T23" fmla="*/ 34 h 103"/>
              <a:gd name="T24" fmla="*/ 23 w 75"/>
              <a:gd name="T25" fmla="*/ 19 h 103"/>
              <a:gd name="T26" fmla="*/ 37 w 75"/>
              <a:gd name="T27" fmla="*/ 4 h 103"/>
              <a:gd name="T28" fmla="*/ 51 w 75"/>
              <a:gd name="T29" fmla="*/ 19 h 103"/>
              <a:gd name="T30" fmla="*/ 37 w 75"/>
              <a:gd name="T31" fmla="*/ 33 h 103"/>
              <a:gd name="T32" fmla="*/ 23 w 75"/>
              <a:gd name="T33" fmla="*/ 19 h 103"/>
              <a:gd name="T34" fmla="*/ 37 w 75"/>
              <a:gd name="T35" fmla="*/ 50 h 103"/>
              <a:gd name="T36" fmla="*/ 32 w 75"/>
              <a:gd name="T37" fmla="*/ 45 h 103"/>
              <a:gd name="T38" fmla="*/ 37 w 75"/>
              <a:gd name="T39" fmla="*/ 40 h 103"/>
              <a:gd name="T40" fmla="*/ 42 w 75"/>
              <a:gd name="T41" fmla="*/ 45 h 103"/>
              <a:gd name="T42" fmla="*/ 37 w 75"/>
              <a:gd name="T43" fmla="*/ 50 h 103"/>
              <a:gd name="T44" fmla="*/ 43 w 75"/>
              <a:gd name="T45" fmla="*/ 85 h 103"/>
              <a:gd name="T46" fmla="*/ 37 w 75"/>
              <a:gd name="T47" fmla="*/ 89 h 103"/>
              <a:gd name="T48" fmla="*/ 31 w 75"/>
              <a:gd name="T49" fmla="*/ 85 h 103"/>
              <a:gd name="T50" fmla="*/ 34 w 75"/>
              <a:gd name="T51" fmla="*/ 51 h 103"/>
              <a:gd name="T52" fmla="*/ 37 w 75"/>
              <a:gd name="T53" fmla="*/ 52 h 103"/>
              <a:gd name="T54" fmla="*/ 41 w 75"/>
              <a:gd name="T55" fmla="*/ 51 h 103"/>
              <a:gd name="T56" fmla="*/ 43 w 75"/>
              <a:gd name="T57" fmla="*/ 85 h 103"/>
              <a:gd name="T58" fmla="*/ 70 w 75"/>
              <a:gd name="T59" fmla="*/ 98 h 103"/>
              <a:gd name="T60" fmla="*/ 60 w 75"/>
              <a:gd name="T61" fmla="*/ 98 h 103"/>
              <a:gd name="T62" fmla="*/ 60 w 75"/>
              <a:gd name="T63" fmla="*/ 69 h 103"/>
              <a:gd name="T64" fmla="*/ 58 w 75"/>
              <a:gd name="T65" fmla="*/ 66 h 103"/>
              <a:gd name="T66" fmla="*/ 55 w 75"/>
              <a:gd name="T67" fmla="*/ 69 h 103"/>
              <a:gd name="T68" fmla="*/ 55 w 75"/>
              <a:gd name="T69" fmla="*/ 98 h 103"/>
              <a:gd name="T70" fmla="*/ 19 w 75"/>
              <a:gd name="T71" fmla="*/ 98 h 103"/>
              <a:gd name="T72" fmla="*/ 19 w 75"/>
              <a:gd name="T73" fmla="*/ 69 h 103"/>
              <a:gd name="T74" fmla="*/ 16 w 75"/>
              <a:gd name="T75" fmla="*/ 66 h 103"/>
              <a:gd name="T76" fmla="*/ 14 w 75"/>
              <a:gd name="T77" fmla="*/ 69 h 103"/>
              <a:gd name="T78" fmla="*/ 14 w 75"/>
              <a:gd name="T79" fmla="*/ 98 h 103"/>
              <a:gd name="T80" fmla="*/ 4 w 75"/>
              <a:gd name="T81" fmla="*/ 98 h 103"/>
              <a:gd name="T82" fmla="*/ 4 w 75"/>
              <a:gd name="T83" fmla="*/ 70 h 103"/>
              <a:gd name="T84" fmla="*/ 34 w 75"/>
              <a:gd name="T85" fmla="*/ 38 h 103"/>
              <a:gd name="T86" fmla="*/ 30 w 75"/>
              <a:gd name="T87" fmla="*/ 45 h 103"/>
              <a:gd name="T88" fmla="*/ 31 w 75"/>
              <a:gd name="T89" fmla="*/ 50 h 103"/>
              <a:gd name="T90" fmla="*/ 29 w 75"/>
              <a:gd name="T91" fmla="*/ 85 h 103"/>
              <a:gd name="T92" fmla="*/ 29 w 75"/>
              <a:gd name="T93" fmla="*/ 86 h 103"/>
              <a:gd name="T94" fmla="*/ 36 w 75"/>
              <a:gd name="T95" fmla="*/ 92 h 103"/>
              <a:gd name="T96" fmla="*/ 37 w 75"/>
              <a:gd name="T97" fmla="*/ 92 h 103"/>
              <a:gd name="T98" fmla="*/ 38 w 75"/>
              <a:gd name="T99" fmla="*/ 92 h 103"/>
              <a:gd name="T100" fmla="*/ 45 w 75"/>
              <a:gd name="T101" fmla="*/ 86 h 103"/>
              <a:gd name="T102" fmla="*/ 46 w 75"/>
              <a:gd name="T103" fmla="*/ 85 h 103"/>
              <a:gd name="T104" fmla="*/ 43 w 75"/>
              <a:gd name="T105" fmla="*/ 50 h 103"/>
              <a:gd name="T106" fmla="*/ 45 w 75"/>
              <a:gd name="T107" fmla="*/ 45 h 103"/>
              <a:gd name="T108" fmla="*/ 40 w 75"/>
              <a:gd name="T109" fmla="*/ 38 h 103"/>
              <a:gd name="T110" fmla="*/ 70 w 75"/>
              <a:gd name="T111" fmla="*/ 70 h 103"/>
              <a:gd name="T112" fmla="*/ 70 w 75"/>
              <a:gd name="T113"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3">
                <a:moveTo>
                  <a:pt x="48" y="34"/>
                </a:moveTo>
                <a:cubicBezTo>
                  <a:pt x="53" y="31"/>
                  <a:pt x="56" y="25"/>
                  <a:pt x="56" y="19"/>
                </a:cubicBezTo>
                <a:cubicBezTo>
                  <a:pt x="56" y="8"/>
                  <a:pt x="48" y="0"/>
                  <a:pt x="37" y="0"/>
                </a:cubicBezTo>
                <a:cubicBezTo>
                  <a:pt x="27" y="0"/>
                  <a:pt x="18" y="8"/>
                  <a:pt x="18" y="19"/>
                </a:cubicBezTo>
                <a:cubicBezTo>
                  <a:pt x="18" y="25"/>
                  <a:pt x="21" y="31"/>
                  <a:pt x="27" y="34"/>
                </a:cubicBezTo>
                <a:cubicBezTo>
                  <a:pt x="11" y="39"/>
                  <a:pt x="0" y="53"/>
                  <a:pt x="0" y="70"/>
                </a:cubicBezTo>
                <a:cubicBezTo>
                  <a:pt x="0" y="101"/>
                  <a:pt x="0" y="101"/>
                  <a:pt x="0" y="101"/>
                </a:cubicBezTo>
                <a:cubicBezTo>
                  <a:pt x="0" y="102"/>
                  <a:pt x="1" y="103"/>
                  <a:pt x="2" y="103"/>
                </a:cubicBezTo>
                <a:cubicBezTo>
                  <a:pt x="72" y="103"/>
                  <a:pt x="72" y="103"/>
                  <a:pt x="72" y="103"/>
                </a:cubicBezTo>
                <a:cubicBezTo>
                  <a:pt x="74" y="103"/>
                  <a:pt x="75" y="102"/>
                  <a:pt x="75" y="101"/>
                </a:cubicBezTo>
                <a:cubicBezTo>
                  <a:pt x="75" y="70"/>
                  <a:pt x="75" y="70"/>
                  <a:pt x="75" y="70"/>
                </a:cubicBezTo>
                <a:cubicBezTo>
                  <a:pt x="75" y="53"/>
                  <a:pt x="63" y="39"/>
                  <a:pt x="48" y="34"/>
                </a:cubicBezTo>
                <a:close/>
                <a:moveTo>
                  <a:pt x="23" y="19"/>
                </a:moveTo>
                <a:cubicBezTo>
                  <a:pt x="23" y="11"/>
                  <a:pt x="29" y="4"/>
                  <a:pt x="37" y="4"/>
                </a:cubicBezTo>
                <a:cubicBezTo>
                  <a:pt x="45" y="4"/>
                  <a:pt x="51" y="11"/>
                  <a:pt x="51" y="19"/>
                </a:cubicBezTo>
                <a:cubicBezTo>
                  <a:pt x="51" y="26"/>
                  <a:pt x="45" y="33"/>
                  <a:pt x="37" y="33"/>
                </a:cubicBezTo>
                <a:cubicBezTo>
                  <a:pt x="29" y="33"/>
                  <a:pt x="23" y="26"/>
                  <a:pt x="23" y="19"/>
                </a:cubicBezTo>
                <a:close/>
                <a:moveTo>
                  <a:pt x="37" y="50"/>
                </a:moveTo>
                <a:cubicBezTo>
                  <a:pt x="34" y="50"/>
                  <a:pt x="32" y="48"/>
                  <a:pt x="32" y="45"/>
                </a:cubicBezTo>
                <a:cubicBezTo>
                  <a:pt x="32" y="42"/>
                  <a:pt x="34" y="40"/>
                  <a:pt x="37" y="40"/>
                </a:cubicBezTo>
                <a:cubicBezTo>
                  <a:pt x="40" y="40"/>
                  <a:pt x="42" y="42"/>
                  <a:pt x="42" y="45"/>
                </a:cubicBezTo>
                <a:cubicBezTo>
                  <a:pt x="42" y="48"/>
                  <a:pt x="40" y="50"/>
                  <a:pt x="37" y="50"/>
                </a:cubicBezTo>
                <a:close/>
                <a:moveTo>
                  <a:pt x="43" y="85"/>
                </a:moveTo>
                <a:cubicBezTo>
                  <a:pt x="37" y="89"/>
                  <a:pt x="37" y="89"/>
                  <a:pt x="37" y="89"/>
                </a:cubicBezTo>
                <a:cubicBezTo>
                  <a:pt x="31" y="85"/>
                  <a:pt x="31" y="85"/>
                  <a:pt x="31" y="85"/>
                </a:cubicBezTo>
                <a:cubicBezTo>
                  <a:pt x="34" y="51"/>
                  <a:pt x="34" y="51"/>
                  <a:pt x="34" y="51"/>
                </a:cubicBezTo>
                <a:cubicBezTo>
                  <a:pt x="35" y="52"/>
                  <a:pt x="36" y="52"/>
                  <a:pt x="37" y="52"/>
                </a:cubicBezTo>
                <a:cubicBezTo>
                  <a:pt x="38" y="52"/>
                  <a:pt x="40" y="52"/>
                  <a:pt x="41" y="51"/>
                </a:cubicBezTo>
                <a:lnTo>
                  <a:pt x="43" y="85"/>
                </a:lnTo>
                <a:close/>
                <a:moveTo>
                  <a:pt x="70" y="98"/>
                </a:moveTo>
                <a:cubicBezTo>
                  <a:pt x="60" y="98"/>
                  <a:pt x="60" y="98"/>
                  <a:pt x="60" y="98"/>
                </a:cubicBezTo>
                <a:cubicBezTo>
                  <a:pt x="60" y="69"/>
                  <a:pt x="60" y="69"/>
                  <a:pt x="60" y="69"/>
                </a:cubicBezTo>
                <a:cubicBezTo>
                  <a:pt x="60" y="67"/>
                  <a:pt x="59" y="66"/>
                  <a:pt x="58" y="66"/>
                </a:cubicBezTo>
                <a:cubicBezTo>
                  <a:pt x="57" y="66"/>
                  <a:pt x="55" y="67"/>
                  <a:pt x="55" y="69"/>
                </a:cubicBezTo>
                <a:cubicBezTo>
                  <a:pt x="55" y="98"/>
                  <a:pt x="55" y="98"/>
                  <a:pt x="55" y="98"/>
                </a:cubicBezTo>
                <a:cubicBezTo>
                  <a:pt x="19" y="98"/>
                  <a:pt x="19" y="98"/>
                  <a:pt x="19" y="98"/>
                </a:cubicBezTo>
                <a:cubicBezTo>
                  <a:pt x="19" y="69"/>
                  <a:pt x="19" y="69"/>
                  <a:pt x="19" y="69"/>
                </a:cubicBezTo>
                <a:cubicBezTo>
                  <a:pt x="19" y="67"/>
                  <a:pt x="18" y="66"/>
                  <a:pt x="16" y="66"/>
                </a:cubicBezTo>
                <a:cubicBezTo>
                  <a:pt x="15" y="66"/>
                  <a:pt x="14" y="67"/>
                  <a:pt x="14" y="69"/>
                </a:cubicBezTo>
                <a:cubicBezTo>
                  <a:pt x="14" y="98"/>
                  <a:pt x="14" y="98"/>
                  <a:pt x="14" y="98"/>
                </a:cubicBezTo>
                <a:cubicBezTo>
                  <a:pt x="4" y="98"/>
                  <a:pt x="4" y="98"/>
                  <a:pt x="4" y="98"/>
                </a:cubicBezTo>
                <a:cubicBezTo>
                  <a:pt x="4" y="70"/>
                  <a:pt x="4" y="70"/>
                  <a:pt x="4" y="70"/>
                </a:cubicBezTo>
                <a:cubicBezTo>
                  <a:pt x="4" y="53"/>
                  <a:pt x="18" y="39"/>
                  <a:pt x="34" y="38"/>
                </a:cubicBezTo>
                <a:cubicBezTo>
                  <a:pt x="32" y="39"/>
                  <a:pt x="30" y="42"/>
                  <a:pt x="30" y="45"/>
                </a:cubicBezTo>
                <a:cubicBezTo>
                  <a:pt x="30" y="47"/>
                  <a:pt x="30" y="48"/>
                  <a:pt x="31" y="50"/>
                </a:cubicBezTo>
                <a:cubicBezTo>
                  <a:pt x="29" y="85"/>
                  <a:pt x="29" y="85"/>
                  <a:pt x="29" y="85"/>
                </a:cubicBezTo>
                <a:cubicBezTo>
                  <a:pt x="29" y="86"/>
                  <a:pt x="29" y="86"/>
                  <a:pt x="29" y="86"/>
                </a:cubicBezTo>
                <a:cubicBezTo>
                  <a:pt x="36" y="92"/>
                  <a:pt x="36" y="92"/>
                  <a:pt x="36" y="92"/>
                </a:cubicBezTo>
                <a:cubicBezTo>
                  <a:pt x="37" y="92"/>
                  <a:pt x="37" y="92"/>
                  <a:pt x="37" y="92"/>
                </a:cubicBezTo>
                <a:cubicBezTo>
                  <a:pt x="38" y="92"/>
                  <a:pt x="38" y="92"/>
                  <a:pt x="38" y="92"/>
                </a:cubicBezTo>
                <a:cubicBezTo>
                  <a:pt x="45" y="86"/>
                  <a:pt x="45" y="86"/>
                  <a:pt x="45" y="86"/>
                </a:cubicBezTo>
                <a:cubicBezTo>
                  <a:pt x="45" y="86"/>
                  <a:pt x="46" y="86"/>
                  <a:pt x="46" y="85"/>
                </a:cubicBezTo>
                <a:cubicBezTo>
                  <a:pt x="43" y="50"/>
                  <a:pt x="43" y="50"/>
                  <a:pt x="43" y="50"/>
                </a:cubicBezTo>
                <a:cubicBezTo>
                  <a:pt x="44" y="48"/>
                  <a:pt x="45" y="47"/>
                  <a:pt x="45" y="45"/>
                </a:cubicBezTo>
                <a:cubicBezTo>
                  <a:pt x="45" y="42"/>
                  <a:pt x="43" y="39"/>
                  <a:pt x="40" y="38"/>
                </a:cubicBezTo>
                <a:cubicBezTo>
                  <a:pt x="57" y="39"/>
                  <a:pt x="70" y="53"/>
                  <a:pt x="70" y="70"/>
                </a:cubicBezTo>
                <a:lnTo>
                  <a:pt x="70" y="98"/>
                </a:ln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32" name="Group 31"/>
          <p:cNvGrpSpPr/>
          <p:nvPr/>
        </p:nvGrpSpPr>
        <p:grpSpPr>
          <a:xfrm>
            <a:off x="888561" y="3264278"/>
            <a:ext cx="773113" cy="584200"/>
            <a:chOff x="906463" y="3468688"/>
            <a:chExt cx="773113" cy="584200"/>
          </a:xfrm>
          <a:solidFill>
            <a:schemeClr val="bg1">
              <a:lumMod val="95000"/>
            </a:schemeClr>
          </a:solidFill>
        </p:grpSpPr>
        <p:sp>
          <p:nvSpPr>
            <p:cNvPr id="11" name="Freeform 25"/>
            <p:cNvSpPr>
              <a:spLocks noEditPoints="1"/>
            </p:cNvSpPr>
            <p:nvPr/>
          </p:nvSpPr>
          <p:spPr bwMode="auto">
            <a:xfrm>
              <a:off x="906463" y="3468688"/>
              <a:ext cx="773113" cy="431800"/>
            </a:xfrm>
            <a:custGeom>
              <a:avLst/>
              <a:gdLst>
                <a:gd name="T0" fmla="*/ 102 w 102"/>
                <a:gd name="T1" fmla="*/ 13 h 57"/>
                <a:gd name="T2" fmla="*/ 90 w 102"/>
                <a:gd name="T3" fmla="*/ 1 h 57"/>
                <a:gd name="T4" fmla="*/ 69 w 102"/>
                <a:gd name="T5" fmla="*/ 8 h 57"/>
                <a:gd name="T6" fmla="*/ 74 w 102"/>
                <a:gd name="T7" fmla="*/ 18 h 57"/>
                <a:gd name="T8" fmla="*/ 38 w 102"/>
                <a:gd name="T9" fmla="*/ 19 h 57"/>
                <a:gd name="T10" fmla="*/ 3 w 102"/>
                <a:gd name="T11" fmla="*/ 43 h 57"/>
                <a:gd name="T12" fmla="*/ 14 w 102"/>
                <a:gd name="T13" fmla="*/ 54 h 57"/>
                <a:gd name="T14" fmla="*/ 50 w 102"/>
                <a:gd name="T15" fmla="*/ 54 h 57"/>
                <a:gd name="T16" fmla="*/ 53 w 102"/>
                <a:gd name="T17" fmla="*/ 56 h 57"/>
                <a:gd name="T18" fmla="*/ 54 w 102"/>
                <a:gd name="T19" fmla="*/ 56 h 57"/>
                <a:gd name="T20" fmla="*/ 54 w 102"/>
                <a:gd name="T21" fmla="*/ 56 h 57"/>
                <a:gd name="T22" fmla="*/ 57 w 102"/>
                <a:gd name="T23" fmla="*/ 56 h 57"/>
                <a:gd name="T24" fmla="*/ 57 w 102"/>
                <a:gd name="T25" fmla="*/ 56 h 57"/>
                <a:gd name="T26" fmla="*/ 58 w 102"/>
                <a:gd name="T27" fmla="*/ 56 h 57"/>
                <a:gd name="T28" fmla="*/ 61 w 102"/>
                <a:gd name="T29" fmla="*/ 54 h 57"/>
                <a:gd name="T30" fmla="*/ 87 w 102"/>
                <a:gd name="T31" fmla="*/ 31 h 57"/>
                <a:gd name="T32" fmla="*/ 100 w 102"/>
                <a:gd name="T33" fmla="*/ 26 h 57"/>
                <a:gd name="T34" fmla="*/ 89 w 102"/>
                <a:gd name="T35" fmla="*/ 28 h 57"/>
                <a:gd name="T36" fmla="*/ 85 w 102"/>
                <a:gd name="T37" fmla="*/ 23 h 57"/>
                <a:gd name="T38" fmla="*/ 58 w 102"/>
                <a:gd name="T39" fmla="*/ 51 h 57"/>
                <a:gd name="T40" fmla="*/ 56 w 102"/>
                <a:gd name="T41" fmla="*/ 52 h 57"/>
                <a:gd name="T42" fmla="*/ 56 w 102"/>
                <a:gd name="T43" fmla="*/ 52 h 57"/>
                <a:gd name="T44" fmla="*/ 55 w 102"/>
                <a:gd name="T45" fmla="*/ 52 h 57"/>
                <a:gd name="T46" fmla="*/ 54 w 102"/>
                <a:gd name="T47" fmla="*/ 51 h 57"/>
                <a:gd name="T48" fmla="*/ 53 w 102"/>
                <a:gd name="T49" fmla="*/ 51 h 57"/>
                <a:gd name="T50" fmla="*/ 11 w 102"/>
                <a:gd name="T51" fmla="*/ 51 h 57"/>
                <a:gd name="T52" fmla="*/ 6 w 102"/>
                <a:gd name="T53" fmla="*/ 46 h 57"/>
                <a:gd name="T54" fmla="*/ 35 w 102"/>
                <a:gd name="T55" fmla="*/ 22 h 57"/>
                <a:gd name="T56" fmla="*/ 80 w 102"/>
                <a:gd name="T57" fmla="*/ 18 h 57"/>
                <a:gd name="T58" fmla="*/ 75 w 102"/>
                <a:gd name="T59" fmla="*/ 13 h 57"/>
                <a:gd name="T60" fmla="*/ 77 w 102"/>
                <a:gd name="T61" fmla="*/ 7 h 57"/>
                <a:gd name="T62" fmla="*/ 96 w 102"/>
                <a:gd name="T63" fmla="*/ 6 h 57"/>
                <a:gd name="T64" fmla="*/ 96 w 102"/>
                <a:gd name="T65"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57">
                  <a:moveTo>
                    <a:pt x="100" y="26"/>
                  </a:moveTo>
                  <a:cubicBezTo>
                    <a:pt x="102" y="13"/>
                    <a:pt x="102" y="13"/>
                    <a:pt x="102" y="13"/>
                  </a:cubicBezTo>
                  <a:cubicBezTo>
                    <a:pt x="102" y="9"/>
                    <a:pt x="101" y="6"/>
                    <a:pt x="99" y="3"/>
                  </a:cubicBezTo>
                  <a:cubicBezTo>
                    <a:pt x="97" y="1"/>
                    <a:pt x="93" y="0"/>
                    <a:pt x="90" y="1"/>
                  </a:cubicBezTo>
                  <a:cubicBezTo>
                    <a:pt x="76" y="3"/>
                    <a:pt x="76" y="3"/>
                    <a:pt x="76" y="3"/>
                  </a:cubicBezTo>
                  <a:cubicBezTo>
                    <a:pt x="71" y="4"/>
                    <a:pt x="69" y="6"/>
                    <a:pt x="69" y="8"/>
                  </a:cubicBezTo>
                  <a:cubicBezTo>
                    <a:pt x="68" y="9"/>
                    <a:pt x="68" y="13"/>
                    <a:pt x="72" y="16"/>
                  </a:cubicBezTo>
                  <a:cubicBezTo>
                    <a:pt x="74" y="18"/>
                    <a:pt x="74" y="18"/>
                    <a:pt x="74" y="18"/>
                  </a:cubicBezTo>
                  <a:cubicBezTo>
                    <a:pt x="55" y="37"/>
                    <a:pt x="55" y="37"/>
                    <a:pt x="55" y="37"/>
                  </a:cubicBezTo>
                  <a:cubicBezTo>
                    <a:pt x="38" y="19"/>
                    <a:pt x="38" y="19"/>
                    <a:pt x="38" y="19"/>
                  </a:cubicBezTo>
                  <a:cubicBezTo>
                    <a:pt x="35" y="16"/>
                    <a:pt x="30" y="16"/>
                    <a:pt x="26" y="19"/>
                  </a:cubicBezTo>
                  <a:cubicBezTo>
                    <a:pt x="3" y="43"/>
                    <a:pt x="3" y="43"/>
                    <a:pt x="3" y="43"/>
                  </a:cubicBezTo>
                  <a:cubicBezTo>
                    <a:pt x="0" y="46"/>
                    <a:pt x="0" y="51"/>
                    <a:pt x="3" y="54"/>
                  </a:cubicBezTo>
                  <a:cubicBezTo>
                    <a:pt x="6" y="57"/>
                    <a:pt x="11" y="57"/>
                    <a:pt x="14" y="54"/>
                  </a:cubicBezTo>
                  <a:cubicBezTo>
                    <a:pt x="32" y="36"/>
                    <a:pt x="32" y="36"/>
                    <a:pt x="32" y="36"/>
                  </a:cubicBezTo>
                  <a:cubicBezTo>
                    <a:pt x="50" y="54"/>
                    <a:pt x="50" y="54"/>
                    <a:pt x="50" y="54"/>
                  </a:cubicBezTo>
                  <a:cubicBezTo>
                    <a:pt x="50" y="54"/>
                    <a:pt x="51" y="54"/>
                    <a:pt x="51" y="54"/>
                  </a:cubicBezTo>
                  <a:cubicBezTo>
                    <a:pt x="52" y="55"/>
                    <a:pt x="52" y="55"/>
                    <a:pt x="53" y="56"/>
                  </a:cubicBezTo>
                  <a:cubicBezTo>
                    <a:pt x="53" y="56"/>
                    <a:pt x="53" y="56"/>
                    <a:pt x="53" y="56"/>
                  </a:cubicBezTo>
                  <a:cubicBezTo>
                    <a:pt x="54" y="56"/>
                    <a:pt x="54" y="56"/>
                    <a:pt x="54" y="56"/>
                  </a:cubicBezTo>
                  <a:cubicBezTo>
                    <a:pt x="54" y="56"/>
                    <a:pt x="54" y="56"/>
                    <a:pt x="54" y="56"/>
                  </a:cubicBezTo>
                  <a:cubicBezTo>
                    <a:pt x="54" y="56"/>
                    <a:pt x="54" y="56"/>
                    <a:pt x="54" y="56"/>
                  </a:cubicBezTo>
                  <a:cubicBezTo>
                    <a:pt x="55" y="56"/>
                    <a:pt x="55" y="56"/>
                    <a:pt x="56" y="56"/>
                  </a:cubicBezTo>
                  <a:cubicBezTo>
                    <a:pt x="56" y="56"/>
                    <a:pt x="56" y="56"/>
                    <a:pt x="57" y="56"/>
                  </a:cubicBezTo>
                  <a:cubicBezTo>
                    <a:pt x="57" y="56"/>
                    <a:pt x="57" y="56"/>
                    <a:pt x="57" y="56"/>
                  </a:cubicBezTo>
                  <a:cubicBezTo>
                    <a:pt x="57" y="56"/>
                    <a:pt x="57" y="56"/>
                    <a:pt x="57" y="56"/>
                  </a:cubicBezTo>
                  <a:cubicBezTo>
                    <a:pt x="58" y="56"/>
                    <a:pt x="58" y="56"/>
                    <a:pt x="58" y="56"/>
                  </a:cubicBezTo>
                  <a:cubicBezTo>
                    <a:pt x="58" y="56"/>
                    <a:pt x="58" y="56"/>
                    <a:pt x="58" y="56"/>
                  </a:cubicBezTo>
                  <a:cubicBezTo>
                    <a:pt x="59" y="55"/>
                    <a:pt x="59" y="55"/>
                    <a:pt x="60" y="54"/>
                  </a:cubicBezTo>
                  <a:cubicBezTo>
                    <a:pt x="60" y="54"/>
                    <a:pt x="61" y="54"/>
                    <a:pt x="61" y="54"/>
                  </a:cubicBezTo>
                  <a:cubicBezTo>
                    <a:pt x="85" y="29"/>
                    <a:pt x="85" y="29"/>
                    <a:pt x="85" y="29"/>
                  </a:cubicBezTo>
                  <a:cubicBezTo>
                    <a:pt x="87" y="31"/>
                    <a:pt x="87" y="31"/>
                    <a:pt x="87" y="31"/>
                  </a:cubicBezTo>
                  <a:cubicBezTo>
                    <a:pt x="90" y="35"/>
                    <a:pt x="93" y="34"/>
                    <a:pt x="95" y="34"/>
                  </a:cubicBezTo>
                  <a:cubicBezTo>
                    <a:pt x="97" y="33"/>
                    <a:pt x="99" y="32"/>
                    <a:pt x="100" y="26"/>
                  </a:cubicBezTo>
                  <a:close/>
                  <a:moveTo>
                    <a:pt x="94" y="30"/>
                  </a:moveTo>
                  <a:cubicBezTo>
                    <a:pt x="93" y="30"/>
                    <a:pt x="91" y="29"/>
                    <a:pt x="89" y="28"/>
                  </a:cubicBezTo>
                  <a:cubicBezTo>
                    <a:pt x="88" y="26"/>
                    <a:pt x="88" y="26"/>
                    <a:pt x="88" y="26"/>
                  </a:cubicBezTo>
                  <a:cubicBezTo>
                    <a:pt x="85" y="23"/>
                    <a:pt x="85" y="23"/>
                    <a:pt x="85" y="23"/>
                  </a:cubicBezTo>
                  <a:cubicBezTo>
                    <a:pt x="58" y="51"/>
                    <a:pt x="58" y="51"/>
                    <a:pt x="58" y="51"/>
                  </a:cubicBezTo>
                  <a:cubicBezTo>
                    <a:pt x="58" y="51"/>
                    <a:pt x="58" y="51"/>
                    <a:pt x="58" y="51"/>
                  </a:cubicBezTo>
                  <a:cubicBezTo>
                    <a:pt x="57" y="51"/>
                    <a:pt x="57" y="51"/>
                    <a:pt x="57" y="51"/>
                  </a:cubicBezTo>
                  <a:cubicBezTo>
                    <a:pt x="56" y="52"/>
                    <a:pt x="56" y="52"/>
                    <a:pt x="56" y="52"/>
                  </a:cubicBezTo>
                  <a:cubicBezTo>
                    <a:pt x="56" y="52"/>
                    <a:pt x="56" y="52"/>
                    <a:pt x="56" y="52"/>
                  </a:cubicBezTo>
                  <a:cubicBezTo>
                    <a:pt x="56" y="52"/>
                    <a:pt x="56" y="52"/>
                    <a:pt x="56" y="52"/>
                  </a:cubicBezTo>
                  <a:cubicBezTo>
                    <a:pt x="55" y="52"/>
                    <a:pt x="55" y="52"/>
                    <a:pt x="55" y="52"/>
                  </a:cubicBezTo>
                  <a:cubicBezTo>
                    <a:pt x="55" y="52"/>
                    <a:pt x="55" y="52"/>
                    <a:pt x="55" y="52"/>
                  </a:cubicBezTo>
                  <a:cubicBezTo>
                    <a:pt x="55" y="52"/>
                    <a:pt x="55" y="52"/>
                    <a:pt x="55" y="52"/>
                  </a:cubicBezTo>
                  <a:cubicBezTo>
                    <a:pt x="54" y="51"/>
                    <a:pt x="54" y="51"/>
                    <a:pt x="54" y="51"/>
                  </a:cubicBezTo>
                  <a:cubicBezTo>
                    <a:pt x="54" y="51"/>
                    <a:pt x="54" y="51"/>
                    <a:pt x="53" y="51"/>
                  </a:cubicBezTo>
                  <a:cubicBezTo>
                    <a:pt x="53" y="51"/>
                    <a:pt x="53" y="51"/>
                    <a:pt x="53" y="51"/>
                  </a:cubicBezTo>
                  <a:cubicBezTo>
                    <a:pt x="32" y="30"/>
                    <a:pt x="32" y="30"/>
                    <a:pt x="32" y="30"/>
                  </a:cubicBezTo>
                  <a:cubicBezTo>
                    <a:pt x="11" y="51"/>
                    <a:pt x="11" y="51"/>
                    <a:pt x="11" y="51"/>
                  </a:cubicBezTo>
                  <a:cubicBezTo>
                    <a:pt x="10" y="52"/>
                    <a:pt x="8" y="52"/>
                    <a:pt x="6" y="51"/>
                  </a:cubicBezTo>
                  <a:cubicBezTo>
                    <a:pt x="5" y="49"/>
                    <a:pt x="5" y="47"/>
                    <a:pt x="6" y="46"/>
                  </a:cubicBezTo>
                  <a:cubicBezTo>
                    <a:pt x="29" y="22"/>
                    <a:pt x="29" y="22"/>
                    <a:pt x="29" y="22"/>
                  </a:cubicBezTo>
                  <a:cubicBezTo>
                    <a:pt x="31" y="21"/>
                    <a:pt x="33" y="21"/>
                    <a:pt x="35" y="22"/>
                  </a:cubicBezTo>
                  <a:cubicBezTo>
                    <a:pt x="55" y="43"/>
                    <a:pt x="55" y="43"/>
                    <a:pt x="55" y="43"/>
                  </a:cubicBezTo>
                  <a:cubicBezTo>
                    <a:pt x="80" y="18"/>
                    <a:pt x="80" y="18"/>
                    <a:pt x="80" y="18"/>
                  </a:cubicBezTo>
                  <a:cubicBezTo>
                    <a:pt x="77" y="15"/>
                    <a:pt x="77" y="15"/>
                    <a:pt x="77" y="15"/>
                  </a:cubicBezTo>
                  <a:cubicBezTo>
                    <a:pt x="75" y="13"/>
                    <a:pt x="75" y="13"/>
                    <a:pt x="75" y="13"/>
                  </a:cubicBezTo>
                  <a:cubicBezTo>
                    <a:pt x="73" y="12"/>
                    <a:pt x="72" y="10"/>
                    <a:pt x="73" y="9"/>
                  </a:cubicBezTo>
                  <a:cubicBezTo>
                    <a:pt x="73" y="8"/>
                    <a:pt x="75" y="7"/>
                    <a:pt x="77" y="7"/>
                  </a:cubicBezTo>
                  <a:cubicBezTo>
                    <a:pt x="90" y="5"/>
                    <a:pt x="90" y="5"/>
                    <a:pt x="90" y="5"/>
                  </a:cubicBezTo>
                  <a:cubicBezTo>
                    <a:pt x="93" y="4"/>
                    <a:pt x="95" y="5"/>
                    <a:pt x="96" y="6"/>
                  </a:cubicBezTo>
                  <a:cubicBezTo>
                    <a:pt x="98" y="8"/>
                    <a:pt x="98" y="10"/>
                    <a:pt x="98" y="12"/>
                  </a:cubicBezTo>
                  <a:cubicBezTo>
                    <a:pt x="96" y="26"/>
                    <a:pt x="96" y="26"/>
                    <a:pt x="96" y="26"/>
                  </a:cubicBezTo>
                  <a:cubicBezTo>
                    <a:pt x="96" y="28"/>
                    <a:pt x="95" y="29"/>
                    <a:pt x="9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26"/>
            <p:cNvSpPr>
              <a:spLocks noEditPoints="1"/>
            </p:cNvSpPr>
            <p:nvPr/>
          </p:nvSpPr>
          <p:spPr bwMode="auto">
            <a:xfrm>
              <a:off x="930275" y="3932238"/>
              <a:ext cx="735013" cy="120650"/>
            </a:xfrm>
            <a:custGeom>
              <a:avLst/>
              <a:gdLst>
                <a:gd name="T0" fmla="*/ 90 w 97"/>
                <a:gd name="T1" fmla="*/ 16 h 16"/>
                <a:gd name="T2" fmla="*/ 8 w 97"/>
                <a:gd name="T3" fmla="*/ 16 h 16"/>
                <a:gd name="T4" fmla="*/ 0 w 97"/>
                <a:gd name="T5" fmla="*/ 8 h 16"/>
                <a:gd name="T6" fmla="*/ 8 w 97"/>
                <a:gd name="T7" fmla="*/ 0 h 16"/>
                <a:gd name="T8" fmla="*/ 89 w 97"/>
                <a:gd name="T9" fmla="*/ 0 h 16"/>
                <a:gd name="T10" fmla="*/ 97 w 97"/>
                <a:gd name="T11" fmla="*/ 8 h 16"/>
                <a:gd name="T12" fmla="*/ 90 w 97"/>
                <a:gd name="T13" fmla="*/ 16 h 16"/>
                <a:gd name="T14" fmla="*/ 8 w 97"/>
                <a:gd name="T15" fmla="*/ 4 h 16"/>
                <a:gd name="T16" fmla="*/ 4 w 97"/>
                <a:gd name="T17" fmla="*/ 8 h 16"/>
                <a:gd name="T18" fmla="*/ 8 w 97"/>
                <a:gd name="T19" fmla="*/ 12 h 16"/>
                <a:gd name="T20" fmla="*/ 90 w 97"/>
                <a:gd name="T21" fmla="*/ 11 h 16"/>
                <a:gd name="T22" fmla="*/ 93 w 97"/>
                <a:gd name="T23" fmla="*/ 8 h 16"/>
                <a:gd name="T24" fmla="*/ 89 w 97"/>
                <a:gd name="T25" fmla="*/ 4 h 16"/>
                <a:gd name="T26" fmla="*/ 8 w 97"/>
                <a:gd name="T2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6">
                  <a:moveTo>
                    <a:pt x="90" y="16"/>
                  </a:moveTo>
                  <a:cubicBezTo>
                    <a:pt x="8" y="16"/>
                    <a:pt x="8" y="16"/>
                    <a:pt x="8" y="16"/>
                  </a:cubicBezTo>
                  <a:cubicBezTo>
                    <a:pt x="4" y="16"/>
                    <a:pt x="0" y="12"/>
                    <a:pt x="0" y="8"/>
                  </a:cubicBezTo>
                  <a:cubicBezTo>
                    <a:pt x="0" y="4"/>
                    <a:pt x="4" y="0"/>
                    <a:pt x="8" y="0"/>
                  </a:cubicBezTo>
                  <a:cubicBezTo>
                    <a:pt x="89" y="0"/>
                    <a:pt x="89" y="0"/>
                    <a:pt x="89" y="0"/>
                  </a:cubicBezTo>
                  <a:cubicBezTo>
                    <a:pt x="94" y="0"/>
                    <a:pt x="97" y="3"/>
                    <a:pt x="97" y="8"/>
                  </a:cubicBezTo>
                  <a:cubicBezTo>
                    <a:pt x="97" y="12"/>
                    <a:pt x="94" y="16"/>
                    <a:pt x="90" y="16"/>
                  </a:cubicBezTo>
                  <a:close/>
                  <a:moveTo>
                    <a:pt x="8" y="4"/>
                  </a:moveTo>
                  <a:cubicBezTo>
                    <a:pt x="6" y="4"/>
                    <a:pt x="4" y="6"/>
                    <a:pt x="4" y="8"/>
                  </a:cubicBezTo>
                  <a:cubicBezTo>
                    <a:pt x="4" y="10"/>
                    <a:pt x="6" y="12"/>
                    <a:pt x="8" y="12"/>
                  </a:cubicBezTo>
                  <a:cubicBezTo>
                    <a:pt x="90" y="11"/>
                    <a:pt x="90" y="11"/>
                    <a:pt x="90" y="11"/>
                  </a:cubicBezTo>
                  <a:cubicBezTo>
                    <a:pt x="92" y="11"/>
                    <a:pt x="93" y="10"/>
                    <a:pt x="93" y="8"/>
                  </a:cubicBezTo>
                  <a:cubicBezTo>
                    <a:pt x="93" y="6"/>
                    <a:pt x="92" y="4"/>
                    <a:pt x="89" y="4"/>
                  </a:cubicBezTo>
                  <a:lnTo>
                    <a:pt x="8"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2157193" y="1555240"/>
            <a:ext cx="490700" cy="480640"/>
            <a:chOff x="1550988" y="4014788"/>
            <a:chExt cx="696913" cy="682625"/>
          </a:xfrm>
          <a:solidFill>
            <a:srgbClr val="DE6E00"/>
          </a:solidFill>
        </p:grpSpPr>
        <p:sp>
          <p:nvSpPr>
            <p:cNvPr id="13" name="Freeform 27"/>
            <p:cNvSpPr>
              <a:spLocks noEditPoints="1"/>
            </p:cNvSpPr>
            <p:nvPr/>
          </p:nvSpPr>
          <p:spPr bwMode="auto">
            <a:xfrm>
              <a:off x="1550988" y="4583113"/>
              <a:ext cx="696913" cy="114300"/>
            </a:xfrm>
            <a:custGeom>
              <a:avLst/>
              <a:gdLst>
                <a:gd name="T0" fmla="*/ 85 w 92"/>
                <a:gd name="T1" fmla="*/ 15 h 15"/>
                <a:gd name="T2" fmla="*/ 7 w 92"/>
                <a:gd name="T3" fmla="*/ 15 h 15"/>
                <a:gd name="T4" fmla="*/ 0 w 92"/>
                <a:gd name="T5" fmla="*/ 7 h 15"/>
                <a:gd name="T6" fmla="*/ 7 w 92"/>
                <a:gd name="T7" fmla="*/ 0 h 15"/>
                <a:gd name="T8" fmla="*/ 85 w 92"/>
                <a:gd name="T9" fmla="*/ 0 h 15"/>
                <a:gd name="T10" fmla="*/ 92 w 92"/>
                <a:gd name="T11" fmla="*/ 7 h 15"/>
                <a:gd name="T12" fmla="*/ 85 w 92"/>
                <a:gd name="T13" fmla="*/ 15 h 15"/>
                <a:gd name="T14" fmla="*/ 7 w 92"/>
                <a:gd name="T15" fmla="*/ 4 h 15"/>
                <a:gd name="T16" fmla="*/ 4 w 92"/>
                <a:gd name="T17" fmla="*/ 7 h 15"/>
                <a:gd name="T18" fmla="*/ 7 w 92"/>
                <a:gd name="T19" fmla="*/ 11 h 15"/>
                <a:gd name="T20" fmla="*/ 85 w 92"/>
                <a:gd name="T21" fmla="*/ 11 h 15"/>
                <a:gd name="T22" fmla="*/ 88 w 92"/>
                <a:gd name="T23" fmla="*/ 7 h 15"/>
                <a:gd name="T24" fmla="*/ 85 w 92"/>
                <a:gd name="T25" fmla="*/ 4 h 15"/>
                <a:gd name="T26" fmla="*/ 7 w 92"/>
                <a:gd name="T2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5">
                  <a:moveTo>
                    <a:pt x="85" y="15"/>
                  </a:moveTo>
                  <a:cubicBezTo>
                    <a:pt x="7" y="15"/>
                    <a:pt x="7" y="15"/>
                    <a:pt x="7" y="15"/>
                  </a:cubicBezTo>
                  <a:cubicBezTo>
                    <a:pt x="3" y="15"/>
                    <a:pt x="0" y="11"/>
                    <a:pt x="0" y="7"/>
                  </a:cubicBezTo>
                  <a:cubicBezTo>
                    <a:pt x="0" y="3"/>
                    <a:pt x="3" y="0"/>
                    <a:pt x="7" y="0"/>
                  </a:cubicBezTo>
                  <a:cubicBezTo>
                    <a:pt x="85" y="0"/>
                    <a:pt x="85" y="0"/>
                    <a:pt x="85" y="0"/>
                  </a:cubicBezTo>
                  <a:cubicBezTo>
                    <a:pt x="89" y="0"/>
                    <a:pt x="92" y="3"/>
                    <a:pt x="92" y="7"/>
                  </a:cubicBezTo>
                  <a:cubicBezTo>
                    <a:pt x="92" y="11"/>
                    <a:pt x="89" y="15"/>
                    <a:pt x="85" y="15"/>
                  </a:cubicBezTo>
                  <a:close/>
                  <a:moveTo>
                    <a:pt x="7" y="4"/>
                  </a:moveTo>
                  <a:cubicBezTo>
                    <a:pt x="5" y="4"/>
                    <a:pt x="4" y="5"/>
                    <a:pt x="4" y="7"/>
                  </a:cubicBezTo>
                  <a:cubicBezTo>
                    <a:pt x="4" y="9"/>
                    <a:pt x="5" y="11"/>
                    <a:pt x="7" y="11"/>
                  </a:cubicBezTo>
                  <a:cubicBezTo>
                    <a:pt x="85" y="11"/>
                    <a:pt x="85" y="11"/>
                    <a:pt x="85" y="11"/>
                  </a:cubicBezTo>
                  <a:cubicBezTo>
                    <a:pt x="87" y="11"/>
                    <a:pt x="88" y="9"/>
                    <a:pt x="88" y="7"/>
                  </a:cubicBezTo>
                  <a:cubicBezTo>
                    <a:pt x="88" y="5"/>
                    <a:pt x="87" y="4"/>
                    <a:pt x="85" y="4"/>
                  </a:cubicBezTo>
                  <a:lnTo>
                    <a:pt x="7"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28"/>
            <p:cNvSpPr>
              <a:spLocks noEditPoints="1"/>
            </p:cNvSpPr>
            <p:nvPr/>
          </p:nvSpPr>
          <p:spPr bwMode="auto">
            <a:xfrm>
              <a:off x="1550988" y="4302125"/>
              <a:ext cx="114300" cy="258763"/>
            </a:xfrm>
            <a:custGeom>
              <a:avLst/>
              <a:gdLst>
                <a:gd name="T0" fmla="*/ 7 w 15"/>
                <a:gd name="T1" fmla="*/ 34 h 34"/>
                <a:gd name="T2" fmla="*/ 0 w 15"/>
                <a:gd name="T3" fmla="*/ 27 h 34"/>
                <a:gd name="T4" fmla="*/ 0 w 15"/>
                <a:gd name="T5" fmla="*/ 7 h 34"/>
                <a:gd name="T6" fmla="*/ 7 w 15"/>
                <a:gd name="T7" fmla="*/ 0 h 34"/>
                <a:gd name="T8" fmla="*/ 15 w 15"/>
                <a:gd name="T9" fmla="*/ 7 h 34"/>
                <a:gd name="T10" fmla="*/ 15 w 15"/>
                <a:gd name="T11" fmla="*/ 27 h 34"/>
                <a:gd name="T12" fmla="*/ 7 w 15"/>
                <a:gd name="T13" fmla="*/ 34 h 34"/>
                <a:gd name="T14" fmla="*/ 7 w 15"/>
                <a:gd name="T15" fmla="*/ 4 h 34"/>
                <a:gd name="T16" fmla="*/ 4 w 15"/>
                <a:gd name="T17" fmla="*/ 7 h 34"/>
                <a:gd name="T18" fmla="*/ 4 w 15"/>
                <a:gd name="T19" fmla="*/ 27 h 34"/>
                <a:gd name="T20" fmla="*/ 7 w 15"/>
                <a:gd name="T21" fmla="*/ 30 h 34"/>
                <a:gd name="T22" fmla="*/ 11 w 15"/>
                <a:gd name="T23" fmla="*/ 27 h 34"/>
                <a:gd name="T24" fmla="*/ 11 w 15"/>
                <a:gd name="T25" fmla="*/ 7 h 34"/>
                <a:gd name="T26" fmla="*/ 7 w 15"/>
                <a:gd name="T2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4">
                  <a:moveTo>
                    <a:pt x="7" y="34"/>
                  </a:moveTo>
                  <a:cubicBezTo>
                    <a:pt x="3" y="34"/>
                    <a:pt x="0" y="31"/>
                    <a:pt x="0" y="27"/>
                  </a:cubicBezTo>
                  <a:cubicBezTo>
                    <a:pt x="0" y="7"/>
                    <a:pt x="0" y="7"/>
                    <a:pt x="0" y="7"/>
                  </a:cubicBezTo>
                  <a:cubicBezTo>
                    <a:pt x="0" y="3"/>
                    <a:pt x="3" y="0"/>
                    <a:pt x="7" y="0"/>
                  </a:cubicBezTo>
                  <a:cubicBezTo>
                    <a:pt x="11" y="0"/>
                    <a:pt x="15" y="3"/>
                    <a:pt x="15" y="7"/>
                  </a:cubicBezTo>
                  <a:cubicBezTo>
                    <a:pt x="15" y="27"/>
                    <a:pt x="15" y="27"/>
                    <a:pt x="15" y="27"/>
                  </a:cubicBezTo>
                  <a:cubicBezTo>
                    <a:pt x="15" y="31"/>
                    <a:pt x="11" y="34"/>
                    <a:pt x="7" y="34"/>
                  </a:cubicBezTo>
                  <a:close/>
                  <a:moveTo>
                    <a:pt x="7" y="4"/>
                  </a:moveTo>
                  <a:cubicBezTo>
                    <a:pt x="5" y="4"/>
                    <a:pt x="4" y="5"/>
                    <a:pt x="4" y="7"/>
                  </a:cubicBezTo>
                  <a:cubicBezTo>
                    <a:pt x="4" y="27"/>
                    <a:pt x="4" y="27"/>
                    <a:pt x="4" y="27"/>
                  </a:cubicBezTo>
                  <a:cubicBezTo>
                    <a:pt x="4" y="29"/>
                    <a:pt x="5" y="30"/>
                    <a:pt x="7" y="30"/>
                  </a:cubicBezTo>
                  <a:cubicBezTo>
                    <a:pt x="9" y="30"/>
                    <a:pt x="11" y="29"/>
                    <a:pt x="11" y="27"/>
                  </a:cubicBezTo>
                  <a:cubicBezTo>
                    <a:pt x="11" y="7"/>
                    <a:pt x="11" y="7"/>
                    <a:pt x="11" y="7"/>
                  </a:cubicBezTo>
                  <a:cubicBezTo>
                    <a:pt x="11" y="5"/>
                    <a:pt x="9"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29"/>
            <p:cNvSpPr>
              <a:spLocks noEditPoints="1"/>
            </p:cNvSpPr>
            <p:nvPr/>
          </p:nvSpPr>
          <p:spPr bwMode="auto">
            <a:xfrm>
              <a:off x="1695450" y="4203700"/>
              <a:ext cx="112713" cy="357188"/>
            </a:xfrm>
            <a:custGeom>
              <a:avLst/>
              <a:gdLst>
                <a:gd name="T0" fmla="*/ 7 w 15"/>
                <a:gd name="T1" fmla="*/ 47 h 47"/>
                <a:gd name="T2" fmla="*/ 0 w 15"/>
                <a:gd name="T3" fmla="*/ 40 h 47"/>
                <a:gd name="T4" fmla="*/ 0 w 15"/>
                <a:gd name="T5" fmla="*/ 7 h 47"/>
                <a:gd name="T6" fmla="*/ 7 w 15"/>
                <a:gd name="T7" fmla="*/ 0 h 47"/>
                <a:gd name="T8" fmla="*/ 15 w 15"/>
                <a:gd name="T9" fmla="*/ 7 h 47"/>
                <a:gd name="T10" fmla="*/ 15 w 15"/>
                <a:gd name="T11" fmla="*/ 40 h 47"/>
                <a:gd name="T12" fmla="*/ 7 w 15"/>
                <a:gd name="T13" fmla="*/ 47 h 47"/>
                <a:gd name="T14" fmla="*/ 7 w 15"/>
                <a:gd name="T15" fmla="*/ 4 h 47"/>
                <a:gd name="T16" fmla="*/ 4 w 15"/>
                <a:gd name="T17" fmla="*/ 7 h 47"/>
                <a:gd name="T18" fmla="*/ 4 w 15"/>
                <a:gd name="T19" fmla="*/ 40 h 47"/>
                <a:gd name="T20" fmla="*/ 7 w 15"/>
                <a:gd name="T21" fmla="*/ 43 h 47"/>
                <a:gd name="T22" fmla="*/ 11 w 15"/>
                <a:gd name="T23" fmla="*/ 40 h 47"/>
                <a:gd name="T24" fmla="*/ 11 w 15"/>
                <a:gd name="T25" fmla="*/ 7 h 47"/>
                <a:gd name="T26" fmla="*/ 7 w 15"/>
                <a:gd name="T2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7">
                  <a:moveTo>
                    <a:pt x="7" y="47"/>
                  </a:moveTo>
                  <a:cubicBezTo>
                    <a:pt x="3" y="47"/>
                    <a:pt x="0" y="44"/>
                    <a:pt x="0" y="40"/>
                  </a:cubicBezTo>
                  <a:cubicBezTo>
                    <a:pt x="0" y="7"/>
                    <a:pt x="0" y="7"/>
                    <a:pt x="0" y="7"/>
                  </a:cubicBezTo>
                  <a:cubicBezTo>
                    <a:pt x="0" y="3"/>
                    <a:pt x="3" y="0"/>
                    <a:pt x="7" y="0"/>
                  </a:cubicBezTo>
                  <a:cubicBezTo>
                    <a:pt x="12" y="0"/>
                    <a:pt x="15" y="3"/>
                    <a:pt x="15" y="7"/>
                  </a:cubicBezTo>
                  <a:cubicBezTo>
                    <a:pt x="15" y="40"/>
                    <a:pt x="15" y="40"/>
                    <a:pt x="15" y="40"/>
                  </a:cubicBezTo>
                  <a:cubicBezTo>
                    <a:pt x="15" y="44"/>
                    <a:pt x="12" y="47"/>
                    <a:pt x="7" y="47"/>
                  </a:cubicBezTo>
                  <a:close/>
                  <a:moveTo>
                    <a:pt x="7" y="4"/>
                  </a:moveTo>
                  <a:cubicBezTo>
                    <a:pt x="6" y="4"/>
                    <a:pt x="4" y="5"/>
                    <a:pt x="4" y="7"/>
                  </a:cubicBezTo>
                  <a:cubicBezTo>
                    <a:pt x="4" y="40"/>
                    <a:pt x="4" y="40"/>
                    <a:pt x="4" y="40"/>
                  </a:cubicBezTo>
                  <a:cubicBezTo>
                    <a:pt x="4" y="42"/>
                    <a:pt x="6" y="43"/>
                    <a:pt x="7" y="43"/>
                  </a:cubicBezTo>
                  <a:cubicBezTo>
                    <a:pt x="9" y="43"/>
                    <a:pt x="11" y="42"/>
                    <a:pt x="11" y="40"/>
                  </a:cubicBezTo>
                  <a:cubicBezTo>
                    <a:pt x="11" y="7"/>
                    <a:pt x="11" y="7"/>
                    <a:pt x="11" y="7"/>
                  </a:cubicBezTo>
                  <a:cubicBezTo>
                    <a:pt x="11" y="5"/>
                    <a:pt x="9"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30"/>
            <p:cNvSpPr>
              <a:spLocks noEditPoints="1"/>
            </p:cNvSpPr>
            <p:nvPr/>
          </p:nvSpPr>
          <p:spPr bwMode="auto">
            <a:xfrm>
              <a:off x="1838325" y="4113213"/>
              <a:ext cx="114300" cy="447675"/>
            </a:xfrm>
            <a:custGeom>
              <a:avLst/>
              <a:gdLst>
                <a:gd name="T0" fmla="*/ 8 w 15"/>
                <a:gd name="T1" fmla="*/ 59 h 59"/>
                <a:gd name="T2" fmla="*/ 0 w 15"/>
                <a:gd name="T3" fmla="*/ 52 h 59"/>
                <a:gd name="T4" fmla="*/ 0 w 15"/>
                <a:gd name="T5" fmla="*/ 8 h 59"/>
                <a:gd name="T6" fmla="*/ 8 w 15"/>
                <a:gd name="T7" fmla="*/ 0 h 59"/>
                <a:gd name="T8" fmla="*/ 15 w 15"/>
                <a:gd name="T9" fmla="*/ 8 h 59"/>
                <a:gd name="T10" fmla="*/ 15 w 15"/>
                <a:gd name="T11" fmla="*/ 52 h 59"/>
                <a:gd name="T12" fmla="*/ 8 w 15"/>
                <a:gd name="T13" fmla="*/ 59 h 59"/>
                <a:gd name="T14" fmla="*/ 8 w 15"/>
                <a:gd name="T15" fmla="*/ 4 h 59"/>
                <a:gd name="T16" fmla="*/ 4 w 15"/>
                <a:gd name="T17" fmla="*/ 8 h 59"/>
                <a:gd name="T18" fmla="*/ 4 w 15"/>
                <a:gd name="T19" fmla="*/ 52 h 59"/>
                <a:gd name="T20" fmla="*/ 8 w 15"/>
                <a:gd name="T21" fmla="*/ 55 h 59"/>
                <a:gd name="T22" fmla="*/ 11 w 15"/>
                <a:gd name="T23" fmla="*/ 52 h 59"/>
                <a:gd name="T24" fmla="*/ 11 w 15"/>
                <a:gd name="T25" fmla="*/ 8 h 59"/>
                <a:gd name="T26" fmla="*/ 8 w 15"/>
                <a:gd name="T2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9">
                  <a:moveTo>
                    <a:pt x="8" y="59"/>
                  </a:moveTo>
                  <a:cubicBezTo>
                    <a:pt x="3" y="59"/>
                    <a:pt x="0" y="56"/>
                    <a:pt x="0" y="52"/>
                  </a:cubicBezTo>
                  <a:cubicBezTo>
                    <a:pt x="0" y="8"/>
                    <a:pt x="0" y="8"/>
                    <a:pt x="0" y="8"/>
                  </a:cubicBezTo>
                  <a:cubicBezTo>
                    <a:pt x="0" y="4"/>
                    <a:pt x="3" y="0"/>
                    <a:pt x="8" y="0"/>
                  </a:cubicBezTo>
                  <a:cubicBezTo>
                    <a:pt x="12" y="0"/>
                    <a:pt x="15" y="4"/>
                    <a:pt x="15" y="8"/>
                  </a:cubicBezTo>
                  <a:cubicBezTo>
                    <a:pt x="15" y="52"/>
                    <a:pt x="15" y="52"/>
                    <a:pt x="15" y="52"/>
                  </a:cubicBezTo>
                  <a:cubicBezTo>
                    <a:pt x="15" y="56"/>
                    <a:pt x="12" y="59"/>
                    <a:pt x="8" y="59"/>
                  </a:cubicBezTo>
                  <a:close/>
                  <a:moveTo>
                    <a:pt x="8" y="4"/>
                  </a:moveTo>
                  <a:cubicBezTo>
                    <a:pt x="6" y="4"/>
                    <a:pt x="4" y="6"/>
                    <a:pt x="4" y="8"/>
                  </a:cubicBezTo>
                  <a:cubicBezTo>
                    <a:pt x="4" y="52"/>
                    <a:pt x="4" y="52"/>
                    <a:pt x="4" y="52"/>
                  </a:cubicBezTo>
                  <a:cubicBezTo>
                    <a:pt x="4" y="54"/>
                    <a:pt x="6" y="55"/>
                    <a:pt x="8" y="55"/>
                  </a:cubicBezTo>
                  <a:cubicBezTo>
                    <a:pt x="10" y="55"/>
                    <a:pt x="11" y="54"/>
                    <a:pt x="11" y="52"/>
                  </a:cubicBezTo>
                  <a:cubicBezTo>
                    <a:pt x="11" y="8"/>
                    <a:pt x="11" y="8"/>
                    <a:pt x="11" y="8"/>
                  </a:cubicBezTo>
                  <a:cubicBezTo>
                    <a:pt x="11" y="6"/>
                    <a:pt x="10"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31"/>
            <p:cNvSpPr>
              <a:spLocks noEditPoints="1"/>
            </p:cNvSpPr>
            <p:nvPr/>
          </p:nvSpPr>
          <p:spPr bwMode="auto">
            <a:xfrm>
              <a:off x="1982788" y="4014788"/>
              <a:ext cx="114300" cy="546100"/>
            </a:xfrm>
            <a:custGeom>
              <a:avLst/>
              <a:gdLst>
                <a:gd name="T0" fmla="*/ 8 w 15"/>
                <a:gd name="T1" fmla="*/ 72 h 72"/>
                <a:gd name="T2" fmla="*/ 0 w 15"/>
                <a:gd name="T3" fmla="*/ 65 h 72"/>
                <a:gd name="T4" fmla="*/ 0 w 15"/>
                <a:gd name="T5" fmla="*/ 7 h 72"/>
                <a:gd name="T6" fmla="*/ 8 w 15"/>
                <a:gd name="T7" fmla="*/ 0 h 72"/>
                <a:gd name="T8" fmla="*/ 15 w 15"/>
                <a:gd name="T9" fmla="*/ 7 h 72"/>
                <a:gd name="T10" fmla="*/ 15 w 15"/>
                <a:gd name="T11" fmla="*/ 65 h 72"/>
                <a:gd name="T12" fmla="*/ 8 w 15"/>
                <a:gd name="T13" fmla="*/ 72 h 72"/>
                <a:gd name="T14" fmla="*/ 8 w 15"/>
                <a:gd name="T15" fmla="*/ 4 h 72"/>
                <a:gd name="T16" fmla="*/ 4 w 15"/>
                <a:gd name="T17" fmla="*/ 7 h 72"/>
                <a:gd name="T18" fmla="*/ 4 w 15"/>
                <a:gd name="T19" fmla="*/ 65 h 72"/>
                <a:gd name="T20" fmla="*/ 8 w 15"/>
                <a:gd name="T21" fmla="*/ 68 h 72"/>
                <a:gd name="T22" fmla="*/ 11 w 15"/>
                <a:gd name="T23" fmla="*/ 65 h 72"/>
                <a:gd name="T24" fmla="*/ 11 w 15"/>
                <a:gd name="T25" fmla="*/ 7 h 72"/>
                <a:gd name="T26" fmla="*/ 8 w 15"/>
                <a:gd name="T27"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72">
                  <a:moveTo>
                    <a:pt x="8" y="72"/>
                  </a:moveTo>
                  <a:cubicBezTo>
                    <a:pt x="4" y="72"/>
                    <a:pt x="0" y="69"/>
                    <a:pt x="0" y="65"/>
                  </a:cubicBezTo>
                  <a:cubicBezTo>
                    <a:pt x="0" y="7"/>
                    <a:pt x="0" y="7"/>
                    <a:pt x="0" y="7"/>
                  </a:cubicBezTo>
                  <a:cubicBezTo>
                    <a:pt x="0" y="3"/>
                    <a:pt x="4" y="0"/>
                    <a:pt x="8" y="0"/>
                  </a:cubicBezTo>
                  <a:cubicBezTo>
                    <a:pt x="12" y="0"/>
                    <a:pt x="15" y="3"/>
                    <a:pt x="15" y="7"/>
                  </a:cubicBezTo>
                  <a:cubicBezTo>
                    <a:pt x="15" y="65"/>
                    <a:pt x="15" y="65"/>
                    <a:pt x="15" y="65"/>
                  </a:cubicBezTo>
                  <a:cubicBezTo>
                    <a:pt x="15" y="69"/>
                    <a:pt x="12" y="72"/>
                    <a:pt x="8" y="72"/>
                  </a:cubicBezTo>
                  <a:close/>
                  <a:moveTo>
                    <a:pt x="8" y="4"/>
                  </a:moveTo>
                  <a:cubicBezTo>
                    <a:pt x="6" y="4"/>
                    <a:pt x="4" y="5"/>
                    <a:pt x="4" y="7"/>
                  </a:cubicBezTo>
                  <a:cubicBezTo>
                    <a:pt x="4" y="65"/>
                    <a:pt x="4" y="65"/>
                    <a:pt x="4" y="65"/>
                  </a:cubicBezTo>
                  <a:cubicBezTo>
                    <a:pt x="4" y="67"/>
                    <a:pt x="6" y="68"/>
                    <a:pt x="8" y="68"/>
                  </a:cubicBezTo>
                  <a:cubicBezTo>
                    <a:pt x="10" y="68"/>
                    <a:pt x="11" y="67"/>
                    <a:pt x="11" y="65"/>
                  </a:cubicBezTo>
                  <a:cubicBezTo>
                    <a:pt x="11" y="7"/>
                    <a:pt x="11" y="7"/>
                    <a:pt x="11" y="7"/>
                  </a:cubicBezTo>
                  <a:cubicBezTo>
                    <a:pt x="11" y="5"/>
                    <a:pt x="10"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32"/>
            <p:cNvSpPr>
              <a:spLocks noEditPoints="1"/>
            </p:cNvSpPr>
            <p:nvPr/>
          </p:nvSpPr>
          <p:spPr bwMode="auto">
            <a:xfrm>
              <a:off x="2135188" y="4098925"/>
              <a:ext cx="112713" cy="461963"/>
            </a:xfrm>
            <a:custGeom>
              <a:avLst/>
              <a:gdLst>
                <a:gd name="T0" fmla="*/ 8 w 15"/>
                <a:gd name="T1" fmla="*/ 61 h 61"/>
                <a:gd name="T2" fmla="*/ 0 w 15"/>
                <a:gd name="T3" fmla="*/ 54 h 61"/>
                <a:gd name="T4" fmla="*/ 0 w 15"/>
                <a:gd name="T5" fmla="*/ 8 h 61"/>
                <a:gd name="T6" fmla="*/ 8 w 15"/>
                <a:gd name="T7" fmla="*/ 0 h 61"/>
                <a:gd name="T8" fmla="*/ 15 w 15"/>
                <a:gd name="T9" fmla="*/ 8 h 61"/>
                <a:gd name="T10" fmla="*/ 15 w 15"/>
                <a:gd name="T11" fmla="*/ 54 h 61"/>
                <a:gd name="T12" fmla="*/ 8 w 15"/>
                <a:gd name="T13" fmla="*/ 61 h 61"/>
                <a:gd name="T14" fmla="*/ 8 w 15"/>
                <a:gd name="T15" fmla="*/ 4 h 61"/>
                <a:gd name="T16" fmla="*/ 4 w 15"/>
                <a:gd name="T17" fmla="*/ 8 h 61"/>
                <a:gd name="T18" fmla="*/ 4 w 15"/>
                <a:gd name="T19" fmla="*/ 54 h 61"/>
                <a:gd name="T20" fmla="*/ 8 w 15"/>
                <a:gd name="T21" fmla="*/ 57 h 61"/>
                <a:gd name="T22" fmla="*/ 11 w 15"/>
                <a:gd name="T23" fmla="*/ 54 h 61"/>
                <a:gd name="T24" fmla="*/ 11 w 15"/>
                <a:gd name="T25" fmla="*/ 8 h 61"/>
                <a:gd name="T26" fmla="*/ 8 w 15"/>
                <a:gd name="T2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61">
                  <a:moveTo>
                    <a:pt x="8" y="61"/>
                  </a:moveTo>
                  <a:cubicBezTo>
                    <a:pt x="4" y="61"/>
                    <a:pt x="0" y="58"/>
                    <a:pt x="0" y="54"/>
                  </a:cubicBezTo>
                  <a:cubicBezTo>
                    <a:pt x="0" y="8"/>
                    <a:pt x="0" y="8"/>
                    <a:pt x="0" y="8"/>
                  </a:cubicBezTo>
                  <a:cubicBezTo>
                    <a:pt x="0" y="4"/>
                    <a:pt x="4" y="0"/>
                    <a:pt x="8" y="0"/>
                  </a:cubicBezTo>
                  <a:cubicBezTo>
                    <a:pt x="12" y="0"/>
                    <a:pt x="15" y="4"/>
                    <a:pt x="15" y="8"/>
                  </a:cubicBezTo>
                  <a:cubicBezTo>
                    <a:pt x="15" y="54"/>
                    <a:pt x="15" y="54"/>
                    <a:pt x="15" y="54"/>
                  </a:cubicBezTo>
                  <a:cubicBezTo>
                    <a:pt x="15" y="58"/>
                    <a:pt x="12" y="61"/>
                    <a:pt x="8" y="61"/>
                  </a:cubicBezTo>
                  <a:close/>
                  <a:moveTo>
                    <a:pt x="8" y="4"/>
                  </a:moveTo>
                  <a:cubicBezTo>
                    <a:pt x="6" y="4"/>
                    <a:pt x="4" y="6"/>
                    <a:pt x="4" y="8"/>
                  </a:cubicBezTo>
                  <a:cubicBezTo>
                    <a:pt x="4" y="54"/>
                    <a:pt x="4" y="54"/>
                    <a:pt x="4" y="54"/>
                  </a:cubicBezTo>
                  <a:cubicBezTo>
                    <a:pt x="4" y="56"/>
                    <a:pt x="6" y="57"/>
                    <a:pt x="8" y="57"/>
                  </a:cubicBezTo>
                  <a:cubicBezTo>
                    <a:pt x="10" y="57"/>
                    <a:pt x="11" y="56"/>
                    <a:pt x="11" y="54"/>
                  </a:cubicBezTo>
                  <a:cubicBezTo>
                    <a:pt x="11" y="8"/>
                    <a:pt x="11" y="8"/>
                    <a:pt x="11" y="8"/>
                  </a:cubicBezTo>
                  <a:cubicBezTo>
                    <a:pt x="11" y="6"/>
                    <a:pt x="10"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 name="Freeform 6"/>
          <p:cNvSpPr>
            <a:spLocks noEditPoints="1"/>
          </p:cNvSpPr>
          <p:nvPr/>
        </p:nvSpPr>
        <p:spPr bwMode="auto">
          <a:xfrm>
            <a:off x="3196431" y="1657350"/>
            <a:ext cx="2751138" cy="2751138"/>
          </a:xfrm>
          <a:custGeom>
            <a:avLst/>
            <a:gdLst>
              <a:gd name="T0" fmla="*/ 83 w 214"/>
              <a:gd name="T1" fmla="*/ 197 h 214"/>
              <a:gd name="T2" fmla="*/ 64 w 214"/>
              <a:gd name="T3" fmla="*/ 183 h 214"/>
              <a:gd name="T4" fmla="*/ 26 w 214"/>
              <a:gd name="T5" fmla="*/ 177 h 214"/>
              <a:gd name="T6" fmla="*/ 30 w 214"/>
              <a:gd name="T7" fmla="*/ 134 h 214"/>
              <a:gd name="T8" fmla="*/ 0 w 214"/>
              <a:gd name="T9" fmla="*/ 114 h 214"/>
              <a:gd name="T10" fmla="*/ 23 w 214"/>
              <a:gd name="T11" fmla="*/ 83 h 214"/>
              <a:gd name="T12" fmla="*/ 26 w 214"/>
              <a:gd name="T13" fmla="*/ 59 h 214"/>
              <a:gd name="T14" fmla="*/ 59 w 214"/>
              <a:gd name="T15" fmla="*/ 26 h 214"/>
              <a:gd name="T16" fmla="*/ 80 w 214"/>
              <a:gd name="T17" fmla="*/ 30 h 214"/>
              <a:gd name="T18" fmla="*/ 99 w 214"/>
              <a:gd name="T19" fmla="*/ 0 h 214"/>
              <a:gd name="T20" fmla="*/ 130 w 214"/>
              <a:gd name="T21" fmla="*/ 23 h 214"/>
              <a:gd name="T22" fmla="*/ 154 w 214"/>
              <a:gd name="T23" fmla="*/ 26 h 214"/>
              <a:gd name="T24" fmla="*/ 188 w 214"/>
              <a:gd name="T25" fmla="*/ 59 h 214"/>
              <a:gd name="T26" fmla="*/ 190 w 214"/>
              <a:gd name="T27" fmla="*/ 83 h 214"/>
              <a:gd name="T28" fmla="*/ 214 w 214"/>
              <a:gd name="T29" fmla="*/ 114 h 214"/>
              <a:gd name="T30" fmla="*/ 180 w 214"/>
              <a:gd name="T31" fmla="*/ 142 h 214"/>
              <a:gd name="T32" fmla="*/ 188 w 214"/>
              <a:gd name="T33" fmla="*/ 177 h 214"/>
              <a:gd name="T34" fmla="*/ 149 w 214"/>
              <a:gd name="T35" fmla="*/ 183 h 214"/>
              <a:gd name="T36" fmla="*/ 130 w 214"/>
              <a:gd name="T37" fmla="*/ 190 h 214"/>
              <a:gd name="T38" fmla="*/ 70 w 214"/>
              <a:gd name="T39" fmla="*/ 168 h 214"/>
              <a:gd name="T40" fmla="*/ 95 w 214"/>
              <a:gd name="T41" fmla="*/ 197 h 214"/>
              <a:gd name="T42" fmla="*/ 118 w 214"/>
              <a:gd name="T43" fmla="*/ 197 h 214"/>
              <a:gd name="T44" fmla="*/ 144 w 214"/>
              <a:gd name="T45" fmla="*/ 170 h 214"/>
              <a:gd name="T46" fmla="*/ 168 w 214"/>
              <a:gd name="T47" fmla="*/ 179 h 214"/>
              <a:gd name="T48" fmla="*/ 174 w 214"/>
              <a:gd name="T49" fmla="*/ 158 h 214"/>
              <a:gd name="T50" fmla="*/ 198 w 214"/>
              <a:gd name="T51" fmla="*/ 118 h 214"/>
              <a:gd name="T52" fmla="*/ 198 w 214"/>
              <a:gd name="T53" fmla="*/ 95 h 214"/>
              <a:gd name="T54" fmla="*/ 174 w 214"/>
              <a:gd name="T55" fmla="*/ 56 h 214"/>
              <a:gd name="T56" fmla="*/ 168 w 214"/>
              <a:gd name="T57" fmla="*/ 34 h 214"/>
              <a:gd name="T58" fmla="*/ 136 w 214"/>
              <a:gd name="T59" fmla="*/ 44 h 214"/>
              <a:gd name="T60" fmla="*/ 114 w 214"/>
              <a:gd name="T61" fmla="*/ 12 h 214"/>
              <a:gd name="T62" fmla="*/ 95 w 214"/>
              <a:gd name="T63" fmla="*/ 23 h 214"/>
              <a:gd name="T64" fmla="*/ 56 w 214"/>
              <a:gd name="T65" fmla="*/ 39 h 214"/>
              <a:gd name="T66" fmla="*/ 34 w 214"/>
              <a:gd name="T67" fmla="*/ 45 h 214"/>
              <a:gd name="T68" fmla="*/ 44 w 214"/>
              <a:gd name="T69" fmla="*/ 77 h 214"/>
              <a:gd name="T70" fmla="*/ 12 w 214"/>
              <a:gd name="T71" fmla="*/ 99 h 214"/>
              <a:gd name="T72" fmla="*/ 23 w 214"/>
              <a:gd name="T73" fmla="*/ 118 h 214"/>
              <a:gd name="T74" fmla="*/ 34 w 214"/>
              <a:gd name="T75" fmla="*/ 163 h 214"/>
              <a:gd name="T76" fmla="*/ 51 w 214"/>
              <a:gd name="T77" fmla="*/ 179 h 214"/>
              <a:gd name="T78" fmla="*/ 107 w 214"/>
              <a:gd name="T79" fmla="*/ 163 h 214"/>
              <a:gd name="T80" fmla="*/ 163 w 214"/>
              <a:gd name="T81" fmla="*/ 107 h 214"/>
              <a:gd name="T82" fmla="*/ 62 w 214"/>
              <a:gd name="T83" fmla="*/ 107 h 214"/>
              <a:gd name="T84" fmla="*/ 107 w 214"/>
              <a:gd name="T85" fmla="*/ 6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4" h="214">
                <a:moveTo>
                  <a:pt x="114" y="214"/>
                </a:moveTo>
                <a:cubicBezTo>
                  <a:pt x="99" y="214"/>
                  <a:pt x="99" y="214"/>
                  <a:pt x="99" y="214"/>
                </a:cubicBezTo>
                <a:cubicBezTo>
                  <a:pt x="90" y="214"/>
                  <a:pt x="83" y="206"/>
                  <a:pt x="83" y="197"/>
                </a:cubicBezTo>
                <a:cubicBezTo>
                  <a:pt x="83" y="190"/>
                  <a:pt x="83" y="190"/>
                  <a:pt x="83" y="190"/>
                </a:cubicBezTo>
                <a:cubicBezTo>
                  <a:pt x="82" y="188"/>
                  <a:pt x="75" y="182"/>
                  <a:pt x="71" y="180"/>
                </a:cubicBezTo>
                <a:cubicBezTo>
                  <a:pt x="68" y="180"/>
                  <a:pt x="66" y="181"/>
                  <a:pt x="64" y="183"/>
                </a:cubicBezTo>
                <a:cubicBezTo>
                  <a:pt x="59" y="188"/>
                  <a:pt x="59" y="188"/>
                  <a:pt x="59" y="188"/>
                </a:cubicBezTo>
                <a:cubicBezTo>
                  <a:pt x="53" y="194"/>
                  <a:pt x="42" y="194"/>
                  <a:pt x="36" y="188"/>
                </a:cubicBezTo>
                <a:cubicBezTo>
                  <a:pt x="26" y="177"/>
                  <a:pt x="26" y="177"/>
                  <a:pt x="26" y="177"/>
                </a:cubicBezTo>
                <a:cubicBezTo>
                  <a:pt x="19" y="171"/>
                  <a:pt x="19" y="160"/>
                  <a:pt x="26" y="154"/>
                </a:cubicBezTo>
                <a:cubicBezTo>
                  <a:pt x="31" y="149"/>
                  <a:pt x="31" y="149"/>
                  <a:pt x="31" y="149"/>
                </a:cubicBezTo>
                <a:cubicBezTo>
                  <a:pt x="32" y="147"/>
                  <a:pt x="31" y="138"/>
                  <a:pt x="30" y="134"/>
                </a:cubicBezTo>
                <a:cubicBezTo>
                  <a:pt x="29" y="133"/>
                  <a:pt x="26" y="130"/>
                  <a:pt x="23" y="130"/>
                </a:cubicBezTo>
                <a:cubicBezTo>
                  <a:pt x="16" y="130"/>
                  <a:pt x="16" y="130"/>
                  <a:pt x="16" y="130"/>
                </a:cubicBezTo>
                <a:cubicBezTo>
                  <a:pt x="7" y="130"/>
                  <a:pt x="0" y="123"/>
                  <a:pt x="0" y="114"/>
                </a:cubicBezTo>
                <a:cubicBezTo>
                  <a:pt x="0" y="99"/>
                  <a:pt x="0" y="99"/>
                  <a:pt x="0" y="99"/>
                </a:cubicBezTo>
                <a:cubicBezTo>
                  <a:pt x="0" y="90"/>
                  <a:pt x="7" y="83"/>
                  <a:pt x="16" y="83"/>
                </a:cubicBezTo>
                <a:cubicBezTo>
                  <a:pt x="23" y="83"/>
                  <a:pt x="23" y="83"/>
                  <a:pt x="23" y="83"/>
                </a:cubicBezTo>
                <a:cubicBezTo>
                  <a:pt x="25" y="82"/>
                  <a:pt x="31" y="75"/>
                  <a:pt x="33" y="71"/>
                </a:cubicBezTo>
                <a:cubicBezTo>
                  <a:pt x="34" y="70"/>
                  <a:pt x="33" y="67"/>
                  <a:pt x="31" y="64"/>
                </a:cubicBezTo>
                <a:cubicBezTo>
                  <a:pt x="26" y="59"/>
                  <a:pt x="26" y="59"/>
                  <a:pt x="26" y="59"/>
                </a:cubicBezTo>
                <a:cubicBezTo>
                  <a:pt x="19" y="53"/>
                  <a:pt x="19" y="43"/>
                  <a:pt x="26" y="36"/>
                </a:cubicBezTo>
                <a:cubicBezTo>
                  <a:pt x="36" y="26"/>
                  <a:pt x="36" y="26"/>
                  <a:pt x="36" y="26"/>
                </a:cubicBezTo>
                <a:cubicBezTo>
                  <a:pt x="42" y="20"/>
                  <a:pt x="53" y="20"/>
                  <a:pt x="59" y="26"/>
                </a:cubicBezTo>
                <a:cubicBezTo>
                  <a:pt x="64" y="31"/>
                  <a:pt x="64" y="31"/>
                  <a:pt x="64" y="31"/>
                </a:cubicBezTo>
                <a:cubicBezTo>
                  <a:pt x="64" y="31"/>
                  <a:pt x="65" y="31"/>
                  <a:pt x="69" y="31"/>
                </a:cubicBezTo>
                <a:cubicBezTo>
                  <a:pt x="73" y="31"/>
                  <a:pt x="78" y="30"/>
                  <a:pt x="80" y="30"/>
                </a:cubicBezTo>
                <a:cubicBezTo>
                  <a:pt x="81" y="29"/>
                  <a:pt x="83" y="26"/>
                  <a:pt x="83" y="23"/>
                </a:cubicBezTo>
                <a:cubicBezTo>
                  <a:pt x="83" y="16"/>
                  <a:pt x="83" y="16"/>
                  <a:pt x="83" y="16"/>
                </a:cubicBezTo>
                <a:cubicBezTo>
                  <a:pt x="83" y="7"/>
                  <a:pt x="90" y="0"/>
                  <a:pt x="99" y="0"/>
                </a:cubicBezTo>
                <a:cubicBezTo>
                  <a:pt x="114" y="0"/>
                  <a:pt x="114" y="0"/>
                  <a:pt x="114" y="0"/>
                </a:cubicBezTo>
                <a:cubicBezTo>
                  <a:pt x="123" y="0"/>
                  <a:pt x="130" y="7"/>
                  <a:pt x="130" y="16"/>
                </a:cubicBezTo>
                <a:cubicBezTo>
                  <a:pt x="130" y="23"/>
                  <a:pt x="130" y="23"/>
                  <a:pt x="130" y="23"/>
                </a:cubicBezTo>
                <a:cubicBezTo>
                  <a:pt x="131" y="25"/>
                  <a:pt x="138" y="31"/>
                  <a:pt x="142" y="33"/>
                </a:cubicBezTo>
                <a:cubicBezTo>
                  <a:pt x="145" y="33"/>
                  <a:pt x="148" y="32"/>
                  <a:pt x="149" y="31"/>
                </a:cubicBezTo>
                <a:cubicBezTo>
                  <a:pt x="154" y="26"/>
                  <a:pt x="154" y="26"/>
                  <a:pt x="154" y="26"/>
                </a:cubicBezTo>
                <a:cubicBezTo>
                  <a:pt x="160" y="20"/>
                  <a:pt x="171" y="20"/>
                  <a:pt x="177" y="26"/>
                </a:cubicBezTo>
                <a:cubicBezTo>
                  <a:pt x="188" y="36"/>
                  <a:pt x="188" y="36"/>
                  <a:pt x="188" y="36"/>
                </a:cubicBezTo>
                <a:cubicBezTo>
                  <a:pt x="194" y="43"/>
                  <a:pt x="194" y="53"/>
                  <a:pt x="188" y="59"/>
                </a:cubicBezTo>
                <a:cubicBezTo>
                  <a:pt x="183" y="64"/>
                  <a:pt x="183" y="64"/>
                  <a:pt x="183" y="64"/>
                </a:cubicBezTo>
                <a:cubicBezTo>
                  <a:pt x="182" y="66"/>
                  <a:pt x="182" y="75"/>
                  <a:pt x="184" y="79"/>
                </a:cubicBezTo>
                <a:cubicBezTo>
                  <a:pt x="184" y="81"/>
                  <a:pt x="187" y="83"/>
                  <a:pt x="190" y="83"/>
                </a:cubicBezTo>
                <a:cubicBezTo>
                  <a:pt x="198" y="83"/>
                  <a:pt x="198" y="83"/>
                  <a:pt x="198" y="83"/>
                </a:cubicBezTo>
                <a:cubicBezTo>
                  <a:pt x="206" y="83"/>
                  <a:pt x="214" y="90"/>
                  <a:pt x="214" y="99"/>
                </a:cubicBezTo>
                <a:cubicBezTo>
                  <a:pt x="214" y="114"/>
                  <a:pt x="214" y="114"/>
                  <a:pt x="214" y="114"/>
                </a:cubicBezTo>
                <a:cubicBezTo>
                  <a:pt x="214" y="123"/>
                  <a:pt x="206" y="130"/>
                  <a:pt x="198" y="130"/>
                </a:cubicBezTo>
                <a:cubicBezTo>
                  <a:pt x="190" y="130"/>
                  <a:pt x="190" y="130"/>
                  <a:pt x="190" y="130"/>
                </a:cubicBezTo>
                <a:cubicBezTo>
                  <a:pt x="188" y="131"/>
                  <a:pt x="182" y="138"/>
                  <a:pt x="180" y="142"/>
                </a:cubicBezTo>
                <a:cubicBezTo>
                  <a:pt x="180" y="143"/>
                  <a:pt x="180" y="147"/>
                  <a:pt x="183" y="149"/>
                </a:cubicBezTo>
                <a:cubicBezTo>
                  <a:pt x="188" y="154"/>
                  <a:pt x="188" y="154"/>
                  <a:pt x="188" y="154"/>
                </a:cubicBezTo>
                <a:cubicBezTo>
                  <a:pt x="194" y="160"/>
                  <a:pt x="194" y="171"/>
                  <a:pt x="188" y="177"/>
                </a:cubicBezTo>
                <a:cubicBezTo>
                  <a:pt x="177" y="188"/>
                  <a:pt x="177" y="188"/>
                  <a:pt x="177" y="188"/>
                </a:cubicBezTo>
                <a:cubicBezTo>
                  <a:pt x="171" y="194"/>
                  <a:pt x="160" y="194"/>
                  <a:pt x="154" y="188"/>
                </a:cubicBezTo>
                <a:cubicBezTo>
                  <a:pt x="149" y="183"/>
                  <a:pt x="149" y="183"/>
                  <a:pt x="149" y="183"/>
                </a:cubicBezTo>
                <a:cubicBezTo>
                  <a:pt x="149" y="183"/>
                  <a:pt x="148" y="182"/>
                  <a:pt x="144" y="182"/>
                </a:cubicBezTo>
                <a:cubicBezTo>
                  <a:pt x="140" y="182"/>
                  <a:pt x="136" y="183"/>
                  <a:pt x="134" y="183"/>
                </a:cubicBezTo>
                <a:cubicBezTo>
                  <a:pt x="133" y="184"/>
                  <a:pt x="130" y="187"/>
                  <a:pt x="130" y="190"/>
                </a:cubicBezTo>
                <a:cubicBezTo>
                  <a:pt x="130" y="197"/>
                  <a:pt x="130" y="197"/>
                  <a:pt x="130" y="197"/>
                </a:cubicBezTo>
                <a:cubicBezTo>
                  <a:pt x="130" y="206"/>
                  <a:pt x="123" y="214"/>
                  <a:pt x="114" y="214"/>
                </a:cubicBezTo>
                <a:close/>
                <a:moveTo>
                  <a:pt x="70" y="168"/>
                </a:moveTo>
                <a:cubicBezTo>
                  <a:pt x="73" y="168"/>
                  <a:pt x="75" y="168"/>
                  <a:pt x="77" y="169"/>
                </a:cubicBezTo>
                <a:cubicBezTo>
                  <a:pt x="77" y="170"/>
                  <a:pt x="95" y="180"/>
                  <a:pt x="95" y="190"/>
                </a:cubicBezTo>
                <a:cubicBezTo>
                  <a:pt x="95" y="197"/>
                  <a:pt x="95" y="197"/>
                  <a:pt x="95" y="197"/>
                </a:cubicBezTo>
                <a:cubicBezTo>
                  <a:pt x="95" y="200"/>
                  <a:pt x="97" y="202"/>
                  <a:pt x="99" y="202"/>
                </a:cubicBezTo>
                <a:cubicBezTo>
                  <a:pt x="114" y="202"/>
                  <a:pt x="114" y="202"/>
                  <a:pt x="114" y="202"/>
                </a:cubicBezTo>
                <a:cubicBezTo>
                  <a:pt x="116" y="202"/>
                  <a:pt x="118" y="200"/>
                  <a:pt x="118" y="197"/>
                </a:cubicBezTo>
                <a:cubicBezTo>
                  <a:pt x="118" y="190"/>
                  <a:pt x="118" y="190"/>
                  <a:pt x="118" y="190"/>
                </a:cubicBezTo>
                <a:cubicBezTo>
                  <a:pt x="118" y="182"/>
                  <a:pt x="123" y="174"/>
                  <a:pt x="130" y="172"/>
                </a:cubicBezTo>
                <a:cubicBezTo>
                  <a:pt x="133" y="171"/>
                  <a:pt x="139" y="170"/>
                  <a:pt x="144" y="170"/>
                </a:cubicBezTo>
                <a:cubicBezTo>
                  <a:pt x="151" y="170"/>
                  <a:pt x="155" y="171"/>
                  <a:pt x="158" y="174"/>
                </a:cubicBezTo>
                <a:cubicBezTo>
                  <a:pt x="163" y="179"/>
                  <a:pt x="163" y="179"/>
                  <a:pt x="163" y="179"/>
                </a:cubicBezTo>
                <a:cubicBezTo>
                  <a:pt x="164" y="181"/>
                  <a:pt x="167" y="181"/>
                  <a:pt x="168" y="179"/>
                </a:cubicBezTo>
                <a:cubicBezTo>
                  <a:pt x="179" y="168"/>
                  <a:pt x="179" y="168"/>
                  <a:pt x="179" y="168"/>
                </a:cubicBezTo>
                <a:cubicBezTo>
                  <a:pt x="181" y="167"/>
                  <a:pt x="181" y="164"/>
                  <a:pt x="179" y="163"/>
                </a:cubicBezTo>
                <a:cubicBezTo>
                  <a:pt x="174" y="158"/>
                  <a:pt x="174" y="158"/>
                  <a:pt x="174" y="158"/>
                </a:cubicBezTo>
                <a:cubicBezTo>
                  <a:pt x="168" y="152"/>
                  <a:pt x="166" y="143"/>
                  <a:pt x="169" y="136"/>
                </a:cubicBezTo>
                <a:cubicBezTo>
                  <a:pt x="170" y="136"/>
                  <a:pt x="180" y="118"/>
                  <a:pt x="190" y="118"/>
                </a:cubicBezTo>
                <a:cubicBezTo>
                  <a:pt x="198" y="118"/>
                  <a:pt x="198" y="118"/>
                  <a:pt x="198" y="118"/>
                </a:cubicBezTo>
                <a:cubicBezTo>
                  <a:pt x="200" y="118"/>
                  <a:pt x="202" y="116"/>
                  <a:pt x="202" y="114"/>
                </a:cubicBezTo>
                <a:cubicBezTo>
                  <a:pt x="202" y="99"/>
                  <a:pt x="202" y="99"/>
                  <a:pt x="202" y="99"/>
                </a:cubicBezTo>
                <a:cubicBezTo>
                  <a:pt x="202" y="97"/>
                  <a:pt x="200" y="95"/>
                  <a:pt x="198" y="95"/>
                </a:cubicBezTo>
                <a:cubicBezTo>
                  <a:pt x="190" y="95"/>
                  <a:pt x="190" y="95"/>
                  <a:pt x="190" y="95"/>
                </a:cubicBezTo>
                <a:cubicBezTo>
                  <a:pt x="182" y="95"/>
                  <a:pt x="174" y="90"/>
                  <a:pt x="172" y="83"/>
                </a:cubicBezTo>
                <a:cubicBezTo>
                  <a:pt x="172" y="83"/>
                  <a:pt x="166" y="63"/>
                  <a:pt x="174" y="56"/>
                </a:cubicBezTo>
                <a:cubicBezTo>
                  <a:pt x="179" y="51"/>
                  <a:pt x="179" y="51"/>
                  <a:pt x="179" y="51"/>
                </a:cubicBezTo>
                <a:cubicBezTo>
                  <a:pt x="181" y="49"/>
                  <a:pt x="181" y="46"/>
                  <a:pt x="179" y="45"/>
                </a:cubicBezTo>
                <a:cubicBezTo>
                  <a:pt x="168" y="34"/>
                  <a:pt x="168" y="34"/>
                  <a:pt x="168" y="34"/>
                </a:cubicBezTo>
                <a:cubicBezTo>
                  <a:pt x="167" y="33"/>
                  <a:pt x="164" y="33"/>
                  <a:pt x="163" y="34"/>
                </a:cubicBezTo>
                <a:cubicBezTo>
                  <a:pt x="158" y="39"/>
                  <a:pt x="158" y="39"/>
                  <a:pt x="158" y="39"/>
                </a:cubicBezTo>
                <a:cubicBezTo>
                  <a:pt x="152" y="45"/>
                  <a:pt x="143" y="47"/>
                  <a:pt x="136" y="44"/>
                </a:cubicBezTo>
                <a:cubicBezTo>
                  <a:pt x="136" y="44"/>
                  <a:pt x="118" y="34"/>
                  <a:pt x="118" y="23"/>
                </a:cubicBezTo>
                <a:cubicBezTo>
                  <a:pt x="118" y="16"/>
                  <a:pt x="118" y="16"/>
                  <a:pt x="118" y="16"/>
                </a:cubicBezTo>
                <a:cubicBezTo>
                  <a:pt x="118" y="14"/>
                  <a:pt x="116" y="12"/>
                  <a:pt x="114" y="12"/>
                </a:cubicBezTo>
                <a:cubicBezTo>
                  <a:pt x="99" y="12"/>
                  <a:pt x="99" y="12"/>
                  <a:pt x="99" y="12"/>
                </a:cubicBezTo>
                <a:cubicBezTo>
                  <a:pt x="97" y="12"/>
                  <a:pt x="95" y="14"/>
                  <a:pt x="95" y="16"/>
                </a:cubicBezTo>
                <a:cubicBezTo>
                  <a:pt x="95" y="23"/>
                  <a:pt x="95" y="23"/>
                  <a:pt x="95" y="23"/>
                </a:cubicBezTo>
                <a:cubicBezTo>
                  <a:pt x="95" y="31"/>
                  <a:pt x="90" y="39"/>
                  <a:pt x="83" y="41"/>
                </a:cubicBezTo>
                <a:cubicBezTo>
                  <a:pt x="80" y="42"/>
                  <a:pt x="74" y="43"/>
                  <a:pt x="69" y="43"/>
                </a:cubicBezTo>
                <a:cubicBezTo>
                  <a:pt x="63" y="43"/>
                  <a:pt x="58" y="42"/>
                  <a:pt x="56" y="39"/>
                </a:cubicBezTo>
                <a:cubicBezTo>
                  <a:pt x="51" y="34"/>
                  <a:pt x="51" y="34"/>
                  <a:pt x="51" y="34"/>
                </a:cubicBezTo>
                <a:cubicBezTo>
                  <a:pt x="49" y="33"/>
                  <a:pt x="46" y="33"/>
                  <a:pt x="45" y="34"/>
                </a:cubicBezTo>
                <a:cubicBezTo>
                  <a:pt x="34" y="45"/>
                  <a:pt x="34" y="45"/>
                  <a:pt x="34" y="45"/>
                </a:cubicBezTo>
                <a:cubicBezTo>
                  <a:pt x="33" y="46"/>
                  <a:pt x="33" y="49"/>
                  <a:pt x="34" y="51"/>
                </a:cubicBezTo>
                <a:cubicBezTo>
                  <a:pt x="39" y="56"/>
                  <a:pt x="39" y="56"/>
                  <a:pt x="39" y="56"/>
                </a:cubicBezTo>
                <a:cubicBezTo>
                  <a:pt x="45" y="61"/>
                  <a:pt x="47" y="71"/>
                  <a:pt x="44" y="77"/>
                </a:cubicBezTo>
                <a:cubicBezTo>
                  <a:pt x="44" y="77"/>
                  <a:pt x="34" y="95"/>
                  <a:pt x="23" y="95"/>
                </a:cubicBezTo>
                <a:cubicBezTo>
                  <a:pt x="16" y="95"/>
                  <a:pt x="16" y="95"/>
                  <a:pt x="16" y="95"/>
                </a:cubicBezTo>
                <a:cubicBezTo>
                  <a:pt x="14" y="95"/>
                  <a:pt x="12" y="97"/>
                  <a:pt x="12" y="99"/>
                </a:cubicBezTo>
                <a:cubicBezTo>
                  <a:pt x="12" y="114"/>
                  <a:pt x="12" y="114"/>
                  <a:pt x="12" y="114"/>
                </a:cubicBezTo>
                <a:cubicBezTo>
                  <a:pt x="12" y="116"/>
                  <a:pt x="14" y="118"/>
                  <a:pt x="16" y="118"/>
                </a:cubicBezTo>
                <a:cubicBezTo>
                  <a:pt x="23" y="118"/>
                  <a:pt x="23" y="118"/>
                  <a:pt x="23" y="118"/>
                </a:cubicBezTo>
                <a:cubicBezTo>
                  <a:pt x="31" y="118"/>
                  <a:pt x="39" y="123"/>
                  <a:pt x="41" y="130"/>
                </a:cubicBezTo>
                <a:cubicBezTo>
                  <a:pt x="41" y="130"/>
                  <a:pt x="47" y="150"/>
                  <a:pt x="39" y="158"/>
                </a:cubicBezTo>
                <a:cubicBezTo>
                  <a:pt x="34" y="163"/>
                  <a:pt x="34" y="163"/>
                  <a:pt x="34" y="163"/>
                </a:cubicBezTo>
                <a:cubicBezTo>
                  <a:pt x="33" y="164"/>
                  <a:pt x="33" y="167"/>
                  <a:pt x="34" y="168"/>
                </a:cubicBezTo>
                <a:cubicBezTo>
                  <a:pt x="45" y="179"/>
                  <a:pt x="45" y="179"/>
                  <a:pt x="45" y="179"/>
                </a:cubicBezTo>
                <a:cubicBezTo>
                  <a:pt x="46" y="181"/>
                  <a:pt x="49" y="181"/>
                  <a:pt x="51" y="179"/>
                </a:cubicBezTo>
                <a:cubicBezTo>
                  <a:pt x="56" y="174"/>
                  <a:pt x="56" y="174"/>
                  <a:pt x="56" y="174"/>
                </a:cubicBezTo>
                <a:cubicBezTo>
                  <a:pt x="59" y="170"/>
                  <a:pt x="65" y="168"/>
                  <a:pt x="70" y="168"/>
                </a:cubicBezTo>
                <a:close/>
                <a:moveTo>
                  <a:pt x="107" y="163"/>
                </a:moveTo>
                <a:cubicBezTo>
                  <a:pt x="76" y="163"/>
                  <a:pt x="50" y="138"/>
                  <a:pt x="50" y="107"/>
                </a:cubicBezTo>
                <a:cubicBezTo>
                  <a:pt x="50" y="75"/>
                  <a:pt x="76" y="50"/>
                  <a:pt x="107" y="50"/>
                </a:cubicBezTo>
                <a:cubicBezTo>
                  <a:pt x="138" y="50"/>
                  <a:pt x="163" y="75"/>
                  <a:pt x="163" y="107"/>
                </a:cubicBezTo>
                <a:cubicBezTo>
                  <a:pt x="163" y="138"/>
                  <a:pt x="138" y="163"/>
                  <a:pt x="107" y="163"/>
                </a:cubicBezTo>
                <a:close/>
                <a:moveTo>
                  <a:pt x="107" y="62"/>
                </a:moveTo>
                <a:cubicBezTo>
                  <a:pt x="82" y="62"/>
                  <a:pt x="62" y="82"/>
                  <a:pt x="62" y="107"/>
                </a:cubicBezTo>
                <a:cubicBezTo>
                  <a:pt x="62" y="131"/>
                  <a:pt x="82" y="151"/>
                  <a:pt x="107" y="151"/>
                </a:cubicBezTo>
                <a:cubicBezTo>
                  <a:pt x="131" y="151"/>
                  <a:pt x="151" y="131"/>
                  <a:pt x="151" y="107"/>
                </a:cubicBezTo>
                <a:cubicBezTo>
                  <a:pt x="151" y="82"/>
                  <a:pt x="131" y="62"/>
                  <a:pt x="107" y="62"/>
                </a:cubicBez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0" name="Freeform 7"/>
          <p:cNvSpPr>
            <a:spLocks noEditPoints="1"/>
          </p:cNvSpPr>
          <p:nvPr/>
        </p:nvSpPr>
        <p:spPr bwMode="auto">
          <a:xfrm>
            <a:off x="6478425" y="3983289"/>
            <a:ext cx="654608" cy="654608"/>
          </a:xfrm>
          <a:custGeom>
            <a:avLst/>
            <a:gdLst>
              <a:gd name="T0" fmla="*/ 27 w 81"/>
              <a:gd name="T1" fmla="*/ 68 h 81"/>
              <a:gd name="T2" fmla="*/ 18 w 81"/>
              <a:gd name="T3" fmla="*/ 73 h 81"/>
              <a:gd name="T4" fmla="*/ 8 w 81"/>
              <a:gd name="T5" fmla="*/ 63 h 81"/>
              <a:gd name="T6" fmla="*/ 13 w 81"/>
              <a:gd name="T7" fmla="*/ 54 h 81"/>
              <a:gd name="T8" fmla="*/ 15 w 81"/>
              <a:gd name="T9" fmla="*/ 25 h 81"/>
              <a:gd name="T10" fmla="*/ 18 w 81"/>
              <a:gd name="T11" fmla="*/ 31 h 81"/>
              <a:gd name="T12" fmla="*/ 33 w 81"/>
              <a:gd name="T13" fmla="*/ 25 h 81"/>
              <a:gd name="T14" fmla="*/ 26 w 81"/>
              <a:gd name="T15" fmla="*/ 17 h 81"/>
              <a:gd name="T16" fmla="*/ 40 w 81"/>
              <a:gd name="T17" fmla="*/ 0 h 81"/>
              <a:gd name="T18" fmla="*/ 55 w 81"/>
              <a:gd name="T19" fmla="*/ 11 h 81"/>
              <a:gd name="T20" fmla="*/ 70 w 81"/>
              <a:gd name="T21" fmla="*/ 11 h 81"/>
              <a:gd name="T22" fmla="*/ 68 w 81"/>
              <a:gd name="T23" fmla="*/ 27 h 81"/>
              <a:gd name="T24" fmla="*/ 65 w 81"/>
              <a:gd name="T25" fmla="*/ 57 h 81"/>
              <a:gd name="T26" fmla="*/ 62 w 81"/>
              <a:gd name="T27" fmla="*/ 51 h 81"/>
              <a:gd name="T28" fmla="*/ 48 w 81"/>
              <a:gd name="T29" fmla="*/ 57 h 81"/>
              <a:gd name="T30" fmla="*/ 54 w 81"/>
              <a:gd name="T31" fmla="*/ 66 h 81"/>
              <a:gd name="T32" fmla="*/ 40 w 81"/>
              <a:gd name="T33" fmla="*/ 81 h 81"/>
              <a:gd name="T34" fmla="*/ 40 w 81"/>
              <a:gd name="T35" fmla="*/ 78 h 81"/>
              <a:gd name="T36" fmla="*/ 49 w 81"/>
              <a:gd name="T37" fmla="*/ 65 h 81"/>
              <a:gd name="T38" fmla="*/ 49 w 81"/>
              <a:gd name="T39" fmla="*/ 50 h 81"/>
              <a:gd name="T40" fmla="*/ 64 w 81"/>
              <a:gd name="T41" fmla="*/ 50 h 81"/>
              <a:gd name="T42" fmla="*/ 78 w 81"/>
              <a:gd name="T43" fmla="*/ 41 h 81"/>
              <a:gd name="T44" fmla="*/ 66 w 81"/>
              <a:gd name="T45" fmla="*/ 26 h 81"/>
              <a:gd name="T46" fmla="*/ 68 w 81"/>
              <a:gd name="T47" fmla="*/ 13 h 81"/>
              <a:gd name="T48" fmla="*/ 55 w 81"/>
              <a:gd name="T49" fmla="*/ 15 h 81"/>
              <a:gd name="T50" fmla="*/ 40 w 81"/>
              <a:gd name="T51" fmla="*/ 3 h 81"/>
              <a:gd name="T52" fmla="*/ 31 w 81"/>
              <a:gd name="T53" fmla="*/ 18 h 81"/>
              <a:gd name="T54" fmla="*/ 31 w 81"/>
              <a:gd name="T55" fmla="*/ 33 h 81"/>
              <a:gd name="T56" fmla="*/ 17 w 81"/>
              <a:gd name="T57" fmla="*/ 33 h 81"/>
              <a:gd name="T58" fmla="*/ 2 w 81"/>
              <a:gd name="T59" fmla="*/ 41 h 81"/>
              <a:gd name="T60" fmla="*/ 15 w 81"/>
              <a:gd name="T61" fmla="*/ 55 h 81"/>
              <a:gd name="T62" fmla="*/ 10 w 81"/>
              <a:gd name="T63" fmla="*/ 63 h 81"/>
              <a:gd name="T64" fmla="*/ 24 w 81"/>
              <a:gd name="T65" fmla="*/ 69 h 81"/>
              <a:gd name="T66" fmla="*/ 26 w 81"/>
              <a:gd name="T67"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 h="81">
                <a:moveTo>
                  <a:pt x="40" y="81"/>
                </a:moveTo>
                <a:cubicBezTo>
                  <a:pt x="27" y="68"/>
                  <a:pt x="27" y="68"/>
                  <a:pt x="27" y="68"/>
                </a:cubicBezTo>
                <a:cubicBezTo>
                  <a:pt x="27" y="69"/>
                  <a:pt x="26" y="69"/>
                  <a:pt x="26" y="70"/>
                </a:cubicBezTo>
                <a:cubicBezTo>
                  <a:pt x="24" y="72"/>
                  <a:pt x="21" y="73"/>
                  <a:pt x="18" y="73"/>
                </a:cubicBezTo>
                <a:cubicBezTo>
                  <a:pt x="15" y="73"/>
                  <a:pt x="13" y="72"/>
                  <a:pt x="11" y="70"/>
                </a:cubicBezTo>
                <a:cubicBezTo>
                  <a:pt x="9" y="68"/>
                  <a:pt x="8" y="65"/>
                  <a:pt x="8" y="63"/>
                </a:cubicBezTo>
                <a:cubicBezTo>
                  <a:pt x="8" y="60"/>
                  <a:pt x="9" y="57"/>
                  <a:pt x="11" y="55"/>
                </a:cubicBezTo>
                <a:cubicBezTo>
                  <a:pt x="11" y="55"/>
                  <a:pt x="12" y="54"/>
                  <a:pt x="13" y="54"/>
                </a:cubicBezTo>
                <a:cubicBezTo>
                  <a:pt x="0" y="41"/>
                  <a:pt x="0" y="41"/>
                  <a:pt x="0" y="41"/>
                </a:cubicBezTo>
                <a:cubicBezTo>
                  <a:pt x="15" y="25"/>
                  <a:pt x="15" y="25"/>
                  <a:pt x="15" y="25"/>
                </a:cubicBezTo>
                <a:cubicBezTo>
                  <a:pt x="16" y="27"/>
                  <a:pt x="16" y="27"/>
                  <a:pt x="16" y="27"/>
                </a:cubicBezTo>
                <a:cubicBezTo>
                  <a:pt x="16" y="28"/>
                  <a:pt x="17" y="30"/>
                  <a:pt x="18" y="31"/>
                </a:cubicBezTo>
                <a:cubicBezTo>
                  <a:pt x="21" y="34"/>
                  <a:pt x="27" y="34"/>
                  <a:pt x="30" y="31"/>
                </a:cubicBezTo>
                <a:cubicBezTo>
                  <a:pt x="32" y="30"/>
                  <a:pt x="33" y="27"/>
                  <a:pt x="33" y="25"/>
                </a:cubicBezTo>
                <a:cubicBezTo>
                  <a:pt x="33" y="23"/>
                  <a:pt x="32" y="21"/>
                  <a:pt x="30" y="19"/>
                </a:cubicBezTo>
                <a:cubicBezTo>
                  <a:pt x="29" y="18"/>
                  <a:pt x="27" y="17"/>
                  <a:pt x="26" y="17"/>
                </a:cubicBezTo>
                <a:cubicBezTo>
                  <a:pt x="24" y="17"/>
                  <a:pt x="24" y="17"/>
                  <a:pt x="24" y="17"/>
                </a:cubicBezTo>
                <a:cubicBezTo>
                  <a:pt x="40" y="0"/>
                  <a:pt x="40" y="0"/>
                  <a:pt x="40" y="0"/>
                </a:cubicBezTo>
                <a:cubicBezTo>
                  <a:pt x="53" y="13"/>
                  <a:pt x="53" y="13"/>
                  <a:pt x="53" y="13"/>
                </a:cubicBezTo>
                <a:cubicBezTo>
                  <a:pt x="54" y="12"/>
                  <a:pt x="54" y="12"/>
                  <a:pt x="55" y="11"/>
                </a:cubicBezTo>
                <a:cubicBezTo>
                  <a:pt x="57" y="9"/>
                  <a:pt x="60" y="8"/>
                  <a:pt x="62" y="8"/>
                </a:cubicBezTo>
                <a:cubicBezTo>
                  <a:pt x="65" y="8"/>
                  <a:pt x="68" y="9"/>
                  <a:pt x="70" y="11"/>
                </a:cubicBezTo>
                <a:cubicBezTo>
                  <a:pt x="74" y="15"/>
                  <a:pt x="74" y="22"/>
                  <a:pt x="70" y="26"/>
                </a:cubicBezTo>
                <a:cubicBezTo>
                  <a:pt x="69" y="26"/>
                  <a:pt x="68" y="27"/>
                  <a:pt x="68" y="27"/>
                </a:cubicBezTo>
                <a:cubicBezTo>
                  <a:pt x="81" y="41"/>
                  <a:pt x="81" y="41"/>
                  <a:pt x="81" y="41"/>
                </a:cubicBezTo>
                <a:cubicBezTo>
                  <a:pt x="65" y="57"/>
                  <a:pt x="65" y="57"/>
                  <a:pt x="65" y="57"/>
                </a:cubicBezTo>
                <a:cubicBezTo>
                  <a:pt x="64" y="55"/>
                  <a:pt x="64" y="55"/>
                  <a:pt x="64" y="55"/>
                </a:cubicBezTo>
                <a:cubicBezTo>
                  <a:pt x="64" y="54"/>
                  <a:pt x="63" y="52"/>
                  <a:pt x="62" y="51"/>
                </a:cubicBezTo>
                <a:cubicBezTo>
                  <a:pt x="59" y="48"/>
                  <a:pt x="54" y="48"/>
                  <a:pt x="50" y="51"/>
                </a:cubicBezTo>
                <a:cubicBezTo>
                  <a:pt x="49" y="53"/>
                  <a:pt x="48" y="55"/>
                  <a:pt x="48" y="57"/>
                </a:cubicBezTo>
                <a:cubicBezTo>
                  <a:pt x="48" y="60"/>
                  <a:pt x="49" y="62"/>
                  <a:pt x="50" y="63"/>
                </a:cubicBezTo>
                <a:cubicBezTo>
                  <a:pt x="51" y="64"/>
                  <a:pt x="53" y="65"/>
                  <a:pt x="54" y="66"/>
                </a:cubicBezTo>
                <a:cubicBezTo>
                  <a:pt x="56" y="66"/>
                  <a:pt x="56" y="66"/>
                  <a:pt x="56" y="66"/>
                </a:cubicBezTo>
                <a:lnTo>
                  <a:pt x="40" y="81"/>
                </a:lnTo>
                <a:close/>
                <a:moveTo>
                  <a:pt x="26" y="65"/>
                </a:moveTo>
                <a:cubicBezTo>
                  <a:pt x="40" y="78"/>
                  <a:pt x="40" y="78"/>
                  <a:pt x="40" y="78"/>
                </a:cubicBezTo>
                <a:cubicBezTo>
                  <a:pt x="52" y="67"/>
                  <a:pt x="52" y="67"/>
                  <a:pt x="52" y="67"/>
                </a:cubicBezTo>
                <a:cubicBezTo>
                  <a:pt x="51" y="66"/>
                  <a:pt x="50" y="66"/>
                  <a:pt x="49" y="65"/>
                </a:cubicBezTo>
                <a:cubicBezTo>
                  <a:pt x="47" y="63"/>
                  <a:pt x="46" y="60"/>
                  <a:pt x="46" y="57"/>
                </a:cubicBezTo>
                <a:cubicBezTo>
                  <a:pt x="46" y="55"/>
                  <a:pt x="47" y="52"/>
                  <a:pt x="49" y="50"/>
                </a:cubicBezTo>
                <a:cubicBezTo>
                  <a:pt x="51" y="48"/>
                  <a:pt x="54" y="47"/>
                  <a:pt x="56" y="47"/>
                </a:cubicBezTo>
                <a:cubicBezTo>
                  <a:pt x="59" y="47"/>
                  <a:pt x="62" y="48"/>
                  <a:pt x="64" y="50"/>
                </a:cubicBezTo>
                <a:cubicBezTo>
                  <a:pt x="65" y="51"/>
                  <a:pt x="65" y="52"/>
                  <a:pt x="66" y="53"/>
                </a:cubicBezTo>
                <a:cubicBezTo>
                  <a:pt x="78" y="41"/>
                  <a:pt x="78" y="41"/>
                  <a:pt x="78" y="41"/>
                </a:cubicBezTo>
                <a:cubicBezTo>
                  <a:pt x="64" y="27"/>
                  <a:pt x="64" y="27"/>
                  <a:pt x="64" y="27"/>
                </a:cubicBezTo>
                <a:cubicBezTo>
                  <a:pt x="66" y="26"/>
                  <a:pt x="66" y="26"/>
                  <a:pt x="66" y="26"/>
                </a:cubicBezTo>
                <a:cubicBezTo>
                  <a:pt x="67" y="26"/>
                  <a:pt x="68" y="25"/>
                  <a:pt x="68" y="24"/>
                </a:cubicBezTo>
                <a:cubicBezTo>
                  <a:pt x="72" y="21"/>
                  <a:pt x="72" y="16"/>
                  <a:pt x="68" y="13"/>
                </a:cubicBezTo>
                <a:cubicBezTo>
                  <a:pt x="65" y="9"/>
                  <a:pt x="60" y="9"/>
                  <a:pt x="56" y="13"/>
                </a:cubicBezTo>
                <a:cubicBezTo>
                  <a:pt x="56" y="13"/>
                  <a:pt x="55" y="14"/>
                  <a:pt x="55" y="15"/>
                </a:cubicBezTo>
                <a:cubicBezTo>
                  <a:pt x="54" y="17"/>
                  <a:pt x="54" y="17"/>
                  <a:pt x="54" y="17"/>
                </a:cubicBezTo>
                <a:cubicBezTo>
                  <a:pt x="40" y="3"/>
                  <a:pt x="40" y="3"/>
                  <a:pt x="40" y="3"/>
                </a:cubicBezTo>
                <a:cubicBezTo>
                  <a:pt x="28" y="15"/>
                  <a:pt x="28" y="15"/>
                  <a:pt x="28" y="15"/>
                </a:cubicBezTo>
                <a:cubicBezTo>
                  <a:pt x="29" y="16"/>
                  <a:pt x="30" y="17"/>
                  <a:pt x="31" y="18"/>
                </a:cubicBezTo>
                <a:cubicBezTo>
                  <a:pt x="33" y="20"/>
                  <a:pt x="35" y="22"/>
                  <a:pt x="35" y="25"/>
                </a:cubicBezTo>
                <a:cubicBezTo>
                  <a:pt x="35" y="28"/>
                  <a:pt x="33" y="31"/>
                  <a:pt x="31" y="33"/>
                </a:cubicBezTo>
                <a:cubicBezTo>
                  <a:pt x="30" y="35"/>
                  <a:pt x="27" y="36"/>
                  <a:pt x="24" y="36"/>
                </a:cubicBezTo>
                <a:cubicBezTo>
                  <a:pt x="21" y="36"/>
                  <a:pt x="19" y="35"/>
                  <a:pt x="17" y="33"/>
                </a:cubicBezTo>
                <a:cubicBezTo>
                  <a:pt x="16" y="31"/>
                  <a:pt x="15" y="30"/>
                  <a:pt x="14" y="29"/>
                </a:cubicBezTo>
                <a:cubicBezTo>
                  <a:pt x="2" y="41"/>
                  <a:pt x="2" y="41"/>
                  <a:pt x="2" y="41"/>
                </a:cubicBezTo>
                <a:cubicBezTo>
                  <a:pt x="16" y="54"/>
                  <a:pt x="16" y="54"/>
                  <a:pt x="16" y="54"/>
                </a:cubicBezTo>
                <a:cubicBezTo>
                  <a:pt x="15" y="55"/>
                  <a:pt x="15" y="55"/>
                  <a:pt x="15" y="55"/>
                </a:cubicBezTo>
                <a:cubicBezTo>
                  <a:pt x="14" y="55"/>
                  <a:pt x="13" y="56"/>
                  <a:pt x="12" y="57"/>
                </a:cubicBezTo>
                <a:cubicBezTo>
                  <a:pt x="11" y="58"/>
                  <a:pt x="10" y="60"/>
                  <a:pt x="10" y="63"/>
                </a:cubicBezTo>
                <a:cubicBezTo>
                  <a:pt x="10" y="65"/>
                  <a:pt x="11" y="67"/>
                  <a:pt x="12" y="69"/>
                </a:cubicBezTo>
                <a:cubicBezTo>
                  <a:pt x="15" y="72"/>
                  <a:pt x="21" y="72"/>
                  <a:pt x="24" y="69"/>
                </a:cubicBezTo>
                <a:cubicBezTo>
                  <a:pt x="25" y="68"/>
                  <a:pt x="25" y="67"/>
                  <a:pt x="26" y="66"/>
                </a:cubicBezTo>
                <a:lnTo>
                  <a:pt x="26" y="65"/>
                </a:lnTo>
                <a:close/>
              </a:path>
            </a:pathLst>
          </a:custGeom>
          <a:solidFill>
            <a:srgbClr val="01D48F"/>
          </a:solidFill>
          <a:ln>
            <a:noFill/>
          </a:ln>
        </p:spPr>
        <p:txBody>
          <a:bodyPr vert="horz" wrap="square" lIns="91440" tIns="45720" rIns="91440" bIns="45720" numCol="1" anchor="t" anchorCtr="0" compatLnSpc="1"/>
          <a:lstStyle/>
          <a:p>
            <a:endParaRPr lang="en-US"/>
          </a:p>
        </p:txBody>
      </p:sp>
      <p:grpSp>
        <p:nvGrpSpPr>
          <p:cNvPr id="21" name="Group 20"/>
          <p:cNvGrpSpPr/>
          <p:nvPr/>
        </p:nvGrpSpPr>
        <p:grpSpPr>
          <a:xfrm>
            <a:off x="6509903" y="1397900"/>
            <a:ext cx="654279" cy="637980"/>
            <a:chOff x="6032329" y="1200150"/>
            <a:chExt cx="892175" cy="869950"/>
          </a:xfrm>
          <a:solidFill>
            <a:srgbClr val="23CADC"/>
          </a:solidFill>
        </p:grpSpPr>
        <p:sp>
          <p:nvSpPr>
            <p:cNvPr id="22" name="Freeform 8"/>
            <p:cNvSpPr>
              <a:spLocks noEditPoints="1"/>
            </p:cNvSpPr>
            <p:nvPr/>
          </p:nvSpPr>
          <p:spPr bwMode="auto">
            <a:xfrm>
              <a:off x="6257754" y="1200150"/>
              <a:ext cx="452438" cy="452438"/>
            </a:xfrm>
            <a:custGeom>
              <a:avLst/>
              <a:gdLst>
                <a:gd name="T0" fmla="*/ 20 w 40"/>
                <a:gd name="T1" fmla="*/ 40 h 40"/>
                <a:gd name="T2" fmla="*/ 0 w 40"/>
                <a:gd name="T3" fmla="*/ 20 h 40"/>
                <a:gd name="T4" fmla="*/ 20 w 40"/>
                <a:gd name="T5" fmla="*/ 0 h 40"/>
                <a:gd name="T6" fmla="*/ 40 w 40"/>
                <a:gd name="T7" fmla="*/ 20 h 40"/>
                <a:gd name="T8" fmla="*/ 20 w 40"/>
                <a:gd name="T9" fmla="*/ 40 h 40"/>
                <a:gd name="T10" fmla="*/ 20 w 40"/>
                <a:gd name="T11" fmla="*/ 2 h 40"/>
                <a:gd name="T12" fmla="*/ 2 w 40"/>
                <a:gd name="T13" fmla="*/ 20 h 40"/>
                <a:gd name="T14" fmla="*/ 20 w 40"/>
                <a:gd name="T15" fmla="*/ 38 h 40"/>
                <a:gd name="T16" fmla="*/ 38 w 40"/>
                <a:gd name="T17" fmla="*/ 20 h 40"/>
                <a:gd name="T18" fmla="*/ 20 w 40"/>
                <a:gd name="T1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2"/>
                  </a:moveTo>
                  <a:cubicBezTo>
                    <a:pt x="10" y="2"/>
                    <a:pt x="2" y="10"/>
                    <a:pt x="2" y="20"/>
                  </a:cubicBezTo>
                  <a:cubicBezTo>
                    <a:pt x="2" y="30"/>
                    <a:pt x="10" y="38"/>
                    <a:pt x="20" y="38"/>
                  </a:cubicBezTo>
                  <a:cubicBezTo>
                    <a:pt x="30" y="38"/>
                    <a:pt x="38" y="30"/>
                    <a:pt x="38" y="20"/>
                  </a:cubicBezTo>
                  <a:cubicBezTo>
                    <a:pt x="38" y="10"/>
                    <a:pt x="30"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9"/>
            <p:cNvSpPr>
              <a:spLocks noEditPoints="1"/>
            </p:cNvSpPr>
            <p:nvPr/>
          </p:nvSpPr>
          <p:spPr bwMode="auto">
            <a:xfrm>
              <a:off x="6575254" y="1697037"/>
              <a:ext cx="349250" cy="373063"/>
            </a:xfrm>
            <a:custGeom>
              <a:avLst/>
              <a:gdLst>
                <a:gd name="T0" fmla="*/ 30 w 31"/>
                <a:gd name="T1" fmla="*/ 33 h 33"/>
                <a:gd name="T2" fmla="*/ 0 w 31"/>
                <a:gd name="T3" fmla="*/ 33 h 33"/>
                <a:gd name="T4" fmla="*/ 3 w 31"/>
                <a:gd name="T5" fmla="*/ 0 h 33"/>
                <a:gd name="T6" fmla="*/ 4 w 31"/>
                <a:gd name="T7" fmla="*/ 0 h 33"/>
                <a:gd name="T8" fmla="*/ 24 w 31"/>
                <a:gd name="T9" fmla="*/ 6 h 33"/>
                <a:gd name="T10" fmla="*/ 31 w 31"/>
                <a:gd name="T11" fmla="*/ 32 h 33"/>
                <a:gd name="T12" fmla="*/ 30 w 31"/>
                <a:gd name="T13" fmla="*/ 33 h 33"/>
                <a:gd name="T14" fmla="*/ 2 w 31"/>
                <a:gd name="T15" fmla="*/ 31 h 33"/>
                <a:gd name="T16" fmla="*/ 29 w 31"/>
                <a:gd name="T17" fmla="*/ 31 h 33"/>
                <a:gd name="T18" fmla="*/ 23 w 31"/>
                <a:gd name="T19" fmla="*/ 8 h 33"/>
                <a:gd name="T20" fmla="*/ 5 w 31"/>
                <a:gd name="T21" fmla="*/ 2 h 33"/>
                <a:gd name="T22" fmla="*/ 2 w 31"/>
                <a:gd name="T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30" y="33"/>
                  </a:moveTo>
                  <a:cubicBezTo>
                    <a:pt x="0" y="33"/>
                    <a:pt x="0" y="33"/>
                    <a:pt x="0" y="33"/>
                  </a:cubicBezTo>
                  <a:cubicBezTo>
                    <a:pt x="3" y="0"/>
                    <a:pt x="3" y="0"/>
                    <a:pt x="3" y="0"/>
                  </a:cubicBezTo>
                  <a:cubicBezTo>
                    <a:pt x="4" y="0"/>
                    <a:pt x="4" y="0"/>
                    <a:pt x="4" y="0"/>
                  </a:cubicBezTo>
                  <a:cubicBezTo>
                    <a:pt x="5" y="0"/>
                    <a:pt x="11" y="0"/>
                    <a:pt x="24" y="6"/>
                  </a:cubicBezTo>
                  <a:cubicBezTo>
                    <a:pt x="29" y="9"/>
                    <a:pt x="31" y="18"/>
                    <a:pt x="31" y="32"/>
                  </a:cubicBezTo>
                  <a:lnTo>
                    <a:pt x="30" y="33"/>
                  </a:lnTo>
                  <a:close/>
                  <a:moveTo>
                    <a:pt x="2" y="31"/>
                  </a:moveTo>
                  <a:cubicBezTo>
                    <a:pt x="29" y="31"/>
                    <a:pt x="29" y="31"/>
                    <a:pt x="29" y="31"/>
                  </a:cubicBezTo>
                  <a:cubicBezTo>
                    <a:pt x="29" y="18"/>
                    <a:pt x="27" y="10"/>
                    <a:pt x="23" y="8"/>
                  </a:cubicBezTo>
                  <a:cubicBezTo>
                    <a:pt x="13" y="3"/>
                    <a:pt x="7" y="2"/>
                    <a:pt x="5" y="2"/>
                  </a:cubicBezTo>
                  <a:lnTo>
                    <a:pt x="2"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0"/>
            <p:cNvSpPr>
              <a:spLocks noEditPoints="1"/>
            </p:cNvSpPr>
            <p:nvPr/>
          </p:nvSpPr>
          <p:spPr bwMode="auto">
            <a:xfrm>
              <a:off x="6032329" y="1697037"/>
              <a:ext cx="361950" cy="373063"/>
            </a:xfrm>
            <a:custGeom>
              <a:avLst/>
              <a:gdLst>
                <a:gd name="T0" fmla="*/ 32 w 32"/>
                <a:gd name="T1" fmla="*/ 33 h 33"/>
                <a:gd name="T2" fmla="*/ 1 w 32"/>
                <a:gd name="T3" fmla="*/ 33 h 33"/>
                <a:gd name="T4" fmla="*/ 1 w 32"/>
                <a:gd name="T5" fmla="*/ 32 h 33"/>
                <a:gd name="T6" fmla="*/ 8 w 32"/>
                <a:gd name="T7" fmla="*/ 6 h 33"/>
                <a:gd name="T8" fmla="*/ 27 w 32"/>
                <a:gd name="T9" fmla="*/ 0 h 33"/>
                <a:gd name="T10" fmla="*/ 28 w 32"/>
                <a:gd name="T11" fmla="*/ 0 h 33"/>
                <a:gd name="T12" fmla="*/ 32 w 32"/>
                <a:gd name="T13" fmla="*/ 33 h 33"/>
                <a:gd name="T14" fmla="*/ 3 w 32"/>
                <a:gd name="T15" fmla="*/ 31 h 33"/>
                <a:gd name="T16" fmla="*/ 29 w 32"/>
                <a:gd name="T17" fmla="*/ 31 h 33"/>
                <a:gd name="T18" fmla="*/ 27 w 32"/>
                <a:gd name="T19" fmla="*/ 2 h 33"/>
                <a:gd name="T20" fmla="*/ 9 w 32"/>
                <a:gd name="T21" fmla="*/ 8 h 33"/>
                <a:gd name="T22" fmla="*/ 3 w 32"/>
                <a:gd name="T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32" y="33"/>
                  </a:moveTo>
                  <a:cubicBezTo>
                    <a:pt x="1" y="33"/>
                    <a:pt x="1" y="33"/>
                    <a:pt x="1" y="33"/>
                  </a:cubicBezTo>
                  <a:cubicBezTo>
                    <a:pt x="1" y="32"/>
                    <a:pt x="1" y="32"/>
                    <a:pt x="1" y="32"/>
                  </a:cubicBezTo>
                  <a:cubicBezTo>
                    <a:pt x="0" y="18"/>
                    <a:pt x="3" y="9"/>
                    <a:pt x="8" y="6"/>
                  </a:cubicBezTo>
                  <a:cubicBezTo>
                    <a:pt x="21" y="0"/>
                    <a:pt x="27" y="0"/>
                    <a:pt x="27" y="0"/>
                  </a:cubicBezTo>
                  <a:cubicBezTo>
                    <a:pt x="28" y="0"/>
                    <a:pt x="28" y="0"/>
                    <a:pt x="28" y="0"/>
                  </a:cubicBezTo>
                  <a:lnTo>
                    <a:pt x="32" y="33"/>
                  </a:lnTo>
                  <a:close/>
                  <a:moveTo>
                    <a:pt x="3" y="31"/>
                  </a:moveTo>
                  <a:cubicBezTo>
                    <a:pt x="29" y="31"/>
                    <a:pt x="29" y="31"/>
                    <a:pt x="29" y="31"/>
                  </a:cubicBezTo>
                  <a:cubicBezTo>
                    <a:pt x="27" y="2"/>
                    <a:pt x="27" y="2"/>
                    <a:pt x="27" y="2"/>
                  </a:cubicBezTo>
                  <a:cubicBezTo>
                    <a:pt x="24" y="2"/>
                    <a:pt x="19" y="3"/>
                    <a:pt x="9" y="8"/>
                  </a:cubicBezTo>
                  <a:cubicBezTo>
                    <a:pt x="5" y="10"/>
                    <a:pt x="3" y="18"/>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1"/>
            <p:cNvSpPr>
              <a:spLocks noEditPoints="1"/>
            </p:cNvSpPr>
            <p:nvPr/>
          </p:nvSpPr>
          <p:spPr bwMode="auto">
            <a:xfrm>
              <a:off x="6473654" y="1685925"/>
              <a:ext cx="88900" cy="192088"/>
            </a:xfrm>
            <a:custGeom>
              <a:avLst/>
              <a:gdLst>
                <a:gd name="T0" fmla="*/ 56 w 56"/>
                <a:gd name="T1" fmla="*/ 121 h 121"/>
                <a:gd name="T2" fmla="*/ 0 w 56"/>
                <a:gd name="T3" fmla="*/ 57 h 121"/>
                <a:gd name="T4" fmla="*/ 56 w 56"/>
                <a:gd name="T5" fmla="*/ 0 h 121"/>
                <a:gd name="T6" fmla="*/ 56 w 56"/>
                <a:gd name="T7" fmla="*/ 121 h 121"/>
                <a:gd name="T8" fmla="*/ 14 w 56"/>
                <a:gd name="T9" fmla="*/ 57 h 121"/>
                <a:gd name="T10" fmla="*/ 42 w 56"/>
                <a:gd name="T11" fmla="*/ 85 h 121"/>
                <a:gd name="T12" fmla="*/ 42 w 56"/>
                <a:gd name="T13" fmla="*/ 35 h 121"/>
                <a:gd name="T14" fmla="*/ 14 w 56"/>
                <a:gd name="T15" fmla="*/ 57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21">
                  <a:moveTo>
                    <a:pt x="56" y="121"/>
                  </a:moveTo>
                  <a:lnTo>
                    <a:pt x="0" y="57"/>
                  </a:lnTo>
                  <a:lnTo>
                    <a:pt x="56" y="0"/>
                  </a:lnTo>
                  <a:lnTo>
                    <a:pt x="56" y="121"/>
                  </a:lnTo>
                  <a:close/>
                  <a:moveTo>
                    <a:pt x="14" y="57"/>
                  </a:moveTo>
                  <a:lnTo>
                    <a:pt x="42" y="85"/>
                  </a:lnTo>
                  <a:lnTo>
                    <a:pt x="42" y="35"/>
                  </a:lnTo>
                  <a:lnTo>
                    <a:pt x="14"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12"/>
            <p:cNvSpPr>
              <a:spLocks noEditPoints="1"/>
            </p:cNvSpPr>
            <p:nvPr/>
          </p:nvSpPr>
          <p:spPr bwMode="auto">
            <a:xfrm>
              <a:off x="6405392" y="1685925"/>
              <a:ext cx="90488" cy="192088"/>
            </a:xfrm>
            <a:custGeom>
              <a:avLst/>
              <a:gdLst>
                <a:gd name="T0" fmla="*/ 0 w 57"/>
                <a:gd name="T1" fmla="*/ 121 h 121"/>
                <a:gd name="T2" fmla="*/ 0 w 57"/>
                <a:gd name="T3" fmla="*/ 0 h 121"/>
                <a:gd name="T4" fmla="*/ 57 w 57"/>
                <a:gd name="T5" fmla="*/ 57 h 121"/>
                <a:gd name="T6" fmla="*/ 0 w 57"/>
                <a:gd name="T7" fmla="*/ 121 h 121"/>
                <a:gd name="T8" fmla="*/ 14 w 57"/>
                <a:gd name="T9" fmla="*/ 35 h 121"/>
                <a:gd name="T10" fmla="*/ 14 w 57"/>
                <a:gd name="T11" fmla="*/ 85 h 121"/>
                <a:gd name="T12" fmla="*/ 35 w 57"/>
                <a:gd name="T13" fmla="*/ 57 h 121"/>
                <a:gd name="T14" fmla="*/ 14 w 57"/>
                <a:gd name="T15" fmla="*/ 35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21">
                  <a:moveTo>
                    <a:pt x="0" y="121"/>
                  </a:moveTo>
                  <a:lnTo>
                    <a:pt x="0" y="0"/>
                  </a:lnTo>
                  <a:lnTo>
                    <a:pt x="57" y="57"/>
                  </a:lnTo>
                  <a:lnTo>
                    <a:pt x="0" y="121"/>
                  </a:lnTo>
                  <a:close/>
                  <a:moveTo>
                    <a:pt x="14" y="35"/>
                  </a:moveTo>
                  <a:lnTo>
                    <a:pt x="14" y="85"/>
                  </a:lnTo>
                  <a:lnTo>
                    <a:pt x="35" y="57"/>
                  </a:lnTo>
                  <a:lnTo>
                    <a:pt x="14"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7" name="Freeform 13"/>
          <p:cNvSpPr>
            <a:spLocks noEditPoints="1"/>
          </p:cNvSpPr>
          <p:nvPr/>
        </p:nvSpPr>
        <p:spPr bwMode="auto">
          <a:xfrm>
            <a:off x="7762899" y="2583783"/>
            <a:ext cx="421256" cy="842512"/>
          </a:xfrm>
          <a:custGeom>
            <a:avLst/>
            <a:gdLst>
              <a:gd name="T0" fmla="*/ 16 w 44"/>
              <a:gd name="T1" fmla="*/ 88 h 88"/>
              <a:gd name="T2" fmla="*/ 7 w 44"/>
              <a:gd name="T3" fmla="*/ 78 h 88"/>
              <a:gd name="T4" fmla="*/ 0 w 44"/>
              <a:gd name="T5" fmla="*/ 75 h 88"/>
              <a:gd name="T6" fmla="*/ 5 w 44"/>
              <a:gd name="T7" fmla="*/ 63 h 88"/>
              <a:gd name="T8" fmla="*/ 16 w 44"/>
              <a:gd name="T9" fmla="*/ 66 h 88"/>
              <a:gd name="T10" fmla="*/ 10 w 44"/>
              <a:gd name="T11" fmla="*/ 46 h 88"/>
              <a:gd name="T12" fmla="*/ 1 w 44"/>
              <a:gd name="T13" fmla="*/ 36 h 88"/>
              <a:gd name="T14" fmla="*/ 4 w 44"/>
              <a:gd name="T15" fmla="*/ 15 h 88"/>
              <a:gd name="T16" fmla="*/ 16 w 44"/>
              <a:gd name="T17" fmla="*/ 0 h 88"/>
              <a:gd name="T18" fmla="*/ 28 w 44"/>
              <a:gd name="T19" fmla="*/ 8 h 88"/>
              <a:gd name="T20" fmla="*/ 40 w 44"/>
              <a:gd name="T21" fmla="*/ 12 h 88"/>
              <a:gd name="T22" fmla="*/ 37 w 44"/>
              <a:gd name="T23" fmla="*/ 24 h 88"/>
              <a:gd name="T24" fmla="*/ 32 w 44"/>
              <a:gd name="T25" fmla="*/ 22 h 88"/>
              <a:gd name="T26" fmla="*/ 28 w 44"/>
              <a:gd name="T27" fmla="*/ 38 h 88"/>
              <a:gd name="T28" fmla="*/ 39 w 44"/>
              <a:gd name="T29" fmla="*/ 44 h 88"/>
              <a:gd name="T30" fmla="*/ 44 w 44"/>
              <a:gd name="T31" fmla="*/ 58 h 88"/>
              <a:gd name="T32" fmla="*/ 28 w 44"/>
              <a:gd name="T33" fmla="*/ 79 h 88"/>
              <a:gd name="T34" fmla="*/ 18 w 44"/>
              <a:gd name="T35" fmla="*/ 86 h 88"/>
              <a:gd name="T36" fmla="*/ 26 w 44"/>
              <a:gd name="T37" fmla="*/ 77 h 88"/>
              <a:gd name="T38" fmla="*/ 38 w 44"/>
              <a:gd name="T39" fmla="*/ 71 h 88"/>
              <a:gd name="T40" fmla="*/ 41 w 44"/>
              <a:gd name="T41" fmla="*/ 51 h 88"/>
              <a:gd name="T42" fmla="*/ 32 w 44"/>
              <a:gd name="T43" fmla="*/ 42 h 88"/>
              <a:gd name="T44" fmla="*/ 26 w 44"/>
              <a:gd name="T45" fmla="*/ 39 h 88"/>
              <a:gd name="T46" fmla="*/ 27 w 44"/>
              <a:gd name="T47" fmla="*/ 19 h 88"/>
              <a:gd name="T48" fmla="*/ 36 w 44"/>
              <a:gd name="T49" fmla="*/ 22 h 88"/>
              <a:gd name="T50" fmla="*/ 34 w 44"/>
              <a:gd name="T51" fmla="*/ 11 h 88"/>
              <a:gd name="T52" fmla="*/ 26 w 44"/>
              <a:gd name="T53" fmla="*/ 10 h 88"/>
              <a:gd name="T54" fmla="*/ 18 w 44"/>
              <a:gd name="T55" fmla="*/ 2 h 88"/>
              <a:gd name="T56" fmla="*/ 17 w 44"/>
              <a:gd name="T57" fmla="*/ 11 h 88"/>
              <a:gd name="T58" fmla="*/ 2 w 44"/>
              <a:gd name="T59" fmla="*/ 28 h 88"/>
              <a:gd name="T60" fmla="*/ 6 w 44"/>
              <a:gd name="T61" fmla="*/ 41 h 88"/>
              <a:gd name="T62" fmla="*/ 17 w 44"/>
              <a:gd name="T63" fmla="*/ 47 h 88"/>
              <a:gd name="T64" fmla="*/ 18 w 44"/>
              <a:gd name="T65" fmla="*/ 69 h 88"/>
              <a:gd name="T66" fmla="*/ 9 w 44"/>
              <a:gd name="T67" fmla="*/ 67 h 88"/>
              <a:gd name="T68" fmla="*/ 2 w 44"/>
              <a:gd name="T69" fmla="*/ 74 h 88"/>
              <a:gd name="T70" fmla="*/ 17 w 44"/>
              <a:gd name="T71" fmla="*/ 77 h 88"/>
              <a:gd name="T72" fmla="*/ 18 w 44"/>
              <a:gd name="T73" fmla="*/ 86 h 88"/>
              <a:gd name="T74" fmla="*/ 21 w 44"/>
              <a:gd name="T75" fmla="*/ 49 h 88"/>
              <a:gd name="T76" fmla="*/ 29 w 44"/>
              <a:gd name="T77" fmla="*/ 53 h 88"/>
              <a:gd name="T78" fmla="*/ 29 w 44"/>
              <a:gd name="T79" fmla="*/ 65 h 88"/>
              <a:gd name="T80" fmla="*/ 21 w 44"/>
              <a:gd name="T81" fmla="*/ 69 h 88"/>
              <a:gd name="T82" fmla="*/ 23 w 44"/>
              <a:gd name="T83" fmla="*/ 66 h 88"/>
              <a:gd name="T84" fmla="*/ 30 w 44"/>
              <a:gd name="T85" fmla="*/ 59 h 88"/>
              <a:gd name="T86" fmla="*/ 23 w 44"/>
              <a:gd name="T87" fmla="*/ 52 h 88"/>
              <a:gd name="T88" fmla="*/ 20 w 44"/>
              <a:gd name="T89" fmla="*/ 36 h 88"/>
              <a:gd name="T90" fmla="*/ 12 w 44"/>
              <a:gd name="T91" fmla="*/ 27 h 88"/>
              <a:gd name="T92" fmla="*/ 21 w 44"/>
              <a:gd name="T93" fmla="*/ 19 h 88"/>
              <a:gd name="T94" fmla="*/ 22 w 44"/>
              <a:gd name="T95" fmla="*/ 37 h 88"/>
              <a:gd name="T96" fmla="*/ 15 w 44"/>
              <a:gd name="T97" fmla="*/ 23 h 88"/>
              <a:gd name="T98" fmla="*/ 16 w 44"/>
              <a:gd name="T99" fmla="*/ 31 h 88"/>
              <a:gd name="T100" fmla="*/ 20 w 44"/>
              <a:gd name="T101" fmla="*/ 2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88">
                <a:moveTo>
                  <a:pt x="28" y="88"/>
                </a:moveTo>
                <a:cubicBezTo>
                  <a:pt x="16" y="88"/>
                  <a:pt x="16" y="88"/>
                  <a:pt x="16" y="88"/>
                </a:cubicBezTo>
                <a:cubicBezTo>
                  <a:pt x="16" y="79"/>
                  <a:pt x="16" y="79"/>
                  <a:pt x="16" y="79"/>
                </a:cubicBezTo>
                <a:cubicBezTo>
                  <a:pt x="12" y="79"/>
                  <a:pt x="9" y="79"/>
                  <a:pt x="7" y="78"/>
                </a:cubicBezTo>
                <a:cubicBezTo>
                  <a:pt x="4" y="78"/>
                  <a:pt x="2" y="77"/>
                  <a:pt x="0" y="76"/>
                </a:cubicBezTo>
                <a:cubicBezTo>
                  <a:pt x="0" y="75"/>
                  <a:pt x="0" y="75"/>
                  <a:pt x="0" y="75"/>
                </a:cubicBezTo>
                <a:cubicBezTo>
                  <a:pt x="4" y="63"/>
                  <a:pt x="4" y="63"/>
                  <a:pt x="4" y="63"/>
                </a:cubicBezTo>
                <a:cubicBezTo>
                  <a:pt x="5" y="63"/>
                  <a:pt x="5" y="63"/>
                  <a:pt x="5" y="63"/>
                </a:cubicBezTo>
                <a:cubicBezTo>
                  <a:pt x="6" y="64"/>
                  <a:pt x="8" y="65"/>
                  <a:pt x="10" y="65"/>
                </a:cubicBezTo>
                <a:cubicBezTo>
                  <a:pt x="11" y="66"/>
                  <a:pt x="13" y="66"/>
                  <a:pt x="16" y="66"/>
                </a:cubicBezTo>
                <a:cubicBezTo>
                  <a:pt x="16" y="49"/>
                  <a:pt x="16" y="49"/>
                  <a:pt x="16" y="49"/>
                </a:cubicBezTo>
                <a:cubicBezTo>
                  <a:pt x="14" y="48"/>
                  <a:pt x="12" y="47"/>
                  <a:pt x="10" y="46"/>
                </a:cubicBezTo>
                <a:cubicBezTo>
                  <a:pt x="8" y="45"/>
                  <a:pt x="7" y="44"/>
                  <a:pt x="5" y="42"/>
                </a:cubicBezTo>
                <a:cubicBezTo>
                  <a:pt x="3" y="40"/>
                  <a:pt x="2" y="38"/>
                  <a:pt x="1" y="36"/>
                </a:cubicBezTo>
                <a:cubicBezTo>
                  <a:pt x="0" y="34"/>
                  <a:pt x="0" y="31"/>
                  <a:pt x="0" y="28"/>
                </a:cubicBezTo>
                <a:cubicBezTo>
                  <a:pt x="0" y="23"/>
                  <a:pt x="1" y="18"/>
                  <a:pt x="4" y="15"/>
                </a:cubicBezTo>
                <a:cubicBezTo>
                  <a:pt x="7" y="12"/>
                  <a:pt x="11" y="10"/>
                  <a:pt x="16" y="9"/>
                </a:cubicBezTo>
                <a:cubicBezTo>
                  <a:pt x="16" y="0"/>
                  <a:pt x="16" y="0"/>
                  <a:pt x="16" y="0"/>
                </a:cubicBezTo>
                <a:cubicBezTo>
                  <a:pt x="28" y="0"/>
                  <a:pt x="28" y="0"/>
                  <a:pt x="28" y="0"/>
                </a:cubicBezTo>
                <a:cubicBezTo>
                  <a:pt x="28" y="8"/>
                  <a:pt x="28" y="8"/>
                  <a:pt x="28" y="8"/>
                </a:cubicBezTo>
                <a:cubicBezTo>
                  <a:pt x="30" y="9"/>
                  <a:pt x="32" y="9"/>
                  <a:pt x="34" y="9"/>
                </a:cubicBezTo>
                <a:cubicBezTo>
                  <a:pt x="36" y="10"/>
                  <a:pt x="38" y="11"/>
                  <a:pt x="40" y="12"/>
                </a:cubicBezTo>
                <a:cubicBezTo>
                  <a:pt x="41" y="12"/>
                  <a:pt x="41" y="12"/>
                  <a:pt x="41" y="12"/>
                </a:cubicBezTo>
                <a:cubicBezTo>
                  <a:pt x="37" y="24"/>
                  <a:pt x="37" y="24"/>
                  <a:pt x="37" y="24"/>
                </a:cubicBezTo>
                <a:cubicBezTo>
                  <a:pt x="36" y="24"/>
                  <a:pt x="36" y="24"/>
                  <a:pt x="36" y="24"/>
                </a:cubicBezTo>
                <a:cubicBezTo>
                  <a:pt x="35" y="23"/>
                  <a:pt x="33" y="23"/>
                  <a:pt x="32" y="22"/>
                </a:cubicBezTo>
                <a:cubicBezTo>
                  <a:pt x="31" y="22"/>
                  <a:pt x="29" y="22"/>
                  <a:pt x="28" y="21"/>
                </a:cubicBezTo>
                <a:cubicBezTo>
                  <a:pt x="28" y="38"/>
                  <a:pt x="28" y="38"/>
                  <a:pt x="28" y="38"/>
                </a:cubicBezTo>
                <a:cubicBezTo>
                  <a:pt x="29" y="38"/>
                  <a:pt x="31" y="39"/>
                  <a:pt x="33" y="40"/>
                </a:cubicBezTo>
                <a:cubicBezTo>
                  <a:pt x="35" y="41"/>
                  <a:pt x="37" y="43"/>
                  <a:pt x="39" y="44"/>
                </a:cubicBezTo>
                <a:cubicBezTo>
                  <a:pt x="40" y="46"/>
                  <a:pt x="42" y="48"/>
                  <a:pt x="43" y="50"/>
                </a:cubicBezTo>
                <a:cubicBezTo>
                  <a:pt x="44" y="52"/>
                  <a:pt x="44" y="55"/>
                  <a:pt x="44" y="58"/>
                </a:cubicBezTo>
                <a:cubicBezTo>
                  <a:pt x="44" y="64"/>
                  <a:pt x="43" y="69"/>
                  <a:pt x="39" y="72"/>
                </a:cubicBezTo>
                <a:cubicBezTo>
                  <a:pt x="37" y="75"/>
                  <a:pt x="33" y="78"/>
                  <a:pt x="28" y="79"/>
                </a:cubicBezTo>
                <a:lnTo>
                  <a:pt x="28" y="88"/>
                </a:lnTo>
                <a:close/>
                <a:moveTo>
                  <a:pt x="18" y="86"/>
                </a:moveTo>
                <a:cubicBezTo>
                  <a:pt x="26" y="86"/>
                  <a:pt x="26" y="86"/>
                  <a:pt x="26" y="86"/>
                </a:cubicBezTo>
                <a:cubicBezTo>
                  <a:pt x="26" y="77"/>
                  <a:pt x="26" y="77"/>
                  <a:pt x="26" y="77"/>
                </a:cubicBezTo>
                <a:cubicBezTo>
                  <a:pt x="26" y="77"/>
                  <a:pt x="26" y="77"/>
                  <a:pt x="26" y="77"/>
                </a:cubicBezTo>
                <a:cubicBezTo>
                  <a:pt x="31" y="76"/>
                  <a:pt x="35" y="74"/>
                  <a:pt x="38" y="71"/>
                </a:cubicBezTo>
                <a:cubicBezTo>
                  <a:pt x="41" y="68"/>
                  <a:pt x="42" y="63"/>
                  <a:pt x="42" y="58"/>
                </a:cubicBezTo>
                <a:cubicBezTo>
                  <a:pt x="42" y="55"/>
                  <a:pt x="42" y="53"/>
                  <a:pt x="41" y="51"/>
                </a:cubicBezTo>
                <a:cubicBezTo>
                  <a:pt x="40" y="49"/>
                  <a:pt x="39" y="47"/>
                  <a:pt x="37" y="46"/>
                </a:cubicBezTo>
                <a:cubicBezTo>
                  <a:pt x="36" y="44"/>
                  <a:pt x="34" y="43"/>
                  <a:pt x="32" y="42"/>
                </a:cubicBezTo>
                <a:cubicBezTo>
                  <a:pt x="30" y="41"/>
                  <a:pt x="28" y="40"/>
                  <a:pt x="26" y="39"/>
                </a:cubicBezTo>
                <a:cubicBezTo>
                  <a:pt x="26" y="39"/>
                  <a:pt x="26" y="39"/>
                  <a:pt x="26" y="39"/>
                </a:cubicBezTo>
                <a:cubicBezTo>
                  <a:pt x="26" y="19"/>
                  <a:pt x="26" y="19"/>
                  <a:pt x="26" y="19"/>
                </a:cubicBezTo>
                <a:cubicBezTo>
                  <a:pt x="27" y="19"/>
                  <a:pt x="27" y="19"/>
                  <a:pt x="27" y="19"/>
                </a:cubicBezTo>
                <a:cubicBezTo>
                  <a:pt x="29" y="20"/>
                  <a:pt x="31" y="20"/>
                  <a:pt x="32" y="20"/>
                </a:cubicBezTo>
                <a:cubicBezTo>
                  <a:pt x="34" y="21"/>
                  <a:pt x="35" y="21"/>
                  <a:pt x="36" y="22"/>
                </a:cubicBezTo>
                <a:cubicBezTo>
                  <a:pt x="38" y="13"/>
                  <a:pt x="38" y="13"/>
                  <a:pt x="38" y="13"/>
                </a:cubicBezTo>
                <a:cubicBezTo>
                  <a:pt x="37" y="12"/>
                  <a:pt x="35" y="12"/>
                  <a:pt x="34" y="11"/>
                </a:cubicBezTo>
                <a:cubicBezTo>
                  <a:pt x="32" y="11"/>
                  <a:pt x="29" y="10"/>
                  <a:pt x="27" y="10"/>
                </a:cubicBezTo>
                <a:cubicBezTo>
                  <a:pt x="26" y="10"/>
                  <a:pt x="26" y="10"/>
                  <a:pt x="26" y="10"/>
                </a:cubicBezTo>
                <a:cubicBezTo>
                  <a:pt x="26" y="2"/>
                  <a:pt x="26" y="2"/>
                  <a:pt x="26" y="2"/>
                </a:cubicBezTo>
                <a:cubicBezTo>
                  <a:pt x="18" y="2"/>
                  <a:pt x="18" y="2"/>
                  <a:pt x="18" y="2"/>
                </a:cubicBezTo>
                <a:cubicBezTo>
                  <a:pt x="18" y="11"/>
                  <a:pt x="18" y="11"/>
                  <a:pt x="18" y="11"/>
                </a:cubicBezTo>
                <a:cubicBezTo>
                  <a:pt x="17" y="11"/>
                  <a:pt x="17" y="11"/>
                  <a:pt x="17" y="11"/>
                </a:cubicBezTo>
                <a:cubicBezTo>
                  <a:pt x="12" y="12"/>
                  <a:pt x="8" y="13"/>
                  <a:pt x="6" y="16"/>
                </a:cubicBezTo>
                <a:cubicBezTo>
                  <a:pt x="3" y="19"/>
                  <a:pt x="2" y="23"/>
                  <a:pt x="2" y="28"/>
                </a:cubicBezTo>
                <a:cubicBezTo>
                  <a:pt x="2" y="31"/>
                  <a:pt x="2" y="33"/>
                  <a:pt x="3" y="35"/>
                </a:cubicBezTo>
                <a:cubicBezTo>
                  <a:pt x="4" y="37"/>
                  <a:pt x="5" y="39"/>
                  <a:pt x="6" y="41"/>
                </a:cubicBezTo>
                <a:cubicBezTo>
                  <a:pt x="8" y="42"/>
                  <a:pt x="9" y="43"/>
                  <a:pt x="11" y="44"/>
                </a:cubicBezTo>
                <a:cubicBezTo>
                  <a:pt x="13" y="45"/>
                  <a:pt x="15" y="46"/>
                  <a:pt x="17" y="47"/>
                </a:cubicBezTo>
                <a:cubicBezTo>
                  <a:pt x="18" y="47"/>
                  <a:pt x="18" y="47"/>
                  <a:pt x="18" y="47"/>
                </a:cubicBezTo>
                <a:cubicBezTo>
                  <a:pt x="18" y="69"/>
                  <a:pt x="18" y="69"/>
                  <a:pt x="18" y="69"/>
                </a:cubicBezTo>
                <a:cubicBezTo>
                  <a:pt x="17" y="68"/>
                  <a:pt x="17" y="68"/>
                  <a:pt x="17" y="68"/>
                </a:cubicBezTo>
                <a:cubicBezTo>
                  <a:pt x="14" y="68"/>
                  <a:pt x="11" y="68"/>
                  <a:pt x="9" y="67"/>
                </a:cubicBezTo>
                <a:cubicBezTo>
                  <a:pt x="7" y="67"/>
                  <a:pt x="6" y="66"/>
                  <a:pt x="5" y="66"/>
                </a:cubicBezTo>
                <a:cubicBezTo>
                  <a:pt x="2" y="74"/>
                  <a:pt x="2" y="74"/>
                  <a:pt x="2" y="74"/>
                </a:cubicBezTo>
                <a:cubicBezTo>
                  <a:pt x="3" y="75"/>
                  <a:pt x="5" y="76"/>
                  <a:pt x="7" y="76"/>
                </a:cubicBezTo>
                <a:cubicBezTo>
                  <a:pt x="10" y="77"/>
                  <a:pt x="13" y="77"/>
                  <a:pt x="17" y="77"/>
                </a:cubicBezTo>
                <a:cubicBezTo>
                  <a:pt x="18" y="77"/>
                  <a:pt x="18" y="77"/>
                  <a:pt x="18" y="77"/>
                </a:cubicBezTo>
                <a:lnTo>
                  <a:pt x="18" y="86"/>
                </a:lnTo>
                <a:close/>
                <a:moveTo>
                  <a:pt x="21" y="69"/>
                </a:moveTo>
                <a:cubicBezTo>
                  <a:pt x="21" y="49"/>
                  <a:pt x="21" y="49"/>
                  <a:pt x="21" y="49"/>
                </a:cubicBezTo>
                <a:cubicBezTo>
                  <a:pt x="23" y="50"/>
                  <a:pt x="23" y="50"/>
                  <a:pt x="23" y="50"/>
                </a:cubicBezTo>
                <a:cubicBezTo>
                  <a:pt x="25" y="51"/>
                  <a:pt x="27" y="52"/>
                  <a:pt x="29" y="53"/>
                </a:cubicBezTo>
                <a:cubicBezTo>
                  <a:pt x="31" y="55"/>
                  <a:pt x="32" y="57"/>
                  <a:pt x="32" y="59"/>
                </a:cubicBezTo>
                <a:cubicBezTo>
                  <a:pt x="32" y="62"/>
                  <a:pt x="31" y="64"/>
                  <a:pt x="29" y="65"/>
                </a:cubicBezTo>
                <a:cubicBezTo>
                  <a:pt x="28" y="67"/>
                  <a:pt x="26" y="68"/>
                  <a:pt x="23" y="68"/>
                </a:cubicBezTo>
                <a:lnTo>
                  <a:pt x="21" y="69"/>
                </a:lnTo>
                <a:close/>
                <a:moveTo>
                  <a:pt x="23" y="52"/>
                </a:moveTo>
                <a:cubicBezTo>
                  <a:pt x="23" y="66"/>
                  <a:pt x="23" y="66"/>
                  <a:pt x="23" y="66"/>
                </a:cubicBezTo>
                <a:cubicBezTo>
                  <a:pt x="25" y="66"/>
                  <a:pt x="27" y="65"/>
                  <a:pt x="28" y="64"/>
                </a:cubicBezTo>
                <a:cubicBezTo>
                  <a:pt x="29" y="63"/>
                  <a:pt x="30" y="61"/>
                  <a:pt x="30" y="59"/>
                </a:cubicBezTo>
                <a:cubicBezTo>
                  <a:pt x="30" y="57"/>
                  <a:pt x="29" y="56"/>
                  <a:pt x="28" y="55"/>
                </a:cubicBezTo>
                <a:cubicBezTo>
                  <a:pt x="27" y="54"/>
                  <a:pt x="25" y="53"/>
                  <a:pt x="23" y="52"/>
                </a:cubicBezTo>
                <a:close/>
                <a:moveTo>
                  <a:pt x="22" y="37"/>
                </a:moveTo>
                <a:cubicBezTo>
                  <a:pt x="20" y="36"/>
                  <a:pt x="20" y="36"/>
                  <a:pt x="20" y="36"/>
                </a:cubicBezTo>
                <a:cubicBezTo>
                  <a:pt x="18" y="35"/>
                  <a:pt x="16" y="34"/>
                  <a:pt x="15" y="33"/>
                </a:cubicBezTo>
                <a:cubicBezTo>
                  <a:pt x="13" y="31"/>
                  <a:pt x="12" y="29"/>
                  <a:pt x="12" y="27"/>
                </a:cubicBezTo>
                <a:cubicBezTo>
                  <a:pt x="12" y="25"/>
                  <a:pt x="13" y="23"/>
                  <a:pt x="14" y="22"/>
                </a:cubicBezTo>
                <a:cubicBezTo>
                  <a:pt x="15" y="20"/>
                  <a:pt x="17" y="19"/>
                  <a:pt x="21" y="19"/>
                </a:cubicBezTo>
                <a:cubicBezTo>
                  <a:pt x="22" y="19"/>
                  <a:pt x="22" y="19"/>
                  <a:pt x="22" y="19"/>
                </a:cubicBezTo>
                <a:lnTo>
                  <a:pt x="22" y="37"/>
                </a:lnTo>
                <a:close/>
                <a:moveTo>
                  <a:pt x="20" y="21"/>
                </a:moveTo>
                <a:cubicBezTo>
                  <a:pt x="18" y="21"/>
                  <a:pt x="16" y="22"/>
                  <a:pt x="15" y="23"/>
                </a:cubicBezTo>
                <a:cubicBezTo>
                  <a:pt x="14" y="24"/>
                  <a:pt x="14" y="25"/>
                  <a:pt x="14" y="27"/>
                </a:cubicBezTo>
                <a:cubicBezTo>
                  <a:pt x="14" y="29"/>
                  <a:pt x="15" y="30"/>
                  <a:pt x="16" y="31"/>
                </a:cubicBezTo>
                <a:cubicBezTo>
                  <a:pt x="17" y="32"/>
                  <a:pt x="18" y="33"/>
                  <a:pt x="20" y="34"/>
                </a:cubicBezTo>
                <a:lnTo>
                  <a:pt x="20" y="21"/>
                </a:ln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31" name="Group 30"/>
          <p:cNvGrpSpPr/>
          <p:nvPr/>
        </p:nvGrpSpPr>
        <p:grpSpPr>
          <a:xfrm>
            <a:off x="4144249" y="2825525"/>
            <a:ext cx="855503" cy="414789"/>
            <a:chOff x="4114800" y="2766561"/>
            <a:chExt cx="471488" cy="228600"/>
          </a:xfrm>
        </p:grpSpPr>
        <p:sp>
          <p:nvSpPr>
            <p:cNvPr id="28" name="Freeform 10"/>
            <p:cNvSpPr>
              <a:spLocks noEditPoints="1"/>
            </p:cNvSpPr>
            <p:nvPr/>
          </p:nvSpPr>
          <p:spPr bwMode="auto">
            <a:xfrm>
              <a:off x="4114800" y="2766561"/>
              <a:ext cx="471488" cy="228600"/>
            </a:xfrm>
            <a:custGeom>
              <a:avLst/>
              <a:gdLst>
                <a:gd name="T0" fmla="*/ 63 w 64"/>
                <a:gd name="T1" fmla="*/ 15 h 31"/>
                <a:gd name="T2" fmla="*/ 32 w 64"/>
                <a:gd name="T3" fmla="*/ 0 h 31"/>
                <a:gd name="T4" fmla="*/ 0 w 64"/>
                <a:gd name="T5" fmla="*/ 15 h 31"/>
                <a:gd name="T6" fmla="*/ 0 w 64"/>
                <a:gd name="T7" fmla="*/ 15 h 31"/>
                <a:gd name="T8" fmla="*/ 0 w 64"/>
                <a:gd name="T9" fmla="*/ 16 h 31"/>
                <a:gd name="T10" fmla="*/ 32 w 64"/>
                <a:gd name="T11" fmla="*/ 31 h 31"/>
                <a:gd name="T12" fmla="*/ 63 w 64"/>
                <a:gd name="T13" fmla="*/ 16 h 31"/>
                <a:gd name="T14" fmla="*/ 64 w 64"/>
                <a:gd name="T15" fmla="*/ 15 h 31"/>
                <a:gd name="T16" fmla="*/ 63 w 64"/>
                <a:gd name="T17" fmla="*/ 15 h 31"/>
                <a:gd name="T18" fmla="*/ 32 w 64"/>
                <a:gd name="T19" fmla="*/ 28 h 31"/>
                <a:gd name="T20" fmla="*/ 19 w 64"/>
                <a:gd name="T21" fmla="*/ 16 h 31"/>
                <a:gd name="T22" fmla="*/ 32 w 64"/>
                <a:gd name="T23" fmla="*/ 3 h 31"/>
                <a:gd name="T24" fmla="*/ 44 w 64"/>
                <a:gd name="T25" fmla="*/ 16 h 31"/>
                <a:gd name="T26" fmla="*/ 32 w 64"/>
                <a:gd name="T2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31">
                  <a:moveTo>
                    <a:pt x="63" y="15"/>
                  </a:moveTo>
                  <a:cubicBezTo>
                    <a:pt x="63" y="14"/>
                    <a:pt x="49" y="0"/>
                    <a:pt x="32" y="0"/>
                  </a:cubicBezTo>
                  <a:cubicBezTo>
                    <a:pt x="15" y="0"/>
                    <a:pt x="1" y="14"/>
                    <a:pt x="0" y="15"/>
                  </a:cubicBezTo>
                  <a:cubicBezTo>
                    <a:pt x="0" y="15"/>
                    <a:pt x="0" y="15"/>
                    <a:pt x="0" y="15"/>
                  </a:cubicBezTo>
                  <a:cubicBezTo>
                    <a:pt x="0" y="16"/>
                    <a:pt x="0" y="16"/>
                    <a:pt x="0" y="16"/>
                  </a:cubicBezTo>
                  <a:cubicBezTo>
                    <a:pt x="1" y="17"/>
                    <a:pt x="15" y="31"/>
                    <a:pt x="32" y="31"/>
                  </a:cubicBezTo>
                  <a:cubicBezTo>
                    <a:pt x="49" y="31"/>
                    <a:pt x="63" y="17"/>
                    <a:pt x="63" y="16"/>
                  </a:cubicBezTo>
                  <a:cubicBezTo>
                    <a:pt x="64" y="15"/>
                    <a:pt x="64" y="15"/>
                    <a:pt x="64" y="15"/>
                  </a:cubicBezTo>
                  <a:lnTo>
                    <a:pt x="63" y="15"/>
                  </a:lnTo>
                  <a:close/>
                  <a:moveTo>
                    <a:pt x="32" y="28"/>
                  </a:moveTo>
                  <a:cubicBezTo>
                    <a:pt x="25" y="28"/>
                    <a:pt x="19" y="22"/>
                    <a:pt x="19" y="16"/>
                  </a:cubicBezTo>
                  <a:cubicBezTo>
                    <a:pt x="19" y="9"/>
                    <a:pt x="25" y="3"/>
                    <a:pt x="32" y="3"/>
                  </a:cubicBezTo>
                  <a:cubicBezTo>
                    <a:pt x="38" y="3"/>
                    <a:pt x="44" y="9"/>
                    <a:pt x="44" y="16"/>
                  </a:cubicBezTo>
                  <a:cubicBezTo>
                    <a:pt x="44" y="22"/>
                    <a:pt x="38" y="28"/>
                    <a:pt x="32" y="28"/>
                  </a:cubicBezTo>
                  <a:close/>
                </a:path>
              </a:pathLst>
            </a:custGeom>
            <a:solidFill>
              <a:srgbClr val="00B7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1"/>
            <p:cNvSpPr>
              <a:spLocks noEditPoints="1"/>
            </p:cNvSpPr>
            <p:nvPr/>
          </p:nvSpPr>
          <p:spPr bwMode="auto">
            <a:xfrm>
              <a:off x="4292600" y="2825298"/>
              <a:ext cx="109538" cy="111125"/>
            </a:xfrm>
            <a:custGeom>
              <a:avLst/>
              <a:gdLst>
                <a:gd name="T0" fmla="*/ 11 w 15"/>
                <a:gd name="T1" fmla="*/ 7 h 15"/>
                <a:gd name="T2" fmla="*/ 7 w 15"/>
                <a:gd name="T3" fmla="*/ 3 h 15"/>
                <a:gd name="T4" fmla="*/ 8 w 15"/>
                <a:gd name="T5" fmla="*/ 1 h 15"/>
                <a:gd name="T6" fmla="*/ 8 w 15"/>
                <a:gd name="T7" fmla="*/ 0 h 15"/>
                <a:gd name="T8" fmla="*/ 0 w 15"/>
                <a:gd name="T9" fmla="*/ 8 h 15"/>
                <a:gd name="T10" fmla="*/ 8 w 15"/>
                <a:gd name="T11" fmla="*/ 15 h 15"/>
                <a:gd name="T12" fmla="*/ 15 w 15"/>
                <a:gd name="T13" fmla="*/ 8 h 15"/>
                <a:gd name="T14" fmla="*/ 14 w 15"/>
                <a:gd name="T15" fmla="*/ 6 h 15"/>
                <a:gd name="T16" fmla="*/ 11 w 15"/>
                <a:gd name="T17" fmla="*/ 7 h 15"/>
                <a:gd name="T18" fmla="*/ 5 w 15"/>
                <a:gd name="T19" fmla="*/ 13 h 15"/>
                <a:gd name="T20" fmla="*/ 3 w 15"/>
                <a:gd name="T21" fmla="*/ 11 h 15"/>
                <a:gd name="T22" fmla="*/ 5 w 15"/>
                <a:gd name="T23" fmla="*/ 9 h 15"/>
                <a:gd name="T24" fmla="*/ 7 w 15"/>
                <a:gd name="T25" fmla="*/ 11 h 15"/>
                <a:gd name="T26" fmla="*/ 5 w 15"/>
                <a:gd name="T2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5">
                  <a:moveTo>
                    <a:pt x="11" y="7"/>
                  </a:moveTo>
                  <a:cubicBezTo>
                    <a:pt x="9" y="7"/>
                    <a:pt x="7" y="5"/>
                    <a:pt x="7" y="3"/>
                  </a:cubicBezTo>
                  <a:cubicBezTo>
                    <a:pt x="7" y="2"/>
                    <a:pt x="8" y="1"/>
                    <a:pt x="8" y="1"/>
                  </a:cubicBezTo>
                  <a:cubicBezTo>
                    <a:pt x="8" y="1"/>
                    <a:pt x="8" y="0"/>
                    <a:pt x="8" y="0"/>
                  </a:cubicBezTo>
                  <a:cubicBezTo>
                    <a:pt x="4" y="0"/>
                    <a:pt x="0" y="4"/>
                    <a:pt x="0" y="8"/>
                  </a:cubicBezTo>
                  <a:cubicBezTo>
                    <a:pt x="0" y="11"/>
                    <a:pt x="4" y="15"/>
                    <a:pt x="8" y="15"/>
                  </a:cubicBezTo>
                  <a:cubicBezTo>
                    <a:pt x="11" y="15"/>
                    <a:pt x="15" y="11"/>
                    <a:pt x="15" y="8"/>
                  </a:cubicBezTo>
                  <a:cubicBezTo>
                    <a:pt x="15" y="7"/>
                    <a:pt x="14" y="6"/>
                    <a:pt x="14" y="6"/>
                  </a:cubicBezTo>
                  <a:cubicBezTo>
                    <a:pt x="14" y="7"/>
                    <a:pt x="12" y="7"/>
                    <a:pt x="11" y="7"/>
                  </a:cubicBezTo>
                  <a:close/>
                  <a:moveTo>
                    <a:pt x="5" y="13"/>
                  </a:moveTo>
                  <a:cubicBezTo>
                    <a:pt x="4" y="13"/>
                    <a:pt x="3" y="12"/>
                    <a:pt x="3" y="11"/>
                  </a:cubicBezTo>
                  <a:cubicBezTo>
                    <a:pt x="3" y="10"/>
                    <a:pt x="4" y="9"/>
                    <a:pt x="5" y="9"/>
                  </a:cubicBezTo>
                  <a:cubicBezTo>
                    <a:pt x="6" y="9"/>
                    <a:pt x="7" y="10"/>
                    <a:pt x="7" y="11"/>
                  </a:cubicBezTo>
                  <a:cubicBezTo>
                    <a:pt x="7" y="12"/>
                    <a:pt x="6" y="13"/>
                    <a:pt x="5" y="13"/>
                  </a:cubicBezTo>
                  <a:close/>
                </a:path>
              </a:pathLst>
            </a:custGeom>
            <a:solidFill>
              <a:srgbClr val="DE6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1013449" y="2194179"/>
            <a:ext cx="523335" cy="523334"/>
            <a:chOff x="8301037" y="5734051"/>
            <a:chExt cx="693738" cy="693737"/>
          </a:xfrm>
          <a:solidFill>
            <a:srgbClr val="00C3D9"/>
          </a:solidFill>
        </p:grpSpPr>
        <p:sp>
          <p:nvSpPr>
            <p:cNvPr id="34" name="Freeform 33"/>
            <p:cNvSpPr/>
            <p:nvPr/>
          </p:nvSpPr>
          <p:spPr bwMode="auto">
            <a:xfrm>
              <a:off x="8582025" y="5734051"/>
              <a:ext cx="412750" cy="412750"/>
            </a:xfrm>
            <a:custGeom>
              <a:avLst/>
              <a:gdLst>
                <a:gd name="T0" fmla="*/ 43 w 110"/>
                <a:gd name="T1" fmla="*/ 7 h 110"/>
                <a:gd name="T2" fmla="*/ 7 w 110"/>
                <a:gd name="T3" fmla="*/ 43 h 110"/>
                <a:gd name="T4" fmla="*/ 7 w 110"/>
                <a:gd name="T5" fmla="*/ 67 h 110"/>
                <a:gd name="T6" fmla="*/ 14 w 110"/>
                <a:gd name="T7" fmla="*/ 74 h 110"/>
                <a:gd name="T8" fmla="*/ 51 w 110"/>
                <a:gd name="T9" fmla="*/ 36 h 110"/>
                <a:gd name="T10" fmla="*/ 74 w 110"/>
                <a:gd name="T11" fmla="*/ 59 h 110"/>
                <a:gd name="T12" fmla="*/ 36 w 110"/>
                <a:gd name="T13" fmla="*/ 96 h 110"/>
                <a:gd name="T14" fmla="*/ 43 w 110"/>
                <a:gd name="T15" fmla="*/ 103 h 110"/>
                <a:gd name="T16" fmla="*/ 67 w 110"/>
                <a:gd name="T17" fmla="*/ 103 h 110"/>
                <a:gd name="T18" fmla="*/ 103 w 110"/>
                <a:gd name="T19" fmla="*/ 67 h 110"/>
                <a:gd name="T20" fmla="*/ 103 w 110"/>
                <a:gd name="T21" fmla="*/ 43 h 110"/>
                <a:gd name="T22" fmla="*/ 67 w 110"/>
                <a:gd name="T23" fmla="*/ 7 h 110"/>
                <a:gd name="T24" fmla="*/ 43 w 110"/>
                <a:gd name="T25" fmla="*/ 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10">
                  <a:moveTo>
                    <a:pt x="43" y="7"/>
                  </a:moveTo>
                  <a:cubicBezTo>
                    <a:pt x="7" y="43"/>
                    <a:pt x="7" y="43"/>
                    <a:pt x="7" y="43"/>
                  </a:cubicBezTo>
                  <a:cubicBezTo>
                    <a:pt x="0" y="49"/>
                    <a:pt x="0" y="60"/>
                    <a:pt x="7" y="67"/>
                  </a:cubicBezTo>
                  <a:cubicBezTo>
                    <a:pt x="14" y="74"/>
                    <a:pt x="14" y="74"/>
                    <a:pt x="14" y="74"/>
                  </a:cubicBezTo>
                  <a:cubicBezTo>
                    <a:pt x="51" y="36"/>
                    <a:pt x="51" y="36"/>
                    <a:pt x="51" y="36"/>
                  </a:cubicBezTo>
                  <a:cubicBezTo>
                    <a:pt x="74" y="59"/>
                    <a:pt x="74" y="59"/>
                    <a:pt x="74" y="59"/>
                  </a:cubicBezTo>
                  <a:cubicBezTo>
                    <a:pt x="36" y="96"/>
                    <a:pt x="36" y="96"/>
                    <a:pt x="36" y="96"/>
                  </a:cubicBezTo>
                  <a:cubicBezTo>
                    <a:pt x="43" y="103"/>
                    <a:pt x="43" y="103"/>
                    <a:pt x="43" y="103"/>
                  </a:cubicBezTo>
                  <a:cubicBezTo>
                    <a:pt x="50" y="110"/>
                    <a:pt x="60" y="110"/>
                    <a:pt x="67" y="103"/>
                  </a:cubicBezTo>
                  <a:cubicBezTo>
                    <a:pt x="103" y="67"/>
                    <a:pt x="103" y="67"/>
                    <a:pt x="103" y="67"/>
                  </a:cubicBezTo>
                  <a:cubicBezTo>
                    <a:pt x="110" y="60"/>
                    <a:pt x="110" y="49"/>
                    <a:pt x="103" y="43"/>
                  </a:cubicBezTo>
                  <a:cubicBezTo>
                    <a:pt x="67" y="7"/>
                    <a:pt x="67" y="7"/>
                    <a:pt x="67" y="7"/>
                  </a:cubicBezTo>
                  <a:cubicBezTo>
                    <a:pt x="60" y="0"/>
                    <a:pt x="50" y="0"/>
                    <a:pt x="4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5" name="Freeform 34"/>
            <p:cNvSpPr/>
            <p:nvPr/>
          </p:nvSpPr>
          <p:spPr bwMode="auto">
            <a:xfrm>
              <a:off x="8515350" y="5940425"/>
              <a:ext cx="273050" cy="273050"/>
            </a:xfrm>
            <a:custGeom>
              <a:avLst/>
              <a:gdLst>
                <a:gd name="T0" fmla="*/ 20 w 73"/>
                <a:gd name="T1" fmla="*/ 68 h 73"/>
                <a:gd name="T2" fmla="*/ 4 w 73"/>
                <a:gd name="T3" fmla="*/ 68 h 73"/>
                <a:gd name="T4" fmla="*/ 4 w 73"/>
                <a:gd name="T5" fmla="*/ 68 h 73"/>
                <a:gd name="T6" fmla="*/ 4 w 73"/>
                <a:gd name="T7" fmla="*/ 52 h 73"/>
                <a:gd name="T8" fmla="*/ 52 w 73"/>
                <a:gd name="T9" fmla="*/ 4 h 73"/>
                <a:gd name="T10" fmla="*/ 68 w 73"/>
                <a:gd name="T11" fmla="*/ 4 h 73"/>
                <a:gd name="T12" fmla="*/ 68 w 73"/>
                <a:gd name="T13" fmla="*/ 4 h 73"/>
                <a:gd name="T14" fmla="*/ 68 w 73"/>
                <a:gd name="T15" fmla="*/ 20 h 73"/>
                <a:gd name="T16" fmla="*/ 20 w 73"/>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20" y="68"/>
                  </a:moveTo>
                  <a:cubicBezTo>
                    <a:pt x="16" y="73"/>
                    <a:pt x="9" y="73"/>
                    <a:pt x="4" y="68"/>
                  </a:cubicBezTo>
                  <a:cubicBezTo>
                    <a:pt x="4" y="68"/>
                    <a:pt x="4" y="68"/>
                    <a:pt x="4" y="68"/>
                  </a:cubicBezTo>
                  <a:cubicBezTo>
                    <a:pt x="0" y="64"/>
                    <a:pt x="0" y="57"/>
                    <a:pt x="4" y="52"/>
                  </a:cubicBezTo>
                  <a:cubicBezTo>
                    <a:pt x="52" y="4"/>
                    <a:pt x="52" y="4"/>
                    <a:pt x="52" y="4"/>
                  </a:cubicBezTo>
                  <a:cubicBezTo>
                    <a:pt x="57" y="0"/>
                    <a:pt x="64" y="0"/>
                    <a:pt x="68" y="4"/>
                  </a:cubicBezTo>
                  <a:cubicBezTo>
                    <a:pt x="68" y="4"/>
                    <a:pt x="68" y="4"/>
                    <a:pt x="68" y="4"/>
                  </a:cubicBezTo>
                  <a:cubicBezTo>
                    <a:pt x="73" y="9"/>
                    <a:pt x="73" y="16"/>
                    <a:pt x="68" y="20"/>
                  </a:cubicBezTo>
                  <a:lnTo>
                    <a:pt x="2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6" name="Freeform 35"/>
            <p:cNvSpPr/>
            <p:nvPr/>
          </p:nvSpPr>
          <p:spPr bwMode="auto">
            <a:xfrm>
              <a:off x="8301037" y="6015038"/>
              <a:ext cx="412750" cy="412750"/>
            </a:xfrm>
            <a:custGeom>
              <a:avLst/>
              <a:gdLst>
                <a:gd name="T0" fmla="*/ 67 w 110"/>
                <a:gd name="T1" fmla="*/ 103 h 110"/>
                <a:gd name="T2" fmla="*/ 103 w 110"/>
                <a:gd name="T3" fmla="*/ 67 h 110"/>
                <a:gd name="T4" fmla="*/ 103 w 110"/>
                <a:gd name="T5" fmla="*/ 43 h 110"/>
                <a:gd name="T6" fmla="*/ 96 w 110"/>
                <a:gd name="T7" fmla="*/ 36 h 110"/>
                <a:gd name="T8" fmla="*/ 59 w 110"/>
                <a:gd name="T9" fmla="*/ 74 h 110"/>
                <a:gd name="T10" fmla="*/ 36 w 110"/>
                <a:gd name="T11" fmla="*/ 51 h 110"/>
                <a:gd name="T12" fmla="*/ 74 w 110"/>
                <a:gd name="T13" fmla="*/ 14 h 110"/>
                <a:gd name="T14" fmla="*/ 67 w 110"/>
                <a:gd name="T15" fmla="*/ 7 h 110"/>
                <a:gd name="T16" fmla="*/ 43 w 110"/>
                <a:gd name="T17" fmla="*/ 7 h 110"/>
                <a:gd name="T18" fmla="*/ 7 w 110"/>
                <a:gd name="T19" fmla="*/ 43 h 110"/>
                <a:gd name="T20" fmla="*/ 7 w 110"/>
                <a:gd name="T21" fmla="*/ 67 h 110"/>
                <a:gd name="T22" fmla="*/ 43 w 110"/>
                <a:gd name="T23" fmla="*/ 103 h 110"/>
                <a:gd name="T24" fmla="*/ 67 w 110"/>
                <a:gd name="T25" fmla="*/ 10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10">
                  <a:moveTo>
                    <a:pt x="67" y="103"/>
                  </a:moveTo>
                  <a:cubicBezTo>
                    <a:pt x="103" y="67"/>
                    <a:pt x="103" y="67"/>
                    <a:pt x="103" y="67"/>
                  </a:cubicBezTo>
                  <a:cubicBezTo>
                    <a:pt x="110" y="60"/>
                    <a:pt x="110" y="50"/>
                    <a:pt x="103" y="43"/>
                  </a:cubicBezTo>
                  <a:cubicBezTo>
                    <a:pt x="96" y="36"/>
                    <a:pt x="96" y="36"/>
                    <a:pt x="96" y="36"/>
                  </a:cubicBezTo>
                  <a:cubicBezTo>
                    <a:pt x="59" y="74"/>
                    <a:pt x="59" y="74"/>
                    <a:pt x="59" y="74"/>
                  </a:cubicBezTo>
                  <a:cubicBezTo>
                    <a:pt x="36" y="51"/>
                    <a:pt x="36" y="51"/>
                    <a:pt x="36" y="51"/>
                  </a:cubicBezTo>
                  <a:cubicBezTo>
                    <a:pt x="74" y="14"/>
                    <a:pt x="74" y="14"/>
                    <a:pt x="74" y="14"/>
                  </a:cubicBezTo>
                  <a:cubicBezTo>
                    <a:pt x="67" y="7"/>
                    <a:pt x="67" y="7"/>
                    <a:pt x="67" y="7"/>
                  </a:cubicBezTo>
                  <a:cubicBezTo>
                    <a:pt x="60" y="0"/>
                    <a:pt x="49" y="0"/>
                    <a:pt x="43" y="7"/>
                  </a:cubicBezTo>
                  <a:cubicBezTo>
                    <a:pt x="7" y="43"/>
                    <a:pt x="7" y="43"/>
                    <a:pt x="7" y="43"/>
                  </a:cubicBezTo>
                  <a:cubicBezTo>
                    <a:pt x="0" y="50"/>
                    <a:pt x="0" y="60"/>
                    <a:pt x="7" y="67"/>
                  </a:cubicBezTo>
                  <a:cubicBezTo>
                    <a:pt x="43" y="103"/>
                    <a:pt x="43" y="103"/>
                    <a:pt x="43" y="103"/>
                  </a:cubicBezTo>
                  <a:cubicBezTo>
                    <a:pt x="49" y="110"/>
                    <a:pt x="60" y="110"/>
                    <a:pt x="67"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7" name="Freeform 36"/>
          <p:cNvSpPr/>
          <p:nvPr/>
        </p:nvSpPr>
        <p:spPr bwMode="auto">
          <a:xfrm>
            <a:off x="6559758" y="2800359"/>
            <a:ext cx="401322" cy="442427"/>
          </a:xfrm>
          <a:custGeom>
            <a:avLst/>
            <a:gdLst>
              <a:gd name="T0" fmla="*/ 126 w 157"/>
              <a:gd name="T1" fmla="*/ 110 h 173"/>
              <a:gd name="T2" fmla="*/ 103 w 157"/>
              <a:gd name="T3" fmla="*/ 120 h 173"/>
              <a:gd name="T4" fmla="*/ 62 w 157"/>
              <a:gd name="T5" fmla="*/ 95 h 173"/>
              <a:gd name="T6" fmla="*/ 63 w 157"/>
              <a:gd name="T7" fmla="*/ 87 h 173"/>
              <a:gd name="T8" fmla="*/ 62 w 157"/>
              <a:gd name="T9" fmla="*/ 79 h 173"/>
              <a:gd name="T10" fmla="*/ 103 w 157"/>
              <a:gd name="T11" fmla="*/ 54 h 173"/>
              <a:gd name="T12" fmla="*/ 126 w 157"/>
              <a:gd name="T13" fmla="*/ 63 h 173"/>
              <a:gd name="T14" fmla="*/ 157 w 157"/>
              <a:gd name="T15" fmla="*/ 32 h 173"/>
              <a:gd name="T16" fmla="*/ 126 w 157"/>
              <a:gd name="T17" fmla="*/ 0 h 173"/>
              <a:gd name="T18" fmla="*/ 95 w 157"/>
              <a:gd name="T19" fmla="*/ 32 h 173"/>
              <a:gd name="T20" fmla="*/ 96 w 157"/>
              <a:gd name="T21" fmla="*/ 40 h 173"/>
              <a:gd name="T22" fmla="*/ 54 w 157"/>
              <a:gd name="T23" fmla="*/ 65 h 173"/>
              <a:gd name="T24" fmla="*/ 32 w 157"/>
              <a:gd name="T25" fmla="*/ 55 h 173"/>
              <a:gd name="T26" fmla="*/ 0 w 157"/>
              <a:gd name="T27" fmla="*/ 87 h 173"/>
              <a:gd name="T28" fmla="*/ 32 w 157"/>
              <a:gd name="T29" fmla="*/ 118 h 173"/>
              <a:gd name="T30" fmla="*/ 54 w 157"/>
              <a:gd name="T31" fmla="*/ 109 h 173"/>
              <a:gd name="T32" fmla="*/ 96 w 157"/>
              <a:gd name="T33" fmla="*/ 134 h 173"/>
              <a:gd name="T34" fmla="*/ 95 w 157"/>
              <a:gd name="T35" fmla="*/ 142 h 173"/>
              <a:gd name="T36" fmla="*/ 126 w 157"/>
              <a:gd name="T37" fmla="*/ 173 h 173"/>
              <a:gd name="T38" fmla="*/ 157 w 157"/>
              <a:gd name="T39" fmla="*/ 142 h 173"/>
              <a:gd name="T40" fmla="*/ 126 w 157"/>
              <a:gd name="T41" fmla="*/ 1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73">
                <a:moveTo>
                  <a:pt x="126" y="110"/>
                </a:moveTo>
                <a:cubicBezTo>
                  <a:pt x="117" y="110"/>
                  <a:pt x="109" y="114"/>
                  <a:pt x="103" y="120"/>
                </a:cubicBezTo>
                <a:cubicBezTo>
                  <a:pt x="62" y="95"/>
                  <a:pt x="62" y="95"/>
                  <a:pt x="62" y="95"/>
                </a:cubicBezTo>
                <a:cubicBezTo>
                  <a:pt x="63" y="92"/>
                  <a:pt x="63" y="90"/>
                  <a:pt x="63" y="87"/>
                </a:cubicBezTo>
                <a:cubicBezTo>
                  <a:pt x="63" y="84"/>
                  <a:pt x="63" y="81"/>
                  <a:pt x="62" y="79"/>
                </a:cubicBezTo>
                <a:cubicBezTo>
                  <a:pt x="103" y="54"/>
                  <a:pt x="103" y="54"/>
                  <a:pt x="103" y="54"/>
                </a:cubicBezTo>
                <a:cubicBezTo>
                  <a:pt x="109" y="60"/>
                  <a:pt x="117" y="63"/>
                  <a:pt x="126" y="63"/>
                </a:cubicBezTo>
                <a:cubicBezTo>
                  <a:pt x="143" y="63"/>
                  <a:pt x="157" y="49"/>
                  <a:pt x="157" y="32"/>
                </a:cubicBezTo>
                <a:cubicBezTo>
                  <a:pt x="157" y="14"/>
                  <a:pt x="143" y="0"/>
                  <a:pt x="126" y="0"/>
                </a:cubicBezTo>
                <a:cubicBezTo>
                  <a:pt x="109" y="0"/>
                  <a:pt x="95" y="14"/>
                  <a:pt x="95" y="32"/>
                </a:cubicBezTo>
                <a:cubicBezTo>
                  <a:pt x="95" y="35"/>
                  <a:pt x="95" y="37"/>
                  <a:pt x="96" y="40"/>
                </a:cubicBezTo>
                <a:cubicBezTo>
                  <a:pt x="54" y="65"/>
                  <a:pt x="54" y="65"/>
                  <a:pt x="54" y="65"/>
                </a:cubicBezTo>
                <a:cubicBezTo>
                  <a:pt x="49" y="59"/>
                  <a:pt x="41" y="55"/>
                  <a:pt x="32" y="55"/>
                </a:cubicBezTo>
                <a:cubicBezTo>
                  <a:pt x="14" y="55"/>
                  <a:pt x="0" y="69"/>
                  <a:pt x="0" y="87"/>
                </a:cubicBezTo>
                <a:cubicBezTo>
                  <a:pt x="0" y="104"/>
                  <a:pt x="14" y="118"/>
                  <a:pt x="32" y="118"/>
                </a:cubicBezTo>
                <a:cubicBezTo>
                  <a:pt x="41" y="118"/>
                  <a:pt x="49" y="115"/>
                  <a:pt x="54" y="109"/>
                </a:cubicBezTo>
                <a:cubicBezTo>
                  <a:pt x="96" y="134"/>
                  <a:pt x="96" y="134"/>
                  <a:pt x="96" y="134"/>
                </a:cubicBezTo>
                <a:cubicBezTo>
                  <a:pt x="95" y="136"/>
                  <a:pt x="95" y="139"/>
                  <a:pt x="95" y="142"/>
                </a:cubicBezTo>
                <a:cubicBezTo>
                  <a:pt x="95" y="159"/>
                  <a:pt x="109" y="173"/>
                  <a:pt x="126" y="173"/>
                </a:cubicBezTo>
                <a:cubicBezTo>
                  <a:pt x="143" y="173"/>
                  <a:pt x="157" y="159"/>
                  <a:pt x="157" y="142"/>
                </a:cubicBezTo>
                <a:cubicBezTo>
                  <a:pt x="157" y="124"/>
                  <a:pt x="143" y="110"/>
                  <a:pt x="126" y="110"/>
                </a:cubicBezTo>
                <a:close/>
              </a:path>
            </a:pathLst>
          </a:custGeom>
          <a:solidFill>
            <a:srgbClr val="DE6E00"/>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38" name="Group 37"/>
          <p:cNvGrpSpPr/>
          <p:nvPr/>
        </p:nvGrpSpPr>
        <p:grpSpPr>
          <a:xfrm>
            <a:off x="2284176" y="2932102"/>
            <a:ext cx="467191" cy="457937"/>
            <a:chOff x="3832225" y="3284538"/>
            <a:chExt cx="801688" cy="785813"/>
          </a:xfrm>
          <a:solidFill>
            <a:srgbClr val="1FD89C"/>
          </a:solidFill>
        </p:grpSpPr>
        <p:sp>
          <p:nvSpPr>
            <p:cNvPr id="39" name="Freeform 38"/>
            <p:cNvSpPr/>
            <p:nvPr/>
          </p:nvSpPr>
          <p:spPr bwMode="auto">
            <a:xfrm>
              <a:off x="3835400" y="3973513"/>
              <a:ext cx="790575" cy="96838"/>
            </a:xfrm>
            <a:custGeom>
              <a:avLst/>
              <a:gdLst>
                <a:gd name="T0" fmla="*/ 0 w 211"/>
                <a:gd name="T1" fmla="*/ 13 h 26"/>
                <a:gd name="T2" fmla="*/ 14 w 211"/>
                <a:gd name="T3" fmla="*/ 26 h 26"/>
                <a:gd name="T4" fmla="*/ 198 w 211"/>
                <a:gd name="T5" fmla="*/ 26 h 26"/>
                <a:gd name="T6" fmla="*/ 211 w 211"/>
                <a:gd name="T7" fmla="*/ 13 h 26"/>
                <a:gd name="T8" fmla="*/ 198 w 211"/>
                <a:gd name="T9" fmla="*/ 0 h 26"/>
                <a:gd name="T10" fmla="*/ 156 w 211"/>
                <a:gd name="T11" fmla="*/ 0 h 26"/>
                <a:gd name="T12" fmla="*/ 14 w 211"/>
                <a:gd name="T13" fmla="*/ 0 h 26"/>
                <a:gd name="T14" fmla="*/ 0 w 211"/>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26">
                  <a:moveTo>
                    <a:pt x="0" y="13"/>
                  </a:moveTo>
                  <a:cubicBezTo>
                    <a:pt x="0" y="21"/>
                    <a:pt x="6" y="26"/>
                    <a:pt x="14" y="26"/>
                  </a:cubicBezTo>
                  <a:cubicBezTo>
                    <a:pt x="198" y="26"/>
                    <a:pt x="198" y="26"/>
                    <a:pt x="198" y="26"/>
                  </a:cubicBezTo>
                  <a:cubicBezTo>
                    <a:pt x="205" y="26"/>
                    <a:pt x="211" y="21"/>
                    <a:pt x="211" y="13"/>
                  </a:cubicBezTo>
                  <a:cubicBezTo>
                    <a:pt x="211" y="6"/>
                    <a:pt x="205" y="0"/>
                    <a:pt x="198" y="0"/>
                  </a:cubicBezTo>
                  <a:cubicBezTo>
                    <a:pt x="156" y="0"/>
                    <a:pt x="156" y="0"/>
                    <a:pt x="156" y="0"/>
                  </a:cubicBezTo>
                  <a:cubicBezTo>
                    <a:pt x="14" y="0"/>
                    <a:pt x="14" y="0"/>
                    <a:pt x="14" y="0"/>
                  </a:cubicBezTo>
                  <a:cubicBezTo>
                    <a:pt x="6" y="0"/>
                    <a:pt x="0" y="6"/>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3832225" y="3284538"/>
              <a:ext cx="358775" cy="355600"/>
            </a:xfrm>
            <a:custGeom>
              <a:avLst/>
              <a:gdLst>
                <a:gd name="T0" fmla="*/ 14 w 96"/>
                <a:gd name="T1" fmla="*/ 91 h 95"/>
                <a:gd name="T2" fmla="*/ 30 w 96"/>
                <a:gd name="T3" fmla="*/ 91 h 95"/>
                <a:gd name="T4" fmla="*/ 79 w 96"/>
                <a:gd name="T5" fmla="*/ 42 h 95"/>
                <a:gd name="T6" fmla="*/ 88 w 96"/>
                <a:gd name="T7" fmla="*/ 52 h 95"/>
                <a:gd name="T8" fmla="*/ 96 w 96"/>
                <a:gd name="T9" fmla="*/ 49 h 95"/>
                <a:gd name="T10" fmla="*/ 96 w 96"/>
                <a:gd name="T11" fmla="*/ 5 h 95"/>
                <a:gd name="T12" fmla="*/ 91 w 96"/>
                <a:gd name="T13" fmla="*/ 0 h 95"/>
                <a:gd name="T14" fmla="*/ 47 w 96"/>
                <a:gd name="T15" fmla="*/ 0 h 95"/>
                <a:gd name="T16" fmla="*/ 44 w 96"/>
                <a:gd name="T17" fmla="*/ 8 h 95"/>
                <a:gd name="T18" fmla="*/ 53 w 96"/>
                <a:gd name="T19" fmla="*/ 17 h 95"/>
                <a:gd name="T20" fmla="*/ 5 w 96"/>
                <a:gd name="T21" fmla="*/ 66 h 95"/>
                <a:gd name="T22" fmla="*/ 5 w 96"/>
                <a:gd name="T23" fmla="*/ 82 h 95"/>
                <a:gd name="T24" fmla="*/ 14 w 96"/>
                <a:gd name="T25"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5">
                  <a:moveTo>
                    <a:pt x="14" y="91"/>
                  </a:moveTo>
                  <a:cubicBezTo>
                    <a:pt x="18" y="95"/>
                    <a:pt x="26" y="95"/>
                    <a:pt x="30" y="91"/>
                  </a:cubicBezTo>
                  <a:cubicBezTo>
                    <a:pt x="79" y="42"/>
                    <a:pt x="79" y="42"/>
                    <a:pt x="79" y="42"/>
                  </a:cubicBezTo>
                  <a:cubicBezTo>
                    <a:pt x="88" y="52"/>
                    <a:pt x="88" y="52"/>
                    <a:pt x="88" y="52"/>
                  </a:cubicBezTo>
                  <a:cubicBezTo>
                    <a:pt x="91" y="54"/>
                    <a:pt x="96" y="52"/>
                    <a:pt x="96" y="49"/>
                  </a:cubicBezTo>
                  <a:cubicBezTo>
                    <a:pt x="96" y="5"/>
                    <a:pt x="96" y="5"/>
                    <a:pt x="96" y="5"/>
                  </a:cubicBezTo>
                  <a:cubicBezTo>
                    <a:pt x="96" y="2"/>
                    <a:pt x="94" y="0"/>
                    <a:pt x="91" y="0"/>
                  </a:cubicBezTo>
                  <a:cubicBezTo>
                    <a:pt x="47" y="0"/>
                    <a:pt x="47" y="0"/>
                    <a:pt x="47" y="0"/>
                  </a:cubicBezTo>
                  <a:cubicBezTo>
                    <a:pt x="43" y="0"/>
                    <a:pt x="41" y="5"/>
                    <a:pt x="44" y="8"/>
                  </a:cubicBezTo>
                  <a:cubicBezTo>
                    <a:pt x="53" y="17"/>
                    <a:pt x="53" y="17"/>
                    <a:pt x="53" y="17"/>
                  </a:cubicBezTo>
                  <a:cubicBezTo>
                    <a:pt x="5" y="66"/>
                    <a:pt x="5" y="66"/>
                    <a:pt x="5" y="66"/>
                  </a:cubicBezTo>
                  <a:cubicBezTo>
                    <a:pt x="0" y="70"/>
                    <a:pt x="0" y="77"/>
                    <a:pt x="5" y="82"/>
                  </a:cubicBezTo>
                  <a:lnTo>
                    <a:pt x="14"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1" name="Freeform 40"/>
            <p:cNvSpPr/>
            <p:nvPr/>
          </p:nvSpPr>
          <p:spPr bwMode="auto">
            <a:xfrm>
              <a:off x="3835400" y="3678238"/>
              <a:ext cx="149225" cy="246063"/>
            </a:xfrm>
            <a:custGeom>
              <a:avLst/>
              <a:gdLst>
                <a:gd name="T0" fmla="*/ 14 w 40"/>
                <a:gd name="T1" fmla="*/ 66 h 66"/>
                <a:gd name="T2" fmla="*/ 27 w 40"/>
                <a:gd name="T3" fmla="*/ 66 h 66"/>
                <a:gd name="T4" fmla="*/ 40 w 40"/>
                <a:gd name="T5" fmla="*/ 53 h 66"/>
                <a:gd name="T6" fmla="*/ 40 w 40"/>
                <a:gd name="T7" fmla="*/ 13 h 66"/>
                <a:gd name="T8" fmla="*/ 27 w 40"/>
                <a:gd name="T9" fmla="*/ 0 h 66"/>
                <a:gd name="T10" fmla="*/ 14 w 40"/>
                <a:gd name="T11" fmla="*/ 0 h 66"/>
                <a:gd name="T12" fmla="*/ 0 w 40"/>
                <a:gd name="T13" fmla="*/ 13 h 66"/>
                <a:gd name="T14" fmla="*/ 0 w 40"/>
                <a:gd name="T15" fmla="*/ 53 h 66"/>
                <a:gd name="T16" fmla="*/ 14 w 40"/>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6">
                  <a:moveTo>
                    <a:pt x="14" y="66"/>
                  </a:moveTo>
                  <a:cubicBezTo>
                    <a:pt x="27" y="66"/>
                    <a:pt x="27" y="66"/>
                    <a:pt x="27" y="66"/>
                  </a:cubicBezTo>
                  <a:cubicBezTo>
                    <a:pt x="34" y="66"/>
                    <a:pt x="40" y="60"/>
                    <a:pt x="40" y="53"/>
                  </a:cubicBezTo>
                  <a:cubicBezTo>
                    <a:pt x="40" y="13"/>
                    <a:pt x="40" y="13"/>
                    <a:pt x="40" y="13"/>
                  </a:cubicBezTo>
                  <a:cubicBezTo>
                    <a:pt x="40" y="6"/>
                    <a:pt x="34" y="0"/>
                    <a:pt x="27" y="0"/>
                  </a:cubicBezTo>
                  <a:cubicBezTo>
                    <a:pt x="14" y="0"/>
                    <a:pt x="14" y="0"/>
                    <a:pt x="14" y="0"/>
                  </a:cubicBezTo>
                  <a:cubicBezTo>
                    <a:pt x="6" y="0"/>
                    <a:pt x="0" y="6"/>
                    <a:pt x="0" y="13"/>
                  </a:cubicBezTo>
                  <a:cubicBezTo>
                    <a:pt x="0" y="53"/>
                    <a:pt x="0" y="53"/>
                    <a:pt x="0" y="53"/>
                  </a:cubicBezTo>
                  <a:cubicBezTo>
                    <a:pt x="0" y="60"/>
                    <a:pt x="6"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2" name="Freeform 41"/>
            <p:cNvSpPr/>
            <p:nvPr/>
          </p:nvSpPr>
          <p:spPr bwMode="auto">
            <a:xfrm>
              <a:off x="4033838" y="3530601"/>
              <a:ext cx="150813" cy="393700"/>
            </a:xfrm>
            <a:custGeom>
              <a:avLst/>
              <a:gdLst>
                <a:gd name="T0" fmla="*/ 26 w 40"/>
                <a:gd name="T1" fmla="*/ 0 h 105"/>
                <a:gd name="T2" fmla="*/ 13 w 40"/>
                <a:gd name="T3" fmla="*/ 0 h 105"/>
                <a:gd name="T4" fmla="*/ 0 w 40"/>
                <a:gd name="T5" fmla="*/ 13 h 105"/>
                <a:gd name="T6" fmla="*/ 0 w 40"/>
                <a:gd name="T7" fmla="*/ 92 h 105"/>
                <a:gd name="T8" fmla="*/ 13 w 40"/>
                <a:gd name="T9" fmla="*/ 105 h 105"/>
                <a:gd name="T10" fmla="*/ 26 w 40"/>
                <a:gd name="T11" fmla="*/ 105 h 105"/>
                <a:gd name="T12" fmla="*/ 40 w 40"/>
                <a:gd name="T13" fmla="*/ 92 h 105"/>
                <a:gd name="T14" fmla="*/ 40 w 40"/>
                <a:gd name="T15" fmla="*/ 13 h 105"/>
                <a:gd name="T16" fmla="*/ 26 w 40"/>
                <a:gd name="T1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5">
                  <a:moveTo>
                    <a:pt x="26" y="0"/>
                  </a:moveTo>
                  <a:cubicBezTo>
                    <a:pt x="13" y="0"/>
                    <a:pt x="13" y="0"/>
                    <a:pt x="13" y="0"/>
                  </a:cubicBezTo>
                  <a:cubicBezTo>
                    <a:pt x="6" y="0"/>
                    <a:pt x="0" y="6"/>
                    <a:pt x="0" y="13"/>
                  </a:cubicBezTo>
                  <a:cubicBezTo>
                    <a:pt x="0" y="92"/>
                    <a:pt x="0" y="92"/>
                    <a:pt x="0" y="92"/>
                  </a:cubicBezTo>
                  <a:cubicBezTo>
                    <a:pt x="0" y="99"/>
                    <a:pt x="6" y="105"/>
                    <a:pt x="13" y="105"/>
                  </a:cubicBezTo>
                  <a:cubicBezTo>
                    <a:pt x="26" y="105"/>
                    <a:pt x="26" y="105"/>
                    <a:pt x="26" y="105"/>
                  </a:cubicBezTo>
                  <a:cubicBezTo>
                    <a:pt x="34" y="105"/>
                    <a:pt x="40" y="99"/>
                    <a:pt x="40" y="92"/>
                  </a:cubicBezTo>
                  <a:cubicBezTo>
                    <a:pt x="40" y="13"/>
                    <a:pt x="40" y="13"/>
                    <a:pt x="40" y="13"/>
                  </a:cubicBezTo>
                  <a:cubicBezTo>
                    <a:pt x="40" y="6"/>
                    <a:pt x="34"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p:nvPr/>
          </p:nvSpPr>
          <p:spPr bwMode="auto">
            <a:xfrm>
              <a:off x="4232275" y="3332163"/>
              <a:ext cx="146050" cy="592138"/>
            </a:xfrm>
            <a:custGeom>
              <a:avLst/>
              <a:gdLst>
                <a:gd name="T0" fmla="*/ 21 w 39"/>
                <a:gd name="T1" fmla="*/ 158 h 158"/>
                <a:gd name="T2" fmla="*/ 13 w 39"/>
                <a:gd name="T3" fmla="*/ 158 h 158"/>
                <a:gd name="T4" fmla="*/ 0 w 39"/>
                <a:gd name="T5" fmla="*/ 145 h 158"/>
                <a:gd name="T6" fmla="*/ 0 w 39"/>
                <a:gd name="T7" fmla="*/ 13 h 158"/>
                <a:gd name="T8" fmla="*/ 13 w 39"/>
                <a:gd name="T9" fmla="*/ 0 h 158"/>
                <a:gd name="T10" fmla="*/ 26 w 39"/>
                <a:gd name="T11" fmla="*/ 0 h 158"/>
                <a:gd name="T12" fmla="*/ 39 w 39"/>
                <a:gd name="T13" fmla="*/ 13 h 158"/>
                <a:gd name="T14" fmla="*/ 39 w 39"/>
                <a:gd name="T15" fmla="*/ 54 h 158"/>
                <a:gd name="T16" fmla="*/ 34 w 39"/>
                <a:gd name="T17" fmla="*/ 61 h 158"/>
                <a:gd name="T18" fmla="*/ 27 w 39"/>
                <a:gd name="T19" fmla="*/ 92 h 158"/>
                <a:gd name="T20" fmla="*/ 27 w 39"/>
                <a:gd name="T21" fmla="*/ 93 h 158"/>
                <a:gd name="T22" fmla="*/ 13 w 39"/>
                <a:gd name="T23" fmla="*/ 120 h 158"/>
                <a:gd name="T24" fmla="*/ 21 w 39"/>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8">
                  <a:moveTo>
                    <a:pt x="21" y="158"/>
                  </a:moveTo>
                  <a:cubicBezTo>
                    <a:pt x="13" y="158"/>
                    <a:pt x="13" y="158"/>
                    <a:pt x="13" y="158"/>
                  </a:cubicBezTo>
                  <a:cubicBezTo>
                    <a:pt x="6" y="158"/>
                    <a:pt x="0" y="152"/>
                    <a:pt x="0" y="145"/>
                  </a:cubicBezTo>
                  <a:cubicBezTo>
                    <a:pt x="0" y="13"/>
                    <a:pt x="0" y="13"/>
                    <a:pt x="0" y="13"/>
                  </a:cubicBezTo>
                  <a:cubicBezTo>
                    <a:pt x="0" y="6"/>
                    <a:pt x="6" y="0"/>
                    <a:pt x="13" y="0"/>
                  </a:cubicBezTo>
                  <a:cubicBezTo>
                    <a:pt x="26" y="0"/>
                    <a:pt x="26" y="0"/>
                    <a:pt x="26" y="0"/>
                  </a:cubicBezTo>
                  <a:cubicBezTo>
                    <a:pt x="33" y="0"/>
                    <a:pt x="39" y="6"/>
                    <a:pt x="39" y="13"/>
                  </a:cubicBezTo>
                  <a:cubicBezTo>
                    <a:pt x="39" y="54"/>
                    <a:pt x="39" y="54"/>
                    <a:pt x="39" y="54"/>
                  </a:cubicBezTo>
                  <a:cubicBezTo>
                    <a:pt x="37" y="57"/>
                    <a:pt x="35" y="59"/>
                    <a:pt x="34" y="61"/>
                  </a:cubicBezTo>
                  <a:cubicBezTo>
                    <a:pt x="31" y="65"/>
                    <a:pt x="24" y="77"/>
                    <a:pt x="27" y="92"/>
                  </a:cubicBezTo>
                  <a:cubicBezTo>
                    <a:pt x="27" y="92"/>
                    <a:pt x="27" y="93"/>
                    <a:pt x="27" y="93"/>
                  </a:cubicBezTo>
                  <a:cubicBezTo>
                    <a:pt x="20" y="99"/>
                    <a:pt x="14" y="108"/>
                    <a:pt x="13" y="120"/>
                  </a:cubicBezTo>
                  <a:cubicBezTo>
                    <a:pt x="13" y="120"/>
                    <a:pt x="10" y="140"/>
                    <a:pt x="21"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4330700" y="3681413"/>
              <a:ext cx="303213" cy="247650"/>
            </a:xfrm>
            <a:custGeom>
              <a:avLst/>
              <a:gdLst>
                <a:gd name="T0" fmla="*/ 27 w 81"/>
                <a:gd name="T1" fmla="*/ 43 h 66"/>
                <a:gd name="T2" fmla="*/ 5 w 81"/>
                <a:gd name="T3" fmla="*/ 56 h 66"/>
                <a:gd name="T4" fmla="*/ 29 w 81"/>
                <a:gd name="T5" fmla="*/ 65 h 66"/>
                <a:gd name="T6" fmla="*/ 51 w 81"/>
                <a:gd name="T7" fmla="*/ 49 h 66"/>
                <a:gd name="T8" fmla="*/ 71 w 81"/>
                <a:gd name="T9" fmla="*/ 23 h 66"/>
                <a:gd name="T10" fmla="*/ 79 w 81"/>
                <a:gd name="T11" fmla="*/ 16 h 66"/>
                <a:gd name="T12" fmla="*/ 35 w 81"/>
                <a:gd name="T13" fmla="*/ 1 h 66"/>
                <a:gd name="T14" fmla="*/ 0 w 81"/>
                <a:gd name="T15" fmla="*/ 29 h 66"/>
                <a:gd name="T16" fmla="*/ 44 w 81"/>
                <a:gd name="T17" fmla="*/ 19 h 66"/>
                <a:gd name="T18" fmla="*/ 40 w 81"/>
                <a:gd name="T19" fmla="*/ 25 h 66"/>
                <a:gd name="T20" fmla="*/ 27 w 81"/>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66">
                  <a:moveTo>
                    <a:pt x="27" y="43"/>
                  </a:moveTo>
                  <a:cubicBezTo>
                    <a:pt x="27" y="43"/>
                    <a:pt x="16" y="56"/>
                    <a:pt x="5" y="56"/>
                  </a:cubicBezTo>
                  <a:cubicBezTo>
                    <a:pt x="7" y="64"/>
                    <a:pt x="22" y="66"/>
                    <a:pt x="29" y="65"/>
                  </a:cubicBezTo>
                  <a:cubicBezTo>
                    <a:pt x="38" y="63"/>
                    <a:pt x="46" y="57"/>
                    <a:pt x="51" y="49"/>
                  </a:cubicBezTo>
                  <a:cubicBezTo>
                    <a:pt x="58" y="40"/>
                    <a:pt x="61" y="30"/>
                    <a:pt x="71" y="23"/>
                  </a:cubicBezTo>
                  <a:cubicBezTo>
                    <a:pt x="73" y="21"/>
                    <a:pt x="81" y="18"/>
                    <a:pt x="79" y="16"/>
                  </a:cubicBezTo>
                  <a:cubicBezTo>
                    <a:pt x="66" y="4"/>
                    <a:pt x="43" y="0"/>
                    <a:pt x="35" y="1"/>
                  </a:cubicBezTo>
                  <a:cubicBezTo>
                    <a:pt x="35" y="1"/>
                    <a:pt x="4" y="0"/>
                    <a:pt x="0" y="29"/>
                  </a:cubicBezTo>
                  <a:cubicBezTo>
                    <a:pt x="29" y="15"/>
                    <a:pt x="44" y="19"/>
                    <a:pt x="44" y="19"/>
                  </a:cubicBezTo>
                  <a:cubicBezTo>
                    <a:pt x="45" y="21"/>
                    <a:pt x="42" y="23"/>
                    <a:pt x="40" y="25"/>
                  </a:cubicBezTo>
                  <a:cubicBezTo>
                    <a:pt x="40" y="25"/>
                    <a:pt x="35" y="28"/>
                    <a:pt x="2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5" name="Freeform 44"/>
            <p:cNvSpPr/>
            <p:nvPr/>
          </p:nvSpPr>
          <p:spPr bwMode="auto">
            <a:xfrm>
              <a:off x="4371975" y="3508376"/>
              <a:ext cx="176213" cy="157163"/>
            </a:xfrm>
            <a:custGeom>
              <a:avLst/>
              <a:gdLst>
                <a:gd name="T0" fmla="*/ 27 w 47"/>
                <a:gd name="T1" fmla="*/ 36 h 42"/>
                <a:gd name="T2" fmla="*/ 25 w 47"/>
                <a:gd name="T3" fmla="*/ 28 h 42"/>
                <a:gd name="T4" fmla="*/ 23 w 47"/>
                <a:gd name="T5" fmla="*/ 23 h 42"/>
                <a:gd name="T6" fmla="*/ 15 w 47"/>
                <a:gd name="T7" fmla="*/ 38 h 42"/>
                <a:gd name="T8" fmla="*/ 3 w 47"/>
                <a:gd name="T9" fmla="*/ 42 h 42"/>
                <a:gd name="T10" fmla="*/ 8 w 47"/>
                <a:gd name="T11" fmla="*/ 21 h 42"/>
                <a:gd name="T12" fmla="*/ 36 w 47"/>
                <a:gd name="T13" fmla="*/ 0 h 42"/>
                <a:gd name="T14" fmla="*/ 37 w 47"/>
                <a:gd name="T15" fmla="*/ 8 h 42"/>
                <a:gd name="T16" fmla="*/ 45 w 47"/>
                <a:gd name="T17" fmla="*/ 32 h 42"/>
                <a:gd name="T18" fmla="*/ 47 w 47"/>
                <a:gd name="T19" fmla="*/ 39 h 42"/>
                <a:gd name="T20" fmla="*/ 27 w 47"/>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36"/>
                  </a:moveTo>
                  <a:cubicBezTo>
                    <a:pt x="25" y="30"/>
                    <a:pt x="25" y="28"/>
                    <a:pt x="25" y="28"/>
                  </a:cubicBezTo>
                  <a:cubicBezTo>
                    <a:pt x="25" y="26"/>
                    <a:pt x="25" y="23"/>
                    <a:pt x="23" y="23"/>
                  </a:cubicBezTo>
                  <a:cubicBezTo>
                    <a:pt x="23" y="23"/>
                    <a:pt x="19" y="27"/>
                    <a:pt x="15" y="38"/>
                  </a:cubicBezTo>
                  <a:cubicBezTo>
                    <a:pt x="11" y="38"/>
                    <a:pt x="7" y="40"/>
                    <a:pt x="3" y="42"/>
                  </a:cubicBezTo>
                  <a:cubicBezTo>
                    <a:pt x="0" y="31"/>
                    <a:pt x="8" y="21"/>
                    <a:pt x="8" y="21"/>
                  </a:cubicBezTo>
                  <a:cubicBezTo>
                    <a:pt x="11" y="16"/>
                    <a:pt x="23" y="3"/>
                    <a:pt x="36" y="0"/>
                  </a:cubicBezTo>
                  <a:cubicBezTo>
                    <a:pt x="39" y="0"/>
                    <a:pt x="37" y="6"/>
                    <a:pt x="37" y="8"/>
                  </a:cubicBezTo>
                  <a:cubicBezTo>
                    <a:pt x="38" y="17"/>
                    <a:pt x="42" y="23"/>
                    <a:pt x="45" y="32"/>
                  </a:cubicBezTo>
                  <a:cubicBezTo>
                    <a:pt x="46" y="34"/>
                    <a:pt x="47" y="37"/>
                    <a:pt x="47" y="39"/>
                  </a:cubicBezTo>
                  <a:cubicBezTo>
                    <a:pt x="39" y="37"/>
                    <a:pt x="32" y="36"/>
                    <a:pt x="2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48" name="TextBox 47"/>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0" name="TextBox 49"/>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barn(outVertical)">
                                      <p:cBhvr>
                                        <p:cTn id="11" dur="500"/>
                                        <p:tgtEl>
                                          <p:spTgt spid="3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anim calcmode="lin" valueType="num">
                                      <p:cBhvr>
                                        <p:cTn id="16" dur="500" fill="hold"/>
                                        <p:tgtEl>
                                          <p:spTgt spid="32"/>
                                        </p:tgtEl>
                                        <p:attrNameLst>
                                          <p:attrName>ppt_x</p:attrName>
                                        </p:attrNameLst>
                                      </p:cBhvr>
                                      <p:tavLst>
                                        <p:tav tm="0">
                                          <p:val>
                                            <p:strVal val="#ppt_x"/>
                                          </p:val>
                                        </p:tav>
                                        <p:tav tm="100000">
                                          <p:val>
                                            <p:strVal val="#ppt_x"/>
                                          </p:val>
                                        </p:tav>
                                      </p:tavLst>
                                    </p:anim>
                                    <p:anim calcmode="lin" valueType="num">
                                      <p:cBhvr>
                                        <p:cTn id="17" dur="500" fill="hold"/>
                                        <p:tgtEl>
                                          <p:spTgt spid="3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anim calcmode="lin" valueType="num">
                                      <p:cBhvr>
                                        <p:cTn id="22" dur="500" fill="hold"/>
                                        <p:tgtEl>
                                          <p:spTgt spid="21"/>
                                        </p:tgtEl>
                                        <p:attrNameLst>
                                          <p:attrName>ppt_x</p:attrName>
                                        </p:attrNameLst>
                                      </p:cBhvr>
                                      <p:tavLst>
                                        <p:tav tm="0">
                                          <p:val>
                                            <p:strVal val="#ppt_x"/>
                                          </p:val>
                                        </p:tav>
                                        <p:tav tm="100000">
                                          <p:val>
                                            <p:strVal val="#ppt_x"/>
                                          </p:val>
                                        </p:tav>
                                      </p:tavLst>
                                    </p:anim>
                                    <p:anim calcmode="lin" valueType="num">
                                      <p:cBhvr>
                                        <p:cTn id="23" dur="500" fill="hold"/>
                                        <p:tgtEl>
                                          <p:spTgt spid="21"/>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anim calcmode="lin" valueType="num">
                                      <p:cBhvr>
                                        <p:cTn id="28" dur="500" fill="hold"/>
                                        <p:tgtEl>
                                          <p:spTgt spid="10"/>
                                        </p:tgtEl>
                                        <p:attrNameLst>
                                          <p:attrName>ppt_x</p:attrName>
                                        </p:attrNameLst>
                                      </p:cBhvr>
                                      <p:tavLst>
                                        <p:tav tm="0">
                                          <p:val>
                                            <p:strVal val="#ppt_x"/>
                                          </p:val>
                                        </p:tav>
                                        <p:tav tm="100000">
                                          <p:val>
                                            <p:strVal val="#ppt_x"/>
                                          </p:val>
                                        </p:tav>
                                      </p:tavLst>
                                    </p:anim>
                                    <p:anim calcmode="lin" valueType="num">
                                      <p:cBhvr>
                                        <p:cTn id="29" dur="500" fill="hold"/>
                                        <p:tgtEl>
                                          <p:spTgt spid="10"/>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anim calcmode="lin" valueType="num">
                                      <p:cBhvr>
                                        <p:cTn id="34" dur="500" fill="hold"/>
                                        <p:tgtEl>
                                          <p:spTgt spid="20"/>
                                        </p:tgtEl>
                                        <p:attrNameLst>
                                          <p:attrName>ppt_x</p:attrName>
                                        </p:attrNameLst>
                                      </p:cBhvr>
                                      <p:tavLst>
                                        <p:tav tm="0">
                                          <p:val>
                                            <p:strVal val="#ppt_x"/>
                                          </p:val>
                                        </p:tav>
                                        <p:tav tm="100000">
                                          <p:val>
                                            <p:strVal val="#ppt_x"/>
                                          </p:val>
                                        </p:tav>
                                      </p:tavLst>
                                    </p:anim>
                                    <p:anim calcmode="lin" valueType="num">
                                      <p:cBhvr>
                                        <p:cTn id="35" dur="500" fill="hold"/>
                                        <p:tgtEl>
                                          <p:spTgt spid="20"/>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42"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anim calcmode="lin" valueType="num">
                                      <p:cBhvr>
                                        <p:cTn id="40" dur="500" fill="hold"/>
                                        <p:tgtEl>
                                          <p:spTgt spid="30"/>
                                        </p:tgtEl>
                                        <p:attrNameLst>
                                          <p:attrName>ppt_x</p:attrName>
                                        </p:attrNameLst>
                                      </p:cBhvr>
                                      <p:tavLst>
                                        <p:tav tm="0">
                                          <p:val>
                                            <p:strVal val="#ppt_x"/>
                                          </p:val>
                                        </p:tav>
                                        <p:tav tm="100000">
                                          <p:val>
                                            <p:strVal val="#ppt_x"/>
                                          </p:val>
                                        </p:tav>
                                      </p:tavLst>
                                    </p:anim>
                                    <p:anim calcmode="lin" valueType="num">
                                      <p:cBhvr>
                                        <p:cTn id="41" dur="5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42"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500"/>
                                        <p:tgtEl>
                                          <p:spTgt spid="27"/>
                                        </p:tgtEl>
                                      </p:cBhvr>
                                    </p:animEffect>
                                    <p:anim calcmode="lin" valueType="num">
                                      <p:cBhvr>
                                        <p:cTn id="46" dur="500" fill="hold"/>
                                        <p:tgtEl>
                                          <p:spTgt spid="27"/>
                                        </p:tgtEl>
                                        <p:attrNameLst>
                                          <p:attrName>ppt_x</p:attrName>
                                        </p:attrNameLst>
                                      </p:cBhvr>
                                      <p:tavLst>
                                        <p:tav tm="0">
                                          <p:val>
                                            <p:strVal val="#ppt_x"/>
                                          </p:val>
                                        </p:tav>
                                        <p:tav tm="100000">
                                          <p:val>
                                            <p:strVal val="#ppt_x"/>
                                          </p:val>
                                        </p:tav>
                                      </p:tavLst>
                                    </p:anim>
                                    <p:anim calcmode="lin" valueType="num">
                                      <p:cBhvr>
                                        <p:cTn id="47" dur="500" fill="hold"/>
                                        <p:tgtEl>
                                          <p:spTgt spid="27"/>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500"/>
                                        <p:tgtEl>
                                          <p:spTgt spid="38"/>
                                        </p:tgtEl>
                                      </p:cBhvr>
                                    </p:animEffect>
                                    <p:anim calcmode="lin" valueType="num">
                                      <p:cBhvr>
                                        <p:cTn id="52" dur="500" fill="hold"/>
                                        <p:tgtEl>
                                          <p:spTgt spid="38"/>
                                        </p:tgtEl>
                                        <p:attrNameLst>
                                          <p:attrName>ppt_x</p:attrName>
                                        </p:attrNameLst>
                                      </p:cBhvr>
                                      <p:tavLst>
                                        <p:tav tm="0">
                                          <p:val>
                                            <p:strVal val="#ppt_x"/>
                                          </p:val>
                                        </p:tav>
                                        <p:tav tm="100000">
                                          <p:val>
                                            <p:strVal val="#ppt_x"/>
                                          </p:val>
                                        </p:tav>
                                      </p:tavLst>
                                    </p:anim>
                                    <p:anim calcmode="lin" valueType="num">
                                      <p:cBhvr>
                                        <p:cTn id="53" dur="500" fill="hold"/>
                                        <p:tgtEl>
                                          <p:spTgt spid="38"/>
                                        </p:tgtEl>
                                        <p:attrNameLst>
                                          <p:attrName>ppt_y</p:attrName>
                                        </p:attrNameLst>
                                      </p:cBhvr>
                                      <p:tavLst>
                                        <p:tav tm="0">
                                          <p:val>
                                            <p:strVal val="#ppt_y+.1"/>
                                          </p:val>
                                        </p:tav>
                                        <p:tav tm="100000">
                                          <p:val>
                                            <p:strVal val="#ppt_y"/>
                                          </p:val>
                                        </p:tav>
                                      </p:tavLst>
                                    </p:anim>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500"/>
                                        <p:tgtEl>
                                          <p:spTgt spid="37"/>
                                        </p:tgtEl>
                                      </p:cBhvr>
                                    </p:animEffect>
                                    <p:anim calcmode="lin" valueType="num">
                                      <p:cBhvr>
                                        <p:cTn id="58" dur="500" fill="hold"/>
                                        <p:tgtEl>
                                          <p:spTgt spid="37"/>
                                        </p:tgtEl>
                                        <p:attrNameLst>
                                          <p:attrName>ppt_x</p:attrName>
                                        </p:attrNameLst>
                                      </p:cBhvr>
                                      <p:tavLst>
                                        <p:tav tm="0">
                                          <p:val>
                                            <p:strVal val="#ppt_x"/>
                                          </p:val>
                                        </p:tav>
                                        <p:tav tm="100000">
                                          <p:val>
                                            <p:strVal val="#ppt_x"/>
                                          </p:val>
                                        </p:tav>
                                      </p:tavLst>
                                    </p:anim>
                                    <p:anim calcmode="lin" valueType="num">
                                      <p:cBhvr>
                                        <p:cTn id="59" dur="500" fill="hold"/>
                                        <p:tgtEl>
                                          <p:spTgt spid="37"/>
                                        </p:tgtEl>
                                        <p:attrNameLst>
                                          <p:attrName>ppt_y</p:attrName>
                                        </p:attrNameLst>
                                      </p:cBhvr>
                                      <p:tavLst>
                                        <p:tav tm="0">
                                          <p:val>
                                            <p:strVal val="#ppt_y+.1"/>
                                          </p:val>
                                        </p:tav>
                                        <p:tav tm="100000">
                                          <p:val>
                                            <p:strVal val="#ppt_y"/>
                                          </p:val>
                                        </p:tav>
                                      </p:tavLst>
                                    </p:anim>
                                  </p:childTnLst>
                                </p:cTn>
                              </p:par>
                            </p:childTnLst>
                          </p:cTn>
                        </p:par>
                        <p:par>
                          <p:cTn id="60" fill="hold">
                            <p:stCondLst>
                              <p:cond delay="5000"/>
                            </p:stCondLst>
                            <p:childTnLst>
                              <p:par>
                                <p:cTn id="61" presetID="42" presetClass="entr" presetSubtype="0" fill="hold" nodeType="after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anim calcmode="lin" valueType="num">
                                      <p:cBhvr>
                                        <p:cTn id="64" dur="500" fill="hold"/>
                                        <p:tgtEl>
                                          <p:spTgt spid="33"/>
                                        </p:tgtEl>
                                        <p:attrNameLst>
                                          <p:attrName>ppt_x</p:attrName>
                                        </p:attrNameLst>
                                      </p:cBhvr>
                                      <p:tavLst>
                                        <p:tav tm="0">
                                          <p:val>
                                            <p:strVal val="#ppt_x"/>
                                          </p:val>
                                        </p:tav>
                                        <p:tav tm="100000">
                                          <p:val>
                                            <p:strVal val="#ppt_x"/>
                                          </p:val>
                                        </p:tav>
                                      </p:tavLst>
                                    </p:anim>
                                    <p:anim calcmode="lin" valueType="num">
                                      <p:cBhvr>
                                        <p:cTn id="65" dur="500" fill="hold"/>
                                        <p:tgtEl>
                                          <p:spTgt spid="33"/>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37" presetClass="entr" presetSubtype="0" fill="hold" grpId="0" nodeType="afterEffect">
                                  <p:stCondLst>
                                    <p:cond delay="0"/>
                                  </p:stCondLst>
                                  <p:childTnLst>
                                    <p:set>
                                      <p:cBhvr>
                                        <p:cTn id="68" dur="1" fill="hold">
                                          <p:stCondLst>
                                            <p:cond delay="0"/>
                                          </p:stCondLst>
                                        </p:cTn>
                                        <p:tgtEl>
                                          <p:spTgt spid="48"/>
                                        </p:tgtEl>
                                        <p:attrNameLst>
                                          <p:attrName>style.visibility</p:attrName>
                                        </p:attrNameLst>
                                      </p:cBhvr>
                                      <p:to>
                                        <p:strVal val="visible"/>
                                      </p:to>
                                    </p:set>
                                    <p:animEffect transition="in" filter="fade">
                                      <p:cBhvr>
                                        <p:cTn id="69" dur="750"/>
                                        <p:tgtEl>
                                          <p:spTgt spid="48"/>
                                        </p:tgtEl>
                                      </p:cBhvr>
                                    </p:animEffect>
                                    <p:anim calcmode="lin" valueType="num">
                                      <p:cBhvr>
                                        <p:cTn id="70" dur="750" fill="hold"/>
                                        <p:tgtEl>
                                          <p:spTgt spid="48"/>
                                        </p:tgtEl>
                                        <p:attrNameLst>
                                          <p:attrName>ppt_x</p:attrName>
                                        </p:attrNameLst>
                                      </p:cBhvr>
                                      <p:tavLst>
                                        <p:tav tm="0">
                                          <p:val>
                                            <p:strVal val="#ppt_x"/>
                                          </p:val>
                                        </p:tav>
                                        <p:tav tm="100000">
                                          <p:val>
                                            <p:strVal val="#ppt_x"/>
                                          </p:val>
                                        </p:tav>
                                      </p:tavLst>
                                    </p:anim>
                                    <p:anim calcmode="lin" valueType="num">
                                      <p:cBhvr>
                                        <p:cTn id="71" dur="675" decel="100000" fill="hold"/>
                                        <p:tgtEl>
                                          <p:spTgt spid="48"/>
                                        </p:tgtEl>
                                        <p:attrNameLst>
                                          <p:attrName>ppt_y</p:attrName>
                                        </p:attrNameLst>
                                      </p:cBhvr>
                                      <p:tavLst>
                                        <p:tav tm="0">
                                          <p:val>
                                            <p:strVal val="#ppt_y+1"/>
                                          </p:val>
                                        </p:tav>
                                        <p:tav tm="100000">
                                          <p:val>
                                            <p:strVal val="#ppt_y-.03"/>
                                          </p:val>
                                        </p:tav>
                                      </p:tavLst>
                                    </p:anim>
                                    <p:anim calcmode="lin" valueType="num">
                                      <p:cBhvr>
                                        <p:cTn id="72" dur="75" accel="100000" fill="hold">
                                          <p:stCondLst>
                                            <p:cond delay="675"/>
                                          </p:stCondLst>
                                        </p:cTn>
                                        <p:tgtEl>
                                          <p:spTgt spid="48"/>
                                        </p:tgtEl>
                                        <p:attrNameLst>
                                          <p:attrName>ppt_y</p:attrName>
                                        </p:attrNameLst>
                                      </p:cBhvr>
                                      <p:tavLst>
                                        <p:tav tm="0">
                                          <p:val>
                                            <p:strVal val="#ppt_y-.03"/>
                                          </p:val>
                                        </p:tav>
                                        <p:tav tm="100000">
                                          <p:val>
                                            <p:strVal val="#ppt_y"/>
                                          </p:val>
                                        </p:tav>
                                      </p:tavLst>
                                    </p:anim>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9" grpId="0" animBg="1"/>
      <p:bldP spid="20" grpId="0" animBg="1"/>
      <p:bldP spid="27" grpId="0" animBg="1"/>
      <p:bldP spid="37" grpId="0" animBg="1"/>
      <p:bldP spid="48" grpId="0"/>
      <p:bldP spid="5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4253990" y="3071615"/>
            <a:ext cx="1462552" cy="1566523"/>
            <a:chOff x="4350189" y="3062627"/>
            <a:chExt cx="1462552" cy="1566523"/>
          </a:xfrm>
        </p:grpSpPr>
        <p:sp>
          <p:nvSpPr>
            <p:cNvPr id="11" name="Freeform 211"/>
            <p:cNvSpPr/>
            <p:nvPr/>
          </p:nvSpPr>
          <p:spPr bwMode="auto">
            <a:xfrm>
              <a:off x="4350189" y="3062627"/>
              <a:ext cx="1462552" cy="1483345"/>
            </a:xfrm>
            <a:custGeom>
              <a:avLst/>
              <a:gdLst>
                <a:gd name="T0" fmla="*/ 0 w 211"/>
                <a:gd name="T1" fmla="*/ 86 h 214"/>
                <a:gd name="T2" fmla="*/ 119 w 211"/>
                <a:gd name="T3" fmla="*/ 0 h 214"/>
                <a:gd name="T4" fmla="*/ 211 w 211"/>
                <a:gd name="T5" fmla="*/ 128 h 214"/>
                <a:gd name="T6" fmla="*/ 93 w 211"/>
                <a:gd name="T7" fmla="*/ 214 h 214"/>
                <a:gd name="T8" fmla="*/ 0 w 211"/>
                <a:gd name="T9" fmla="*/ 86 h 214"/>
              </a:gdLst>
              <a:ahLst/>
              <a:cxnLst>
                <a:cxn ang="0">
                  <a:pos x="T0" y="T1"/>
                </a:cxn>
                <a:cxn ang="0">
                  <a:pos x="T2" y="T3"/>
                </a:cxn>
                <a:cxn ang="0">
                  <a:pos x="T4" y="T5"/>
                </a:cxn>
                <a:cxn ang="0">
                  <a:pos x="T6" y="T7"/>
                </a:cxn>
                <a:cxn ang="0">
                  <a:pos x="T8" y="T9"/>
                </a:cxn>
              </a:cxnLst>
              <a:rect l="0" t="0" r="r" b="b"/>
              <a:pathLst>
                <a:path w="211" h="214">
                  <a:moveTo>
                    <a:pt x="0" y="86"/>
                  </a:moveTo>
                  <a:lnTo>
                    <a:pt x="119" y="0"/>
                  </a:lnTo>
                  <a:lnTo>
                    <a:pt x="211" y="128"/>
                  </a:lnTo>
                  <a:lnTo>
                    <a:pt x="93" y="214"/>
                  </a:lnTo>
                  <a:lnTo>
                    <a:pt x="0" y="86"/>
                  </a:ln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2" name="Freeform 212"/>
            <p:cNvSpPr/>
            <p:nvPr/>
          </p:nvSpPr>
          <p:spPr bwMode="auto">
            <a:xfrm>
              <a:off x="5008686" y="3734982"/>
              <a:ext cx="776330" cy="894168"/>
            </a:xfrm>
            <a:custGeom>
              <a:avLst/>
              <a:gdLst>
                <a:gd name="T0" fmla="*/ 33 w 47"/>
                <a:gd name="T1" fmla="*/ 12 h 54"/>
                <a:gd name="T2" fmla="*/ 31 w 47"/>
                <a:gd name="T3" fmla="*/ 45 h 54"/>
                <a:gd name="T4" fmla="*/ 0 w 47"/>
                <a:gd name="T5" fmla="*/ 37 h 54"/>
                <a:gd name="T6" fmla="*/ 1 w 47"/>
                <a:gd name="T7" fmla="*/ 39 h 54"/>
                <a:gd name="T8" fmla="*/ 35 w 47"/>
                <a:gd name="T9" fmla="*/ 47 h 54"/>
                <a:gd name="T10" fmla="*/ 38 w 47"/>
                <a:gd name="T11" fmla="*/ 12 h 54"/>
                <a:gd name="T12" fmla="*/ 16 w 47"/>
                <a:gd name="T13" fmla="*/ 0 h 54"/>
                <a:gd name="T14" fmla="*/ 33 w 47"/>
                <a:gd name="T15" fmla="*/ 1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4">
                  <a:moveTo>
                    <a:pt x="33" y="12"/>
                  </a:moveTo>
                  <a:cubicBezTo>
                    <a:pt x="41" y="24"/>
                    <a:pt x="41" y="39"/>
                    <a:pt x="31" y="45"/>
                  </a:cubicBezTo>
                  <a:cubicBezTo>
                    <a:pt x="23" y="52"/>
                    <a:pt x="9" y="48"/>
                    <a:pt x="0" y="37"/>
                  </a:cubicBezTo>
                  <a:cubicBezTo>
                    <a:pt x="1" y="38"/>
                    <a:pt x="1" y="38"/>
                    <a:pt x="1" y="39"/>
                  </a:cubicBezTo>
                  <a:cubicBezTo>
                    <a:pt x="10" y="51"/>
                    <a:pt x="25" y="54"/>
                    <a:pt x="35" y="47"/>
                  </a:cubicBezTo>
                  <a:cubicBezTo>
                    <a:pt x="45" y="39"/>
                    <a:pt x="47" y="24"/>
                    <a:pt x="38" y="12"/>
                  </a:cubicBezTo>
                  <a:cubicBezTo>
                    <a:pt x="33" y="4"/>
                    <a:pt x="24" y="0"/>
                    <a:pt x="16" y="0"/>
                  </a:cubicBezTo>
                  <a:cubicBezTo>
                    <a:pt x="22" y="2"/>
                    <a:pt x="28" y="6"/>
                    <a:pt x="33" y="12"/>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213"/>
            <p:cNvSpPr/>
            <p:nvPr/>
          </p:nvSpPr>
          <p:spPr bwMode="auto">
            <a:xfrm>
              <a:off x="4946300" y="3970654"/>
              <a:ext cx="734741" cy="658496"/>
            </a:xfrm>
            <a:custGeom>
              <a:avLst/>
              <a:gdLst>
                <a:gd name="T0" fmla="*/ 9 w 45"/>
                <a:gd name="T1" fmla="*/ 18 h 40"/>
                <a:gd name="T2" fmla="*/ 37 w 45"/>
                <a:gd name="T3" fmla="*/ 31 h 40"/>
                <a:gd name="T4" fmla="*/ 34 w 45"/>
                <a:gd name="T5" fmla="*/ 2 h 40"/>
                <a:gd name="T6" fmla="*/ 35 w 45"/>
                <a:gd name="T7" fmla="*/ 3 h 40"/>
                <a:gd name="T8" fmla="*/ 37 w 45"/>
                <a:gd name="T9" fmla="*/ 34 h 40"/>
                <a:gd name="T10" fmla="*/ 8 w 45"/>
                <a:gd name="T11" fmla="*/ 23 h 40"/>
                <a:gd name="T12" fmla="*/ 1 w 45"/>
                <a:gd name="T13" fmla="*/ 0 h 40"/>
                <a:gd name="T14" fmla="*/ 9 w 45"/>
                <a:gd name="T15" fmla="*/ 18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0">
                  <a:moveTo>
                    <a:pt x="9" y="18"/>
                  </a:moveTo>
                  <a:cubicBezTo>
                    <a:pt x="17" y="30"/>
                    <a:pt x="30" y="35"/>
                    <a:pt x="37" y="31"/>
                  </a:cubicBezTo>
                  <a:cubicBezTo>
                    <a:pt x="43" y="26"/>
                    <a:pt x="42" y="13"/>
                    <a:pt x="34" y="2"/>
                  </a:cubicBezTo>
                  <a:cubicBezTo>
                    <a:pt x="34" y="2"/>
                    <a:pt x="35" y="3"/>
                    <a:pt x="35" y="3"/>
                  </a:cubicBezTo>
                  <a:cubicBezTo>
                    <a:pt x="44" y="15"/>
                    <a:pt x="45" y="29"/>
                    <a:pt x="37" y="34"/>
                  </a:cubicBezTo>
                  <a:cubicBezTo>
                    <a:pt x="30" y="40"/>
                    <a:pt x="17" y="34"/>
                    <a:pt x="8" y="23"/>
                  </a:cubicBezTo>
                  <a:cubicBezTo>
                    <a:pt x="3" y="15"/>
                    <a:pt x="0" y="6"/>
                    <a:pt x="1" y="0"/>
                  </a:cubicBezTo>
                  <a:cubicBezTo>
                    <a:pt x="2" y="5"/>
                    <a:pt x="4" y="12"/>
                    <a:pt x="9" y="18"/>
                  </a:cubicBezTo>
                  <a:close/>
                </a:path>
              </a:pathLst>
            </a:custGeom>
            <a:solidFill>
              <a:srgbClr val="01D48F"/>
            </a:solidFill>
            <a:ln>
              <a:noFill/>
            </a:ln>
          </p:spPr>
          <p:txBody>
            <a:bodyPr vert="horz" wrap="square" lIns="91440" tIns="45720" rIns="91440" bIns="45720" numCol="1" anchor="t" anchorCtr="0" compatLnSpc="1"/>
            <a:lstStyle/>
            <a:p>
              <a:endParaRPr lang="en-US"/>
            </a:p>
          </p:txBody>
        </p:sp>
      </p:grpSp>
      <p:grpSp>
        <p:nvGrpSpPr>
          <p:cNvPr id="27" name="Group 26"/>
          <p:cNvGrpSpPr/>
          <p:nvPr/>
        </p:nvGrpSpPr>
        <p:grpSpPr>
          <a:xfrm>
            <a:off x="4649089" y="2101203"/>
            <a:ext cx="1580386" cy="1316988"/>
            <a:chOff x="4745288" y="2092215"/>
            <a:chExt cx="1580386" cy="1316988"/>
          </a:xfrm>
        </p:grpSpPr>
        <p:sp>
          <p:nvSpPr>
            <p:cNvPr id="14" name="Freeform 214"/>
            <p:cNvSpPr/>
            <p:nvPr/>
          </p:nvSpPr>
          <p:spPr bwMode="auto">
            <a:xfrm>
              <a:off x="4745288" y="2092215"/>
              <a:ext cx="1365511" cy="1316988"/>
            </a:xfrm>
            <a:custGeom>
              <a:avLst/>
              <a:gdLst>
                <a:gd name="T0" fmla="*/ 45 w 197"/>
                <a:gd name="T1" fmla="*/ 190 h 190"/>
                <a:gd name="T2" fmla="*/ 0 w 197"/>
                <a:gd name="T3" fmla="*/ 50 h 190"/>
                <a:gd name="T4" fmla="*/ 152 w 197"/>
                <a:gd name="T5" fmla="*/ 0 h 190"/>
                <a:gd name="T6" fmla="*/ 197 w 197"/>
                <a:gd name="T7" fmla="*/ 140 h 190"/>
                <a:gd name="T8" fmla="*/ 45 w 197"/>
                <a:gd name="T9" fmla="*/ 190 h 190"/>
              </a:gdLst>
              <a:ahLst/>
              <a:cxnLst>
                <a:cxn ang="0">
                  <a:pos x="T0" y="T1"/>
                </a:cxn>
                <a:cxn ang="0">
                  <a:pos x="T2" y="T3"/>
                </a:cxn>
                <a:cxn ang="0">
                  <a:pos x="T4" y="T5"/>
                </a:cxn>
                <a:cxn ang="0">
                  <a:pos x="T6" y="T7"/>
                </a:cxn>
                <a:cxn ang="0">
                  <a:pos x="T8" y="T9"/>
                </a:cxn>
              </a:cxnLst>
              <a:rect l="0" t="0" r="r" b="b"/>
              <a:pathLst>
                <a:path w="197" h="190">
                  <a:moveTo>
                    <a:pt x="45" y="190"/>
                  </a:moveTo>
                  <a:lnTo>
                    <a:pt x="0" y="50"/>
                  </a:lnTo>
                  <a:lnTo>
                    <a:pt x="152" y="0"/>
                  </a:lnTo>
                  <a:lnTo>
                    <a:pt x="197" y="140"/>
                  </a:lnTo>
                  <a:lnTo>
                    <a:pt x="45" y="19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5" name="Freeform 215"/>
            <p:cNvSpPr/>
            <p:nvPr/>
          </p:nvSpPr>
          <p:spPr bwMode="auto">
            <a:xfrm>
              <a:off x="5417643" y="2189256"/>
              <a:ext cx="908031" cy="790193"/>
            </a:xfrm>
            <a:custGeom>
              <a:avLst/>
              <a:gdLst>
                <a:gd name="T0" fmla="*/ 17 w 55"/>
                <a:gd name="T1" fmla="*/ 10 h 48"/>
                <a:gd name="T2" fmla="*/ 48 w 55"/>
                <a:gd name="T3" fmla="*/ 21 h 48"/>
                <a:gd name="T4" fmla="*/ 31 w 55"/>
                <a:gd name="T5" fmla="*/ 48 h 48"/>
                <a:gd name="T6" fmla="*/ 32 w 55"/>
                <a:gd name="T7" fmla="*/ 48 h 48"/>
                <a:gd name="T8" fmla="*/ 51 w 55"/>
                <a:gd name="T9" fmla="*/ 18 h 48"/>
                <a:gd name="T10" fmla="*/ 18 w 55"/>
                <a:gd name="T11" fmla="*/ 5 h 48"/>
                <a:gd name="T12" fmla="*/ 0 w 55"/>
                <a:gd name="T13" fmla="*/ 22 h 48"/>
                <a:gd name="T14" fmla="*/ 17 w 55"/>
                <a:gd name="T15" fmla="*/ 1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8">
                  <a:moveTo>
                    <a:pt x="17" y="10"/>
                  </a:moveTo>
                  <a:cubicBezTo>
                    <a:pt x="30" y="5"/>
                    <a:pt x="45" y="11"/>
                    <a:pt x="48" y="21"/>
                  </a:cubicBezTo>
                  <a:cubicBezTo>
                    <a:pt x="51" y="32"/>
                    <a:pt x="44" y="44"/>
                    <a:pt x="31" y="48"/>
                  </a:cubicBezTo>
                  <a:cubicBezTo>
                    <a:pt x="31" y="48"/>
                    <a:pt x="32" y="48"/>
                    <a:pt x="32" y="48"/>
                  </a:cubicBezTo>
                  <a:cubicBezTo>
                    <a:pt x="46" y="44"/>
                    <a:pt x="55" y="30"/>
                    <a:pt x="51" y="18"/>
                  </a:cubicBezTo>
                  <a:cubicBezTo>
                    <a:pt x="47" y="6"/>
                    <a:pt x="32" y="0"/>
                    <a:pt x="18" y="5"/>
                  </a:cubicBezTo>
                  <a:cubicBezTo>
                    <a:pt x="9" y="8"/>
                    <a:pt x="3" y="14"/>
                    <a:pt x="0" y="22"/>
                  </a:cubicBezTo>
                  <a:cubicBezTo>
                    <a:pt x="4" y="17"/>
                    <a:pt x="9" y="12"/>
                    <a:pt x="17" y="10"/>
                  </a:cubicBez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6" name="Freeform 216"/>
            <p:cNvSpPr/>
            <p:nvPr/>
          </p:nvSpPr>
          <p:spPr bwMode="auto">
            <a:xfrm>
              <a:off x="5549344" y="2320953"/>
              <a:ext cx="762467" cy="644633"/>
            </a:xfrm>
            <a:custGeom>
              <a:avLst/>
              <a:gdLst>
                <a:gd name="T0" fmla="*/ 19 w 46"/>
                <a:gd name="T1" fmla="*/ 35 h 39"/>
                <a:gd name="T2" fmla="*/ 40 w 46"/>
                <a:gd name="T3" fmla="*/ 12 h 39"/>
                <a:gd name="T4" fmla="*/ 12 w 46"/>
                <a:gd name="T5" fmla="*/ 6 h 39"/>
                <a:gd name="T6" fmla="*/ 13 w 46"/>
                <a:gd name="T7" fmla="*/ 5 h 39"/>
                <a:gd name="T8" fmla="*/ 43 w 46"/>
                <a:gd name="T9" fmla="*/ 13 h 39"/>
                <a:gd name="T10" fmla="*/ 23 w 46"/>
                <a:gd name="T11" fmla="*/ 37 h 39"/>
                <a:gd name="T12" fmla="*/ 0 w 46"/>
                <a:gd name="T13" fmla="*/ 36 h 39"/>
                <a:gd name="T14" fmla="*/ 19 w 46"/>
                <a:gd name="T15" fmla="*/ 3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19" y="35"/>
                  </a:moveTo>
                  <a:cubicBezTo>
                    <a:pt x="33" y="30"/>
                    <a:pt x="42" y="20"/>
                    <a:pt x="40" y="12"/>
                  </a:cubicBezTo>
                  <a:cubicBezTo>
                    <a:pt x="37" y="5"/>
                    <a:pt x="25" y="2"/>
                    <a:pt x="12" y="6"/>
                  </a:cubicBezTo>
                  <a:cubicBezTo>
                    <a:pt x="12" y="5"/>
                    <a:pt x="13" y="5"/>
                    <a:pt x="13" y="5"/>
                  </a:cubicBezTo>
                  <a:cubicBezTo>
                    <a:pt x="27" y="0"/>
                    <a:pt x="41" y="4"/>
                    <a:pt x="43" y="13"/>
                  </a:cubicBezTo>
                  <a:cubicBezTo>
                    <a:pt x="46" y="21"/>
                    <a:pt x="37" y="32"/>
                    <a:pt x="23" y="37"/>
                  </a:cubicBezTo>
                  <a:cubicBezTo>
                    <a:pt x="14" y="39"/>
                    <a:pt x="5" y="39"/>
                    <a:pt x="0" y="36"/>
                  </a:cubicBezTo>
                  <a:cubicBezTo>
                    <a:pt x="5" y="37"/>
                    <a:pt x="12" y="37"/>
                    <a:pt x="19" y="35"/>
                  </a:cubicBezTo>
                  <a:close/>
                </a:path>
              </a:pathLst>
            </a:custGeom>
            <a:solidFill>
              <a:srgbClr val="DE6E00"/>
            </a:solidFill>
            <a:ln>
              <a:noFill/>
            </a:ln>
          </p:spPr>
          <p:txBody>
            <a:bodyPr vert="horz" wrap="square" lIns="91440" tIns="45720" rIns="91440" bIns="45720" numCol="1" anchor="t" anchorCtr="0" compatLnSpc="1"/>
            <a:lstStyle/>
            <a:p>
              <a:endParaRPr lang="en-US"/>
            </a:p>
          </p:txBody>
        </p:sp>
      </p:grpSp>
      <p:grpSp>
        <p:nvGrpSpPr>
          <p:cNvPr id="26" name="Group 25"/>
          <p:cNvGrpSpPr/>
          <p:nvPr/>
        </p:nvGrpSpPr>
        <p:grpSpPr>
          <a:xfrm>
            <a:off x="3955937" y="1276350"/>
            <a:ext cx="1025865" cy="1434826"/>
            <a:chOff x="4052136" y="1267362"/>
            <a:chExt cx="1025865" cy="1434826"/>
          </a:xfrm>
        </p:grpSpPr>
        <p:sp>
          <p:nvSpPr>
            <p:cNvPr id="17" name="Rectangle 217"/>
            <p:cNvSpPr>
              <a:spLocks noChangeArrowheads="1"/>
            </p:cNvSpPr>
            <p:nvPr/>
          </p:nvSpPr>
          <p:spPr bwMode="auto">
            <a:xfrm>
              <a:off x="4052136" y="1579282"/>
              <a:ext cx="1025865" cy="1122906"/>
            </a:xfrm>
            <a:prstGeom prst="rect">
              <a:avLst/>
            </a:prstGeom>
            <a:solidFill>
              <a:srgbClr val="23CADC"/>
            </a:solidFill>
            <a:ln>
              <a:noFill/>
            </a:ln>
          </p:spPr>
          <p:txBody>
            <a:bodyPr vert="horz" wrap="square" lIns="91440" tIns="45720" rIns="91440" bIns="45720" numCol="1" anchor="t" anchorCtr="0" compatLnSpc="1"/>
            <a:lstStyle/>
            <a:p>
              <a:endParaRPr lang="en-US"/>
            </a:p>
          </p:txBody>
        </p:sp>
        <p:sp>
          <p:nvSpPr>
            <p:cNvPr id="18" name="Freeform 218"/>
            <p:cNvSpPr/>
            <p:nvPr/>
          </p:nvSpPr>
          <p:spPr bwMode="auto">
            <a:xfrm>
              <a:off x="4183833" y="1267362"/>
              <a:ext cx="762467" cy="810990"/>
            </a:xfrm>
            <a:custGeom>
              <a:avLst/>
              <a:gdLst>
                <a:gd name="T0" fmla="*/ 5 w 46"/>
                <a:gd name="T1" fmla="*/ 30 h 49"/>
                <a:gd name="T2" fmla="*/ 25 w 46"/>
                <a:gd name="T3" fmla="*/ 4 h 49"/>
                <a:gd name="T4" fmla="*/ 46 w 46"/>
                <a:gd name="T5" fmla="*/ 28 h 49"/>
                <a:gd name="T6" fmla="*/ 46 w 46"/>
                <a:gd name="T7" fmla="*/ 27 h 49"/>
                <a:gd name="T8" fmla="*/ 23 w 46"/>
                <a:gd name="T9" fmla="*/ 0 h 49"/>
                <a:gd name="T10" fmla="*/ 0 w 46"/>
                <a:gd name="T11" fmla="*/ 27 h 49"/>
                <a:gd name="T12" fmla="*/ 11 w 46"/>
                <a:gd name="T13" fmla="*/ 49 h 49"/>
                <a:gd name="T14" fmla="*/ 5 w 46"/>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9">
                  <a:moveTo>
                    <a:pt x="5" y="30"/>
                  </a:moveTo>
                  <a:cubicBezTo>
                    <a:pt x="5" y="15"/>
                    <a:pt x="14" y="4"/>
                    <a:pt x="25" y="4"/>
                  </a:cubicBezTo>
                  <a:cubicBezTo>
                    <a:pt x="36" y="4"/>
                    <a:pt x="45" y="15"/>
                    <a:pt x="46" y="28"/>
                  </a:cubicBezTo>
                  <a:cubicBezTo>
                    <a:pt x="46" y="28"/>
                    <a:pt x="46" y="27"/>
                    <a:pt x="46" y="27"/>
                  </a:cubicBezTo>
                  <a:cubicBezTo>
                    <a:pt x="46" y="12"/>
                    <a:pt x="36" y="0"/>
                    <a:pt x="23" y="0"/>
                  </a:cubicBezTo>
                  <a:cubicBezTo>
                    <a:pt x="11" y="0"/>
                    <a:pt x="0" y="12"/>
                    <a:pt x="0" y="27"/>
                  </a:cubicBezTo>
                  <a:cubicBezTo>
                    <a:pt x="0" y="36"/>
                    <a:pt x="5" y="44"/>
                    <a:pt x="11" y="49"/>
                  </a:cubicBezTo>
                  <a:cubicBezTo>
                    <a:pt x="7" y="44"/>
                    <a:pt x="5" y="38"/>
                    <a:pt x="5" y="30"/>
                  </a:cubicBez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9" name="Freeform 219"/>
            <p:cNvSpPr/>
            <p:nvPr/>
          </p:nvSpPr>
          <p:spPr bwMode="auto">
            <a:xfrm>
              <a:off x="4336326" y="1267362"/>
              <a:ext cx="540658" cy="810990"/>
            </a:xfrm>
            <a:custGeom>
              <a:avLst/>
              <a:gdLst>
                <a:gd name="T0" fmla="*/ 30 w 33"/>
                <a:gd name="T1" fmla="*/ 30 h 49"/>
                <a:gd name="T2" fmla="*/ 15 w 33"/>
                <a:gd name="T3" fmla="*/ 4 h 49"/>
                <a:gd name="T4" fmla="*/ 0 w 33"/>
                <a:gd name="T5" fmla="*/ 28 h 49"/>
                <a:gd name="T6" fmla="*/ 0 w 33"/>
                <a:gd name="T7" fmla="*/ 27 h 49"/>
                <a:gd name="T8" fmla="*/ 17 w 33"/>
                <a:gd name="T9" fmla="*/ 0 h 49"/>
                <a:gd name="T10" fmla="*/ 33 w 33"/>
                <a:gd name="T11" fmla="*/ 27 h 49"/>
                <a:gd name="T12" fmla="*/ 25 w 33"/>
                <a:gd name="T13" fmla="*/ 49 h 49"/>
                <a:gd name="T14" fmla="*/ 30 w 33"/>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9">
                  <a:moveTo>
                    <a:pt x="30" y="30"/>
                  </a:moveTo>
                  <a:cubicBezTo>
                    <a:pt x="30" y="15"/>
                    <a:pt x="23" y="4"/>
                    <a:pt x="15" y="4"/>
                  </a:cubicBezTo>
                  <a:cubicBezTo>
                    <a:pt x="7" y="4"/>
                    <a:pt x="1" y="15"/>
                    <a:pt x="0" y="28"/>
                  </a:cubicBezTo>
                  <a:cubicBezTo>
                    <a:pt x="0" y="28"/>
                    <a:pt x="0" y="27"/>
                    <a:pt x="0" y="27"/>
                  </a:cubicBezTo>
                  <a:cubicBezTo>
                    <a:pt x="0" y="12"/>
                    <a:pt x="8" y="0"/>
                    <a:pt x="17" y="0"/>
                  </a:cubicBezTo>
                  <a:cubicBezTo>
                    <a:pt x="26" y="0"/>
                    <a:pt x="33" y="12"/>
                    <a:pt x="33" y="27"/>
                  </a:cubicBezTo>
                  <a:cubicBezTo>
                    <a:pt x="33" y="36"/>
                    <a:pt x="30" y="44"/>
                    <a:pt x="25" y="49"/>
                  </a:cubicBezTo>
                  <a:cubicBezTo>
                    <a:pt x="28" y="44"/>
                    <a:pt x="30" y="38"/>
                    <a:pt x="30" y="30"/>
                  </a:cubicBezTo>
                  <a:close/>
                </a:path>
              </a:pathLst>
            </a:custGeom>
            <a:solidFill>
              <a:srgbClr val="23CADC"/>
            </a:solidFill>
            <a:ln>
              <a:noFill/>
            </a:ln>
          </p:spPr>
          <p:txBody>
            <a:bodyPr vert="horz" wrap="square" lIns="91440" tIns="45720" rIns="91440" bIns="45720" numCol="1" anchor="t" anchorCtr="0" compatLnSpc="1"/>
            <a:lstStyle/>
            <a:p>
              <a:endParaRPr lang="en-US"/>
            </a:p>
          </p:txBody>
        </p:sp>
      </p:grpSp>
      <p:grpSp>
        <p:nvGrpSpPr>
          <p:cNvPr id="31" name="Group 30"/>
          <p:cNvGrpSpPr/>
          <p:nvPr/>
        </p:nvGrpSpPr>
        <p:grpSpPr>
          <a:xfrm>
            <a:off x="2722127" y="2101203"/>
            <a:ext cx="1566523" cy="1316988"/>
            <a:chOff x="2818326" y="2092215"/>
            <a:chExt cx="1566523" cy="1316988"/>
          </a:xfrm>
        </p:grpSpPr>
        <p:sp>
          <p:nvSpPr>
            <p:cNvPr id="20" name="Freeform 220"/>
            <p:cNvSpPr/>
            <p:nvPr/>
          </p:nvSpPr>
          <p:spPr bwMode="auto">
            <a:xfrm>
              <a:off x="3019338" y="2092215"/>
              <a:ext cx="1365511" cy="1316988"/>
            </a:xfrm>
            <a:custGeom>
              <a:avLst/>
              <a:gdLst>
                <a:gd name="T0" fmla="*/ 197 w 197"/>
                <a:gd name="T1" fmla="*/ 50 h 190"/>
                <a:gd name="T2" fmla="*/ 152 w 197"/>
                <a:gd name="T3" fmla="*/ 190 h 190"/>
                <a:gd name="T4" fmla="*/ 0 w 197"/>
                <a:gd name="T5" fmla="*/ 140 h 190"/>
                <a:gd name="T6" fmla="*/ 45 w 197"/>
                <a:gd name="T7" fmla="*/ 0 h 190"/>
                <a:gd name="T8" fmla="*/ 197 w 197"/>
                <a:gd name="T9" fmla="*/ 50 h 190"/>
              </a:gdLst>
              <a:ahLst/>
              <a:cxnLst>
                <a:cxn ang="0">
                  <a:pos x="T0" y="T1"/>
                </a:cxn>
                <a:cxn ang="0">
                  <a:pos x="T2" y="T3"/>
                </a:cxn>
                <a:cxn ang="0">
                  <a:pos x="T4" y="T5"/>
                </a:cxn>
                <a:cxn ang="0">
                  <a:pos x="T6" y="T7"/>
                </a:cxn>
                <a:cxn ang="0">
                  <a:pos x="T8" y="T9"/>
                </a:cxn>
              </a:cxnLst>
              <a:rect l="0" t="0" r="r" b="b"/>
              <a:pathLst>
                <a:path w="197" h="190">
                  <a:moveTo>
                    <a:pt x="197" y="50"/>
                  </a:moveTo>
                  <a:lnTo>
                    <a:pt x="152" y="190"/>
                  </a:lnTo>
                  <a:lnTo>
                    <a:pt x="0" y="140"/>
                  </a:lnTo>
                  <a:lnTo>
                    <a:pt x="45" y="0"/>
                  </a:lnTo>
                  <a:lnTo>
                    <a:pt x="197" y="50"/>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1" name="Freeform 221"/>
            <p:cNvSpPr/>
            <p:nvPr/>
          </p:nvSpPr>
          <p:spPr bwMode="auto">
            <a:xfrm>
              <a:off x="2818326" y="2189256"/>
              <a:ext cx="776330" cy="838716"/>
            </a:xfrm>
            <a:custGeom>
              <a:avLst/>
              <a:gdLst>
                <a:gd name="T0" fmla="*/ 26 w 47"/>
                <a:gd name="T1" fmla="*/ 45 h 51"/>
                <a:gd name="T2" fmla="*/ 8 w 47"/>
                <a:gd name="T3" fmla="*/ 17 h 51"/>
                <a:gd name="T4" fmla="*/ 37 w 47"/>
                <a:gd name="T5" fmla="*/ 5 h 51"/>
                <a:gd name="T6" fmla="*/ 36 w 47"/>
                <a:gd name="T7" fmla="*/ 4 h 51"/>
                <a:gd name="T8" fmla="*/ 4 w 47"/>
                <a:gd name="T9" fmla="*/ 18 h 51"/>
                <a:gd name="T10" fmla="*/ 22 w 47"/>
                <a:gd name="T11" fmla="*/ 48 h 51"/>
                <a:gd name="T12" fmla="*/ 47 w 47"/>
                <a:gd name="T13" fmla="*/ 44 h 51"/>
                <a:gd name="T14" fmla="*/ 26 w 47"/>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1">
                  <a:moveTo>
                    <a:pt x="26" y="45"/>
                  </a:moveTo>
                  <a:cubicBezTo>
                    <a:pt x="13" y="40"/>
                    <a:pt x="4" y="28"/>
                    <a:pt x="8" y="17"/>
                  </a:cubicBezTo>
                  <a:cubicBezTo>
                    <a:pt x="11" y="6"/>
                    <a:pt x="24" y="1"/>
                    <a:pt x="37" y="5"/>
                  </a:cubicBezTo>
                  <a:cubicBezTo>
                    <a:pt x="37" y="5"/>
                    <a:pt x="36" y="5"/>
                    <a:pt x="36" y="4"/>
                  </a:cubicBezTo>
                  <a:cubicBezTo>
                    <a:pt x="22" y="0"/>
                    <a:pt x="8" y="6"/>
                    <a:pt x="4" y="18"/>
                  </a:cubicBezTo>
                  <a:cubicBezTo>
                    <a:pt x="0" y="30"/>
                    <a:pt x="8" y="43"/>
                    <a:pt x="22" y="48"/>
                  </a:cubicBezTo>
                  <a:cubicBezTo>
                    <a:pt x="31" y="51"/>
                    <a:pt x="40" y="49"/>
                    <a:pt x="47" y="44"/>
                  </a:cubicBezTo>
                  <a:cubicBezTo>
                    <a:pt x="41" y="47"/>
                    <a:pt x="34" y="47"/>
                    <a:pt x="26" y="45"/>
                  </a:cubicBez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22" name="Freeform 222"/>
            <p:cNvSpPr/>
            <p:nvPr/>
          </p:nvSpPr>
          <p:spPr bwMode="auto">
            <a:xfrm>
              <a:off x="2852981" y="2237774"/>
              <a:ext cx="859508" cy="609974"/>
            </a:xfrm>
            <a:custGeom>
              <a:avLst/>
              <a:gdLst>
                <a:gd name="T0" fmla="*/ 35 w 52"/>
                <a:gd name="T1" fmla="*/ 9 h 37"/>
                <a:gd name="T2" fmla="*/ 5 w 52"/>
                <a:gd name="T3" fmla="*/ 15 h 37"/>
                <a:gd name="T4" fmla="*/ 24 w 52"/>
                <a:gd name="T5" fmla="*/ 37 h 37"/>
                <a:gd name="T6" fmla="*/ 23 w 52"/>
                <a:gd name="T7" fmla="*/ 36 h 37"/>
                <a:gd name="T8" fmla="*/ 2 w 52"/>
                <a:gd name="T9" fmla="*/ 12 h 37"/>
                <a:gd name="T10" fmla="*/ 33 w 52"/>
                <a:gd name="T11" fmla="*/ 5 h 37"/>
                <a:gd name="T12" fmla="*/ 52 w 52"/>
                <a:gd name="T13" fmla="*/ 19 h 37"/>
                <a:gd name="T14" fmla="*/ 35 w 52"/>
                <a:gd name="T15" fmla="*/ 9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7">
                  <a:moveTo>
                    <a:pt x="35" y="9"/>
                  </a:moveTo>
                  <a:cubicBezTo>
                    <a:pt x="21" y="4"/>
                    <a:pt x="8" y="7"/>
                    <a:pt x="5" y="15"/>
                  </a:cubicBezTo>
                  <a:cubicBezTo>
                    <a:pt x="3" y="23"/>
                    <a:pt x="11" y="32"/>
                    <a:pt x="24" y="37"/>
                  </a:cubicBezTo>
                  <a:cubicBezTo>
                    <a:pt x="24" y="37"/>
                    <a:pt x="23" y="37"/>
                    <a:pt x="23" y="36"/>
                  </a:cubicBezTo>
                  <a:cubicBezTo>
                    <a:pt x="9" y="32"/>
                    <a:pt x="0" y="21"/>
                    <a:pt x="2" y="12"/>
                  </a:cubicBezTo>
                  <a:cubicBezTo>
                    <a:pt x="5" y="4"/>
                    <a:pt x="19" y="0"/>
                    <a:pt x="33" y="5"/>
                  </a:cubicBezTo>
                  <a:cubicBezTo>
                    <a:pt x="42" y="8"/>
                    <a:pt x="49" y="13"/>
                    <a:pt x="52" y="19"/>
                  </a:cubicBezTo>
                  <a:cubicBezTo>
                    <a:pt x="48" y="15"/>
                    <a:pt x="42" y="11"/>
                    <a:pt x="35" y="9"/>
                  </a:cubicBezTo>
                  <a:close/>
                </a:path>
              </a:pathLst>
            </a:custGeom>
            <a:solidFill>
              <a:srgbClr val="F4C60E"/>
            </a:solidFill>
            <a:ln>
              <a:noFill/>
            </a:ln>
          </p:spPr>
          <p:txBody>
            <a:bodyPr vert="horz" wrap="square" lIns="91440" tIns="45720" rIns="91440" bIns="45720" numCol="1" anchor="t" anchorCtr="0" compatLnSpc="1"/>
            <a:lstStyle/>
            <a:p>
              <a:endParaRPr lang="en-US"/>
            </a:p>
          </p:txBody>
        </p:sp>
      </p:grpSp>
      <p:grpSp>
        <p:nvGrpSpPr>
          <p:cNvPr id="30" name="Group 29"/>
          <p:cNvGrpSpPr/>
          <p:nvPr/>
        </p:nvGrpSpPr>
        <p:grpSpPr>
          <a:xfrm>
            <a:off x="3248922" y="3071615"/>
            <a:ext cx="1483345" cy="1566523"/>
            <a:chOff x="3345121" y="3062627"/>
            <a:chExt cx="1483345" cy="1566523"/>
          </a:xfrm>
        </p:grpSpPr>
        <p:sp>
          <p:nvSpPr>
            <p:cNvPr id="23" name="Freeform 223"/>
            <p:cNvSpPr/>
            <p:nvPr/>
          </p:nvSpPr>
          <p:spPr bwMode="auto">
            <a:xfrm>
              <a:off x="3345121" y="3062627"/>
              <a:ext cx="1483345" cy="1497208"/>
            </a:xfrm>
            <a:custGeom>
              <a:avLst/>
              <a:gdLst>
                <a:gd name="T0" fmla="*/ 95 w 214"/>
                <a:gd name="T1" fmla="*/ 0 h 216"/>
                <a:gd name="T2" fmla="*/ 214 w 214"/>
                <a:gd name="T3" fmla="*/ 86 h 216"/>
                <a:gd name="T4" fmla="*/ 119 w 214"/>
                <a:gd name="T5" fmla="*/ 216 h 216"/>
                <a:gd name="T6" fmla="*/ 0 w 214"/>
                <a:gd name="T7" fmla="*/ 128 h 216"/>
                <a:gd name="T8" fmla="*/ 95 w 214"/>
                <a:gd name="T9" fmla="*/ 0 h 216"/>
              </a:gdLst>
              <a:ahLst/>
              <a:cxnLst>
                <a:cxn ang="0">
                  <a:pos x="T0" y="T1"/>
                </a:cxn>
                <a:cxn ang="0">
                  <a:pos x="T2" y="T3"/>
                </a:cxn>
                <a:cxn ang="0">
                  <a:pos x="T4" y="T5"/>
                </a:cxn>
                <a:cxn ang="0">
                  <a:pos x="T6" y="T7"/>
                </a:cxn>
                <a:cxn ang="0">
                  <a:pos x="T8" y="T9"/>
                </a:cxn>
              </a:cxnLst>
              <a:rect l="0" t="0" r="r" b="b"/>
              <a:pathLst>
                <a:path w="214" h="216">
                  <a:moveTo>
                    <a:pt x="95" y="0"/>
                  </a:moveTo>
                  <a:lnTo>
                    <a:pt x="214" y="86"/>
                  </a:lnTo>
                  <a:lnTo>
                    <a:pt x="119" y="216"/>
                  </a:lnTo>
                  <a:lnTo>
                    <a:pt x="0" y="128"/>
                  </a:lnTo>
                  <a:lnTo>
                    <a:pt x="95" y="0"/>
                  </a:lnTo>
                  <a:close/>
                </a:path>
              </a:pathLst>
            </a:custGeom>
            <a:solidFill>
              <a:srgbClr val="028985"/>
            </a:solidFill>
            <a:ln>
              <a:noFill/>
            </a:ln>
          </p:spPr>
          <p:txBody>
            <a:bodyPr vert="horz" wrap="square" lIns="91440" tIns="45720" rIns="91440" bIns="45720" numCol="1" anchor="t" anchorCtr="0" compatLnSpc="1"/>
            <a:lstStyle/>
            <a:p>
              <a:endParaRPr lang="en-US"/>
            </a:p>
          </p:txBody>
        </p:sp>
        <p:sp>
          <p:nvSpPr>
            <p:cNvPr id="24" name="Freeform 224"/>
            <p:cNvSpPr/>
            <p:nvPr/>
          </p:nvSpPr>
          <p:spPr bwMode="auto">
            <a:xfrm>
              <a:off x="3379777" y="3922135"/>
              <a:ext cx="873371" cy="707015"/>
            </a:xfrm>
            <a:custGeom>
              <a:avLst/>
              <a:gdLst>
                <a:gd name="T0" fmla="*/ 44 w 53"/>
                <a:gd name="T1" fmla="*/ 22 h 43"/>
                <a:gd name="T2" fmla="*/ 12 w 53"/>
                <a:gd name="T3" fmla="*/ 32 h 43"/>
                <a:gd name="T4" fmla="*/ 10 w 53"/>
                <a:gd name="T5" fmla="*/ 0 h 43"/>
                <a:gd name="T6" fmla="*/ 9 w 53"/>
                <a:gd name="T7" fmla="*/ 1 h 43"/>
                <a:gd name="T8" fmla="*/ 12 w 53"/>
                <a:gd name="T9" fmla="*/ 36 h 43"/>
                <a:gd name="T10" fmla="*/ 46 w 53"/>
                <a:gd name="T11" fmla="*/ 28 h 43"/>
                <a:gd name="T12" fmla="*/ 50 w 53"/>
                <a:gd name="T13" fmla="*/ 3 h 43"/>
                <a:gd name="T14" fmla="*/ 44 w 53"/>
                <a:gd name="T15" fmla="*/ 2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3">
                  <a:moveTo>
                    <a:pt x="44" y="22"/>
                  </a:moveTo>
                  <a:cubicBezTo>
                    <a:pt x="36" y="34"/>
                    <a:pt x="21" y="38"/>
                    <a:pt x="12" y="32"/>
                  </a:cubicBezTo>
                  <a:cubicBezTo>
                    <a:pt x="3" y="25"/>
                    <a:pt x="3" y="11"/>
                    <a:pt x="10" y="0"/>
                  </a:cubicBezTo>
                  <a:cubicBezTo>
                    <a:pt x="10" y="0"/>
                    <a:pt x="9" y="1"/>
                    <a:pt x="9" y="1"/>
                  </a:cubicBezTo>
                  <a:cubicBezTo>
                    <a:pt x="0" y="13"/>
                    <a:pt x="2" y="28"/>
                    <a:pt x="12" y="36"/>
                  </a:cubicBezTo>
                  <a:cubicBezTo>
                    <a:pt x="22" y="43"/>
                    <a:pt x="37" y="40"/>
                    <a:pt x="46" y="28"/>
                  </a:cubicBezTo>
                  <a:cubicBezTo>
                    <a:pt x="51" y="20"/>
                    <a:pt x="53" y="11"/>
                    <a:pt x="50" y="3"/>
                  </a:cubicBezTo>
                  <a:cubicBezTo>
                    <a:pt x="51" y="9"/>
                    <a:pt x="49" y="16"/>
                    <a:pt x="44" y="22"/>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25" name="Freeform 225"/>
            <p:cNvSpPr/>
            <p:nvPr/>
          </p:nvSpPr>
          <p:spPr bwMode="auto">
            <a:xfrm>
              <a:off x="3428300" y="3755779"/>
              <a:ext cx="609974" cy="824853"/>
            </a:xfrm>
            <a:custGeom>
              <a:avLst/>
              <a:gdLst>
                <a:gd name="T0" fmla="*/ 14 w 37"/>
                <a:gd name="T1" fmla="*/ 12 h 50"/>
                <a:gd name="T2" fmla="*/ 10 w 37"/>
                <a:gd name="T3" fmla="*/ 43 h 50"/>
                <a:gd name="T4" fmla="*/ 37 w 37"/>
                <a:gd name="T5" fmla="*/ 31 h 50"/>
                <a:gd name="T6" fmla="*/ 36 w 37"/>
                <a:gd name="T7" fmla="*/ 33 h 50"/>
                <a:gd name="T8" fmla="*/ 7 w 37"/>
                <a:gd name="T9" fmla="*/ 44 h 50"/>
                <a:gd name="T10" fmla="*/ 9 w 37"/>
                <a:gd name="T11" fmla="*/ 13 h 50"/>
                <a:gd name="T12" fmla="*/ 29 w 37"/>
                <a:gd name="T13" fmla="*/ 0 h 50"/>
                <a:gd name="T14" fmla="*/ 14 w 37"/>
                <a:gd name="T15" fmla="*/ 12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14" y="12"/>
                  </a:moveTo>
                  <a:cubicBezTo>
                    <a:pt x="5" y="24"/>
                    <a:pt x="4" y="38"/>
                    <a:pt x="10" y="43"/>
                  </a:cubicBezTo>
                  <a:cubicBezTo>
                    <a:pt x="17" y="47"/>
                    <a:pt x="28" y="42"/>
                    <a:pt x="37" y="31"/>
                  </a:cubicBezTo>
                  <a:cubicBezTo>
                    <a:pt x="37" y="32"/>
                    <a:pt x="36" y="32"/>
                    <a:pt x="36" y="33"/>
                  </a:cubicBezTo>
                  <a:cubicBezTo>
                    <a:pt x="27" y="45"/>
                    <a:pt x="14" y="50"/>
                    <a:pt x="7" y="44"/>
                  </a:cubicBezTo>
                  <a:cubicBezTo>
                    <a:pt x="0" y="39"/>
                    <a:pt x="1" y="25"/>
                    <a:pt x="9" y="13"/>
                  </a:cubicBezTo>
                  <a:cubicBezTo>
                    <a:pt x="15" y="6"/>
                    <a:pt x="22" y="1"/>
                    <a:pt x="29" y="0"/>
                  </a:cubicBezTo>
                  <a:cubicBezTo>
                    <a:pt x="24" y="2"/>
                    <a:pt x="18" y="6"/>
                    <a:pt x="14" y="12"/>
                  </a:cubicBezTo>
                  <a:close/>
                </a:path>
              </a:pathLst>
            </a:custGeom>
            <a:solidFill>
              <a:srgbClr val="028985"/>
            </a:solidFill>
            <a:ln>
              <a:noFill/>
            </a:ln>
          </p:spPr>
          <p:txBody>
            <a:bodyPr vert="horz" wrap="square" lIns="91440" tIns="45720" rIns="91440" bIns="45720" numCol="1" anchor="t" anchorCtr="0" compatLnSpc="1"/>
            <a:lstStyle/>
            <a:p>
              <a:endParaRPr lang="en-US"/>
            </a:p>
          </p:txBody>
        </p:sp>
      </p:grpSp>
      <p:sp>
        <p:nvSpPr>
          <p:cNvPr id="32" name="TextBox 31"/>
          <p:cNvSpPr txBox="1"/>
          <p:nvPr/>
        </p:nvSpPr>
        <p:spPr>
          <a:xfrm>
            <a:off x="3319637" y="2512909"/>
            <a:ext cx="581626" cy="461665"/>
          </a:xfrm>
          <a:prstGeom prst="rect">
            <a:avLst/>
          </a:prstGeom>
          <a:noFill/>
        </p:spPr>
        <p:txBody>
          <a:bodyPr wrap="square" rtlCol="0">
            <a:spAutoFit/>
          </a:bodyPr>
          <a:lstStyle/>
          <a:p>
            <a:r>
              <a:rPr lang="en-US" sz="2400" smtClean="0">
                <a:solidFill>
                  <a:schemeClr val="bg1"/>
                </a:solidFill>
                <a:latin typeface="+mj-lt"/>
              </a:rPr>
              <a:t>01’</a:t>
            </a:r>
            <a:endParaRPr lang="en-US" sz="2400">
              <a:solidFill>
                <a:schemeClr val="bg1"/>
              </a:solidFill>
              <a:latin typeface="+mj-lt"/>
            </a:endParaRPr>
          </a:p>
        </p:txBody>
      </p:sp>
      <p:sp>
        <p:nvSpPr>
          <p:cNvPr id="33" name="TextBox 32"/>
          <p:cNvSpPr txBox="1"/>
          <p:nvPr/>
        </p:nvSpPr>
        <p:spPr>
          <a:xfrm>
            <a:off x="4240127" y="1885270"/>
            <a:ext cx="581626" cy="461665"/>
          </a:xfrm>
          <a:prstGeom prst="rect">
            <a:avLst/>
          </a:prstGeom>
          <a:noFill/>
        </p:spPr>
        <p:txBody>
          <a:bodyPr wrap="square" rtlCol="0">
            <a:spAutoFit/>
          </a:bodyPr>
          <a:lstStyle/>
          <a:p>
            <a:r>
              <a:rPr lang="en-US" sz="2400" smtClean="0">
                <a:solidFill>
                  <a:schemeClr val="bg1"/>
                </a:solidFill>
                <a:latin typeface="+mj-lt"/>
              </a:rPr>
              <a:t>02’</a:t>
            </a:r>
            <a:endParaRPr lang="en-US" sz="2400">
              <a:solidFill>
                <a:schemeClr val="bg1"/>
              </a:solidFill>
              <a:latin typeface="+mj-lt"/>
            </a:endParaRPr>
          </a:p>
        </p:txBody>
      </p:sp>
      <p:sp>
        <p:nvSpPr>
          <p:cNvPr id="34" name="TextBox 33"/>
          <p:cNvSpPr txBox="1"/>
          <p:nvPr/>
        </p:nvSpPr>
        <p:spPr>
          <a:xfrm>
            <a:off x="5151823" y="2549941"/>
            <a:ext cx="581626" cy="461665"/>
          </a:xfrm>
          <a:prstGeom prst="rect">
            <a:avLst/>
          </a:prstGeom>
          <a:noFill/>
        </p:spPr>
        <p:txBody>
          <a:bodyPr wrap="square" rtlCol="0">
            <a:spAutoFit/>
          </a:bodyPr>
          <a:lstStyle/>
          <a:p>
            <a:r>
              <a:rPr lang="en-US" sz="2400" smtClean="0">
                <a:solidFill>
                  <a:schemeClr val="bg1"/>
                </a:solidFill>
                <a:latin typeface="+mj-lt"/>
              </a:rPr>
              <a:t>03’</a:t>
            </a:r>
            <a:endParaRPr lang="en-US" sz="2400">
              <a:solidFill>
                <a:schemeClr val="bg1"/>
              </a:solidFill>
              <a:latin typeface="+mj-lt"/>
            </a:endParaRPr>
          </a:p>
        </p:txBody>
      </p:sp>
      <p:sp>
        <p:nvSpPr>
          <p:cNvPr id="35" name="TextBox 34"/>
          <p:cNvSpPr txBox="1"/>
          <p:nvPr/>
        </p:nvSpPr>
        <p:spPr>
          <a:xfrm>
            <a:off x="4830241" y="3673263"/>
            <a:ext cx="581626" cy="461665"/>
          </a:xfrm>
          <a:prstGeom prst="rect">
            <a:avLst/>
          </a:prstGeom>
          <a:noFill/>
        </p:spPr>
        <p:txBody>
          <a:bodyPr wrap="square" rtlCol="0">
            <a:spAutoFit/>
          </a:bodyPr>
          <a:lstStyle/>
          <a:p>
            <a:r>
              <a:rPr lang="en-US" sz="2400" smtClean="0">
                <a:solidFill>
                  <a:schemeClr val="bg1"/>
                </a:solidFill>
                <a:latin typeface="+mj-lt"/>
              </a:rPr>
              <a:t>04’</a:t>
            </a:r>
            <a:endParaRPr lang="en-US" sz="2400">
              <a:solidFill>
                <a:schemeClr val="bg1"/>
              </a:solidFill>
              <a:latin typeface="+mj-lt"/>
            </a:endParaRPr>
          </a:p>
        </p:txBody>
      </p:sp>
      <p:sp>
        <p:nvSpPr>
          <p:cNvPr id="36" name="TextBox 35"/>
          <p:cNvSpPr txBox="1"/>
          <p:nvPr/>
        </p:nvSpPr>
        <p:spPr>
          <a:xfrm>
            <a:off x="3737750" y="3564277"/>
            <a:ext cx="581626" cy="461665"/>
          </a:xfrm>
          <a:prstGeom prst="rect">
            <a:avLst/>
          </a:prstGeom>
          <a:noFill/>
        </p:spPr>
        <p:txBody>
          <a:bodyPr wrap="square" rtlCol="0">
            <a:spAutoFit/>
          </a:bodyPr>
          <a:lstStyle/>
          <a:p>
            <a:r>
              <a:rPr lang="en-US" sz="2400" smtClean="0">
                <a:solidFill>
                  <a:schemeClr val="bg1"/>
                </a:solidFill>
                <a:latin typeface="+mj-lt"/>
              </a:rPr>
              <a:t>05’</a:t>
            </a:r>
            <a:endParaRPr lang="en-US" sz="2400">
              <a:solidFill>
                <a:schemeClr val="bg1"/>
              </a:solidFill>
              <a:latin typeface="+mj-lt"/>
            </a:endParaRPr>
          </a:p>
        </p:txBody>
      </p:sp>
      <p:sp>
        <p:nvSpPr>
          <p:cNvPr id="37" name="TextBox 36"/>
          <p:cNvSpPr txBox="1"/>
          <p:nvPr/>
        </p:nvSpPr>
        <p:spPr>
          <a:xfrm>
            <a:off x="420817" y="152560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38" name="Rectangle 37"/>
          <p:cNvSpPr/>
          <p:nvPr/>
        </p:nvSpPr>
        <p:spPr>
          <a:xfrm>
            <a:off x="415054" y="1782007"/>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39" name="TextBox 38"/>
          <p:cNvSpPr txBox="1"/>
          <p:nvPr/>
        </p:nvSpPr>
        <p:spPr>
          <a:xfrm>
            <a:off x="420817" y="259240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40" name="Rectangle 39"/>
          <p:cNvSpPr/>
          <p:nvPr/>
        </p:nvSpPr>
        <p:spPr>
          <a:xfrm>
            <a:off x="415054" y="2848807"/>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1" name="TextBox 40"/>
          <p:cNvSpPr txBox="1"/>
          <p:nvPr/>
        </p:nvSpPr>
        <p:spPr>
          <a:xfrm>
            <a:off x="420817" y="3659206"/>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13918D"/>
                </a:solidFill>
                <a:latin typeface="+mj-lt"/>
              </a:rPr>
              <a:t>TEXT</a:t>
            </a:r>
            <a:endParaRPr lang="en-US">
              <a:solidFill>
                <a:srgbClr val="13918D"/>
              </a:solidFill>
              <a:latin typeface="+mj-lt"/>
            </a:endParaRPr>
          </a:p>
        </p:txBody>
      </p:sp>
      <p:sp>
        <p:nvSpPr>
          <p:cNvPr id="42" name="Rectangle 41"/>
          <p:cNvSpPr/>
          <p:nvPr/>
        </p:nvSpPr>
        <p:spPr>
          <a:xfrm>
            <a:off x="415054" y="3915607"/>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3" name="TextBox 42"/>
          <p:cNvSpPr txBox="1"/>
          <p:nvPr/>
        </p:nvSpPr>
        <p:spPr>
          <a:xfrm>
            <a:off x="6537890" y="1513938"/>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0C3D9"/>
                </a:solidFill>
                <a:latin typeface="+mj-lt"/>
              </a:rPr>
              <a:t>TEXT</a:t>
            </a:r>
            <a:endParaRPr lang="en-US">
              <a:solidFill>
                <a:srgbClr val="00C3D9"/>
              </a:solidFill>
              <a:latin typeface="+mj-lt"/>
            </a:endParaRPr>
          </a:p>
        </p:txBody>
      </p:sp>
      <p:sp>
        <p:nvSpPr>
          <p:cNvPr id="44" name="Rectangle 43"/>
          <p:cNvSpPr/>
          <p:nvPr/>
        </p:nvSpPr>
        <p:spPr>
          <a:xfrm>
            <a:off x="6532127" y="1770339"/>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5" name="TextBox 44"/>
          <p:cNvSpPr txBox="1"/>
          <p:nvPr/>
        </p:nvSpPr>
        <p:spPr>
          <a:xfrm>
            <a:off x="6537890" y="2580738"/>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6" name="Rectangle 45"/>
          <p:cNvSpPr/>
          <p:nvPr/>
        </p:nvSpPr>
        <p:spPr>
          <a:xfrm>
            <a:off x="6532127" y="2837139"/>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47" name="TextBox 46"/>
          <p:cNvSpPr txBox="1"/>
          <p:nvPr/>
        </p:nvSpPr>
        <p:spPr>
          <a:xfrm>
            <a:off x="6537890" y="3647538"/>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8" name="Rectangle 47"/>
          <p:cNvSpPr/>
          <p:nvPr/>
        </p:nvSpPr>
        <p:spPr>
          <a:xfrm>
            <a:off x="6532127" y="3903939"/>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1" name="TextBox 50"/>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3" name="TextBox 5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right)">
                                      <p:cBhvr>
                                        <p:cTn id="7" dur="500"/>
                                        <p:tgtEl>
                                          <p:spTgt spid="3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down)">
                                      <p:cBhvr>
                                        <p:cTn id="11" dur="500"/>
                                        <p:tgtEl>
                                          <p:spTgt spid="2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left)">
                                      <p:cBhvr>
                                        <p:cTn id="19" dur="500"/>
                                        <p:tgtEl>
                                          <p:spTgt spid="29"/>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up)">
                                      <p:cBhvr>
                                        <p:cTn id="23" dur="500"/>
                                        <p:tgtEl>
                                          <p:spTgt spid="3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500"/>
                                        <p:tgtEl>
                                          <p:spTgt spid="3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5000"/>
                            </p:stCondLst>
                            <p:childTnLst>
                              <p:par>
                                <p:cTn id="45" presetID="2" presetClass="entr" presetSubtype="4" fill="hold" grpId="0" nodeType="afterEffect">
                                  <p:stCondLst>
                                    <p:cond delay="0"/>
                                  </p:stCondLst>
                                  <p:childTnLst>
                                    <p:set>
                                      <p:cBhvr>
                                        <p:cTn id="46" dur="1" fill="hold">
                                          <p:stCondLst>
                                            <p:cond delay="0"/>
                                          </p:stCondLst>
                                        </p:cTn>
                                        <p:tgtEl>
                                          <p:spTgt spid="37"/>
                                        </p:tgtEl>
                                        <p:attrNameLst>
                                          <p:attrName>style.visibility</p:attrName>
                                        </p:attrNameLst>
                                      </p:cBhvr>
                                      <p:to>
                                        <p:strVal val="visible"/>
                                      </p:to>
                                    </p:set>
                                    <p:anim calcmode="lin" valueType="num">
                                      <p:cBhvr additive="base">
                                        <p:cTn id="47" dur="250" fill="hold"/>
                                        <p:tgtEl>
                                          <p:spTgt spid="37"/>
                                        </p:tgtEl>
                                        <p:attrNameLst>
                                          <p:attrName>ppt_x</p:attrName>
                                        </p:attrNameLst>
                                      </p:cBhvr>
                                      <p:tavLst>
                                        <p:tav tm="0">
                                          <p:val>
                                            <p:strVal val="#ppt_x"/>
                                          </p:val>
                                        </p:tav>
                                        <p:tav tm="100000">
                                          <p:val>
                                            <p:strVal val="#ppt_x"/>
                                          </p:val>
                                        </p:tav>
                                      </p:tavLst>
                                    </p:anim>
                                    <p:anim calcmode="lin" valueType="num">
                                      <p:cBhvr additive="base">
                                        <p:cTn id="48" dur="250" fill="hold"/>
                                        <p:tgtEl>
                                          <p:spTgt spid="37"/>
                                        </p:tgtEl>
                                        <p:attrNameLst>
                                          <p:attrName>ppt_y</p:attrName>
                                        </p:attrNameLst>
                                      </p:cBhvr>
                                      <p:tavLst>
                                        <p:tav tm="0">
                                          <p:val>
                                            <p:strVal val="1+#ppt_h/2"/>
                                          </p:val>
                                        </p:tav>
                                        <p:tav tm="100000">
                                          <p:val>
                                            <p:strVal val="#ppt_y"/>
                                          </p:val>
                                        </p:tav>
                                      </p:tavLst>
                                    </p:anim>
                                  </p:childTnLst>
                                </p:cTn>
                              </p:par>
                            </p:childTnLst>
                          </p:cTn>
                        </p:par>
                        <p:par>
                          <p:cTn id="49" fill="hold">
                            <p:stCondLst>
                              <p:cond delay="5500"/>
                            </p:stCondLst>
                            <p:childTnLst>
                              <p:par>
                                <p:cTn id="50" presetID="2" presetClass="entr" presetSubtype="4"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250" fill="hold"/>
                                        <p:tgtEl>
                                          <p:spTgt spid="39"/>
                                        </p:tgtEl>
                                        <p:attrNameLst>
                                          <p:attrName>ppt_x</p:attrName>
                                        </p:attrNameLst>
                                      </p:cBhvr>
                                      <p:tavLst>
                                        <p:tav tm="0">
                                          <p:val>
                                            <p:strVal val="#ppt_x"/>
                                          </p:val>
                                        </p:tav>
                                        <p:tav tm="100000">
                                          <p:val>
                                            <p:strVal val="#ppt_x"/>
                                          </p:val>
                                        </p:tav>
                                      </p:tavLst>
                                    </p:anim>
                                    <p:anim calcmode="lin" valueType="num">
                                      <p:cBhvr additive="base">
                                        <p:cTn id="53" dur="250" fill="hold"/>
                                        <p:tgtEl>
                                          <p:spTgt spid="39"/>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2" presetClass="entr" presetSubtype="4"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additive="base">
                                        <p:cTn id="57" dur="250" fill="hold"/>
                                        <p:tgtEl>
                                          <p:spTgt spid="41"/>
                                        </p:tgtEl>
                                        <p:attrNameLst>
                                          <p:attrName>ppt_x</p:attrName>
                                        </p:attrNameLst>
                                      </p:cBhvr>
                                      <p:tavLst>
                                        <p:tav tm="0">
                                          <p:val>
                                            <p:strVal val="#ppt_x"/>
                                          </p:val>
                                        </p:tav>
                                        <p:tav tm="100000">
                                          <p:val>
                                            <p:strVal val="#ppt_x"/>
                                          </p:val>
                                        </p:tav>
                                      </p:tavLst>
                                    </p:anim>
                                    <p:anim calcmode="lin" valueType="num">
                                      <p:cBhvr additive="base">
                                        <p:cTn id="58" dur="250" fill="hold"/>
                                        <p:tgtEl>
                                          <p:spTgt spid="41"/>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2" presetClass="entr" presetSubtype="4"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additive="base">
                                        <p:cTn id="62" dur="250" fill="hold"/>
                                        <p:tgtEl>
                                          <p:spTgt spid="43"/>
                                        </p:tgtEl>
                                        <p:attrNameLst>
                                          <p:attrName>ppt_x</p:attrName>
                                        </p:attrNameLst>
                                      </p:cBhvr>
                                      <p:tavLst>
                                        <p:tav tm="0">
                                          <p:val>
                                            <p:strVal val="#ppt_x"/>
                                          </p:val>
                                        </p:tav>
                                        <p:tav tm="100000">
                                          <p:val>
                                            <p:strVal val="#ppt_x"/>
                                          </p:val>
                                        </p:tav>
                                      </p:tavLst>
                                    </p:anim>
                                    <p:anim calcmode="lin" valueType="num">
                                      <p:cBhvr additive="base">
                                        <p:cTn id="63" dur="250" fill="hold"/>
                                        <p:tgtEl>
                                          <p:spTgt spid="43"/>
                                        </p:tgtEl>
                                        <p:attrNameLst>
                                          <p:attrName>ppt_y</p:attrName>
                                        </p:attrNameLst>
                                      </p:cBhvr>
                                      <p:tavLst>
                                        <p:tav tm="0">
                                          <p:val>
                                            <p:strVal val="1+#ppt_h/2"/>
                                          </p:val>
                                        </p:tav>
                                        <p:tav tm="100000">
                                          <p:val>
                                            <p:strVal val="#ppt_y"/>
                                          </p:val>
                                        </p:tav>
                                      </p:tavLst>
                                    </p:anim>
                                  </p:childTnLst>
                                </p:cTn>
                              </p:par>
                            </p:childTnLst>
                          </p:cTn>
                        </p:par>
                        <p:par>
                          <p:cTn id="64" fill="hold">
                            <p:stCondLst>
                              <p:cond delay="7000"/>
                            </p:stCondLst>
                            <p:childTnLst>
                              <p:par>
                                <p:cTn id="65" presetID="2" presetClass="entr" presetSubtype="4"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 calcmode="lin" valueType="num">
                                      <p:cBhvr additive="base">
                                        <p:cTn id="67" dur="250" fill="hold"/>
                                        <p:tgtEl>
                                          <p:spTgt spid="45"/>
                                        </p:tgtEl>
                                        <p:attrNameLst>
                                          <p:attrName>ppt_x</p:attrName>
                                        </p:attrNameLst>
                                      </p:cBhvr>
                                      <p:tavLst>
                                        <p:tav tm="0">
                                          <p:val>
                                            <p:strVal val="#ppt_x"/>
                                          </p:val>
                                        </p:tav>
                                        <p:tav tm="100000">
                                          <p:val>
                                            <p:strVal val="#ppt_x"/>
                                          </p:val>
                                        </p:tav>
                                      </p:tavLst>
                                    </p:anim>
                                    <p:anim calcmode="lin" valueType="num">
                                      <p:cBhvr additive="base">
                                        <p:cTn id="68" dur="250" fill="hold"/>
                                        <p:tgtEl>
                                          <p:spTgt spid="45"/>
                                        </p:tgtEl>
                                        <p:attrNameLst>
                                          <p:attrName>ppt_y</p:attrName>
                                        </p:attrNameLst>
                                      </p:cBhvr>
                                      <p:tavLst>
                                        <p:tav tm="0">
                                          <p:val>
                                            <p:strVal val="1+#ppt_h/2"/>
                                          </p:val>
                                        </p:tav>
                                        <p:tav tm="100000">
                                          <p:val>
                                            <p:strVal val="#ppt_y"/>
                                          </p:val>
                                        </p:tav>
                                      </p:tavLst>
                                    </p:anim>
                                  </p:childTnLst>
                                </p:cTn>
                              </p:par>
                            </p:childTnLst>
                          </p:cTn>
                        </p:par>
                        <p:par>
                          <p:cTn id="69" fill="hold">
                            <p:stCondLst>
                              <p:cond delay="7500"/>
                            </p:stCondLst>
                            <p:childTnLst>
                              <p:par>
                                <p:cTn id="70" presetID="2" presetClass="entr" presetSubtype="4" fill="hold" grpId="0" nodeType="afterEffect">
                                  <p:stCondLst>
                                    <p:cond delay="0"/>
                                  </p:stCondLst>
                                  <p:childTnLst>
                                    <p:set>
                                      <p:cBhvr>
                                        <p:cTn id="71" dur="1" fill="hold">
                                          <p:stCondLst>
                                            <p:cond delay="0"/>
                                          </p:stCondLst>
                                        </p:cTn>
                                        <p:tgtEl>
                                          <p:spTgt spid="47"/>
                                        </p:tgtEl>
                                        <p:attrNameLst>
                                          <p:attrName>style.visibility</p:attrName>
                                        </p:attrNameLst>
                                      </p:cBhvr>
                                      <p:to>
                                        <p:strVal val="visible"/>
                                      </p:to>
                                    </p:set>
                                    <p:anim calcmode="lin" valueType="num">
                                      <p:cBhvr additive="base">
                                        <p:cTn id="72" dur="250" fill="hold"/>
                                        <p:tgtEl>
                                          <p:spTgt spid="47"/>
                                        </p:tgtEl>
                                        <p:attrNameLst>
                                          <p:attrName>ppt_x</p:attrName>
                                        </p:attrNameLst>
                                      </p:cBhvr>
                                      <p:tavLst>
                                        <p:tav tm="0">
                                          <p:val>
                                            <p:strVal val="#ppt_x"/>
                                          </p:val>
                                        </p:tav>
                                        <p:tav tm="100000">
                                          <p:val>
                                            <p:strVal val="#ppt_x"/>
                                          </p:val>
                                        </p:tav>
                                      </p:tavLst>
                                    </p:anim>
                                    <p:anim calcmode="lin" valueType="num">
                                      <p:cBhvr additive="base">
                                        <p:cTn id="73" dur="250" fill="hold"/>
                                        <p:tgtEl>
                                          <p:spTgt spid="47"/>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10" presetClass="entr" presetSubtype="0" fill="hold" grpId="0" nodeType="afterEffect">
                                  <p:stCondLst>
                                    <p:cond delay="0"/>
                                  </p:stCondLst>
                                  <p:childTnLst>
                                    <p:set>
                                      <p:cBhvr>
                                        <p:cTn id="76" dur="1" fill="hold">
                                          <p:stCondLst>
                                            <p:cond delay="0"/>
                                          </p:stCondLst>
                                        </p:cTn>
                                        <p:tgtEl>
                                          <p:spTgt spid="38"/>
                                        </p:tgtEl>
                                        <p:attrNameLst>
                                          <p:attrName>style.visibility</p:attrName>
                                        </p:attrNameLst>
                                      </p:cBhvr>
                                      <p:to>
                                        <p:strVal val="visible"/>
                                      </p:to>
                                    </p:set>
                                    <p:animEffect transition="in" filter="fade">
                                      <p:cBhvr>
                                        <p:cTn id="77" dur="500"/>
                                        <p:tgtEl>
                                          <p:spTgt spid="38"/>
                                        </p:tgtEl>
                                      </p:cBhvr>
                                    </p:animEffect>
                                  </p:childTnLst>
                                </p:cTn>
                              </p:par>
                            </p:childTnLst>
                          </p:cTn>
                        </p:par>
                        <p:par>
                          <p:cTn id="78" fill="hold">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9000"/>
                            </p:stCondLst>
                            <p:childTnLst>
                              <p:par>
                                <p:cTn id="83" presetID="10" presetClass="entr" presetSubtype="0" fill="hold" grpId="0" nodeType="afterEffect">
                                  <p:stCondLst>
                                    <p:cond delay="0"/>
                                  </p:stCondLst>
                                  <p:childTnLst>
                                    <p:set>
                                      <p:cBhvr>
                                        <p:cTn id="84" dur="1" fill="hold">
                                          <p:stCondLst>
                                            <p:cond delay="0"/>
                                          </p:stCondLst>
                                        </p:cTn>
                                        <p:tgtEl>
                                          <p:spTgt spid="42"/>
                                        </p:tgtEl>
                                        <p:attrNameLst>
                                          <p:attrName>style.visibility</p:attrName>
                                        </p:attrNameLst>
                                      </p:cBhvr>
                                      <p:to>
                                        <p:strVal val="visible"/>
                                      </p:to>
                                    </p:set>
                                    <p:animEffect transition="in" filter="fade">
                                      <p:cBhvr>
                                        <p:cTn id="85" dur="500"/>
                                        <p:tgtEl>
                                          <p:spTgt spid="42"/>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44"/>
                                        </p:tgtEl>
                                        <p:attrNameLst>
                                          <p:attrName>style.visibility</p:attrName>
                                        </p:attrNameLst>
                                      </p:cBhvr>
                                      <p:to>
                                        <p:strVal val="visible"/>
                                      </p:to>
                                    </p:set>
                                    <p:animEffect transition="in" filter="fade">
                                      <p:cBhvr>
                                        <p:cTn id="89" dur="500"/>
                                        <p:tgtEl>
                                          <p:spTgt spid="44"/>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46"/>
                                        </p:tgtEl>
                                        <p:attrNameLst>
                                          <p:attrName>style.visibility</p:attrName>
                                        </p:attrNameLst>
                                      </p:cBhvr>
                                      <p:to>
                                        <p:strVal val="visible"/>
                                      </p:to>
                                    </p:set>
                                    <p:animEffect transition="in" filter="fade">
                                      <p:cBhvr>
                                        <p:cTn id="93" dur="500"/>
                                        <p:tgtEl>
                                          <p:spTgt spid="4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Effect transition="in" filter="fade">
                                      <p:cBhvr>
                                        <p:cTn id="97" dur="500"/>
                                        <p:tgtEl>
                                          <p:spTgt spid="48"/>
                                        </p:tgtEl>
                                      </p:cBhvr>
                                    </p:animEffect>
                                  </p:childTnLst>
                                </p:cTn>
                              </p:par>
                            </p:childTnLst>
                          </p:cTn>
                        </p:par>
                        <p:par>
                          <p:cTn id="98" fill="hold">
                            <p:stCondLst>
                              <p:cond delay="11000"/>
                            </p:stCondLst>
                            <p:childTnLst>
                              <p:par>
                                <p:cTn id="99" presetID="37" presetClass="entr" presetSubtype="0"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750"/>
                                        <p:tgtEl>
                                          <p:spTgt spid="51"/>
                                        </p:tgtEl>
                                      </p:cBhvr>
                                    </p:animEffect>
                                    <p:anim calcmode="lin" valueType="num">
                                      <p:cBhvr>
                                        <p:cTn id="102" dur="750" fill="hold"/>
                                        <p:tgtEl>
                                          <p:spTgt spid="51"/>
                                        </p:tgtEl>
                                        <p:attrNameLst>
                                          <p:attrName>ppt_x</p:attrName>
                                        </p:attrNameLst>
                                      </p:cBhvr>
                                      <p:tavLst>
                                        <p:tav tm="0">
                                          <p:val>
                                            <p:strVal val="#ppt_x"/>
                                          </p:val>
                                        </p:tav>
                                        <p:tav tm="100000">
                                          <p:val>
                                            <p:strVal val="#ppt_x"/>
                                          </p:val>
                                        </p:tav>
                                      </p:tavLst>
                                    </p:anim>
                                    <p:anim calcmode="lin" valueType="num">
                                      <p:cBhvr>
                                        <p:cTn id="103" dur="675" decel="100000" fill="hold"/>
                                        <p:tgtEl>
                                          <p:spTgt spid="51"/>
                                        </p:tgtEl>
                                        <p:attrNameLst>
                                          <p:attrName>ppt_y</p:attrName>
                                        </p:attrNameLst>
                                      </p:cBhvr>
                                      <p:tavLst>
                                        <p:tav tm="0">
                                          <p:val>
                                            <p:strVal val="#ppt_y+1"/>
                                          </p:val>
                                        </p:tav>
                                        <p:tav tm="100000">
                                          <p:val>
                                            <p:strVal val="#ppt_y-.03"/>
                                          </p:val>
                                        </p:tav>
                                      </p:tavLst>
                                    </p:anim>
                                    <p:anim calcmode="lin" valueType="num">
                                      <p:cBhvr>
                                        <p:cTn id="104" dur="75" accel="100000" fill="hold">
                                          <p:stCondLst>
                                            <p:cond delay="675"/>
                                          </p:stCondLst>
                                        </p:cTn>
                                        <p:tgtEl>
                                          <p:spTgt spid="51"/>
                                        </p:tgtEl>
                                        <p:attrNameLst>
                                          <p:attrName>ppt_y</p:attrName>
                                        </p:attrNameLst>
                                      </p:cBhvr>
                                      <p:tavLst>
                                        <p:tav tm="0">
                                          <p:val>
                                            <p:strVal val="#ppt_y-.03"/>
                                          </p:val>
                                        </p:tav>
                                        <p:tav tm="100000">
                                          <p:val>
                                            <p:strVal val="#ppt_y"/>
                                          </p:val>
                                        </p:tav>
                                      </p:tavLst>
                                    </p:anim>
                                  </p:childTnLst>
                                </p:cTn>
                              </p:par>
                            </p:childTnLst>
                          </p:cTn>
                        </p:par>
                        <p:par>
                          <p:cTn id="105" fill="hold">
                            <p:stCondLst>
                              <p:cond delay="12000"/>
                            </p:stCondLst>
                            <p:childTnLst>
                              <p:par>
                                <p:cTn id="106" presetID="10" presetClass="entr" presetSubtype="0" fill="hold" grpId="0" nodeType="afterEffect">
                                  <p:stCondLst>
                                    <p:cond delay="0"/>
                                  </p:stCondLst>
                                  <p:childTnLst>
                                    <p:set>
                                      <p:cBhvr>
                                        <p:cTn id="107" dur="1" fill="hold">
                                          <p:stCondLst>
                                            <p:cond delay="0"/>
                                          </p:stCondLst>
                                        </p:cTn>
                                        <p:tgtEl>
                                          <p:spTgt spid="53"/>
                                        </p:tgtEl>
                                        <p:attrNameLst>
                                          <p:attrName>style.visibility</p:attrName>
                                        </p:attrNameLst>
                                      </p:cBhvr>
                                      <p:to>
                                        <p:strVal val="visible"/>
                                      </p:to>
                                    </p:set>
                                    <p:animEffect transition="in" filter="fade">
                                      <p:cBhvr>
                                        <p:cTn id="10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p:bldP spid="48" grpId="0"/>
      <p:bldP spid="51" grpId="0"/>
      <p:bldP spid="53"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3"/>
          <p:cNvSpPr/>
          <p:nvPr/>
        </p:nvSpPr>
        <p:spPr bwMode="auto">
          <a:xfrm>
            <a:off x="3638733" y="1276350"/>
            <a:ext cx="1714133" cy="1678197"/>
          </a:xfrm>
          <a:custGeom>
            <a:avLst/>
            <a:gdLst>
              <a:gd name="T0" fmla="*/ 201 w 201"/>
              <a:gd name="T1" fmla="*/ 96 h 197"/>
              <a:gd name="T2" fmla="*/ 110 w 201"/>
              <a:gd name="T3" fmla="*/ 5 h 197"/>
              <a:gd name="T4" fmla="*/ 91 w 201"/>
              <a:gd name="T5" fmla="*/ 5 h 197"/>
              <a:gd name="T6" fmla="*/ 0 w 201"/>
              <a:gd name="T7" fmla="*/ 96 h 197"/>
              <a:gd name="T8" fmla="*/ 101 w 201"/>
              <a:gd name="T9" fmla="*/ 197 h 197"/>
              <a:gd name="T10" fmla="*/ 201 w 201"/>
              <a:gd name="T11" fmla="*/ 96 h 197"/>
            </a:gdLst>
            <a:ahLst/>
            <a:cxnLst>
              <a:cxn ang="0">
                <a:pos x="T0" y="T1"/>
              </a:cxn>
              <a:cxn ang="0">
                <a:pos x="T2" y="T3"/>
              </a:cxn>
              <a:cxn ang="0">
                <a:pos x="T4" y="T5"/>
              </a:cxn>
              <a:cxn ang="0">
                <a:pos x="T6" y="T7"/>
              </a:cxn>
              <a:cxn ang="0">
                <a:pos x="T8" y="T9"/>
              </a:cxn>
              <a:cxn ang="0">
                <a:pos x="T10" y="T11"/>
              </a:cxn>
            </a:cxnLst>
            <a:rect l="0" t="0" r="r" b="b"/>
            <a:pathLst>
              <a:path w="201" h="197">
                <a:moveTo>
                  <a:pt x="201" y="96"/>
                </a:moveTo>
                <a:cubicBezTo>
                  <a:pt x="110" y="5"/>
                  <a:pt x="110" y="5"/>
                  <a:pt x="110" y="5"/>
                </a:cubicBezTo>
                <a:cubicBezTo>
                  <a:pt x="105" y="0"/>
                  <a:pt x="97" y="0"/>
                  <a:pt x="91" y="5"/>
                </a:cubicBezTo>
                <a:cubicBezTo>
                  <a:pt x="0" y="96"/>
                  <a:pt x="0" y="96"/>
                  <a:pt x="0" y="96"/>
                </a:cubicBezTo>
                <a:cubicBezTo>
                  <a:pt x="101" y="197"/>
                  <a:pt x="101" y="197"/>
                  <a:pt x="101" y="197"/>
                </a:cubicBezTo>
                <a:lnTo>
                  <a:pt x="201" y="96"/>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1" name="Freeform 14"/>
          <p:cNvSpPr/>
          <p:nvPr/>
        </p:nvSpPr>
        <p:spPr bwMode="auto">
          <a:xfrm>
            <a:off x="2819400" y="2095683"/>
            <a:ext cx="1681790" cy="1714133"/>
          </a:xfrm>
          <a:custGeom>
            <a:avLst/>
            <a:gdLst>
              <a:gd name="T0" fmla="*/ 96 w 197"/>
              <a:gd name="T1" fmla="*/ 0 h 201"/>
              <a:gd name="T2" fmla="*/ 5 w 197"/>
              <a:gd name="T3" fmla="*/ 91 h 201"/>
              <a:gd name="T4" fmla="*/ 5 w 197"/>
              <a:gd name="T5" fmla="*/ 110 h 201"/>
              <a:gd name="T6" fmla="*/ 96 w 197"/>
              <a:gd name="T7" fmla="*/ 201 h 201"/>
              <a:gd name="T8" fmla="*/ 197 w 197"/>
              <a:gd name="T9" fmla="*/ 101 h 201"/>
              <a:gd name="T10" fmla="*/ 96 w 197"/>
              <a:gd name="T11" fmla="*/ 0 h 201"/>
            </a:gdLst>
            <a:ahLst/>
            <a:cxnLst>
              <a:cxn ang="0">
                <a:pos x="T0" y="T1"/>
              </a:cxn>
              <a:cxn ang="0">
                <a:pos x="T2" y="T3"/>
              </a:cxn>
              <a:cxn ang="0">
                <a:pos x="T4" y="T5"/>
              </a:cxn>
              <a:cxn ang="0">
                <a:pos x="T6" y="T7"/>
              </a:cxn>
              <a:cxn ang="0">
                <a:pos x="T8" y="T9"/>
              </a:cxn>
              <a:cxn ang="0">
                <a:pos x="T10" y="T11"/>
              </a:cxn>
            </a:cxnLst>
            <a:rect l="0" t="0" r="r" b="b"/>
            <a:pathLst>
              <a:path w="197" h="201">
                <a:moveTo>
                  <a:pt x="96" y="0"/>
                </a:moveTo>
                <a:cubicBezTo>
                  <a:pt x="5" y="91"/>
                  <a:pt x="5" y="91"/>
                  <a:pt x="5" y="91"/>
                </a:cubicBezTo>
                <a:cubicBezTo>
                  <a:pt x="0" y="97"/>
                  <a:pt x="0" y="105"/>
                  <a:pt x="5" y="110"/>
                </a:cubicBezTo>
                <a:cubicBezTo>
                  <a:pt x="96" y="201"/>
                  <a:pt x="96" y="201"/>
                  <a:pt x="96" y="201"/>
                </a:cubicBezTo>
                <a:cubicBezTo>
                  <a:pt x="197" y="101"/>
                  <a:pt x="197" y="101"/>
                  <a:pt x="197" y="101"/>
                </a:cubicBezTo>
                <a:lnTo>
                  <a:pt x="96"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2" name="Freeform 15"/>
          <p:cNvSpPr/>
          <p:nvPr/>
        </p:nvSpPr>
        <p:spPr bwMode="auto">
          <a:xfrm>
            <a:off x="3638733" y="2954547"/>
            <a:ext cx="1714133" cy="1674603"/>
          </a:xfrm>
          <a:custGeom>
            <a:avLst/>
            <a:gdLst>
              <a:gd name="T0" fmla="*/ 0 w 201"/>
              <a:gd name="T1" fmla="*/ 100 h 196"/>
              <a:gd name="T2" fmla="*/ 91 w 201"/>
              <a:gd name="T3" fmla="*/ 191 h 196"/>
              <a:gd name="T4" fmla="*/ 110 w 201"/>
              <a:gd name="T5" fmla="*/ 191 h 196"/>
              <a:gd name="T6" fmla="*/ 201 w 201"/>
              <a:gd name="T7" fmla="*/ 100 h 196"/>
              <a:gd name="T8" fmla="*/ 101 w 201"/>
              <a:gd name="T9" fmla="*/ 0 h 196"/>
              <a:gd name="T10" fmla="*/ 0 w 201"/>
              <a:gd name="T11" fmla="*/ 100 h 196"/>
            </a:gdLst>
            <a:ahLst/>
            <a:cxnLst>
              <a:cxn ang="0">
                <a:pos x="T0" y="T1"/>
              </a:cxn>
              <a:cxn ang="0">
                <a:pos x="T2" y="T3"/>
              </a:cxn>
              <a:cxn ang="0">
                <a:pos x="T4" y="T5"/>
              </a:cxn>
              <a:cxn ang="0">
                <a:pos x="T6" y="T7"/>
              </a:cxn>
              <a:cxn ang="0">
                <a:pos x="T8" y="T9"/>
              </a:cxn>
              <a:cxn ang="0">
                <a:pos x="T10" y="T11"/>
              </a:cxn>
            </a:cxnLst>
            <a:rect l="0" t="0" r="r" b="b"/>
            <a:pathLst>
              <a:path w="201" h="196">
                <a:moveTo>
                  <a:pt x="0" y="100"/>
                </a:moveTo>
                <a:cubicBezTo>
                  <a:pt x="91" y="191"/>
                  <a:pt x="91" y="191"/>
                  <a:pt x="91" y="191"/>
                </a:cubicBezTo>
                <a:cubicBezTo>
                  <a:pt x="97" y="196"/>
                  <a:pt x="105" y="196"/>
                  <a:pt x="110" y="191"/>
                </a:cubicBezTo>
                <a:cubicBezTo>
                  <a:pt x="201" y="100"/>
                  <a:pt x="201" y="100"/>
                  <a:pt x="201" y="100"/>
                </a:cubicBezTo>
                <a:cubicBezTo>
                  <a:pt x="101" y="0"/>
                  <a:pt x="101" y="0"/>
                  <a:pt x="101" y="0"/>
                </a:cubicBezTo>
                <a:lnTo>
                  <a:pt x="0" y="100"/>
                </a:ln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13" name="Freeform 16"/>
          <p:cNvSpPr/>
          <p:nvPr/>
        </p:nvSpPr>
        <p:spPr bwMode="auto">
          <a:xfrm>
            <a:off x="4501190" y="2095683"/>
            <a:ext cx="1671010" cy="1714133"/>
          </a:xfrm>
          <a:custGeom>
            <a:avLst/>
            <a:gdLst>
              <a:gd name="T0" fmla="*/ 0 w 196"/>
              <a:gd name="T1" fmla="*/ 101 h 201"/>
              <a:gd name="T2" fmla="*/ 100 w 196"/>
              <a:gd name="T3" fmla="*/ 201 h 201"/>
              <a:gd name="T4" fmla="*/ 191 w 196"/>
              <a:gd name="T5" fmla="*/ 110 h 201"/>
              <a:gd name="T6" fmla="*/ 191 w 196"/>
              <a:gd name="T7" fmla="*/ 91 h 201"/>
              <a:gd name="T8" fmla="*/ 100 w 196"/>
              <a:gd name="T9" fmla="*/ 0 h 201"/>
              <a:gd name="T10" fmla="*/ 0 w 196"/>
              <a:gd name="T11" fmla="*/ 101 h 201"/>
            </a:gdLst>
            <a:ahLst/>
            <a:cxnLst>
              <a:cxn ang="0">
                <a:pos x="T0" y="T1"/>
              </a:cxn>
              <a:cxn ang="0">
                <a:pos x="T2" y="T3"/>
              </a:cxn>
              <a:cxn ang="0">
                <a:pos x="T4" y="T5"/>
              </a:cxn>
              <a:cxn ang="0">
                <a:pos x="T6" y="T7"/>
              </a:cxn>
              <a:cxn ang="0">
                <a:pos x="T8" y="T9"/>
              </a:cxn>
              <a:cxn ang="0">
                <a:pos x="T10" y="T11"/>
              </a:cxn>
            </a:cxnLst>
            <a:rect l="0" t="0" r="r" b="b"/>
            <a:pathLst>
              <a:path w="196" h="201">
                <a:moveTo>
                  <a:pt x="0" y="101"/>
                </a:moveTo>
                <a:cubicBezTo>
                  <a:pt x="100" y="201"/>
                  <a:pt x="100" y="201"/>
                  <a:pt x="100" y="201"/>
                </a:cubicBezTo>
                <a:cubicBezTo>
                  <a:pt x="191" y="110"/>
                  <a:pt x="191" y="110"/>
                  <a:pt x="191" y="110"/>
                </a:cubicBezTo>
                <a:cubicBezTo>
                  <a:pt x="196" y="105"/>
                  <a:pt x="196" y="97"/>
                  <a:pt x="191" y="91"/>
                </a:cubicBezTo>
                <a:cubicBezTo>
                  <a:pt x="100" y="0"/>
                  <a:pt x="100" y="0"/>
                  <a:pt x="100" y="0"/>
                </a:cubicBezTo>
                <a:lnTo>
                  <a:pt x="0" y="101"/>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4" name="Freeform 17"/>
          <p:cNvSpPr/>
          <p:nvPr/>
        </p:nvSpPr>
        <p:spPr bwMode="auto">
          <a:xfrm>
            <a:off x="3638733" y="2101850"/>
            <a:ext cx="862456" cy="858864"/>
          </a:xfrm>
          <a:custGeom>
            <a:avLst/>
            <a:gdLst>
              <a:gd name="T0" fmla="*/ 0 w 240"/>
              <a:gd name="T1" fmla="*/ 0 h 239"/>
              <a:gd name="T2" fmla="*/ 152 w 240"/>
              <a:gd name="T3" fmla="*/ 80 h 239"/>
              <a:gd name="T4" fmla="*/ 240 w 240"/>
              <a:gd name="T5" fmla="*/ 239 h 239"/>
              <a:gd name="T6" fmla="*/ 0 w 240"/>
              <a:gd name="T7" fmla="*/ 0 h 239"/>
            </a:gdLst>
            <a:ahLst/>
            <a:cxnLst>
              <a:cxn ang="0">
                <a:pos x="T0" y="T1"/>
              </a:cxn>
              <a:cxn ang="0">
                <a:pos x="T2" y="T3"/>
              </a:cxn>
              <a:cxn ang="0">
                <a:pos x="T4" y="T5"/>
              </a:cxn>
              <a:cxn ang="0">
                <a:pos x="T6" y="T7"/>
              </a:cxn>
            </a:cxnLst>
            <a:rect l="0" t="0" r="r" b="b"/>
            <a:pathLst>
              <a:path w="240" h="239">
                <a:moveTo>
                  <a:pt x="0" y="0"/>
                </a:moveTo>
                <a:lnTo>
                  <a:pt x="152" y="80"/>
                </a:lnTo>
                <a:lnTo>
                  <a:pt x="240" y="239"/>
                </a:lnTo>
                <a:lnTo>
                  <a:pt x="0" y="0"/>
                </a:lnTo>
                <a:close/>
              </a:path>
            </a:pathLst>
          </a:custGeom>
          <a:solidFill>
            <a:srgbClr val="F3C301"/>
          </a:solidFill>
          <a:ln>
            <a:noFill/>
          </a:ln>
        </p:spPr>
        <p:txBody>
          <a:bodyPr vert="horz" wrap="square" lIns="91440" tIns="45720" rIns="91440" bIns="45720" numCol="1" anchor="t" anchorCtr="0" compatLnSpc="1"/>
          <a:lstStyle/>
          <a:p>
            <a:endParaRPr lang="en-US"/>
          </a:p>
        </p:txBody>
      </p:sp>
      <p:sp>
        <p:nvSpPr>
          <p:cNvPr id="15" name="Freeform 18"/>
          <p:cNvSpPr/>
          <p:nvPr/>
        </p:nvSpPr>
        <p:spPr bwMode="auto">
          <a:xfrm>
            <a:off x="4501189" y="2089516"/>
            <a:ext cx="851677" cy="858864"/>
          </a:xfrm>
          <a:custGeom>
            <a:avLst/>
            <a:gdLst>
              <a:gd name="T0" fmla="*/ 237 w 237"/>
              <a:gd name="T1" fmla="*/ 0 h 239"/>
              <a:gd name="T2" fmla="*/ 157 w 237"/>
              <a:gd name="T3" fmla="*/ 151 h 239"/>
              <a:gd name="T4" fmla="*/ 0 w 237"/>
              <a:gd name="T5" fmla="*/ 239 h 239"/>
              <a:gd name="T6" fmla="*/ 237 w 237"/>
              <a:gd name="T7" fmla="*/ 0 h 239"/>
            </a:gdLst>
            <a:ahLst/>
            <a:cxnLst>
              <a:cxn ang="0">
                <a:pos x="T0" y="T1"/>
              </a:cxn>
              <a:cxn ang="0">
                <a:pos x="T2" y="T3"/>
              </a:cxn>
              <a:cxn ang="0">
                <a:pos x="T4" y="T5"/>
              </a:cxn>
              <a:cxn ang="0">
                <a:pos x="T6" y="T7"/>
              </a:cxn>
            </a:cxnLst>
            <a:rect l="0" t="0" r="r" b="b"/>
            <a:pathLst>
              <a:path w="237" h="239">
                <a:moveTo>
                  <a:pt x="237" y="0"/>
                </a:moveTo>
                <a:lnTo>
                  <a:pt x="157" y="151"/>
                </a:lnTo>
                <a:lnTo>
                  <a:pt x="0" y="239"/>
                </a:lnTo>
                <a:lnTo>
                  <a:pt x="237" y="0"/>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16" name="Freeform 19"/>
          <p:cNvSpPr/>
          <p:nvPr/>
        </p:nvSpPr>
        <p:spPr bwMode="auto">
          <a:xfrm>
            <a:off x="4511968" y="2948380"/>
            <a:ext cx="851677" cy="855269"/>
          </a:xfrm>
          <a:custGeom>
            <a:avLst/>
            <a:gdLst>
              <a:gd name="T0" fmla="*/ 237 w 237"/>
              <a:gd name="T1" fmla="*/ 238 h 238"/>
              <a:gd name="T2" fmla="*/ 85 w 237"/>
              <a:gd name="T3" fmla="*/ 157 h 238"/>
              <a:gd name="T4" fmla="*/ 0 w 237"/>
              <a:gd name="T5" fmla="*/ 0 h 238"/>
              <a:gd name="T6" fmla="*/ 237 w 237"/>
              <a:gd name="T7" fmla="*/ 238 h 238"/>
            </a:gdLst>
            <a:ahLst/>
            <a:cxnLst>
              <a:cxn ang="0">
                <a:pos x="T0" y="T1"/>
              </a:cxn>
              <a:cxn ang="0">
                <a:pos x="T2" y="T3"/>
              </a:cxn>
              <a:cxn ang="0">
                <a:pos x="T4" y="T5"/>
              </a:cxn>
              <a:cxn ang="0">
                <a:pos x="T6" y="T7"/>
              </a:cxn>
            </a:cxnLst>
            <a:rect l="0" t="0" r="r" b="b"/>
            <a:pathLst>
              <a:path w="237" h="238">
                <a:moveTo>
                  <a:pt x="237" y="238"/>
                </a:moveTo>
                <a:lnTo>
                  <a:pt x="85" y="157"/>
                </a:lnTo>
                <a:lnTo>
                  <a:pt x="0" y="0"/>
                </a:lnTo>
                <a:lnTo>
                  <a:pt x="237" y="238"/>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17" name="Freeform 20"/>
          <p:cNvSpPr/>
          <p:nvPr/>
        </p:nvSpPr>
        <p:spPr bwMode="auto">
          <a:xfrm>
            <a:off x="3638733" y="2954547"/>
            <a:ext cx="862456" cy="855269"/>
          </a:xfrm>
          <a:custGeom>
            <a:avLst/>
            <a:gdLst>
              <a:gd name="T0" fmla="*/ 0 w 240"/>
              <a:gd name="T1" fmla="*/ 238 h 238"/>
              <a:gd name="T2" fmla="*/ 81 w 240"/>
              <a:gd name="T3" fmla="*/ 86 h 238"/>
              <a:gd name="T4" fmla="*/ 240 w 240"/>
              <a:gd name="T5" fmla="*/ 0 h 238"/>
              <a:gd name="T6" fmla="*/ 0 w 240"/>
              <a:gd name="T7" fmla="*/ 238 h 238"/>
            </a:gdLst>
            <a:ahLst/>
            <a:cxnLst>
              <a:cxn ang="0">
                <a:pos x="T0" y="T1"/>
              </a:cxn>
              <a:cxn ang="0">
                <a:pos x="T2" y="T3"/>
              </a:cxn>
              <a:cxn ang="0">
                <a:pos x="T4" y="T5"/>
              </a:cxn>
              <a:cxn ang="0">
                <a:pos x="T6" y="T7"/>
              </a:cxn>
            </a:cxnLst>
            <a:rect l="0" t="0" r="r" b="b"/>
            <a:pathLst>
              <a:path w="240" h="238">
                <a:moveTo>
                  <a:pt x="0" y="238"/>
                </a:moveTo>
                <a:lnTo>
                  <a:pt x="81" y="86"/>
                </a:lnTo>
                <a:lnTo>
                  <a:pt x="240" y="0"/>
                </a:lnTo>
                <a:lnTo>
                  <a:pt x="0" y="238"/>
                </a:lnTo>
                <a:close/>
              </a:path>
            </a:pathLst>
          </a:custGeom>
          <a:solidFill>
            <a:srgbClr val="1FD89C"/>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4286614" y="1848068"/>
            <a:ext cx="608954" cy="534760"/>
            <a:chOff x="7399338" y="4675188"/>
            <a:chExt cx="581024" cy="490537"/>
          </a:xfrm>
          <a:solidFill>
            <a:schemeClr val="bg1"/>
          </a:solidFill>
        </p:grpSpPr>
        <p:sp>
          <p:nvSpPr>
            <p:cNvPr id="23" name="Freeform 22"/>
            <p:cNvSpPr/>
            <p:nvPr/>
          </p:nvSpPr>
          <p:spPr bwMode="auto">
            <a:xfrm>
              <a:off x="7556500" y="4922838"/>
              <a:ext cx="231775" cy="198437"/>
            </a:xfrm>
            <a:custGeom>
              <a:avLst/>
              <a:gdLst>
                <a:gd name="T0" fmla="*/ 59 w 62"/>
                <a:gd name="T1" fmla="*/ 41 h 53"/>
                <a:gd name="T2" fmla="*/ 61 w 62"/>
                <a:gd name="T3" fmla="*/ 14 h 53"/>
                <a:gd name="T4" fmla="*/ 45 w 62"/>
                <a:gd name="T5" fmla="*/ 0 h 53"/>
                <a:gd name="T6" fmla="*/ 37 w 62"/>
                <a:gd name="T7" fmla="*/ 0 h 53"/>
                <a:gd name="T8" fmla="*/ 35 w 62"/>
                <a:gd name="T9" fmla="*/ 6 h 53"/>
                <a:gd name="T10" fmla="*/ 37 w 62"/>
                <a:gd name="T11" fmla="*/ 30 h 53"/>
                <a:gd name="T12" fmla="*/ 31 w 62"/>
                <a:gd name="T13" fmla="*/ 38 h 53"/>
                <a:gd name="T14" fmla="*/ 25 w 62"/>
                <a:gd name="T15" fmla="*/ 30 h 53"/>
                <a:gd name="T16" fmla="*/ 29 w 62"/>
                <a:gd name="T17" fmla="*/ 6 h 53"/>
                <a:gd name="T18" fmla="*/ 26 w 62"/>
                <a:gd name="T19" fmla="*/ 0 h 53"/>
                <a:gd name="T20" fmla="*/ 17 w 62"/>
                <a:gd name="T21" fmla="*/ 0 h 53"/>
                <a:gd name="T22" fmla="*/ 17 w 62"/>
                <a:gd name="T23" fmla="*/ 0 h 53"/>
                <a:gd name="T24" fmla="*/ 1 w 62"/>
                <a:gd name="T25" fmla="*/ 14 h 53"/>
                <a:gd name="T26" fmla="*/ 3 w 62"/>
                <a:gd name="T27" fmla="*/ 41 h 53"/>
                <a:gd name="T28" fmla="*/ 31 w 62"/>
                <a:gd name="T29" fmla="*/ 53 h 53"/>
                <a:gd name="T30" fmla="*/ 59 w 62"/>
                <a:gd name="T3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3">
                  <a:moveTo>
                    <a:pt x="59" y="41"/>
                  </a:moveTo>
                  <a:cubicBezTo>
                    <a:pt x="61" y="14"/>
                    <a:pt x="61" y="14"/>
                    <a:pt x="61" y="14"/>
                  </a:cubicBezTo>
                  <a:cubicBezTo>
                    <a:pt x="62" y="7"/>
                    <a:pt x="54" y="0"/>
                    <a:pt x="45" y="0"/>
                  </a:cubicBezTo>
                  <a:cubicBezTo>
                    <a:pt x="37" y="0"/>
                    <a:pt x="37" y="0"/>
                    <a:pt x="37" y="0"/>
                  </a:cubicBezTo>
                  <a:cubicBezTo>
                    <a:pt x="37" y="1"/>
                    <a:pt x="37" y="5"/>
                    <a:pt x="35" y="6"/>
                  </a:cubicBezTo>
                  <a:cubicBezTo>
                    <a:pt x="35" y="6"/>
                    <a:pt x="38" y="24"/>
                    <a:pt x="37" y="30"/>
                  </a:cubicBezTo>
                  <a:cubicBezTo>
                    <a:pt x="36" y="32"/>
                    <a:pt x="34" y="39"/>
                    <a:pt x="31" y="38"/>
                  </a:cubicBezTo>
                  <a:cubicBezTo>
                    <a:pt x="28" y="38"/>
                    <a:pt x="26" y="32"/>
                    <a:pt x="25" y="30"/>
                  </a:cubicBezTo>
                  <a:cubicBezTo>
                    <a:pt x="24" y="24"/>
                    <a:pt x="29" y="6"/>
                    <a:pt x="29" y="6"/>
                  </a:cubicBezTo>
                  <a:cubicBezTo>
                    <a:pt x="28" y="6"/>
                    <a:pt x="27" y="5"/>
                    <a:pt x="26" y="0"/>
                  </a:cubicBezTo>
                  <a:cubicBezTo>
                    <a:pt x="17" y="0"/>
                    <a:pt x="17" y="0"/>
                    <a:pt x="17" y="0"/>
                  </a:cubicBezTo>
                  <a:cubicBezTo>
                    <a:pt x="17" y="0"/>
                    <a:pt x="17" y="0"/>
                    <a:pt x="17" y="0"/>
                  </a:cubicBezTo>
                  <a:cubicBezTo>
                    <a:pt x="8" y="0"/>
                    <a:pt x="0" y="7"/>
                    <a:pt x="1" y="14"/>
                  </a:cubicBezTo>
                  <a:cubicBezTo>
                    <a:pt x="3" y="41"/>
                    <a:pt x="3" y="41"/>
                    <a:pt x="3" y="41"/>
                  </a:cubicBezTo>
                  <a:cubicBezTo>
                    <a:pt x="10" y="48"/>
                    <a:pt x="21" y="53"/>
                    <a:pt x="31" y="53"/>
                  </a:cubicBezTo>
                  <a:cubicBezTo>
                    <a:pt x="42" y="53"/>
                    <a:pt x="53" y="47"/>
                    <a:pt x="5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Oval 23"/>
            <p:cNvSpPr>
              <a:spLocks noChangeArrowheads="1"/>
            </p:cNvSpPr>
            <p:nvPr/>
          </p:nvSpPr>
          <p:spPr bwMode="auto">
            <a:xfrm>
              <a:off x="7612063" y="4783138"/>
              <a:ext cx="120650" cy="1206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 name="Freeform 24"/>
            <p:cNvSpPr/>
            <p:nvPr/>
          </p:nvSpPr>
          <p:spPr bwMode="auto">
            <a:xfrm>
              <a:off x="7399338" y="4675188"/>
              <a:ext cx="581024" cy="490537"/>
            </a:xfrm>
            <a:custGeom>
              <a:avLst/>
              <a:gdLst>
                <a:gd name="T0" fmla="*/ 154 w 155"/>
                <a:gd name="T1" fmla="*/ 60 h 131"/>
                <a:gd name="T2" fmla="*/ 133 w 155"/>
                <a:gd name="T3" fmla="*/ 39 h 131"/>
                <a:gd name="T4" fmla="*/ 130 w 155"/>
                <a:gd name="T5" fmla="*/ 37 h 131"/>
                <a:gd name="T6" fmla="*/ 129 w 155"/>
                <a:gd name="T7" fmla="*/ 36 h 131"/>
                <a:gd name="T8" fmla="*/ 129 w 155"/>
                <a:gd name="T9" fmla="*/ 36 h 131"/>
                <a:gd name="T10" fmla="*/ 127 w 155"/>
                <a:gd name="T11" fmla="*/ 37 h 131"/>
                <a:gd name="T12" fmla="*/ 115 w 155"/>
                <a:gd name="T13" fmla="*/ 50 h 131"/>
                <a:gd name="T14" fmla="*/ 104 w 155"/>
                <a:gd name="T15" fmla="*/ 60 h 131"/>
                <a:gd name="T16" fmla="*/ 104 w 155"/>
                <a:gd name="T17" fmla="*/ 63 h 131"/>
                <a:gd name="T18" fmla="*/ 106 w 155"/>
                <a:gd name="T19" fmla="*/ 64 h 131"/>
                <a:gd name="T20" fmla="*/ 106 w 155"/>
                <a:gd name="T21" fmla="*/ 64 h 131"/>
                <a:gd name="T22" fmla="*/ 115 w 155"/>
                <a:gd name="T23" fmla="*/ 64 h 131"/>
                <a:gd name="T24" fmla="*/ 118 w 155"/>
                <a:gd name="T25" fmla="*/ 64 h 131"/>
                <a:gd name="T26" fmla="*/ 120 w 155"/>
                <a:gd name="T27" fmla="*/ 65 h 131"/>
                <a:gd name="T28" fmla="*/ 121 w 155"/>
                <a:gd name="T29" fmla="*/ 66 h 131"/>
                <a:gd name="T30" fmla="*/ 120 w 155"/>
                <a:gd name="T31" fmla="*/ 70 h 131"/>
                <a:gd name="T32" fmla="*/ 106 w 155"/>
                <a:gd name="T33" fmla="*/ 99 h 131"/>
                <a:gd name="T34" fmla="*/ 72 w 155"/>
                <a:gd name="T35" fmla="*/ 114 h 131"/>
                <a:gd name="T36" fmla="*/ 39 w 155"/>
                <a:gd name="T37" fmla="*/ 100 h 131"/>
                <a:gd name="T38" fmla="*/ 24 w 155"/>
                <a:gd name="T39" fmla="*/ 66 h 131"/>
                <a:gd name="T40" fmla="*/ 38 w 155"/>
                <a:gd name="T41" fmla="*/ 32 h 131"/>
                <a:gd name="T42" fmla="*/ 74 w 155"/>
                <a:gd name="T43" fmla="*/ 17 h 131"/>
                <a:gd name="T44" fmla="*/ 90 w 155"/>
                <a:gd name="T45" fmla="*/ 20 h 131"/>
                <a:gd name="T46" fmla="*/ 93 w 155"/>
                <a:gd name="T47" fmla="*/ 20 h 131"/>
                <a:gd name="T48" fmla="*/ 99 w 155"/>
                <a:gd name="T49" fmla="*/ 18 h 131"/>
                <a:gd name="T50" fmla="*/ 101 w 155"/>
                <a:gd name="T51" fmla="*/ 14 h 131"/>
                <a:gd name="T52" fmla="*/ 96 w 155"/>
                <a:gd name="T53" fmla="*/ 3 h 131"/>
                <a:gd name="T54" fmla="*/ 74 w 155"/>
                <a:gd name="T55" fmla="*/ 0 h 131"/>
                <a:gd name="T56" fmla="*/ 26 w 155"/>
                <a:gd name="T57" fmla="*/ 20 h 131"/>
                <a:gd name="T58" fmla="*/ 26 w 155"/>
                <a:gd name="T59" fmla="*/ 112 h 131"/>
                <a:gd name="T60" fmla="*/ 72 w 155"/>
                <a:gd name="T61" fmla="*/ 131 h 131"/>
                <a:gd name="T62" fmla="*/ 73 w 155"/>
                <a:gd name="T63" fmla="*/ 131 h 131"/>
                <a:gd name="T64" fmla="*/ 119 w 155"/>
                <a:gd name="T65" fmla="*/ 111 h 131"/>
                <a:gd name="T66" fmla="*/ 130 w 155"/>
                <a:gd name="T67" fmla="*/ 97 h 131"/>
                <a:gd name="T68" fmla="*/ 136 w 155"/>
                <a:gd name="T69" fmla="*/ 81 h 131"/>
                <a:gd name="T70" fmla="*/ 138 w 155"/>
                <a:gd name="T71" fmla="*/ 69 h 131"/>
                <a:gd name="T72" fmla="*/ 138 w 155"/>
                <a:gd name="T73" fmla="*/ 66 h 131"/>
                <a:gd name="T74" fmla="*/ 140 w 155"/>
                <a:gd name="T75" fmla="*/ 64 h 131"/>
                <a:gd name="T76" fmla="*/ 143 w 155"/>
                <a:gd name="T77" fmla="*/ 64 h 131"/>
                <a:gd name="T78" fmla="*/ 152 w 155"/>
                <a:gd name="T79" fmla="*/ 64 h 131"/>
                <a:gd name="T80" fmla="*/ 152 w 155"/>
                <a:gd name="T81" fmla="*/ 64 h 131"/>
                <a:gd name="T82" fmla="*/ 154 w 155"/>
                <a:gd name="T83" fmla="*/ 62 h 131"/>
                <a:gd name="T84" fmla="*/ 154 w 155"/>
                <a:gd name="T85" fmla="*/ 6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 h="131">
                  <a:moveTo>
                    <a:pt x="154" y="60"/>
                  </a:moveTo>
                  <a:cubicBezTo>
                    <a:pt x="133" y="39"/>
                    <a:pt x="133" y="39"/>
                    <a:pt x="133" y="39"/>
                  </a:cubicBezTo>
                  <a:cubicBezTo>
                    <a:pt x="130" y="37"/>
                    <a:pt x="130" y="37"/>
                    <a:pt x="130" y="37"/>
                  </a:cubicBezTo>
                  <a:cubicBezTo>
                    <a:pt x="130" y="36"/>
                    <a:pt x="130" y="36"/>
                    <a:pt x="129" y="36"/>
                  </a:cubicBezTo>
                  <a:cubicBezTo>
                    <a:pt x="129" y="36"/>
                    <a:pt x="129" y="36"/>
                    <a:pt x="129" y="36"/>
                  </a:cubicBezTo>
                  <a:cubicBezTo>
                    <a:pt x="128" y="36"/>
                    <a:pt x="128" y="36"/>
                    <a:pt x="127" y="37"/>
                  </a:cubicBezTo>
                  <a:cubicBezTo>
                    <a:pt x="115" y="50"/>
                    <a:pt x="115" y="50"/>
                    <a:pt x="115" y="50"/>
                  </a:cubicBezTo>
                  <a:cubicBezTo>
                    <a:pt x="104" y="60"/>
                    <a:pt x="104" y="60"/>
                    <a:pt x="104" y="60"/>
                  </a:cubicBezTo>
                  <a:cubicBezTo>
                    <a:pt x="104" y="61"/>
                    <a:pt x="103" y="62"/>
                    <a:pt x="104" y="63"/>
                  </a:cubicBezTo>
                  <a:cubicBezTo>
                    <a:pt x="104" y="63"/>
                    <a:pt x="105" y="64"/>
                    <a:pt x="106" y="64"/>
                  </a:cubicBezTo>
                  <a:cubicBezTo>
                    <a:pt x="106" y="64"/>
                    <a:pt x="106" y="64"/>
                    <a:pt x="106" y="64"/>
                  </a:cubicBezTo>
                  <a:cubicBezTo>
                    <a:pt x="115" y="64"/>
                    <a:pt x="115" y="64"/>
                    <a:pt x="115" y="64"/>
                  </a:cubicBezTo>
                  <a:cubicBezTo>
                    <a:pt x="118" y="64"/>
                    <a:pt x="118" y="64"/>
                    <a:pt x="118" y="64"/>
                  </a:cubicBezTo>
                  <a:cubicBezTo>
                    <a:pt x="119" y="64"/>
                    <a:pt x="120" y="64"/>
                    <a:pt x="120" y="65"/>
                  </a:cubicBezTo>
                  <a:cubicBezTo>
                    <a:pt x="120" y="65"/>
                    <a:pt x="121" y="66"/>
                    <a:pt x="121" y="66"/>
                  </a:cubicBezTo>
                  <a:cubicBezTo>
                    <a:pt x="120" y="70"/>
                    <a:pt x="120" y="70"/>
                    <a:pt x="120" y="70"/>
                  </a:cubicBezTo>
                  <a:cubicBezTo>
                    <a:pt x="119" y="81"/>
                    <a:pt x="114" y="91"/>
                    <a:pt x="106" y="99"/>
                  </a:cubicBezTo>
                  <a:cubicBezTo>
                    <a:pt x="97" y="109"/>
                    <a:pt x="85" y="114"/>
                    <a:pt x="72" y="114"/>
                  </a:cubicBezTo>
                  <a:cubicBezTo>
                    <a:pt x="59" y="114"/>
                    <a:pt x="48" y="109"/>
                    <a:pt x="39" y="100"/>
                  </a:cubicBezTo>
                  <a:cubicBezTo>
                    <a:pt x="29" y="91"/>
                    <a:pt x="24" y="79"/>
                    <a:pt x="24" y="66"/>
                  </a:cubicBezTo>
                  <a:cubicBezTo>
                    <a:pt x="24" y="53"/>
                    <a:pt x="29" y="41"/>
                    <a:pt x="38" y="32"/>
                  </a:cubicBezTo>
                  <a:cubicBezTo>
                    <a:pt x="48" y="22"/>
                    <a:pt x="61" y="17"/>
                    <a:pt x="74" y="17"/>
                  </a:cubicBezTo>
                  <a:cubicBezTo>
                    <a:pt x="80" y="17"/>
                    <a:pt x="85" y="18"/>
                    <a:pt x="90" y="20"/>
                  </a:cubicBezTo>
                  <a:cubicBezTo>
                    <a:pt x="91" y="20"/>
                    <a:pt x="92" y="20"/>
                    <a:pt x="93" y="20"/>
                  </a:cubicBezTo>
                  <a:cubicBezTo>
                    <a:pt x="95" y="20"/>
                    <a:pt x="97" y="19"/>
                    <a:pt x="99" y="18"/>
                  </a:cubicBezTo>
                  <a:cubicBezTo>
                    <a:pt x="100" y="17"/>
                    <a:pt x="100" y="16"/>
                    <a:pt x="101" y="14"/>
                  </a:cubicBezTo>
                  <a:cubicBezTo>
                    <a:pt x="103" y="10"/>
                    <a:pt x="100" y="5"/>
                    <a:pt x="96" y="3"/>
                  </a:cubicBezTo>
                  <a:cubicBezTo>
                    <a:pt x="89" y="1"/>
                    <a:pt x="82" y="0"/>
                    <a:pt x="74" y="0"/>
                  </a:cubicBezTo>
                  <a:cubicBezTo>
                    <a:pt x="56" y="0"/>
                    <a:pt x="39" y="7"/>
                    <a:pt x="26" y="20"/>
                  </a:cubicBezTo>
                  <a:cubicBezTo>
                    <a:pt x="0" y="45"/>
                    <a:pt x="1" y="87"/>
                    <a:pt x="26" y="112"/>
                  </a:cubicBezTo>
                  <a:cubicBezTo>
                    <a:pt x="39" y="125"/>
                    <a:pt x="55" y="131"/>
                    <a:pt x="72" y="131"/>
                  </a:cubicBezTo>
                  <a:cubicBezTo>
                    <a:pt x="72" y="131"/>
                    <a:pt x="72" y="131"/>
                    <a:pt x="73" y="131"/>
                  </a:cubicBezTo>
                  <a:cubicBezTo>
                    <a:pt x="90" y="131"/>
                    <a:pt x="106" y="124"/>
                    <a:pt x="119" y="111"/>
                  </a:cubicBezTo>
                  <a:cubicBezTo>
                    <a:pt x="123" y="107"/>
                    <a:pt x="127" y="102"/>
                    <a:pt x="130" y="97"/>
                  </a:cubicBezTo>
                  <a:cubicBezTo>
                    <a:pt x="133" y="92"/>
                    <a:pt x="135" y="87"/>
                    <a:pt x="136" y="81"/>
                  </a:cubicBezTo>
                  <a:cubicBezTo>
                    <a:pt x="137" y="77"/>
                    <a:pt x="138" y="73"/>
                    <a:pt x="138" y="69"/>
                  </a:cubicBezTo>
                  <a:cubicBezTo>
                    <a:pt x="138" y="66"/>
                    <a:pt x="138" y="66"/>
                    <a:pt x="138" y="66"/>
                  </a:cubicBezTo>
                  <a:cubicBezTo>
                    <a:pt x="138" y="64"/>
                    <a:pt x="139" y="64"/>
                    <a:pt x="140" y="64"/>
                  </a:cubicBezTo>
                  <a:cubicBezTo>
                    <a:pt x="143" y="64"/>
                    <a:pt x="143" y="64"/>
                    <a:pt x="143" y="64"/>
                  </a:cubicBezTo>
                  <a:cubicBezTo>
                    <a:pt x="152" y="64"/>
                    <a:pt x="152" y="64"/>
                    <a:pt x="152" y="64"/>
                  </a:cubicBezTo>
                  <a:cubicBezTo>
                    <a:pt x="152" y="64"/>
                    <a:pt x="152" y="64"/>
                    <a:pt x="152" y="64"/>
                  </a:cubicBezTo>
                  <a:cubicBezTo>
                    <a:pt x="153" y="64"/>
                    <a:pt x="154" y="63"/>
                    <a:pt x="154" y="62"/>
                  </a:cubicBezTo>
                  <a:cubicBezTo>
                    <a:pt x="155" y="61"/>
                    <a:pt x="155" y="60"/>
                    <a:pt x="154"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6" name="Group 25"/>
          <p:cNvGrpSpPr/>
          <p:nvPr/>
        </p:nvGrpSpPr>
        <p:grpSpPr>
          <a:xfrm>
            <a:off x="5143699" y="2748605"/>
            <a:ext cx="418334" cy="441223"/>
            <a:chOff x="8804275" y="3135313"/>
            <a:chExt cx="449263" cy="476250"/>
          </a:xfrm>
          <a:solidFill>
            <a:schemeClr val="bg1"/>
          </a:solidFill>
        </p:grpSpPr>
        <p:sp>
          <p:nvSpPr>
            <p:cNvPr id="27" name="Freeform 26"/>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8" name="Freeform 27"/>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29" name="Group 28"/>
          <p:cNvGrpSpPr/>
          <p:nvPr/>
        </p:nvGrpSpPr>
        <p:grpSpPr>
          <a:xfrm>
            <a:off x="4280233" y="3634631"/>
            <a:ext cx="367967" cy="384919"/>
            <a:chOff x="8385175" y="3870325"/>
            <a:chExt cx="473075" cy="473075"/>
          </a:xfrm>
          <a:solidFill>
            <a:schemeClr val="bg1"/>
          </a:solidFill>
        </p:grpSpPr>
        <p:sp>
          <p:nvSpPr>
            <p:cNvPr id="30" name="Freeform 29"/>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1" name="Freeform 30"/>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32" name="Group 31"/>
          <p:cNvGrpSpPr/>
          <p:nvPr/>
        </p:nvGrpSpPr>
        <p:grpSpPr>
          <a:xfrm>
            <a:off x="3429000" y="2664553"/>
            <a:ext cx="386546" cy="440597"/>
            <a:chOff x="8356600" y="3611563"/>
            <a:chExt cx="374650" cy="427037"/>
          </a:xfrm>
          <a:solidFill>
            <a:schemeClr val="bg1"/>
          </a:solidFill>
        </p:grpSpPr>
        <p:sp>
          <p:nvSpPr>
            <p:cNvPr id="33" name="Freeform 32"/>
            <p:cNvSpPr>
              <a:spLocks noEditPoints="1"/>
            </p:cNvSpPr>
            <p:nvPr/>
          </p:nvSpPr>
          <p:spPr bwMode="auto">
            <a:xfrm>
              <a:off x="8356600" y="3773488"/>
              <a:ext cx="374650" cy="265112"/>
            </a:xfrm>
            <a:custGeom>
              <a:avLst/>
              <a:gdLst>
                <a:gd name="T0" fmla="*/ 18 w 100"/>
                <a:gd name="T1" fmla="*/ 0 h 71"/>
                <a:gd name="T2" fmla="*/ 0 w 100"/>
                <a:gd name="T3" fmla="*/ 0 h 71"/>
                <a:gd name="T4" fmla="*/ 0 w 100"/>
                <a:gd name="T5" fmla="*/ 52 h 71"/>
                <a:gd name="T6" fmla="*/ 19 w 100"/>
                <a:gd name="T7" fmla="*/ 71 h 71"/>
                <a:gd name="T8" fmla="*/ 81 w 100"/>
                <a:gd name="T9" fmla="*/ 71 h 71"/>
                <a:gd name="T10" fmla="*/ 100 w 100"/>
                <a:gd name="T11" fmla="*/ 52 h 71"/>
                <a:gd name="T12" fmla="*/ 100 w 100"/>
                <a:gd name="T13" fmla="*/ 0 h 71"/>
                <a:gd name="T14" fmla="*/ 82 w 100"/>
                <a:gd name="T15" fmla="*/ 0 h 71"/>
                <a:gd name="T16" fmla="*/ 18 w 100"/>
                <a:gd name="T17" fmla="*/ 0 h 71"/>
                <a:gd name="T18" fmla="*/ 60 w 100"/>
                <a:gd name="T19" fmla="*/ 50 h 71"/>
                <a:gd name="T20" fmla="*/ 53 w 100"/>
                <a:gd name="T21" fmla="*/ 57 h 71"/>
                <a:gd name="T22" fmla="*/ 46 w 100"/>
                <a:gd name="T23" fmla="*/ 50 h 71"/>
                <a:gd name="T24" fmla="*/ 46 w 100"/>
                <a:gd name="T25" fmla="*/ 38 h 71"/>
                <a:gd name="T26" fmla="*/ 37 w 100"/>
                <a:gd name="T27" fmla="*/ 35 h 71"/>
                <a:gd name="T28" fmla="*/ 38 w 100"/>
                <a:gd name="T29" fmla="*/ 26 h 71"/>
                <a:gd name="T30" fmla="*/ 48 w 100"/>
                <a:gd name="T31" fmla="*/ 16 h 71"/>
                <a:gd name="T32" fmla="*/ 60 w 100"/>
                <a:gd name="T33" fmla="*/ 20 h 71"/>
                <a:gd name="T34" fmla="*/ 60 w 100"/>
                <a:gd name="T35" fmla="*/ 20 h 71"/>
                <a:gd name="T36" fmla="*/ 60 w 100"/>
                <a:gd name="T37" fmla="*/ 21 h 71"/>
                <a:gd name="T38" fmla="*/ 60 w 100"/>
                <a:gd name="T39"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71">
                  <a:moveTo>
                    <a:pt x="18" y="0"/>
                  </a:moveTo>
                  <a:cubicBezTo>
                    <a:pt x="0" y="0"/>
                    <a:pt x="0" y="0"/>
                    <a:pt x="0" y="0"/>
                  </a:cubicBezTo>
                  <a:cubicBezTo>
                    <a:pt x="0" y="52"/>
                    <a:pt x="0" y="52"/>
                    <a:pt x="0" y="52"/>
                  </a:cubicBezTo>
                  <a:cubicBezTo>
                    <a:pt x="0" y="63"/>
                    <a:pt x="8" y="71"/>
                    <a:pt x="19" y="71"/>
                  </a:cubicBezTo>
                  <a:cubicBezTo>
                    <a:pt x="81" y="71"/>
                    <a:pt x="81" y="71"/>
                    <a:pt x="81" y="71"/>
                  </a:cubicBezTo>
                  <a:cubicBezTo>
                    <a:pt x="91" y="71"/>
                    <a:pt x="100" y="63"/>
                    <a:pt x="100" y="52"/>
                  </a:cubicBezTo>
                  <a:cubicBezTo>
                    <a:pt x="100" y="0"/>
                    <a:pt x="100" y="0"/>
                    <a:pt x="100" y="0"/>
                  </a:cubicBezTo>
                  <a:cubicBezTo>
                    <a:pt x="82" y="0"/>
                    <a:pt x="82" y="0"/>
                    <a:pt x="82" y="0"/>
                  </a:cubicBezTo>
                  <a:lnTo>
                    <a:pt x="18" y="0"/>
                  </a:lnTo>
                  <a:close/>
                  <a:moveTo>
                    <a:pt x="60" y="50"/>
                  </a:moveTo>
                  <a:cubicBezTo>
                    <a:pt x="60" y="54"/>
                    <a:pt x="57" y="57"/>
                    <a:pt x="53" y="57"/>
                  </a:cubicBezTo>
                  <a:cubicBezTo>
                    <a:pt x="49" y="57"/>
                    <a:pt x="46" y="54"/>
                    <a:pt x="46" y="50"/>
                  </a:cubicBezTo>
                  <a:cubicBezTo>
                    <a:pt x="46" y="38"/>
                    <a:pt x="46" y="38"/>
                    <a:pt x="46" y="38"/>
                  </a:cubicBezTo>
                  <a:cubicBezTo>
                    <a:pt x="43" y="39"/>
                    <a:pt x="39" y="38"/>
                    <a:pt x="37" y="35"/>
                  </a:cubicBezTo>
                  <a:cubicBezTo>
                    <a:pt x="35" y="32"/>
                    <a:pt x="35" y="29"/>
                    <a:pt x="38" y="26"/>
                  </a:cubicBezTo>
                  <a:cubicBezTo>
                    <a:pt x="48" y="16"/>
                    <a:pt x="48" y="16"/>
                    <a:pt x="48" y="16"/>
                  </a:cubicBezTo>
                  <a:cubicBezTo>
                    <a:pt x="52" y="12"/>
                    <a:pt x="59" y="15"/>
                    <a:pt x="60" y="20"/>
                  </a:cubicBezTo>
                  <a:cubicBezTo>
                    <a:pt x="60" y="20"/>
                    <a:pt x="60" y="21"/>
                    <a:pt x="60" y="20"/>
                  </a:cubicBezTo>
                  <a:cubicBezTo>
                    <a:pt x="60" y="21"/>
                    <a:pt x="60" y="21"/>
                    <a:pt x="60" y="21"/>
                  </a:cubicBezTo>
                  <a:lnTo>
                    <a:pt x="6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4" name="Freeform 33"/>
            <p:cNvSpPr/>
            <p:nvPr/>
          </p:nvSpPr>
          <p:spPr bwMode="auto">
            <a:xfrm>
              <a:off x="8356600" y="3611563"/>
              <a:ext cx="374650" cy="134937"/>
            </a:xfrm>
            <a:custGeom>
              <a:avLst/>
              <a:gdLst>
                <a:gd name="T0" fmla="*/ 81 w 100"/>
                <a:gd name="T1" fmla="*/ 14 h 36"/>
                <a:gd name="T2" fmla="*/ 78 w 100"/>
                <a:gd name="T3" fmla="*/ 14 h 36"/>
                <a:gd name="T4" fmla="*/ 78 w 100"/>
                <a:gd name="T5" fmla="*/ 7 h 36"/>
                <a:gd name="T6" fmla="*/ 71 w 100"/>
                <a:gd name="T7" fmla="*/ 0 h 36"/>
                <a:gd name="T8" fmla="*/ 64 w 100"/>
                <a:gd name="T9" fmla="*/ 7 h 36"/>
                <a:gd name="T10" fmla="*/ 64 w 100"/>
                <a:gd name="T11" fmla="*/ 14 h 36"/>
                <a:gd name="T12" fmla="*/ 36 w 100"/>
                <a:gd name="T13" fmla="*/ 14 h 36"/>
                <a:gd name="T14" fmla="*/ 36 w 100"/>
                <a:gd name="T15" fmla="*/ 7 h 36"/>
                <a:gd name="T16" fmla="*/ 29 w 100"/>
                <a:gd name="T17" fmla="*/ 0 h 36"/>
                <a:gd name="T18" fmla="*/ 21 w 100"/>
                <a:gd name="T19" fmla="*/ 7 h 36"/>
                <a:gd name="T20" fmla="*/ 21 w 100"/>
                <a:gd name="T21" fmla="*/ 14 h 36"/>
                <a:gd name="T22" fmla="*/ 19 w 100"/>
                <a:gd name="T23" fmla="*/ 14 h 36"/>
                <a:gd name="T24" fmla="*/ 0 w 100"/>
                <a:gd name="T25" fmla="*/ 33 h 36"/>
                <a:gd name="T26" fmla="*/ 0 w 100"/>
                <a:gd name="T27" fmla="*/ 36 h 36"/>
                <a:gd name="T28" fmla="*/ 100 w 100"/>
                <a:gd name="T29" fmla="*/ 36 h 36"/>
                <a:gd name="T30" fmla="*/ 100 w 100"/>
                <a:gd name="T31" fmla="*/ 33 h 36"/>
                <a:gd name="T32" fmla="*/ 81 w 100"/>
                <a:gd name="T3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36">
                  <a:moveTo>
                    <a:pt x="81" y="14"/>
                  </a:moveTo>
                  <a:cubicBezTo>
                    <a:pt x="78" y="14"/>
                    <a:pt x="78" y="14"/>
                    <a:pt x="78" y="14"/>
                  </a:cubicBezTo>
                  <a:cubicBezTo>
                    <a:pt x="78" y="7"/>
                    <a:pt x="78" y="7"/>
                    <a:pt x="78" y="7"/>
                  </a:cubicBezTo>
                  <a:cubicBezTo>
                    <a:pt x="78" y="3"/>
                    <a:pt x="75" y="0"/>
                    <a:pt x="71" y="0"/>
                  </a:cubicBezTo>
                  <a:cubicBezTo>
                    <a:pt x="67" y="0"/>
                    <a:pt x="64" y="3"/>
                    <a:pt x="64" y="7"/>
                  </a:cubicBezTo>
                  <a:cubicBezTo>
                    <a:pt x="64" y="14"/>
                    <a:pt x="64" y="14"/>
                    <a:pt x="64" y="14"/>
                  </a:cubicBezTo>
                  <a:cubicBezTo>
                    <a:pt x="36" y="14"/>
                    <a:pt x="36" y="14"/>
                    <a:pt x="36" y="14"/>
                  </a:cubicBezTo>
                  <a:cubicBezTo>
                    <a:pt x="36" y="7"/>
                    <a:pt x="36" y="7"/>
                    <a:pt x="36" y="7"/>
                  </a:cubicBezTo>
                  <a:cubicBezTo>
                    <a:pt x="36" y="3"/>
                    <a:pt x="33" y="0"/>
                    <a:pt x="29" y="0"/>
                  </a:cubicBezTo>
                  <a:cubicBezTo>
                    <a:pt x="25" y="0"/>
                    <a:pt x="21" y="3"/>
                    <a:pt x="21" y="7"/>
                  </a:cubicBezTo>
                  <a:cubicBezTo>
                    <a:pt x="21" y="14"/>
                    <a:pt x="21" y="14"/>
                    <a:pt x="21" y="14"/>
                  </a:cubicBezTo>
                  <a:cubicBezTo>
                    <a:pt x="19" y="14"/>
                    <a:pt x="19" y="14"/>
                    <a:pt x="19" y="14"/>
                  </a:cubicBezTo>
                  <a:cubicBezTo>
                    <a:pt x="8" y="14"/>
                    <a:pt x="0" y="23"/>
                    <a:pt x="0" y="33"/>
                  </a:cubicBezTo>
                  <a:cubicBezTo>
                    <a:pt x="0" y="36"/>
                    <a:pt x="0" y="36"/>
                    <a:pt x="0" y="36"/>
                  </a:cubicBezTo>
                  <a:cubicBezTo>
                    <a:pt x="100" y="36"/>
                    <a:pt x="100" y="36"/>
                    <a:pt x="100" y="36"/>
                  </a:cubicBezTo>
                  <a:cubicBezTo>
                    <a:pt x="100" y="33"/>
                    <a:pt x="100" y="33"/>
                    <a:pt x="100" y="33"/>
                  </a:cubicBezTo>
                  <a:cubicBezTo>
                    <a:pt x="100" y="23"/>
                    <a:pt x="91" y="14"/>
                    <a:pt x="8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35" name="TextBox 34"/>
          <p:cNvSpPr txBox="1"/>
          <p:nvPr/>
        </p:nvSpPr>
        <p:spPr>
          <a:xfrm>
            <a:off x="1149132" y="1777484"/>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00C3D9"/>
                </a:solidFill>
                <a:latin typeface="+mj-lt"/>
              </a:rPr>
              <a:t>TEXT</a:t>
            </a:r>
            <a:endParaRPr lang="en-US">
              <a:solidFill>
                <a:srgbClr val="00C3D9"/>
              </a:solidFill>
              <a:latin typeface="+mj-lt"/>
            </a:endParaRPr>
          </a:p>
        </p:txBody>
      </p:sp>
      <p:sp>
        <p:nvSpPr>
          <p:cNvPr id="36" name="Rectangle 35"/>
          <p:cNvSpPr/>
          <p:nvPr/>
        </p:nvSpPr>
        <p:spPr>
          <a:xfrm>
            <a:off x="1143370" y="2033885"/>
            <a:ext cx="1628870"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Ipsums dand simply </a:t>
            </a:r>
            <a:r>
              <a:rPr lang="en-US" sz="1200">
                <a:solidFill>
                  <a:schemeClr val="bg1">
                    <a:lumMod val="85000"/>
                  </a:schemeClr>
                </a:solidFill>
              </a:rPr>
              <a:t>dummy </a:t>
            </a:r>
            <a:r>
              <a:rPr lang="en-US" sz="1200" smtClean="0">
                <a:solidFill>
                  <a:schemeClr val="bg1">
                    <a:lumMod val="85000"/>
                  </a:schemeClr>
                </a:solidFill>
              </a:rPr>
              <a:t>text. </a:t>
            </a:r>
            <a:endParaRPr lang="en-US" sz="1200">
              <a:solidFill>
                <a:schemeClr val="bg1">
                  <a:lumMod val="85000"/>
                </a:schemeClr>
              </a:solidFill>
            </a:endParaRPr>
          </a:p>
        </p:txBody>
      </p:sp>
      <p:sp>
        <p:nvSpPr>
          <p:cNvPr id="37" name="Rectangle 36"/>
          <p:cNvSpPr/>
          <p:nvPr/>
        </p:nvSpPr>
        <p:spPr>
          <a:xfrm rot="2744275">
            <a:off x="629866" y="1918695"/>
            <a:ext cx="405754" cy="405754"/>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1149131" y="3606284"/>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3C301"/>
                </a:solidFill>
                <a:latin typeface="+mj-lt"/>
              </a:rPr>
              <a:t>TEXT</a:t>
            </a:r>
            <a:endParaRPr lang="en-US">
              <a:solidFill>
                <a:srgbClr val="F3C301"/>
              </a:solidFill>
              <a:latin typeface="+mj-lt"/>
            </a:endParaRPr>
          </a:p>
        </p:txBody>
      </p:sp>
      <p:sp>
        <p:nvSpPr>
          <p:cNvPr id="39" name="Rectangle 38"/>
          <p:cNvSpPr/>
          <p:nvPr/>
        </p:nvSpPr>
        <p:spPr>
          <a:xfrm>
            <a:off x="1143369" y="3862685"/>
            <a:ext cx="1628870"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Ipsums dand simply </a:t>
            </a:r>
            <a:r>
              <a:rPr lang="en-US" sz="1200">
                <a:solidFill>
                  <a:schemeClr val="bg1">
                    <a:lumMod val="85000"/>
                  </a:schemeClr>
                </a:solidFill>
              </a:rPr>
              <a:t>dummy </a:t>
            </a:r>
            <a:r>
              <a:rPr lang="en-US" sz="1200" smtClean="0">
                <a:solidFill>
                  <a:schemeClr val="bg1">
                    <a:lumMod val="85000"/>
                  </a:schemeClr>
                </a:solidFill>
              </a:rPr>
              <a:t>text. </a:t>
            </a:r>
            <a:endParaRPr lang="en-US" sz="1200">
              <a:solidFill>
                <a:schemeClr val="bg1">
                  <a:lumMod val="85000"/>
                </a:schemeClr>
              </a:solidFill>
            </a:endParaRPr>
          </a:p>
        </p:txBody>
      </p:sp>
      <p:sp>
        <p:nvSpPr>
          <p:cNvPr id="40" name="Rectangle 39"/>
          <p:cNvSpPr/>
          <p:nvPr/>
        </p:nvSpPr>
        <p:spPr>
          <a:xfrm rot="2744275">
            <a:off x="629865" y="3747495"/>
            <a:ext cx="405754" cy="405754"/>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6987492" y="168979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42" name="Rectangle 41"/>
          <p:cNvSpPr/>
          <p:nvPr/>
        </p:nvSpPr>
        <p:spPr>
          <a:xfrm>
            <a:off x="6981730" y="1946197"/>
            <a:ext cx="1628870"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Ipsums dand simply </a:t>
            </a:r>
            <a:r>
              <a:rPr lang="en-US" sz="1200">
                <a:solidFill>
                  <a:schemeClr val="bg1">
                    <a:lumMod val="85000"/>
                  </a:schemeClr>
                </a:solidFill>
              </a:rPr>
              <a:t>dummy </a:t>
            </a:r>
            <a:r>
              <a:rPr lang="en-US" sz="1200" smtClean="0">
                <a:solidFill>
                  <a:schemeClr val="bg1">
                    <a:lumMod val="85000"/>
                  </a:schemeClr>
                </a:solidFill>
              </a:rPr>
              <a:t>text. </a:t>
            </a:r>
            <a:endParaRPr lang="en-US" sz="1200">
              <a:solidFill>
                <a:schemeClr val="bg1">
                  <a:lumMod val="85000"/>
                </a:schemeClr>
              </a:solidFill>
            </a:endParaRPr>
          </a:p>
        </p:txBody>
      </p:sp>
      <p:sp>
        <p:nvSpPr>
          <p:cNvPr id="43" name="Rectangle 42"/>
          <p:cNvSpPr/>
          <p:nvPr/>
        </p:nvSpPr>
        <p:spPr>
          <a:xfrm rot="2744275">
            <a:off x="6468226" y="1831007"/>
            <a:ext cx="405754" cy="405754"/>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p:cNvSpPr txBox="1"/>
          <p:nvPr/>
        </p:nvSpPr>
        <p:spPr>
          <a:xfrm>
            <a:off x="6987491" y="3518596"/>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1FD89C"/>
                </a:solidFill>
                <a:latin typeface="+mj-lt"/>
              </a:rPr>
              <a:t>TEXT</a:t>
            </a:r>
            <a:endParaRPr lang="en-US">
              <a:solidFill>
                <a:srgbClr val="1FD89C"/>
              </a:solidFill>
              <a:latin typeface="+mj-lt"/>
            </a:endParaRPr>
          </a:p>
        </p:txBody>
      </p:sp>
      <p:sp>
        <p:nvSpPr>
          <p:cNvPr id="45" name="Rectangle 44"/>
          <p:cNvSpPr/>
          <p:nvPr/>
        </p:nvSpPr>
        <p:spPr>
          <a:xfrm>
            <a:off x="6981729" y="3774997"/>
            <a:ext cx="1628870" cy="461665"/>
          </a:xfrm>
          <a:prstGeom prst="rect">
            <a:avLst/>
          </a:prstGeom>
        </p:spPr>
        <p:txBody>
          <a:bodyPr wrap="square">
            <a:spAutoFit/>
          </a:bodyPr>
          <a:lstStyle/>
          <a:p>
            <a:pPr algn="just"/>
            <a:r>
              <a:rPr lang="en-US" sz="1200">
                <a:solidFill>
                  <a:schemeClr val="bg1">
                    <a:lumMod val="85000"/>
                  </a:schemeClr>
                </a:solidFill>
              </a:rPr>
              <a:t>Lorem </a:t>
            </a:r>
            <a:r>
              <a:rPr lang="en-US" sz="1200" smtClean="0">
                <a:solidFill>
                  <a:schemeClr val="bg1">
                    <a:lumMod val="85000"/>
                  </a:schemeClr>
                </a:solidFill>
              </a:rPr>
              <a:t>Ipsums dand simply </a:t>
            </a:r>
            <a:r>
              <a:rPr lang="en-US" sz="1200">
                <a:solidFill>
                  <a:schemeClr val="bg1">
                    <a:lumMod val="85000"/>
                  </a:schemeClr>
                </a:solidFill>
              </a:rPr>
              <a:t>dummy </a:t>
            </a:r>
            <a:r>
              <a:rPr lang="en-US" sz="1200" smtClean="0">
                <a:solidFill>
                  <a:schemeClr val="bg1">
                    <a:lumMod val="85000"/>
                  </a:schemeClr>
                </a:solidFill>
              </a:rPr>
              <a:t>text. </a:t>
            </a:r>
            <a:endParaRPr lang="en-US" sz="1200">
              <a:solidFill>
                <a:schemeClr val="bg1">
                  <a:lumMod val="85000"/>
                </a:schemeClr>
              </a:solidFill>
            </a:endParaRPr>
          </a:p>
        </p:txBody>
      </p:sp>
      <p:sp>
        <p:nvSpPr>
          <p:cNvPr id="46" name="Rectangle 45"/>
          <p:cNvSpPr/>
          <p:nvPr/>
        </p:nvSpPr>
        <p:spPr>
          <a:xfrm rot="2744275">
            <a:off x="6468225" y="3659807"/>
            <a:ext cx="405754" cy="405754"/>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620168" y="1957510"/>
            <a:ext cx="425147" cy="338554"/>
          </a:xfrm>
          <a:prstGeom prst="rect">
            <a:avLst/>
          </a:prstGeom>
          <a:noFill/>
        </p:spPr>
        <p:txBody>
          <a:bodyPr wrap="square" rtlCol="0">
            <a:spAutoFit/>
          </a:bodyPr>
          <a:lstStyle/>
          <a:p>
            <a:pPr algn="ctr"/>
            <a:r>
              <a:rPr lang="en-US" sz="1600" smtClean="0">
                <a:solidFill>
                  <a:schemeClr val="bg1"/>
                </a:solidFill>
                <a:latin typeface="+mj-lt"/>
              </a:rPr>
              <a:t>A.</a:t>
            </a:r>
            <a:endParaRPr lang="en-US" sz="1600">
              <a:solidFill>
                <a:schemeClr val="bg1"/>
              </a:solidFill>
              <a:latin typeface="+mj-lt"/>
            </a:endParaRPr>
          </a:p>
        </p:txBody>
      </p:sp>
      <p:sp>
        <p:nvSpPr>
          <p:cNvPr id="48" name="TextBox 47"/>
          <p:cNvSpPr txBox="1"/>
          <p:nvPr/>
        </p:nvSpPr>
        <p:spPr>
          <a:xfrm>
            <a:off x="649691" y="3790950"/>
            <a:ext cx="425147" cy="338554"/>
          </a:xfrm>
          <a:prstGeom prst="rect">
            <a:avLst/>
          </a:prstGeom>
          <a:noFill/>
        </p:spPr>
        <p:txBody>
          <a:bodyPr wrap="square" rtlCol="0">
            <a:spAutoFit/>
          </a:bodyPr>
          <a:lstStyle/>
          <a:p>
            <a:pPr algn="ctr"/>
            <a:r>
              <a:rPr lang="en-US" sz="1600" smtClean="0">
                <a:solidFill>
                  <a:schemeClr val="bg1"/>
                </a:solidFill>
                <a:latin typeface="+mj-lt"/>
              </a:rPr>
              <a:t>B.</a:t>
            </a:r>
            <a:endParaRPr lang="en-US" sz="1600">
              <a:solidFill>
                <a:schemeClr val="bg1"/>
              </a:solidFill>
              <a:latin typeface="+mj-lt"/>
            </a:endParaRPr>
          </a:p>
        </p:txBody>
      </p:sp>
      <p:sp>
        <p:nvSpPr>
          <p:cNvPr id="49" name="TextBox 48"/>
          <p:cNvSpPr txBox="1"/>
          <p:nvPr/>
        </p:nvSpPr>
        <p:spPr>
          <a:xfrm>
            <a:off x="6458528" y="1862236"/>
            <a:ext cx="425147" cy="338554"/>
          </a:xfrm>
          <a:prstGeom prst="rect">
            <a:avLst/>
          </a:prstGeom>
          <a:noFill/>
        </p:spPr>
        <p:txBody>
          <a:bodyPr wrap="square" rtlCol="0">
            <a:spAutoFit/>
          </a:bodyPr>
          <a:lstStyle/>
          <a:p>
            <a:pPr algn="ctr"/>
            <a:r>
              <a:rPr lang="en-US" sz="1600" smtClean="0">
                <a:solidFill>
                  <a:schemeClr val="bg1"/>
                </a:solidFill>
                <a:latin typeface="+mj-lt"/>
              </a:rPr>
              <a:t>C.</a:t>
            </a:r>
            <a:endParaRPr lang="en-US" sz="1600">
              <a:solidFill>
                <a:schemeClr val="bg1"/>
              </a:solidFill>
              <a:latin typeface="+mj-lt"/>
            </a:endParaRPr>
          </a:p>
        </p:txBody>
      </p:sp>
      <p:sp>
        <p:nvSpPr>
          <p:cNvPr id="50" name="TextBox 49"/>
          <p:cNvSpPr txBox="1"/>
          <p:nvPr/>
        </p:nvSpPr>
        <p:spPr>
          <a:xfrm>
            <a:off x="6458528" y="3714750"/>
            <a:ext cx="425147" cy="338554"/>
          </a:xfrm>
          <a:prstGeom prst="rect">
            <a:avLst/>
          </a:prstGeom>
          <a:noFill/>
        </p:spPr>
        <p:txBody>
          <a:bodyPr wrap="square" rtlCol="0">
            <a:spAutoFit/>
          </a:bodyPr>
          <a:lstStyle/>
          <a:p>
            <a:pPr algn="ctr"/>
            <a:r>
              <a:rPr lang="en-US" sz="1600" smtClean="0">
                <a:solidFill>
                  <a:schemeClr val="bg1"/>
                </a:solidFill>
                <a:latin typeface="+mj-lt"/>
              </a:rPr>
              <a:t>D.</a:t>
            </a:r>
            <a:endParaRPr lang="en-US" sz="1600">
              <a:solidFill>
                <a:schemeClr val="bg1"/>
              </a:solidFill>
              <a:latin typeface="+mj-lt"/>
            </a:endParaRPr>
          </a:p>
        </p:txBody>
      </p:sp>
      <p:sp>
        <p:nvSpPr>
          <p:cNvPr id="53" name="TextBox 52"/>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55" name="TextBox 54"/>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right)">
                                      <p:cBhvr>
                                        <p:cTn id="19" dur="500"/>
                                        <p:tgtEl>
                                          <p:spTgt spid="1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up)">
                                      <p:cBhvr>
                                        <p:cTn id="31" dur="500"/>
                                        <p:tgtEl>
                                          <p:spTgt spid="16"/>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right)">
                                      <p:cBhvr>
                                        <p:cTn id="35" dur="500"/>
                                        <p:tgtEl>
                                          <p:spTgt spid="1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fade">
                                      <p:cBhvr>
                                        <p:cTn id="51" dur="500"/>
                                        <p:tgtEl>
                                          <p:spTgt spid="29"/>
                                        </p:tgtEl>
                                      </p:cBhvr>
                                    </p:animEffect>
                                  </p:childTnLst>
                                </p:cTn>
                              </p:par>
                            </p:childTnLst>
                          </p:cTn>
                        </p:par>
                        <p:par>
                          <p:cTn id="52" fill="hold">
                            <p:stCondLst>
                              <p:cond delay="6000"/>
                            </p:stCondLst>
                            <p:childTnLst>
                              <p:par>
                                <p:cTn id="53" presetID="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250" fill="hold"/>
                                        <p:tgtEl>
                                          <p:spTgt spid="37"/>
                                        </p:tgtEl>
                                        <p:attrNameLst>
                                          <p:attrName>ppt_x</p:attrName>
                                        </p:attrNameLst>
                                      </p:cBhvr>
                                      <p:tavLst>
                                        <p:tav tm="0">
                                          <p:val>
                                            <p:strVal val="#ppt_x"/>
                                          </p:val>
                                        </p:tav>
                                        <p:tav tm="100000">
                                          <p:val>
                                            <p:strVal val="#ppt_x"/>
                                          </p:val>
                                        </p:tav>
                                      </p:tavLst>
                                    </p:anim>
                                    <p:anim calcmode="lin" valueType="num">
                                      <p:cBhvr additive="base">
                                        <p:cTn id="56" dur="250" fill="hold"/>
                                        <p:tgtEl>
                                          <p:spTgt spid="37"/>
                                        </p:tgtEl>
                                        <p:attrNameLst>
                                          <p:attrName>ppt_y</p:attrName>
                                        </p:attrNameLst>
                                      </p:cBhvr>
                                      <p:tavLst>
                                        <p:tav tm="0">
                                          <p:val>
                                            <p:strVal val="1+#ppt_h/2"/>
                                          </p:val>
                                        </p:tav>
                                        <p:tav tm="100000">
                                          <p:val>
                                            <p:strVal val="#ppt_y"/>
                                          </p:val>
                                        </p:tav>
                                      </p:tavLst>
                                    </p:anim>
                                  </p:childTnLst>
                                </p:cTn>
                              </p:par>
                            </p:childTnLst>
                          </p:cTn>
                        </p:par>
                        <p:par>
                          <p:cTn id="57" fill="hold">
                            <p:stCondLst>
                              <p:cond delay="6500"/>
                            </p:stCondLst>
                            <p:childTnLst>
                              <p:par>
                                <p:cTn id="58" presetID="2" presetClass="entr" presetSubtype="4" fill="hold" grpId="0" nodeType="after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250" fill="hold"/>
                                        <p:tgtEl>
                                          <p:spTgt spid="40"/>
                                        </p:tgtEl>
                                        <p:attrNameLst>
                                          <p:attrName>ppt_x</p:attrName>
                                        </p:attrNameLst>
                                      </p:cBhvr>
                                      <p:tavLst>
                                        <p:tav tm="0">
                                          <p:val>
                                            <p:strVal val="#ppt_x"/>
                                          </p:val>
                                        </p:tav>
                                        <p:tav tm="100000">
                                          <p:val>
                                            <p:strVal val="#ppt_x"/>
                                          </p:val>
                                        </p:tav>
                                      </p:tavLst>
                                    </p:anim>
                                    <p:anim calcmode="lin" valueType="num">
                                      <p:cBhvr additive="base">
                                        <p:cTn id="61" dur="250" fill="hold"/>
                                        <p:tgtEl>
                                          <p:spTgt spid="40"/>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2" presetClass="entr" presetSubtype="4" fill="hold" grpId="0" nodeType="after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250" fill="hold"/>
                                        <p:tgtEl>
                                          <p:spTgt spid="43"/>
                                        </p:tgtEl>
                                        <p:attrNameLst>
                                          <p:attrName>ppt_x</p:attrName>
                                        </p:attrNameLst>
                                      </p:cBhvr>
                                      <p:tavLst>
                                        <p:tav tm="0">
                                          <p:val>
                                            <p:strVal val="#ppt_x"/>
                                          </p:val>
                                        </p:tav>
                                        <p:tav tm="100000">
                                          <p:val>
                                            <p:strVal val="#ppt_x"/>
                                          </p:val>
                                        </p:tav>
                                      </p:tavLst>
                                    </p:anim>
                                    <p:anim calcmode="lin" valueType="num">
                                      <p:cBhvr additive="base">
                                        <p:cTn id="66" dur="250" fill="hold"/>
                                        <p:tgtEl>
                                          <p:spTgt spid="43"/>
                                        </p:tgtEl>
                                        <p:attrNameLst>
                                          <p:attrName>ppt_y</p:attrName>
                                        </p:attrNameLst>
                                      </p:cBhvr>
                                      <p:tavLst>
                                        <p:tav tm="0">
                                          <p:val>
                                            <p:strVal val="1+#ppt_h/2"/>
                                          </p:val>
                                        </p:tav>
                                        <p:tav tm="100000">
                                          <p:val>
                                            <p:strVal val="#ppt_y"/>
                                          </p:val>
                                        </p:tav>
                                      </p:tavLst>
                                    </p:anim>
                                  </p:childTnLst>
                                </p:cTn>
                              </p:par>
                            </p:childTnLst>
                          </p:cTn>
                        </p:par>
                        <p:par>
                          <p:cTn id="67" fill="hold">
                            <p:stCondLst>
                              <p:cond delay="7500"/>
                            </p:stCondLst>
                            <p:childTnLst>
                              <p:par>
                                <p:cTn id="68" presetID="2" presetClass="entr" presetSubtype="4" fill="hold" grpId="0" nodeType="afterEffect">
                                  <p:stCondLst>
                                    <p:cond delay="0"/>
                                  </p:stCondLst>
                                  <p:childTnLst>
                                    <p:set>
                                      <p:cBhvr>
                                        <p:cTn id="69" dur="1" fill="hold">
                                          <p:stCondLst>
                                            <p:cond delay="0"/>
                                          </p:stCondLst>
                                        </p:cTn>
                                        <p:tgtEl>
                                          <p:spTgt spid="46"/>
                                        </p:tgtEl>
                                        <p:attrNameLst>
                                          <p:attrName>style.visibility</p:attrName>
                                        </p:attrNameLst>
                                      </p:cBhvr>
                                      <p:to>
                                        <p:strVal val="visible"/>
                                      </p:to>
                                    </p:set>
                                    <p:anim calcmode="lin" valueType="num">
                                      <p:cBhvr additive="base">
                                        <p:cTn id="70" dur="250" fill="hold"/>
                                        <p:tgtEl>
                                          <p:spTgt spid="46"/>
                                        </p:tgtEl>
                                        <p:attrNameLst>
                                          <p:attrName>ppt_x</p:attrName>
                                        </p:attrNameLst>
                                      </p:cBhvr>
                                      <p:tavLst>
                                        <p:tav tm="0">
                                          <p:val>
                                            <p:strVal val="#ppt_x"/>
                                          </p:val>
                                        </p:tav>
                                        <p:tav tm="100000">
                                          <p:val>
                                            <p:strVal val="#ppt_x"/>
                                          </p:val>
                                        </p:tav>
                                      </p:tavLst>
                                    </p:anim>
                                    <p:anim calcmode="lin" valueType="num">
                                      <p:cBhvr additive="base">
                                        <p:cTn id="71" dur="250" fill="hold"/>
                                        <p:tgtEl>
                                          <p:spTgt spid="46"/>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fade">
                                      <p:cBhvr>
                                        <p:cTn id="75" dur="500"/>
                                        <p:tgtEl>
                                          <p:spTgt spid="47"/>
                                        </p:tgtEl>
                                      </p:cBhvr>
                                    </p:animEffect>
                                  </p:childTnLst>
                                </p:cTn>
                              </p:par>
                            </p:childTnLst>
                          </p:cTn>
                        </p:par>
                        <p:par>
                          <p:cTn id="76" fill="hold">
                            <p:stCondLst>
                              <p:cond delay="8500"/>
                            </p:stCondLst>
                            <p:childTnLst>
                              <p:par>
                                <p:cTn id="77" presetID="10" presetClass="entr" presetSubtype="0" fill="hold" grpId="0" nodeType="afterEffect">
                                  <p:stCondLst>
                                    <p:cond delay="0"/>
                                  </p:stCondLst>
                                  <p:childTnLst>
                                    <p:set>
                                      <p:cBhvr>
                                        <p:cTn id="78" dur="1" fill="hold">
                                          <p:stCondLst>
                                            <p:cond delay="0"/>
                                          </p:stCondLst>
                                        </p:cTn>
                                        <p:tgtEl>
                                          <p:spTgt spid="48"/>
                                        </p:tgtEl>
                                        <p:attrNameLst>
                                          <p:attrName>style.visibility</p:attrName>
                                        </p:attrNameLst>
                                      </p:cBhvr>
                                      <p:to>
                                        <p:strVal val="visible"/>
                                      </p:to>
                                    </p:set>
                                    <p:animEffect transition="in" filter="fade">
                                      <p:cBhvr>
                                        <p:cTn id="79" dur="500"/>
                                        <p:tgtEl>
                                          <p:spTgt spid="48"/>
                                        </p:tgtEl>
                                      </p:cBhvr>
                                    </p:animEffect>
                                  </p:childTnLst>
                                </p:cTn>
                              </p:par>
                            </p:childTnLst>
                          </p:cTn>
                        </p:par>
                        <p:par>
                          <p:cTn id="80" fill="hold">
                            <p:stCondLst>
                              <p:cond delay="9000"/>
                            </p:stCondLst>
                            <p:childTnLst>
                              <p:par>
                                <p:cTn id="81" presetID="10" presetClass="entr" presetSubtype="0" fill="hold" grpId="0" nodeType="afterEffect">
                                  <p:stCondLst>
                                    <p:cond delay="0"/>
                                  </p:stCondLst>
                                  <p:childTnLst>
                                    <p:set>
                                      <p:cBhvr>
                                        <p:cTn id="82" dur="1" fill="hold">
                                          <p:stCondLst>
                                            <p:cond delay="0"/>
                                          </p:stCondLst>
                                        </p:cTn>
                                        <p:tgtEl>
                                          <p:spTgt spid="49"/>
                                        </p:tgtEl>
                                        <p:attrNameLst>
                                          <p:attrName>style.visibility</p:attrName>
                                        </p:attrNameLst>
                                      </p:cBhvr>
                                      <p:to>
                                        <p:strVal val="visible"/>
                                      </p:to>
                                    </p:set>
                                    <p:animEffect transition="in" filter="fade">
                                      <p:cBhvr>
                                        <p:cTn id="83" dur="500"/>
                                        <p:tgtEl>
                                          <p:spTgt spid="49"/>
                                        </p:tgtEl>
                                      </p:cBhvr>
                                    </p:animEffect>
                                  </p:childTnLst>
                                </p:cTn>
                              </p:par>
                            </p:childTnLst>
                          </p:cTn>
                        </p:par>
                        <p:par>
                          <p:cTn id="84" fill="hold">
                            <p:stCondLst>
                              <p:cond delay="95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childTnLst>
                          </p:cTn>
                        </p:par>
                        <p:par>
                          <p:cTn id="88" fill="hold">
                            <p:stCondLst>
                              <p:cond delay="10000"/>
                            </p:stCondLst>
                            <p:childTnLst>
                              <p:par>
                                <p:cTn id="89" presetID="2" presetClass="entr" presetSubtype="4" fill="hold" grpId="0" nodeType="after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250" fill="hold"/>
                                        <p:tgtEl>
                                          <p:spTgt spid="35"/>
                                        </p:tgtEl>
                                        <p:attrNameLst>
                                          <p:attrName>ppt_x</p:attrName>
                                        </p:attrNameLst>
                                      </p:cBhvr>
                                      <p:tavLst>
                                        <p:tav tm="0">
                                          <p:val>
                                            <p:strVal val="#ppt_x"/>
                                          </p:val>
                                        </p:tav>
                                        <p:tav tm="100000">
                                          <p:val>
                                            <p:strVal val="#ppt_x"/>
                                          </p:val>
                                        </p:tav>
                                      </p:tavLst>
                                    </p:anim>
                                    <p:anim calcmode="lin" valueType="num">
                                      <p:cBhvr additive="base">
                                        <p:cTn id="92" dur="250" fill="hold"/>
                                        <p:tgtEl>
                                          <p:spTgt spid="35"/>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2" presetClass="entr" presetSubtype="4" fill="hold" grpId="0" nodeType="afterEffect">
                                  <p:stCondLst>
                                    <p:cond delay="0"/>
                                  </p:stCondLst>
                                  <p:childTnLst>
                                    <p:set>
                                      <p:cBhvr>
                                        <p:cTn id="95" dur="1" fill="hold">
                                          <p:stCondLst>
                                            <p:cond delay="0"/>
                                          </p:stCondLst>
                                        </p:cTn>
                                        <p:tgtEl>
                                          <p:spTgt spid="38"/>
                                        </p:tgtEl>
                                        <p:attrNameLst>
                                          <p:attrName>style.visibility</p:attrName>
                                        </p:attrNameLst>
                                      </p:cBhvr>
                                      <p:to>
                                        <p:strVal val="visible"/>
                                      </p:to>
                                    </p:set>
                                    <p:anim calcmode="lin" valueType="num">
                                      <p:cBhvr additive="base">
                                        <p:cTn id="96" dur="250" fill="hold"/>
                                        <p:tgtEl>
                                          <p:spTgt spid="38"/>
                                        </p:tgtEl>
                                        <p:attrNameLst>
                                          <p:attrName>ppt_x</p:attrName>
                                        </p:attrNameLst>
                                      </p:cBhvr>
                                      <p:tavLst>
                                        <p:tav tm="0">
                                          <p:val>
                                            <p:strVal val="#ppt_x"/>
                                          </p:val>
                                        </p:tav>
                                        <p:tav tm="100000">
                                          <p:val>
                                            <p:strVal val="#ppt_x"/>
                                          </p:val>
                                        </p:tav>
                                      </p:tavLst>
                                    </p:anim>
                                    <p:anim calcmode="lin" valueType="num">
                                      <p:cBhvr additive="base">
                                        <p:cTn id="97" dur="250" fill="hold"/>
                                        <p:tgtEl>
                                          <p:spTgt spid="38"/>
                                        </p:tgtEl>
                                        <p:attrNameLst>
                                          <p:attrName>ppt_y</p:attrName>
                                        </p:attrNameLst>
                                      </p:cBhvr>
                                      <p:tavLst>
                                        <p:tav tm="0">
                                          <p:val>
                                            <p:strVal val="1+#ppt_h/2"/>
                                          </p:val>
                                        </p:tav>
                                        <p:tav tm="100000">
                                          <p:val>
                                            <p:strVal val="#ppt_y"/>
                                          </p:val>
                                        </p:tav>
                                      </p:tavLst>
                                    </p:anim>
                                  </p:childTnLst>
                                </p:cTn>
                              </p:par>
                            </p:childTnLst>
                          </p:cTn>
                        </p:par>
                        <p:par>
                          <p:cTn id="98" fill="hold">
                            <p:stCondLst>
                              <p:cond delay="11000"/>
                            </p:stCondLst>
                            <p:childTnLst>
                              <p:par>
                                <p:cTn id="99" presetID="2" presetClass="entr" presetSubtype="4" fill="hold" grpId="0" nodeType="afterEffect">
                                  <p:stCondLst>
                                    <p:cond delay="0"/>
                                  </p:stCondLst>
                                  <p:childTnLst>
                                    <p:set>
                                      <p:cBhvr>
                                        <p:cTn id="100" dur="1" fill="hold">
                                          <p:stCondLst>
                                            <p:cond delay="0"/>
                                          </p:stCondLst>
                                        </p:cTn>
                                        <p:tgtEl>
                                          <p:spTgt spid="41"/>
                                        </p:tgtEl>
                                        <p:attrNameLst>
                                          <p:attrName>style.visibility</p:attrName>
                                        </p:attrNameLst>
                                      </p:cBhvr>
                                      <p:to>
                                        <p:strVal val="visible"/>
                                      </p:to>
                                    </p:set>
                                    <p:anim calcmode="lin" valueType="num">
                                      <p:cBhvr additive="base">
                                        <p:cTn id="101" dur="250" fill="hold"/>
                                        <p:tgtEl>
                                          <p:spTgt spid="41"/>
                                        </p:tgtEl>
                                        <p:attrNameLst>
                                          <p:attrName>ppt_x</p:attrName>
                                        </p:attrNameLst>
                                      </p:cBhvr>
                                      <p:tavLst>
                                        <p:tav tm="0">
                                          <p:val>
                                            <p:strVal val="#ppt_x"/>
                                          </p:val>
                                        </p:tav>
                                        <p:tav tm="100000">
                                          <p:val>
                                            <p:strVal val="#ppt_x"/>
                                          </p:val>
                                        </p:tav>
                                      </p:tavLst>
                                    </p:anim>
                                    <p:anim calcmode="lin" valueType="num">
                                      <p:cBhvr additive="base">
                                        <p:cTn id="102" dur="250" fill="hold"/>
                                        <p:tgtEl>
                                          <p:spTgt spid="41"/>
                                        </p:tgtEl>
                                        <p:attrNameLst>
                                          <p:attrName>ppt_y</p:attrName>
                                        </p:attrNameLst>
                                      </p:cBhvr>
                                      <p:tavLst>
                                        <p:tav tm="0">
                                          <p:val>
                                            <p:strVal val="1+#ppt_h/2"/>
                                          </p:val>
                                        </p:tav>
                                        <p:tav tm="100000">
                                          <p:val>
                                            <p:strVal val="#ppt_y"/>
                                          </p:val>
                                        </p:tav>
                                      </p:tavLst>
                                    </p:anim>
                                  </p:childTnLst>
                                </p:cTn>
                              </p:par>
                            </p:childTnLst>
                          </p:cTn>
                        </p:par>
                        <p:par>
                          <p:cTn id="103" fill="hold">
                            <p:stCondLst>
                              <p:cond delay="11500"/>
                            </p:stCondLst>
                            <p:childTnLst>
                              <p:par>
                                <p:cTn id="104" presetID="2" presetClass="entr" presetSubtype="4" fill="hold" grpId="0" nodeType="afterEffect">
                                  <p:stCondLst>
                                    <p:cond delay="0"/>
                                  </p:stCondLst>
                                  <p:childTnLst>
                                    <p:set>
                                      <p:cBhvr>
                                        <p:cTn id="105" dur="1" fill="hold">
                                          <p:stCondLst>
                                            <p:cond delay="0"/>
                                          </p:stCondLst>
                                        </p:cTn>
                                        <p:tgtEl>
                                          <p:spTgt spid="44"/>
                                        </p:tgtEl>
                                        <p:attrNameLst>
                                          <p:attrName>style.visibility</p:attrName>
                                        </p:attrNameLst>
                                      </p:cBhvr>
                                      <p:to>
                                        <p:strVal val="visible"/>
                                      </p:to>
                                    </p:set>
                                    <p:anim calcmode="lin" valueType="num">
                                      <p:cBhvr additive="base">
                                        <p:cTn id="106" dur="250" fill="hold"/>
                                        <p:tgtEl>
                                          <p:spTgt spid="44"/>
                                        </p:tgtEl>
                                        <p:attrNameLst>
                                          <p:attrName>ppt_x</p:attrName>
                                        </p:attrNameLst>
                                      </p:cBhvr>
                                      <p:tavLst>
                                        <p:tav tm="0">
                                          <p:val>
                                            <p:strVal val="#ppt_x"/>
                                          </p:val>
                                        </p:tav>
                                        <p:tav tm="100000">
                                          <p:val>
                                            <p:strVal val="#ppt_x"/>
                                          </p:val>
                                        </p:tav>
                                      </p:tavLst>
                                    </p:anim>
                                    <p:anim calcmode="lin" valueType="num">
                                      <p:cBhvr additive="base">
                                        <p:cTn id="107" dur="250" fill="hold"/>
                                        <p:tgtEl>
                                          <p:spTgt spid="44"/>
                                        </p:tgtEl>
                                        <p:attrNameLst>
                                          <p:attrName>ppt_y</p:attrName>
                                        </p:attrNameLst>
                                      </p:cBhvr>
                                      <p:tavLst>
                                        <p:tav tm="0">
                                          <p:val>
                                            <p:strVal val="1+#ppt_h/2"/>
                                          </p:val>
                                        </p:tav>
                                        <p:tav tm="100000">
                                          <p:val>
                                            <p:strVal val="#ppt_y"/>
                                          </p:val>
                                        </p:tav>
                                      </p:tavLst>
                                    </p:anim>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36"/>
                                        </p:tgtEl>
                                        <p:attrNameLst>
                                          <p:attrName>style.visibility</p:attrName>
                                        </p:attrNameLst>
                                      </p:cBhvr>
                                      <p:to>
                                        <p:strVal val="visible"/>
                                      </p:to>
                                    </p:set>
                                    <p:animEffect transition="in" filter="fade">
                                      <p:cBhvr>
                                        <p:cTn id="111" dur="500"/>
                                        <p:tgtEl>
                                          <p:spTgt spid="36"/>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500"/>
                                        <p:tgtEl>
                                          <p:spTgt spid="39"/>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42"/>
                                        </p:tgtEl>
                                        <p:attrNameLst>
                                          <p:attrName>style.visibility</p:attrName>
                                        </p:attrNameLst>
                                      </p:cBhvr>
                                      <p:to>
                                        <p:strVal val="visible"/>
                                      </p:to>
                                    </p:set>
                                    <p:animEffect transition="in" filter="fade">
                                      <p:cBhvr>
                                        <p:cTn id="119" dur="500"/>
                                        <p:tgtEl>
                                          <p:spTgt spid="42"/>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45"/>
                                        </p:tgtEl>
                                        <p:attrNameLst>
                                          <p:attrName>style.visibility</p:attrName>
                                        </p:attrNameLst>
                                      </p:cBhvr>
                                      <p:to>
                                        <p:strVal val="visible"/>
                                      </p:to>
                                    </p:set>
                                    <p:animEffect transition="in" filter="fade">
                                      <p:cBhvr>
                                        <p:cTn id="123" dur="500"/>
                                        <p:tgtEl>
                                          <p:spTgt spid="45"/>
                                        </p:tgtEl>
                                      </p:cBhvr>
                                    </p:animEffect>
                                  </p:childTnLst>
                                </p:cTn>
                              </p:par>
                            </p:childTnLst>
                          </p:cTn>
                        </p:par>
                        <p:par>
                          <p:cTn id="124" fill="hold">
                            <p:stCondLst>
                              <p:cond delay="14000"/>
                            </p:stCondLst>
                            <p:childTnLst>
                              <p:par>
                                <p:cTn id="125" presetID="37" presetClass="entr" presetSubtype="0"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fade">
                                      <p:cBhvr>
                                        <p:cTn id="127" dur="750"/>
                                        <p:tgtEl>
                                          <p:spTgt spid="53"/>
                                        </p:tgtEl>
                                      </p:cBhvr>
                                    </p:animEffect>
                                    <p:anim calcmode="lin" valueType="num">
                                      <p:cBhvr>
                                        <p:cTn id="128" dur="750" fill="hold"/>
                                        <p:tgtEl>
                                          <p:spTgt spid="53"/>
                                        </p:tgtEl>
                                        <p:attrNameLst>
                                          <p:attrName>ppt_x</p:attrName>
                                        </p:attrNameLst>
                                      </p:cBhvr>
                                      <p:tavLst>
                                        <p:tav tm="0">
                                          <p:val>
                                            <p:strVal val="#ppt_x"/>
                                          </p:val>
                                        </p:tav>
                                        <p:tav tm="100000">
                                          <p:val>
                                            <p:strVal val="#ppt_x"/>
                                          </p:val>
                                        </p:tav>
                                      </p:tavLst>
                                    </p:anim>
                                    <p:anim calcmode="lin" valueType="num">
                                      <p:cBhvr>
                                        <p:cTn id="129" dur="675" decel="100000" fill="hold"/>
                                        <p:tgtEl>
                                          <p:spTgt spid="53"/>
                                        </p:tgtEl>
                                        <p:attrNameLst>
                                          <p:attrName>ppt_y</p:attrName>
                                        </p:attrNameLst>
                                      </p:cBhvr>
                                      <p:tavLst>
                                        <p:tav tm="0">
                                          <p:val>
                                            <p:strVal val="#ppt_y+1"/>
                                          </p:val>
                                        </p:tav>
                                        <p:tav tm="100000">
                                          <p:val>
                                            <p:strVal val="#ppt_y-.03"/>
                                          </p:val>
                                        </p:tav>
                                      </p:tavLst>
                                    </p:anim>
                                    <p:anim calcmode="lin" valueType="num">
                                      <p:cBhvr>
                                        <p:cTn id="130" dur="75" accel="100000" fill="hold">
                                          <p:stCondLst>
                                            <p:cond delay="675"/>
                                          </p:stCondLst>
                                        </p:cTn>
                                        <p:tgtEl>
                                          <p:spTgt spid="53"/>
                                        </p:tgtEl>
                                        <p:attrNameLst>
                                          <p:attrName>ppt_y</p:attrName>
                                        </p:attrNameLst>
                                      </p:cBhvr>
                                      <p:tavLst>
                                        <p:tav tm="0">
                                          <p:val>
                                            <p:strVal val="#ppt_y-.03"/>
                                          </p:val>
                                        </p:tav>
                                        <p:tav tm="100000">
                                          <p:val>
                                            <p:strVal val="#ppt_y"/>
                                          </p:val>
                                        </p:tav>
                                      </p:tavLst>
                                    </p:anim>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55"/>
                                        </p:tgtEl>
                                        <p:attrNameLst>
                                          <p:attrName>style.visibility</p:attrName>
                                        </p:attrNameLst>
                                      </p:cBhvr>
                                      <p:to>
                                        <p:strVal val="visible"/>
                                      </p:to>
                                    </p:set>
                                    <p:animEffect transition="in" filter="fade">
                                      <p:cBhvr>
                                        <p:cTn id="13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35" grpId="0"/>
      <p:bldP spid="36" grpId="0"/>
      <p:bldP spid="37" grpId="0" animBg="1"/>
      <p:bldP spid="38" grpId="0"/>
      <p:bldP spid="39" grpId="0"/>
      <p:bldP spid="40" grpId="0" animBg="1"/>
      <p:bldP spid="41" grpId="0"/>
      <p:bldP spid="42" grpId="0"/>
      <p:bldP spid="43" grpId="0" animBg="1"/>
      <p:bldP spid="44" grpId="0"/>
      <p:bldP spid="45" grpId="0"/>
      <p:bldP spid="46" grpId="0" animBg="1"/>
      <p:bldP spid="47" grpId="0"/>
      <p:bldP spid="48" grpId="0"/>
      <p:bldP spid="49" grpId="0"/>
      <p:bldP spid="50" grpId="0"/>
      <p:bldP spid="53" grpId="0"/>
      <p:bldP spid="5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902297" y="2657861"/>
            <a:ext cx="1175196" cy="1926839"/>
            <a:chOff x="5902297" y="2657861"/>
            <a:chExt cx="1175196" cy="1926839"/>
          </a:xfrm>
          <a:solidFill>
            <a:srgbClr val="23CADC"/>
          </a:solidFill>
        </p:grpSpPr>
        <p:sp>
          <p:nvSpPr>
            <p:cNvPr id="10" name="Freeform 147"/>
            <p:cNvSpPr/>
            <p:nvPr/>
          </p:nvSpPr>
          <p:spPr bwMode="auto">
            <a:xfrm>
              <a:off x="5902297" y="3463195"/>
              <a:ext cx="1175196" cy="1121505"/>
            </a:xfrm>
            <a:custGeom>
              <a:avLst/>
              <a:gdLst>
                <a:gd name="T0" fmla="*/ 58 w 83"/>
                <a:gd name="T1" fmla="*/ 0 h 79"/>
                <a:gd name="T2" fmla="*/ 58 w 83"/>
                <a:gd name="T3" fmla="*/ 15 h 79"/>
                <a:gd name="T4" fmla="*/ 69 w 83"/>
                <a:gd name="T5" fmla="*/ 37 h 79"/>
                <a:gd name="T6" fmla="*/ 41 w 83"/>
                <a:gd name="T7" fmla="*/ 65 h 79"/>
                <a:gd name="T8" fmla="*/ 13 w 83"/>
                <a:gd name="T9" fmla="*/ 37 h 79"/>
                <a:gd name="T10" fmla="*/ 25 w 83"/>
                <a:gd name="T11" fmla="*/ 15 h 79"/>
                <a:gd name="T12" fmla="*/ 25 w 83"/>
                <a:gd name="T13" fmla="*/ 0 h 79"/>
                <a:gd name="T14" fmla="*/ 0 w 83"/>
                <a:gd name="T15" fmla="*/ 37 h 79"/>
                <a:gd name="T16" fmla="*/ 41 w 83"/>
                <a:gd name="T17" fmla="*/ 79 h 79"/>
                <a:gd name="T18" fmla="*/ 83 w 83"/>
                <a:gd name="T19" fmla="*/ 37 h 79"/>
                <a:gd name="T20" fmla="*/ 58 w 83"/>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79">
                  <a:moveTo>
                    <a:pt x="58" y="0"/>
                  </a:moveTo>
                  <a:cubicBezTo>
                    <a:pt x="58" y="15"/>
                    <a:pt x="58" y="15"/>
                    <a:pt x="58" y="15"/>
                  </a:cubicBezTo>
                  <a:cubicBezTo>
                    <a:pt x="65" y="20"/>
                    <a:pt x="69" y="28"/>
                    <a:pt x="69" y="37"/>
                  </a:cubicBezTo>
                  <a:cubicBezTo>
                    <a:pt x="69" y="53"/>
                    <a:pt x="57" y="65"/>
                    <a:pt x="41" y="65"/>
                  </a:cubicBezTo>
                  <a:cubicBezTo>
                    <a:pt x="26" y="65"/>
                    <a:pt x="13" y="53"/>
                    <a:pt x="13" y="37"/>
                  </a:cubicBezTo>
                  <a:cubicBezTo>
                    <a:pt x="13" y="28"/>
                    <a:pt x="18" y="20"/>
                    <a:pt x="25" y="15"/>
                  </a:cubicBezTo>
                  <a:cubicBezTo>
                    <a:pt x="25" y="0"/>
                    <a:pt x="25" y="0"/>
                    <a:pt x="25" y="0"/>
                  </a:cubicBezTo>
                  <a:cubicBezTo>
                    <a:pt x="10" y="6"/>
                    <a:pt x="0" y="20"/>
                    <a:pt x="0" y="37"/>
                  </a:cubicBezTo>
                  <a:cubicBezTo>
                    <a:pt x="0" y="60"/>
                    <a:pt x="19" y="79"/>
                    <a:pt x="41" y="79"/>
                  </a:cubicBezTo>
                  <a:cubicBezTo>
                    <a:pt x="64" y="79"/>
                    <a:pt x="83" y="60"/>
                    <a:pt x="83" y="37"/>
                  </a:cubicBezTo>
                  <a:cubicBezTo>
                    <a:pt x="83" y="20"/>
                    <a:pt x="73" y="6"/>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Rectangle 148"/>
            <p:cNvSpPr>
              <a:spLocks noChangeArrowheads="1"/>
            </p:cNvSpPr>
            <p:nvPr/>
          </p:nvSpPr>
          <p:spPr bwMode="auto">
            <a:xfrm>
              <a:off x="6373566" y="2657861"/>
              <a:ext cx="238618" cy="13302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 name="Oval 149"/>
            <p:cNvSpPr>
              <a:spLocks noChangeArrowheads="1"/>
            </p:cNvSpPr>
            <p:nvPr/>
          </p:nvSpPr>
          <p:spPr bwMode="auto">
            <a:xfrm>
              <a:off x="6284086" y="3791297"/>
              <a:ext cx="411618" cy="4116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 name="Oval 150"/>
          <p:cNvSpPr>
            <a:spLocks noChangeArrowheads="1"/>
          </p:cNvSpPr>
          <p:nvPr/>
        </p:nvSpPr>
        <p:spPr bwMode="auto">
          <a:xfrm>
            <a:off x="6284086" y="2461000"/>
            <a:ext cx="411618" cy="411618"/>
          </a:xfrm>
          <a:prstGeom prst="ellipse">
            <a:avLst/>
          </a:prstGeom>
          <a:solidFill>
            <a:srgbClr val="F96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4" name="Group 43"/>
          <p:cNvGrpSpPr/>
          <p:nvPr/>
        </p:nvGrpSpPr>
        <p:grpSpPr>
          <a:xfrm>
            <a:off x="5902297" y="742950"/>
            <a:ext cx="1175196" cy="1914911"/>
            <a:chOff x="5902297" y="742950"/>
            <a:chExt cx="1175196" cy="1914911"/>
          </a:xfrm>
          <a:solidFill>
            <a:srgbClr val="00C3D9"/>
          </a:solidFill>
        </p:grpSpPr>
        <p:sp>
          <p:nvSpPr>
            <p:cNvPr id="14" name="Freeform 151"/>
            <p:cNvSpPr/>
            <p:nvPr/>
          </p:nvSpPr>
          <p:spPr bwMode="auto">
            <a:xfrm>
              <a:off x="5902297" y="742950"/>
              <a:ext cx="1175196" cy="1121505"/>
            </a:xfrm>
            <a:custGeom>
              <a:avLst/>
              <a:gdLst>
                <a:gd name="T0" fmla="*/ 25 w 83"/>
                <a:gd name="T1" fmla="*/ 79 h 79"/>
                <a:gd name="T2" fmla="*/ 25 w 83"/>
                <a:gd name="T3" fmla="*/ 64 h 79"/>
                <a:gd name="T4" fmla="*/ 13 w 83"/>
                <a:gd name="T5" fmla="*/ 41 h 79"/>
                <a:gd name="T6" fmla="*/ 41 w 83"/>
                <a:gd name="T7" fmla="*/ 14 h 79"/>
                <a:gd name="T8" fmla="*/ 69 w 83"/>
                <a:gd name="T9" fmla="*/ 41 h 79"/>
                <a:gd name="T10" fmla="*/ 58 w 83"/>
                <a:gd name="T11" fmla="*/ 64 h 79"/>
                <a:gd name="T12" fmla="*/ 58 w 83"/>
                <a:gd name="T13" fmla="*/ 79 h 79"/>
                <a:gd name="T14" fmla="*/ 83 w 83"/>
                <a:gd name="T15" fmla="*/ 41 h 79"/>
                <a:gd name="T16" fmla="*/ 41 w 83"/>
                <a:gd name="T17" fmla="*/ 0 h 79"/>
                <a:gd name="T18" fmla="*/ 0 w 83"/>
                <a:gd name="T19" fmla="*/ 41 h 79"/>
                <a:gd name="T20" fmla="*/ 25 w 83"/>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79">
                  <a:moveTo>
                    <a:pt x="25" y="79"/>
                  </a:moveTo>
                  <a:cubicBezTo>
                    <a:pt x="25" y="64"/>
                    <a:pt x="25" y="64"/>
                    <a:pt x="25" y="64"/>
                  </a:cubicBezTo>
                  <a:cubicBezTo>
                    <a:pt x="18" y="59"/>
                    <a:pt x="13" y="51"/>
                    <a:pt x="13" y="41"/>
                  </a:cubicBezTo>
                  <a:cubicBezTo>
                    <a:pt x="13" y="26"/>
                    <a:pt x="26" y="14"/>
                    <a:pt x="41" y="14"/>
                  </a:cubicBezTo>
                  <a:cubicBezTo>
                    <a:pt x="57" y="14"/>
                    <a:pt x="69" y="26"/>
                    <a:pt x="69" y="41"/>
                  </a:cubicBezTo>
                  <a:cubicBezTo>
                    <a:pt x="69" y="51"/>
                    <a:pt x="65" y="59"/>
                    <a:pt x="58" y="64"/>
                  </a:cubicBezTo>
                  <a:cubicBezTo>
                    <a:pt x="58" y="79"/>
                    <a:pt x="58" y="79"/>
                    <a:pt x="58" y="79"/>
                  </a:cubicBezTo>
                  <a:cubicBezTo>
                    <a:pt x="73" y="73"/>
                    <a:pt x="83" y="58"/>
                    <a:pt x="83" y="41"/>
                  </a:cubicBezTo>
                  <a:cubicBezTo>
                    <a:pt x="83" y="19"/>
                    <a:pt x="64" y="0"/>
                    <a:pt x="41" y="0"/>
                  </a:cubicBezTo>
                  <a:cubicBezTo>
                    <a:pt x="19" y="0"/>
                    <a:pt x="0" y="19"/>
                    <a:pt x="0" y="41"/>
                  </a:cubicBezTo>
                  <a:cubicBezTo>
                    <a:pt x="0" y="58"/>
                    <a:pt x="10" y="73"/>
                    <a:pt x="25"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Rectangle 152"/>
            <p:cNvSpPr>
              <a:spLocks noChangeArrowheads="1"/>
            </p:cNvSpPr>
            <p:nvPr/>
          </p:nvSpPr>
          <p:spPr bwMode="auto">
            <a:xfrm>
              <a:off x="6373566" y="1327564"/>
              <a:ext cx="238618" cy="13302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Oval 153"/>
            <p:cNvSpPr>
              <a:spLocks noChangeArrowheads="1"/>
            </p:cNvSpPr>
            <p:nvPr/>
          </p:nvSpPr>
          <p:spPr bwMode="auto">
            <a:xfrm>
              <a:off x="6284086" y="1130706"/>
              <a:ext cx="411618" cy="4056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Oval 154"/>
          <p:cNvSpPr>
            <a:spLocks noChangeArrowheads="1"/>
          </p:cNvSpPr>
          <p:nvPr/>
        </p:nvSpPr>
        <p:spPr bwMode="auto">
          <a:xfrm>
            <a:off x="6284086" y="2461000"/>
            <a:ext cx="411618" cy="411618"/>
          </a:xfrm>
          <a:prstGeom prst="ellipse">
            <a:avLst/>
          </a:prstGeom>
          <a:solidFill>
            <a:srgbClr val="146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9" name="Group 48"/>
          <p:cNvGrpSpPr/>
          <p:nvPr/>
        </p:nvGrpSpPr>
        <p:grpSpPr>
          <a:xfrm>
            <a:off x="4912033" y="2574345"/>
            <a:ext cx="1658395" cy="1670326"/>
            <a:chOff x="4912033" y="2574345"/>
            <a:chExt cx="1658395" cy="1670326"/>
          </a:xfrm>
          <a:solidFill>
            <a:srgbClr val="DE6E00"/>
          </a:solidFill>
        </p:grpSpPr>
        <p:sp>
          <p:nvSpPr>
            <p:cNvPr id="18" name="Freeform 155"/>
            <p:cNvSpPr/>
            <p:nvPr/>
          </p:nvSpPr>
          <p:spPr bwMode="auto">
            <a:xfrm>
              <a:off x="4912033" y="2985959"/>
              <a:ext cx="1258712" cy="1258712"/>
            </a:xfrm>
            <a:custGeom>
              <a:avLst/>
              <a:gdLst>
                <a:gd name="T0" fmla="*/ 83 w 89"/>
                <a:gd name="T1" fmla="*/ 29 h 89"/>
                <a:gd name="T2" fmla="*/ 73 w 89"/>
                <a:gd name="T3" fmla="*/ 40 h 89"/>
                <a:gd name="T4" fmla="*/ 65 w 89"/>
                <a:gd name="T5" fmla="*/ 64 h 89"/>
                <a:gd name="T6" fmla="*/ 25 w 89"/>
                <a:gd name="T7" fmla="*/ 64 h 89"/>
                <a:gd name="T8" fmla="*/ 25 w 89"/>
                <a:gd name="T9" fmla="*/ 24 h 89"/>
                <a:gd name="T10" fmla="*/ 49 w 89"/>
                <a:gd name="T11" fmla="*/ 16 h 89"/>
                <a:gd name="T12" fmla="*/ 60 w 89"/>
                <a:gd name="T13" fmla="*/ 5 h 89"/>
                <a:gd name="T14" fmla="*/ 16 w 89"/>
                <a:gd name="T15" fmla="*/ 15 h 89"/>
                <a:gd name="T16" fmla="*/ 16 w 89"/>
                <a:gd name="T17" fmla="*/ 73 h 89"/>
                <a:gd name="T18" fmla="*/ 74 w 89"/>
                <a:gd name="T19" fmla="*/ 73 h 89"/>
                <a:gd name="T20" fmla="*/ 83 w 89"/>
                <a:gd name="T21"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3" y="29"/>
                  </a:moveTo>
                  <a:cubicBezTo>
                    <a:pt x="73" y="40"/>
                    <a:pt x="73" y="40"/>
                    <a:pt x="73" y="40"/>
                  </a:cubicBezTo>
                  <a:cubicBezTo>
                    <a:pt x="74" y="48"/>
                    <a:pt x="71" y="57"/>
                    <a:pt x="65" y="64"/>
                  </a:cubicBezTo>
                  <a:cubicBezTo>
                    <a:pt x="54" y="74"/>
                    <a:pt x="36" y="74"/>
                    <a:pt x="25" y="64"/>
                  </a:cubicBezTo>
                  <a:cubicBezTo>
                    <a:pt x="14" y="53"/>
                    <a:pt x="14" y="35"/>
                    <a:pt x="25" y="24"/>
                  </a:cubicBezTo>
                  <a:cubicBezTo>
                    <a:pt x="32" y="18"/>
                    <a:pt x="41" y="15"/>
                    <a:pt x="49" y="16"/>
                  </a:cubicBezTo>
                  <a:cubicBezTo>
                    <a:pt x="60" y="5"/>
                    <a:pt x="60" y="5"/>
                    <a:pt x="60" y="5"/>
                  </a:cubicBezTo>
                  <a:cubicBezTo>
                    <a:pt x="45" y="0"/>
                    <a:pt x="28" y="3"/>
                    <a:pt x="16" y="15"/>
                  </a:cubicBezTo>
                  <a:cubicBezTo>
                    <a:pt x="0" y="31"/>
                    <a:pt x="0" y="57"/>
                    <a:pt x="16" y="73"/>
                  </a:cubicBezTo>
                  <a:cubicBezTo>
                    <a:pt x="32" y="89"/>
                    <a:pt x="58" y="89"/>
                    <a:pt x="74" y="73"/>
                  </a:cubicBezTo>
                  <a:cubicBezTo>
                    <a:pt x="86" y="61"/>
                    <a:pt x="89" y="44"/>
                    <a:pt x="83"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56"/>
            <p:cNvSpPr/>
            <p:nvPr/>
          </p:nvSpPr>
          <p:spPr bwMode="auto">
            <a:xfrm>
              <a:off x="5466818" y="2574345"/>
              <a:ext cx="1103610" cy="1115541"/>
            </a:xfrm>
            <a:custGeom>
              <a:avLst/>
              <a:gdLst>
                <a:gd name="T0" fmla="*/ 185 w 185"/>
                <a:gd name="T1" fmla="*/ 28 h 187"/>
                <a:gd name="T2" fmla="*/ 156 w 185"/>
                <a:gd name="T3" fmla="*/ 0 h 187"/>
                <a:gd name="T4" fmla="*/ 0 w 185"/>
                <a:gd name="T5" fmla="*/ 159 h 187"/>
                <a:gd name="T6" fmla="*/ 28 w 185"/>
                <a:gd name="T7" fmla="*/ 187 h 187"/>
                <a:gd name="T8" fmla="*/ 185 w 185"/>
                <a:gd name="T9" fmla="*/ 28 h 187"/>
              </a:gdLst>
              <a:ahLst/>
              <a:cxnLst>
                <a:cxn ang="0">
                  <a:pos x="T0" y="T1"/>
                </a:cxn>
                <a:cxn ang="0">
                  <a:pos x="T2" y="T3"/>
                </a:cxn>
                <a:cxn ang="0">
                  <a:pos x="T4" y="T5"/>
                </a:cxn>
                <a:cxn ang="0">
                  <a:pos x="T6" y="T7"/>
                </a:cxn>
                <a:cxn ang="0">
                  <a:pos x="T8" y="T9"/>
                </a:cxn>
              </a:cxnLst>
              <a:rect l="0" t="0" r="r" b="b"/>
              <a:pathLst>
                <a:path w="185" h="187">
                  <a:moveTo>
                    <a:pt x="185" y="28"/>
                  </a:moveTo>
                  <a:lnTo>
                    <a:pt x="156" y="0"/>
                  </a:lnTo>
                  <a:lnTo>
                    <a:pt x="0" y="159"/>
                  </a:lnTo>
                  <a:lnTo>
                    <a:pt x="28" y="187"/>
                  </a:lnTo>
                  <a:lnTo>
                    <a:pt x="185"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57"/>
            <p:cNvSpPr/>
            <p:nvPr/>
          </p:nvSpPr>
          <p:spPr bwMode="auto">
            <a:xfrm>
              <a:off x="5323647" y="3379679"/>
              <a:ext cx="453374" cy="453374"/>
            </a:xfrm>
            <a:custGeom>
              <a:avLst/>
              <a:gdLst>
                <a:gd name="T0" fmla="*/ 26 w 32"/>
                <a:gd name="T1" fmla="*/ 26 h 32"/>
                <a:gd name="T2" fmla="*/ 6 w 32"/>
                <a:gd name="T3" fmla="*/ 26 h 32"/>
                <a:gd name="T4" fmla="*/ 6 w 32"/>
                <a:gd name="T5" fmla="*/ 5 h 32"/>
                <a:gd name="T6" fmla="*/ 26 w 32"/>
                <a:gd name="T7" fmla="*/ 5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1" y="32"/>
                    <a:pt x="6" y="26"/>
                  </a:cubicBezTo>
                  <a:cubicBezTo>
                    <a:pt x="0" y="20"/>
                    <a:pt x="0" y="11"/>
                    <a:pt x="6" y="5"/>
                  </a:cubicBezTo>
                  <a:cubicBezTo>
                    <a:pt x="11" y="0"/>
                    <a:pt x="21" y="0"/>
                    <a:pt x="26" y="5"/>
                  </a:cubicBezTo>
                  <a:cubicBezTo>
                    <a:pt x="32" y="11"/>
                    <a:pt x="32" y="20"/>
                    <a:pt x="2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158"/>
          <p:cNvSpPr/>
          <p:nvPr/>
        </p:nvSpPr>
        <p:spPr bwMode="auto">
          <a:xfrm>
            <a:off x="6260224" y="2431174"/>
            <a:ext cx="465305" cy="465305"/>
          </a:xfrm>
          <a:custGeom>
            <a:avLst/>
            <a:gdLst>
              <a:gd name="T0" fmla="*/ 27 w 33"/>
              <a:gd name="T1" fmla="*/ 27 h 33"/>
              <a:gd name="T2" fmla="*/ 6 w 33"/>
              <a:gd name="T3" fmla="*/ 27 h 33"/>
              <a:gd name="T4" fmla="*/ 6 w 33"/>
              <a:gd name="T5" fmla="*/ 6 h 33"/>
              <a:gd name="T6" fmla="*/ 27 w 33"/>
              <a:gd name="T7" fmla="*/ 6 h 33"/>
              <a:gd name="T8" fmla="*/ 27 w 33"/>
              <a:gd name="T9" fmla="*/ 27 h 33"/>
            </a:gdLst>
            <a:ahLst/>
            <a:cxnLst>
              <a:cxn ang="0">
                <a:pos x="T0" y="T1"/>
              </a:cxn>
              <a:cxn ang="0">
                <a:pos x="T2" y="T3"/>
              </a:cxn>
              <a:cxn ang="0">
                <a:pos x="T4" y="T5"/>
              </a:cxn>
              <a:cxn ang="0">
                <a:pos x="T6" y="T7"/>
              </a:cxn>
              <a:cxn ang="0">
                <a:pos x="T8" y="T9"/>
              </a:cxn>
            </a:cxnLst>
            <a:rect l="0" t="0" r="r" b="b"/>
            <a:pathLst>
              <a:path w="33" h="33">
                <a:moveTo>
                  <a:pt x="27" y="27"/>
                </a:moveTo>
                <a:cubicBezTo>
                  <a:pt x="21" y="33"/>
                  <a:pt x="12" y="33"/>
                  <a:pt x="6" y="27"/>
                </a:cubicBezTo>
                <a:cubicBezTo>
                  <a:pt x="0" y="21"/>
                  <a:pt x="0" y="12"/>
                  <a:pt x="6" y="6"/>
                </a:cubicBezTo>
                <a:cubicBezTo>
                  <a:pt x="12" y="0"/>
                  <a:pt x="21" y="0"/>
                  <a:pt x="27" y="6"/>
                </a:cubicBezTo>
                <a:cubicBezTo>
                  <a:pt x="33" y="12"/>
                  <a:pt x="33" y="21"/>
                  <a:pt x="27" y="27"/>
                </a:cubicBezTo>
                <a:close/>
              </a:path>
            </a:pathLst>
          </a:custGeom>
          <a:solidFill>
            <a:srgbClr val="0E2B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nvGrpSpPr>
          <p:cNvPr id="45" name="Group 44"/>
          <p:cNvGrpSpPr/>
          <p:nvPr/>
        </p:nvGrpSpPr>
        <p:grpSpPr>
          <a:xfrm>
            <a:off x="6397428" y="1082983"/>
            <a:ext cx="1676293" cy="1658395"/>
            <a:chOff x="6397428" y="1082983"/>
            <a:chExt cx="1676293" cy="1658395"/>
          </a:xfrm>
          <a:solidFill>
            <a:srgbClr val="DF7307"/>
          </a:solidFill>
        </p:grpSpPr>
        <p:sp>
          <p:nvSpPr>
            <p:cNvPr id="22" name="Freeform 159"/>
            <p:cNvSpPr/>
            <p:nvPr/>
          </p:nvSpPr>
          <p:spPr bwMode="auto">
            <a:xfrm>
              <a:off x="6809046" y="1082983"/>
              <a:ext cx="1264675" cy="1264675"/>
            </a:xfrm>
            <a:custGeom>
              <a:avLst/>
              <a:gdLst>
                <a:gd name="T0" fmla="*/ 5 w 89"/>
                <a:gd name="T1" fmla="*/ 60 h 89"/>
                <a:gd name="T2" fmla="*/ 16 w 89"/>
                <a:gd name="T3" fmla="*/ 49 h 89"/>
                <a:gd name="T4" fmla="*/ 24 w 89"/>
                <a:gd name="T5" fmla="*/ 25 h 89"/>
                <a:gd name="T6" fmla="*/ 64 w 89"/>
                <a:gd name="T7" fmla="*/ 25 h 89"/>
                <a:gd name="T8" fmla="*/ 64 w 89"/>
                <a:gd name="T9" fmla="*/ 65 h 89"/>
                <a:gd name="T10" fmla="*/ 40 w 89"/>
                <a:gd name="T11" fmla="*/ 73 h 89"/>
                <a:gd name="T12" fmla="*/ 29 w 89"/>
                <a:gd name="T13" fmla="*/ 83 h 89"/>
                <a:gd name="T14" fmla="*/ 73 w 89"/>
                <a:gd name="T15" fmla="*/ 74 h 89"/>
                <a:gd name="T16" fmla="*/ 73 w 89"/>
                <a:gd name="T17" fmla="*/ 16 h 89"/>
                <a:gd name="T18" fmla="*/ 15 w 89"/>
                <a:gd name="T19" fmla="*/ 16 h 89"/>
                <a:gd name="T20" fmla="*/ 5 w 89"/>
                <a:gd name="T21" fmla="*/ 6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5" y="60"/>
                  </a:moveTo>
                  <a:cubicBezTo>
                    <a:pt x="16" y="49"/>
                    <a:pt x="16" y="49"/>
                    <a:pt x="16" y="49"/>
                  </a:cubicBezTo>
                  <a:cubicBezTo>
                    <a:pt x="15" y="41"/>
                    <a:pt x="18" y="32"/>
                    <a:pt x="24" y="25"/>
                  </a:cubicBezTo>
                  <a:cubicBezTo>
                    <a:pt x="35" y="14"/>
                    <a:pt x="53" y="14"/>
                    <a:pt x="64" y="25"/>
                  </a:cubicBezTo>
                  <a:cubicBezTo>
                    <a:pt x="74" y="36"/>
                    <a:pt x="74" y="54"/>
                    <a:pt x="64" y="65"/>
                  </a:cubicBezTo>
                  <a:cubicBezTo>
                    <a:pt x="57" y="71"/>
                    <a:pt x="48" y="74"/>
                    <a:pt x="40" y="73"/>
                  </a:cubicBezTo>
                  <a:cubicBezTo>
                    <a:pt x="29" y="83"/>
                    <a:pt x="29" y="83"/>
                    <a:pt x="29" y="83"/>
                  </a:cubicBezTo>
                  <a:cubicBezTo>
                    <a:pt x="44" y="89"/>
                    <a:pt x="61" y="86"/>
                    <a:pt x="73" y="74"/>
                  </a:cubicBezTo>
                  <a:cubicBezTo>
                    <a:pt x="89" y="58"/>
                    <a:pt x="89" y="32"/>
                    <a:pt x="73" y="16"/>
                  </a:cubicBezTo>
                  <a:cubicBezTo>
                    <a:pt x="57" y="0"/>
                    <a:pt x="31" y="0"/>
                    <a:pt x="15" y="16"/>
                  </a:cubicBezTo>
                  <a:cubicBezTo>
                    <a:pt x="3" y="28"/>
                    <a:pt x="0" y="45"/>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60"/>
            <p:cNvSpPr/>
            <p:nvPr/>
          </p:nvSpPr>
          <p:spPr bwMode="auto">
            <a:xfrm>
              <a:off x="6397428" y="1637768"/>
              <a:ext cx="1121505" cy="1103610"/>
            </a:xfrm>
            <a:custGeom>
              <a:avLst/>
              <a:gdLst>
                <a:gd name="T0" fmla="*/ 0 w 188"/>
                <a:gd name="T1" fmla="*/ 157 h 185"/>
                <a:gd name="T2" fmla="*/ 29 w 188"/>
                <a:gd name="T3" fmla="*/ 185 h 185"/>
                <a:gd name="T4" fmla="*/ 188 w 188"/>
                <a:gd name="T5" fmla="*/ 29 h 185"/>
                <a:gd name="T6" fmla="*/ 159 w 188"/>
                <a:gd name="T7" fmla="*/ 0 h 185"/>
                <a:gd name="T8" fmla="*/ 0 w 188"/>
                <a:gd name="T9" fmla="*/ 157 h 185"/>
              </a:gdLst>
              <a:ahLst/>
              <a:cxnLst>
                <a:cxn ang="0">
                  <a:pos x="T0" y="T1"/>
                </a:cxn>
                <a:cxn ang="0">
                  <a:pos x="T2" y="T3"/>
                </a:cxn>
                <a:cxn ang="0">
                  <a:pos x="T4" y="T5"/>
                </a:cxn>
                <a:cxn ang="0">
                  <a:pos x="T6" y="T7"/>
                </a:cxn>
                <a:cxn ang="0">
                  <a:pos x="T8" y="T9"/>
                </a:cxn>
              </a:cxnLst>
              <a:rect l="0" t="0" r="r" b="b"/>
              <a:pathLst>
                <a:path w="188" h="185">
                  <a:moveTo>
                    <a:pt x="0" y="157"/>
                  </a:moveTo>
                  <a:lnTo>
                    <a:pt x="29" y="185"/>
                  </a:lnTo>
                  <a:lnTo>
                    <a:pt x="188" y="29"/>
                  </a:lnTo>
                  <a:lnTo>
                    <a:pt x="159" y="0"/>
                  </a:lnTo>
                  <a:lnTo>
                    <a:pt x="0"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61"/>
            <p:cNvSpPr/>
            <p:nvPr/>
          </p:nvSpPr>
          <p:spPr bwMode="auto">
            <a:xfrm>
              <a:off x="7208729" y="1494597"/>
              <a:ext cx="453374" cy="453374"/>
            </a:xfrm>
            <a:custGeom>
              <a:avLst/>
              <a:gdLst>
                <a:gd name="T0" fmla="*/ 5 w 32"/>
                <a:gd name="T1" fmla="*/ 6 h 32"/>
                <a:gd name="T2" fmla="*/ 26 w 32"/>
                <a:gd name="T3" fmla="*/ 6 h 32"/>
                <a:gd name="T4" fmla="*/ 26 w 32"/>
                <a:gd name="T5" fmla="*/ 26 h 32"/>
                <a:gd name="T6" fmla="*/ 5 w 32"/>
                <a:gd name="T7" fmla="*/ 26 h 32"/>
                <a:gd name="T8" fmla="*/ 5 w 32"/>
                <a:gd name="T9" fmla="*/ 6 h 32"/>
              </a:gdLst>
              <a:ahLst/>
              <a:cxnLst>
                <a:cxn ang="0">
                  <a:pos x="T0" y="T1"/>
                </a:cxn>
                <a:cxn ang="0">
                  <a:pos x="T2" y="T3"/>
                </a:cxn>
                <a:cxn ang="0">
                  <a:pos x="T4" y="T5"/>
                </a:cxn>
                <a:cxn ang="0">
                  <a:pos x="T6" y="T7"/>
                </a:cxn>
                <a:cxn ang="0">
                  <a:pos x="T8" y="T9"/>
                </a:cxn>
              </a:cxnLst>
              <a:rect l="0" t="0" r="r" b="b"/>
              <a:pathLst>
                <a:path w="32" h="32">
                  <a:moveTo>
                    <a:pt x="5" y="6"/>
                  </a:moveTo>
                  <a:cubicBezTo>
                    <a:pt x="11" y="0"/>
                    <a:pt x="20" y="0"/>
                    <a:pt x="26" y="6"/>
                  </a:cubicBezTo>
                  <a:cubicBezTo>
                    <a:pt x="32" y="11"/>
                    <a:pt x="32" y="21"/>
                    <a:pt x="26" y="26"/>
                  </a:cubicBezTo>
                  <a:cubicBezTo>
                    <a:pt x="20" y="32"/>
                    <a:pt x="11" y="32"/>
                    <a:pt x="5" y="26"/>
                  </a:cubicBezTo>
                  <a:cubicBezTo>
                    <a:pt x="0" y="21"/>
                    <a:pt x="0" y="11"/>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4912033" y="1082983"/>
            <a:ext cx="1658395" cy="1658395"/>
            <a:chOff x="4912033" y="1082983"/>
            <a:chExt cx="1658395" cy="1658395"/>
          </a:xfrm>
          <a:solidFill>
            <a:srgbClr val="F3C301"/>
          </a:solidFill>
        </p:grpSpPr>
        <p:sp>
          <p:nvSpPr>
            <p:cNvPr id="26" name="Freeform 163"/>
            <p:cNvSpPr/>
            <p:nvPr/>
          </p:nvSpPr>
          <p:spPr bwMode="auto">
            <a:xfrm>
              <a:off x="4912033" y="1082983"/>
              <a:ext cx="1258712" cy="1264675"/>
            </a:xfrm>
            <a:custGeom>
              <a:avLst/>
              <a:gdLst>
                <a:gd name="T0" fmla="*/ 60 w 89"/>
                <a:gd name="T1" fmla="*/ 83 h 89"/>
                <a:gd name="T2" fmla="*/ 49 w 89"/>
                <a:gd name="T3" fmla="*/ 73 h 89"/>
                <a:gd name="T4" fmla="*/ 25 w 89"/>
                <a:gd name="T5" fmla="*/ 65 h 89"/>
                <a:gd name="T6" fmla="*/ 25 w 89"/>
                <a:gd name="T7" fmla="*/ 25 h 89"/>
                <a:gd name="T8" fmla="*/ 65 w 89"/>
                <a:gd name="T9" fmla="*/ 25 h 89"/>
                <a:gd name="T10" fmla="*/ 73 w 89"/>
                <a:gd name="T11" fmla="*/ 49 h 89"/>
                <a:gd name="T12" fmla="*/ 83 w 89"/>
                <a:gd name="T13" fmla="*/ 60 h 89"/>
                <a:gd name="T14" fmla="*/ 74 w 89"/>
                <a:gd name="T15" fmla="*/ 16 h 89"/>
                <a:gd name="T16" fmla="*/ 16 w 89"/>
                <a:gd name="T17" fmla="*/ 16 h 89"/>
                <a:gd name="T18" fmla="*/ 16 w 89"/>
                <a:gd name="T19" fmla="*/ 74 h 89"/>
                <a:gd name="T20" fmla="*/ 60 w 89"/>
                <a:gd name="T21"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60" y="83"/>
                  </a:moveTo>
                  <a:cubicBezTo>
                    <a:pt x="49" y="73"/>
                    <a:pt x="49" y="73"/>
                    <a:pt x="49" y="73"/>
                  </a:cubicBezTo>
                  <a:cubicBezTo>
                    <a:pt x="41" y="74"/>
                    <a:pt x="32" y="71"/>
                    <a:pt x="25" y="65"/>
                  </a:cubicBezTo>
                  <a:cubicBezTo>
                    <a:pt x="14" y="54"/>
                    <a:pt x="14" y="36"/>
                    <a:pt x="25" y="25"/>
                  </a:cubicBezTo>
                  <a:cubicBezTo>
                    <a:pt x="36" y="14"/>
                    <a:pt x="54" y="14"/>
                    <a:pt x="65" y="25"/>
                  </a:cubicBezTo>
                  <a:cubicBezTo>
                    <a:pt x="71" y="32"/>
                    <a:pt x="74" y="41"/>
                    <a:pt x="73" y="49"/>
                  </a:cubicBezTo>
                  <a:cubicBezTo>
                    <a:pt x="83" y="60"/>
                    <a:pt x="83" y="60"/>
                    <a:pt x="83" y="60"/>
                  </a:cubicBezTo>
                  <a:cubicBezTo>
                    <a:pt x="89" y="45"/>
                    <a:pt x="86" y="28"/>
                    <a:pt x="74" y="16"/>
                  </a:cubicBezTo>
                  <a:cubicBezTo>
                    <a:pt x="58" y="0"/>
                    <a:pt x="32" y="0"/>
                    <a:pt x="16" y="16"/>
                  </a:cubicBezTo>
                  <a:cubicBezTo>
                    <a:pt x="0" y="32"/>
                    <a:pt x="0" y="58"/>
                    <a:pt x="16" y="74"/>
                  </a:cubicBezTo>
                  <a:cubicBezTo>
                    <a:pt x="28" y="86"/>
                    <a:pt x="45" y="89"/>
                    <a:pt x="6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64"/>
            <p:cNvSpPr/>
            <p:nvPr/>
          </p:nvSpPr>
          <p:spPr bwMode="auto">
            <a:xfrm>
              <a:off x="5466818" y="1637768"/>
              <a:ext cx="1103610" cy="1103610"/>
            </a:xfrm>
            <a:custGeom>
              <a:avLst/>
              <a:gdLst>
                <a:gd name="T0" fmla="*/ 156 w 185"/>
                <a:gd name="T1" fmla="*/ 185 h 185"/>
                <a:gd name="T2" fmla="*/ 185 w 185"/>
                <a:gd name="T3" fmla="*/ 157 h 185"/>
                <a:gd name="T4" fmla="*/ 28 w 185"/>
                <a:gd name="T5" fmla="*/ 0 h 185"/>
                <a:gd name="T6" fmla="*/ 0 w 185"/>
                <a:gd name="T7" fmla="*/ 29 h 185"/>
                <a:gd name="T8" fmla="*/ 156 w 185"/>
                <a:gd name="T9" fmla="*/ 185 h 185"/>
              </a:gdLst>
              <a:ahLst/>
              <a:cxnLst>
                <a:cxn ang="0">
                  <a:pos x="T0" y="T1"/>
                </a:cxn>
                <a:cxn ang="0">
                  <a:pos x="T2" y="T3"/>
                </a:cxn>
                <a:cxn ang="0">
                  <a:pos x="T4" y="T5"/>
                </a:cxn>
                <a:cxn ang="0">
                  <a:pos x="T6" y="T7"/>
                </a:cxn>
                <a:cxn ang="0">
                  <a:pos x="T8" y="T9"/>
                </a:cxn>
              </a:cxnLst>
              <a:rect l="0" t="0" r="r" b="b"/>
              <a:pathLst>
                <a:path w="185" h="185">
                  <a:moveTo>
                    <a:pt x="156" y="185"/>
                  </a:moveTo>
                  <a:lnTo>
                    <a:pt x="185" y="157"/>
                  </a:lnTo>
                  <a:lnTo>
                    <a:pt x="28" y="0"/>
                  </a:lnTo>
                  <a:lnTo>
                    <a:pt x="0" y="29"/>
                  </a:lnTo>
                  <a:lnTo>
                    <a:pt x="156" y="1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65"/>
            <p:cNvSpPr/>
            <p:nvPr/>
          </p:nvSpPr>
          <p:spPr bwMode="auto">
            <a:xfrm>
              <a:off x="5323647" y="1494597"/>
              <a:ext cx="453374" cy="453374"/>
            </a:xfrm>
            <a:custGeom>
              <a:avLst/>
              <a:gdLst>
                <a:gd name="T0" fmla="*/ 6 w 32"/>
                <a:gd name="T1" fmla="*/ 26 h 32"/>
                <a:gd name="T2" fmla="*/ 5 w 32"/>
                <a:gd name="T3" fmla="*/ 6 h 32"/>
                <a:gd name="T4" fmla="*/ 26 w 32"/>
                <a:gd name="T5" fmla="*/ 6 h 32"/>
                <a:gd name="T6" fmla="*/ 26 w 32"/>
                <a:gd name="T7" fmla="*/ 26 h 32"/>
                <a:gd name="T8" fmla="*/ 6 w 32"/>
                <a:gd name="T9" fmla="*/ 26 h 32"/>
              </a:gdLst>
              <a:ahLst/>
              <a:cxnLst>
                <a:cxn ang="0">
                  <a:pos x="T0" y="T1"/>
                </a:cxn>
                <a:cxn ang="0">
                  <a:pos x="T2" y="T3"/>
                </a:cxn>
                <a:cxn ang="0">
                  <a:pos x="T4" y="T5"/>
                </a:cxn>
                <a:cxn ang="0">
                  <a:pos x="T6" y="T7"/>
                </a:cxn>
                <a:cxn ang="0">
                  <a:pos x="T8" y="T9"/>
                </a:cxn>
              </a:cxnLst>
              <a:rect l="0" t="0" r="r" b="b"/>
              <a:pathLst>
                <a:path w="32" h="32">
                  <a:moveTo>
                    <a:pt x="6" y="26"/>
                  </a:moveTo>
                  <a:cubicBezTo>
                    <a:pt x="0" y="21"/>
                    <a:pt x="0" y="11"/>
                    <a:pt x="5" y="6"/>
                  </a:cubicBezTo>
                  <a:cubicBezTo>
                    <a:pt x="11" y="0"/>
                    <a:pt x="21" y="0"/>
                    <a:pt x="26" y="6"/>
                  </a:cubicBezTo>
                  <a:cubicBezTo>
                    <a:pt x="32" y="11"/>
                    <a:pt x="32" y="21"/>
                    <a:pt x="26" y="26"/>
                  </a:cubicBezTo>
                  <a:cubicBezTo>
                    <a:pt x="21" y="32"/>
                    <a:pt x="11" y="32"/>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7" name="Group 46"/>
          <p:cNvGrpSpPr/>
          <p:nvPr/>
        </p:nvGrpSpPr>
        <p:grpSpPr>
          <a:xfrm>
            <a:off x="6397428" y="2574345"/>
            <a:ext cx="1676293" cy="1670326"/>
            <a:chOff x="6397428" y="2574345"/>
            <a:chExt cx="1676293" cy="1670326"/>
          </a:xfrm>
          <a:solidFill>
            <a:srgbClr val="F4C60E"/>
          </a:solidFill>
        </p:grpSpPr>
        <p:sp>
          <p:nvSpPr>
            <p:cNvPr id="30" name="Freeform 167"/>
            <p:cNvSpPr/>
            <p:nvPr/>
          </p:nvSpPr>
          <p:spPr bwMode="auto">
            <a:xfrm>
              <a:off x="6809046" y="2985959"/>
              <a:ext cx="1264675" cy="1258712"/>
            </a:xfrm>
            <a:custGeom>
              <a:avLst/>
              <a:gdLst>
                <a:gd name="T0" fmla="*/ 29 w 89"/>
                <a:gd name="T1" fmla="*/ 5 h 89"/>
                <a:gd name="T2" fmla="*/ 40 w 89"/>
                <a:gd name="T3" fmla="*/ 16 h 89"/>
                <a:gd name="T4" fmla="*/ 64 w 89"/>
                <a:gd name="T5" fmla="*/ 24 h 89"/>
                <a:gd name="T6" fmla="*/ 64 w 89"/>
                <a:gd name="T7" fmla="*/ 64 h 89"/>
                <a:gd name="T8" fmla="*/ 24 w 89"/>
                <a:gd name="T9" fmla="*/ 64 h 89"/>
                <a:gd name="T10" fmla="*/ 16 w 89"/>
                <a:gd name="T11" fmla="*/ 40 h 89"/>
                <a:gd name="T12" fmla="*/ 5 w 89"/>
                <a:gd name="T13" fmla="*/ 29 h 89"/>
                <a:gd name="T14" fmla="*/ 15 w 89"/>
                <a:gd name="T15" fmla="*/ 73 h 89"/>
                <a:gd name="T16" fmla="*/ 73 w 89"/>
                <a:gd name="T17" fmla="*/ 73 h 89"/>
                <a:gd name="T18" fmla="*/ 73 w 89"/>
                <a:gd name="T19" fmla="*/ 15 h 89"/>
                <a:gd name="T20" fmla="*/ 29 w 89"/>
                <a:gd name="T2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29" y="5"/>
                  </a:moveTo>
                  <a:cubicBezTo>
                    <a:pt x="40" y="16"/>
                    <a:pt x="40" y="16"/>
                    <a:pt x="40" y="16"/>
                  </a:cubicBezTo>
                  <a:cubicBezTo>
                    <a:pt x="48" y="15"/>
                    <a:pt x="57" y="18"/>
                    <a:pt x="64" y="24"/>
                  </a:cubicBezTo>
                  <a:cubicBezTo>
                    <a:pt x="74" y="35"/>
                    <a:pt x="74" y="53"/>
                    <a:pt x="64" y="64"/>
                  </a:cubicBezTo>
                  <a:cubicBezTo>
                    <a:pt x="53" y="74"/>
                    <a:pt x="35" y="74"/>
                    <a:pt x="24" y="64"/>
                  </a:cubicBezTo>
                  <a:cubicBezTo>
                    <a:pt x="18" y="57"/>
                    <a:pt x="15" y="48"/>
                    <a:pt x="16" y="40"/>
                  </a:cubicBezTo>
                  <a:cubicBezTo>
                    <a:pt x="5" y="29"/>
                    <a:pt x="5" y="29"/>
                    <a:pt x="5" y="29"/>
                  </a:cubicBezTo>
                  <a:cubicBezTo>
                    <a:pt x="0" y="44"/>
                    <a:pt x="3" y="61"/>
                    <a:pt x="15" y="73"/>
                  </a:cubicBezTo>
                  <a:cubicBezTo>
                    <a:pt x="31" y="89"/>
                    <a:pt x="57" y="89"/>
                    <a:pt x="73" y="73"/>
                  </a:cubicBezTo>
                  <a:cubicBezTo>
                    <a:pt x="89" y="57"/>
                    <a:pt x="89" y="31"/>
                    <a:pt x="73" y="15"/>
                  </a:cubicBezTo>
                  <a:cubicBezTo>
                    <a:pt x="61" y="3"/>
                    <a:pt x="44" y="0"/>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68"/>
            <p:cNvSpPr/>
            <p:nvPr/>
          </p:nvSpPr>
          <p:spPr bwMode="auto">
            <a:xfrm>
              <a:off x="6397428" y="2574345"/>
              <a:ext cx="1121505" cy="1115541"/>
            </a:xfrm>
            <a:custGeom>
              <a:avLst/>
              <a:gdLst>
                <a:gd name="T0" fmla="*/ 29 w 188"/>
                <a:gd name="T1" fmla="*/ 0 h 187"/>
                <a:gd name="T2" fmla="*/ 0 w 188"/>
                <a:gd name="T3" fmla="*/ 28 h 187"/>
                <a:gd name="T4" fmla="*/ 159 w 188"/>
                <a:gd name="T5" fmla="*/ 187 h 187"/>
                <a:gd name="T6" fmla="*/ 188 w 188"/>
                <a:gd name="T7" fmla="*/ 159 h 187"/>
                <a:gd name="T8" fmla="*/ 29 w 188"/>
                <a:gd name="T9" fmla="*/ 0 h 187"/>
              </a:gdLst>
              <a:ahLst/>
              <a:cxnLst>
                <a:cxn ang="0">
                  <a:pos x="T0" y="T1"/>
                </a:cxn>
                <a:cxn ang="0">
                  <a:pos x="T2" y="T3"/>
                </a:cxn>
                <a:cxn ang="0">
                  <a:pos x="T4" y="T5"/>
                </a:cxn>
                <a:cxn ang="0">
                  <a:pos x="T6" y="T7"/>
                </a:cxn>
                <a:cxn ang="0">
                  <a:pos x="T8" y="T9"/>
                </a:cxn>
              </a:cxnLst>
              <a:rect l="0" t="0" r="r" b="b"/>
              <a:pathLst>
                <a:path w="188" h="187">
                  <a:moveTo>
                    <a:pt x="29" y="0"/>
                  </a:moveTo>
                  <a:lnTo>
                    <a:pt x="0" y="28"/>
                  </a:lnTo>
                  <a:lnTo>
                    <a:pt x="159" y="187"/>
                  </a:lnTo>
                  <a:lnTo>
                    <a:pt x="188" y="159"/>
                  </a:ln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69"/>
            <p:cNvSpPr/>
            <p:nvPr/>
          </p:nvSpPr>
          <p:spPr bwMode="auto">
            <a:xfrm>
              <a:off x="7208729" y="3379679"/>
              <a:ext cx="453374" cy="453374"/>
            </a:xfrm>
            <a:custGeom>
              <a:avLst/>
              <a:gdLst>
                <a:gd name="T0" fmla="*/ 26 w 32"/>
                <a:gd name="T1" fmla="*/ 5 h 32"/>
                <a:gd name="T2" fmla="*/ 26 w 32"/>
                <a:gd name="T3" fmla="*/ 26 h 32"/>
                <a:gd name="T4" fmla="*/ 5 w 32"/>
                <a:gd name="T5" fmla="*/ 26 h 32"/>
                <a:gd name="T6" fmla="*/ 5 w 32"/>
                <a:gd name="T7" fmla="*/ 5 h 32"/>
                <a:gd name="T8" fmla="*/ 26 w 32"/>
                <a:gd name="T9" fmla="*/ 5 h 32"/>
              </a:gdLst>
              <a:ahLst/>
              <a:cxnLst>
                <a:cxn ang="0">
                  <a:pos x="T0" y="T1"/>
                </a:cxn>
                <a:cxn ang="0">
                  <a:pos x="T2" y="T3"/>
                </a:cxn>
                <a:cxn ang="0">
                  <a:pos x="T4" y="T5"/>
                </a:cxn>
                <a:cxn ang="0">
                  <a:pos x="T6" y="T7"/>
                </a:cxn>
                <a:cxn ang="0">
                  <a:pos x="T8" y="T9"/>
                </a:cxn>
              </a:cxnLst>
              <a:rect l="0" t="0" r="r" b="b"/>
              <a:pathLst>
                <a:path w="32" h="32">
                  <a:moveTo>
                    <a:pt x="26" y="5"/>
                  </a:moveTo>
                  <a:cubicBezTo>
                    <a:pt x="32" y="11"/>
                    <a:pt x="32" y="20"/>
                    <a:pt x="26" y="26"/>
                  </a:cubicBezTo>
                  <a:cubicBezTo>
                    <a:pt x="20" y="32"/>
                    <a:pt x="11" y="32"/>
                    <a:pt x="5" y="26"/>
                  </a:cubicBezTo>
                  <a:cubicBezTo>
                    <a:pt x="0" y="20"/>
                    <a:pt x="0" y="11"/>
                    <a:pt x="5" y="5"/>
                  </a:cubicBezTo>
                  <a:cubicBezTo>
                    <a:pt x="11" y="0"/>
                    <a:pt x="20" y="0"/>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4572000" y="2079211"/>
            <a:ext cx="1914912" cy="1175196"/>
            <a:chOff x="4572000" y="2079211"/>
            <a:chExt cx="1914912" cy="1175196"/>
          </a:xfrm>
          <a:solidFill>
            <a:srgbClr val="01D48F"/>
          </a:solidFill>
        </p:grpSpPr>
        <p:sp>
          <p:nvSpPr>
            <p:cNvPr id="34" name="Freeform 171"/>
            <p:cNvSpPr/>
            <p:nvPr/>
          </p:nvSpPr>
          <p:spPr bwMode="auto">
            <a:xfrm>
              <a:off x="4572000" y="2079211"/>
              <a:ext cx="1121505" cy="117519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Rectangle 172"/>
            <p:cNvSpPr>
              <a:spLocks noChangeArrowheads="1"/>
            </p:cNvSpPr>
            <p:nvPr/>
          </p:nvSpPr>
          <p:spPr bwMode="auto">
            <a:xfrm>
              <a:off x="5150651" y="2544516"/>
              <a:ext cx="1336261" cy="2386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Oval 173"/>
            <p:cNvSpPr>
              <a:spLocks noChangeArrowheads="1"/>
            </p:cNvSpPr>
            <p:nvPr/>
          </p:nvSpPr>
          <p:spPr bwMode="auto">
            <a:xfrm>
              <a:off x="4953789" y="2461000"/>
              <a:ext cx="411618" cy="4116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6486911" y="2079211"/>
            <a:ext cx="1926839" cy="1175196"/>
            <a:chOff x="6486911" y="2079211"/>
            <a:chExt cx="1926839" cy="1175196"/>
          </a:xfrm>
          <a:solidFill>
            <a:srgbClr val="1FD89C"/>
          </a:solidFill>
        </p:grpSpPr>
        <p:sp>
          <p:nvSpPr>
            <p:cNvPr id="38" name="Freeform 175"/>
            <p:cNvSpPr/>
            <p:nvPr/>
          </p:nvSpPr>
          <p:spPr bwMode="auto">
            <a:xfrm>
              <a:off x="7280314" y="2079211"/>
              <a:ext cx="1133436" cy="1175196"/>
            </a:xfrm>
            <a:custGeom>
              <a:avLst/>
              <a:gdLst>
                <a:gd name="T0" fmla="*/ 0 w 80"/>
                <a:gd name="T1" fmla="*/ 25 h 83"/>
                <a:gd name="T2" fmla="*/ 16 w 80"/>
                <a:gd name="T3" fmla="*/ 25 h 83"/>
                <a:gd name="T4" fmla="*/ 38 w 80"/>
                <a:gd name="T5" fmla="*/ 13 h 83"/>
                <a:gd name="T6" fmla="*/ 66 w 80"/>
                <a:gd name="T7" fmla="*/ 41 h 83"/>
                <a:gd name="T8" fmla="*/ 38 w 80"/>
                <a:gd name="T9" fmla="*/ 69 h 83"/>
                <a:gd name="T10" fmla="*/ 16 w 80"/>
                <a:gd name="T11" fmla="*/ 58 h 83"/>
                <a:gd name="T12" fmla="*/ 0 w 80"/>
                <a:gd name="T13" fmla="*/ 58 h 83"/>
                <a:gd name="T14" fmla="*/ 38 w 80"/>
                <a:gd name="T15" fmla="*/ 83 h 83"/>
                <a:gd name="T16" fmla="*/ 80 w 80"/>
                <a:gd name="T17" fmla="*/ 41 h 83"/>
                <a:gd name="T18" fmla="*/ 38 w 80"/>
                <a:gd name="T19" fmla="*/ 0 h 83"/>
                <a:gd name="T20" fmla="*/ 0 w 80"/>
                <a:gd name="T21" fmla="*/ 2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83">
                  <a:moveTo>
                    <a:pt x="0" y="25"/>
                  </a:moveTo>
                  <a:cubicBezTo>
                    <a:pt x="16" y="25"/>
                    <a:pt x="16" y="25"/>
                    <a:pt x="16" y="25"/>
                  </a:cubicBezTo>
                  <a:cubicBezTo>
                    <a:pt x="21" y="18"/>
                    <a:pt x="29" y="13"/>
                    <a:pt x="38" y="13"/>
                  </a:cubicBezTo>
                  <a:cubicBezTo>
                    <a:pt x="54" y="13"/>
                    <a:pt x="66" y="26"/>
                    <a:pt x="66" y="41"/>
                  </a:cubicBezTo>
                  <a:cubicBezTo>
                    <a:pt x="66" y="57"/>
                    <a:pt x="54" y="69"/>
                    <a:pt x="38" y="69"/>
                  </a:cubicBezTo>
                  <a:cubicBezTo>
                    <a:pt x="29" y="69"/>
                    <a:pt x="21" y="65"/>
                    <a:pt x="16" y="58"/>
                  </a:cubicBezTo>
                  <a:cubicBezTo>
                    <a:pt x="0" y="58"/>
                    <a:pt x="0" y="58"/>
                    <a:pt x="0" y="58"/>
                  </a:cubicBezTo>
                  <a:cubicBezTo>
                    <a:pt x="7" y="73"/>
                    <a:pt x="21" y="83"/>
                    <a:pt x="38" y="83"/>
                  </a:cubicBezTo>
                  <a:cubicBezTo>
                    <a:pt x="61" y="83"/>
                    <a:pt x="80" y="64"/>
                    <a:pt x="80" y="41"/>
                  </a:cubicBezTo>
                  <a:cubicBezTo>
                    <a:pt x="80" y="19"/>
                    <a:pt x="61" y="0"/>
                    <a:pt x="38" y="0"/>
                  </a:cubicBezTo>
                  <a:cubicBezTo>
                    <a:pt x="21" y="0"/>
                    <a:pt x="7" y="10"/>
                    <a:pt x="0"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Rectangle 176"/>
            <p:cNvSpPr>
              <a:spLocks noChangeArrowheads="1"/>
            </p:cNvSpPr>
            <p:nvPr/>
          </p:nvSpPr>
          <p:spPr bwMode="auto">
            <a:xfrm>
              <a:off x="6486911" y="2544516"/>
              <a:ext cx="1330297" cy="2386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Oval 177"/>
            <p:cNvSpPr>
              <a:spLocks noChangeArrowheads="1"/>
            </p:cNvSpPr>
            <p:nvPr/>
          </p:nvSpPr>
          <p:spPr bwMode="auto">
            <a:xfrm>
              <a:off x="7620347" y="2461000"/>
              <a:ext cx="411618" cy="4116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162"/>
          <p:cNvSpPr/>
          <p:nvPr/>
        </p:nvSpPr>
        <p:spPr bwMode="auto">
          <a:xfrm>
            <a:off x="6143895" y="2320813"/>
            <a:ext cx="691992" cy="691992"/>
          </a:xfrm>
          <a:custGeom>
            <a:avLst/>
            <a:gdLst>
              <a:gd name="T0" fmla="*/ 6 w 33"/>
              <a:gd name="T1" fmla="*/ 6 h 33"/>
              <a:gd name="T2" fmla="*/ 27 w 33"/>
              <a:gd name="T3" fmla="*/ 6 h 33"/>
              <a:gd name="T4" fmla="*/ 27 w 33"/>
              <a:gd name="T5" fmla="*/ 27 h 33"/>
              <a:gd name="T6" fmla="*/ 6 w 33"/>
              <a:gd name="T7" fmla="*/ 27 h 33"/>
              <a:gd name="T8" fmla="*/ 6 w 33"/>
              <a:gd name="T9" fmla="*/ 6 h 33"/>
            </a:gdLst>
            <a:ahLst/>
            <a:cxnLst>
              <a:cxn ang="0">
                <a:pos x="T0" y="T1"/>
              </a:cxn>
              <a:cxn ang="0">
                <a:pos x="T2" y="T3"/>
              </a:cxn>
              <a:cxn ang="0">
                <a:pos x="T4" y="T5"/>
              </a:cxn>
              <a:cxn ang="0">
                <a:pos x="T6" y="T7"/>
              </a:cxn>
              <a:cxn ang="0">
                <a:pos x="T8" y="T9"/>
              </a:cxn>
            </a:cxnLst>
            <a:rect l="0" t="0" r="r" b="b"/>
            <a:pathLst>
              <a:path w="33" h="33">
                <a:moveTo>
                  <a:pt x="6" y="6"/>
                </a:moveTo>
                <a:cubicBezTo>
                  <a:pt x="12" y="0"/>
                  <a:pt x="21" y="0"/>
                  <a:pt x="27" y="6"/>
                </a:cubicBezTo>
                <a:cubicBezTo>
                  <a:pt x="33" y="12"/>
                  <a:pt x="33" y="21"/>
                  <a:pt x="27" y="27"/>
                </a:cubicBezTo>
                <a:cubicBezTo>
                  <a:pt x="21" y="33"/>
                  <a:pt x="12" y="33"/>
                  <a:pt x="6" y="27"/>
                </a:cubicBezTo>
                <a:cubicBezTo>
                  <a:pt x="0" y="21"/>
                  <a:pt x="0" y="12"/>
                  <a:pt x="6" y="6"/>
                </a:cubicBezTo>
                <a:close/>
              </a:path>
            </a:pathLst>
          </a:custGeom>
          <a:solidFill>
            <a:srgbClr val="13918D"/>
          </a:solidFill>
          <a:ln>
            <a:noFill/>
          </a:ln>
        </p:spPr>
        <p:txBody>
          <a:bodyPr vert="horz" wrap="square" lIns="91440" tIns="45720" rIns="91440" bIns="45720" numCol="1" anchor="t" anchorCtr="0" compatLnSpc="1"/>
          <a:lstStyle/>
          <a:p>
            <a:endParaRPr lang="en-US"/>
          </a:p>
        </p:txBody>
      </p:sp>
      <p:grpSp>
        <p:nvGrpSpPr>
          <p:cNvPr id="51" name="Group 50"/>
          <p:cNvGrpSpPr/>
          <p:nvPr/>
        </p:nvGrpSpPr>
        <p:grpSpPr>
          <a:xfrm>
            <a:off x="6313229" y="2482894"/>
            <a:ext cx="326569" cy="357251"/>
            <a:chOff x="7364413" y="4678362"/>
            <a:chExt cx="473075" cy="517526"/>
          </a:xfrm>
          <a:solidFill>
            <a:schemeClr val="bg1"/>
          </a:solidFill>
        </p:grpSpPr>
        <p:sp>
          <p:nvSpPr>
            <p:cNvPr id="52" name="Freeform 51"/>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3" name="Freeform 52"/>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5" name="Freeform 171"/>
          <p:cNvSpPr/>
          <p:nvPr/>
        </p:nvSpPr>
        <p:spPr bwMode="auto">
          <a:xfrm>
            <a:off x="1121008" y="1259179"/>
            <a:ext cx="751031" cy="78698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01D4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TextBox 58"/>
          <p:cNvSpPr txBox="1"/>
          <p:nvPr/>
        </p:nvSpPr>
        <p:spPr>
          <a:xfrm>
            <a:off x="1312999" y="1475347"/>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60" name="Freeform 171"/>
          <p:cNvSpPr/>
          <p:nvPr/>
        </p:nvSpPr>
        <p:spPr bwMode="auto">
          <a:xfrm>
            <a:off x="565616" y="2170974"/>
            <a:ext cx="751031" cy="78698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61" name="TextBox 60"/>
          <p:cNvSpPr txBox="1"/>
          <p:nvPr/>
        </p:nvSpPr>
        <p:spPr>
          <a:xfrm>
            <a:off x="757607" y="2387142"/>
            <a:ext cx="1201601" cy="369332"/>
          </a:xfrm>
          <a:prstGeom prst="rect">
            <a:avLst/>
          </a:prstGeom>
          <a:noFill/>
        </p:spPr>
        <p:txBody>
          <a:bodyPr wrap="square" rtlCol="0">
            <a:spAutoFit/>
          </a:bodyPr>
          <a:lstStyle/>
          <a:p>
            <a:r>
              <a:rPr lang="en-US" smtClean="0">
                <a:solidFill>
                  <a:schemeClr val="bg1">
                    <a:lumMod val="95000"/>
                  </a:schemeClr>
                </a:solidFill>
                <a:latin typeface="+mj-lt"/>
              </a:rPr>
              <a:t>SAMPLE </a:t>
            </a:r>
            <a:r>
              <a:rPr lang="en-US" smtClean="0">
                <a:solidFill>
                  <a:srgbClr val="DE6E00"/>
                </a:solidFill>
                <a:latin typeface="+mj-lt"/>
              </a:rPr>
              <a:t>TEXT</a:t>
            </a:r>
            <a:endParaRPr lang="en-US">
              <a:solidFill>
                <a:srgbClr val="DE6E00"/>
              </a:solidFill>
              <a:latin typeface="+mj-lt"/>
            </a:endParaRPr>
          </a:p>
        </p:txBody>
      </p:sp>
      <p:sp>
        <p:nvSpPr>
          <p:cNvPr id="62" name="Freeform 171"/>
          <p:cNvSpPr/>
          <p:nvPr/>
        </p:nvSpPr>
        <p:spPr bwMode="auto">
          <a:xfrm>
            <a:off x="565616" y="3082769"/>
            <a:ext cx="751031" cy="78698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63" name="TextBox 62"/>
          <p:cNvSpPr txBox="1"/>
          <p:nvPr/>
        </p:nvSpPr>
        <p:spPr>
          <a:xfrm>
            <a:off x="757607" y="3298937"/>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23CADC"/>
                </a:solidFill>
                <a:latin typeface="+mj-lt"/>
              </a:rPr>
              <a:t>TEXT</a:t>
            </a:r>
            <a:endParaRPr lang="en-US">
              <a:solidFill>
                <a:srgbClr val="23CADC"/>
              </a:solidFill>
              <a:latin typeface="+mj-lt"/>
            </a:endParaRPr>
          </a:p>
        </p:txBody>
      </p:sp>
      <p:sp>
        <p:nvSpPr>
          <p:cNvPr id="64" name="Freeform 171"/>
          <p:cNvSpPr/>
          <p:nvPr/>
        </p:nvSpPr>
        <p:spPr bwMode="auto">
          <a:xfrm>
            <a:off x="1121008" y="3994564"/>
            <a:ext cx="751031" cy="78698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65" name="TextBox 64"/>
          <p:cNvSpPr txBox="1"/>
          <p:nvPr/>
        </p:nvSpPr>
        <p:spPr>
          <a:xfrm>
            <a:off x="1312999" y="4210732"/>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F4C60E"/>
                </a:solidFill>
                <a:latin typeface="+mj-lt"/>
              </a:rPr>
              <a:t>TEXT</a:t>
            </a:r>
            <a:endParaRPr lang="en-US">
              <a:solidFill>
                <a:srgbClr val="F4C60E"/>
              </a:solidFill>
              <a:latin typeface="+mj-lt"/>
            </a:endParaRPr>
          </a:p>
        </p:txBody>
      </p:sp>
      <p:sp>
        <p:nvSpPr>
          <p:cNvPr id="57" name="Rectangle 56"/>
          <p:cNvSpPr/>
          <p:nvPr/>
        </p:nvSpPr>
        <p:spPr>
          <a:xfrm>
            <a:off x="2362200" y="1299426"/>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8" name="Rectangle 57"/>
          <p:cNvSpPr/>
          <p:nvPr/>
        </p:nvSpPr>
        <p:spPr>
          <a:xfrm>
            <a:off x="2362200" y="4072232"/>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6" name="Rectangle 65"/>
          <p:cNvSpPr/>
          <p:nvPr/>
        </p:nvSpPr>
        <p:spPr>
          <a:xfrm>
            <a:off x="1807727" y="2239726"/>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7" name="Rectangle 66"/>
          <p:cNvSpPr/>
          <p:nvPr/>
        </p:nvSpPr>
        <p:spPr>
          <a:xfrm>
            <a:off x="1807727" y="3131932"/>
            <a:ext cx="2154673" cy="646331"/>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69" name="TextBox 6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71" name="TextBox 70"/>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fade">
                                      <p:cBhvr>
                                        <p:cTn id="11" dur="1000"/>
                                        <p:tgtEl>
                                          <p:spTgt spid="51"/>
                                        </p:tgtEl>
                                      </p:cBhvr>
                                    </p:animEffect>
                                    <p:anim calcmode="lin" valueType="num">
                                      <p:cBhvr>
                                        <p:cTn id="12" dur="1000" fill="hold"/>
                                        <p:tgtEl>
                                          <p:spTgt spid="51"/>
                                        </p:tgtEl>
                                        <p:attrNameLst>
                                          <p:attrName>ppt_x</p:attrName>
                                        </p:attrNameLst>
                                      </p:cBhvr>
                                      <p:tavLst>
                                        <p:tav tm="0">
                                          <p:val>
                                            <p:strVal val="#ppt_x"/>
                                          </p:val>
                                        </p:tav>
                                        <p:tav tm="100000">
                                          <p:val>
                                            <p:strVal val="#ppt_x"/>
                                          </p:val>
                                        </p:tav>
                                      </p:tavLst>
                                    </p:anim>
                                    <p:anim calcmode="lin" valueType="num">
                                      <p:cBhvr>
                                        <p:cTn id="13" dur="1000" fill="hold"/>
                                        <p:tgtEl>
                                          <p:spTgt spid="5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down)">
                                      <p:cBhvr>
                                        <p:cTn id="17" dur="500"/>
                                        <p:tgtEl>
                                          <p:spTgt spid="44"/>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wipe(left)">
                                      <p:cBhvr>
                                        <p:cTn id="21" dur="500"/>
                                        <p:tgtEl>
                                          <p:spTgt spid="45"/>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childTnLst>
                          </p:cTn>
                        </p:par>
                        <p:par>
                          <p:cTn id="26" fill="hold">
                            <p:stCondLst>
                              <p:cond delay="3000"/>
                            </p:stCondLst>
                            <p:childTnLst>
                              <p:par>
                                <p:cTn id="27" presetID="22" presetClass="entr" presetSubtype="8"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wipe(left)">
                                      <p:cBhvr>
                                        <p:cTn id="29" dur="500"/>
                                        <p:tgtEl>
                                          <p:spTgt spid="47"/>
                                        </p:tgtEl>
                                      </p:cBhvr>
                                    </p:animEffect>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wipe(up)">
                                      <p:cBhvr>
                                        <p:cTn id="33" dur="500"/>
                                        <p:tgtEl>
                                          <p:spTgt spid="48"/>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childTnLst>
                          </p:cTn>
                        </p:par>
                        <p:par>
                          <p:cTn id="38" fill="hold">
                            <p:stCondLst>
                              <p:cond delay="4500"/>
                            </p:stCondLst>
                            <p:childTnLst>
                              <p:par>
                                <p:cTn id="39" presetID="22" presetClass="entr" presetSubtype="2"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right)">
                                      <p:cBhvr>
                                        <p:cTn id="41" dur="500"/>
                                        <p:tgtEl>
                                          <p:spTgt spid="50"/>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right)">
                                      <p:cBhvr>
                                        <p:cTn id="45" dur="500"/>
                                        <p:tgtEl>
                                          <p:spTgt spid="43"/>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wipe(left)">
                                      <p:cBhvr>
                                        <p:cTn id="49" dur="500"/>
                                        <p:tgtEl>
                                          <p:spTgt spid="55"/>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60"/>
                                        </p:tgtEl>
                                        <p:attrNameLst>
                                          <p:attrName>style.visibility</p:attrName>
                                        </p:attrNameLst>
                                      </p:cBhvr>
                                      <p:to>
                                        <p:strVal val="visible"/>
                                      </p:to>
                                    </p:set>
                                    <p:animEffect transition="in" filter="wipe(left)">
                                      <p:cBhvr>
                                        <p:cTn id="53" dur="500"/>
                                        <p:tgtEl>
                                          <p:spTgt spid="60"/>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left)">
                                      <p:cBhvr>
                                        <p:cTn id="57" dur="500"/>
                                        <p:tgtEl>
                                          <p:spTgt spid="62"/>
                                        </p:tgtEl>
                                      </p:cBhvr>
                                    </p:animEffect>
                                  </p:childTnLst>
                                </p:cTn>
                              </p:par>
                            </p:childTnLst>
                          </p:cTn>
                        </p:par>
                        <p:par>
                          <p:cTn id="58" fill="hold">
                            <p:stCondLst>
                              <p:cond delay="7000"/>
                            </p:stCondLst>
                            <p:childTnLst>
                              <p:par>
                                <p:cTn id="59" presetID="22" presetClass="entr" presetSubtype="8" fill="hold" grpId="0" nodeType="after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wipe(left)">
                                      <p:cBhvr>
                                        <p:cTn id="61" dur="500"/>
                                        <p:tgtEl>
                                          <p:spTgt spid="64"/>
                                        </p:tgtEl>
                                      </p:cBhvr>
                                    </p:animEffect>
                                  </p:childTnLst>
                                </p:cTn>
                              </p:par>
                            </p:childTnLst>
                          </p:cTn>
                        </p:par>
                        <p:par>
                          <p:cTn id="62" fill="hold">
                            <p:stCondLst>
                              <p:cond delay="7500"/>
                            </p:stCondLst>
                            <p:childTnLst>
                              <p:par>
                                <p:cTn id="63" presetID="2" presetClass="entr" presetSubtype="4"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250" fill="hold"/>
                                        <p:tgtEl>
                                          <p:spTgt spid="59"/>
                                        </p:tgtEl>
                                        <p:attrNameLst>
                                          <p:attrName>ppt_x</p:attrName>
                                        </p:attrNameLst>
                                      </p:cBhvr>
                                      <p:tavLst>
                                        <p:tav tm="0">
                                          <p:val>
                                            <p:strVal val="#ppt_x"/>
                                          </p:val>
                                        </p:tav>
                                        <p:tav tm="100000">
                                          <p:val>
                                            <p:strVal val="#ppt_x"/>
                                          </p:val>
                                        </p:tav>
                                      </p:tavLst>
                                    </p:anim>
                                    <p:anim calcmode="lin" valueType="num">
                                      <p:cBhvr additive="base">
                                        <p:cTn id="66" dur="250" fill="hold"/>
                                        <p:tgtEl>
                                          <p:spTgt spid="59"/>
                                        </p:tgtEl>
                                        <p:attrNameLst>
                                          <p:attrName>ppt_y</p:attrName>
                                        </p:attrNameLst>
                                      </p:cBhvr>
                                      <p:tavLst>
                                        <p:tav tm="0">
                                          <p:val>
                                            <p:strVal val="1+#ppt_h/2"/>
                                          </p:val>
                                        </p:tav>
                                        <p:tav tm="100000">
                                          <p:val>
                                            <p:strVal val="#ppt_y"/>
                                          </p:val>
                                        </p:tav>
                                      </p:tavLst>
                                    </p:anim>
                                  </p:childTnLst>
                                </p:cTn>
                              </p:par>
                            </p:childTnLst>
                          </p:cTn>
                        </p:par>
                        <p:par>
                          <p:cTn id="67" fill="hold">
                            <p:stCondLst>
                              <p:cond delay="8000"/>
                            </p:stCondLst>
                            <p:childTnLst>
                              <p:par>
                                <p:cTn id="68" presetID="2" presetClass="entr" presetSubtype="4" fill="hold" grpId="0" nodeType="afterEffect">
                                  <p:stCondLst>
                                    <p:cond delay="0"/>
                                  </p:stCondLst>
                                  <p:childTnLst>
                                    <p:set>
                                      <p:cBhvr>
                                        <p:cTn id="69" dur="1" fill="hold">
                                          <p:stCondLst>
                                            <p:cond delay="0"/>
                                          </p:stCondLst>
                                        </p:cTn>
                                        <p:tgtEl>
                                          <p:spTgt spid="61"/>
                                        </p:tgtEl>
                                        <p:attrNameLst>
                                          <p:attrName>style.visibility</p:attrName>
                                        </p:attrNameLst>
                                      </p:cBhvr>
                                      <p:to>
                                        <p:strVal val="visible"/>
                                      </p:to>
                                    </p:set>
                                    <p:anim calcmode="lin" valueType="num">
                                      <p:cBhvr additive="base">
                                        <p:cTn id="70" dur="250" fill="hold"/>
                                        <p:tgtEl>
                                          <p:spTgt spid="61"/>
                                        </p:tgtEl>
                                        <p:attrNameLst>
                                          <p:attrName>ppt_x</p:attrName>
                                        </p:attrNameLst>
                                      </p:cBhvr>
                                      <p:tavLst>
                                        <p:tav tm="0">
                                          <p:val>
                                            <p:strVal val="#ppt_x"/>
                                          </p:val>
                                        </p:tav>
                                        <p:tav tm="100000">
                                          <p:val>
                                            <p:strVal val="#ppt_x"/>
                                          </p:val>
                                        </p:tav>
                                      </p:tavLst>
                                    </p:anim>
                                    <p:anim calcmode="lin" valueType="num">
                                      <p:cBhvr additive="base">
                                        <p:cTn id="71" dur="250" fill="hold"/>
                                        <p:tgtEl>
                                          <p:spTgt spid="61"/>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2" presetClass="entr" presetSubtype="4" fill="hold" grpId="0" nodeType="afterEffect">
                                  <p:stCondLst>
                                    <p:cond delay="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250" fill="hold"/>
                                        <p:tgtEl>
                                          <p:spTgt spid="63"/>
                                        </p:tgtEl>
                                        <p:attrNameLst>
                                          <p:attrName>ppt_x</p:attrName>
                                        </p:attrNameLst>
                                      </p:cBhvr>
                                      <p:tavLst>
                                        <p:tav tm="0">
                                          <p:val>
                                            <p:strVal val="#ppt_x"/>
                                          </p:val>
                                        </p:tav>
                                        <p:tav tm="100000">
                                          <p:val>
                                            <p:strVal val="#ppt_x"/>
                                          </p:val>
                                        </p:tav>
                                      </p:tavLst>
                                    </p:anim>
                                    <p:anim calcmode="lin" valueType="num">
                                      <p:cBhvr additive="base">
                                        <p:cTn id="76" dur="250" fill="hold"/>
                                        <p:tgtEl>
                                          <p:spTgt spid="63"/>
                                        </p:tgtEl>
                                        <p:attrNameLst>
                                          <p:attrName>ppt_y</p:attrName>
                                        </p:attrNameLst>
                                      </p:cBhvr>
                                      <p:tavLst>
                                        <p:tav tm="0">
                                          <p:val>
                                            <p:strVal val="1+#ppt_h/2"/>
                                          </p:val>
                                        </p:tav>
                                        <p:tav tm="100000">
                                          <p:val>
                                            <p:strVal val="#ppt_y"/>
                                          </p:val>
                                        </p:tav>
                                      </p:tavLst>
                                    </p:anim>
                                  </p:childTnLst>
                                </p:cTn>
                              </p:par>
                            </p:childTnLst>
                          </p:cTn>
                        </p:par>
                        <p:par>
                          <p:cTn id="77" fill="hold">
                            <p:stCondLst>
                              <p:cond delay="9000"/>
                            </p:stCondLst>
                            <p:childTnLst>
                              <p:par>
                                <p:cTn id="78" presetID="2" presetClass="entr" presetSubtype="4" fill="hold" grpId="0" nodeType="afterEffect">
                                  <p:stCondLst>
                                    <p:cond delay="0"/>
                                  </p:stCondLst>
                                  <p:childTnLst>
                                    <p:set>
                                      <p:cBhvr>
                                        <p:cTn id="79" dur="1" fill="hold">
                                          <p:stCondLst>
                                            <p:cond delay="0"/>
                                          </p:stCondLst>
                                        </p:cTn>
                                        <p:tgtEl>
                                          <p:spTgt spid="65"/>
                                        </p:tgtEl>
                                        <p:attrNameLst>
                                          <p:attrName>style.visibility</p:attrName>
                                        </p:attrNameLst>
                                      </p:cBhvr>
                                      <p:to>
                                        <p:strVal val="visible"/>
                                      </p:to>
                                    </p:set>
                                    <p:anim calcmode="lin" valueType="num">
                                      <p:cBhvr additive="base">
                                        <p:cTn id="80" dur="250" fill="hold"/>
                                        <p:tgtEl>
                                          <p:spTgt spid="65"/>
                                        </p:tgtEl>
                                        <p:attrNameLst>
                                          <p:attrName>ppt_x</p:attrName>
                                        </p:attrNameLst>
                                      </p:cBhvr>
                                      <p:tavLst>
                                        <p:tav tm="0">
                                          <p:val>
                                            <p:strVal val="#ppt_x"/>
                                          </p:val>
                                        </p:tav>
                                        <p:tav tm="100000">
                                          <p:val>
                                            <p:strVal val="#ppt_x"/>
                                          </p:val>
                                        </p:tav>
                                      </p:tavLst>
                                    </p:anim>
                                    <p:anim calcmode="lin" valueType="num">
                                      <p:cBhvr additive="base">
                                        <p:cTn id="81" dur="250" fill="hold"/>
                                        <p:tgtEl>
                                          <p:spTgt spid="6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57"/>
                                        </p:tgtEl>
                                        <p:attrNameLst>
                                          <p:attrName>style.visibility</p:attrName>
                                        </p:attrNameLst>
                                      </p:cBhvr>
                                      <p:to>
                                        <p:strVal val="visible"/>
                                      </p:to>
                                    </p:set>
                                    <p:animEffect transition="in" filter="fade">
                                      <p:cBhvr>
                                        <p:cTn id="85" dur="500"/>
                                        <p:tgtEl>
                                          <p:spTgt spid="57"/>
                                        </p:tgtEl>
                                      </p:cBhvr>
                                    </p:animEffect>
                                  </p:childTnLst>
                                </p:cTn>
                              </p:par>
                            </p:childTnLst>
                          </p:cTn>
                        </p:par>
                        <p:par>
                          <p:cTn id="86" fill="hold">
                            <p:stCondLst>
                              <p:cond delay="10000"/>
                            </p:stCondLst>
                            <p:childTnLst>
                              <p:par>
                                <p:cTn id="87" presetID="10" presetClass="entr" presetSubtype="0" fill="hold" grpId="0" nodeType="afterEffect">
                                  <p:stCondLst>
                                    <p:cond delay="0"/>
                                  </p:stCondLst>
                                  <p:childTnLst>
                                    <p:set>
                                      <p:cBhvr>
                                        <p:cTn id="88" dur="1" fill="hold">
                                          <p:stCondLst>
                                            <p:cond delay="0"/>
                                          </p:stCondLst>
                                        </p:cTn>
                                        <p:tgtEl>
                                          <p:spTgt spid="66"/>
                                        </p:tgtEl>
                                        <p:attrNameLst>
                                          <p:attrName>style.visibility</p:attrName>
                                        </p:attrNameLst>
                                      </p:cBhvr>
                                      <p:to>
                                        <p:strVal val="visible"/>
                                      </p:to>
                                    </p:set>
                                    <p:animEffect transition="in" filter="fade">
                                      <p:cBhvr>
                                        <p:cTn id="89" dur="500"/>
                                        <p:tgtEl>
                                          <p:spTgt spid="66"/>
                                        </p:tgtEl>
                                      </p:cBhvr>
                                    </p:animEffect>
                                  </p:childTnLst>
                                </p:cTn>
                              </p:par>
                            </p:childTnLst>
                          </p:cTn>
                        </p:par>
                        <p:par>
                          <p:cTn id="90" fill="hold">
                            <p:stCondLst>
                              <p:cond delay="10500"/>
                            </p:stCondLst>
                            <p:childTnLst>
                              <p:par>
                                <p:cTn id="91" presetID="10" presetClass="entr" presetSubtype="0" fill="hold" grpId="0" nodeType="afterEffect">
                                  <p:stCondLst>
                                    <p:cond delay="0"/>
                                  </p:stCondLst>
                                  <p:childTnLst>
                                    <p:set>
                                      <p:cBhvr>
                                        <p:cTn id="92" dur="1" fill="hold">
                                          <p:stCondLst>
                                            <p:cond delay="0"/>
                                          </p:stCondLst>
                                        </p:cTn>
                                        <p:tgtEl>
                                          <p:spTgt spid="67"/>
                                        </p:tgtEl>
                                        <p:attrNameLst>
                                          <p:attrName>style.visibility</p:attrName>
                                        </p:attrNameLst>
                                      </p:cBhvr>
                                      <p:to>
                                        <p:strVal val="visible"/>
                                      </p:to>
                                    </p:set>
                                    <p:animEffect transition="in" filter="fade">
                                      <p:cBhvr>
                                        <p:cTn id="93" dur="500"/>
                                        <p:tgtEl>
                                          <p:spTgt spid="67"/>
                                        </p:tgtEl>
                                      </p:cBhvr>
                                    </p:animEffect>
                                  </p:childTnLst>
                                </p:cTn>
                              </p:par>
                            </p:childTnLst>
                          </p:cTn>
                        </p:par>
                        <p:par>
                          <p:cTn id="94" fill="hold">
                            <p:stCondLst>
                              <p:cond delay="11000"/>
                            </p:stCondLst>
                            <p:childTnLst>
                              <p:par>
                                <p:cTn id="95" presetID="10" presetClass="entr" presetSubtype="0" fill="hold" grpId="0" nodeType="after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fade">
                                      <p:cBhvr>
                                        <p:cTn id="97" dur="500"/>
                                        <p:tgtEl>
                                          <p:spTgt spid="58"/>
                                        </p:tgtEl>
                                      </p:cBhvr>
                                    </p:animEffect>
                                  </p:childTnLst>
                                </p:cTn>
                              </p:par>
                            </p:childTnLst>
                          </p:cTn>
                        </p:par>
                        <p:par>
                          <p:cTn id="98" fill="hold">
                            <p:stCondLst>
                              <p:cond delay="11500"/>
                            </p:stCondLst>
                            <p:childTnLst>
                              <p:par>
                                <p:cTn id="99" presetID="37" presetClass="entr" presetSubtype="0" fill="hold" grpId="0" nodeType="afterEffect">
                                  <p:stCondLst>
                                    <p:cond delay="0"/>
                                  </p:stCondLst>
                                  <p:childTnLst>
                                    <p:set>
                                      <p:cBhvr>
                                        <p:cTn id="100" dur="1" fill="hold">
                                          <p:stCondLst>
                                            <p:cond delay="0"/>
                                          </p:stCondLst>
                                        </p:cTn>
                                        <p:tgtEl>
                                          <p:spTgt spid="69"/>
                                        </p:tgtEl>
                                        <p:attrNameLst>
                                          <p:attrName>style.visibility</p:attrName>
                                        </p:attrNameLst>
                                      </p:cBhvr>
                                      <p:to>
                                        <p:strVal val="visible"/>
                                      </p:to>
                                    </p:set>
                                    <p:animEffect transition="in" filter="fade">
                                      <p:cBhvr>
                                        <p:cTn id="101" dur="750"/>
                                        <p:tgtEl>
                                          <p:spTgt spid="69"/>
                                        </p:tgtEl>
                                      </p:cBhvr>
                                    </p:animEffect>
                                    <p:anim calcmode="lin" valueType="num">
                                      <p:cBhvr>
                                        <p:cTn id="102" dur="750" fill="hold"/>
                                        <p:tgtEl>
                                          <p:spTgt spid="69"/>
                                        </p:tgtEl>
                                        <p:attrNameLst>
                                          <p:attrName>ppt_x</p:attrName>
                                        </p:attrNameLst>
                                      </p:cBhvr>
                                      <p:tavLst>
                                        <p:tav tm="0">
                                          <p:val>
                                            <p:strVal val="#ppt_x"/>
                                          </p:val>
                                        </p:tav>
                                        <p:tav tm="100000">
                                          <p:val>
                                            <p:strVal val="#ppt_x"/>
                                          </p:val>
                                        </p:tav>
                                      </p:tavLst>
                                    </p:anim>
                                    <p:anim calcmode="lin" valueType="num">
                                      <p:cBhvr>
                                        <p:cTn id="103" dur="675" decel="100000" fill="hold"/>
                                        <p:tgtEl>
                                          <p:spTgt spid="69"/>
                                        </p:tgtEl>
                                        <p:attrNameLst>
                                          <p:attrName>ppt_y</p:attrName>
                                        </p:attrNameLst>
                                      </p:cBhvr>
                                      <p:tavLst>
                                        <p:tav tm="0">
                                          <p:val>
                                            <p:strVal val="#ppt_y+1"/>
                                          </p:val>
                                        </p:tav>
                                        <p:tav tm="100000">
                                          <p:val>
                                            <p:strVal val="#ppt_y-.03"/>
                                          </p:val>
                                        </p:tav>
                                      </p:tavLst>
                                    </p:anim>
                                    <p:anim calcmode="lin" valueType="num">
                                      <p:cBhvr>
                                        <p:cTn id="104" dur="75" accel="100000" fill="hold">
                                          <p:stCondLst>
                                            <p:cond delay="675"/>
                                          </p:stCondLst>
                                        </p:cTn>
                                        <p:tgtEl>
                                          <p:spTgt spid="69"/>
                                        </p:tgtEl>
                                        <p:attrNameLst>
                                          <p:attrName>ppt_y</p:attrName>
                                        </p:attrNameLst>
                                      </p:cBhvr>
                                      <p:tavLst>
                                        <p:tav tm="0">
                                          <p:val>
                                            <p:strVal val="#ppt_y-.03"/>
                                          </p:val>
                                        </p:tav>
                                        <p:tav tm="100000">
                                          <p:val>
                                            <p:strVal val="#ppt_y"/>
                                          </p:val>
                                        </p:tav>
                                      </p:tavLst>
                                    </p:anim>
                                  </p:childTnLst>
                                </p:cTn>
                              </p:par>
                            </p:childTnLst>
                          </p:cTn>
                        </p:par>
                        <p:par>
                          <p:cTn id="105" fill="hold">
                            <p:stCondLst>
                              <p:cond delay="12500"/>
                            </p:stCondLst>
                            <p:childTnLst>
                              <p:par>
                                <p:cTn id="106" presetID="10" presetClass="entr" presetSubtype="0"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fade">
                                      <p:cBhvr>
                                        <p:cTn id="10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55" grpId="0" animBg="1"/>
      <p:bldP spid="59" grpId="0"/>
      <p:bldP spid="60" grpId="0" animBg="1"/>
      <p:bldP spid="61" grpId="0"/>
      <p:bldP spid="62" grpId="0" animBg="1"/>
      <p:bldP spid="63" grpId="0"/>
      <p:bldP spid="64" grpId="0" animBg="1"/>
      <p:bldP spid="65" grpId="0"/>
      <p:bldP spid="57" grpId="0"/>
      <p:bldP spid="58" grpId="0"/>
      <p:bldP spid="66" grpId="0"/>
      <p:bldP spid="67" grpId="0"/>
      <p:bldP spid="69" grpId="0"/>
      <p:bldP spid="7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5215639" y="2197100"/>
            <a:ext cx="400539" cy="457200"/>
          </a:xfrm>
          <a:custGeom>
            <a:avLst/>
            <a:gdLst>
              <a:gd name="T0" fmla="*/ 22 w 36"/>
              <a:gd name="T1" fmla="*/ 10 h 41"/>
              <a:gd name="T2" fmla="*/ 21 w 36"/>
              <a:gd name="T3" fmla="*/ 11 h 41"/>
              <a:gd name="T4" fmla="*/ 19 w 36"/>
              <a:gd name="T5" fmla="*/ 11 h 41"/>
              <a:gd name="T6" fmla="*/ 18 w 36"/>
              <a:gd name="T7" fmla="*/ 7 h 41"/>
              <a:gd name="T8" fmla="*/ 29 w 36"/>
              <a:gd name="T9" fmla="*/ 4 h 41"/>
              <a:gd name="T10" fmla="*/ 24 w 36"/>
              <a:gd name="T11" fmla="*/ 3 h 41"/>
              <a:gd name="T12" fmla="*/ 19 w 36"/>
              <a:gd name="T13" fmla="*/ 5 h 41"/>
              <a:gd name="T14" fmla="*/ 20 w 36"/>
              <a:gd name="T15" fmla="*/ 2 h 41"/>
              <a:gd name="T16" fmla="*/ 19 w 36"/>
              <a:gd name="T17" fmla="*/ 0 h 41"/>
              <a:gd name="T18" fmla="*/ 18 w 36"/>
              <a:gd name="T19" fmla="*/ 11 h 41"/>
              <a:gd name="T20" fmla="*/ 15 w 36"/>
              <a:gd name="T21" fmla="*/ 11 h 41"/>
              <a:gd name="T22" fmla="*/ 15 w 36"/>
              <a:gd name="T23" fmla="*/ 10 h 41"/>
              <a:gd name="T24" fmla="*/ 0 w 36"/>
              <a:gd name="T25" fmla="*/ 21 h 41"/>
              <a:gd name="T26" fmla="*/ 9 w 36"/>
              <a:gd name="T27" fmla="*/ 39 h 41"/>
              <a:gd name="T28" fmla="*/ 16 w 36"/>
              <a:gd name="T29" fmla="*/ 40 h 41"/>
              <a:gd name="T30" fmla="*/ 18 w 36"/>
              <a:gd name="T31" fmla="*/ 40 h 41"/>
              <a:gd name="T32" fmla="*/ 20 w 36"/>
              <a:gd name="T33" fmla="*/ 40 h 41"/>
              <a:gd name="T34" fmla="*/ 28 w 36"/>
              <a:gd name="T35" fmla="*/ 39 h 41"/>
              <a:gd name="T36" fmla="*/ 36 w 36"/>
              <a:gd name="T37" fmla="*/ 21 h 41"/>
              <a:gd name="T38" fmla="*/ 22 w 36"/>
              <a:gd name="T39" fmla="*/ 10 h 41"/>
              <a:gd name="T40" fmla="*/ 21 w 36"/>
              <a:gd name="T41" fmla="*/ 3 h 41"/>
              <a:gd name="T42" fmla="*/ 22 w 36"/>
              <a:gd name="T43" fmla="*/ 4 h 41"/>
              <a:gd name="T44" fmla="*/ 22 w 36"/>
              <a:gd name="T45" fmla="*/ 4 h 41"/>
              <a:gd name="T46" fmla="*/ 21 w 36"/>
              <a:gd name="T47" fmla="*/ 4 h 41"/>
              <a:gd name="T48" fmla="*/ 21 w 36"/>
              <a:gd name="T49" fmla="*/ 3 h 41"/>
              <a:gd name="T50" fmla="*/ 8 w 36"/>
              <a:gd name="T51" fmla="*/ 18 h 41"/>
              <a:gd name="T52" fmla="*/ 4 w 36"/>
              <a:gd name="T53" fmla="*/ 20 h 41"/>
              <a:gd name="T54" fmla="*/ 4 w 36"/>
              <a:gd name="T55" fmla="*/ 15 h 41"/>
              <a:gd name="T56" fmla="*/ 9 w 36"/>
              <a:gd name="T57" fmla="*/ 14 h 41"/>
              <a:gd name="T58" fmla="*/ 8 w 36"/>
              <a:gd name="T59"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1">
                <a:moveTo>
                  <a:pt x="22" y="10"/>
                </a:moveTo>
                <a:cubicBezTo>
                  <a:pt x="22" y="10"/>
                  <a:pt x="21" y="10"/>
                  <a:pt x="21" y="11"/>
                </a:cubicBezTo>
                <a:cubicBezTo>
                  <a:pt x="20" y="11"/>
                  <a:pt x="20" y="11"/>
                  <a:pt x="19" y="11"/>
                </a:cubicBezTo>
                <a:cubicBezTo>
                  <a:pt x="18" y="10"/>
                  <a:pt x="18" y="9"/>
                  <a:pt x="18" y="7"/>
                </a:cubicBezTo>
                <a:cubicBezTo>
                  <a:pt x="23" y="13"/>
                  <a:pt x="29" y="4"/>
                  <a:pt x="29" y="4"/>
                </a:cubicBezTo>
                <a:cubicBezTo>
                  <a:pt x="29" y="4"/>
                  <a:pt x="28" y="5"/>
                  <a:pt x="24" y="3"/>
                </a:cubicBezTo>
                <a:cubicBezTo>
                  <a:pt x="21" y="2"/>
                  <a:pt x="19" y="4"/>
                  <a:pt x="19" y="5"/>
                </a:cubicBezTo>
                <a:cubicBezTo>
                  <a:pt x="19" y="4"/>
                  <a:pt x="20" y="3"/>
                  <a:pt x="20" y="2"/>
                </a:cubicBezTo>
                <a:cubicBezTo>
                  <a:pt x="20" y="2"/>
                  <a:pt x="21" y="0"/>
                  <a:pt x="19" y="0"/>
                </a:cubicBezTo>
                <a:cubicBezTo>
                  <a:pt x="19" y="0"/>
                  <a:pt x="16" y="4"/>
                  <a:pt x="18" y="11"/>
                </a:cubicBezTo>
                <a:cubicBezTo>
                  <a:pt x="17" y="11"/>
                  <a:pt x="16" y="11"/>
                  <a:pt x="15" y="11"/>
                </a:cubicBezTo>
                <a:cubicBezTo>
                  <a:pt x="15" y="10"/>
                  <a:pt x="15" y="10"/>
                  <a:pt x="15" y="10"/>
                </a:cubicBezTo>
                <a:cubicBezTo>
                  <a:pt x="8" y="9"/>
                  <a:pt x="0" y="11"/>
                  <a:pt x="0" y="21"/>
                </a:cubicBezTo>
                <a:cubicBezTo>
                  <a:pt x="0" y="31"/>
                  <a:pt x="6" y="36"/>
                  <a:pt x="9" y="39"/>
                </a:cubicBezTo>
                <a:cubicBezTo>
                  <a:pt x="11" y="41"/>
                  <a:pt x="15" y="41"/>
                  <a:pt x="16" y="40"/>
                </a:cubicBezTo>
                <a:cubicBezTo>
                  <a:pt x="17" y="40"/>
                  <a:pt x="18" y="40"/>
                  <a:pt x="18" y="40"/>
                </a:cubicBezTo>
                <a:cubicBezTo>
                  <a:pt x="18" y="40"/>
                  <a:pt x="19" y="40"/>
                  <a:pt x="20" y="40"/>
                </a:cubicBezTo>
                <a:cubicBezTo>
                  <a:pt x="22" y="41"/>
                  <a:pt x="25" y="41"/>
                  <a:pt x="28" y="39"/>
                </a:cubicBezTo>
                <a:cubicBezTo>
                  <a:pt x="30" y="36"/>
                  <a:pt x="36" y="31"/>
                  <a:pt x="36" y="21"/>
                </a:cubicBezTo>
                <a:cubicBezTo>
                  <a:pt x="36" y="11"/>
                  <a:pt x="28" y="9"/>
                  <a:pt x="22" y="10"/>
                </a:cubicBezTo>
                <a:close/>
                <a:moveTo>
                  <a:pt x="21" y="3"/>
                </a:moveTo>
                <a:cubicBezTo>
                  <a:pt x="22" y="3"/>
                  <a:pt x="22" y="3"/>
                  <a:pt x="22" y="4"/>
                </a:cubicBezTo>
                <a:cubicBezTo>
                  <a:pt x="22" y="4"/>
                  <a:pt x="22" y="4"/>
                  <a:pt x="22" y="4"/>
                </a:cubicBezTo>
                <a:cubicBezTo>
                  <a:pt x="21" y="4"/>
                  <a:pt x="21" y="4"/>
                  <a:pt x="21" y="4"/>
                </a:cubicBezTo>
                <a:cubicBezTo>
                  <a:pt x="21" y="4"/>
                  <a:pt x="21" y="4"/>
                  <a:pt x="21" y="3"/>
                </a:cubicBezTo>
                <a:close/>
                <a:moveTo>
                  <a:pt x="8" y="18"/>
                </a:moveTo>
                <a:cubicBezTo>
                  <a:pt x="7" y="20"/>
                  <a:pt x="5" y="21"/>
                  <a:pt x="4" y="20"/>
                </a:cubicBezTo>
                <a:cubicBezTo>
                  <a:pt x="3" y="19"/>
                  <a:pt x="3" y="17"/>
                  <a:pt x="4" y="15"/>
                </a:cubicBezTo>
                <a:cubicBezTo>
                  <a:pt x="6" y="13"/>
                  <a:pt x="8" y="13"/>
                  <a:pt x="9" y="14"/>
                </a:cubicBezTo>
                <a:cubicBezTo>
                  <a:pt x="10" y="14"/>
                  <a:pt x="10" y="17"/>
                  <a:pt x="8" y="18"/>
                </a:cubicBezTo>
                <a:close/>
              </a:path>
            </a:pathLst>
          </a:custGeom>
          <a:solidFill>
            <a:srgbClr val="DE6E00"/>
          </a:solidFill>
          <a:ln>
            <a:noFill/>
          </a:ln>
        </p:spPr>
        <p:txBody>
          <a:bodyPr vert="horz" wrap="square" lIns="91440" tIns="45720" rIns="91440" bIns="45720" numCol="1" anchor="t" anchorCtr="0" compatLnSpc="1"/>
          <a:lstStyle/>
          <a:p>
            <a:endParaRPr lang="en-US"/>
          </a:p>
        </p:txBody>
      </p:sp>
      <p:grpSp>
        <p:nvGrpSpPr>
          <p:cNvPr id="31" name="Group 30"/>
          <p:cNvGrpSpPr/>
          <p:nvPr/>
        </p:nvGrpSpPr>
        <p:grpSpPr>
          <a:xfrm>
            <a:off x="3621881" y="1581150"/>
            <a:ext cx="1900238" cy="3446675"/>
            <a:chOff x="4789488" y="3651250"/>
            <a:chExt cx="528638" cy="958850"/>
          </a:xfrm>
          <a:solidFill>
            <a:schemeClr val="bg1">
              <a:lumMod val="95000"/>
            </a:schemeClr>
          </a:solidFill>
        </p:grpSpPr>
        <p:sp>
          <p:nvSpPr>
            <p:cNvPr id="12" name="Freeform 90"/>
            <p:cNvSpPr/>
            <p:nvPr/>
          </p:nvSpPr>
          <p:spPr bwMode="auto">
            <a:xfrm>
              <a:off x="4937126" y="3651250"/>
              <a:ext cx="195263" cy="207963"/>
            </a:xfrm>
            <a:custGeom>
              <a:avLst/>
              <a:gdLst>
                <a:gd name="T0" fmla="*/ 3 w 52"/>
                <a:gd name="T1" fmla="*/ 32 h 55"/>
                <a:gd name="T2" fmla="*/ 26 w 52"/>
                <a:gd name="T3" fmla="*/ 55 h 55"/>
                <a:gd name="T4" fmla="*/ 49 w 52"/>
                <a:gd name="T5" fmla="*/ 32 h 55"/>
                <a:gd name="T6" fmla="*/ 52 w 52"/>
                <a:gd name="T7" fmla="*/ 27 h 55"/>
                <a:gd name="T8" fmla="*/ 50 w 52"/>
                <a:gd name="T9" fmla="*/ 20 h 55"/>
                <a:gd name="T10" fmla="*/ 49 w 52"/>
                <a:gd name="T11" fmla="*/ 20 h 55"/>
                <a:gd name="T12" fmla="*/ 28 w 52"/>
                <a:gd name="T13" fmla="*/ 1 h 55"/>
                <a:gd name="T14" fmla="*/ 32 w 52"/>
                <a:gd name="T15" fmla="*/ 0 h 55"/>
                <a:gd name="T16" fmla="*/ 26 w 52"/>
                <a:gd name="T17" fmla="*/ 1 h 55"/>
                <a:gd name="T18" fmla="*/ 20 w 52"/>
                <a:gd name="T19" fmla="*/ 0 h 55"/>
                <a:gd name="T20" fmla="*/ 24 w 52"/>
                <a:gd name="T21" fmla="*/ 1 h 55"/>
                <a:gd name="T22" fmla="*/ 23 w 52"/>
                <a:gd name="T23" fmla="*/ 1 h 55"/>
                <a:gd name="T24" fmla="*/ 15 w 52"/>
                <a:gd name="T25" fmla="*/ 2 h 55"/>
                <a:gd name="T26" fmla="*/ 19 w 52"/>
                <a:gd name="T27" fmla="*/ 2 h 55"/>
                <a:gd name="T28" fmla="*/ 3 w 52"/>
                <a:gd name="T29" fmla="*/ 21 h 55"/>
                <a:gd name="T30" fmla="*/ 2 w 52"/>
                <a:gd name="T31" fmla="*/ 20 h 55"/>
                <a:gd name="T32" fmla="*/ 0 w 52"/>
                <a:gd name="T33" fmla="*/ 27 h 55"/>
                <a:gd name="T34" fmla="*/ 3 w 52"/>
                <a:gd name="T35"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5">
                  <a:moveTo>
                    <a:pt x="3" y="32"/>
                  </a:moveTo>
                  <a:cubicBezTo>
                    <a:pt x="6" y="45"/>
                    <a:pt x="16" y="55"/>
                    <a:pt x="26" y="55"/>
                  </a:cubicBezTo>
                  <a:cubicBezTo>
                    <a:pt x="37" y="55"/>
                    <a:pt x="47" y="45"/>
                    <a:pt x="49" y="32"/>
                  </a:cubicBezTo>
                  <a:cubicBezTo>
                    <a:pt x="51" y="31"/>
                    <a:pt x="52" y="29"/>
                    <a:pt x="52" y="27"/>
                  </a:cubicBezTo>
                  <a:cubicBezTo>
                    <a:pt x="52" y="23"/>
                    <a:pt x="51" y="20"/>
                    <a:pt x="50" y="20"/>
                  </a:cubicBezTo>
                  <a:cubicBezTo>
                    <a:pt x="49" y="20"/>
                    <a:pt x="49" y="20"/>
                    <a:pt x="49" y="20"/>
                  </a:cubicBezTo>
                  <a:cubicBezTo>
                    <a:pt x="47" y="10"/>
                    <a:pt x="39" y="2"/>
                    <a:pt x="28" y="1"/>
                  </a:cubicBezTo>
                  <a:cubicBezTo>
                    <a:pt x="30" y="0"/>
                    <a:pt x="32" y="0"/>
                    <a:pt x="32" y="0"/>
                  </a:cubicBezTo>
                  <a:cubicBezTo>
                    <a:pt x="30" y="0"/>
                    <a:pt x="27" y="0"/>
                    <a:pt x="26" y="1"/>
                  </a:cubicBezTo>
                  <a:cubicBezTo>
                    <a:pt x="24" y="1"/>
                    <a:pt x="22" y="0"/>
                    <a:pt x="20" y="0"/>
                  </a:cubicBezTo>
                  <a:cubicBezTo>
                    <a:pt x="21" y="0"/>
                    <a:pt x="22" y="0"/>
                    <a:pt x="24" y="1"/>
                  </a:cubicBezTo>
                  <a:cubicBezTo>
                    <a:pt x="23" y="1"/>
                    <a:pt x="23" y="1"/>
                    <a:pt x="23" y="1"/>
                  </a:cubicBezTo>
                  <a:cubicBezTo>
                    <a:pt x="21" y="1"/>
                    <a:pt x="18" y="1"/>
                    <a:pt x="15" y="2"/>
                  </a:cubicBezTo>
                  <a:cubicBezTo>
                    <a:pt x="15" y="2"/>
                    <a:pt x="17" y="2"/>
                    <a:pt x="19" y="2"/>
                  </a:cubicBezTo>
                  <a:cubicBezTo>
                    <a:pt x="11" y="5"/>
                    <a:pt x="5" y="12"/>
                    <a:pt x="3" y="21"/>
                  </a:cubicBezTo>
                  <a:cubicBezTo>
                    <a:pt x="3" y="20"/>
                    <a:pt x="3" y="20"/>
                    <a:pt x="2" y="20"/>
                  </a:cubicBezTo>
                  <a:cubicBezTo>
                    <a:pt x="1" y="20"/>
                    <a:pt x="0" y="23"/>
                    <a:pt x="0" y="27"/>
                  </a:cubicBezTo>
                  <a:cubicBezTo>
                    <a:pt x="0" y="30"/>
                    <a:pt x="2" y="32"/>
                    <a:pt x="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91"/>
            <p:cNvSpPr/>
            <p:nvPr/>
          </p:nvSpPr>
          <p:spPr bwMode="auto">
            <a:xfrm>
              <a:off x="4789488" y="3886200"/>
              <a:ext cx="528638" cy="723900"/>
            </a:xfrm>
            <a:custGeom>
              <a:avLst/>
              <a:gdLst>
                <a:gd name="T0" fmla="*/ 136 w 140"/>
                <a:gd name="T1" fmla="*/ 23 h 192"/>
                <a:gd name="T2" fmla="*/ 124 w 140"/>
                <a:gd name="T3" fmla="*/ 24 h 192"/>
                <a:gd name="T4" fmla="*/ 113 w 140"/>
                <a:gd name="T5" fmla="*/ 36 h 192"/>
                <a:gd name="T6" fmla="*/ 106 w 140"/>
                <a:gd name="T7" fmla="*/ 18 h 192"/>
                <a:gd name="T8" fmla="*/ 102 w 140"/>
                <a:gd name="T9" fmla="*/ 9 h 192"/>
                <a:gd name="T10" fmla="*/ 98 w 140"/>
                <a:gd name="T11" fmla="*/ 4 h 192"/>
                <a:gd name="T12" fmla="*/ 98 w 140"/>
                <a:gd name="T13" fmla="*/ 4 h 192"/>
                <a:gd name="T14" fmla="*/ 85 w 140"/>
                <a:gd name="T15" fmla="*/ 0 h 192"/>
                <a:gd name="T16" fmla="*/ 79 w 140"/>
                <a:gd name="T17" fmla="*/ 0 h 192"/>
                <a:gd name="T18" fmla="*/ 80 w 140"/>
                <a:gd name="T19" fmla="*/ 8 h 192"/>
                <a:gd name="T20" fmla="*/ 73 w 140"/>
                <a:gd name="T21" fmla="*/ 29 h 192"/>
                <a:gd name="T22" fmla="*/ 70 w 140"/>
                <a:gd name="T23" fmla="*/ 12 h 192"/>
                <a:gd name="T24" fmla="*/ 70 w 140"/>
                <a:gd name="T25" fmla="*/ 11 h 192"/>
                <a:gd name="T26" fmla="*/ 70 w 140"/>
                <a:gd name="T27" fmla="*/ 10 h 192"/>
                <a:gd name="T28" fmla="*/ 73 w 140"/>
                <a:gd name="T29" fmla="*/ 1 h 192"/>
                <a:gd name="T30" fmla="*/ 73 w 140"/>
                <a:gd name="T31" fmla="*/ 0 h 192"/>
                <a:gd name="T32" fmla="*/ 57 w 140"/>
                <a:gd name="T33" fmla="*/ 0 h 192"/>
                <a:gd name="T34" fmla="*/ 57 w 140"/>
                <a:gd name="T35" fmla="*/ 1 h 192"/>
                <a:gd name="T36" fmla="*/ 60 w 140"/>
                <a:gd name="T37" fmla="*/ 10 h 192"/>
                <a:gd name="T38" fmla="*/ 60 w 140"/>
                <a:gd name="T39" fmla="*/ 11 h 192"/>
                <a:gd name="T40" fmla="*/ 60 w 140"/>
                <a:gd name="T41" fmla="*/ 12 h 192"/>
                <a:gd name="T42" fmla="*/ 57 w 140"/>
                <a:gd name="T43" fmla="*/ 29 h 192"/>
                <a:gd name="T44" fmla="*/ 50 w 140"/>
                <a:gd name="T45" fmla="*/ 8 h 192"/>
                <a:gd name="T46" fmla="*/ 51 w 140"/>
                <a:gd name="T47" fmla="*/ 0 h 192"/>
                <a:gd name="T48" fmla="*/ 45 w 140"/>
                <a:gd name="T49" fmla="*/ 0 h 192"/>
                <a:gd name="T50" fmla="*/ 32 w 140"/>
                <a:gd name="T51" fmla="*/ 4 h 192"/>
                <a:gd name="T52" fmla="*/ 32 w 140"/>
                <a:gd name="T53" fmla="*/ 4 h 192"/>
                <a:gd name="T54" fmla="*/ 28 w 140"/>
                <a:gd name="T55" fmla="*/ 9 h 192"/>
                <a:gd name="T56" fmla="*/ 24 w 140"/>
                <a:gd name="T57" fmla="*/ 18 h 192"/>
                <a:gd name="T58" fmla="*/ 2 w 140"/>
                <a:gd name="T59" fmla="*/ 78 h 192"/>
                <a:gd name="T60" fmla="*/ 9 w 140"/>
                <a:gd name="T61" fmla="*/ 90 h 192"/>
                <a:gd name="T62" fmla="*/ 22 w 140"/>
                <a:gd name="T63" fmla="*/ 84 h 192"/>
                <a:gd name="T64" fmla="*/ 36 w 140"/>
                <a:gd name="T65" fmla="*/ 48 h 192"/>
                <a:gd name="T66" fmla="*/ 36 w 140"/>
                <a:gd name="T67" fmla="*/ 69 h 192"/>
                <a:gd name="T68" fmla="*/ 36 w 140"/>
                <a:gd name="T69" fmla="*/ 70 h 192"/>
                <a:gd name="T70" fmla="*/ 36 w 140"/>
                <a:gd name="T71" fmla="*/ 70 h 192"/>
                <a:gd name="T72" fmla="*/ 36 w 140"/>
                <a:gd name="T73" fmla="*/ 178 h 192"/>
                <a:gd name="T74" fmla="*/ 49 w 140"/>
                <a:gd name="T75" fmla="*/ 192 h 192"/>
                <a:gd name="T76" fmla="*/ 61 w 140"/>
                <a:gd name="T77" fmla="*/ 178 h 192"/>
                <a:gd name="T78" fmla="*/ 61 w 140"/>
                <a:gd name="T79" fmla="*/ 91 h 192"/>
                <a:gd name="T80" fmla="*/ 68 w 140"/>
                <a:gd name="T81" fmla="*/ 91 h 192"/>
                <a:gd name="T82" fmla="*/ 68 w 140"/>
                <a:gd name="T83" fmla="*/ 178 h 192"/>
                <a:gd name="T84" fmla="*/ 80 w 140"/>
                <a:gd name="T85" fmla="*/ 192 h 192"/>
                <a:gd name="T86" fmla="*/ 93 w 140"/>
                <a:gd name="T87" fmla="*/ 178 h 192"/>
                <a:gd name="T88" fmla="*/ 93 w 140"/>
                <a:gd name="T89" fmla="*/ 70 h 192"/>
                <a:gd name="T90" fmla="*/ 93 w 140"/>
                <a:gd name="T91" fmla="*/ 70 h 192"/>
                <a:gd name="T92" fmla="*/ 93 w 140"/>
                <a:gd name="T93" fmla="*/ 69 h 192"/>
                <a:gd name="T94" fmla="*/ 93 w 140"/>
                <a:gd name="T95" fmla="*/ 46 h 192"/>
                <a:gd name="T96" fmla="*/ 98 w 140"/>
                <a:gd name="T97" fmla="*/ 58 h 192"/>
                <a:gd name="T98" fmla="*/ 101 w 140"/>
                <a:gd name="T99" fmla="*/ 63 h 192"/>
                <a:gd name="T100" fmla="*/ 113 w 140"/>
                <a:gd name="T101" fmla="*/ 62 h 192"/>
                <a:gd name="T102" fmla="*/ 120 w 140"/>
                <a:gd name="T103" fmla="*/ 55 h 192"/>
                <a:gd name="T104" fmla="*/ 137 w 140"/>
                <a:gd name="T105" fmla="*/ 36 h 192"/>
                <a:gd name="T106" fmla="*/ 136 w 140"/>
                <a:gd name="T107" fmla="*/ 2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92">
                  <a:moveTo>
                    <a:pt x="136" y="23"/>
                  </a:moveTo>
                  <a:cubicBezTo>
                    <a:pt x="133" y="20"/>
                    <a:pt x="127" y="20"/>
                    <a:pt x="124" y="24"/>
                  </a:cubicBezTo>
                  <a:cubicBezTo>
                    <a:pt x="113" y="36"/>
                    <a:pt x="113" y="36"/>
                    <a:pt x="113" y="36"/>
                  </a:cubicBezTo>
                  <a:cubicBezTo>
                    <a:pt x="106" y="18"/>
                    <a:pt x="106" y="18"/>
                    <a:pt x="106" y="18"/>
                  </a:cubicBezTo>
                  <a:cubicBezTo>
                    <a:pt x="102" y="9"/>
                    <a:pt x="102" y="9"/>
                    <a:pt x="102" y="9"/>
                  </a:cubicBezTo>
                  <a:cubicBezTo>
                    <a:pt x="101" y="6"/>
                    <a:pt x="100" y="5"/>
                    <a:pt x="98" y="4"/>
                  </a:cubicBezTo>
                  <a:cubicBezTo>
                    <a:pt x="98" y="4"/>
                    <a:pt x="98" y="4"/>
                    <a:pt x="98" y="4"/>
                  </a:cubicBezTo>
                  <a:cubicBezTo>
                    <a:pt x="94" y="2"/>
                    <a:pt x="90" y="0"/>
                    <a:pt x="85" y="0"/>
                  </a:cubicBezTo>
                  <a:cubicBezTo>
                    <a:pt x="79" y="0"/>
                    <a:pt x="79" y="0"/>
                    <a:pt x="79" y="0"/>
                  </a:cubicBezTo>
                  <a:cubicBezTo>
                    <a:pt x="79" y="3"/>
                    <a:pt x="80" y="5"/>
                    <a:pt x="80" y="8"/>
                  </a:cubicBezTo>
                  <a:cubicBezTo>
                    <a:pt x="80" y="17"/>
                    <a:pt x="77" y="25"/>
                    <a:pt x="73" y="29"/>
                  </a:cubicBezTo>
                  <a:cubicBezTo>
                    <a:pt x="70" y="12"/>
                    <a:pt x="70" y="12"/>
                    <a:pt x="70" y="12"/>
                  </a:cubicBezTo>
                  <a:cubicBezTo>
                    <a:pt x="70" y="11"/>
                    <a:pt x="70" y="11"/>
                    <a:pt x="70" y="11"/>
                  </a:cubicBezTo>
                  <a:cubicBezTo>
                    <a:pt x="70" y="10"/>
                    <a:pt x="70" y="10"/>
                    <a:pt x="70" y="10"/>
                  </a:cubicBezTo>
                  <a:cubicBezTo>
                    <a:pt x="73" y="1"/>
                    <a:pt x="73" y="1"/>
                    <a:pt x="73" y="1"/>
                  </a:cubicBezTo>
                  <a:cubicBezTo>
                    <a:pt x="74" y="1"/>
                    <a:pt x="73" y="0"/>
                    <a:pt x="73" y="0"/>
                  </a:cubicBezTo>
                  <a:cubicBezTo>
                    <a:pt x="57" y="0"/>
                    <a:pt x="57" y="0"/>
                    <a:pt x="57" y="0"/>
                  </a:cubicBezTo>
                  <a:cubicBezTo>
                    <a:pt x="57" y="0"/>
                    <a:pt x="56" y="1"/>
                    <a:pt x="57" y="1"/>
                  </a:cubicBezTo>
                  <a:cubicBezTo>
                    <a:pt x="60" y="10"/>
                    <a:pt x="60" y="10"/>
                    <a:pt x="60" y="10"/>
                  </a:cubicBezTo>
                  <a:cubicBezTo>
                    <a:pt x="60" y="11"/>
                    <a:pt x="60" y="11"/>
                    <a:pt x="60" y="11"/>
                  </a:cubicBezTo>
                  <a:cubicBezTo>
                    <a:pt x="60" y="11"/>
                    <a:pt x="60" y="11"/>
                    <a:pt x="60" y="12"/>
                  </a:cubicBezTo>
                  <a:cubicBezTo>
                    <a:pt x="57" y="29"/>
                    <a:pt x="57" y="29"/>
                    <a:pt x="57" y="29"/>
                  </a:cubicBezTo>
                  <a:cubicBezTo>
                    <a:pt x="53" y="25"/>
                    <a:pt x="50" y="17"/>
                    <a:pt x="50" y="8"/>
                  </a:cubicBezTo>
                  <a:cubicBezTo>
                    <a:pt x="50" y="5"/>
                    <a:pt x="51" y="3"/>
                    <a:pt x="51" y="0"/>
                  </a:cubicBezTo>
                  <a:cubicBezTo>
                    <a:pt x="45" y="0"/>
                    <a:pt x="45" y="0"/>
                    <a:pt x="45" y="0"/>
                  </a:cubicBezTo>
                  <a:cubicBezTo>
                    <a:pt x="40" y="0"/>
                    <a:pt x="36" y="2"/>
                    <a:pt x="32" y="4"/>
                  </a:cubicBezTo>
                  <a:cubicBezTo>
                    <a:pt x="32" y="4"/>
                    <a:pt x="32" y="4"/>
                    <a:pt x="32" y="4"/>
                  </a:cubicBezTo>
                  <a:cubicBezTo>
                    <a:pt x="30" y="5"/>
                    <a:pt x="29" y="6"/>
                    <a:pt x="28" y="9"/>
                  </a:cubicBezTo>
                  <a:cubicBezTo>
                    <a:pt x="24" y="18"/>
                    <a:pt x="24" y="18"/>
                    <a:pt x="24" y="18"/>
                  </a:cubicBezTo>
                  <a:cubicBezTo>
                    <a:pt x="2" y="78"/>
                    <a:pt x="2" y="78"/>
                    <a:pt x="2" y="78"/>
                  </a:cubicBezTo>
                  <a:cubicBezTo>
                    <a:pt x="0" y="83"/>
                    <a:pt x="3" y="88"/>
                    <a:pt x="9" y="90"/>
                  </a:cubicBezTo>
                  <a:cubicBezTo>
                    <a:pt x="14" y="91"/>
                    <a:pt x="21" y="89"/>
                    <a:pt x="22" y="84"/>
                  </a:cubicBezTo>
                  <a:cubicBezTo>
                    <a:pt x="36" y="48"/>
                    <a:pt x="36" y="48"/>
                    <a:pt x="36" y="48"/>
                  </a:cubicBezTo>
                  <a:cubicBezTo>
                    <a:pt x="36" y="69"/>
                    <a:pt x="36" y="69"/>
                    <a:pt x="36" y="69"/>
                  </a:cubicBezTo>
                  <a:cubicBezTo>
                    <a:pt x="36" y="70"/>
                    <a:pt x="36" y="70"/>
                    <a:pt x="36" y="70"/>
                  </a:cubicBezTo>
                  <a:cubicBezTo>
                    <a:pt x="36" y="70"/>
                    <a:pt x="36" y="70"/>
                    <a:pt x="36" y="70"/>
                  </a:cubicBezTo>
                  <a:cubicBezTo>
                    <a:pt x="36" y="178"/>
                    <a:pt x="36" y="178"/>
                    <a:pt x="36" y="178"/>
                  </a:cubicBezTo>
                  <a:cubicBezTo>
                    <a:pt x="36" y="186"/>
                    <a:pt x="42" y="192"/>
                    <a:pt x="49" y="192"/>
                  </a:cubicBezTo>
                  <a:cubicBezTo>
                    <a:pt x="56" y="192"/>
                    <a:pt x="61" y="186"/>
                    <a:pt x="61" y="178"/>
                  </a:cubicBezTo>
                  <a:cubicBezTo>
                    <a:pt x="61" y="91"/>
                    <a:pt x="61" y="91"/>
                    <a:pt x="61" y="91"/>
                  </a:cubicBezTo>
                  <a:cubicBezTo>
                    <a:pt x="68" y="91"/>
                    <a:pt x="68" y="91"/>
                    <a:pt x="68" y="91"/>
                  </a:cubicBezTo>
                  <a:cubicBezTo>
                    <a:pt x="68" y="178"/>
                    <a:pt x="68" y="178"/>
                    <a:pt x="68" y="178"/>
                  </a:cubicBezTo>
                  <a:cubicBezTo>
                    <a:pt x="68" y="186"/>
                    <a:pt x="73" y="192"/>
                    <a:pt x="80" y="192"/>
                  </a:cubicBezTo>
                  <a:cubicBezTo>
                    <a:pt x="87" y="192"/>
                    <a:pt x="93" y="186"/>
                    <a:pt x="93" y="178"/>
                  </a:cubicBezTo>
                  <a:cubicBezTo>
                    <a:pt x="93" y="70"/>
                    <a:pt x="93" y="70"/>
                    <a:pt x="93" y="70"/>
                  </a:cubicBezTo>
                  <a:cubicBezTo>
                    <a:pt x="93" y="70"/>
                    <a:pt x="93" y="70"/>
                    <a:pt x="93" y="70"/>
                  </a:cubicBezTo>
                  <a:cubicBezTo>
                    <a:pt x="93" y="69"/>
                    <a:pt x="93" y="69"/>
                    <a:pt x="93" y="69"/>
                  </a:cubicBezTo>
                  <a:cubicBezTo>
                    <a:pt x="93" y="46"/>
                    <a:pt x="93" y="46"/>
                    <a:pt x="93" y="46"/>
                  </a:cubicBezTo>
                  <a:cubicBezTo>
                    <a:pt x="98" y="58"/>
                    <a:pt x="98" y="58"/>
                    <a:pt x="98" y="58"/>
                  </a:cubicBezTo>
                  <a:cubicBezTo>
                    <a:pt x="99" y="61"/>
                    <a:pt x="99" y="61"/>
                    <a:pt x="101" y="63"/>
                  </a:cubicBezTo>
                  <a:cubicBezTo>
                    <a:pt x="104" y="67"/>
                    <a:pt x="110" y="66"/>
                    <a:pt x="113" y="62"/>
                  </a:cubicBezTo>
                  <a:cubicBezTo>
                    <a:pt x="120" y="55"/>
                    <a:pt x="120" y="55"/>
                    <a:pt x="120" y="55"/>
                  </a:cubicBezTo>
                  <a:cubicBezTo>
                    <a:pt x="137" y="36"/>
                    <a:pt x="137" y="36"/>
                    <a:pt x="137" y="36"/>
                  </a:cubicBezTo>
                  <a:cubicBezTo>
                    <a:pt x="140" y="32"/>
                    <a:pt x="140" y="26"/>
                    <a:pt x="13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 name="Freeform 94"/>
          <p:cNvSpPr>
            <a:spLocks noEditPoints="1"/>
          </p:cNvSpPr>
          <p:nvPr/>
        </p:nvSpPr>
        <p:spPr bwMode="auto">
          <a:xfrm>
            <a:off x="6172200" y="1100491"/>
            <a:ext cx="961318" cy="961318"/>
          </a:xfrm>
          <a:custGeom>
            <a:avLst/>
            <a:gdLst>
              <a:gd name="T0" fmla="*/ 53 w 110"/>
              <a:gd name="T1" fmla="*/ 101 h 110"/>
              <a:gd name="T2" fmla="*/ 48 w 110"/>
              <a:gd name="T3" fmla="*/ 106 h 110"/>
              <a:gd name="T4" fmla="*/ 44 w 110"/>
              <a:gd name="T5" fmla="*/ 100 h 110"/>
              <a:gd name="T6" fmla="*/ 38 w 110"/>
              <a:gd name="T7" fmla="*/ 101 h 110"/>
              <a:gd name="T8" fmla="*/ 34 w 110"/>
              <a:gd name="T9" fmla="*/ 96 h 110"/>
              <a:gd name="T10" fmla="*/ 28 w 110"/>
              <a:gd name="T11" fmla="*/ 96 h 110"/>
              <a:gd name="T12" fmla="*/ 25 w 110"/>
              <a:gd name="T13" fmla="*/ 90 h 110"/>
              <a:gd name="T14" fmla="*/ 17 w 110"/>
              <a:gd name="T15" fmla="*/ 90 h 110"/>
              <a:gd name="T16" fmla="*/ 17 w 110"/>
              <a:gd name="T17" fmla="*/ 81 h 110"/>
              <a:gd name="T18" fmla="*/ 13 w 110"/>
              <a:gd name="T19" fmla="*/ 79 h 110"/>
              <a:gd name="T20" fmla="*/ 10 w 110"/>
              <a:gd name="T21" fmla="*/ 75 h 110"/>
              <a:gd name="T22" fmla="*/ 9 w 110"/>
              <a:gd name="T23" fmla="*/ 69 h 110"/>
              <a:gd name="T24" fmla="*/ 7 w 110"/>
              <a:gd name="T25" fmla="*/ 64 h 110"/>
              <a:gd name="T26" fmla="*/ 7 w 110"/>
              <a:gd name="T27" fmla="*/ 58 h 110"/>
              <a:gd name="T28" fmla="*/ 9 w 110"/>
              <a:gd name="T29" fmla="*/ 52 h 110"/>
              <a:gd name="T30" fmla="*/ 5 w 110"/>
              <a:gd name="T31" fmla="*/ 46 h 110"/>
              <a:gd name="T32" fmla="*/ 10 w 110"/>
              <a:gd name="T33" fmla="*/ 41 h 110"/>
              <a:gd name="T34" fmla="*/ 10 w 110"/>
              <a:gd name="T35" fmla="*/ 36 h 110"/>
              <a:gd name="T36" fmla="*/ 15 w 110"/>
              <a:gd name="T37" fmla="*/ 31 h 110"/>
              <a:gd name="T38" fmla="*/ 17 w 110"/>
              <a:gd name="T39" fmla="*/ 28 h 110"/>
              <a:gd name="T40" fmla="*/ 19 w 110"/>
              <a:gd name="T41" fmla="*/ 22 h 110"/>
              <a:gd name="T42" fmla="*/ 24 w 110"/>
              <a:gd name="T43" fmla="*/ 21 h 110"/>
              <a:gd name="T44" fmla="*/ 26 w 110"/>
              <a:gd name="T45" fmla="*/ 13 h 110"/>
              <a:gd name="T46" fmla="*/ 32 w 110"/>
              <a:gd name="T47" fmla="*/ 15 h 110"/>
              <a:gd name="T48" fmla="*/ 34 w 110"/>
              <a:gd name="T49" fmla="*/ 5 h 110"/>
              <a:gd name="T50" fmla="*/ 42 w 110"/>
              <a:gd name="T51" fmla="*/ 11 h 110"/>
              <a:gd name="T52" fmla="*/ 46 w 110"/>
              <a:gd name="T53" fmla="*/ 1 h 110"/>
              <a:gd name="T54" fmla="*/ 52 w 110"/>
              <a:gd name="T55" fmla="*/ 9 h 110"/>
              <a:gd name="T56" fmla="*/ 57 w 110"/>
              <a:gd name="T57" fmla="*/ 1 h 110"/>
              <a:gd name="T58" fmla="*/ 63 w 110"/>
              <a:gd name="T59" fmla="*/ 10 h 110"/>
              <a:gd name="T60" fmla="*/ 68 w 110"/>
              <a:gd name="T61" fmla="*/ 6 h 110"/>
              <a:gd name="T62" fmla="*/ 72 w 110"/>
              <a:gd name="T63" fmla="*/ 12 h 110"/>
              <a:gd name="T64" fmla="*/ 77 w 110"/>
              <a:gd name="T65" fmla="*/ 12 h 110"/>
              <a:gd name="T66" fmla="*/ 81 w 110"/>
              <a:gd name="T67" fmla="*/ 17 h 110"/>
              <a:gd name="T68" fmla="*/ 86 w 110"/>
              <a:gd name="T69" fmla="*/ 18 h 110"/>
              <a:gd name="T70" fmla="*/ 89 w 110"/>
              <a:gd name="T71" fmla="*/ 24 h 110"/>
              <a:gd name="T72" fmla="*/ 92 w 110"/>
              <a:gd name="T73" fmla="*/ 27 h 110"/>
              <a:gd name="T74" fmla="*/ 97 w 110"/>
              <a:gd name="T75" fmla="*/ 31 h 110"/>
              <a:gd name="T76" fmla="*/ 98 w 110"/>
              <a:gd name="T77" fmla="*/ 36 h 110"/>
              <a:gd name="T78" fmla="*/ 104 w 110"/>
              <a:gd name="T79" fmla="*/ 40 h 110"/>
              <a:gd name="T80" fmla="*/ 101 w 110"/>
              <a:gd name="T81" fmla="*/ 47 h 110"/>
              <a:gd name="T82" fmla="*/ 104 w 110"/>
              <a:gd name="T83" fmla="*/ 52 h 110"/>
              <a:gd name="T84" fmla="*/ 104 w 110"/>
              <a:gd name="T85" fmla="*/ 58 h 110"/>
              <a:gd name="T86" fmla="*/ 101 w 110"/>
              <a:gd name="T87" fmla="*/ 64 h 110"/>
              <a:gd name="T88" fmla="*/ 104 w 110"/>
              <a:gd name="T89" fmla="*/ 71 h 110"/>
              <a:gd name="T90" fmla="*/ 98 w 110"/>
              <a:gd name="T91" fmla="*/ 74 h 110"/>
              <a:gd name="T92" fmla="*/ 97 w 110"/>
              <a:gd name="T93" fmla="*/ 80 h 110"/>
              <a:gd name="T94" fmla="*/ 92 w 110"/>
              <a:gd name="T95" fmla="*/ 83 h 110"/>
              <a:gd name="T96" fmla="*/ 89 w 110"/>
              <a:gd name="T97" fmla="*/ 87 h 110"/>
              <a:gd name="T98" fmla="*/ 87 w 110"/>
              <a:gd name="T99" fmla="*/ 92 h 110"/>
              <a:gd name="T100" fmla="*/ 82 w 110"/>
              <a:gd name="T101" fmla="*/ 96 h 110"/>
              <a:gd name="T102" fmla="*/ 75 w 110"/>
              <a:gd name="T103" fmla="*/ 97 h 110"/>
              <a:gd name="T104" fmla="*/ 72 w 110"/>
              <a:gd name="T105" fmla="*/ 101 h 110"/>
              <a:gd name="T106" fmla="*/ 66 w 110"/>
              <a:gd name="T107" fmla="*/ 103 h 110"/>
              <a:gd name="T108" fmla="*/ 61 w 110"/>
              <a:gd name="T109" fmla="*/ 101 h 110"/>
              <a:gd name="T110" fmla="*/ 22 w 110"/>
              <a:gd name="T11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 h="110">
                <a:moveTo>
                  <a:pt x="58" y="110"/>
                </a:moveTo>
                <a:cubicBezTo>
                  <a:pt x="57" y="110"/>
                  <a:pt x="57" y="110"/>
                  <a:pt x="57" y="110"/>
                </a:cubicBezTo>
                <a:cubicBezTo>
                  <a:pt x="57" y="110"/>
                  <a:pt x="56" y="108"/>
                  <a:pt x="56" y="106"/>
                </a:cubicBezTo>
                <a:cubicBezTo>
                  <a:pt x="56" y="105"/>
                  <a:pt x="55" y="105"/>
                  <a:pt x="55" y="104"/>
                </a:cubicBezTo>
                <a:cubicBezTo>
                  <a:pt x="55" y="102"/>
                  <a:pt x="55" y="102"/>
                  <a:pt x="54" y="102"/>
                </a:cubicBezTo>
                <a:cubicBezTo>
                  <a:pt x="54" y="101"/>
                  <a:pt x="54" y="101"/>
                  <a:pt x="53" y="101"/>
                </a:cubicBezTo>
                <a:cubicBezTo>
                  <a:pt x="52" y="101"/>
                  <a:pt x="52" y="101"/>
                  <a:pt x="52" y="101"/>
                </a:cubicBezTo>
                <a:cubicBezTo>
                  <a:pt x="52" y="101"/>
                  <a:pt x="52" y="101"/>
                  <a:pt x="52" y="101"/>
                </a:cubicBezTo>
                <a:cubicBezTo>
                  <a:pt x="52" y="101"/>
                  <a:pt x="52" y="101"/>
                  <a:pt x="51" y="101"/>
                </a:cubicBezTo>
                <a:cubicBezTo>
                  <a:pt x="51" y="101"/>
                  <a:pt x="50" y="101"/>
                  <a:pt x="50" y="101"/>
                </a:cubicBezTo>
                <a:cubicBezTo>
                  <a:pt x="50" y="102"/>
                  <a:pt x="50" y="102"/>
                  <a:pt x="49" y="104"/>
                </a:cubicBezTo>
                <a:cubicBezTo>
                  <a:pt x="49" y="104"/>
                  <a:pt x="49" y="105"/>
                  <a:pt x="48" y="106"/>
                </a:cubicBezTo>
                <a:cubicBezTo>
                  <a:pt x="47" y="108"/>
                  <a:pt x="47" y="109"/>
                  <a:pt x="46" y="109"/>
                </a:cubicBezTo>
                <a:cubicBezTo>
                  <a:pt x="46" y="109"/>
                  <a:pt x="46" y="109"/>
                  <a:pt x="46" y="109"/>
                </a:cubicBezTo>
                <a:cubicBezTo>
                  <a:pt x="45" y="109"/>
                  <a:pt x="45" y="109"/>
                  <a:pt x="44" y="109"/>
                </a:cubicBezTo>
                <a:cubicBezTo>
                  <a:pt x="44" y="109"/>
                  <a:pt x="44" y="107"/>
                  <a:pt x="44" y="105"/>
                </a:cubicBezTo>
                <a:cubicBezTo>
                  <a:pt x="44" y="104"/>
                  <a:pt x="44" y="103"/>
                  <a:pt x="44" y="103"/>
                </a:cubicBezTo>
                <a:cubicBezTo>
                  <a:pt x="44" y="101"/>
                  <a:pt x="44" y="101"/>
                  <a:pt x="44" y="100"/>
                </a:cubicBezTo>
                <a:cubicBezTo>
                  <a:pt x="43" y="100"/>
                  <a:pt x="43" y="100"/>
                  <a:pt x="42" y="100"/>
                </a:cubicBezTo>
                <a:cubicBezTo>
                  <a:pt x="42" y="99"/>
                  <a:pt x="42" y="99"/>
                  <a:pt x="42" y="99"/>
                </a:cubicBezTo>
                <a:cubicBezTo>
                  <a:pt x="42" y="99"/>
                  <a:pt x="42" y="99"/>
                  <a:pt x="42" y="99"/>
                </a:cubicBezTo>
                <a:cubicBezTo>
                  <a:pt x="41" y="99"/>
                  <a:pt x="41" y="99"/>
                  <a:pt x="40" y="99"/>
                </a:cubicBezTo>
                <a:cubicBezTo>
                  <a:pt x="40" y="99"/>
                  <a:pt x="40" y="99"/>
                  <a:pt x="40" y="99"/>
                </a:cubicBezTo>
                <a:cubicBezTo>
                  <a:pt x="39" y="99"/>
                  <a:pt x="39" y="100"/>
                  <a:pt x="38" y="101"/>
                </a:cubicBezTo>
                <a:cubicBezTo>
                  <a:pt x="38" y="101"/>
                  <a:pt x="37" y="102"/>
                  <a:pt x="37" y="103"/>
                </a:cubicBezTo>
                <a:cubicBezTo>
                  <a:pt x="35" y="104"/>
                  <a:pt x="35" y="106"/>
                  <a:pt x="34" y="106"/>
                </a:cubicBezTo>
                <a:cubicBezTo>
                  <a:pt x="34" y="106"/>
                  <a:pt x="33" y="105"/>
                  <a:pt x="32" y="105"/>
                </a:cubicBezTo>
                <a:cubicBezTo>
                  <a:pt x="32" y="105"/>
                  <a:pt x="32" y="103"/>
                  <a:pt x="33" y="101"/>
                </a:cubicBezTo>
                <a:cubicBezTo>
                  <a:pt x="33" y="100"/>
                  <a:pt x="33" y="100"/>
                  <a:pt x="33" y="99"/>
                </a:cubicBezTo>
                <a:cubicBezTo>
                  <a:pt x="34" y="97"/>
                  <a:pt x="34" y="97"/>
                  <a:pt x="34" y="96"/>
                </a:cubicBezTo>
                <a:cubicBezTo>
                  <a:pt x="34" y="96"/>
                  <a:pt x="33" y="96"/>
                  <a:pt x="32" y="95"/>
                </a:cubicBezTo>
                <a:cubicBezTo>
                  <a:pt x="32" y="95"/>
                  <a:pt x="32" y="95"/>
                  <a:pt x="32" y="95"/>
                </a:cubicBezTo>
                <a:cubicBezTo>
                  <a:pt x="32" y="95"/>
                  <a:pt x="32" y="95"/>
                  <a:pt x="32" y="95"/>
                </a:cubicBezTo>
                <a:cubicBezTo>
                  <a:pt x="31" y="94"/>
                  <a:pt x="30" y="94"/>
                  <a:pt x="30" y="94"/>
                </a:cubicBezTo>
                <a:cubicBezTo>
                  <a:pt x="30" y="94"/>
                  <a:pt x="30" y="94"/>
                  <a:pt x="30" y="94"/>
                </a:cubicBezTo>
                <a:cubicBezTo>
                  <a:pt x="30" y="94"/>
                  <a:pt x="29" y="95"/>
                  <a:pt x="28" y="96"/>
                </a:cubicBezTo>
                <a:cubicBezTo>
                  <a:pt x="28" y="96"/>
                  <a:pt x="27" y="97"/>
                  <a:pt x="26" y="97"/>
                </a:cubicBezTo>
                <a:cubicBezTo>
                  <a:pt x="25" y="99"/>
                  <a:pt x="23" y="99"/>
                  <a:pt x="23" y="100"/>
                </a:cubicBezTo>
                <a:cubicBezTo>
                  <a:pt x="23" y="100"/>
                  <a:pt x="22" y="99"/>
                  <a:pt x="21" y="98"/>
                </a:cubicBezTo>
                <a:cubicBezTo>
                  <a:pt x="22" y="98"/>
                  <a:pt x="22" y="97"/>
                  <a:pt x="23" y="95"/>
                </a:cubicBezTo>
                <a:cubicBezTo>
                  <a:pt x="23" y="94"/>
                  <a:pt x="24" y="93"/>
                  <a:pt x="24" y="93"/>
                </a:cubicBezTo>
                <a:cubicBezTo>
                  <a:pt x="25" y="91"/>
                  <a:pt x="25" y="91"/>
                  <a:pt x="25" y="90"/>
                </a:cubicBezTo>
                <a:cubicBezTo>
                  <a:pt x="25" y="90"/>
                  <a:pt x="24" y="90"/>
                  <a:pt x="24" y="89"/>
                </a:cubicBezTo>
                <a:cubicBezTo>
                  <a:pt x="23" y="89"/>
                  <a:pt x="23" y="89"/>
                  <a:pt x="23" y="89"/>
                </a:cubicBezTo>
                <a:cubicBezTo>
                  <a:pt x="23" y="89"/>
                  <a:pt x="23" y="89"/>
                  <a:pt x="23" y="89"/>
                </a:cubicBezTo>
                <a:cubicBezTo>
                  <a:pt x="23" y="88"/>
                  <a:pt x="22" y="88"/>
                  <a:pt x="22" y="88"/>
                </a:cubicBezTo>
                <a:cubicBezTo>
                  <a:pt x="21" y="88"/>
                  <a:pt x="21" y="88"/>
                  <a:pt x="20" y="88"/>
                </a:cubicBezTo>
                <a:cubicBezTo>
                  <a:pt x="19" y="89"/>
                  <a:pt x="18" y="89"/>
                  <a:pt x="17" y="90"/>
                </a:cubicBezTo>
                <a:cubicBezTo>
                  <a:pt x="15" y="90"/>
                  <a:pt x="14" y="91"/>
                  <a:pt x="14" y="91"/>
                </a:cubicBezTo>
                <a:cubicBezTo>
                  <a:pt x="13" y="91"/>
                  <a:pt x="13" y="90"/>
                  <a:pt x="12" y="90"/>
                </a:cubicBezTo>
                <a:cubicBezTo>
                  <a:pt x="13" y="89"/>
                  <a:pt x="13" y="88"/>
                  <a:pt x="15" y="86"/>
                </a:cubicBezTo>
                <a:cubicBezTo>
                  <a:pt x="15" y="86"/>
                  <a:pt x="16" y="85"/>
                  <a:pt x="16" y="85"/>
                </a:cubicBezTo>
                <a:cubicBezTo>
                  <a:pt x="17" y="83"/>
                  <a:pt x="17" y="83"/>
                  <a:pt x="17" y="82"/>
                </a:cubicBezTo>
                <a:cubicBezTo>
                  <a:pt x="17" y="82"/>
                  <a:pt x="17" y="82"/>
                  <a:pt x="17" y="81"/>
                </a:cubicBezTo>
                <a:cubicBezTo>
                  <a:pt x="17" y="80"/>
                  <a:pt x="17" y="80"/>
                  <a:pt x="17" y="80"/>
                </a:cubicBezTo>
                <a:cubicBezTo>
                  <a:pt x="16" y="80"/>
                  <a:pt x="16" y="80"/>
                  <a:pt x="16" y="80"/>
                </a:cubicBezTo>
                <a:cubicBezTo>
                  <a:pt x="16" y="79"/>
                  <a:pt x="15" y="79"/>
                  <a:pt x="15" y="79"/>
                </a:cubicBezTo>
                <a:cubicBezTo>
                  <a:pt x="15" y="79"/>
                  <a:pt x="15" y="79"/>
                  <a:pt x="15" y="79"/>
                </a:cubicBezTo>
                <a:cubicBezTo>
                  <a:pt x="15" y="79"/>
                  <a:pt x="15" y="79"/>
                  <a:pt x="15" y="79"/>
                </a:cubicBezTo>
                <a:cubicBezTo>
                  <a:pt x="15" y="79"/>
                  <a:pt x="14" y="79"/>
                  <a:pt x="13" y="79"/>
                </a:cubicBezTo>
                <a:cubicBezTo>
                  <a:pt x="12" y="80"/>
                  <a:pt x="11" y="80"/>
                  <a:pt x="11" y="80"/>
                </a:cubicBezTo>
                <a:cubicBezTo>
                  <a:pt x="9" y="80"/>
                  <a:pt x="7" y="81"/>
                  <a:pt x="7" y="81"/>
                </a:cubicBezTo>
                <a:cubicBezTo>
                  <a:pt x="7" y="81"/>
                  <a:pt x="7" y="81"/>
                  <a:pt x="7" y="81"/>
                </a:cubicBezTo>
                <a:cubicBezTo>
                  <a:pt x="6" y="80"/>
                  <a:pt x="6" y="79"/>
                  <a:pt x="6" y="79"/>
                </a:cubicBezTo>
                <a:cubicBezTo>
                  <a:pt x="6" y="78"/>
                  <a:pt x="7" y="77"/>
                  <a:pt x="9" y="76"/>
                </a:cubicBezTo>
                <a:cubicBezTo>
                  <a:pt x="9" y="76"/>
                  <a:pt x="10" y="75"/>
                  <a:pt x="10" y="75"/>
                </a:cubicBezTo>
                <a:cubicBezTo>
                  <a:pt x="12" y="73"/>
                  <a:pt x="12" y="73"/>
                  <a:pt x="12" y="73"/>
                </a:cubicBezTo>
                <a:cubicBezTo>
                  <a:pt x="12" y="73"/>
                  <a:pt x="12" y="72"/>
                  <a:pt x="12" y="71"/>
                </a:cubicBezTo>
                <a:cubicBezTo>
                  <a:pt x="12" y="71"/>
                  <a:pt x="12" y="71"/>
                  <a:pt x="12" y="71"/>
                </a:cubicBezTo>
                <a:cubicBezTo>
                  <a:pt x="12" y="71"/>
                  <a:pt x="12" y="71"/>
                  <a:pt x="12" y="71"/>
                </a:cubicBezTo>
                <a:cubicBezTo>
                  <a:pt x="11" y="70"/>
                  <a:pt x="11" y="69"/>
                  <a:pt x="11" y="69"/>
                </a:cubicBezTo>
                <a:cubicBezTo>
                  <a:pt x="10" y="69"/>
                  <a:pt x="10" y="69"/>
                  <a:pt x="9" y="69"/>
                </a:cubicBezTo>
                <a:cubicBezTo>
                  <a:pt x="8" y="69"/>
                  <a:pt x="8" y="69"/>
                  <a:pt x="8" y="69"/>
                </a:cubicBezTo>
                <a:cubicBezTo>
                  <a:pt x="7" y="69"/>
                  <a:pt x="7" y="69"/>
                  <a:pt x="6" y="69"/>
                </a:cubicBezTo>
                <a:cubicBezTo>
                  <a:pt x="4" y="69"/>
                  <a:pt x="2" y="69"/>
                  <a:pt x="2" y="69"/>
                </a:cubicBezTo>
                <a:cubicBezTo>
                  <a:pt x="2" y="68"/>
                  <a:pt x="1" y="67"/>
                  <a:pt x="2" y="67"/>
                </a:cubicBezTo>
                <a:cubicBezTo>
                  <a:pt x="2" y="67"/>
                  <a:pt x="3" y="66"/>
                  <a:pt x="5" y="65"/>
                </a:cubicBezTo>
                <a:cubicBezTo>
                  <a:pt x="6" y="64"/>
                  <a:pt x="6" y="64"/>
                  <a:pt x="7" y="64"/>
                </a:cubicBezTo>
                <a:cubicBezTo>
                  <a:pt x="9" y="63"/>
                  <a:pt x="9" y="63"/>
                  <a:pt x="9" y="63"/>
                </a:cubicBezTo>
                <a:cubicBezTo>
                  <a:pt x="9" y="62"/>
                  <a:pt x="9" y="62"/>
                  <a:pt x="9" y="61"/>
                </a:cubicBezTo>
                <a:cubicBezTo>
                  <a:pt x="9" y="61"/>
                  <a:pt x="9" y="61"/>
                  <a:pt x="9" y="61"/>
                </a:cubicBezTo>
                <a:cubicBezTo>
                  <a:pt x="9" y="60"/>
                  <a:pt x="9" y="60"/>
                  <a:pt x="9" y="60"/>
                </a:cubicBezTo>
                <a:cubicBezTo>
                  <a:pt x="9" y="59"/>
                  <a:pt x="9" y="59"/>
                  <a:pt x="9" y="59"/>
                </a:cubicBezTo>
                <a:cubicBezTo>
                  <a:pt x="8" y="58"/>
                  <a:pt x="8" y="58"/>
                  <a:pt x="7" y="58"/>
                </a:cubicBezTo>
                <a:cubicBezTo>
                  <a:pt x="6" y="58"/>
                  <a:pt x="5" y="58"/>
                  <a:pt x="4" y="57"/>
                </a:cubicBezTo>
                <a:cubicBezTo>
                  <a:pt x="2" y="57"/>
                  <a:pt x="1" y="56"/>
                  <a:pt x="0" y="56"/>
                </a:cubicBezTo>
                <a:cubicBezTo>
                  <a:pt x="0" y="56"/>
                  <a:pt x="0" y="54"/>
                  <a:pt x="0" y="54"/>
                </a:cubicBezTo>
                <a:cubicBezTo>
                  <a:pt x="1" y="54"/>
                  <a:pt x="2" y="54"/>
                  <a:pt x="4" y="53"/>
                </a:cubicBezTo>
                <a:cubicBezTo>
                  <a:pt x="5" y="53"/>
                  <a:pt x="6" y="53"/>
                  <a:pt x="6" y="53"/>
                </a:cubicBezTo>
                <a:cubicBezTo>
                  <a:pt x="8" y="52"/>
                  <a:pt x="8" y="52"/>
                  <a:pt x="9" y="52"/>
                </a:cubicBezTo>
                <a:cubicBezTo>
                  <a:pt x="9" y="52"/>
                  <a:pt x="9" y="51"/>
                  <a:pt x="9" y="50"/>
                </a:cubicBezTo>
                <a:cubicBezTo>
                  <a:pt x="9" y="50"/>
                  <a:pt x="9" y="50"/>
                  <a:pt x="9" y="50"/>
                </a:cubicBezTo>
                <a:cubicBezTo>
                  <a:pt x="9" y="50"/>
                  <a:pt x="9" y="50"/>
                  <a:pt x="9" y="50"/>
                </a:cubicBezTo>
                <a:cubicBezTo>
                  <a:pt x="9" y="48"/>
                  <a:pt x="9" y="48"/>
                  <a:pt x="9" y="48"/>
                </a:cubicBezTo>
                <a:cubicBezTo>
                  <a:pt x="9" y="48"/>
                  <a:pt x="9" y="47"/>
                  <a:pt x="7" y="47"/>
                </a:cubicBezTo>
                <a:cubicBezTo>
                  <a:pt x="7" y="46"/>
                  <a:pt x="6" y="46"/>
                  <a:pt x="5" y="46"/>
                </a:cubicBezTo>
                <a:cubicBezTo>
                  <a:pt x="3" y="45"/>
                  <a:pt x="2" y="44"/>
                  <a:pt x="2" y="44"/>
                </a:cubicBezTo>
                <a:cubicBezTo>
                  <a:pt x="2" y="43"/>
                  <a:pt x="2" y="42"/>
                  <a:pt x="2" y="42"/>
                </a:cubicBezTo>
                <a:cubicBezTo>
                  <a:pt x="2" y="41"/>
                  <a:pt x="3" y="41"/>
                  <a:pt x="5" y="41"/>
                </a:cubicBezTo>
                <a:cubicBezTo>
                  <a:pt x="6" y="41"/>
                  <a:pt x="6" y="41"/>
                  <a:pt x="6" y="41"/>
                </a:cubicBezTo>
                <a:cubicBezTo>
                  <a:pt x="7" y="41"/>
                  <a:pt x="8" y="41"/>
                  <a:pt x="8" y="41"/>
                </a:cubicBezTo>
                <a:cubicBezTo>
                  <a:pt x="9" y="41"/>
                  <a:pt x="9" y="41"/>
                  <a:pt x="10" y="41"/>
                </a:cubicBezTo>
                <a:cubicBezTo>
                  <a:pt x="10" y="41"/>
                  <a:pt x="10" y="41"/>
                  <a:pt x="11" y="41"/>
                </a:cubicBezTo>
                <a:cubicBezTo>
                  <a:pt x="11" y="41"/>
                  <a:pt x="11" y="41"/>
                  <a:pt x="12" y="40"/>
                </a:cubicBezTo>
                <a:cubicBezTo>
                  <a:pt x="12" y="39"/>
                  <a:pt x="12" y="39"/>
                  <a:pt x="12" y="39"/>
                </a:cubicBezTo>
                <a:cubicBezTo>
                  <a:pt x="12" y="39"/>
                  <a:pt x="12" y="39"/>
                  <a:pt x="12" y="39"/>
                </a:cubicBezTo>
                <a:cubicBezTo>
                  <a:pt x="12" y="38"/>
                  <a:pt x="12" y="38"/>
                  <a:pt x="12" y="37"/>
                </a:cubicBezTo>
                <a:cubicBezTo>
                  <a:pt x="12" y="37"/>
                  <a:pt x="12" y="37"/>
                  <a:pt x="10" y="36"/>
                </a:cubicBezTo>
                <a:cubicBezTo>
                  <a:pt x="10" y="35"/>
                  <a:pt x="9" y="35"/>
                  <a:pt x="9" y="34"/>
                </a:cubicBezTo>
                <a:cubicBezTo>
                  <a:pt x="7" y="33"/>
                  <a:pt x="6" y="32"/>
                  <a:pt x="6" y="32"/>
                </a:cubicBezTo>
                <a:cubicBezTo>
                  <a:pt x="6" y="31"/>
                  <a:pt x="6" y="30"/>
                  <a:pt x="7" y="30"/>
                </a:cubicBezTo>
                <a:cubicBezTo>
                  <a:pt x="7" y="30"/>
                  <a:pt x="9" y="30"/>
                  <a:pt x="11" y="30"/>
                </a:cubicBezTo>
                <a:cubicBezTo>
                  <a:pt x="11" y="31"/>
                  <a:pt x="12" y="31"/>
                  <a:pt x="13" y="31"/>
                </a:cubicBezTo>
                <a:cubicBezTo>
                  <a:pt x="14" y="31"/>
                  <a:pt x="15" y="31"/>
                  <a:pt x="15" y="31"/>
                </a:cubicBezTo>
                <a:cubicBezTo>
                  <a:pt x="15" y="31"/>
                  <a:pt x="15" y="31"/>
                  <a:pt x="15" y="31"/>
                </a:cubicBezTo>
                <a:cubicBezTo>
                  <a:pt x="15" y="31"/>
                  <a:pt x="15" y="31"/>
                  <a:pt x="15" y="31"/>
                </a:cubicBezTo>
                <a:cubicBezTo>
                  <a:pt x="15" y="31"/>
                  <a:pt x="16" y="31"/>
                  <a:pt x="16" y="30"/>
                </a:cubicBezTo>
                <a:cubicBezTo>
                  <a:pt x="17" y="30"/>
                  <a:pt x="17" y="30"/>
                  <a:pt x="17" y="30"/>
                </a:cubicBezTo>
                <a:cubicBezTo>
                  <a:pt x="17" y="30"/>
                  <a:pt x="17" y="30"/>
                  <a:pt x="17" y="30"/>
                </a:cubicBezTo>
                <a:cubicBezTo>
                  <a:pt x="17" y="29"/>
                  <a:pt x="17" y="28"/>
                  <a:pt x="17" y="28"/>
                </a:cubicBezTo>
                <a:cubicBezTo>
                  <a:pt x="17" y="28"/>
                  <a:pt x="17" y="27"/>
                  <a:pt x="16" y="26"/>
                </a:cubicBezTo>
                <a:cubicBezTo>
                  <a:pt x="16" y="26"/>
                  <a:pt x="15" y="25"/>
                  <a:pt x="15" y="24"/>
                </a:cubicBezTo>
                <a:cubicBezTo>
                  <a:pt x="13" y="22"/>
                  <a:pt x="13" y="21"/>
                  <a:pt x="13" y="21"/>
                </a:cubicBezTo>
                <a:cubicBezTo>
                  <a:pt x="13" y="20"/>
                  <a:pt x="13" y="19"/>
                  <a:pt x="14" y="19"/>
                </a:cubicBezTo>
                <a:cubicBezTo>
                  <a:pt x="14" y="19"/>
                  <a:pt x="15" y="20"/>
                  <a:pt x="18" y="21"/>
                </a:cubicBezTo>
                <a:cubicBezTo>
                  <a:pt x="18" y="21"/>
                  <a:pt x="19" y="22"/>
                  <a:pt x="19" y="22"/>
                </a:cubicBezTo>
                <a:cubicBezTo>
                  <a:pt x="21" y="23"/>
                  <a:pt x="21" y="23"/>
                  <a:pt x="22" y="23"/>
                </a:cubicBezTo>
                <a:cubicBezTo>
                  <a:pt x="22" y="23"/>
                  <a:pt x="22" y="23"/>
                  <a:pt x="22" y="23"/>
                </a:cubicBezTo>
                <a:cubicBezTo>
                  <a:pt x="22" y="23"/>
                  <a:pt x="22" y="23"/>
                  <a:pt x="22" y="23"/>
                </a:cubicBezTo>
                <a:cubicBezTo>
                  <a:pt x="22" y="23"/>
                  <a:pt x="23" y="22"/>
                  <a:pt x="23" y="22"/>
                </a:cubicBezTo>
                <a:cubicBezTo>
                  <a:pt x="24" y="22"/>
                  <a:pt x="24" y="22"/>
                  <a:pt x="24" y="22"/>
                </a:cubicBezTo>
                <a:cubicBezTo>
                  <a:pt x="24" y="21"/>
                  <a:pt x="24" y="21"/>
                  <a:pt x="24" y="21"/>
                </a:cubicBezTo>
                <a:cubicBezTo>
                  <a:pt x="24" y="21"/>
                  <a:pt x="25" y="20"/>
                  <a:pt x="25" y="20"/>
                </a:cubicBezTo>
                <a:cubicBezTo>
                  <a:pt x="25" y="20"/>
                  <a:pt x="25" y="19"/>
                  <a:pt x="24" y="18"/>
                </a:cubicBezTo>
                <a:cubicBezTo>
                  <a:pt x="24" y="17"/>
                  <a:pt x="23" y="16"/>
                  <a:pt x="23" y="16"/>
                </a:cubicBezTo>
                <a:cubicBezTo>
                  <a:pt x="22" y="14"/>
                  <a:pt x="22" y="12"/>
                  <a:pt x="22" y="12"/>
                </a:cubicBezTo>
                <a:cubicBezTo>
                  <a:pt x="22" y="12"/>
                  <a:pt x="23" y="11"/>
                  <a:pt x="23" y="11"/>
                </a:cubicBezTo>
                <a:cubicBezTo>
                  <a:pt x="24" y="11"/>
                  <a:pt x="25" y="12"/>
                  <a:pt x="26" y="13"/>
                </a:cubicBezTo>
                <a:cubicBezTo>
                  <a:pt x="27" y="14"/>
                  <a:pt x="28" y="14"/>
                  <a:pt x="28" y="15"/>
                </a:cubicBezTo>
                <a:cubicBezTo>
                  <a:pt x="30" y="16"/>
                  <a:pt x="30" y="16"/>
                  <a:pt x="30" y="16"/>
                </a:cubicBezTo>
                <a:cubicBezTo>
                  <a:pt x="30" y="16"/>
                  <a:pt x="30" y="16"/>
                  <a:pt x="30" y="16"/>
                </a:cubicBezTo>
                <a:cubicBezTo>
                  <a:pt x="31" y="16"/>
                  <a:pt x="31" y="16"/>
                  <a:pt x="32" y="15"/>
                </a:cubicBezTo>
                <a:cubicBezTo>
                  <a:pt x="32" y="15"/>
                  <a:pt x="32" y="15"/>
                  <a:pt x="32" y="15"/>
                </a:cubicBezTo>
                <a:cubicBezTo>
                  <a:pt x="32" y="15"/>
                  <a:pt x="32" y="15"/>
                  <a:pt x="32" y="15"/>
                </a:cubicBezTo>
                <a:cubicBezTo>
                  <a:pt x="33" y="15"/>
                  <a:pt x="34" y="14"/>
                  <a:pt x="34" y="14"/>
                </a:cubicBezTo>
                <a:cubicBezTo>
                  <a:pt x="34" y="14"/>
                  <a:pt x="34" y="13"/>
                  <a:pt x="33" y="12"/>
                </a:cubicBezTo>
                <a:cubicBezTo>
                  <a:pt x="33" y="11"/>
                  <a:pt x="33" y="10"/>
                  <a:pt x="33" y="9"/>
                </a:cubicBezTo>
                <a:cubicBezTo>
                  <a:pt x="33" y="7"/>
                  <a:pt x="32" y="6"/>
                  <a:pt x="33" y="5"/>
                </a:cubicBezTo>
                <a:cubicBezTo>
                  <a:pt x="33" y="5"/>
                  <a:pt x="34" y="5"/>
                  <a:pt x="34" y="5"/>
                </a:cubicBezTo>
                <a:cubicBezTo>
                  <a:pt x="34" y="5"/>
                  <a:pt x="34" y="5"/>
                  <a:pt x="34" y="5"/>
                </a:cubicBezTo>
                <a:cubicBezTo>
                  <a:pt x="35" y="5"/>
                  <a:pt x="36" y="6"/>
                  <a:pt x="37" y="8"/>
                </a:cubicBezTo>
                <a:cubicBezTo>
                  <a:pt x="37" y="8"/>
                  <a:pt x="38" y="9"/>
                  <a:pt x="38" y="9"/>
                </a:cubicBezTo>
                <a:cubicBezTo>
                  <a:pt x="39" y="11"/>
                  <a:pt x="39" y="11"/>
                  <a:pt x="40" y="11"/>
                </a:cubicBezTo>
                <a:cubicBezTo>
                  <a:pt x="40" y="11"/>
                  <a:pt x="40" y="11"/>
                  <a:pt x="40" y="11"/>
                </a:cubicBezTo>
                <a:cubicBezTo>
                  <a:pt x="40" y="11"/>
                  <a:pt x="41" y="11"/>
                  <a:pt x="42" y="11"/>
                </a:cubicBezTo>
                <a:cubicBezTo>
                  <a:pt x="42" y="11"/>
                  <a:pt x="42" y="11"/>
                  <a:pt x="42" y="11"/>
                </a:cubicBezTo>
                <a:cubicBezTo>
                  <a:pt x="42" y="11"/>
                  <a:pt x="42" y="11"/>
                  <a:pt x="42" y="11"/>
                </a:cubicBezTo>
                <a:cubicBezTo>
                  <a:pt x="43" y="11"/>
                  <a:pt x="44" y="10"/>
                  <a:pt x="44" y="10"/>
                </a:cubicBezTo>
                <a:cubicBezTo>
                  <a:pt x="44" y="10"/>
                  <a:pt x="44" y="10"/>
                  <a:pt x="44" y="8"/>
                </a:cubicBezTo>
                <a:cubicBezTo>
                  <a:pt x="44" y="7"/>
                  <a:pt x="44" y="6"/>
                  <a:pt x="44" y="6"/>
                </a:cubicBezTo>
                <a:cubicBezTo>
                  <a:pt x="44" y="3"/>
                  <a:pt x="44" y="2"/>
                  <a:pt x="45" y="2"/>
                </a:cubicBezTo>
                <a:cubicBezTo>
                  <a:pt x="45" y="1"/>
                  <a:pt x="46" y="1"/>
                  <a:pt x="46" y="1"/>
                </a:cubicBezTo>
                <a:cubicBezTo>
                  <a:pt x="47" y="1"/>
                  <a:pt x="47" y="1"/>
                  <a:pt x="47" y="1"/>
                </a:cubicBezTo>
                <a:cubicBezTo>
                  <a:pt x="47" y="1"/>
                  <a:pt x="48" y="3"/>
                  <a:pt x="48" y="5"/>
                </a:cubicBezTo>
                <a:cubicBezTo>
                  <a:pt x="49" y="5"/>
                  <a:pt x="49" y="6"/>
                  <a:pt x="49" y="7"/>
                </a:cubicBezTo>
                <a:cubicBezTo>
                  <a:pt x="50" y="9"/>
                  <a:pt x="50" y="9"/>
                  <a:pt x="50" y="9"/>
                </a:cubicBezTo>
                <a:cubicBezTo>
                  <a:pt x="51" y="9"/>
                  <a:pt x="51" y="9"/>
                  <a:pt x="51" y="9"/>
                </a:cubicBezTo>
                <a:cubicBezTo>
                  <a:pt x="52" y="9"/>
                  <a:pt x="52" y="9"/>
                  <a:pt x="52" y="9"/>
                </a:cubicBezTo>
                <a:cubicBezTo>
                  <a:pt x="53" y="10"/>
                  <a:pt x="53" y="10"/>
                  <a:pt x="53" y="10"/>
                </a:cubicBezTo>
                <a:cubicBezTo>
                  <a:pt x="53" y="9"/>
                  <a:pt x="53" y="9"/>
                  <a:pt x="53" y="9"/>
                </a:cubicBezTo>
                <a:cubicBezTo>
                  <a:pt x="54" y="9"/>
                  <a:pt x="54" y="9"/>
                  <a:pt x="54" y="9"/>
                </a:cubicBezTo>
                <a:cubicBezTo>
                  <a:pt x="55" y="9"/>
                  <a:pt x="55" y="8"/>
                  <a:pt x="55" y="7"/>
                </a:cubicBezTo>
                <a:cubicBezTo>
                  <a:pt x="55" y="6"/>
                  <a:pt x="56" y="5"/>
                  <a:pt x="56" y="4"/>
                </a:cubicBezTo>
                <a:cubicBezTo>
                  <a:pt x="57" y="2"/>
                  <a:pt x="57" y="1"/>
                  <a:pt x="57" y="1"/>
                </a:cubicBezTo>
                <a:cubicBezTo>
                  <a:pt x="57" y="1"/>
                  <a:pt x="58" y="0"/>
                  <a:pt x="58" y="0"/>
                </a:cubicBezTo>
                <a:cubicBezTo>
                  <a:pt x="59" y="0"/>
                  <a:pt x="59" y="1"/>
                  <a:pt x="59" y="1"/>
                </a:cubicBezTo>
                <a:cubicBezTo>
                  <a:pt x="59" y="1"/>
                  <a:pt x="60" y="2"/>
                  <a:pt x="60" y="5"/>
                </a:cubicBezTo>
                <a:cubicBezTo>
                  <a:pt x="60" y="5"/>
                  <a:pt x="60" y="6"/>
                  <a:pt x="61" y="7"/>
                </a:cubicBezTo>
                <a:cubicBezTo>
                  <a:pt x="61" y="9"/>
                  <a:pt x="61" y="9"/>
                  <a:pt x="61" y="9"/>
                </a:cubicBezTo>
                <a:cubicBezTo>
                  <a:pt x="61" y="9"/>
                  <a:pt x="62" y="10"/>
                  <a:pt x="63" y="10"/>
                </a:cubicBezTo>
                <a:cubicBezTo>
                  <a:pt x="63" y="10"/>
                  <a:pt x="63" y="10"/>
                  <a:pt x="63" y="10"/>
                </a:cubicBezTo>
                <a:cubicBezTo>
                  <a:pt x="63" y="10"/>
                  <a:pt x="63" y="10"/>
                  <a:pt x="63" y="10"/>
                </a:cubicBezTo>
                <a:cubicBezTo>
                  <a:pt x="64" y="10"/>
                  <a:pt x="64" y="10"/>
                  <a:pt x="64" y="10"/>
                </a:cubicBezTo>
                <a:cubicBezTo>
                  <a:pt x="65" y="10"/>
                  <a:pt x="65" y="10"/>
                  <a:pt x="65" y="10"/>
                </a:cubicBezTo>
                <a:cubicBezTo>
                  <a:pt x="65" y="10"/>
                  <a:pt x="66" y="9"/>
                  <a:pt x="66" y="8"/>
                </a:cubicBezTo>
                <a:cubicBezTo>
                  <a:pt x="67" y="7"/>
                  <a:pt x="67" y="7"/>
                  <a:pt x="68" y="6"/>
                </a:cubicBezTo>
                <a:cubicBezTo>
                  <a:pt x="69" y="4"/>
                  <a:pt x="70" y="3"/>
                  <a:pt x="70" y="3"/>
                </a:cubicBezTo>
                <a:cubicBezTo>
                  <a:pt x="70" y="3"/>
                  <a:pt x="70" y="3"/>
                  <a:pt x="70" y="3"/>
                </a:cubicBezTo>
                <a:cubicBezTo>
                  <a:pt x="71" y="3"/>
                  <a:pt x="72" y="3"/>
                  <a:pt x="72" y="3"/>
                </a:cubicBezTo>
                <a:cubicBezTo>
                  <a:pt x="72" y="4"/>
                  <a:pt x="72" y="5"/>
                  <a:pt x="72" y="7"/>
                </a:cubicBezTo>
                <a:cubicBezTo>
                  <a:pt x="72" y="8"/>
                  <a:pt x="72" y="9"/>
                  <a:pt x="72" y="9"/>
                </a:cubicBezTo>
                <a:cubicBezTo>
                  <a:pt x="71" y="11"/>
                  <a:pt x="71" y="12"/>
                  <a:pt x="72" y="12"/>
                </a:cubicBezTo>
                <a:cubicBezTo>
                  <a:pt x="72" y="12"/>
                  <a:pt x="72" y="12"/>
                  <a:pt x="73" y="13"/>
                </a:cubicBezTo>
                <a:cubicBezTo>
                  <a:pt x="73" y="13"/>
                  <a:pt x="73" y="13"/>
                  <a:pt x="73" y="13"/>
                </a:cubicBezTo>
                <a:cubicBezTo>
                  <a:pt x="73" y="13"/>
                  <a:pt x="73" y="13"/>
                  <a:pt x="73" y="13"/>
                </a:cubicBezTo>
                <a:cubicBezTo>
                  <a:pt x="74" y="13"/>
                  <a:pt x="75" y="13"/>
                  <a:pt x="75" y="13"/>
                </a:cubicBezTo>
                <a:cubicBezTo>
                  <a:pt x="75" y="13"/>
                  <a:pt x="75" y="13"/>
                  <a:pt x="75" y="13"/>
                </a:cubicBezTo>
                <a:cubicBezTo>
                  <a:pt x="76" y="13"/>
                  <a:pt x="76" y="13"/>
                  <a:pt x="77" y="12"/>
                </a:cubicBezTo>
                <a:cubicBezTo>
                  <a:pt x="77" y="11"/>
                  <a:pt x="78" y="11"/>
                  <a:pt x="79" y="10"/>
                </a:cubicBezTo>
                <a:cubicBezTo>
                  <a:pt x="80" y="9"/>
                  <a:pt x="81" y="8"/>
                  <a:pt x="82" y="7"/>
                </a:cubicBezTo>
                <a:cubicBezTo>
                  <a:pt x="82" y="7"/>
                  <a:pt x="83" y="8"/>
                  <a:pt x="83" y="8"/>
                </a:cubicBezTo>
                <a:cubicBezTo>
                  <a:pt x="83" y="9"/>
                  <a:pt x="83" y="10"/>
                  <a:pt x="82" y="12"/>
                </a:cubicBezTo>
                <a:cubicBezTo>
                  <a:pt x="82" y="13"/>
                  <a:pt x="82" y="14"/>
                  <a:pt x="82" y="14"/>
                </a:cubicBezTo>
                <a:cubicBezTo>
                  <a:pt x="81" y="16"/>
                  <a:pt x="81" y="16"/>
                  <a:pt x="81" y="17"/>
                </a:cubicBezTo>
                <a:cubicBezTo>
                  <a:pt x="81" y="17"/>
                  <a:pt x="81" y="17"/>
                  <a:pt x="82" y="18"/>
                </a:cubicBezTo>
                <a:cubicBezTo>
                  <a:pt x="82" y="18"/>
                  <a:pt x="82" y="18"/>
                  <a:pt x="82" y="18"/>
                </a:cubicBezTo>
                <a:cubicBezTo>
                  <a:pt x="83" y="18"/>
                  <a:pt x="83" y="18"/>
                  <a:pt x="83" y="18"/>
                </a:cubicBezTo>
                <a:cubicBezTo>
                  <a:pt x="84" y="19"/>
                  <a:pt x="84" y="19"/>
                  <a:pt x="84" y="19"/>
                </a:cubicBezTo>
                <a:cubicBezTo>
                  <a:pt x="84" y="19"/>
                  <a:pt x="84" y="19"/>
                  <a:pt x="84" y="19"/>
                </a:cubicBezTo>
                <a:cubicBezTo>
                  <a:pt x="85" y="19"/>
                  <a:pt x="85" y="19"/>
                  <a:pt x="86" y="18"/>
                </a:cubicBezTo>
                <a:cubicBezTo>
                  <a:pt x="87" y="18"/>
                  <a:pt x="88" y="17"/>
                  <a:pt x="88" y="17"/>
                </a:cubicBezTo>
                <a:cubicBezTo>
                  <a:pt x="90" y="16"/>
                  <a:pt x="91" y="15"/>
                  <a:pt x="92" y="15"/>
                </a:cubicBezTo>
                <a:cubicBezTo>
                  <a:pt x="92" y="15"/>
                  <a:pt x="93" y="16"/>
                  <a:pt x="93" y="16"/>
                </a:cubicBezTo>
                <a:cubicBezTo>
                  <a:pt x="93" y="17"/>
                  <a:pt x="93" y="18"/>
                  <a:pt x="91" y="20"/>
                </a:cubicBezTo>
                <a:cubicBezTo>
                  <a:pt x="91" y="20"/>
                  <a:pt x="91" y="21"/>
                  <a:pt x="90" y="22"/>
                </a:cubicBezTo>
                <a:cubicBezTo>
                  <a:pt x="89" y="23"/>
                  <a:pt x="89" y="24"/>
                  <a:pt x="89" y="24"/>
                </a:cubicBezTo>
                <a:cubicBezTo>
                  <a:pt x="89" y="24"/>
                  <a:pt x="89" y="25"/>
                  <a:pt x="90" y="25"/>
                </a:cubicBezTo>
                <a:cubicBezTo>
                  <a:pt x="90" y="26"/>
                  <a:pt x="90" y="26"/>
                  <a:pt x="90" y="26"/>
                </a:cubicBezTo>
                <a:cubicBezTo>
                  <a:pt x="91" y="26"/>
                  <a:pt x="91" y="26"/>
                  <a:pt x="91" y="26"/>
                </a:cubicBezTo>
                <a:cubicBezTo>
                  <a:pt x="91" y="27"/>
                  <a:pt x="92" y="27"/>
                  <a:pt x="92" y="27"/>
                </a:cubicBezTo>
                <a:cubicBezTo>
                  <a:pt x="92" y="27"/>
                  <a:pt x="92" y="27"/>
                  <a:pt x="92" y="27"/>
                </a:cubicBezTo>
                <a:cubicBezTo>
                  <a:pt x="92" y="27"/>
                  <a:pt x="92" y="27"/>
                  <a:pt x="92" y="27"/>
                </a:cubicBezTo>
                <a:cubicBezTo>
                  <a:pt x="92" y="27"/>
                  <a:pt x="93" y="27"/>
                  <a:pt x="94" y="26"/>
                </a:cubicBezTo>
                <a:cubicBezTo>
                  <a:pt x="95" y="26"/>
                  <a:pt x="96" y="26"/>
                  <a:pt x="96" y="26"/>
                </a:cubicBezTo>
                <a:cubicBezTo>
                  <a:pt x="98" y="25"/>
                  <a:pt x="100" y="24"/>
                  <a:pt x="100" y="24"/>
                </a:cubicBezTo>
                <a:cubicBezTo>
                  <a:pt x="101" y="25"/>
                  <a:pt x="101" y="26"/>
                  <a:pt x="101" y="26"/>
                </a:cubicBezTo>
                <a:cubicBezTo>
                  <a:pt x="101" y="26"/>
                  <a:pt x="100" y="28"/>
                  <a:pt x="99" y="29"/>
                </a:cubicBezTo>
                <a:cubicBezTo>
                  <a:pt x="98" y="30"/>
                  <a:pt x="98" y="30"/>
                  <a:pt x="97" y="31"/>
                </a:cubicBezTo>
                <a:cubicBezTo>
                  <a:pt x="96" y="32"/>
                  <a:pt x="96" y="32"/>
                  <a:pt x="96" y="33"/>
                </a:cubicBezTo>
                <a:cubicBezTo>
                  <a:pt x="96" y="33"/>
                  <a:pt x="96" y="33"/>
                  <a:pt x="96" y="34"/>
                </a:cubicBezTo>
                <a:cubicBezTo>
                  <a:pt x="96" y="35"/>
                  <a:pt x="96" y="35"/>
                  <a:pt x="96" y="35"/>
                </a:cubicBezTo>
                <a:cubicBezTo>
                  <a:pt x="96" y="35"/>
                  <a:pt x="96" y="35"/>
                  <a:pt x="96" y="35"/>
                </a:cubicBezTo>
                <a:cubicBezTo>
                  <a:pt x="97" y="36"/>
                  <a:pt x="97" y="36"/>
                  <a:pt x="97" y="36"/>
                </a:cubicBezTo>
                <a:cubicBezTo>
                  <a:pt x="98" y="36"/>
                  <a:pt x="98" y="36"/>
                  <a:pt x="98" y="36"/>
                </a:cubicBezTo>
                <a:cubicBezTo>
                  <a:pt x="98" y="36"/>
                  <a:pt x="99" y="36"/>
                  <a:pt x="100" y="36"/>
                </a:cubicBezTo>
                <a:cubicBezTo>
                  <a:pt x="100" y="36"/>
                  <a:pt x="101" y="36"/>
                  <a:pt x="102" y="36"/>
                </a:cubicBezTo>
                <a:cubicBezTo>
                  <a:pt x="103" y="36"/>
                  <a:pt x="105" y="36"/>
                  <a:pt x="105" y="36"/>
                </a:cubicBezTo>
                <a:cubicBezTo>
                  <a:pt x="106" y="36"/>
                  <a:pt x="106" y="36"/>
                  <a:pt x="106" y="36"/>
                </a:cubicBezTo>
                <a:cubicBezTo>
                  <a:pt x="106" y="36"/>
                  <a:pt x="107" y="37"/>
                  <a:pt x="107" y="38"/>
                </a:cubicBezTo>
                <a:cubicBezTo>
                  <a:pt x="107" y="38"/>
                  <a:pt x="105" y="39"/>
                  <a:pt x="104" y="40"/>
                </a:cubicBezTo>
                <a:cubicBezTo>
                  <a:pt x="103" y="40"/>
                  <a:pt x="102" y="41"/>
                  <a:pt x="102" y="41"/>
                </a:cubicBezTo>
                <a:cubicBezTo>
                  <a:pt x="100" y="42"/>
                  <a:pt x="100" y="42"/>
                  <a:pt x="100" y="43"/>
                </a:cubicBezTo>
                <a:cubicBezTo>
                  <a:pt x="100" y="43"/>
                  <a:pt x="100" y="43"/>
                  <a:pt x="100" y="44"/>
                </a:cubicBezTo>
                <a:cubicBezTo>
                  <a:pt x="100" y="45"/>
                  <a:pt x="100" y="45"/>
                  <a:pt x="100" y="45"/>
                </a:cubicBezTo>
                <a:cubicBezTo>
                  <a:pt x="100" y="45"/>
                  <a:pt x="100" y="45"/>
                  <a:pt x="100" y="45"/>
                </a:cubicBezTo>
                <a:cubicBezTo>
                  <a:pt x="100" y="46"/>
                  <a:pt x="100" y="46"/>
                  <a:pt x="101" y="47"/>
                </a:cubicBezTo>
                <a:cubicBezTo>
                  <a:pt x="101" y="47"/>
                  <a:pt x="101" y="47"/>
                  <a:pt x="103" y="47"/>
                </a:cubicBezTo>
                <a:cubicBezTo>
                  <a:pt x="104" y="47"/>
                  <a:pt x="104" y="47"/>
                  <a:pt x="105" y="47"/>
                </a:cubicBezTo>
                <a:cubicBezTo>
                  <a:pt x="107" y="48"/>
                  <a:pt x="109" y="48"/>
                  <a:pt x="109" y="48"/>
                </a:cubicBezTo>
                <a:cubicBezTo>
                  <a:pt x="109" y="48"/>
                  <a:pt x="110" y="50"/>
                  <a:pt x="109" y="50"/>
                </a:cubicBezTo>
                <a:cubicBezTo>
                  <a:pt x="109" y="50"/>
                  <a:pt x="108" y="51"/>
                  <a:pt x="106" y="52"/>
                </a:cubicBezTo>
                <a:cubicBezTo>
                  <a:pt x="105" y="52"/>
                  <a:pt x="104" y="52"/>
                  <a:pt x="104" y="52"/>
                </a:cubicBezTo>
                <a:cubicBezTo>
                  <a:pt x="102" y="53"/>
                  <a:pt x="102" y="53"/>
                  <a:pt x="101" y="53"/>
                </a:cubicBezTo>
                <a:cubicBezTo>
                  <a:pt x="101" y="53"/>
                  <a:pt x="101" y="54"/>
                  <a:pt x="101" y="55"/>
                </a:cubicBezTo>
                <a:cubicBezTo>
                  <a:pt x="101" y="55"/>
                  <a:pt x="101" y="55"/>
                  <a:pt x="101" y="55"/>
                </a:cubicBezTo>
                <a:cubicBezTo>
                  <a:pt x="101" y="56"/>
                  <a:pt x="101" y="56"/>
                  <a:pt x="101" y="56"/>
                </a:cubicBezTo>
                <a:cubicBezTo>
                  <a:pt x="101" y="57"/>
                  <a:pt x="101" y="57"/>
                  <a:pt x="101" y="57"/>
                </a:cubicBezTo>
                <a:cubicBezTo>
                  <a:pt x="102" y="58"/>
                  <a:pt x="102" y="58"/>
                  <a:pt x="104" y="58"/>
                </a:cubicBezTo>
                <a:cubicBezTo>
                  <a:pt x="104" y="58"/>
                  <a:pt x="105" y="59"/>
                  <a:pt x="106" y="59"/>
                </a:cubicBezTo>
                <a:cubicBezTo>
                  <a:pt x="108" y="60"/>
                  <a:pt x="109" y="60"/>
                  <a:pt x="109" y="61"/>
                </a:cubicBezTo>
                <a:cubicBezTo>
                  <a:pt x="110" y="61"/>
                  <a:pt x="109" y="62"/>
                  <a:pt x="109" y="63"/>
                </a:cubicBezTo>
                <a:cubicBezTo>
                  <a:pt x="109" y="63"/>
                  <a:pt x="107" y="63"/>
                  <a:pt x="105" y="63"/>
                </a:cubicBezTo>
                <a:cubicBezTo>
                  <a:pt x="104" y="63"/>
                  <a:pt x="104" y="63"/>
                  <a:pt x="103" y="64"/>
                </a:cubicBezTo>
                <a:cubicBezTo>
                  <a:pt x="101" y="64"/>
                  <a:pt x="101" y="64"/>
                  <a:pt x="101" y="64"/>
                </a:cubicBezTo>
                <a:cubicBezTo>
                  <a:pt x="100" y="64"/>
                  <a:pt x="100" y="65"/>
                  <a:pt x="100" y="66"/>
                </a:cubicBezTo>
                <a:cubicBezTo>
                  <a:pt x="100" y="66"/>
                  <a:pt x="100" y="66"/>
                  <a:pt x="100" y="66"/>
                </a:cubicBezTo>
                <a:cubicBezTo>
                  <a:pt x="100" y="66"/>
                  <a:pt x="100" y="66"/>
                  <a:pt x="100" y="66"/>
                </a:cubicBezTo>
                <a:cubicBezTo>
                  <a:pt x="99" y="67"/>
                  <a:pt x="100" y="68"/>
                  <a:pt x="100" y="68"/>
                </a:cubicBezTo>
                <a:cubicBezTo>
                  <a:pt x="100" y="68"/>
                  <a:pt x="100" y="68"/>
                  <a:pt x="102" y="69"/>
                </a:cubicBezTo>
                <a:cubicBezTo>
                  <a:pt x="102" y="70"/>
                  <a:pt x="103" y="70"/>
                  <a:pt x="104" y="71"/>
                </a:cubicBezTo>
                <a:cubicBezTo>
                  <a:pt x="105" y="72"/>
                  <a:pt x="106" y="73"/>
                  <a:pt x="107" y="73"/>
                </a:cubicBezTo>
                <a:cubicBezTo>
                  <a:pt x="107" y="74"/>
                  <a:pt x="106" y="75"/>
                  <a:pt x="106" y="75"/>
                </a:cubicBezTo>
                <a:cubicBezTo>
                  <a:pt x="106" y="75"/>
                  <a:pt x="106" y="75"/>
                  <a:pt x="106" y="75"/>
                </a:cubicBezTo>
                <a:cubicBezTo>
                  <a:pt x="105" y="75"/>
                  <a:pt x="104" y="75"/>
                  <a:pt x="102" y="75"/>
                </a:cubicBezTo>
                <a:cubicBezTo>
                  <a:pt x="101" y="75"/>
                  <a:pt x="101" y="74"/>
                  <a:pt x="100" y="74"/>
                </a:cubicBezTo>
                <a:cubicBezTo>
                  <a:pt x="99" y="74"/>
                  <a:pt x="98" y="74"/>
                  <a:pt x="98" y="74"/>
                </a:cubicBezTo>
                <a:cubicBezTo>
                  <a:pt x="97" y="74"/>
                  <a:pt x="97" y="74"/>
                  <a:pt x="97" y="74"/>
                </a:cubicBezTo>
                <a:cubicBezTo>
                  <a:pt x="97" y="74"/>
                  <a:pt x="97" y="75"/>
                  <a:pt x="96" y="76"/>
                </a:cubicBezTo>
                <a:cubicBezTo>
                  <a:pt x="96" y="76"/>
                  <a:pt x="96" y="76"/>
                  <a:pt x="96" y="76"/>
                </a:cubicBezTo>
                <a:cubicBezTo>
                  <a:pt x="96" y="76"/>
                  <a:pt x="96" y="76"/>
                  <a:pt x="96" y="76"/>
                </a:cubicBezTo>
                <a:cubicBezTo>
                  <a:pt x="96" y="77"/>
                  <a:pt x="95" y="78"/>
                  <a:pt x="96" y="78"/>
                </a:cubicBezTo>
                <a:cubicBezTo>
                  <a:pt x="96" y="78"/>
                  <a:pt x="96" y="78"/>
                  <a:pt x="97" y="80"/>
                </a:cubicBezTo>
                <a:cubicBezTo>
                  <a:pt x="98" y="80"/>
                  <a:pt x="98" y="81"/>
                  <a:pt x="99" y="81"/>
                </a:cubicBezTo>
                <a:cubicBezTo>
                  <a:pt x="100" y="83"/>
                  <a:pt x="101" y="84"/>
                  <a:pt x="101" y="85"/>
                </a:cubicBezTo>
                <a:cubicBezTo>
                  <a:pt x="101" y="85"/>
                  <a:pt x="100" y="86"/>
                  <a:pt x="100" y="86"/>
                </a:cubicBezTo>
                <a:cubicBezTo>
                  <a:pt x="100" y="86"/>
                  <a:pt x="98" y="86"/>
                  <a:pt x="96" y="85"/>
                </a:cubicBezTo>
                <a:cubicBezTo>
                  <a:pt x="96" y="85"/>
                  <a:pt x="95" y="84"/>
                  <a:pt x="94" y="84"/>
                </a:cubicBezTo>
                <a:cubicBezTo>
                  <a:pt x="93" y="84"/>
                  <a:pt x="92" y="83"/>
                  <a:pt x="92" y="83"/>
                </a:cubicBezTo>
                <a:cubicBezTo>
                  <a:pt x="92" y="83"/>
                  <a:pt x="92" y="83"/>
                  <a:pt x="92" y="83"/>
                </a:cubicBezTo>
                <a:cubicBezTo>
                  <a:pt x="92" y="83"/>
                  <a:pt x="92" y="83"/>
                  <a:pt x="92" y="83"/>
                </a:cubicBezTo>
                <a:cubicBezTo>
                  <a:pt x="92" y="84"/>
                  <a:pt x="91" y="84"/>
                  <a:pt x="91" y="85"/>
                </a:cubicBezTo>
                <a:cubicBezTo>
                  <a:pt x="90" y="85"/>
                  <a:pt x="90" y="85"/>
                  <a:pt x="90" y="85"/>
                </a:cubicBezTo>
                <a:cubicBezTo>
                  <a:pt x="90" y="85"/>
                  <a:pt x="90" y="85"/>
                  <a:pt x="90" y="85"/>
                </a:cubicBezTo>
                <a:cubicBezTo>
                  <a:pt x="89" y="86"/>
                  <a:pt x="89" y="86"/>
                  <a:pt x="89" y="87"/>
                </a:cubicBezTo>
                <a:cubicBezTo>
                  <a:pt x="89" y="87"/>
                  <a:pt x="89" y="87"/>
                  <a:pt x="90" y="89"/>
                </a:cubicBezTo>
                <a:cubicBezTo>
                  <a:pt x="91" y="89"/>
                  <a:pt x="91" y="90"/>
                  <a:pt x="91" y="91"/>
                </a:cubicBezTo>
                <a:cubicBezTo>
                  <a:pt x="93" y="93"/>
                  <a:pt x="93" y="94"/>
                  <a:pt x="93" y="94"/>
                </a:cubicBezTo>
                <a:cubicBezTo>
                  <a:pt x="93" y="95"/>
                  <a:pt x="92" y="96"/>
                  <a:pt x="92" y="96"/>
                </a:cubicBezTo>
                <a:cubicBezTo>
                  <a:pt x="91" y="96"/>
                  <a:pt x="90" y="95"/>
                  <a:pt x="88" y="94"/>
                </a:cubicBezTo>
                <a:cubicBezTo>
                  <a:pt x="88" y="93"/>
                  <a:pt x="87" y="93"/>
                  <a:pt x="87" y="92"/>
                </a:cubicBezTo>
                <a:cubicBezTo>
                  <a:pt x="85" y="91"/>
                  <a:pt x="85" y="91"/>
                  <a:pt x="84" y="91"/>
                </a:cubicBezTo>
                <a:cubicBezTo>
                  <a:pt x="84" y="91"/>
                  <a:pt x="84" y="91"/>
                  <a:pt x="83" y="92"/>
                </a:cubicBezTo>
                <a:cubicBezTo>
                  <a:pt x="82" y="92"/>
                  <a:pt x="82" y="92"/>
                  <a:pt x="82" y="92"/>
                </a:cubicBezTo>
                <a:cubicBezTo>
                  <a:pt x="82" y="92"/>
                  <a:pt x="82" y="92"/>
                  <a:pt x="82" y="92"/>
                </a:cubicBezTo>
                <a:cubicBezTo>
                  <a:pt x="81" y="93"/>
                  <a:pt x="81" y="93"/>
                  <a:pt x="81" y="94"/>
                </a:cubicBezTo>
                <a:cubicBezTo>
                  <a:pt x="81" y="94"/>
                  <a:pt x="81" y="94"/>
                  <a:pt x="82" y="96"/>
                </a:cubicBezTo>
                <a:cubicBezTo>
                  <a:pt x="82" y="97"/>
                  <a:pt x="82" y="97"/>
                  <a:pt x="82" y="98"/>
                </a:cubicBezTo>
                <a:cubicBezTo>
                  <a:pt x="83" y="100"/>
                  <a:pt x="83" y="102"/>
                  <a:pt x="83" y="102"/>
                </a:cubicBezTo>
                <a:cubicBezTo>
                  <a:pt x="83" y="102"/>
                  <a:pt x="82" y="103"/>
                  <a:pt x="81" y="103"/>
                </a:cubicBezTo>
                <a:cubicBezTo>
                  <a:pt x="81" y="103"/>
                  <a:pt x="80" y="102"/>
                  <a:pt x="79" y="100"/>
                </a:cubicBezTo>
                <a:cubicBezTo>
                  <a:pt x="78" y="100"/>
                  <a:pt x="78" y="99"/>
                  <a:pt x="77" y="99"/>
                </a:cubicBezTo>
                <a:cubicBezTo>
                  <a:pt x="76" y="97"/>
                  <a:pt x="76" y="97"/>
                  <a:pt x="75" y="97"/>
                </a:cubicBezTo>
                <a:cubicBezTo>
                  <a:pt x="75" y="97"/>
                  <a:pt x="75" y="97"/>
                  <a:pt x="75" y="97"/>
                </a:cubicBezTo>
                <a:cubicBezTo>
                  <a:pt x="75" y="97"/>
                  <a:pt x="74" y="97"/>
                  <a:pt x="73" y="98"/>
                </a:cubicBezTo>
                <a:cubicBezTo>
                  <a:pt x="73" y="97"/>
                  <a:pt x="73" y="97"/>
                  <a:pt x="73" y="97"/>
                </a:cubicBezTo>
                <a:cubicBezTo>
                  <a:pt x="73" y="98"/>
                  <a:pt x="73" y="98"/>
                  <a:pt x="73" y="98"/>
                </a:cubicBezTo>
                <a:cubicBezTo>
                  <a:pt x="72" y="98"/>
                  <a:pt x="72" y="98"/>
                  <a:pt x="72" y="99"/>
                </a:cubicBezTo>
                <a:cubicBezTo>
                  <a:pt x="71" y="99"/>
                  <a:pt x="71" y="99"/>
                  <a:pt x="72" y="101"/>
                </a:cubicBezTo>
                <a:cubicBezTo>
                  <a:pt x="72" y="102"/>
                  <a:pt x="72" y="102"/>
                  <a:pt x="72" y="103"/>
                </a:cubicBezTo>
                <a:cubicBezTo>
                  <a:pt x="72" y="106"/>
                  <a:pt x="72" y="107"/>
                  <a:pt x="72" y="107"/>
                </a:cubicBezTo>
                <a:cubicBezTo>
                  <a:pt x="71" y="108"/>
                  <a:pt x="70" y="108"/>
                  <a:pt x="70" y="108"/>
                </a:cubicBezTo>
                <a:cubicBezTo>
                  <a:pt x="70" y="108"/>
                  <a:pt x="70" y="108"/>
                  <a:pt x="70" y="108"/>
                </a:cubicBezTo>
                <a:cubicBezTo>
                  <a:pt x="69" y="108"/>
                  <a:pt x="69" y="107"/>
                  <a:pt x="67" y="105"/>
                </a:cubicBezTo>
                <a:cubicBezTo>
                  <a:pt x="67" y="104"/>
                  <a:pt x="67" y="103"/>
                  <a:pt x="66" y="103"/>
                </a:cubicBezTo>
                <a:cubicBezTo>
                  <a:pt x="66" y="101"/>
                  <a:pt x="65" y="101"/>
                  <a:pt x="65" y="101"/>
                </a:cubicBezTo>
                <a:cubicBezTo>
                  <a:pt x="64" y="100"/>
                  <a:pt x="64" y="100"/>
                  <a:pt x="64" y="100"/>
                </a:cubicBezTo>
                <a:cubicBezTo>
                  <a:pt x="64" y="100"/>
                  <a:pt x="64" y="101"/>
                  <a:pt x="63" y="101"/>
                </a:cubicBezTo>
                <a:cubicBezTo>
                  <a:pt x="63" y="100"/>
                  <a:pt x="63" y="100"/>
                  <a:pt x="63" y="100"/>
                </a:cubicBezTo>
                <a:cubicBezTo>
                  <a:pt x="63" y="101"/>
                  <a:pt x="63" y="101"/>
                  <a:pt x="63" y="101"/>
                </a:cubicBezTo>
                <a:cubicBezTo>
                  <a:pt x="62" y="101"/>
                  <a:pt x="61" y="101"/>
                  <a:pt x="61" y="101"/>
                </a:cubicBezTo>
                <a:cubicBezTo>
                  <a:pt x="61" y="102"/>
                  <a:pt x="61" y="102"/>
                  <a:pt x="61" y="104"/>
                </a:cubicBezTo>
                <a:cubicBezTo>
                  <a:pt x="60" y="104"/>
                  <a:pt x="60" y="105"/>
                  <a:pt x="60" y="106"/>
                </a:cubicBezTo>
                <a:cubicBezTo>
                  <a:pt x="60" y="108"/>
                  <a:pt x="59" y="109"/>
                  <a:pt x="59" y="110"/>
                </a:cubicBezTo>
                <a:cubicBezTo>
                  <a:pt x="59" y="110"/>
                  <a:pt x="58" y="110"/>
                  <a:pt x="58" y="110"/>
                </a:cubicBezTo>
                <a:moveTo>
                  <a:pt x="55" y="22"/>
                </a:moveTo>
                <a:cubicBezTo>
                  <a:pt x="37" y="22"/>
                  <a:pt x="22" y="37"/>
                  <a:pt x="22" y="55"/>
                </a:cubicBezTo>
                <a:cubicBezTo>
                  <a:pt x="22" y="73"/>
                  <a:pt x="37" y="88"/>
                  <a:pt x="55" y="88"/>
                </a:cubicBezTo>
                <a:cubicBezTo>
                  <a:pt x="73" y="88"/>
                  <a:pt x="88" y="73"/>
                  <a:pt x="88" y="55"/>
                </a:cubicBezTo>
                <a:cubicBezTo>
                  <a:pt x="88" y="37"/>
                  <a:pt x="73" y="22"/>
                  <a:pt x="55" y="22"/>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25" name="Freeform 103"/>
          <p:cNvSpPr>
            <a:spLocks noEditPoints="1"/>
          </p:cNvSpPr>
          <p:nvPr/>
        </p:nvSpPr>
        <p:spPr bwMode="auto">
          <a:xfrm>
            <a:off x="575077" y="2029973"/>
            <a:ext cx="727708" cy="727708"/>
          </a:xfrm>
          <a:custGeom>
            <a:avLst/>
            <a:gdLst>
              <a:gd name="T0" fmla="*/ 126 w 134"/>
              <a:gd name="T1" fmla="*/ 49 h 134"/>
              <a:gd name="T2" fmla="*/ 119 w 134"/>
              <a:gd name="T3" fmla="*/ 43 h 134"/>
              <a:gd name="T4" fmla="*/ 121 w 134"/>
              <a:gd name="T5" fmla="*/ 36 h 134"/>
              <a:gd name="T6" fmla="*/ 112 w 134"/>
              <a:gd name="T7" fmla="*/ 32 h 134"/>
              <a:gd name="T8" fmla="*/ 112 w 134"/>
              <a:gd name="T9" fmla="*/ 24 h 134"/>
              <a:gd name="T10" fmla="*/ 103 w 134"/>
              <a:gd name="T11" fmla="*/ 23 h 134"/>
              <a:gd name="T12" fmla="*/ 101 w 134"/>
              <a:gd name="T13" fmla="*/ 15 h 134"/>
              <a:gd name="T14" fmla="*/ 92 w 134"/>
              <a:gd name="T15" fmla="*/ 16 h 134"/>
              <a:gd name="T16" fmla="*/ 88 w 134"/>
              <a:gd name="T17" fmla="*/ 9 h 134"/>
              <a:gd name="T18" fmla="*/ 79 w 134"/>
              <a:gd name="T19" fmla="*/ 11 h 134"/>
              <a:gd name="T20" fmla="*/ 75 w 134"/>
              <a:gd name="T21" fmla="*/ 11 h 134"/>
              <a:gd name="T22" fmla="*/ 68 w 134"/>
              <a:gd name="T23" fmla="*/ 5 h 134"/>
              <a:gd name="T24" fmla="*/ 64 w 134"/>
              <a:gd name="T25" fmla="*/ 10 h 134"/>
              <a:gd name="T26" fmla="*/ 58 w 134"/>
              <a:gd name="T27" fmla="*/ 1 h 134"/>
              <a:gd name="T28" fmla="*/ 51 w 134"/>
              <a:gd name="T29" fmla="*/ 13 h 134"/>
              <a:gd name="T30" fmla="*/ 46 w 134"/>
              <a:gd name="T31" fmla="*/ 9 h 134"/>
              <a:gd name="T32" fmla="*/ 41 w 134"/>
              <a:gd name="T33" fmla="*/ 17 h 134"/>
              <a:gd name="T34" fmla="*/ 37 w 134"/>
              <a:gd name="T35" fmla="*/ 19 h 134"/>
              <a:gd name="T36" fmla="*/ 28 w 134"/>
              <a:gd name="T37" fmla="*/ 19 h 134"/>
              <a:gd name="T38" fmla="*/ 27 w 134"/>
              <a:gd name="T39" fmla="*/ 27 h 134"/>
              <a:gd name="T40" fmla="*/ 18 w 134"/>
              <a:gd name="T41" fmla="*/ 30 h 134"/>
              <a:gd name="T42" fmla="*/ 19 w 134"/>
              <a:gd name="T43" fmla="*/ 37 h 134"/>
              <a:gd name="T44" fmla="*/ 11 w 134"/>
              <a:gd name="T45" fmla="*/ 42 h 134"/>
              <a:gd name="T46" fmla="*/ 13 w 134"/>
              <a:gd name="T47" fmla="*/ 49 h 134"/>
              <a:gd name="T48" fmla="*/ 7 w 134"/>
              <a:gd name="T49" fmla="*/ 56 h 134"/>
              <a:gd name="T50" fmla="*/ 11 w 134"/>
              <a:gd name="T51" fmla="*/ 62 h 134"/>
              <a:gd name="T52" fmla="*/ 6 w 134"/>
              <a:gd name="T53" fmla="*/ 70 h 134"/>
              <a:gd name="T54" fmla="*/ 11 w 134"/>
              <a:gd name="T55" fmla="*/ 75 h 134"/>
              <a:gd name="T56" fmla="*/ 8 w 134"/>
              <a:gd name="T57" fmla="*/ 84 h 134"/>
              <a:gd name="T58" fmla="*/ 14 w 134"/>
              <a:gd name="T59" fmla="*/ 86 h 134"/>
              <a:gd name="T60" fmla="*/ 9 w 134"/>
              <a:gd name="T61" fmla="*/ 98 h 134"/>
              <a:gd name="T62" fmla="*/ 20 w 134"/>
              <a:gd name="T63" fmla="*/ 98 h 134"/>
              <a:gd name="T64" fmla="*/ 17 w 134"/>
              <a:gd name="T65" fmla="*/ 111 h 134"/>
              <a:gd name="T66" fmla="*/ 29 w 134"/>
              <a:gd name="T67" fmla="*/ 108 h 134"/>
              <a:gd name="T68" fmla="*/ 29 w 134"/>
              <a:gd name="T69" fmla="*/ 121 h 134"/>
              <a:gd name="T70" fmla="*/ 39 w 134"/>
              <a:gd name="T71" fmla="*/ 116 h 134"/>
              <a:gd name="T72" fmla="*/ 39 w 134"/>
              <a:gd name="T73" fmla="*/ 127 h 134"/>
              <a:gd name="T74" fmla="*/ 50 w 134"/>
              <a:gd name="T75" fmla="*/ 121 h 134"/>
              <a:gd name="T76" fmla="*/ 53 w 134"/>
              <a:gd name="T77" fmla="*/ 127 h 134"/>
              <a:gd name="T78" fmla="*/ 62 w 134"/>
              <a:gd name="T79" fmla="*/ 123 h 134"/>
              <a:gd name="T80" fmla="*/ 66 w 134"/>
              <a:gd name="T81" fmla="*/ 123 h 134"/>
              <a:gd name="T82" fmla="*/ 74 w 134"/>
              <a:gd name="T83" fmla="*/ 128 h 134"/>
              <a:gd name="T84" fmla="*/ 78 w 134"/>
              <a:gd name="T85" fmla="*/ 122 h 134"/>
              <a:gd name="T86" fmla="*/ 88 w 134"/>
              <a:gd name="T87" fmla="*/ 130 h 134"/>
              <a:gd name="T88" fmla="*/ 90 w 134"/>
              <a:gd name="T89" fmla="*/ 119 h 134"/>
              <a:gd name="T90" fmla="*/ 99 w 134"/>
              <a:gd name="T91" fmla="*/ 125 h 134"/>
              <a:gd name="T92" fmla="*/ 101 w 134"/>
              <a:gd name="T93" fmla="*/ 112 h 134"/>
              <a:gd name="T94" fmla="*/ 112 w 134"/>
              <a:gd name="T95" fmla="*/ 117 h 134"/>
              <a:gd name="T96" fmla="*/ 111 w 134"/>
              <a:gd name="T97" fmla="*/ 103 h 134"/>
              <a:gd name="T98" fmla="*/ 122 w 134"/>
              <a:gd name="T99" fmla="*/ 105 h 134"/>
              <a:gd name="T100" fmla="*/ 118 w 134"/>
              <a:gd name="T101" fmla="*/ 92 h 134"/>
              <a:gd name="T102" fmla="*/ 129 w 134"/>
              <a:gd name="T103" fmla="*/ 91 h 134"/>
              <a:gd name="T104" fmla="*/ 122 w 134"/>
              <a:gd name="T105" fmla="*/ 80 h 134"/>
              <a:gd name="T106" fmla="*/ 133 w 134"/>
              <a:gd name="T107" fmla="*/ 76 h 134"/>
              <a:gd name="T108" fmla="*/ 124 w 134"/>
              <a:gd name="T109" fmla="*/ 67 h 134"/>
              <a:gd name="T110" fmla="*/ 134 w 134"/>
              <a:gd name="T111" fmla="*/ 61 h 134"/>
              <a:gd name="T112" fmla="*/ 122 w 134"/>
              <a:gd name="T113" fmla="*/ 54 h 134"/>
              <a:gd name="T114" fmla="*/ 67 w 134"/>
              <a:gd name="T115" fmla="*/ 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34">
                <a:moveTo>
                  <a:pt x="122" y="54"/>
                </a:moveTo>
                <a:cubicBezTo>
                  <a:pt x="122" y="54"/>
                  <a:pt x="122" y="54"/>
                  <a:pt x="122" y="54"/>
                </a:cubicBezTo>
                <a:cubicBezTo>
                  <a:pt x="122" y="54"/>
                  <a:pt x="122" y="52"/>
                  <a:pt x="122" y="52"/>
                </a:cubicBezTo>
                <a:cubicBezTo>
                  <a:pt x="122" y="52"/>
                  <a:pt x="124" y="50"/>
                  <a:pt x="126" y="49"/>
                </a:cubicBezTo>
                <a:cubicBezTo>
                  <a:pt x="128" y="48"/>
                  <a:pt x="130" y="46"/>
                  <a:pt x="131" y="46"/>
                </a:cubicBezTo>
                <a:cubicBezTo>
                  <a:pt x="131" y="45"/>
                  <a:pt x="130" y="43"/>
                  <a:pt x="129" y="42"/>
                </a:cubicBezTo>
                <a:cubicBezTo>
                  <a:pt x="129" y="42"/>
                  <a:pt x="126" y="42"/>
                  <a:pt x="124" y="43"/>
                </a:cubicBezTo>
                <a:cubicBezTo>
                  <a:pt x="122" y="43"/>
                  <a:pt x="119" y="43"/>
                  <a:pt x="119" y="43"/>
                </a:cubicBezTo>
                <a:cubicBezTo>
                  <a:pt x="118" y="43"/>
                  <a:pt x="118" y="41"/>
                  <a:pt x="118" y="41"/>
                </a:cubicBezTo>
                <a:cubicBezTo>
                  <a:pt x="118" y="41"/>
                  <a:pt x="118" y="41"/>
                  <a:pt x="118" y="41"/>
                </a:cubicBezTo>
                <a:cubicBezTo>
                  <a:pt x="118" y="41"/>
                  <a:pt x="117" y="40"/>
                  <a:pt x="117" y="40"/>
                </a:cubicBezTo>
                <a:cubicBezTo>
                  <a:pt x="117" y="39"/>
                  <a:pt x="119" y="38"/>
                  <a:pt x="121" y="36"/>
                </a:cubicBezTo>
                <a:cubicBezTo>
                  <a:pt x="122" y="34"/>
                  <a:pt x="124" y="32"/>
                  <a:pt x="124" y="32"/>
                </a:cubicBezTo>
                <a:cubicBezTo>
                  <a:pt x="124" y="31"/>
                  <a:pt x="123" y="29"/>
                  <a:pt x="122" y="29"/>
                </a:cubicBezTo>
                <a:cubicBezTo>
                  <a:pt x="122" y="29"/>
                  <a:pt x="119" y="29"/>
                  <a:pt x="117" y="30"/>
                </a:cubicBezTo>
                <a:cubicBezTo>
                  <a:pt x="115" y="31"/>
                  <a:pt x="112" y="32"/>
                  <a:pt x="112" y="32"/>
                </a:cubicBezTo>
                <a:cubicBezTo>
                  <a:pt x="111" y="32"/>
                  <a:pt x="111" y="31"/>
                  <a:pt x="111" y="31"/>
                </a:cubicBezTo>
                <a:cubicBezTo>
                  <a:pt x="111" y="30"/>
                  <a:pt x="111" y="30"/>
                  <a:pt x="111" y="30"/>
                </a:cubicBezTo>
                <a:cubicBezTo>
                  <a:pt x="111" y="30"/>
                  <a:pt x="109" y="29"/>
                  <a:pt x="109" y="29"/>
                </a:cubicBezTo>
                <a:cubicBezTo>
                  <a:pt x="109" y="29"/>
                  <a:pt x="111" y="27"/>
                  <a:pt x="112" y="24"/>
                </a:cubicBezTo>
                <a:cubicBezTo>
                  <a:pt x="113" y="22"/>
                  <a:pt x="114" y="20"/>
                  <a:pt x="114" y="20"/>
                </a:cubicBezTo>
                <a:cubicBezTo>
                  <a:pt x="114" y="19"/>
                  <a:pt x="113" y="17"/>
                  <a:pt x="112" y="17"/>
                </a:cubicBezTo>
                <a:cubicBezTo>
                  <a:pt x="111" y="17"/>
                  <a:pt x="109" y="18"/>
                  <a:pt x="107" y="20"/>
                </a:cubicBezTo>
                <a:cubicBezTo>
                  <a:pt x="105" y="21"/>
                  <a:pt x="103" y="22"/>
                  <a:pt x="103" y="23"/>
                </a:cubicBezTo>
                <a:cubicBezTo>
                  <a:pt x="102" y="23"/>
                  <a:pt x="101" y="21"/>
                  <a:pt x="101" y="21"/>
                </a:cubicBezTo>
                <a:cubicBezTo>
                  <a:pt x="101" y="21"/>
                  <a:pt x="101" y="21"/>
                  <a:pt x="101" y="21"/>
                </a:cubicBezTo>
                <a:cubicBezTo>
                  <a:pt x="101" y="21"/>
                  <a:pt x="100" y="21"/>
                  <a:pt x="100" y="20"/>
                </a:cubicBezTo>
                <a:cubicBezTo>
                  <a:pt x="99" y="20"/>
                  <a:pt x="100" y="18"/>
                  <a:pt x="101" y="15"/>
                </a:cubicBezTo>
                <a:cubicBezTo>
                  <a:pt x="102" y="13"/>
                  <a:pt x="102" y="10"/>
                  <a:pt x="102" y="10"/>
                </a:cubicBezTo>
                <a:cubicBezTo>
                  <a:pt x="102" y="9"/>
                  <a:pt x="100" y="8"/>
                  <a:pt x="99" y="8"/>
                </a:cubicBezTo>
                <a:cubicBezTo>
                  <a:pt x="99" y="8"/>
                  <a:pt x="97" y="10"/>
                  <a:pt x="95" y="12"/>
                </a:cubicBezTo>
                <a:cubicBezTo>
                  <a:pt x="93" y="14"/>
                  <a:pt x="92" y="15"/>
                  <a:pt x="92" y="16"/>
                </a:cubicBezTo>
                <a:cubicBezTo>
                  <a:pt x="91" y="16"/>
                  <a:pt x="90" y="15"/>
                  <a:pt x="90" y="15"/>
                </a:cubicBezTo>
                <a:cubicBezTo>
                  <a:pt x="90" y="15"/>
                  <a:pt x="90" y="15"/>
                  <a:pt x="90" y="15"/>
                </a:cubicBezTo>
                <a:cubicBezTo>
                  <a:pt x="90" y="15"/>
                  <a:pt x="88" y="14"/>
                  <a:pt x="88" y="14"/>
                </a:cubicBezTo>
                <a:cubicBezTo>
                  <a:pt x="88" y="14"/>
                  <a:pt x="88" y="11"/>
                  <a:pt x="88" y="9"/>
                </a:cubicBezTo>
                <a:cubicBezTo>
                  <a:pt x="88" y="6"/>
                  <a:pt x="88" y="4"/>
                  <a:pt x="88" y="4"/>
                </a:cubicBezTo>
                <a:cubicBezTo>
                  <a:pt x="88" y="3"/>
                  <a:pt x="86" y="2"/>
                  <a:pt x="85" y="3"/>
                </a:cubicBezTo>
                <a:cubicBezTo>
                  <a:pt x="84" y="3"/>
                  <a:pt x="83" y="5"/>
                  <a:pt x="82" y="7"/>
                </a:cubicBezTo>
                <a:cubicBezTo>
                  <a:pt x="80" y="9"/>
                  <a:pt x="79" y="11"/>
                  <a:pt x="79" y="11"/>
                </a:cubicBezTo>
                <a:cubicBezTo>
                  <a:pt x="79" y="12"/>
                  <a:pt x="78" y="11"/>
                  <a:pt x="78" y="11"/>
                </a:cubicBezTo>
                <a:cubicBezTo>
                  <a:pt x="77" y="11"/>
                  <a:pt x="77" y="11"/>
                  <a:pt x="77" y="11"/>
                </a:cubicBezTo>
                <a:cubicBezTo>
                  <a:pt x="77" y="11"/>
                  <a:pt x="77" y="11"/>
                  <a:pt x="77" y="11"/>
                </a:cubicBezTo>
                <a:cubicBezTo>
                  <a:pt x="75" y="11"/>
                  <a:pt x="75" y="11"/>
                  <a:pt x="75" y="11"/>
                </a:cubicBezTo>
                <a:cubicBezTo>
                  <a:pt x="75" y="10"/>
                  <a:pt x="75" y="8"/>
                  <a:pt x="74" y="6"/>
                </a:cubicBezTo>
                <a:cubicBezTo>
                  <a:pt x="74" y="3"/>
                  <a:pt x="73" y="1"/>
                  <a:pt x="73" y="0"/>
                </a:cubicBezTo>
                <a:cubicBezTo>
                  <a:pt x="72" y="0"/>
                  <a:pt x="70" y="0"/>
                  <a:pt x="70" y="0"/>
                </a:cubicBezTo>
                <a:cubicBezTo>
                  <a:pt x="69" y="0"/>
                  <a:pt x="68" y="3"/>
                  <a:pt x="68" y="5"/>
                </a:cubicBezTo>
                <a:cubicBezTo>
                  <a:pt x="67" y="8"/>
                  <a:pt x="66" y="10"/>
                  <a:pt x="66" y="10"/>
                </a:cubicBezTo>
                <a:cubicBezTo>
                  <a:pt x="66" y="10"/>
                  <a:pt x="65" y="10"/>
                  <a:pt x="64" y="10"/>
                </a:cubicBezTo>
                <a:cubicBezTo>
                  <a:pt x="64" y="10"/>
                  <a:pt x="64" y="10"/>
                  <a:pt x="64" y="10"/>
                </a:cubicBezTo>
                <a:cubicBezTo>
                  <a:pt x="64" y="10"/>
                  <a:pt x="64" y="10"/>
                  <a:pt x="64" y="10"/>
                </a:cubicBezTo>
                <a:cubicBezTo>
                  <a:pt x="64" y="10"/>
                  <a:pt x="64" y="10"/>
                  <a:pt x="64" y="10"/>
                </a:cubicBezTo>
                <a:cubicBezTo>
                  <a:pt x="63" y="10"/>
                  <a:pt x="62" y="11"/>
                  <a:pt x="62" y="10"/>
                </a:cubicBezTo>
                <a:cubicBezTo>
                  <a:pt x="62" y="10"/>
                  <a:pt x="61" y="8"/>
                  <a:pt x="60" y="6"/>
                </a:cubicBezTo>
                <a:cubicBezTo>
                  <a:pt x="59" y="3"/>
                  <a:pt x="58" y="1"/>
                  <a:pt x="58" y="1"/>
                </a:cubicBezTo>
                <a:cubicBezTo>
                  <a:pt x="57" y="0"/>
                  <a:pt x="55" y="1"/>
                  <a:pt x="54" y="2"/>
                </a:cubicBezTo>
                <a:cubicBezTo>
                  <a:pt x="54" y="2"/>
                  <a:pt x="54" y="4"/>
                  <a:pt x="53" y="7"/>
                </a:cubicBezTo>
                <a:cubicBezTo>
                  <a:pt x="53" y="9"/>
                  <a:pt x="53" y="12"/>
                  <a:pt x="53" y="12"/>
                </a:cubicBezTo>
                <a:cubicBezTo>
                  <a:pt x="53" y="12"/>
                  <a:pt x="51" y="13"/>
                  <a:pt x="51" y="13"/>
                </a:cubicBezTo>
                <a:cubicBezTo>
                  <a:pt x="51" y="13"/>
                  <a:pt x="51" y="13"/>
                  <a:pt x="51" y="13"/>
                </a:cubicBezTo>
                <a:cubicBezTo>
                  <a:pt x="51" y="13"/>
                  <a:pt x="51" y="13"/>
                  <a:pt x="50" y="13"/>
                </a:cubicBezTo>
                <a:cubicBezTo>
                  <a:pt x="50" y="13"/>
                  <a:pt x="49" y="13"/>
                  <a:pt x="49" y="13"/>
                </a:cubicBezTo>
                <a:cubicBezTo>
                  <a:pt x="49" y="13"/>
                  <a:pt x="48" y="11"/>
                  <a:pt x="46" y="9"/>
                </a:cubicBezTo>
                <a:cubicBezTo>
                  <a:pt x="45" y="7"/>
                  <a:pt x="43" y="5"/>
                  <a:pt x="43" y="5"/>
                </a:cubicBezTo>
                <a:cubicBezTo>
                  <a:pt x="42" y="5"/>
                  <a:pt x="40" y="6"/>
                  <a:pt x="39" y="6"/>
                </a:cubicBezTo>
                <a:cubicBezTo>
                  <a:pt x="39" y="7"/>
                  <a:pt x="39" y="9"/>
                  <a:pt x="40" y="12"/>
                </a:cubicBezTo>
                <a:cubicBezTo>
                  <a:pt x="40" y="14"/>
                  <a:pt x="41" y="16"/>
                  <a:pt x="41" y="17"/>
                </a:cubicBezTo>
                <a:cubicBezTo>
                  <a:pt x="41" y="17"/>
                  <a:pt x="39" y="18"/>
                  <a:pt x="39" y="18"/>
                </a:cubicBezTo>
                <a:cubicBezTo>
                  <a:pt x="39" y="18"/>
                  <a:pt x="39" y="18"/>
                  <a:pt x="39" y="18"/>
                </a:cubicBezTo>
                <a:cubicBezTo>
                  <a:pt x="39" y="18"/>
                  <a:pt x="39" y="18"/>
                  <a:pt x="38" y="18"/>
                </a:cubicBezTo>
                <a:cubicBezTo>
                  <a:pt x="38" y="19"/>
                  <a:pt x="37" y="19"/>
                  <a:pt x="37" y="19"/>
                </a:cubicBezTo>
                <a:cubicBezTo>
                  <a:pt x="37" y="19"/>
                  <a:pt x="35" y="17"/>
                  <a:pt x="33" y="15"/>
                </a:cubicBezTo>
                <a:cubicBezTo>
                  <a:pt x="31" y="14"/>
                  <a:pt x="29" y="12"/>
                  <a:pt x="29" y="12"/>
                </a:cubicBezTo>
                <a:cubicBezTo>
                  <a:pt x="28" y="12"/>
                  <a:pt x="26" y="14"/>
                  <a:pt x="26" y="14"/>
                </a:cubicBezTo>
                <a:cubicBezTo>
                  <a:pt x="26" y="15"/>
                  <a:pt x="27" y="17"/>
                  <a:pt x="28" y="19"/>
                </a:cubicBezTo>
                <a:cubicBezTo>
                  <a:pt x="29" y="22"/>
                  <a:pt x="30" y="24"/>
                  <a:pt x="30" y="24"/>
                </a:cubicBezTo>
                <a:cubicBezTo>
                  <a:pt x="30" y="25"/>
                  <a:pt x="29" y="26"/>
                  <a:pt x="29" y="26"/>
                </a:cubicBezTo>
                <a:cubicBezTo>
                  <a:pt x="29" y="26"/>
                  <a:pt x="29" y="26"/>
                  <a:pt x="29" y="26"/>
                </a:cubicBezTo>
                <a:cubicBezTo>
                  <a:pt x="28" y="26"/>
                  <a:pt x="27" y="27"/>
                  <a:pt x="27" y="27"/>
                </a:cubicBezTo>
                <a:cubicBezTo>
                  <a:pt x="27" y="27"/>
                  <a:pt x="25" y="26"/>
                  <a:pt x="22" y="25"/>
                </a:cubicBezTo>
                <a:cubicBezTo>
                  <a:pt x="20" y="23"/>
                  <a:pt x="18" y="22"/>
                  <a:pt x="18" y="23"/>
                </a:cubicBezTo>
                <a:cubicBezTo>
                  <a:pt x="17" y="23"/>
                  <a:pt x="15" y="24"/>
                  <a:pt x="15" y="25"/>
                </a:cubicBezTo>
                <a:cubicBezTo>
                  <a:pt x="15" y="26"/>
                  <a:pt x="17" y="28"/>
                  <a:pt x="18" y="30"/>
                </a:cubicBezTo>
                <a:cubicBezTo>
                  <a:pt x="19" y="32"/>
                  <a:pt x="21" y="34"/>
                  <a:pt x="21" y="34"/>
                </a:cubicBezTo>
                <a:cubicBezTo>
                  <a:pt x="21" y="35"/>
                  <a:pt x="20" y="36"/>
                  <a:pt x="20" y="36"/>
                </a:cubicBezTo>
                <a:cubicBezTo>
                  <a:pt x="20" y="36"/>
                  <a:pt x="20" y="36"/>
                  <a:pt x="20" y="36"/>
                </a:cubicBezTo>
                <a:cubicBezTo>
                  <a:pt x="20" y="36"/>
                  <a:pt x="19" y="37"/>
                  <a:pt x="19" y="37"/>
                </a:cubicBezTo>
                <a:cubicBezTo>
                  <a:pt x="19" y="37"/>
                  <a:pt x="16" y="37"/>
                  <a:pt x="14" y="36"/>
                </a:cubicBezTo>
                <a:cubicBezTo>
                  <a:pt x="11" y="36"/>
                  <a:pt x="9" y="35"/>
                  <a:pt x="9" y="35"/>
                </a:cubicBezTo>
                <a:cubicBezTo>
                  <a:pt x="8" y="36"/>
                  <a:pt x="7" y="38"/>
                  <a:pt x="7" y="38"/>
                </a:cubicBezTo>
                <a:cubicBezTo>
                  <a:pt x="7" y="39"/>
                  <a:pt x="9" y="41"/>
                  <a:pt x="11" y="42"/>
                </a:cubicBezTo>
                <a:cubicBezTo>
                  <a:pt x="13" y="44"/>
                  <a:pt x="15" y="45"/>
                  <a:pt x="15" y="46"/>
                </a:cubicBezTo>
                <a:cubicBezTo>
                  <a:pt x="15" y="46"/>
                  <a:pt x="14" y="47"/>
                  <a:pt x="14" y="47"/>
                </a:cubicBezTo>
                <a:cubicBezTo>
                  <a:pt x="14" y="47"/>
                  <a:pt x="14" y="47"/>
                  <a:pt x="14" y="47"/>
                </a:cubicBezTo>
                <a:cubicBezTo>
                  <a:pt x="14" y="47"/>
                  <a:pt x="14" y="49"/>
                  <a:pt x="13" y="49"/>
                </a:cubicBezTo>
                <a:cubicBezTo>
                  <a:pt x="13" y="49"/>
                  <a:pt x="11" y="49"/>
                  <a:pt x="8" y="49"/>
                </a:cubicBezTo>
                <a:cubicBezTo>
                  <a:pt x="6" y="49"/>
                  <a:pt x="3" y="49"/>
                  <a:pt x="3" y="50"/>
                </a:cubicBezTo>
                <a:cubicBezTo>
                  <a:pt x="2" y="50"/>
                  <a:pt x="2" y="52"/>
                  <a:pt x="2" y="53"/>
                </a:cubicBezTo>
                <a:cubicBezTo>
                  <a:pt x="2" y="53"/>
                  <a:pt x="4" y="55"/>
                  <a:pt x="7" y="56"/>
                </a:cubicBezTo>
                <a:cubicBezTo>
                  <a:pt x="9" y="57"/>
                  <a:pt x="11" y="58"/>
                  <a:pt x="11" y="58"/>
                </a:cubicBezTo>
                <a:cubicBezTo>
                  <a:pt x="12" y="59"/>
                  <a:pt x="11" y="60"/>
                  <a:pt x="11" y="60"/>
                </a:cubicBezTo>
                <a:cubicBezTo>
                  <a:pt x="11" y="60"/>
                  <a:pt x="11" y="60"/>
                  <a:pt x="11" y="60"/>
                </a:cubicBezTo>
                <a:cubicBezTo>
                  <a:pt x="11" y="60"/>
                  <a:pt x="11" y="62"/>
                  <a:pt x="11" y="62"/>
                </a:cubicBezTo>
                <a:cubicBezTo>
                  <a:pt x="11" y="62"/>
                  <a:pt x="8" y="63"/>
                  <a:pt x="6" y="63"/>
                </a:cubicBezTo>
                <a:cubicBezTo>
                  <a:pt x="3" y="64"/>
                  <a:pt x="1" y="65"/>
                  <a:pt x="1" y="65"/>
                </a:cubicBezTo>
                <a:cubicBezTo>
                  <a:pt x="0" y="66"/>
                  <a:pt x="0" y="68"/>
                  <a:pt x="1" y="68"/>
                </a:cubicBezTo>
                <a:cubicBezTo>
                  <a:pt x="1" y="69"/>
                  <a:pt x="3" y="70"/>
                  <a:pt x="6" y="70"/>
                </a:cubicBezTo>
                <a:cubicBezTo>
                  <a:pt x="8" y="71"/>
                  <a:pt x="11" y="71"/>
                  <a:pt x="11" y="71"/>
                </a:cubicBezTo>
                <a:cubicBezTo>
                  <a:pt x="11" y="72"/>
                  <a:pt x="11" y="73"/>
                  <a:pt x="11" y="73"/>
                </a:cubicBezTo>
                <a:cubicBezTo>
                  <a:pt x="11" y="73"/>
                  <a:pt x="11" y="73"/>
                  <a:pt x="11" y="73"/>
                </a:cubicBezTo>
                <a:cubicBezTo>
                  <a:pt x="11" y="73"/>
                  <a:pt x="11" y="75"/>
                  <a:pt x="11" y="75"/>
                </a:cubicBezTo>
                <a:cubicBezTo>
                  <a:pt x="11" y="76"/>
                  <a:pt x="9" y="77"/>
                  <a:pt x="7" y="78"/>
                </a:cubicBezTo>
                <a:cubicBezTo>
                  <a:pt x="4" y="79"/>
                  <a:pt x="2" y="80"/>
                  <a:pt x="2" y="80"/>
                </a:cubicBezTo>
                <a:cubicBezTo>
                  <a:pt x="2" y="81"/>
                  <a:pt x="2" y="83"/>
                  <a:pt x="3" y="84"/>
                </a:cubicBezTo>
                <a:cubicBezTo>
                  <a:pt x="3" y="84"/>
                  <a:pt x="6" y="84"/>
                  <a:pt x="8" y="84"/>
                </a:cubicBezTo>
                <a:cubicBezTo>
                  <a:pt x="9" y="84"/>
                  <a:pt x="10" y="84"/>
                  <a:pt x="11" y="84"/>
                </a:cubicBezTo>
                <a:cubicBezTo>
                  <a:pt x="12" y="84"/>
                  <a:pt x="13" y="84"/>
                  <a:pt x="13" y="84"/>
                </a:cubicBezTo>
                <a:cubicBezTo>
                  <a:pt x="14" y="85"/>
                  <a:pt x="14" y="86"/>
                  <a:pt x="14" y="86"/>
                </a:cubicBezTo>
                <a:cubicBezTo>
                  <a:pt x="14" y="86"/>
                  <a:pt x="14" y="86"/>
                  <a:pt x="14" y="86"/>
                </a:cubicBezTo>
                <a:cubicBezTo>
                  <a:pt x="14" y="86"/>
                  <a:pt x="15" y="88"/>
                  <a:pt x="15" y="88"/>
                </a:cubicBezTo>
                <a:cubicBezTo>
                  <a:pt x="15" y="88"/>
                  <a:pt x="13" y="90"/>
                  <a:pt x="11" y="91"/>
                </a:cubicBezTo>
                <a:cubicBezTo>
                  <a:pt x="9" y="93"/>
                  <a:pt x="7" y="95"/>
                  <a:pt x="7" y="95"/>
                </a:cubicBezTo>
                <a:cubicBezTo>
                  <a:pt x="7" y="96"/>
                  <a:pt x="8" y="98"/>
                  <a:pt x="9" y="98"/>
                </a:cubicBezTo>
                <a:cubicBezTo>
                  <a:pt x="9" y="98"/>
                  <a:pt x="11" y="98"/>
                  <a:pt x="14" y="97"/>
                </a:cubicBezTo>
                <a:cubicBezTo>
                  <a:pt x="16" y="97"/>
                  <a:pt x="19" y="96"/>
                  <a:pt x="19" y="96"/>
                </a:cubicBezTo>
                <a:cubicBezTo>
                  <a:pt x="19" y="96"/>
                  <a:pt x="20" y="98"/>
                  <a:pt x="20" y="98"/>
                </a:cubicBezTo>
                <a:cubicBezTo>
                  <a:pt x="20" y="98"/>
                  <a:pt x="20" y="98"/>
                  <a:pt x="20" y="98"/>
                </a:cubicBezTo>
                <a:cubicBezTo>
                  <a:pt x="20" y="98"/>
                  <a:pt x="21" y="99"/>
                  <a:pt x="21" y="100"/>
                </a:cubicBezTo>
                <a:cubicBezTo>
                  <a:pt x="21" y="100"/>
                  <a:pt x="19" y="102"/>
                  <a:pt x="18" y="104"/>
                </a:cubicBezTo>
                <a:cubicBezTo>
                  <a:pt x="16" y="106"/>
                  <a:pt x="15" y="108"/>
                  <a:pt x="15" y="108"/>
                </a:cubicBezTo>
                <a:cubicBezTo>
                  <a:pt x="15" y="109"/>
                  <a:pt x="17" y="111"/>
                  <a:pt x="17" y="111"/>
                </a:cubicBezTo>
                <a:cubicBezTo>
                  <a:pt x="18" y="111"/>
                  <a:pt x="20" y="110"/>
                  <a:pt x="22" y="109"/>
                </a:cubicBezTo>
                <a:cubicBezTo>
                  <a:pt x="25" y="108"/>
                  <a:pt x="27" y="107"/>
                  <a:pt x="27" y="107"/>
                </a:cubicBezTo>
                <a:cubicBezTo>
                  <a:pt x="28" y="107"/>
                  <a:pt x="29" y="108"/>
                  <a:pt x="29" y="108"/>
                </a:cubicBezTo>
                <a:cubicBezTo>
                  <a:pt x="29" y="108"/>
                  <a:pt x="29" y="108"/>
                  <a:pt x="29" y="108"/>
                </a:cubicBezTo>
                <a:cubicBezTo>
                  <a:pt x="29" y="108"/>
                  <a:pt x="30" y="109"/>
                  <a:pt x="30" y="109"/>
                </a:cubicBezTo>
                <a:cubicBezTo>
                  <a:pt x="30" y="110"/>
                  <a:pt x="29" y="112"/>
                  <a:pt x="28" y="114"/>
                </a:cubicBezTo>
                <a:cubicBezTo>
                  <a:pt x="27" y="116"/>
                  <a:pt x="26" y="119"/>
                  <a:pt x="26" y="119"/>
                </a:cubicBezTo>
                <a:cubicBezTo>
                  <a:pt x="26" y="120"/>
                  <a:pt x="28" y="121"/>
                  <a:pt x="29" y="121"/>
                </a:cubicBezTo>
                <a:cubicBezTo>
                  <a:pt x="29" y="121"/>
                  <a:pt x="31" y="120"/>
                  <a:pt x="33" y="118"/>
                </a:cubicBezTo>
                <a:cubicBezTo>
                  <a:pt x="35" y="117"/>
                  <a:pt x="37" y="115"/>
                  <a:pt x="37" y="115"/>
                </a:cubicBezTo>
                <a:cubicBezTo>
                  <a:pt x="38" y="115"/>
                  <a:pt x="38" y="115"/>
                  <a:pt x="38" y="115"/>
                </a:cubicBezTo>
                <a:cubicBezTo>
                  <a:pt x="39" y="115"/>
                  <a:pt x="39" y="116"/>
                  <a:pt x="39" y="116"/>
                </a:cubicBezTo>
                <a:cubicBezTo>
                  <a:pt x="39" y="116"/>
                  <a:pt x="39" y="116"/>
                  <a:pt x="39" y="116"/>
                </a:cubicBezTo>
                <a:cubicBezTo>
                  <a:pt x="39" y="116"/>
                  <a:pt x="40" y="116"/>
                  <a:pt x="41" y="117"/>
                </a:cubicBezTo>
                <a:cubicBezTo>
                  <a:pt x="41" y="117"/>
                  <a:pt x="40" y="119"/>
                  <a:pt x="40" y="122"/>
                </a:cubicBezTo>
                <a:cubicBezTo>
                  <a:pt x="39" y="124"/>
                  <a:pt x="39" y="127"/>
                  <a:pt x="39" y="127"/>
                </a:cubicBezTo>
                <a:cubicBezTo>
                  <a:pt x="40" y="128"/>
                  <a:pt x="42" y="129"/>
                  <a:pt x="42" y="129"/>
                </a:cubicBezTo>
                <a:cubicBezTo>
                  <a:pt x="43" y="129"/>
                  <a:pt x="44" y="127"/>
                  <a:pt x="46" y="125"/>
                </a:cubicBezTo>
                <a:cubicBezTo>
                  <a:pt x="47" y="123"/>
                  <a:pt x="49" y="121"/>
                  <a:pt x="49" y="121"/>
                </a:cubicBezTo>
                <a:cubicBezTo>
                  <a:pt x="49" y="120"/>
                  <a:pt x="50" y="121"/>
                  <a:pt x="50" y="121"/>
                </a:cubicBezTo>
                <a:cubicBezTo>
                  <a:pt x="51" y="121"/>
                  <a:pt x="51" y="121"/>
                  <a:pt x="51" y="121"/>
                </a:cubicBezTo>
                <a:cubicBezTo>
                  <a:pt x="51" y="121"/>
                  <a:pt x="51" y="121"/>
                  <a:pt x="51" y="121"/>
                </a:cubicBezTo>
                <a:cubicBezTo>
                  <a:pt x="51" y="121"/>
                  <a:pt x="53" y="121"/>
                  <a:pt x="53" y="122"/>
                </a:cubicBezTo>
                <a:cubicBezTo>
                  <a:pt x="53" y="122"/>
                  <a:pt x="53" y="124"/>
                  <a:pt x="53" y="127"/>
                </a:cubicBezTo>
                <a:cubicBezTo>
                  <a:pt x="53" y="129"/>
                  <a:pt x="54" y="132"/>
                  <a:pt x="54" y="132"/>
                </a:cubicBezTo>
                <a:cubicBezTo>
                  <a:pt x="54" y="133"/>
                  <a:pt x="57" y="133"/>
                  <a:pt x="57" y="133"/>
                </a:cubicBezTo>
                <a:cubicBezTo>
                  <a:pt x="58" y="132"/>
                  <a:pt x="59" y="130"/>
                  <a:pt x="60" y="128"/>
                </a:cubicBezTo>
                <a:cubicBezTo>
                  <a:pt x="61" y="126"/>
                  <a:pt x="62" y="123"/>
                  <a:pt x="62" y="123"/>
                </a:cubicBezTo>
                <a:cubicBezTo>
                  <a:pt x="62" y="123"/>
                  <a:pt x="64" y="123"/>
                  <a:pt x="64" y="123"/>
                </a:cubicBezTo>
                <a:cubicBezTo>
                  <a:pt x="64" y="123"/>
                  <a:pt x="64" y="123"/>
                  <a:pt x="64" y="123"/>
                </a:cubicBezTo>
                <a:cubicBezTo>
                  <a:pt x="64" y="123"/>
                  <a:pt x="64" y="123"/>
                  <a:pt x="64" y="123"/>
                </a:cubicBezTo>
                <a:cubicBezTo>
                  <a:pt x="65" y="123"/>
                  <a:pt x="66" y="123"/>
                  <a:pt x="66" y="123"/>
                </a:cubicBezTo>
                <a:cubicBezTo>
                  <a:pt x="66" y="124"/>
                  <a:pt x="67" y="126"/>
                  <a:pt x="67" y="128"/>
                </a:cubicBezTo>
                <a:cubicBezTo>
                  <a:pt x="68" y="131"/>
                  <a:pt x="69" y="133"/>
                  <a:pt x="69" y="133"/>
                </a:cubicBezTo>
                <a:cubicBezTo>
                  <a:pt x="70" y="134"/>
                  <a:pt x="72" y="134"/>
                  <a:pt x="73" y="133"/>
                </a:cubicBezTo>
                <a:cubicBezTo>
                  <a:pt x="73" y="133"/>
                  <a:pt x="74" y="130"/>
                  <a:pt x="74" y="128"/>
                </a:cubicBezTo>
                <a:cubicBezTo>
                  <a:pt x="75" y="126"/>
                  <a:pt x="75" y="123"/>
                  <a:pt x="75" y="123"/>
                </a:cubicBezTo>
                <a:cubicBezTo>
                  <a:pt x="76" y="122"/>
                  <a:pt x="77" y="122"/>
                  <a:pt x="77" y="122"/>
                </a:cubicBezTo>
                <a:cubicBezTo>
                  <a:pt x="77" y="122"/>
                  <a:pt x="77" y="122"/>
                  <a:pt x="77" y="122"/>
                </a:cubicBezTo>
                <a:cubicBezTo>
                  <a:pt x="77" y="122"/>
                  <a:pt x="77" y="122"/>
                  <a:pt x="78" y="122"/>
                </a:cubicBezTo>
                <a:cubicBezTo>
                  <a:pt x="78" y="122"/>
                  <a:pt x="79" y="122"/>
                  <a:pt x="79" y="122"/>
                </a:cubicBezTo>
                <a:cubicBezTo>
                  <a:pt x="79" y="122"/>
                  <a:pt x="80" y="125"/>
                  <a:pt x="82" y="127"/>
                </a:cubicBezTo>
                <a:cubicBezTo>
                  <a:pt x="83" y="129"/>
                  <a:pt x="84" y="131"/>
                  <a:pt x="85" y="131"/>
                </a:cubicBezTo>
                <a:cubicBezTo>
                  <a:pt x="85" y="131"/>
                  <a:pt x="87" y="131"/>
                  <a:pt x="88" y="130"/>
                </a:cubicBezTo>
                <a:cubicBezTo>
                  <a:pt x="88" y="130"/>
                  <a:pt x="88" y="127"/>
                  <a:pt x="88" y="125"/>
                </a:cubicBezTo>
                <a:cubicBezTo>
                  <a:pt x="88" y="122"/>
                  <a:pt x="88" y="120"/>
                  <a:pt x="88" y="120"/>
                </a:cubicBezTo>
                <a:cubicBezTo>
                  <a:pt x="88" y="119"/>
                  <a:pt x="90" y="119"/>
                  <a:pt x="90" y="119"/>
                </a:cubicBezTo>
                <a:cubicBezTo>
                  <a:pt x="90" y="119"/>
                  <a:pt x="90" y="119"/>
                  <a:pt x="90" y="119"/>
                </a:cubicBezTo>
                <a:cubicBezTo>
                  <a:pt x="90" y="119"/>
                  <a:pt x="90" y="119"/>
                  <a:pt x="90" y="118"/>
                </a:cubicBezTo>
                <a:cubicBezTo>
                  <a:pt x="91" y="118"/>
                  <a:pt x="91" y="118"/>
                  <a:pt x="92" y="118"/>
                </a:cubicBezTo>
                <a:cubicBezTo>
                  <a:pt x="92" y="118"/>
                  <a:pt x="93" y="120"/>
                  <a:pt x="95" y="122"/>
                </a:cubicBezTo>
                <a:cubicBezTo>
                  <a:pt x="97" y="124"/>
                  <a:pt x="99" y="125"/>
                  <a:pt x="99" y="125"/>
                </a:cubicBezTo>
                <a:cubicBezTo>
                  <a:pt x="100" y="126"/>
                  <a:pt x="102" y="124"/>
                  <a:pt x="102" y="124"/>
                </a:cubicBezTo>
                <a:cubicBezTo>
                  <a:pt x="102" y="123"/>
                  <a:pt x="102" y="121"/>
                  <a:pt x="101" y="118"/>
                </a:cubicBezTo>
                <a:cubicBezTo>
                  <a:pt x="100" y="116"/>
                  <a:pt x="99" y="114"/>
                  <a:pt x="100" y="113"/>
                </a:cubicBezTo>
                <a:cubicBezTo>
                  <a:pt x="100" y="113"/>
                  <a:pt x="101" y="112"/>
                  <a:pt x="101" y="112"/>
                </a:cubicBezTo>
                <a:cubicBezTo>
                  <a:pt x="101" y="112"/>
                  <a:pt x="101" y="112"/>
                  <a:pt x="101" y="112"/>
                </a:cubicBezTo>
                <a:cubicBezTo>
                  <a:pt x="101" y="112"/>
                  <a:pt x="102" y="111"/>
                  <a:pt x="103" y="111"/>
                </a:cubicBezTo>
                <a:cubicBezTo>
                  <a:pt x="103" y="111"/>
                  <a:pt x="105" y="112"/>
                  <a:pt x="107" y="114"/>
                </a:cubicBezTo>
                <a:cubicBezTo>
                  <a:pt x="109" y="115"/>
                  <a:pt x="111" y="117"/>
                  <a:pt x="112" y="117"/>
                </a:cubicBezTo>
                <a:cubicBezTo>
                  <a:pt x="112" y="116"/>
                  <a:pt x="114" y="115"/>
                  <a:pt x="114" y="114"/>
                </a:cubicBezTo>
                <a:cubicBezTo>
                  <a:pt x="114" y="114"/>
                  <a:pt x="113" y="111"/>
                  <a:pt x="112" y="109"/>
                </a:cubicBezTo>
                <a:cubicBezTo>
                  <a:pt x="111" y="107"/>
                  <a:pt x="109" y="105"/>
                  <a:pt x="109" y="105"/>
                </a:cubicBezTo>
                <a:cubicBezTo>
                  <a:pt x="109" y="104"/>
                  <a:pt x="111" y="103"/>
                  <a:pt x="111" y="103"/>
                </a:cubicBezTo>
                <a:cubicBezTo>
                  <a:pt x="111" y="103"/>
                  <a:pt x="111" y="103"/>
                  <a:pt x="111" y="103"/>
                </a:cubicBezTo>
                <a:cubicBezTo>
                  <a:pt x="111" y="103"/>
                  <a:pt x="112" y="102"/>
                  <a:pt x="112" y="102"/>
                </a:cubicBezTo>
                <a:cubicBezTo>
                  <a:pt x="112" y="102"/>
                  <a:pt x="114" y="103"/>
                  <a:pt x="117" y="103"/>
                </a:cubicBezTo>
                <a:cubicBezTo>
                  <a:pt x="119" y="104"/>
                  <a:pt x="121" y="105"/>
                  <a:pt x="122" y="105"/>
                </a:cubicBezTo>
                <a:cubicBezTo>
                  <a:pt x="123" y="105"/>
                  <a:pt x="124" y="103"/>
                  <a:pt x="124" y="102"/>
                </a:cubicBezTo>
                <a:cubicBezTo>
                  <a:pt x="124" y="102"/>
                  <a:pt x="122" y="100"/>
                  <a:pt x="121" y="98"/>
                </a:cubicBezTo>
                <a:cubicBezTo>
                  <a:pt x="119" y="96"/>
                  <a:pt x="117" y="94"/>
                  <a:pt x="117" y="94"/>
                </a:cubicBezTo>
                <a:cubicBezTo>
                  <a:pt x="117" y="93"/>
                  <a:pt x="118" y="92"/>
                  <a:pt x="118" y="92"/>
                </a:cubicBezTo>
                <a:cubicBezTo>
                  <a:pt x="118" y="92"/>
                  <a:pt x="118" y="92"/>
                  <a:pt x="118" y="92"/>
                </a:cubicBezTo>
                <a:cubicBezTo>
                  <a:pt x="118" y="92"/>
                  <a:pt x="118" y="91"/>
                  <a:pt x="119" y="90"/>
                </a:cubicBezTo>
                <a:cubicBezTo>
                  <a:pt x="119" y="90"/>
                  <a:pt x="121" y="91"/>
                  <a:pt x="124" y="91"/>
                </a:cubicBezTo>
                <a:cubicBezTo>
                  <a:pt x="126" y="91"/>
                  <a:pt x="129" y="92"/>
                  <a:pt x="129" y="91"/>
                </a:cubicBezTo>
                <a:cubicBezTo>
                  <a:pt x="130" y="91"/>
                  <a:pt x="131" y="89"/>
                  <a:pt x="130" y="88"/>
                </a:cubicBezTo>
                <a:cubicBezTo>
                  <a:pt x="130" y="88"/>
                  <a:pt x="128" y="86"/>
                  <a:pt x="126" y="85"/>
                </a:cubicBezTo>
                <a:cubicBezTo>
                  <a:pt x="124" y="83"/>
                  <a:pt x="122" y="82"/>
                  <a:pt x="122" y="82"/>
                </a:cubicBezTo>
                <a:cubicBezTo>
                  <a:pt x="122" y="81"/>
                  <a:pt x="122" y="80"/>
                  <a:pt x="122" y="80"/>
                </a:cubicBezTo>
                <a:cubicBezTo>
                  <a:pt x="122" y="80"/>
                  <a:pt x="122" y="80"/>
                  <a:pt x="122" y="80"/>
                </a:cubicBezTo>
                <a:cubicBezTo>
                  <a:pt x="123" y="78"/>
                  <a:pt x="123" y="78"/>
                  <a:pt x="123" y="78"/>
                </a:cubicBezTo>
                <a:cubicBezTo>
                  <a:pt x="123" y="78"/>
                  <a:pt x="125" y="78"/>
                  <a:pt x="128" y="77"/>
                </a:cubicBezTo>
                <a:cubicBezTo>
                  <a:pt x="130" y="77"/>
                  <a:pt x="133" y="77"/>
                  <a:pt x="133" y="76"/>
                </a:cubicBezTo>
                <a:cubicBezTo>
                  <a:pt x="134" y="76"/>
                  <a:pt x="134" y="74"/>
                  <a:pt x="134" y="73"/>
                </a:cubicBezTo>
                <a:cubicBezTo>
                  <a:pt x="133" y="73"/>
                  <a:pt x="131" y="72"/>
                  <a:pt x="129" y="71"/>
                </a:cubicBezTo>
                <a:cubicBezTo>
                  <a:pt x="126" y="70"/>
                  <a:pt x="124" y="69"/>
                  <a:pt x="124" y="69"/>
                </a:cubicBezTo>
                <a:cubicBezTo>
                  <a:pt x="124" y="68"/>
                  <a:pt x="124" y="67"/>
                  <a:pt x="124" y="67"/>
                </a:cubicBezTo>
                <a:cubicBezTo>
                  <a:pt x="124" y="67"/>
                  <a:pt x="124" y="67"/>
                  <a:pt x="124" y="67"/>
                </a:cubicBezTo>
                <a:cubicBezTo>
                  <a:pt x="124" y="67"/>
                  <a:pt x="124" y="65"/>
                  <a:pt x="124" y="65"/>
                </a:cubicBezTo>
                <a:cubicBezTo>
                  <a:pt x="124" y="65"/>
                  <a:pt x="126" y="64"/>
                  <a:pt x="129" y="63"/>
                </a:cubicBezTo>
                <a:cubicBezTo>
                  <a:pt x="131" y="62"/>
                  <a:pt x="133" y="61"/>
                  <a:pt x="134" y="61"/>
                </a:cubicBezTo>
                <a:cubicBezTo>
                  <a:pt x="134" y="60"/>
                  <a:pt x="134" y="58"/>
                  <a:pt x="133" y="57"/>
                </a:cubicBezTo>
                <a:cubicBezTo>
                  <a:pt x="133" y="57"/>
                  <a:pt x="131" y="57"/>
                  <a:pt x="128" y="56"/>
                </a:cubicBezTo>
                <a:cubicBezTo>
                  <a:pt x="126" y="56"/>
                  <a:pt x="123" y="56"/>
                  <a:pt x="123" y="56"/>
                </a:cubicBezTo>
                <a:cubicBezTo>
                  <a:pt x="122" y="55"/>
                  <a:pt x="122" y="54"/>
                  <a:pt x="122" y="54"/>
                </a:cubicBezTo>
                <a:moveTo>
                  <a:pt x="106" y="67"/>
                </a:moveTo>
                <a:cubicBezTo>
                  <a:pt x="106" y="88"/>
                  <a:pt x="89" y="106"/>
                  <a:pt x="67" y="106"/>
                </a:cubicBezTo>
                <a:cubicBezTo>
                  <a:pt x="46" y="106"/>
                  <a:pt x="28" y="88"/>
                  <a:pt x="28" y="67"/>
                </a:cubicBezTo>
                <a:cubicBezTo>
                  <a:pt x="28" y="45"/>
                  <a:pt x="46" y="28"/>
                  <a:pt x="67" y="28"/>
                </a:cubicBezTo>
                <a:cubicBezTo>
                  <a:pt x="89" y="28"/>
                  <a:pt x="106" y="45"/>
                  <a:pt x="106" y="67"/>
                </a:cubicBezTo>
              </a:path>
            </a:pathLst>
          </a:custGeom>
          <a:solidFill>
            <a:srgbClr val="23CADC"/>
          </a:solidFill>
          <a:ln>
            <a:noFill/>
          </a:ln>
        </p:spPr>
        <p:txBody>
          <a:bodyPr vert="horz" wrap="square" lIns="91440" tIns="45720" rIns="91440" bIns="45720" numCol="1" anchor="t" anchorCtr="0" compatLnSpc="1"/>
          <a:lstStyle/>
          <a:p>
            <a:endParaRPr lang="en-US"/>
          </a:p>
        </p:txBody>
      </p:sp>
      <p:sp>
        <p:nvSpPr>
          <p:cNvPr id="26" name="Freeform 104"/>
          <p:cNvSpPr>
            <a:spLocks noEditPoints="1"/>
          </p:cNvSpPr>
          <p:nvPr/>
        </p:nvSpPr>
        <p:spPr bwMode="auto">
          <a:xfrm>
            <a:off x="2660099" y="2658854"/>
            <a:ext cx="624332" cy="572087"/>
          </a:xfrm>
          <a:custGeom>
            <a:avLst/>
            <a:gdLst>
              <a:gd name="T0" fmla="*/ 106 w 134"/>
              <a:gd name="T1" fmla="*/ 67 h 134"/>
              <a:gd name="T2" fmla="*/ 68 w 134"/>
              <a:gd name="T3" fmla="*/ 5 h 134"/>
              <a:gd name="T4" fmla="*/ 64 w 134"/>
              <a:gd name="T5" fmla="*/ 10 h 134"/>
              <a:gd name="T6" fmla="*/ 58 w 134"/>
              <a:gd name="T7" fmla="*/ 1 h 134"/>
              <a:gd name="T8" fmla="*/ 51 w 134"/>
              <a:gd name="T9" fmla="*/ 13 h 134"/>
              <a:gd name="T10" fmla="*/ 43 w 134"/>
              <a:gd name="T11" fmla="*/ 5 h 134"/>
              <a:gd name="T12" fmla="*/ 41 w 134"/>
              <a:gd name="T13" fmla="*/ 17 h 134"/>
              <a:gd name="T14" fmla="*/ 37 w 134"/>
              <a:gd name="T15" fmla="*/ 19 h 134"/>
              <a:gd name="T16" fmla="*/ 28 w 134"/>
              <a:gd name="T17" fmla="*/ 19 h 134"/>
              <a:gd name="T18" fmla="*/ 29 w 134"/>
              <a:gd name="T19" fmla="*/ 26 h 134"/>
              <a:gd name="T20" fmla="*/ 18 w 134"/>
              <a:gd name="T21" fmla="*/ 23 h 134"/>
              <a:gd name="T22" fmla="*/ 20 w 134"/>
              <a:gd name="T23" fmla="*/ 36 h 134"/>
              <a:gd name="T24" fmla="*/ 9 w 134"/>
              <a:gd name="T25" fmla="*/ 35 h 134"/>
              <a:gd name="T26" fmla="*/ 14 w 134"/>
              <a:gd name="T27" fmla="*/ 47 h 134"/>
              <a:gd name="T28" fmla="*/ 3 w 134"/>
              <a:gd name="T29" fmla="*/ 50 h 134"/>
              <a:gd name="T30" fmla="*/ 11 w 134"/>
              <a:gd name="T31" fmla="*/ 60 h 134"/>
              <a:gd name="T32" fmla="*/ 6 w 134"/>
              <a:gd name="T33" fmla="*/ 63 h 134"/>
              <a:gd name="T34" fmla="*/ 11 w 134"/>
              <a:gd name="T35" fmla="*/ 73 h 134"/>
              <a:gd name="T36" fmla="*/ 7 w 134"/>
              <a:gd name="T37" fmla="*/ 78 h 134"/>
              <a:gd name="T38" fmla="*/ 11 w 134"/>
              <a:gd name="T39" fmla="*/ 84 h 134"/>
              <a:gd name="T40" fmla="*/ 14 w 134"/>
              <a:gd name="T41" fmla="*/ 86 h 134"/>
              <a:gd name="T42" fmla="*/ 7 w 134"/>
              <a:gd name="T43" fmla="*/ 95 h 134"/>
              <a:gd name="T44" fmla="*/ 20 w 134"/>
              <a:gd name="T45" fmla="*/ 98 h 134"/>
              <a:gd name="T46" fmla="*/ 15 w 134"/>
              <a:gd name="T47" fmla="*/ 108 h 134"/>
              <a:gd name="T48" fmla="*/ 29 w 134"/>
              <a:gd name="T49" fmla="*/ 108 h 134"/>
              <a:gd name="T50" fmla="*/ 26 w 134"/>
              <a:gd name="T51" fmla="*/ 119 h 134"/>
              <a:gd name="T52" fmla="*/ 37 w 134"/>
              <a:gd name="T53" fmla="*/ 115 h 134"/>
              <a:gd name="T54" fmla="*/ 41 w 134"/>
              <a:gd name="T55" fmla="*/ 117 h 134"/>
              <a:gd name="T56" fmla="*/ 46 w 134"/>
              <a:gd name="T57" fmla="*/ 125 h 134"/>
              <a:gd name="T58" fmla="*/ 51 w 134"/>
              <a:gd name="T59" fmla="*/ 121 h 134"/>
              <a:gd name="T60" fmla="*/ 60 w 134"/>
              <a:gd name="T61" fmla="*/ 128 h 134"/>
              <a:gd name="T62" fmla="*/ 64 w 134"/>
              <a:gd name="T63" fmla="*/ 123 h 134"/>
              <a:gd name="T64" fmla="*/ 73 w 134"/>
              <a:gd name="T65" fmla="*/ 133 h 134"/>
              <a:gd name="T66" fmla="*/ 78 w 134"/>
              <a:gd name="T67" fmla="*/ 122 h 134"/>
              <a:gd name="T68" fmla="*/ 88 w 134"/>
              <a:gd name="T69" fmla="*/ 130 h 134"/>
              <a:gd name="T70" fmla="*/ 90 w 134"/>
              <a:gd name="T71" fmla="*/ 119 h 134"/>
              <a:gd name="T72" fmla="*/ 99 w 134"/>
              <a:gd name="T73" fmla="*/ 125 h 134"/>
              <a:gd name="T74" fmla="*/ 100 w 134"/>
              <a:gd name="T75" fmla="*/ 113 h 134"/>
              <a:gd name="T76" fmla="*/ 112 w 134"/>
              <a:gd name="T77" fmla="*/ 117 h 134"/>
              <a:gd name="T78" fmla="*/ 109 w 134"/>
              <a:gd name="T79" fmla="*/ 105 h 134"/>
              <a:gd name="T80" fmla="*/ 112 w 134"/>
              <a:gd name="T81" fmla="*/ 102 h 134"/>
              <a:gd name="T82" fmla="*/ 124 w 134"/>
              <a:gd name="T83" fmla="*/ 102 h 134"/>
              <a:gd name="T84" fmla="*/ 118 w 134"/>
              <a:gd name="T85" fmla="*/ 92 h 134"/>
              <a:gd name="T86" fmla="*/ 119 w 134"/>
              <a:gd name="T87" fmla="*/ 90 h 134"/>
              <a:gd name="T88" fmla="*/ 126 w 134"/>
              <a:gd name="T89" fmla="*/ 85 h 134"/>
              <a:gd name="T90" fmla="*/ 122 w 134"/>
              <a:gd name="T91" fmla="*/ 80 h 134"/>
              <a:gd name="T92" fmla="*/ 134 w 134"/>
              <a:gd name="T93" fmla="*/ 73 h 134"/>
              <a:gd name="T94" fmla="*/ 124 w 134"/>
              <a:gd name="T95" fmla="*/ 67 h 134"/>
              <a:gd name="T96" fmla="*/ 133 w 134"/>
              <a:gd name="T97" fmla="*/ 57 h 134"/>
              <a:gd name="T98" fmla="*/ 122 w 134"/>
              <a:gd name="T99" fmla="*/ 54 h 134"/>
              <a:gd name="T100" fmla="*/ 131 w 134"/>
              <a:gd name="T101" fmla="*/ 45 h 134"/>
              <a:gd name="T102" fmla="*/ 118 w 134"/>
              <a:gd name="T103" fmla="*/ 41 h 134"/>
              <a:gd name="T104" fmla="*/ 117 w 134"/>
              <a:gd name="T105" fmla="*/ 40 h 134"/>
              <a:gd name="T106" fmla="*/ 117 w 134"/>
              <a:gd name="T107" fmla="*/ 30 h 134"/>
              <a:gd name="T108" fmla="*/ 109 w 134"/>
              <a:gd name="T109" fmla="*/ 29 h 134"/>
              <a:gd name="T110" fmla="*/ 107 w 134"/>
              <a:gd name="T111" fmla="*/ 20 h 134"/>
              <a:gd name="T112" fmla="*/ 100 w 134"/>
              <a:gd name="T113" fmla="*/ 20 h 134"/>
              <a:gd name="T114" fmla="*/ 95 w 134"/>
              <a:gd name="T115" fmla="*/ 12 h 134"/>
              <a:gd name="T116" fmla="*/ 88 w 134"/>
              <a:gd name="T117" fmla="*/ 14 h 134"/>
              <a:gd name="T118" fmla="*/ 82 w 134"/>
              <a:gd name="T119" fmla="*/ 7 h 134"/>
              <a:gd name="T120" fmla="*/ 77 w 134"/>
              <a:gd name="T121" fmla="*/ 1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4">
                <a:moveTo>
                  <a:pt x="28" y="67"/>
                </a:moveTo>
                <a:cubicBezTo>
                  <a:pt x="28" y="67"/>
                  <a:pt x="28" y="67"/>
                  <a:pt x="28" y="67"/>
                </a:cubicBezTo>
                <a:cubicBezTo>
                  <a:pt x="28" y="45"/>
                  <a:pt x="46" y="28"/>
                  <a:pt x="67" y="28"/>
                </a:cubicBezTo>
                <a:cubicBezTo>
                  <a:pt x="89" y="28"/>
                  <a:pt x="106" y="45"/>
                  <a:pt x="106" y="67"/>
                </a:cubicBezTo>
                <a:cubicBezTo>
                  <a:pt x="106" y="67"/>
                  <a:pt x="106" y="67"/>
                  <a:pt x="106" y="67"/>
                </a:cubicBezTo>
                <a:cubicBezTo>
                  <a:pt x="106" y="67"/>
                  <a:pt x="106" y="67"/>
                  <a:pt x="106" y="67"/>
                </a:cubicBezTo>
                <a:cubicBezTo>
                  <a:pt x="106" y="88"/>
                  <a:pt x="89" y="106"/>
                  <a:pt x="67" y="106"/>
                </a:cubicBezTo>
                <a:cubicBezTo>
                  <a:pt x="46" y="106"/>
                  <a:pt x="28" y="88"/>
                  <a:pt x="28" y="67"/>
                </a:cubicBezTo>
                <a:cubicBezTo>
                  <a:pt x="28" y="67"/>
                  <a:pt x="28" y="67"/>
                  <a:pt x="28" y="67"/>
                </a:cubicBezTo>
                <a:moveTo>
                  <a:pt x="71" y="0"/>
                </a:moveTo>
                <a:cubicBezTo>
                  <a:pt x="70" y="0"/>
                  <a:pt x="70" y="0"/>
                  <a:pt x="70" y="0"/>
                </a:cubicBezTo>
                <a:cubicBezTo>
                  <a:pt x="69" y="0"/>
                  <a:pt x="68" y="3"/>
                  <a:pt x="68" y="5"/>
                </a:cubicBezTo>
                <a:cubicBezTo>
                  <a:pt x="67" y="8"/>
                  <a:pt x="66" y="10"/>
                  <a:pt x="66" y="10"/>
                </a:cubicBezTo>
                <a:cubicBezTo>
                  <a:pt x="66"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10"/>
                  <a:pt x="62" y="10"/>
                  <a:pt x="62" y="10"/>
                </a:cubicBezTo>
                <a:cubicBezTo>
                  <a:pt x="62" y="10"/>
                  <a:pt x="61" y="8"/>
                  <a:pt x="60" y="6"/>
                </a:cubicBezTo>
                <a:cubicBezTo>
                  <a:pt x="59" y="3"/>
                  <a:pt x="58" y="1"/>
                  <a:pt x="58" y="1"/>
                </a:cubicBezTo>
                <a:cubicBezTo>
                  <a:pt x="57" y="1"/>
                  <a:pt x="57" y="1"/>
                  <a:pt x="57" y="1"/>
                </a:cubicBezTo>
                <a:cubicBezTo>
                  <a:pt x="56" y="1"/>
                  <a:pt x="55" y="1"/>
                  <a:pt x="54" y="2"/>
                </a:cubicBezTo>
                <a:cubicBezTo>
                  <a:pt x="54" y="2"/>
                  <a:pt x="54" y="4"/>
                  <a:pt x="53" y="7"/>
                </a:cubicBezTo>
                <a:cubicBezTo>
                  <a:pt x="53" y="9"/>
                  <a:pt x="53" y="12"/>
                  <a:pt x="53" y="12"/>
                </a:cubicBezTo>
                <a:cubicBezTo>
                  <a:pt x="53" y="12"/>
                  <a:pt x="51" y="13"/>
                  <a:pt x="51" y="13"/>
                </a:cubicBezTo>
                <a:cubicBezTo>
                  <a:pt x="51" y="13"/>
                  <a:pt x="51" y="13"/>
                  <a:pt x="51" y="13"/>
                </a:cubicBezTo>
                <a:cubicBezTo>
                  <a:pt x="51" y="13"/>
                  <a:pt x="51" y="13"/>
                  <a:pt x="51" y="13"/>
                </a:cubicBezTo>
                <a:cubicBezTo>
                  <a:pt x="51" y="13"/>
                  <a:pt x="51" y="13"/>
                  <a:pt x="50" y="13"/>
                </a:cubicBezTo>
                <a:cubicBezTo>
                  <a:pt x="50" y="13"/>
                  <a:pt x="50" y="13"/>
                  <a:pt x="49" y="13"/>
                </a:cubicBezTo>
                <a:cubicBezTo>
                  <a:pt x="49" y="13"/>
                  <a:pt x="49" y="13"/>
                  <a:pt x="49" y="13"/>
                </a:cubicBezTo>
                <a:cubicBezTo>
                  <a:pt x="49" y="13"/>
                  <a:pt x="48" y="11"/>
                  <a:pt x="46" y="9"/>
                </a:cubicBezTo>
                <a:cubicBezTo>
                  <a:pt x="45" y="7"/>
                  <a:pt x="43" y="5"/>
                  <a:pt x="43" y="5"/>
                </a:cubicBezTo>
                <a:cubicBezTo>
                  <a:pt x="43" y="5"/>
                  <a:pt x="42" y="5"/>
                  <a:pt x="42" y="5"/>
                </a:cubicBezTo>
                <a:cubicBezTo>
                  <a:pt x="41" y="5"/>
                  <a:pt x="40" y="6"/>
                  <a:pt x="39" y="6"/>
                </a:cubicBezTo>
                <a:cubicBezTo>
                  <a:pt x="39" y="6"/>
                  <a:pt x="39" y="7"/>
                  <a:pt x="39" y="7"/>
                </a:cubicBezTo>
                <a:cubicBezTo>
                  <a:pt x="39" y="8"/>
                  <a:pt x="40" y="10"/>
                  <a:pt x="40" y="12"/>
                </a:cubicBezTo>
                <a:cubicBezTo>
                  <a:pt x="40" y="14"/>
                  <a:pt x="41" y="16"/>
                  <a:pt x="41" y="17"/>
                </a:cubicBezTo>
                <a:cubicBezTo>
                  <a:pt x="41" y="17"/>
                  <a:pt x="41" y="17"/>
                  <a:pt x="41" y="17"/>
                </a:cubicBezTo>
                <a:cubicBezTo>
                  <a:pt x="41" y="17"/>
                  <a:pt x="39" y="18"/>
                  <a:pt x="39" y="18"/>
                </a:cubicBezTo>
                <a:cubicBezTo>
                  <a:pt x="39" y="18"/>
                  <a:pt x="39" y="18"/>
                  <a:pt x="39" y="18"/>
                </a:cubicBezTo>
                <a:cubicBezTo>
                  <a:pt x="39" y="18"/>
                  <a:pt x="39" y="18"/>
                  <a:pt x="39" y="18"/>
                </a:cubicBezTo>
                <a:cubicBezTo>
                  <a:pt x="39" y="18"/>
                  <a:pt x="39" y="18"/>
                  <a:pt x="38" y="18"/>
                </a:cubicBezTo>
                <a:cubicBezTo>
                  <a:pt x="38" y="19"/>
                  <a:pt x="38" y="19"/>
                  <a:pt x="37" y="19"/>
                </a:cubicBezTo>
                <a:cubicBezTo>
                  <a:pt x="37" y="19"/>
                  <a:pt x="37" y="19"/>
                  <a:pt x="37" y="19"/>
                </a:cubicBezTo>
                <a:cubicBezTo>
                  <a:pt x="37" y="19"/>
                  <a:pt x="35" y="17"/>
                  <a:pt x="33" y="15"/>
                </a:cubicBezTo>
                <a:cubicBezTo>
                  <a:pt x="31" y="14"/>
                  <a:pt x="29" y="12"/>
                  <a:pt x="29" y="12"/>
                </a:cubicBezTo>
                <a:cubicBezTo>
                  <a:pt x="29" y="12"/>
                  <a:pt x="29" y="12"/>
                  <a:pt x="29" y="12"/>
                </a:cubicBezTo>
                <a:cubicBezTo>
                  <a:pt x="28" y="12"/>
                  <a:pt x="26" y="14"/>
                  <a:pt x="26" y="14"/>
                </a:cubicBezTo>
                <a:cubicBezTo>
                  <a:pt x="26" y="14"/>
                  <a:pt x="26" y="14"/>
                  <a:pt x="26" y="14"/>
                </a:cubicBezTo>
                <a:cubicBezTo>
                  <a:pt x="26" y="15"/>
                  <a:pt x="27" y="17"/>
                  <a:pt x="28" y="19"/>
                </a:cubicBezTo>
                <a:cubicBezTo>
                  <a:pt x="29" y="22"/>
                  <a:pt x="30" y="24"/>
                  <a:pt x="30" y="24"/>
                </a:cubicBezTo>
                <a:cubicBezTo>
                  <a:pt x="30" y="24"/>
                  <a:pt x="30" y="24"/>
                  <a:pt x="30" y="24"/>
                </a:cubicBezTo>
                <a:cubicBezTo>
                  <a:pt x="30" y="25"/>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8" y="26"/>
                  <a:pt x="27" y="27"/>
                  <a:pt x="27" y="27"/>
                </a:cubicBezTo>
                <a:cubicBezTo>
                  <a:pt x="27" y="27"/>
                  <a:pt x="27" y="27"/>
                  <a:pt x="27" y="27"/>
                </a:cubicBezTo>
                <a:cubicBezTo>
                  <a:pt x="27" y="27"/>
                  <a:pt x="25" y="26"/>
                  <a:pt x="22" y="25"/>
                </a:cubicBezTo>
                <a:cubicBezTo>
                  <a:pt x="20" y="24"/>
                  <a:pt x="18" y="23"/>
                  <a:pt x="18" y="23"/>
                </a:cubicBezTo>
                <a:cubicBezTo>
                  <a:pt x="18" y="23"/>
                  <a:pt x="18" y="23"/>
                  <a:pt x="18" y="23"/>
                </a:cubicBezTo>
                <a:cubicBezTo>
                  <a:pt x="17" y="23"/>
                  <a:pt x="15" y="24"/>
                  <a:pt x="15" y="25"/>
                </a:cubicBezTo>
                <a:cubicBezTo>
                  <a:pt x="15" y="25"/>
                  <a:pt x="15" y="25"/>
                  <a:pt x="15" y="25"/>
                </a:cubicBezTo>
                <a:cubicBezTo>
                  <a:pt x="15" y="26"/>
                  <a:pt x="17" y="28"/>
                  <a:pt x="18" y="30"/>
                </a:cubicBezTo>
                <a:cubicBezTo>
                  <a:pt x="19" y="32"/>
                  <a:pt x="21" y="34"/>
                  <a:pt x="21" y="34"/>
                </a:cubicBezTo>
                <a:cubicBezTo>
                  <a:pt x="21" y="34"/>
                  <a:pt x="21" y="34"/>
                  <a:pt x="21" y="34"/>
                </a:cubicBezTo>
                <a:cubicBezTo>
                  <a:pt x="21" y="35"/>
                  <a:pt x="20" y="36"/>
                  <a:pt x="20" y="36"/>
                </a:cubicBezTo>
                <a:cubicBezTo>
                  <a:pt x="20" y="36"/>
                  <a:pt x="20" y="36"/>
                  <a:pt x="20" y="36"/>
                </a:cubicBezTo>
                <a:cubicBezTo>
                  <a:pt x="20" y="36"/>
                  <a:pt x="19" y="37"/>
                  <a:pt x="19" y="37"/>
                </a:cubicBezTo>
                <a:cubicBezTo>
                  <a:pt x="19" y="37"/>
                  <a:pt x="19" y="37"/>
                  <a:pt x="19" y="37"/>
                </a:cubicBezTo>
                <a:cubicBezTo>
                  <a:pt x="18" y="37"/>
                  <a:pt x="16" y="37"/>
                  <a:pt x="14" y="36"/>
                </a:cubicBezTo>
                <a:cubicBezTo>
                  <a:pt x="12" y="36"/>
                  <a:pt x="10" y="35"/>
                  <a:pt x="9" y="35"/>
                </a:cubicBezTo>
                <a:cubicBezTo>
                  <a:pt x="9" y="35"/>
                  <a:pt x="9" y="35"/>
                  <a:pt x="9" y="35"/>
                </a:cubicBezTo>
                <a:cubicBezTo>
                  <a:pt x="8" y="36"/>
                  <a:pt x="7" y="37"/>
                  <a:pt x="7" y="38"/>
                </a:cubicBezTo>
                <a:cubicBezTo>
                  <a:pt x="7" y="38"/>
                  <a:pt x="7" y="38"/>
                  <a:pt x="7" y="38"/>
                </a:cubicBezTo>
                <a:cubicBezTo>
                  <a:pt x="7" y="39"/>
                  <a:pt x="9" y="41"/>
                  <a:pt x="11" y="42"/>
                </a:cubicBezTo>
                <a:cubicBezTo>
                  <a:pt x="13" y="44"/>
                  <a:pt x="15" y="45"/>
                  <a:pt x="15" y="46"/>
                </a:cubicBezTo>
                <a:cubicBezTo>
                  <a:pt x="15" y="46"/>
                  <a:pt x="15" y="46"/>
                  <a:pt x="15" y="46"/>
                </a:cubicBezTo>
                <a:cubicBezTo>
                  <a:pt x="15" y="46"/>
                  <a:pt x="14" y="47"/>
                  <a:pt x="14" y="47"/>
                </a:cubicBezTo>
                <a:cubicBezTo>
                  <a:pt x="14" y="47"/>
                  <a:pt x="14" y="47"/>
                  <a:pt x="14" y="47"/>
                </a:cubicBezTo>
                <a:cubicBezTo>
                  <a:pt x="14" y="47"/>
                  <a:pt x="14" y="49"/>
                  <a:pt x="13" y="49"/>
                </a:cubicBezTo>
                <a:cubicBezTo>
                  <a:pt x="13" y="49"/>
                  <a:pt x="13" y="49"/>
                  <a:pt x="13" y="49"/>
                </a:cubicBezTo>
                <a:cubicBezTo>
                  <a:pt x="12" y="49"/>
                  <a:pt x="10" y="49"/>
                  <a:pt x="8" y="49"/>
                </a:cubicBezTo>
                <a:cubicBezTo>
                  <a:pt x="8" y="49"/>
                  <a:pt x="8" y="49"/>
                  <a:pt x="8" y="49"/>
                </a:cubicBezTo>
                <a:cubicBezTo>
                  <a:pt x="5" y="49"/>
                  <a:pt x="3" y="49"/>
                  <a:pt x="3" y="50"/>
                </a:cubicBezTo>
                <a:cubicBezTo>
                  <a:pt x="2" y="50"/>
                  <a:pt x="2" y="51"/>
                  <a:pt x="2" y="52"/>
                </a:cubicBezTo>
                <a:cubicBezTo>
                  <a:pt x="2" y="53"/>
                  <a:pt x="2" y="53"/>
                  <a:pt x="2" y="53"/>
                </a:cubicBezTo>
                <a:cubicBezTo>
                  <a:pt x="2" y="53"/>
                  <a:pt x="4" y="55"/>
                  <a:pt x="7" y="56"/>
                </a:cubicBezTo>
                <a:cubicBezTo>
                  <a:pt x="9" y="57"/>
                  <a:pt x="11" y="58"/>
                  <a:pt x="11" y="58"/>
                </a:cubicBezTo>
                <a:cubicBezTo>
                  <a:pt x="11" y="58"/>
                  <a:pt x="11" y="59"/>
                  <a:pt x="11" y="59"/>
                </a:cubicBezTo>
                <a:cubicBezTo>
                  <a:pt x="11" y="59"/>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2"/>
                  <a:pt x="11" y="62"/>
                </a:cubicBezTo>
                <a:cubicBezTo>
                  <a:pt x="11" y="62"/>
                  <a:pt x="8" y="63"/>
                  <a:pt x="6" y="63"/>
                </a:cubicBezTo>
                <a:cubicBezTo>
                  <a:pt x="3" y="64"/>
                  <a:pt x="1" y="65"/>
                  <a:pt x="1" y="65"/>
                </a:cubicBezTo>
                <a:cubicBezTo>
                  <a:pt x="0" y="65"/>
                  <a:pt x="0" y="66"/>
                  <a:pt x="0" y="67"/>
                </a:cubicBezTo>
                <a:cubicBezTo>
                  <a:pt x="0" y="67"/>
                  <a:pt x="0" y="68"/>
                  <a:pt x="1" y="68"/>
                </a:cubicBezTo>
                <a:cubicBezTo>
                  <a:pt x="1" y="69"/>
                  <a:pt x="3" y="70"/>
                  <a:pt x="6" y="70"/>
                </a:cubicBezTo>
                <a:cubicBezTo>
                  <a:pt x="8" y="71"/>
                  <a:pt x="11" y="71"/>
                  <a:pt x="11" y="71"/>
                </a:cubicBezTo>
                <a:cubicBezTo>
                  <a:pt x="11" y="72"/>
                  <a:pt x="11" y="73"/>
                  <a:pt x="11" y="73"/>
                </a:cubicBezTo>
                <a:cubicBezTo>
                  <a:pt x="11" y="73"/>
                  <a:pt x="11" y="73"/>
                  <a:pt x="11" y="73"/>
                </a:cubicBezTo>
                <a:cubicBezTo>
                  <a:pt x="11" y="73"/>
                  <a:pt x="11" y="73"/>
                  <a:pt x="11" y="73"/>
                </a:cubicBezTo>
                <a:cubicBezTo>
                  <a:pt x="11" y="73"/>
                  <a:pt x="11" y="73"/>
                  <a:pt x="11" y="73"/>
                </a:cubicBezTo>
                <a:cubicBezTo>
                  <a:pt x="11" y="73"/>
                  <a:pt x="11" y="74"/>
                  <a:pt x="11" y="75"/>
                </a:cubicBezTo>
                <a:cubicBezTo>
                  <a:pt x="11" y="75"/>
                  <a:pt x="11" y="75"/>
                  <a:pt x="11" y="75"/>
                </a:cubicBezTo>
                <a:cubicBezTo>
                  <a:pt x="11" y="76"/>
                  <a:pt x="9" y="77"/>
                  <a:pt x="7" y="78"/>
                </a:cubicBezTo>
                <a:cubicBezTo>
                  <a:pt x="4" y="79"/>
                  <a:pt x="2" y="80"/>
                  <a:pt x="2" y="80"/>
                </a:cubicBezTo>
                <a:cubicBezTo>
                  <a:pt x="2" y="80"/>
                  <a:pt x="2" y="81"/>
                  <a:pt x="2" y="81"/>
                </a:cubicBezTo>
                <a:cubicBezTo>
                  <a:pt x="2" y="82"/>
                  <a:pt x="2" y="83"/>
                  <a:pt x="3" y="84"/>
                </a:cubicBezTo>
                <a:cubicBezTo>
                  <a:pt x="3" y="84"/>
                  <a:pt x="6" y="84"/>
                  <a:pt x="8" y="84"/>
                </a:cubicBezTo>
                <a:cubicBezTo>
                  <a:pt x="9" y="84"/>
                  <a:pt x="10" y="84"/>
                  <a:pt x="10" y="84"/>
                </a:cubicBezTo>
                <a:cubicBezTo>
                  <a:pt x="10" y="84"/>
                  <a:pt x="11" y="84"/>
                  <a:pt x="11" y="84"/>
                </a:cubicBezTo>
                <a:cubicBezTo>
                  <a:pt x="11" y="84"/>
                  <a:pt x="12" y="84"/>
                  <a:pt x="12" y="84"/>
                </a:cubicBezTo>
                <a:cubicBezTo>
                  <a:pt x="13" y="84"/>
                  <a:pt x="13" y="84"/>
                  <a:pt x="13" y="84"/>
                </a:cubicBezTo>
                <a:cubicBezTo>
                  <a:pt x="14" y="85"/>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5" y="87"/>
                  <a:pt x="15" y="88"/>
                </a:cubicBezTo>
                <a:cubicBezTo>
                  <a:pt x="15" y="88"/>
                  <a:pt x="15" y="88"/>
                  <a:pt x="15" y="88"/>
                </a:cubicBezTo>
                <a:cubicBezTo>
                  <a:pt x="15" y="88"/>
                  <a:pt x="13" y="90"/>
                  <a:pt x="11" y="91"/>
                </a:cubicBezTo>
                <a:cubicBezTo>
                  <a:pt x="9" y="93"/>
                  <a:pt x="7" y="95"/>
                  <a:pt x="7" y="95"/>
                </a:cubicBezTo>
                <a:cubicBezTo>
                  <a:pt x="7" y="95"/>
                  <a:pt x="7" y="95"/>
                  <a:pt x="7" y="95"/>
                </a:cubicBezTo>
                <a:cubicBezTo>
                  <a:pt x="7" y="96"/>
                  <a:pt x="8" y="98"/>
                  <a:pt x="9" y="98"/>
                </a:cubicBezTo>
                <a:cubicBezTo>
                  <a:pt x="9" y="98"/>
                  <a:pt x="9" y="98"/>
                  <a:pt x="9" y="98"/>
                </a:cubicBezTo>
                <a:cubicBezTo>
                  <a:pt x="10" y="98"/>
                  <a:pt x="12" y="98"/>
                  <a:pt x="14" y="97"/>
                </a:cubicBezTo>
                <a:cubicBezTo>
                  <a:pt x="16" y="97"/>
                  <a:pt x="18" y="96"/>
                  <a:pt x="19" y="96"/>
                </a:cubicBezTo>
                <a:cubicBezTo>
                  <a:pt x="19" y="96"/>
                  <a:pt x="19" y="96"/>
                  <a:pt x="19" y="96"/>
                </a:cubicBezTo>
                <a:cubicBezTo>
                  <a:pt x="19" y="96"/>
                  <a:pt x="20" y="98"/>
                  <a:pt x="20" y="98"/>
                </a:cubicBezTo>
                <a:cubicBezTo>
                  <a:pt x="20" y="98"/>
                  <a:pt x="20" y="98"/>
                  <a:pt x="20" y="98"/>
                </a:cubicBezTo>
                <a:cubicBezTo>
                  <a:pt x="20" y="98"/>
                  <a:pt x="21" y="99"/>
                  <a:pt x="21" y="100"/>
                </a:cubicBezTo>
                <a:cubicBezTo>
                  <a:pt x="21" y="100"/>
                  <a:pt x="21" y="100"/>
                  <a:pt x="21" y="100"/>
                </a:cubicBezTo>
                <a:cubicBezTo>
                  <a:pt x="21" y="100"/>
                  <a:pt x="19" y="102"/>
                  <a:pt x="18" y="104"/>
                </a:cubicBezTo>
                <a:cubicBezTo>
                  <a:pt x="16" y="106"/>
                  <a:pt x="15" y="108"/>
                  <a:pt x="15" y="108"/>
                </a:cubicBezTo>
                <a:cubicBezTo>
                  <a:pt x="15" y="108"/>
                  <a:pt x="15" y="108"/>
                  <a:pt x="15" y="108"/>
                </a:cubicBezTo>
                <a:cubicBezTo>
                  <a:pt x="15" y="109"/>
                  <a:pt x="17" y="111"/>
                  <a:pt x="17" y="111"/>
                </a:cubicBezTo>
                <a:cubicBezTo>
                  <a:pt x="17" y="111"/>
                  <a:pt x="17" y="111"/>
                  <a:pt x="17" y="111"/>
                </a:cubicBezTo>
                <a:cubicBezTo>
                  <a:pt x="18" y="111"/>
                  <a:pt x="20" y="110"/>
                  <a:pt x="22" y="109"/>
                </a:cubicBezTo>
                <a:cubicBezTo>
                  <a:pt x="25" y="108"/>
                  <a:pt x="27" y="107"/>
                  <a:pt x="27" y="107"/>
                </a:cubicBezTo>
                <a:cubicBezTo>
                  <a:pt x="28" y="107"/>
                  <a:pt x="29" y="108"/>
                  <a:pt x="29" y="108"/>
                </a:cubicBezTo>
                <a:cubicBezTo>
                  <a:pt x="29" y="108"/>
                  <a:pt x="29" y="108"/>
                  <a:pt x="29" y="108"/>
                </a:cubicBezTo>
                <a:cubicBezTo>
                  <a:pt x="29" y="108"/>
                  <a:pt x="29" y="108"/>
                  <a:pt x="29" y="108"/>
                </a:cubicBezTo>
                <a:cubicBezTo>
                  <a:pt x="29" y="108"/>
                  <a:pt x="29" y="108"/>
                  <a:pt x="29" y="108"/>
                </a:cubicBezTo>
                <a:cubicBezTo>
                  <a:pt x="29" y="108"/>
                  <a:pt x="30" y="109"/>
                  <a:pt x="30" y="109"/>
                </a:cubicBezTo>
                <a:cubicBezTo>
                  <a:pt x="30" y="109"/>
                  <a:pt x="30" y="109"/>
                  <a:pt x="30" y="109"/>
                </a:cubicBezTo>
                <a:cubicBezTo>
                  <a:pt x="30" y="110"/>
                  <a:pt x="29" y="112"/>
                  <a:pt x="28" y="114"/>
                </a:cubicBezTo>
                <a:cubicBezTo>
                  <a:pt x="27" y="116"/>
                  <a:pt x="26" y="118"/>
                  <a:pt x="26" y="119"/>
                </a:cubicBezTo>
                <a:cubicBezTo>
                  <a:pt x="26" y="119"/>
                  <a:pt x="26" y="119"/>
                  <a:pt x="26" y="119"/>
                </a:cubicBezTo>
                <a:cubicBezTo>
                  <a:pt x="26" y="120"/>
                  <a:pt x="28" y="121"/>
                  <a:pt x="29" y="121"/>
                </a:cubicBezTo>
                <a:cubicBezTo>
                  <a:pt x="29" y="121"/>
                  <a:pt x="29" y="121"/>
                  <a:pt x="29" y="121"/>
                </a:cubicBezTo>
                <a:cubicBezTo>
                  <a:pt x="29" y="121"/>
                  <a:pt x="31" y="120"/>
                  <a:pt x="33" y="118"/>
                </a:cubicBezTo>
                <a:cubicBezTo>
                  <a:pt x="35" y="117"/>
                  <a:pt x="37" y="115"/>
                  <a:pt x="37" y="115"/>
                </a:cubicBezTo>
                <a:cubicBezTo>
                  <a:pt x="37" y="115"/>
                  <a:pt x="37" y="115"/>
                  <a:pt x="37" y="115"/>
                </a:cubicBezTo>
                <a:cubicBezTo>
                  <a:pt x="38" y="115"/>
                  <a:pt x="38" y="115"/>
                  <a:pt x="38" y="115"/>
                </a:cubicBezTo>
                <a:cubicBezTo>
                  <a:pt x="39" y="115"/>
                  <a:pt x="39" y="116"/>
                  <a:pt x="39" y="116"/>
                </a:cubicBezTo>
                <a:cubicBezTo>
                  <a:pt x="39" y="116"/>
                  <a:pt x="39" y="116"/>
                  <a:pt x="39" y="116"/>
                </a:cubicBezTo>
                <a:cubicBezTo>
                  <a:pt x="39" y="116"/>
                  <a:pt x="39" y="116"/>
                  <a:pt x="39" y="116"/>
                </a:cubicBezTo>
                <a:cubicBezTo>
                  <a:pt x="39" y="116"/>
                  <a:pt x="40" y="116"/>
                  <a:pt x="41" y="117"/>
                </a:cubicBezTo>
                <a:cubicBezTo>
                  <a:pt x="41" y="117"/>
                  <a:pt x="41" y="117"/>
                  <a:pt x="41" y="117"/>
                </a:cubicBezTo>
                <a:cubicBezTo>
                  <a:pt x="41" y="117"/>
                  <a:pt x="40" y="120"/>
                  <a:pt x="40" y="122"/>
                </a:cubicBezTo>
                <a:cubicBezTo>
                  <a:pt x="39" y="124"/>
                  <a:pt x="39" y="126"/>
                  <a:pt x="39" y="127"/>
                </a:cubicBezTo>
                <a:cubicBezTo>
                  <a:pt x="39" y="127"/>
                  <a:pt x="39" y="127"/>
                  <a:pt x="39" y="127"/>
                </a:cubicBezTo>
                <a:cubicBezTo>
                  <a:pt x="40" y="128"/>
                  <a:pt x="41" y="129"/>
                  <a:pt x="42" y="129"/>
                </a:cubicBezTo>
                <a:cubicBezTo>
                  <a:pt x="42" y="129"/>
                  <a:pt x="42" y="129"/>
                  <a:pt x="42" y="129"/>
                </a:cubicBezTo>
                <a:cubicBezTo>
                  <a:pt x="43" y="129"/>
                  <a:pt x="44" y="127"/>
                  <a:pt x="46" y="125"/>
                </a:cubicBezTo>
                <a:cubicBezTo>
                  <a:pt x="47" y="123"/>
                  <a:pt x="49" y="121"/>
                  <a:pt x="49" y="121"/>
                </a:cubicBezTo>
                <a:cubicBezTo>
                  <a:pt x="49" y="120"/>
                  <a:pt x="49" y="120"/>
                  <a:pt x="49" y="120"/>
                </a:cubicBezTo>
                <a:cubicBezTo>
                  <a:pt x="50" y="120"/>
                  <a:pt x="50" y="121"/>
                  <a:pt x="50" y="121"/>
                </a:cubicBezTo>
                <a:cubicBezTo>
                  <a:pt x="51" y="121"/>
                  <a:pt x="51" y="121"/>
                  <a:pt x="51" y="121"/>
                </a:cubicBezTo>
                <a:cubicBezTo>
                  <a:pt x="51" y="121"/>
                  <a:pt x="51" y="121"/>
                  <a:pt x="51" y="121"/>
                </a:cubicBezTo>
                <a:cubicBezTo>
                  <a:pt x="51" y="121"/>
                  <a:pt x="51" y="121"/>
                  <a:pt x="51" y="121"/>
                </a:cubicBezTo>
                <a:cubicBezTo>
                  <a:pt x="51" y="121"/>
                  <a:pt x="53" y="121"/>
                  <a:pt x="53" y="122"/>
                </a:cubicBezTo>
                <a:cubicBezTo>
                  <a:pt x="53" y="122"/>
                  <a:pt x="53" y="124"/>
                  <a:pt x="53" y="127"/>
                </a:cubicBezTo>
                <a:cubicBezTo>
                  <a:pt x="53" y="129"/>
                  <a:pt x="54" y="132"/>
                  <a:pt x="54" y="132"/>
                </a:cubicBezTo>
                <a:cubicBezTo>
                  <a:pt x="54" y="132"/>
                  <a:pt x="56" y="133"/>
                  <a:pt x="56" y="133"/>
                </a:cubicBezTo>
                <a:cubicBezTo>
                  <a:pt x="57" y="133"/>
                  <a:pt x="57" y="133"/>
                  <a:pt x="57" y="133"/>
                </a:cubicBezTo>
                <a:cubicBezTo>
                  <a:pt x="58" y="132"/>
                  <a:pt x="59" y="130"/>
                  <a:pt x="60" y="128"/>
                </a:cubicBezTo>
                <a:cubicBezTo>
                  <a:pt x="61" y="126"/>
                  <a:pt x="62" y="123"/>
                  <a:pt x="62" y="123"/>
                </a:cubicBezTo>
                <a:cubicBezTo>
                  <a:pt x="62" y="123"/>
                  <a:pt x="62" y="123"/>
                  <a:pt x="63" y="123"/>
                </a:cubicBezTo>
                <a:cubicBezTo>
                  <a:pt x="63"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5" y="123"/>
                  <a:pt x="66" y="123"/>
                  <a:pt x="66" y="123"/>
                </a:cubicBezTo>
                <a:cubicBezTo>
                  <a:pt x="66" y="124"/>
                  <a:pt x="67" y="126"/>
                  <a:pt x="67" y="128"/>
                </a:cubicBezTo>
                <a:cubicBezTo>
                  <a:pt x="68" y="131"/>
                  <a:pt x="69" y="133"/>
                  <a:pt x="69" y="133"/>
                </a:cubicBezTo>
                <a:cubicBezTo>
                  <a:pt x="70" y="134"/>
                  <a:pt x="70" y="134"/>
                  <a:pt x="71" y="134"/>
                </a:cubicBezTo>
                <a:cubicBezTo>
                  <a:pt x="71" y="134"/>
                  <a:pt x="72" y="133"/>
                  <a:pt x="73" y="133"/>
                </a:cubicBezTo>
                <a:cubicBezTo>
                  <a:pt x="73" y="133"/>
                  <a:pt x="74" y="130"/>
                  <a:pt x="74" y="128"/>
                </a:cubicBezTo>
                <a:cubicBezTo>
                  <a:pt x="75" y="126"/>
                  <a:pt x="75" y="123"/>
                  <a:pt x="75" y="123"/>
                </a:cubicBezTo>
                <a:cubicBezTo>
                  <a:pt x="76" y="122"/>
                  <a:pt x="77" y="122"/>
                  <a:pt x="77" y="122"/>
                </a:cubicBezTo>
                <a:cubicBezTo>
                  <a:pt x="77" y="122"/>
                  <a:pt x="77" y="122"/>
                  <a:pt x="77" y="122"/>
                </a:cubicBezTo>
                <a:cubicBezTo>
                  <a:pt x="77" y="122"/>
                  <a:pt x="77" y="122"/>
                  <a:pt x="77" y="122"/>
                </a:cubicBezTo>
                <a:cubicBezTo>
                  <a:pt x="77" y="122"/>
                  <a:pt x="77" y="122"/>
                  <a:pt x="78" y="122"/>
                </a:cubicBezTo>
                <a:cubicBezTo>
                  <a:pt x="78" y="122"/>
                  <a:pt x="78" y="122"/>
                  <a:pt x="79" y="122"/>
                </a:cubicBezTo>
                <a:cubicBezTo>
                  <a:pt x="79" y="122"/>
                  <a:pt x="79" y="122"/>
                  <a:pt x="79" y="122"/>
                </a:cubicBezTo>
                <a:cubicBezTo>
                  <a:pt x="79" y="122"/>
                  <a:pt x="80" y="125"/>
                  <a:pt x="82" y="127"/>
                </a:cubicBezTo>
                <a:cubicBezTo>
                  <a:pt x="83" y="129"/>
                  <a:pt x="84" y="131"/>
                  <a:pt x="85" y="131"/>
                </a:cubicBezTo>
                <a:cubicBezTo>
                  <a:pt x="85" y="131"/>
                  <a:pt x="85" y="131"/>
                  <a:pt x="85" y="131"/>
                </a:cubicBezTo>
                <a:cubicBezTo>
                  <a:pt x="86" y="131"/>
                  <a:pt x="88" y="131"/>
                  <a:pt x="88" y="130"/>
                </a:cubicBezTo>
                <a:cubicBezTo>
                  <a:pt x="88" y="130"/>
                  <a:pt x="88" y="129"/>
                  <a:pt x="88" y="127"/>
                </a:cubicBezTo>
                <a:cubicBezTo>
                  <a:pt x="88" y="127"/>
                  <a:pt x="88" y="126"/>
                  <a:pt x="88" y="125"/>
                </a:cubicBezTo>
                <a:cubicBezTo>
                  <a:pt x="88" y="123"/>
                  <a:pt x="88" y="121"/>
                  <a:pt x="88" y="120"/>
                </a:cubicBezTo>
                <a:cubicBezTo>
                  <a:pt x="88" y="120"/>
                  <a:pt x="88" y="120"/>
                  <a:pt x="88" y="120"/>
                </a:cubicBezTo>
                <a:cubicBezTo>
                  <a:pt x="88" y="119"/>
                  <a:pt x="90" y="119"/>
                  <a:pt x="90" y="119"/>
                </a:cubicBezTo>
                <a:cubicBezTo>
                  <a:pt x="90" y="119"/>
                  <a:pt x="90" y="119"/>
                  <a:pt x="90" y="119"/>
                </a:cubicBezTo>
                <a:cubicBezTo>
                  <a:pt x="90" y="119"/>
                  <a:pt x="90" y="119"/>
                  <a:pt x="90" y="119"/>
                </a:cubicBezTo>
                <a:cubicBezTo>
                  <a:pt x="90" y="119"/>
                  <a:pt x="90" y="119"/>
                  <a:pt x="90" y="118"/>
                </a:cubicBezTo>
                <a:cubicBezTo>
                  <a:pt x="91" y="118"/>
                  <a:pt x="91" y="118"/>
                  <a:pt x="91" y="118"/>
                </a:cubicBezTo>
                <a:cubicBezTo>
                  <a:pt x="92" y="118"/>
                  <a:pt x="92" y="118"/>
                  <a:pt x="92" y="118"/>
                </a:cubicBezTo>
                <a:cubicBezTo>
                  <a:pt x="92" y="118"/>
                  <a:pt x="93" y="120"/>
                  <a:pt x="95" y="122"/>
                </a:cubicBezTo>
                <a:cubicBezTo>
                  <a:pt x="97" y="124"/>
                  <a:pt x="99" y="125"/>
                  <a:pt x="99" y="125"/>
                </a:cubicBezTo>
                <a:cubicBezTo>
                  <a:pt x="99" y="125"/>
                  <a:pt x="99" y="125"/>
                  <a:pt x="99" y="125"/>
                </a:cubicBezTo>
                <a:cubicBezTo>
                  <a:pt x="100" y="125"/>
                  <a:pt x="102" y="124"/>
                  <a:pt x="102" y="124"/>
                </a:cubicBezTo>
                <a:cubicBezTo>
                  <a:pt x="102" y="124"/>
                  <a:pt x="102" y="124"/>
                  <a:pt x="102" y="123"/>
                </a:cubicBezTo>
                <a:cubicBezTo>
                  <a:pt x="102" y="123"/>
                  <a:pt x="102" y="121"/>
                  <a:pt x="101" y="118"/>
                </a:cubicBezTo>
                <a:cubicBezTo>
                  <a:pt x="100" y="116"/>
                  <a:pt x="100" y="114"/>
                  <a:pt x="100" y="113"/>
                </a:cubicBezTo>
                <a:cubicBezTo>
                  <a:pt x="100" y="113"/>
                  <a:pt x="100" y="113"/>
                  <a:pt x="100" y="113"/>
                </a:cubicBezTo>
                <a:cubicBezTo>
                  <a:pt x="100" y="113"/>
                  <a:pt x="101" y="112"/>
                  <a:pt x="101" y="112"/>
                </a:cubicBezTo>
                <a:cubicBezTo>
                  <a:pt x="101" y="112"/>
                  <a:pt x="101" y="112"/>
                  <a:pt x="101" y="112"/>
                </a:cubicBezTo>
                <a:cubicBezTo>
                  <a:pt x="101" y="112"/>
                  <a:pt x="102" y="111"/>
                  <a:pt x="103" y="111"/>
                </a:cubicBezTo>
                <a:cubicBezTo>
                  <a:pt x="103" y="111"/>
                  <a:pt x="103" y="111"/>
                  <a:pt x="103" y="111"/>
                </a:cubicBezTo>
                <a:cubicBezTo>
                  <a:pt x="103" y="111"/>
                  <a:pt x="105" y="112"/>
                  <a:pt x="107" y="114"/>
                </a:cubicBezTo>
                <a:cubicBezTo>
                  <a:pt x="109" y="115"/>
                  <a:pt x="111" y="117"/>
                  <a:pt x="112" y="117"/>
                </a:cubicBezTo>
                <a:cubicBezTo>
                  <a:pt x="112" y="117"/>
                  <a:pt x="112" y="117"/>
                  <a:pt x="112" y="117"/>
                </a:cubicBezTo>
                <a:cubicBezTo>
                  <a:pt x="112" y="116"/>
                  <a:pt x="114" y="115"/>
                  <a:pt x="114" y="114"/>
                </a:cubicBezTo>
                <a:cubicBezTo>
                  <a:pt x="114" y="114"/>
                  <a:pt x="114" y="114"/>
                  <a:pt x="114" y="114"/>
                </a:cubicBezTo>
                <a:cubicBezTo>
                  <a:pt x="114" y="114"/>
                  <a:pt x="113" y="111"/>
                  <a:pt x="112" y="109"/>
                </a:cubicBezTo>
                <a:cubicBezTo>
                  <a:pt x="111" y="107"/>
                  <a:pt x="109" y="105"/>
                  <a:pt x="109" y="105"/>
                </a:cubicBezTo>
                <a:cubicBezTo>
                  <a:pt x="109" y="105"/>
                  <a:pt x="109" y="105"/>
                  <a:pt x="109" y="105"/>
                </a:cubicBezTo>
                <a:cubicBezTo>
                  <a:pt x="109" y="104"/>
                  <a:pt x="111" y="103"/>
                  <a:pt x="111" y="103"/>
                </a:cubicBezTo>
                <a:cubicBezTo>
                  <a:pt x="111" y="103"/>
                  <a:pt x="111" y="103"/>
                  <a:pt x="111" y="103"/>
                </a:cubicBezTo>
                <a:cubicBezTo>
                  <a:pt x="111" y="103"/>
                  <a:pt x="111" y="103"/>
                  <a:pt x="111" y="103"/>
                </a:cubicBezTo>
                <a:cubicBezTo>
                  <a:pt x="111" y="103"/>
                  <a:pt x="111" y="103"/>
                  <a:pt x="111" y="103"/>
                </a:cubicBezTo>
                <a:cubicBezTo>
                  <a:pt x="111" y="103"/>
                  <a:pt x="111" y="103"/>
                  <a:pt x="111" y="103"/>
                </a:cubicBezTo>
                <a:cubicBezTo>
                  <a:pt x="111" y="103"/>
                  <a:pt x="112" y="102"/>
                  <a:pt x="112" y="102"/>
                </a:cubicBezTo>
                <a:cubicBezTo>
                  <a:pt x="112" y="102"/>
                  <a:pt x="112" y="102"/>
                  <a:pt x="112" y="102"/>
                </a:cubicBezTo>
                <a:cubicBezTo>
                  <a:pt x="112" y="102"/>
                  <a:pt x="115" y="103"/>
                  <a:pt x="117" y="103"/>
                </a:cubicBezTo>
                <a:cubicBezTo>
                  <a:pt x="119" y="104"/>
                  <a:pt x="121" y="105"/>
                  <a:pt x="122" y="105"/>
                </a:cubicBezTo>
                <a:cubicBezTo>
                  <a:pt x="122" y="105"/>
                  <a:pt x="122" y="105"/>
                  <a:pt x="122" y="105"/>
                </a:cubicBezTo>
                <a:cubicBezTo>
                  <a:pt x="123" y="105"/>
                  <a:pt x="124" y="103"/>
                  <a:pt x="124" y="102"/>
                </a:cubicBezTo>
                <a:cubicBezTo>
                  <a:pt x="124" y="102"/>
                  <a:pt x="124" y="102"/>
                  <a:pt x="124" y="102"/>
                </a:cubicBezTo>
                <a:cubicBezTo>
                  <a:pt x="124" y="102"/>
                  <a:pt x="124" y="102"/>
                  <a:pt x="123" y="101"/>
                </a:cubicBezTo>
                <a:cubicBezTo>
                  <a:pt x="123" y="101"/>
                  <a:pt x="123" y="101"/>
                  <a:pt x="123" y="101"/>
                </a:cubicBezTo>
                <a:cubicBezTo>
                  <a:pt x="122" y="100"/>
                  <a:pt x="121" y="99"/>
                  <a:pt x="121" y="98"/>
                </a:cubicBezTo>
                <a:cubicBezTo>
                  <a:pt x="119" y="96"/>
                  <a:pt x="117" y="94"/>
                  <a:pt x="117" y="94"/>
                </a:cubicBezTo>
                <a:cubicBezTo>
                  <a:pt x="117" y="94"/>
                  <a:pt x="117" y="94"/>
                  <a:pt x="117" y="94"/>
                </a:cubicBezTo>
                <a:cubicBezTo>
                  <a:pt x="117" y="93"/>
                  <a:pt x="118" y="92"/>
                  <a:pt x="118" y="92"/>
                </a:cubicBezTo>
                <a:cubicBezTo>
                  <a:pt x="118" y="92"/>
                  <a:pt x="118" y="92"/>
                  <a:pt x="118" y="92"/>
                </a:cubicBezTo>
                <a:cubicBezTo>
                  <a:pt x="118" y="92"/>
                  <a:pt x="118" y="92"/>
                  <a:pt x="118" y="92"/>
                </a:cubicBezTo>
                <a:cubicBezTo>
                  <a:pt x="118" y="92"/>
                  <a:pt x="118" y="92"/>
                  <a:pt x="118" y="92"/>
                </a:cubicBezTo>
                <a:cubicBezTo>
                  <a:pt x="118" y="92"/>
                  <a:pt x="118" y="92"/>
                  <a:pt x="118" y="92"/>
                </a:cubicBezTo>
                <a:cubicBezTo>
                  <a:pt x="118" y="92"/>
                  <a:pt x="118" y="91"/>
                  <a:pt x="119" y="90"/>
                </a:cubicBezTo>
                <a:cubicBezTo>
                  <a:pt x="119" y="90"/>
                  <a:pt x="119" y="90"/>
                  <a:pt x="119" y="90"/>
                </a:cubicBezTo>
                <a:cubicBezTo>
                  <a:pt x="120" y="90"/>
                  <a:pt x="122" y="91"/>
                  <a:pt x="124" y="91"/>
                </a:cubicBezTo>
                <a:cubicBezTo>
                  <a:pt x="126" y="91"/>
                  <a:pt x="127" y="91"/>
                  <a:pt x="128" y="91"/>
                </a:cubicBezTo>
                <a:cubicBezTo>
                  <a:pt x="129" y="91"/>
                  <a:pt x="129" y="91"/>
                  <a:pt x="129" y="91"/>
                </a:cubicBezTo>
                <a:cubicBezTo>
                  <a:pt x="130" y="91"/>
                  <a:pt x="130" y="89"/>
                  <a:pt x="130" y="88"/>
                </a:cubicBezTo>
                <a:cubicBezTo>
                  <a:pt x="130" y="88"/>
                  <a:pt x="130" y="88"/>
                  <a:pt x="130" y="88"/>
                </a:cubicBezTo>
                <a:cubicBezTo>
                  <a:pt x="130" y="88"/>
                  <a:pt x="128" y="86"/>
                  <a:pt x="126" y="85"/>
                </a:cubicBezTo>
                <a:cubicBezTo>
                  <a:pt x="124" y="83"/>
                  <a:pt x="122" y="82"/>
                  <a:pt x="122" y="82"/>
                </a:cubicBezTo>
                <a:cubicBezTo>
                  <a:pt x="122" y="82"/>
                  <a:pt x="122" y="82"/>
                  <a:pt x="122" y="81"/>
                </a:cubicBezTo>
                <a:cubicBezTo>
                  <a:pt x="122" y="81"/>
                  <a:pt x="122" y="80"/>
                  <a:pt x="122" y="80"/>
                </a:cubicBezTo>
                <a:cubicBezTo>
                  <a:pt x="122" y="80"/>
                  <a:pt x="122" y="80"/>
                  <a:pt x="122" y="80"/>
                </a:cubicBezTo>
                <a:cubicBezTo>
                  <a:pt x="122" y="80"/>
                  <a:pt x="122" y="80"/>
                  <a:pt x="122" y="80"/>
                </a:cubicBezTo>
                <a:cubicBezTo>
                  <a:pt x="122" y="80"/>
                  <a:pt x="122" y="80"/>
                  <a:pt x="122" y="80"/>
                </a:cubicBezTo>
                <a:cubicBezTo>
                  <a:pt x="122" y="80"/>
                  <a:pt x="122" y="80"/>
                  <a:pt x="122" y="80"/>
                </a:cubicBezTo>
                <a:cubicBezTo>
                  <a:pt x="123" y="78"/>
                  <a:pt x="123" y="78"/>
                  <a:pt x="123" y="78"/>
                </a:cubicBezTo>
                <a:cubicBezTo>
                  <a:pt x="123" y="78"/>
                  <a:pt x="125" y="78"/>
                  <a:pt x="128" y="77"/>
                </a:cubicBezTo>
                <a:cubicBezTo>
                  <a:pt x="130" y="77"/>
                  <a:pt x="133" y="77"/>
                  <a:pt x="133" y="76"/>
                </a:cubicBezTo>
                <a:cubicBezTo>
                  <a:pt x="134" y="76"/>
                  <a:pt x="134" y="75"/>
                  <a:pt x="134" y="74"/>
                </a:cubicBezTo>
                <a:cubicBezTo>
                  <a:pt x="134" y="74"/>
                  <a:pt x="134" y="73"/>
                  <a:pt x="134" y="73"/>
                </a:cubicBezTo>
                <a:cubicBezTo>
                  <a:pt x="133" y="73"/>
                  <a:pt x="131" y="72"/>
                  <a:pt x="129" y="71"/>
                </a:cubicBezTo>
                <a:cubicBezTo>
                  <a:pt x="126" y="70"/>
                  <a:pt x="124" y="69"/>
                  <a:pt x="124" y="69"/>
                </a:cubicBezTo>
                <a:cubicBezTo>
                  <a:pt x="124" y="69"/>
                  <a:pt x="124" y="68"/>
                  <a:pt x="124" y="68"/>
                </a:cubicBezTo>
                <a:cubicBezTo>
                  <a:pt x="124" y="67"/>
                  <a:pt x="124" y="67"/>
                  <a:pt x="124" y="67"/>
                </a:cubicBezTo>
                <a:cubicBezTo>
                  <a:pt x="124" y="67"/>
                  <a:pt x="124" y="67"/>
                  <a:pt x="124" y="67"/>
                </a:cubicBezTo>
                <a:cubicBezTo>
                  <a:pt x="124" y="67"/>
                  <a:pt x="124" y="67"/>
                  <a:pt x="124" y="67"/>
                </a:cubicBezTo>
                <a:cubicBezTo>
                  <a:pt x="124" y="67"/>
                  <a:pt x="124" y="66"/>
                  <a:pt x="124" y="66"/>
                </a:cubicBezTo>
                <a:cubicBezTo>
                  <a:pt x="124" y="65"/>
                  <a:pt x="124" y="65"/>
                  <a:pt x="124" y="65"/>
                </a:cubicBezTo>
                <a:cubicBezTo>
                  <a:pt x="124" y="65"/>
                  <a:pt x="126" y="64"/>
                  <a:pt x="129" y="63"/>
                </a:cubicBezTo>
                <a:cubicBezTo>
                  <a:pt x="131" y="62"/>
                  <a:pt x="133" y="61"/>
                  <a:pt x="134" y="61"/>
                </a:cubicBezTo>
                <a:cubicBezTo>
                  <a:pt x="134" y="61"/>
                  <a:pt x="134" y="60"/>
                  <a:pt x="134" y="60"/>
                </a:cubicBezTo>
                <a:cubicBezTo>
                  <a:pt x="134" y="59"/>
                  <a:pt x="134" y="58"/>
                  <a:pt x="133" y="57"/>
                </a:cubicBezTo>
                <a:cubicBezTo>
                  <a:pt x="133" y="57"/>
                  <a:pt x="131" y="57"/>
                  <a:pt x="128" y="56"/>
                </a:cubicBezTo>
                <a:cubicBezTo>
                  <a:pt x="126" y="56"/>
                  <a:pt x="123" y="56"/>
                  <a:pt x="123" y="56"/>
                </a:cubicBezTo>
                <a:cubicBezTo>
                  <a:pt x="122" y="55"/>
                  <a:pt x="122" y="54"/>
                  <a:pt x="122" y="54"/>
                </a:cubicBezTo>
                <a:cubicBezTo>
                  <a:pt x="122" y="54"/>
                  <a:pt x="122" y="54"/>
                  <a:pt x="122" y="54"/>
                </a:cubicBezTo>
                <a:cubicBezTo>
                  <a:pt x="122" y="54"/>
                  <a:pt x="122" y="54"/>
                  <a:pt x="122" y="54"/>
                </a:cubicBezTo>
                <a:cubicBezTo>
                  <a:pt x="122" y="54"/>
                  <a:pt x="122" y="54"/>
                  <a:pt x="122" y="54"/>
                </a:cubicBezTo>
                <a:cubicBezTo>
                  <a:pt x="122" y="54"/>
                  <a:pt x="122" y="54"/>
                  <a:pt x="122" y="54"/>
                </a:cubicBezTo>
                <a:cubicBezTo>
                  <a:pt x="122" y="54"/>
                  <a:pt x="122" y="53"/>
                  <a:pt x="122" y="52"/>
                </a:cubicBezTo>
                <a:cubicBezTo>
                  <a:pt x="122" y="52"/>
                  <a:pt x="122" y="52"/>
                  <a:pt x="122" y="52"/>
                </a:cubicBezTo>
                <a:cubicBezTo>
                  <a:pt x="122" y="52"/>
                  <a:pt x="124" y="50"/>
                  <a:pt x="126" y="49"/>
                </a:cubicBezTo>
                <a:cubicBezTo>
                  <a:pt x="128" y="48"/>
                  <a:pt x="130" y="46"/>
                  <a:pt x="131" y="46"/>
                </a:cubicBezTo>
                <a:cubicBezTo>
                  <a:pt x="131" y="46"/>
                  <a:pt x="131" y="46"/>
                  <a:pt x="131" y="45"/>
                </a:cubicBezTo>
                <a:cubicBezTo>
                  <a:pt x="131" y="44"/>
                  <a:pt x="130" y="43"/>
                  <a:pt x="129" y="42"/>
                </a:cubicBezTo>
                <a:cubicBezTo>
                  <a:pt x="129" y="42"/>
                  <a:pt x="129" y="42"/>
                  <a:pt x="128" y="42"/>
                </a:cubicBezTo>
                <a:cubicBezTo>
                  <a:pt x="127" y="42"/>
                  <a:pt x="126" y="42"/>
                  <a:pt x="124" y="43"/>
                </a:cubicBezTo>
                <a:cubicBezTo>
                  <a:pt x="122" y="43"/>
                  <a:pt x="120" y="43"/>
                  <a:pt x="119" y="43"/>
                </a:cubicBezTo>
                <a:cubicBezTo>
                  <a:pt x="119" y="43"/>
                  <a:pt x="119" y="43"/>
                  <a:pt x="119" y="43"/>
                </a:cubicBezTo>
                <a:cubicBezTo>
                  <a:pt x="118" y="43"/>
                  <a:pt x="118" y="41"/>
                  <a:pt x="118" y="41"/>
                </a:cubicBezTo>
                <a:cubicBezTo>
                  <a:pt x="118" y="41"/>
                  <a:pt x="118" y="41"/>
                  <a:pt x="118" y="41"/>
                </a:cubicBezTo>
                <a:cubicBezTo>
                  <a:pt x="118" y="41"/>
                  <a:pt x="118" y="41"/>
                  <a:pt x="118" y="41"/>
                </a:cubicBezTo>
                <a:cubicBezTo>
                  <a:pt x="118" y="41"/>
                  <a:pt x="118" y="41"/>
                  <a:pt x="118" y="41"/>
                </a:cubicBezTo>
                <a:cubicBezTo>
                  <a:pt x="118" y="41"/>
                  <a:pt x="118" y="41"/>
                  <a:pt x="118" y="41"/>
                </a:cubicBezTo>
                <a:cubicBezTo>
                  <a:pt x="118" y="41"/>
                  <a:pt x="117" y="40"/>
                  <a:pt x="117" y="40"/>
                </a:cubicBezTo>
                <a:cubicBezTo>
                  <a:pt x="117" y="40"/>
                  <a:pt x="117" y="40"/>
                  <a:pt x="117" y="40"/>
                </a:cubicBezTo>
                <a:cubicBezTo>
                  <a:pt x="117" y="39"/>
                  <a:pt x="119" y="38"/>
                  <a:pt x="121" y="36"/>
                </a:cubicBezTo>
                <a:cubicBezTo>
                  <a:pt x="122" y="34"/>
                  <a:pt x="124" y="32"/>
                  <a:pt x="124" y="32"/>
                </a:cubicBezTo>
                <a:cubicBezTo>
                  <a:pt x="124" y="32"/>
                  <a:pt x="124" y="32"/>
                  <a:pt x="124" y="32"/>
                </a:cubicBezTo>
                <a:cubicBezTo>
                  <a:pt x="124" y="31"/>
                  <a:pt x="123" y="29"/>
                  <a:pt x="122" y="29"/>
                </a:cubicBezTo>
                <a:cubicBezTo>
                  <a:pt x="122" y="29"/>
                  <a:pt x="122" y="29"/>
                  <a:pt x="122" y="29"/>
                </a:cubicBezTo>
                <a:cubicBezTo>
                  <a:pt x="121" y="29"/>
                  <a:pt x="119" y="29"/>
                  <a:pt x="117" y="30"/>
                </a:cubicBezTo>
                <a:cubicBezTo>
                  <a:pt x="115" y="31"/>
                  <a:pt x="112" y="32"/>
                  <a:pt x="112" y="32"/>
                </a:cubicBezTo>
                <a:cubicBezTo>
                  <a:pt x="112" y="32"/>
                  <a:pt x="112" y="32"/>
                  <a:pt x="112" y="32"/>
                </a:cubicBezTo>
                <a:cubicBezTo>
                  <a:pt x="111" y="32"/>
                  <a:pt x="111" y="31"/>
                  <a:pt x="111" y="31"/>
                </a:cubicBezTo>
                <a:cubicBezTo>
                  <a:pt x="111" y="30"/>
                  <a:pt x="111" y="30"/>
                  <a:pt x="111" y="30"/>
                </a:cubicBezTo>
                <a:cubicBezTo>
                  <a:pt x="111" y="30"/>
                  <a:pt x="109" y="29"/>
                  <a:pt x="109" y="29"/>
                </a:cubicBezTo>
                <a:cubicBezTo>
                  <a:pt x="109" y="29"/>
                  <a:pt x="109" y="29"/>
                  <a:pt x="109" y="29"/>
                </a:cubicBezTo>
                <a:cubicBezTo>
                  <a:pt x="109" y="29"/>
                  <a:pt x="111" y="27"/>
                  <a:pt x="112" y="24"/>
                </a:cubicBezTo>
                <a:cubicBezTo>
                  <a:pt x="113" y="22"/>
                  <a:pt x="114" y="20"/>
                  <a:pt x="114" y="20"/>
                </a:cubicBezTo>
                <a:cubicBezTo>
                  <a:pt x="114" y="20"/>
                  <a:pt x="114" y="20"/>
                  <a:pt x="114" y="20"/>
                </a:cubicBezTo>
                <a:cubicBezTo>
                  <a:pt x="114" y="19"/>
                  <a:pt x="113" y="17"/>
                  <a:pt x="112" y="17"/>
                </a:cubicBezTo>
                <a:cubicBezTo>
                  <a:pt x="112" y="17"/>
                  <a:pt x="112" y="17"/>
                  <a:pt x="112" y="17"/>
                </a:cubicBezTo>
                <a:cubicBezTo>
                  <a:pt x="111" y="17"/>
                  <a:pt x="109" y="18"/>
                  <a:pt x="107" y="20"/>
                </a:cubicBezTo>
                <a:cubicBezTo>
                  <a:pt x="105" y="21"/>
                  <a:pt x="103" y="22"/>
                  <a:pt x="103" y="23"/>
                </a:cubicBezTo>
                <a:cubicBezTo>
                  <a:pt x="103" y="23"/>
                  <a:pt x="103" y="23"/>
                  <a:pt x="103" y="23"/>
                </a:cubicBezTo>
                <a:cubicBezTo>
                  <a:pt x="102" y="23"/>
                  <a:pt x="101" y="21"/>
                  <a:pt x="101" y="21"/>
                </a:cubicBezTo>
                <a:cubicBezTo>
                  <a:pt x="101" y="21"/>
                  <a:pt x="101" y="21"/>
                  <a:pt x="101" y="21"/>
                </a:cubicBezTo>
                <a:cubicBezTo>
                  <a:pt x="101" y="21"/>
                  <a:pt x="100" y="21"/>
                  <a:pt x="100" y="20"/>
                </a:cubicBezTo>
                <a:cubicBezTo>
                  <a:pt x="100" y="20"/>
                  <a:pt x="100" y="20"/>
                  <a:pt x="100" y="20"/>
                </a:cubicBezTo>
                <a:cubicBezTo>
                  <a:pt x="100" y="20"/>
                  <a:pt x="100" y="18"/>
                  <a:pt x="101" y="15"/>
                </a:cubicBezTo>
                <a:cubicBezTo>
                  <a:pt x="102" y="13"/>
                  <a:pt x="102" y="11"/>
                  <a:pt x="102" y="10"/>
                </a:cubicBezTo>
                <a:cubicBezTo>
                  <a:pt x="102" y="10"/>
                  <a:pt x="102" y="10"/>
                  <a:pt x="102" y="10"/>
                </a:cubicBezTo>
                <a:cubicBezTo>
                  <a:pt x="102" y="9"/>
                  <a:pt x="100" y="8"/>
                  <a:pt x="99" y="8"/>
                </a:cubicBezTo>
                <a:cubicBezTo>
                  <a:pt x="99" y="8"/>
                  <a:pt x="99" y="8"/>
                  <a:pt x="99" y="8"/>
                </a:cubicBezTo>
                <a:cubicBezTo>
                  <a:pt x="99" y="8"/>
                  <a:pt x="97" y="10"/>
                  <a:pt x="95" y="12"/>
                </a:cubicBezTo>
                <a:cubicBezTo>
                  <a:pt x="93" y="14"/>
                  <a:pt x="92" y="15"/>
                  <a:pt x="92" y="16"/>
                </a:cubicBezTo>
                <a:cubicBezTo>
                  <a:pt x="91" y="16"/>
                  <a:pt x="91" y="16"/>
                  <a:pt x="91" y="16"/>
                </a:cubicBezTo>
                <a:cubicBezTo>
                  <a:pt x="91" y="16"/>
                  <a:pt x="90" y="15"/>
                  <a:pt x="90" y="15"/>
                </a:cubicBezTo>
                <a:cubicBezTo>
                  <a:pt x="90" y="15"/>
                  <a:pt x="90" y="15"/>
                  <a:pt x="90" y="15"/>
                </a:cubicBezTo>
                <a:cubicBezTo>
                  <a:pt x="90" y="15"/>
                  <a:pt x="88" y="14"/>
                  <a:pt x="88" y="14"/>
                </a:cubicBezTo>
                <a:cubicBezTo>
                  <a:pt x="88" y="14"/>
                  <a:pt x="88" y="14"/>
                  <a:pt x="88" y="14"/>
                </a:cubicBezTo>
                <a:cubicBezTo>
                  <a:pt x="88" y="13"/>
                  <a:pt x="88" y="11"/>
                  <a:pt x="88" y="9"/>
                </a:cubicBezTo>
                <a:cubicBezTo>
                  <a:pt x="88" y="8"/>
                  <a:pt x="88" y="6"/>
                  <a:pt x="88" y="5"/>
                </a:cubicBezTo>
                <a:cubicBezTo>
                  <a:pt x="88" y="4"/>
                  <a:pt x="88" y="4"/>
                  <a:pt x="88" y="4"/>
                </a:cubicBezTo>
                <a:cubicBezTo>
                  <a:pt x="88" y="3"/>
                  <a:pt x="86" y="2"/>
                  <a:pt x="85" y="2"/>
                </a:cubicBezTo>
                <a:cubicBezTo>
                  <a:pt x="85" y="2"/>
                  <a:pt x="85" y="2"/>
                  <a:pt x="85" y="3"/>
                </a:cubicBezTo>
                <a:cubicBezTo>
                  <a:pt x="84" y="3"/>
                  <a:pt x="83" y="5"/>
                  <a:pt x="82" y="7"/>
                </a:cubicBezTo>
                <a:cubicBezTo>
                  <a:pt x="80" y="9"/>
                  <a:pt x="79" y="11"/>
                  <a:pt x="79" y="11"/>
                </a:cubicBezTo>
                <a:cubicBezTo>
                  <a:pt x="79" y="11"/>
                  <a:pt x="79" y="11"/>
                  <a:pt x="79" y="11"/>
                </a:cubicBezTo>
                <a:cubicBezTo>
                  <a:pt x="78" y="11"/>
                  <a:pt x="78" y="11"/>
                  <a:pt x="78" y="11"/>
                </a:cubicBezTo>
                <a:cubicBezTo>
                  <a:pt x="77" y="11"/>
                  <a:pt x="77" y="11"/>
                  <a:pt x="77" y="11"/>
                </a:cubicBezTo>
                <a:cubicBezTo>
                  <a:pt x="77" y="11"/>
                  <a:pt x="77" y="11"/>
                  <a:pt x="77" y="11"/>
                </a:cubicBezTo>
                <a:cubicBezTo>
                  <a:pt x="77" y="11"/>
                  <a:pt x="77" y="11"/>
                  <a:pt x="77" y="11"/>
                </a:cubicBezTo>
                <a:cubicBezTo>
                  <a:pt x="75" y="11"/>
                  <a:pt x="75" y="11"/>
                  <a:pt x="75" y="11"/>
                </a:cubicBezTo>
                <a:cubicBezTo>
                  <a:pt x="75" y="10"/>
                  <a:pt x="75" y="8"/>
                  <a:pt x="74" y="6"/>
                </a:cubicBezTo>
                <a:cubicBezTo>
                  <a:pt x="74" y="3"/>
                  <a:pt x="73" y="1"/>
                  <a:pt x="73" y="0"/>
                </a:cubicBezTo>
                <a:cubicBezTo>
                  <a:pt x="73" y="0"/>
                  <a:pt x="72" y="0"/>
                  <a:pt x="71" y="0"/>
                </a:cubicBezTo>
              </a:path>
            </a:pathLst>
          </a:custGeom>
          <a:solidFill>
            <a:srgbClr val="DE6E00"/>
          </a:solidFill>
          <a:ln>
            <a:noFill/>
          </a:ln>
        </p:spPr>
        <p:txBody>
          <a:bodyPr vert="horz" wrap="square" lIns="91440" tIns="45720" rIns="91440" bIns="45720" numCol="1" anchor="t" anchorCtr="0" compatLnSpc="1"/>
          <a:lstStyle/>
          <a:p>
            <a:endParaRPr lang="en-US"/>
          </a:p>
        </p:txBody>
      </p:sp>
      <p:sp>
        <p:nvSpPr>
          <p:cNvPr id="27" name="Freeform 105"/>
          <p:cNvSpPr>
            <a:spLocks noEditPoints="1"/>
          </p:cNvSpPr>
          <p:nvPr/>
        </p:nvSpPr>
        <p:spPr bwMode="auto">
          <a:xfrm>
            <a:off x="2271316" y="3779374"/>
            <a:ext cx="1020923" cy="1017673"/>
          </a:xfrm>
          <a:custGeom>
            <a:avLst/>
            <a:gdLst>
              <a:gd name="T0" fmla="*/ 63 w 132"/>
              <a:gd name="T1" fmla="*/ 121 h 132"/>
              <a:gd name="T2" fmla="*/ 58 w 132"/>
              <a:gd name="T3" fmla="*/ 127 h 132"/>
              <a:gd name="T4" fmla="*/ 53 w 132"/>
              <a:gd name="T5" fmla="*/ 120 h 132"/>
              <a:gd name="T6" fmla="*/ 46 w 132"/>
              <a:gd name="T7" fmla="*/ 121 h 132"/>
              <a:gd name="T8" fmla="*/ 40 w 132"/>
              <a:gd name="T9" fmla="*/ 116 h 132"/>
              <a:gd name="T10" fmla="*/ 34 w 132"/>
              <a:gd name="T11" fmla="*/ 115 h 132"/>
              <a:gd name="T12" fmla="*/ 30 w 132"/>
              <a:gd name="T13" fmla="*/ 108 h 132"/>
              <a:gd name="T14" fmla="*/ 21 w 132"/>
              <a:gd name="T15" fmla="*/ 107 h 132"/>
              <a:gd name="T16" fmla="*/ 20 w 132"/>
              <a:gd name="T17" fmla="*/ 97 h 132"/>
              <a:gd name="T18" fmla="*/ 15 w 132"/>
              <a:gd name="T19" fmla="*/ 95 h 132"/>
              <a:gd name="T20" fmla="*/ 12 w 132"/>
              <a:gd name="T21" fmla="*/ 89 h 132"/>
              <a:gd name="T22" fmla="*/ 11 w 132"/>
              <a:gd name="T23" fmla="*/ 82 h 132"/>
              <a:gd name="T24" fmla="*/ 8 w 132"/>
              <a:gd name="T25" fmla="*/ 76 h 132"/>
              <a:gd name="T26" fmla="*/ 8 w 132"/>
              <a:gd name="T27" fmla="*/ 69 h 132"/>
              <a:gd name="T28" fmla="*/ 10 w 132"/>
              <a:gd name="T29" fmla="*/ 62 h 132"/>
              <a:gd name="T30" fmla="*/ 6 w 132"/>
              <a:gd name="T31" fmla="*/ 54 h 132"/>
              <a:gd name="T32" fmla="*/ 12 w 132"/>
              <a:gd name="T33" fmla="*/ 49 h 132"/>
              <a:gd name="T34" fmla="*/ 12 w 132"/>
              <a:gd name="T35" fmla="*/ 42 h 132"/>
              <a:gd name="T36" fmla="*/ 18 w 132"/>
              <a:gd name="T37" fmla="*/ 37 h 132"/>
              <a:gd name="T38" fmla="*/ 21 w 132"/>
              <a:gd name="T39" fmla="*/ 33 h 132"/>
              <a:gd name="T40" fmla="*/ 23 w 132"/>
              <a:gd name="T41" fmla="*/ 26 h 132"/>
              <a:gd name="T42" fmla="*/ 29 w 132"/>
              <a:gd name="T43" fmla="*/ 25 h 132"/>
              <a:gd name="T44" fmla="*/ 32 w 132"/>
              <a:gd name="T45" fmla="*/ 15 h 132"/>
              <a:gd name="T46" fmla="*/ 39 w 132"/>
              <a:gd name="T47" fmla="*/ 17 h 132"/>
              <a:gd name="T48" fmla="*/ 41 w 132"/>
              <a:gd name="T49" fmla="*/ 5 h 132"/>
              <a:gd name="T50" fmla="*/ 51 w 132"/>
              <a:gd name="T51" fmla="*/ 13 h 132"/>
              <a:gd name="T52" fmla="*/ 56 w 132"/>
              <a:gd name="T53" fmla="*/ 1 h 132"/>
              <a:gd name="T54" fmla="*/ 63 w 132"/>
              <a:gd name="T55" fmla="*/ 10 h 132"/>
              <a:gd name="T56" fmla="*/ 69 w 132"/>
              <a:gd name="T57" fmla="*/ 0 h 132"/>
              <a:gd name="T58" fmla="*/ 76 w 132"/>
              <a:gd name="T59" fmla="*/ 11 h 132"/>
              <a:gd name="T60" fmla="*/ 81 w 132"/>
              <a:gd name="T61" fmla="*/ 6 h 132"/>
              <a:gd name="T62" fmla="*/ 86 w 132"/>
              <a:gd name="T63" fmla="*/ 13 h 132"/>
              <a:gd name="T64" fmla="*/ 93 w 132"/>
              <a:gd name="T65" fmla="*/ 13 h 132"/>
              <a:gd name="T66" fmla="*/ 98 w 132"/>
              <a:gd name="T67" fmla="*/ 19 h 132"/>
              <a:gd name="T68" fmla="*/ 104 w 132"/>
              <a:gd name="T69" fmla="*/ 21 h 132"/>
              <a:gd name="T70" fmla="*/ 108 w 132"/>
              <a:gd name="T71" fmla="*/ 28 h 132"/>
              <a:gd name="T72" fmla="*/ 111 w 132"/>
              <a:gd name="T73" fmla="*/ 32 h 132"/>
              <a:gd name="T74" fmla="*/ 117 w 132"/>
              <a:gd name="T75" fmla="*/ 36 h 132"/>
              <a:gd name="T76" fmla="*/ 118 w 132"/>
              <a:gd name="T77" fmla="*/ 43 h 132"/>
              <a:gd name="T78" fmla="*/ 125 w 132"/>
              <a:gd name="T79" fmla="*/ 47 h 132"/>
              <a:gd name="T80" fmla="*/ 121 w 132"/>
              <a:gd name="T81" fmla="*/ 55 h 132"/>
              <a:gd name="T82" fmla="*/ 125 w 132"/>
              <a:gd name="T83" fmla="*/ 62 h 132"/>
              <a:gd name="T84" fmla="*/ 125 w 132"/>
              <a:gd name="T85" fmla="*/ 69 h 132"/>
              <a:gd name="T86" fmla="*/ 121 w 132"/>
              <a:gd name="T87" fmla="*/ 76 h 132"/>
              <a:gd name="T88" fmla="*/ 125 w 132"/>
              <a:gd name="T89" fmla="*/ 84 h 132"/>
              <a:gd name="T90" fmla="*/ 118 w 132"/>
              <a:gd name="T91" fmla="*/ 89 h 132"/>
              <a:gd name="T92" fmla="*/ 117 w 132"/>
              <a:gd name="T93" fmla="*/ 95 h 132"/>
              <a:gd name="T94" fmla="*/ 111 w 132"/>
              <a:gd name="T95" fmla="*/ 100 h 132"/>
              <a:gd name="T96" fmla="*/ 108 w 132"/>
              <a:gd name="T97" fmla="*/ 104 h 132"/>
              <a:gd name="T98" fmla="*/ 104 w 132"/>
              <a:gd name="T99" fmla="*/ 111 h 132"/>
              <a:gd name="T100" fmla="*/ 98 w 132"/>
              <a:gd name="T101" fmla="*/ 115 h 132"/>
              <a:gd name="T102" fmla="*/ 91 w 132"/>
              <a:gd name="T103" fmla="*/ 116 h 132"/>
              <a:gd name="T104" fmla="*/ 86 w 132"/>
              <a:gd name="T105" fmla="*/ 121 h 132"/>
              <a:gd name="T106" fmla="*/ 80 w 132"/>
              <a:gd name="T107" fmla="*/ 123 h 132"/>
              <a:gd name="T108" fmla="*/ 74 w 132"/>
              <a:gd name="T109" fmla="*/ 121 h 132"/>
              <a:gd name="T110" fmla="*/ 26 w 132"/>
              <a:gd name="T111" fmla="*/ 6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132">
                <a:moveTo>
                  <a:pt x="70" y="132"/>
                </a:moveTo>
                <a:cubicBezTo>
                  <a:pt x="69" y="132"/>
                  <a:pt x="69" y="132"/>
                  <a:pt x="69" y="132"/>
                </a:cubicBezTo>
                <a:cubicBezTo>
                  <a:pt x="69" y="131"/>
                  <a:pt x="68" y="130"/>
                  <a:pt x="67" y="127"/>
                </a:cubicBezTo>
                <a:cubicBezTo>
                  <a:pt x="67" y="126"/>
                  <a:pt x="67" y="125"/>
                  <a:pt x="67" y="125"/>
                </a:cubicBezTo>
                <a:cubicBezTo>
                  <a:pt x="66" y="122"/>
                  <a:pt x="66" y="122"/>
                  <a:pt x="65" y="122"/>
                </a:cubicBezTo>
                <a:cubicBezTo>
                  <a:pt x="65" y="122"/>
                  <a:pt x="65" y="121"/>
                  <a:pt x="63" y="121"/>
                </a:cubicBezTo>
                <a:cubicBezTo>
                  <a:pt x="63" y="121"/>
                  <a:pt x="63" y="121"/>
                  <a:pt x="63" y="121"/>
                </a:cubicBezTo>
                <a:cubicBezTo>
                  <a:pt x="63" y="121"/>
                  <a:pt x="63" y="121"/>
                  <a:pt x="63" y="121"/>
                </a:cubicBezTo>
                <a:cubicBezTo>
                  <a:pt x="63" y="121"/>
                  <a:pt x="62" y="121"/>
                  <a:pt x="62" y="121"/>
                </a:cubicBezTo>
                <a:cubicBezTo>
                  <a:pt x="61" y="121"/>
                  <a:pt x="61" y="121"/>
                  <a:pt x="61" y="122"/>
                </a:cubicBezTo>
                <a:cubicBezTo>
                  <a:pt x="60" y="122"/>
                  <a:pt x="60" y="122"/>
                  <a:pt x="59" y="124"/>
                </a:cubicBezTo>
                <a:cubicBezTo>
                  <a:pt x="59" y="125"/>
                  <a:pt x="59" y="126"/>
                  <a:pt x="58" y="127"/>
                </a:cubicBezTo>
                <a:cubicBezTo>
                  <a:pt x="57" y="129"/>
                  <a:pt x="56" y="131"/>
                  <a:pt x="56" y="131"/>
                </a:cubicBezTo>
                <a:cubicBezTo>
                  <a:pt x="55" y="131"/>
                  <a:pt x="55" y="131"/>
                  <a:pt x="55" y="131"/>
                </a:cubicBezTo>
                <a:cubicBezTo>
                  <a:pt x="55" y="131"/>
                  <a:pt x="54" y="131"/>
                  <a:pt x="54" y="131"/>
                </a:cubicBezTo>
                <a:cubicBezTo>
                  <a:pt x="53" y="130"/>
                  <a:pt x="53" y="128"/>
                  <a:pt x="53" y="126"/>
                </a:cubicBezTo>
                <a:cubicBezTo>
                  <a:pt x="53" y="125"/>
                  <a:pt x="53" y="124"/>
                  <a:pt x="53" y="123"/>
                </a:cubicBezTo>
                <a:cubicBezTo>
                  <a:pt x="53" y="121"/>
                  <a:pt x="53" y="120"/>
                  <a:pt x="53" y="120"/>
                </a:cubicBezTo>
                <a:cubicBezTo>
                  <a:pt x="52" y="120"/>
                  <a:pt x="52" y="120"/>
                  <a:pt x="51" y="119"/>
                </a:cubicBezTo>
                <a:cubicBezTo>
                  <a:pt x="51" y="119"/>
                  <a:pt x="51" y="119"/>
                  <a:pt x="51" y="119"/>
                </a:cubicBezTo>
                <a:cubicBezTo>
                  <a:pt x="50" y="119"/>
                  <a:pt x="50" y="119"/>
                  <a:pt x="50" y="119"/>
                </a:cubicBezTo>
                <a:cubicBezTo>
                  <a:pt x="49" y="119"/>
                  <a:pt x="49" y="119"/>
                  <a:pt x="48" y="119"/>
                </a:cubicBezTo>
                <a:cubicBezTo>
                  <a:pt x="48" y="119"/>
                  <a:pt x="48" y="119"/>
                  <a:pt x="48" y="119"/>
                </a:cubicBezTo>
                <a:cubicBezTo>
                  <a:pt x="47" y="119"/>
                  <a:pt x="47" y="119"/>
                  <a:pt x="46" y="121"/>
                </a:cubicBezTo>
                <a:cubicBezTo>
                  <a:pt x="46" y="122"/>
                  <a:pt x="45" y="122"/>
                  <a:pt x="44" y="123"/>
                </a:cubicBezTo>
                <a:cubicBezTo>
                  <a:pt x="43" y="125"/>
                  <a:pt x="42" y="127"/>
                  <a:pt x="41" y="127"/>
                </a:cubicBezTo>
                <a:cubicBezTo>
                  <a:pt x="40" y="127"/>
                  <a:pt x="39" y="126"/>
                  <a:pt x="39" y="126"/>
                </a:cubicBezTo>
                <a:cubicBezTo>
                  <a:pt x="39" y="125"/>
                  <a:pt x="39" y="124"/>
                  <a:pt x="40" y="121"/>
                </a:cubicBezTo>
                <a:cubicBezTo>
                  <a:pt x="40" y="120"/>
                  <a:pt x="40" y="119"/>
                  <a:pt x="40" y="119"/>
                </a:cubicBezTo>
                <a:cubicBezTo>
                  <a:pt x="41" y="116"/>
                  <a:pt x="41" y="116"/>
                  <a:pt x="40" y="116"/>
                </a:cubicBezTo>
                <a:cubicBezTo>
                  <a:pt x="40" y="115"/>
                  <a:pt x="40" y="115"/>
                  <a:pt x="39" y="114"/>
                </a:cubicBezTo>
                <a:cubicBezTo>
                  <a:pt x="39" y="114"/>
                  <a:pt x="39" y="114"/>
                  <a:pt x="39" y="114"/>
                </a:cubicBezTo>
                <a:cubicBezTo>
                  <a:pt x="38" y="114"/>
                  <a:pt x="38" y="114"/>
                  <a:pt x="38" y="114"/>
                </a:cubicBezTo>
                <a:cubicBezTo>
                  <a:pt x="37" y="113"/>
                  <a:pt x="37" y="113"/>
                  <a:pt x="36" y="113"/>
                </a:cubicBezTo>
                <a:cubicBezTo>
                  <a:pt x="36" y="113"/>
                  <a:pt x="36" y="113"/>
                  <a:pt x="36" y="113"/>
                </a:cubicBezTo>
                <a:cubicBezTo>
                  <a:pt x="36" y="113"/>
                  <a:pt x="35" y="113"/>
                  <a:pt x="34" y="115"/>
                </a:cubicBezTo>
                <a:cubicBezTo>
                  <a:pt x="33" y="115"/>
                  <a:pt x="32" y="116"/>
                  <a:pt x="32" y="117"/>
                </a:cubicBezTo>
                <a:cubicBezTo>
                  <a:pt x="30" y="118"/>
                  <a:pt x="28" y="119"/>
                  <a:pt x="28" y="119"/>
                </a:cubicBezTo>
                <a:cubicBezTo>
                  <a:pt x="27" y="119"/>
                  <a:pt x="26" y="118"/>
                  <a:pt x="26" y="118"/>
                </a:cubicBezTo>
                <a:cubicBezTo>
                  <a:pt x="26" y="117"/>
                  <a:pt x="26" y="116"/>
                  <a:pt x="28" y="113"/>
                </a:cubicBezTo>
                <a:cubicBezTo>
                  <a:pt x="28" y="113"/>
                  <a:pt x="28" y="112"/>
                  <a:pt x="29" y="111"/>
                </a:cubicBezTo>
                <a:cubicBezTo>
                  <a:pt x="30" y="109"/>
                  <a:pt x="30" y="109"/>
                  <a:pt x="30" y="108"/>
                </a:cubicBezTo>
                <a:cubicBezTo>
                  <a:pt x="30" y="108"/>
                  <a:pt x="29" y="107"/>
                  <a:pt x="28" y="106"/>
                </a:cubicBezTo>
                <a:cubicBezTo>
                  <a:pt x="28" y="106"/>
                  <a:pt x="28" y="106"/>
                  <a:pt x="28" y="106"/>
                </a:cubicBezTo>
                <a:cubicBezTo>
                  <a:pt x="28" y="106"/>
                  <a:pt x="28" y="106"/>
                  <a:pt x="28" y="106"/>
                </a:cubicBezTo>
                <a:cubicBezTo>
                  <a:pt x="27" y="105"/>
                  <a:pt x="27" y="105"/>
                  <a:pt x="26" y="105"/>
                </a:cubicBezTo>
                <a:cubicBezTo>
                  <a:pt x="26" y="105"/>
                  <a:pt x="25" y="105"/>
                  <a:pt x="24" y="106"/>
                </a:cubicBezTo>
                <a:cubicBezTo>
                  <a:pt x="23" y="106"/>
                  <a:pt x="22" y="107"/>
                  <a:pt x="21" y="107"/>
                </a:cubicBezTo>
                <a:cubicBezTo>
                  <a:pt x="19" y="108"/>
                  <a:pt x="17" y="109"/>
                  <a:pt x="16" y="109"/>
                </a:cubicBezTo>
                <a:cubicBezTo>
                  <a:pt x="16" y="109"/>
                  <a:pt x="15" y="108"/>
                  <a:pt x="15" y="107"/>
                </a:cubicBezTo>
                <a:cubicBezTo>
                  <a:pt x="15" y="107"/>
                  <a:pt x="16" y="105"/>
                  <a:pt x="18" y="103"/>
                </a:cubicBezTo>
                <a:cubicBezTo>
                  <a:pt x="18" y="102"/>
                  <a:pt x="19" y="102"/>
                  <a:pt x="19" y="101"/>
                </a:cubicBezTo>
                <a:cubicBezTo>
                  <a:pt x="21" y="99"/>
                  <a:pt x="21" y="99"/>
                  <a:pt x="21" y="99"/>
                </a:cubicBezTo>
                <a:cubicBezTo>
                  <a:pt x="21" y="98"/>
                  <a:pt x="21" y="98"/>
                  <a:pt x="20" y="97"/>
                </a:cubicBezTo>
                <a:cubicBezTo>
                  <a:pt x="20" y="96"/>
                  <a:pt x="20" y="96"/>
                  <a:pt x="20" y="96"/>
                </a:cubicBezTo>
                <a:cubicBezTo>
                  <a:pt x="20" y="96"/>
                  <a:pt x="20" y="96"/>
                  <a:pt x="20" y="96"/>
                </a:cubicBezTo>
                <a:cubicBezTo>
                  <a:pt x="19" y="95"/>
                  <a:pt x="18" y="95"/>
                  <a:pt x="18" y="94"/>
                </a:cubicBezTo>
                <a:cubicBezTo>
                  <a:pt x="18" y="94"/>
                  <a:pt x="18" y="94"/>
                  <a:pt x="18" y="94"/>
                </a:cubicBezTo>
                <a:cubicBezTo>
                  <a:pt x="18" y="94"/>
                  <a:pt x="18" y="94"/>
                  <a:pt x="18" y="94"/>
                </a:cubicBezTo>
                <a:cubicBezTo>
                  <a:pt x="17" y="94"/>
                  <a:pt x="17" y="95"/>
                  <a:pt x="15" y="95"/>
                </a:cubicBezTo>
                <a:cubicBezTo>
                  <a:pt x="15" y="95"/>
                  <a:pt x="14" y="95"/>
                  <a:pt x="13" y="96"/>
                </a:cubicBezTo>
                <a:cubicBezTo>
                  <a:pt x="11" y="96"/>
                  <a:pt x="9" y="96"/>
                  <a:pt x="8" y="96"/>
                </a:cubicBezTo>
                <a:cubicBezTo>
                  <a:pt x="8" y="96"/>
                  <a:pt x="8" y="96"/>
                  <a:pt x="8" y="96"/>
                </a:cubicBezTo>
                <a:cubicBezTo>
                  <a:pt x="7" y="96"/>
                  <a:pt x="7" y="95"/>
                  <a:pt x="7" y="94"/>
                </a:cubicBezTo>
                <a:cubicBezTo>
                  <a:pt x="7" y="94"/>
                  <a:pt x="8" y="93"/>
                  <a:pt x="10" y="91"/>
                </a:cubicBezTo>
                <a:cubicBezTo>
                  <a:pt x="11" y="90"/>
                  <a:pt x="12" y="90"/>
                  <a:pt x="12" y="89"/>
                </a:cubicBezTo>
                <a:cubicBezTo>
                  <a:pt x="14" y="88"/>
                  <a:pt x="14" y="88"/>
                  <a:pt x="14" y="87"/>
                </a:cubicBezTo>
                <a:cubicBezTo>
                  <a:pt x="15" y="87"/>
                  <a:pt x="15" y="86"/>
                  <a:pt x="14" y="85"/>
                </a:cubicBezTo>
                <a:cubicBezTo>
                  <a:pt x="14" y="84"/>
                  <a:pt x="14" y="84"/>
                  <a:pt x="14" y="84"/>
                </a:cubicBezTo>
                <a:cubicBezTo>
                  <a:pt x="14" y="84"/>
                  <a:pt x="14" y="84"/>
                  <a:pt x="14" y="84"/>
                </a:cubicBezTo>
                <a:cubicBezTo>
                  <a:pt x="14" y="83"/>
                  <a:pt x="13" y="83"/>
                  <a:pt x="13" y="83"/>
                </a:cubicBezTo>
                <a:cubicBezTo>
                  <a:pt x="12" y="82"/>
                  <a:pt x="12" y="82"/>
                  <a:pt x="11" y="82"/>
                </a:cubicBezTo>
                <a:cubicBezTo>
                  <a:pt x="9" y="82"/>
                  <a:pt x="9" y="82"/>
                  <a:pt x="9" y="82"/>
                </a:cubicBezTo>
                <a:cubicBezTo>
                  <a:pt x="9" y="82"/>
                  <a:pt x="8" y="82"/>
                  <a:pt x="7" y="82"/>
                </a:cubicBezTo>
                <a:cubicBezTo>
                  <a:pt x="5" y="82"/>
                  <a:pt x="3" y="82"/>
                  <a:pt x="2" y="82"/>
                </a:cubicBezTo>
                <a:cubicBezTo>
                  <a:pt x="2" y="82"/>
                  <a:pt x="2" y="80"/>
                  <a:pt x="2" y="80"/>
                </a:cubicBezTo>
                <a:cubicBezTo>
                  <a:pt x="2" y="79"/>
                  <a:pt x="4" y="79"/>
                  <a:pt x="6" y="77"/>
                </a:cubicBezTo>
                <a:cubicBezTo>
                  <a:pt x="7" y="77"/>
                  <a:pt x="8" y="77"/>
                  <a:pt x="8" y="76"/>
                </a:cubicBezTo>
                <a:cubicBezTo>
                  <a:pt x="10" y="75"/>
                  <a:pt x="11" y="75"/>
                  <a:pt x="11" y="75"/>
                </a:cubicBezTo>
                <a:cubicBezTo>
                  <a:pt x="11" y="74"/>
                  <a:pt x="11" y="74"/>
                  <a:pt x="11" y="73"/>
                </a:cubicBezTo>
                <a:cubicBezTo>
                  <a:pt x="11" y="72"/>
                  <a:pt x="11" y="72"/>
                  <a:pt x="11" y="72"/>
                </a:cubicBezTo>
                <a:cubicBezTo>
                  <a:pt x="11" y="72"/>
                  <a:pt x="11" y="72"/>
                  <a:pt x="11" y="72"/>
                </a:cubicBezTo>
                <a:cubicBezTo>
                  <a:pt x="11" y="70"/>
                  <a:pt x="10" y="70"/>
                  <a:pt x="10" y="70"/>
                </a:cubicBezTo>
                <a:cubicBezTo>
                  <a:pt x="10" y="70"/>
                  <a:pt x="10" y="70"/>
                  <a:pt x="8" y="69"/>
                </a:cubicBezTo>
                <a:cubicBezTo>
                  <a:pt x="7" y="69"/>
                  <a:pt x="6" y="69"/>
                  <a:pt x="5" y="68"/>
                </a:cubicBezTo>
                <a:cubicBezTo>
                  <a:pt x="2" y="68"/>
                  <a:pt x="1" y="67"/>
                  <a:pt x="0" y="67"/>
                </a:cubicBezTo>
                <a:cubicBezTo>
                  <a:pt x="0" y="66"/>
                  <a:pt x="0" y="65"/>
                  <a:pt x="0" y="64"/>
                </a:cubicBezTo>
                <a:cubicBezTo>
                  <a:pt x="1" y="64"/>
                  <a:pt x="2" y="64"/>
                  <a:pt x="5" y="63"/>
                </a:cubicBezTo>
                <a:cubicBezTo>
                  <a:pt x="6" y="63"/>
                  <a:pt x="7" y="63"/>
                  <a:pt x="7" y="63"/>
                </a:cubicBezTo>
                <a:cubicBezTo>
                  <a:pt x="10" y="62"/>
                  <a:pt x="10" y="62"/>
                  <a:pt x="10" y="62"/>
                </a:cubicBezTo>
                <a:cubicBezTo>
                  <a:pt x="11" y="61"/>
                  <a:pt x="11" y="61"/>
                  <a:pt x="11" y="60"/>
                </a:cubicBezTo>
                <a:cubicBezTo>
                  <a:pt x="11" y="59"/>
                  <a:pt x="11" y="59"/>
                  <a:pt x="11" y="59"/>
                </a:cubicBezTo>
                <a:cubicBezTo>
                  <a:pt x="11" y="59"/>
                  <a:pt x="11" y="59"/>
                  <a:pt x="11" y="59"/>
                </a:cubicBezTo>
                <a:cubicBezTo>
                  <a:pt x="11" y="58"/>
                  <a:pt x="11" y="57"/>
                  <a:pt x="11" y="57"/>
                </a:cubicBezTo>
                <a:cubicBezTo>
                  <a:pt x="11" y="57"/>
                  <a:pt x="10" y="56"/>
                  <a:pt x="9" y="55"/>
                </a:cubicBezTo>
                <a:cubicBezTo>
                  <a:pt x="8" y="55"/>
                  <a:pt x="7" y="55"/>
                  <a:pt x="6" y="54"/>
                </a:cubicBezTo>
                <a:cubicBezTo>
                  <a:pt x="4" y="53"/>
                  <a:pt x="2" y="52"/>
                  <a:pt x="2" y="52"/>
                </a:cubicBezTo>
                <a:cubicBezTo>
                  <a:pt x="2" y="51"/>
                  <a:pt x="2" y="50"/>
                  <a:pt x="2" y="49"/>
                </a:cubicBezTo>
                <a:cubicBezTo>
                  <a:pt x="3" y="49"/>
                  <a:pt x="4" y="49"/>
                  <a:pt x="6" y="49"/>
                </a:cubicBezTo>
                <a:cubicBezTo>
                  <a:pt x="7" y="49"/>
                  <a:pt x="7" y="49"/>
                  <a:pt x="7" y="49"/>
                </a:cubicBezTo>
                <a:cubicBezTo>
                  <a:pt x="8" y="49"/>
                  <a:pt x="9" y="49"/>
                  <a:pt x="10" y="49"/>
                </a:cubicBezTo>
                <a:cubicBezTo>
                  <a:pt x="10" y="49"/>
                  <a:pt x="11" y="49"/>
                  <a:pt x="12" y="49"/>
                </a:cubicBezTo>
                <a:cubicBezTo>
                  <a:pt x="12" y="49"/>
                  <a:pt x="13" y="49"/>
                  <a:pt x="13" y="49"/>
                </a:cubicBezTo>
                <a:cubicBezTo>
                  <a:pt x="13" y="49"/>
                  <a:pt x="13" y="48"/>
                  <a:pt x="14" y="47"/>
                </a:cubicBezTo>
                <a:cubicBezTo>
                  <a:pt x="14" y="47"/>
                  <a:pt x="14" y="47"/>
                  <a:pt x="14" y="47"/>
                </a:cubicBezTo>
                <a:cubicBezTo>
                  <a:pt x="14" y="46"/>
                  <a:pt x="14" y="46"/>
                  <a:pt x="14" y="46"/>
                </a:cubicBezTo>
                <a:cubicBezTo>
                  <a:pt x="15" y="45"/>
                  <a:pt x="15" y="45"/>
                  <a:pt x="14" y="44"/>
                </a:cubicBezTo>
                <a:cubicBezTo>
                  <a:pt x="14" y="44"/>
                  <a:pt x="14" y="44"/>
                  <a:pt x="12" y="42"/>
                </a:cubicBezTo>
                <a:cubicBezTo>
                  <a:pt x="12" y="42"/>
                  <a:pt x="11" y="41"/>
                  <a:pt x="10" y="41"/>
                </a:cubicBezTo>
                <a:cubicBezTo>
                  <a:pt x="8" y="39"/>
                  <a:pt x="7" y="38"/>
                  <a:pt x="7" y="37"/>
                </a:cubicBezTo>
                <a:cubicBezTo>
                  <a:pt x="7" y="37"/>
                  <a:pt x="8" y="35"/>
                  <a:pt x="8" y="35"/>
                </a:cubicBezTo>
                <a:cubicBezTo>
                  <a:pt x="9" y="35"/>
                  <a:pt x="11" y="35"/>
                  <a:pt x="13" y="36"/>
                </a:cubicBezTo>
                <a:cubicBezTo>
                  <a:pt x="14" y="36"/>
                  <a:pt x="14" y="36"/>
                  <a:pt x="15" y="37"/>
                </a:cubicBezTo>
                <a:cubicBezTo>
                  <a:pt x="17" y="37"/>
                  <a:pt x="17" y="37"/>
                  <a:pt x="18" y="37"/>
                </a:cubicBezTo>
                <a:cubicBezTo>
                  <a:pt x="18" y="37"/>
                  <a:pt x="18" y="37"/>
                  <a:pt x="18" y="37"/>
                </a:cubicBezTo>
                <a:cubicBezTo>
                  <a:pt x="18" y="37"/>
                  <a:pt x="18" y="37"/>
                  <a:pt x="18" y="37"/>
                </a:cubicBezTo>
                <a:cubicBezTo>
                  <a:pt x="18" y="37"/>
                  <a:pt x="19" y="37"/>
                  <a:pt x="20" y="35"/>
                </a:cubicBezTo>
                <a:cubicBezTo>
                  <a:pt x="20" y="35"/>
                  <a:pt x="20" y="35"/>
                  <a:pt x="20" y="35"/>
                </a:cubicBezTo>
                <a:cubicBezTo>
                  <a:pt x="20" y="35"/>
                  <a:pt x="20" y="35"/>
                  <a:pt x="20" y="35"/>
                </a:cubicBezTo>
                <a:cubicBezTo>
                  <a:pt x="21" y="34"/>
                  <a:pt x="21" y="33"/>
                  <a:pt x="21" y="33"/>
                </a:cubicBezTo>
                <a:cubicBezTo>
                  <a:pt x="21" y="33"/>
                  <a:pt x="21" y="32"/>
                  <a:pt x="19" y="31"/>
                </a:cubicBezTo>
                <a:cubicBezTo>
                  <a:pt x="19" y="30"/>
                  <a:pt x="18" y="29"/>
                  <a:pt x="18" y="28"/>
                </a:cubicBezTo>
                <a:cubicBezTo>
                  <a:pt x="16" y="26"/>
                  <a:pt x="15" y="25"/>
                  <a:pt x="15" y="24"/>
                </a:cubicBezTo>
                <a:cubicBezTo>
                  <a:pt x="15" y="24"/>
                  <a:pt x="16" y="23"/>
                  <a:pt x="17" y="22"/>
                </a:cubicBezTo>
                <a:cubicBezTo>
                  <a:pt x="17" y="22"/>
                  <a:pt x="19" y="23"/>
                  <a:pt x="21" y="24"/>
                </a:cubicBezTo>
                <a:cubicBezTo>
                  <a:pt x="22" y="25"/>
                  <a:pt x="23" y="25"/>
                  <a:pt x="23" y="26"/>
                </a:cubicBezTo>
                <a:cubicBezTo>
                  <a:pt x="25" y="27"/>
                  <a:pt x="26" y="27"/>
                  <a:pt x="26" y="27"/>
                </a:cubicBezTo>
                <a:cubicBezTo>
                  <a:pt x="26" y="27"/>
                  <a:pt x="26" y="27"/>
                  <a:pt x="26" y="27"/>
                </a:cubicBezTo>
                <a:cubicBezTo>
                  <a:pt x="26" y="27"/>
                  <a:pt x="26" y="27"/>
                  <a:pt x="26" y="27"/>
                </a:cubicBezTo>
                <a:cubicBezTo>
                  <a:pt x="27" y="27"/>
                  <a:pt x="27" y="26"/>
                  <a:pt x="28" y="25"/>
                </a:cubicBezTo>
                <a:cubicBezTo>
                  <a:pt x="29" y="25"/>
                  <a:pt x="29" y="25"/>
                  <a:pt x="29" y="25"/>
                </a:cubicBezTo>
                <a:cubicBezTo>
                  <a:pt x="29" y="25"/>
                  <a:pt x="29" y="25"/>
                  <a:pt x="29" y="25"/>
                </a:cubicBezTo>
                <a:cubicBezTo>
                  <a:pt x="29" y="24"/>
                  <a:pt x="30" y="24"/>
                  <a:pt x="30" y="23"/>
                </a:cubicBezTo>
                <a:cubicBezTo>
                  <a:pt x="30" y="23"/>
                  <a:pt x="30" y="23"/>
                  <a:pt x="29" y="21"/>
                </a:cubicBezTo>
                <a:cubicBezTo>
                  <a:pt x="28" y="20"/>
                  <a:pt x="28" y="19"/>
                  <a:pt x="28" y="18"/>
                </a:cubicBezTo>
                <a:cubicBezTo>
                  <a:pt x="27" y="16"/>
                  <a:pt x="26" y="14"/>
                  <a:pt x="26" y="14"/>
                </a:cubicBezTo>
                <a:cubicBezTo>
                  <a:pt x="26" y="13"/>
                  <a:pt x="27" y="12"/>
                  <a:pt x="28" y="12"/>
                </a:cubicBezTo>
                <a:cubicBezTo>
                  <a:pt x="28" y="12"/>
                  <a:pt x="30" y="13"/>
                  <a:pt x="32" y="15"/>
                </a:cubicBezTo>
                <a:cubicBezTo>
                  <a:pt x="32" y="16"/>
                  <a:pt x="33" y="16"/>
                  <a:pt x="34" y="17"/>
                </a:cubicBezTo>
                <a:cubicBezTo>
                  <a:pt x="36" y="18"/>
                  <a:pt x="36" y="18"/>
                  <a:pt x="36" y="19"/>
                </a:cubicBezTo>
                <a:cubicBezTo>
                  <a:pt x="36" y="19"/>
                  <a:pt x="36" y="19"/>
                  <a:pt x="36" y="19"/>
                </a:cubicBezTo>
                <a:cubicBezTo>
                  <a:pt x="37" y="19"/>
                  <a:pt x="37" y="18"/>
                  <a:pt x="38" y="18"/>
                </a:cubicBezTo>
                <a:cubicBezTo>
                  <a:pt x="39" y="18"/>
                  <a:pt x="39" y="18"/>
                  <a:pt x="39" y="18"/>
                </a:cubicBezTo>
                <a:cubicBezTo>
                  <a:pt x="39" y="17"/>
                  <a:pt x="39" y="17"/>
                  <a:pt x="39" y="17"/>
                </a:cubicBezTo>
                <a:cubicBezTo>
                  <a:pt x="40" y="17"/>
                  <a:pt x="40" y="16"/>
                  <a:pt x="40" y="16"/>
                </a:cubicBezTo>
                <a:cubicBezTo>
                  <a:pt x="41" y="16"/>
                  <a:pt x="40" y="15"/>
                  <a:pt x="40" y="13"/>
                </a:cubicBezTo>
                <a:cubicBezTo>
                  <a:pt x="40" y="12"/>
                  <a:pt x="40" y="11"/>
                  <a:pt x="40" y="10"/>
                </a:cubicBezTo>
                <a:cubicBezTo>
                  <a:pt x="39" y="8"/>
                  <a:pt x="39" y="6"/>
                  <a:pt x="39" y="6"/>
                </a:cubicBezTo>
                <a:cubicBezTo>
                  <a:pt x="39" y="5"/>
                  <a:pt x="41" y="5"/>
                  <a:pt x="41" y="5"/>
                </a:cubicBezTo>
                <a:cubicBezTo>
                  <a:pt x="41" y="5"/>
                  <a:pt x="41" y="5"/>
                  <a:pt x="41" y="5"/>
                </a:cubicBezTo>
                <a:cubicBezTo>
                  <a:pt x="42" y="5"/>
                  <a:pt x="43" y="6"/>
                  <a:pt x="44" y="8"/>
                </a:cubicBezTo>
                <a:cubicBezTo>
                  <a:pt x="45" y="9"/>
                  <a:pt x="45" y="10"/>
                  <a:pt x="46" y="11"/>
                </a:cubicBezTo>
                <a:cubicBezTo>
                  <a:pt x="47" y="12"/>
                  <a:pt x="47" y="13"/>
                  <a:pt x="48" y="13"/>
                </a:cubicBezTo>
                <a:cubicBezTo>
                  <a:pt x="48" y="13"/>
                  <a:pt x="48" y="13"/>
                  <a:pt x="48" y="13"/>
                </a:cubicBezTo>
                <a:cubicBezTo>
                  <a:pt x="49" y="13"/>
                  <a:pt x="49" y="13"/>
                  <a:pt x="50" y="13"/>
                </a:cubicBezTo>
                <a:cubicBezTo>
                  <a:pt x="51" y="13"/>
                  <a:pt x="51" y="13"/>
                  <a:pt x="51" y="13"/>
                </a:cubicBezTo>
                <a:cubicBezTo>
                  <a:pt x="51" y="12"/>
                  <a:pt x="51" y="12"/>
                  <a:pt x="51" y="12"/>
                </a:cubicBezTo>
                <a:cubicBezTo>
                  <a:pt x="52" y="12"/>
                  <a:pt x="52" y="12"/>
                  <a:pt x="53" y="11"/>
                </a:cubicBezTo>
                <a:cubicBezTo>
                  <a:pt x="53" y="11"/>
                  <a:pt x="53" y="11"/>
                  <a:pt x="53" y="9"/>
                </a:cubicBezTo>
                <a:cubicBezTo>
                  <a:pt x="53" y="8"/>
                  <a:pt x="53" y="7"/>
                  <a:pt x="53" y="6"/>
                </a:cubicBezTo>
                <a:cubicBezTo>
                  <a:pt x="53" y="3"/>
                  <a:pt x="54" y="1"/>
                  <a:pt x="54" y="1"/>
                </a:cubicBezTo>
                <a:cubicBezTo>
                  <a:pt x="54" y="1"/>
                  <a:pt x="55" y="1"/>
                  <a:pt x="56" y="1"/>
                </a:cubicBezTo>
                <a:cubicBezTo>
                  <a:pt x="56" y="1"/>
                  <a:pt x="56" y="1"/>
                  <a:pt x="56" y="1"/>
                </a:cubicBezTo>
                <a:cubicBezTo>
                  <a:pt x="56" y="1"/>
                  <a:pt x="57" y="2"/>
                  <a:pt x="58" y="5"/>
                </a:cubicBezTo>
                <a:cubicBezTo>
                  <a:pt x="59" y="6"/>
                  <a:pt x="59" y="7"/>
                  <a:pt x="59" y="7"/>
                </a:cubicBezTo>
                <a:cubicBezTo>
                  <a:pt x="60" y="10"/>
                  <a:pt x="60" y="10"/>
                  <a:pt x="61" y="10"/>
                </a:cubicBezTo>
                <a:cubicBezTo>
                  <a:pt x="61" y="10"/>
                  <a:pt x="61" y="10"/>
                  <a:pt x="62" y="10"/>
                </a:cubicBezTo>
                <a:cubicBezTo>
                  <a:pt x="62" y="10"/>
                  <a:pt x="63" y="10"/>
                  <a:pt x="63" y="10"/>
                </a:cubicBezTo>
                <a:cubicBezTo>
                  <a:pt x="64" y="11"/>
                  <a:pt x="64" y="11"/>
                  <a:pt x="64" y="11"/>
                </a:cubicBezTo>
                <a:cubicBezTo>
                  <a:pt x="64" y="10"/>
                  <a:pt x="64" y="10"/>
                  <a:pt x="64" y="10"/>
                </a:cubicBezTo>
                <a:cubicBezTo>
                  <a:pt x="65" y="10"/>
                  <a:pt x="65" y="10"/>
                  <a:pt x="66" y="10"/>
                </a:cubicBezTo>
                <a:cubicBezTo>
                  <a:pt x="66" y="9"/>
                  <a:pt x="66" y="9"/>
                  <a:pt x="66" y="7"/>
                </a:cubicBezTo>
                <a:cubicBezTo>
                  <a:pt x="67" y="6"/>
                  <a:pt x="67" y="5"/>
                  <a:pt x="67" y="4"/>
                </a:cubicBezTo>
                <a:cubicBezTo>
                  <a:pt x="68" y="2"/>
                  <a:pt x="69" y="0"/>
                  <a:pt x="69" y="0"/>
                </a:cubicBezTo>
                <a:cubicBezTo>
                  <a:pt x="69" y="0"/>
                  <a:pt x="69" y="0"/>
                  <a:pt x="70" y="0"/>
                </a:cubicBezTo>
                <a:cubicBezTo>
                  <a:pt x="71" y="0"/>
                  <a:pt x="71" y="0"/>
                  <a:pt x="71" y="0"/>
                </a:cubicBezTo>
                <a:cubicBezTo>
                  <a:pt x="72" y="0"/>
                  <a:pt x="72" y="2"/>
                  <a:pt x="73" y="5"/>
                </a:cubicBezTo>
                <a:cubicBezTo>
                  <a:pt x="73" y="6"/>
                  <a:pt x="73" y="7"/>
                  <a:pt x="73" y="7"/>
                </a:cubicBezTo>
                <a:cubicBezTo>
                  <a:pt x="73" y="10"/>
                  <a:pt x="73" y="10"/>
                  <a:pt x="74" y="10"/>
                </a:cubicBezTo>
                <a:cubicBezTo>
                  <a:pt x="74" y="10"/>
                  <a:pt x="74" y="11"/>
                  <a:pt x="76" y="11"/>
                </a:cubicBezTo>
                <a:cubicBezTo>
                  <a:pt x="76" y="11"/>
                  <a:pt x="76" y="11"/>
                  <a:pt x="76" y="11"/>
                </a:cubicBezTo>
                <a:cubicBezTo>
                  <a:pt x="76" y="11"/>
                  <a:pt x="76" y="11"/>
                  <a:pt x="76" y="11"/>
                </a:cubicBezTo>
                <a:cubicBezTo>
                  <a:pt x="77" y="11"/>
                  <a:pt x="77" y="11"/>
                  <a:pt x="78" y="11"/>
                </a:cubicBezTo>
                <a:cubicBezTo>
                  <a:pt x="78" y="11"/>
                  <a:pt x="78" y="11"/>
                  <a:pt x="79" y="11"/>
                </a:cubicBezTo>
                <a:cubicBezTo>
                  <a:pt x="79" y="11"/>
                  <a:pt x="79" y="11"/>
                  <a:pt x="80" y="9"/>
                </a:cubicBezTo>
                <a:cubicBezTo>
                  <a:pt x="80" y="8"/>
                  <a:pt x="81" y="7"/>
                  <a:pt x="81" y="6"/>
                </a:cubicBezTo>
                <a:cubicBezTo>
                  <a:pt x="83" y="4"/>
                  <a:pt x="84" y="3"/>
                  <a:pt x="84" y="2"/>
                </a:cubicBezTo>
                <a:cubicBezTo>
                  <a:pt x="84" y="2"/>
                  <a:pt x="84" y="2"/>
                  <a:pt x="84" y="2"/>
                </a:cubicBezTo>
                <a:cubicBezTo>
                  <a:pt x="85" y="2"/>
                  <a:pt x="86" y="3"/>
                  <a:pt x="87" y="3"/>
                </a:cubicBezTo>
                <a:cubicBezTo>
                  <a:pt x="87" y="3"/>
                  <a:pt x="87" y="5"/>
                  <a:pt x="86" y="8"/>
                </a:cubicBezTo>
                <a:cubicBezTo>
                  <a:pt x="86" y="9"/>
                  <a:pt x="86" y="10"/>
                  <a:pt x="86" y="10"/>
                </a:cubicBezTo>
                <a:cubicBezTo>
                  <a:pt x="86" y="13"/>
                  <a:pt x="86" y="13"/>
                  <a:pt x="86" y="13"/>
                </a:cubicBezTo>
                <a:cubicBezTo>
                  <a:pt x="86" y="14"/>
                  <a:pt x="87" y="14"/>
                  <a:pt x="88" y="15"/>
                </a:cubicBezTo>
                <a:cubicBezTo>
                  <a:pt x="88" y="15"/>
                  <a:pt x="88" y="15"/>
                  <a:pt x="88" y="15"/>
                </a:cubicBezTo>
                <a:cubicBezTo>
                  <a:pt x="88" y="15"/>
                  <a:pt x="88" y="15"/>
                  <a:pt x="88" y="15"/>
                </a:cubicBezTo>
                <a:cubicBezTo>
                  <a:pt x="89" y="15"/>
                  <a:pt x="90" y="15"/>
                  <a:pt x="90" y="15"/>
                </a:cubicBezTo>
                <a:cubicBezTo>
                  <a:pt x="91" y="15"/>
                  <a:pt x="91" y="15"/>
                  <a:pt x="91" y="15"/>
                </a:cubicBezTo>
                <a:cubicBezTo>
                  <a:pt x="91" y="15"/>
                  <a:pt x="91" y="15"/>
                  <a:pt x="93" y="13"/>
                </a:cubicBezTo>
                <a:cubicBezTo>
                  <a:pt x="93" y="13"/>
                  <a:pt x="94" y="12"/>
                  <a:pt x="95" y="11"/>
                </a:cubicBezTo>
                <a:cubicBezTo>
                  <a:pt x="97" y="9"/>
                  <a:pt x="98" y="8"/>
                  <a:pt x="98" y="8"/>
                </a:cubicBezTo>
                <a:cubicBezTo>
                  <a:pt x="99" y="8"/>
                  <a:pt x="100" y="9"/>
                  <a:pt x="100" y="9"/>
                </a:cubicBezTo>
                <a:cubicBezTo>
                  <a:pt x="100" y="10"/>
                  <a:pt x="100" y="11"/>
                  <a:pt x="99" y="14"/>
                </a:cubicBezTo>
                <a:cubicBezTo>
                  <a:pt x="99" y="15"/>
                  <a:pt x="99" y="16"/>
                  <a:pt x="98" y="16"/>
                </a:cubicBezTo>
                <a:cubicBezTo>
                  <a:pt x="98" y="19"/>
                  <a:pt x="98" y="19"/>
                  <a:pt x="98" y="19"/>
                </a:cubicBezTo>
                <a:cubicBezTo>
                  <a:pt x="98" y="20"/>
                  <a:pt x="98" y="20"/>
                  <a:pt x="99" y="21"/>
                </a:cubicBezTo>
                <a:cubicBezTo>
                  <a:pt x="99" y="21"/>
                  <a:pt x="99" y="21"/>
                  <a:pt x="99" y="21"/>
                </a:cubicBezTo>
                <a:cubicBezTo>
                  <a:pt x="100" y="21"/>
                  <a:pt x="100" y="21"/>
                  <a:pt x="100" y="21"/>
                </a:cubicBezTo>
                <a:cubicBezTo>
                  <a:pt x="101" y="22"/>
                  <a:pt x="101" y="22"/>
                  <a:pt x="102" y="22"/>
                </a:cubicBezTo>
                <a:cubicBezTo>
                  <a:pt x="102" y="22"/>
                  <a:pt x="102" y="22"/>
                  <a:pt x="102" y="22"/>
                </a:cubicBezTo>
                <a:cubicBezTo>
                  <a:pt x="102" y="22"/>
                  <a:pt x="102" y="22"/>
                  <a:pt x="104" y="21"/>
                </a:cubicBezTo>
                <a:cubicBezTo>
                  <a:pt x="105" y="21"/>
                  <a:pt x="106" y="20"/>
                  <a:pt x="107" y="19"/>
                </a:cubicBezTo>
                <a:cubicBezTo>
                  <a:pt x="109" y="18"/>
                  <a:pt x="110" y="17"/>
                  <a:pt x="111" y="17"/>
                </a:cubicBezTo>
                <a:cubicBezTo>
                  <a:pt x="111" y="17"/>
                  <a:pt x="112" y="18"/>
                  <a:pt x="113" y="19"/>
                </a:cubicBezTo>
                <a:cubicBezTo>
                  <a:pt x="112" y="19"/>
                  <a:pt x="112" y="21"/>
                  <a:pt x="110" y="23"/>
                </a:cubicBezTo>
                <a:cubicBezTo>
                  <a:pt x="110" y="24"/>
                  <a:pt x="109" y="25"/>
                  <a:pt x="109" y="25"/>
                </a:cubicBezTo>
                <a:cubicBezTo>
                  <a:pt x="108" y="27"/>
                  <a:pt x="108" y="28"/>
                  <a:pt x="108" y="28"/>
                </a:cubicBezTo>
                <a:cubicBezTo>
                  <a:pt x="108" y="28"/>
                  <a:pt x="108" y="29"/>
                  <a:pt x="109" y="30"/>
                </a:cubicBezTo>
                <a:cubicBezTo>
                  <a:pt x="109" y="30"/>
                  <a:pt x="109" y="30"/>
                  <a:pt x="109" y="30"/>
                </a:cubicBezTo>
                <a:cubicBezTo>
                  <a:pt x="109" y="30"/>
                  <a:pt x="109" y="30"/>
                  <a:pt x="109" y="30"/>
                </a:cubicBezTo>
                <a:cubicBezTo>
                  <a:pt x="110" y="31"/>
                  <a:pt x="110" y="32"/>
                  <a:pt x="111" y="32"/>
                </a:cubicBezTo>
                <a:cubicBezTo>
                  <a:pt x="111" y="32"/>
                  <a:pt x="111" y="32"/>
                  <a:pt x="111" y="32"/>
                </a:cubicBezTo>
                <a:cubicBezTo>
                  <a:pt x="111" y="32"/>
                  <a:pt x="111" y="32"/>
                  <a:pt x="111" y="32"/>
                </a:cubicBezTo>
                <a:cubicBezTo>
                  <a:pt x="111" y="32"/>
                  <a:pt x="112" y="32"/>
                  <a:pt x="113" y="31"/>
                </a:cubicBezTo>
                <a:cubicBezTo>
                  <a:pt x="114" y="31"/>
                  <a:pt x="115" y="30"/>
                  <a:pt x="116" y="30"/>
                </a:cubicBezTo>
                <a:cubicBezTo>
                  <a:pt x="118" y="29"/>
                  <a:pt x="120" y="29"/>
                  <a:pt x="121" y="29"/>
                </a:cubicBezTo>
                <a:cubicBezTo>
                  <a:pt x="121" y="29"/>
                  <a:pt x="122" y="30"/>
                  <a:pt x="122" y="31"/>
                </a:cubicBezTo>
                <a:cubicBezTo>
                  <a:pt x="122" y="31"/>
                  <a:pt x="121" y="32"/>
                  <a:pt x="119" y="34"/>
                </a:cubicBezTo>
                <a:cubicBezTo>
                  <a:pt x="118" y="35"/>
                  <a:pt x="118" y="36"/>
                  <a:pt x="117" y="36"/>
                </a:cubicBezTo>
                <a:cubicBezTo>
                  <a:pt x="116" y="38"/>
                  <a:pt x="115" y="38"/>
                  <a:pt x="115" y="38"/>
                </a:cubicBezTo>
                <a:cubicBezTo>
                  <a:pt x="115" y="39"/>
                  <a:pt x="115" y="39"/>
                  <a:pt x="116" y="41"/>
                </a:cubicBezTo>
                <a:cubicBezTo>
                  <a:pt x="116" y="41"/>
                  <a:pt x="116" y="41"/>
                  <a:pt x="116" y="41"/>
                </a:cubicBezTo>
                <a:cubicBezTo>
                  <a:pt x="116" y="41"/>
                  <a:pt x="116" y="41"/>
                  <a:pt x="116" y="41"/>
                </a:cubicBezTo>
                <a:cubicBezTo>
                  <a:pt x="117" y="42"/>
                  <a:pt x="117" y="43"/>
                  <a:pt x="118" y="43"/>
                </a:cubicBezTo>
                <a:cubicBezTo>
                  <a:pt x="118" y="43"/>
                  <a:pt x="118" y="43"/>
                  <a:pt x="118" y="43"/>
                </a:cubicBezTo>
                <a:cubicBezTo>
                  <a:pt x="118" y="43"/>
                  <a:pt x="119" y="43"/>
                  <a:pt x="120" y="43"/>
                </a:cubicBezTo>
                <a:cubicBezTo>
                  <a:pt x="121" y="43"/>
                  <a:pt x="122" y="42"/>
                  <a:pt x="123" y="42"/>
                </a:cubicBezTo>
                <a:cubicBezTo>
                  <a:pt x="125" y="42"/>
                  <a:pt x="126" y="42"/>
                  <a:pt x="127" y="42"/>
                </a:cubicBezTo>
                <a:cubicBezTo>
                  <a:pt x="128" y="42"/>
                  <a:pt x="128" y="42"/>
                  <a:pt x="128" y="42"/>
                </a:cubicBezTo>
                <a:cubicBezTo>
                  <a:pt x="128" y="43"/>
                  <a:pt x="129" y="44"/>
                  <a:pt x="129" y="44"/>
                </a:cubicBezTo>
                <a:cubicBezTo>
                  <a:pt x="128" y="45"/>
                  <a:pt x="127" y="46"/>
                  <a:pt x="125" y="47"/>
                </a:cubicBezTo>
                <a:cubicBezTo>
                  <a:pt x="124" y="48"/>
                  <a:pt x="123" y="48"/>
                  <a:pt x="123" y="49"/>
                </a:cubicBezTo>
                <a:cubicBezTo>
                  <a:pt x="121" y="50"/>
                  <a:pt x="120" y="50"/>
                  <a:pt x="120" y="50"/>
                </a:cubicBezTo>
                <a:cubicBezTo>
                  <a:pt x="120" y="51"/>
                  <a:pt x="120" y="51"/>
                  <a:pt x="120" y="53"/>
                </a:cubicBezTo>
                <a:cubicBezTo>
                  <a:pt x="120" y="54"/>
                  <a:pt x="120" y="54"/>
                  <a:pt x="120" y="54"/>
                </a:cubicBezTo>
                <a:cubicBezTo>
                  <a:pt x="121" y="54"/>
                  <a:pt x="121" y="54"/>
                  <a:pt x="121" y="54"/>
                </a:cubicBezTo>
                <a:cubicBezTo>
                  <a:pt x="121" y="55"/>
                  <a:pt x="121" y="55"/>
                  <a:pt x="121" y="55"/>
                </a:cubicBezTo>
                <a:cubicBezTo>
                  <a:pt x="122" y="55"/>
                  <a:pt x="122" y="56"/>
                  <a:pt x="124" y="56"/>
                </a:cubicBezTo>
                <a:cubicBezTo>
                  <a:pt x="125" y="56"/>
                  <a:pt x="126" y="56"/>
                  <a:pt x="127" y="56"/>
                </a:cubicBezTo>
                <a:cubicBezTo>
                  <a:pt x="130" y="56"/>
                  <a:pt x="131" y="57"/>
                  <a:pt x="132" y="57"/>
                </a:cubicBezTo>
                <a:cubicBezTo>
                  <a:pt x="132" y="58"/>
                  <a:pt x="132" y="59"/>
                  <a:pt x="132" y="59"/>
                </a:cubicBezTo>
                <a:cubicBezTo>
                  <a:pt x="132" y="60"/>
                  <a:pt x="130" y="60"/>
                  <a:pt x="127" y="61"/>
                </a:cubicBezTo>
                <a:cubicBezTo>
                  <a:pt x="127" y="62"/>
                  <a:pt x="126" y="62"/>
                  <a:pt x="125" y="62"/>
                </a:cubicBezTo>
                <a:cubicBezTo>
                  <a:pt x="123" y="63"/>
                  <a:pt x="123" y="63"/>
                  <a:pt x="122" y="63"/>
                </a:cubicBezTo>
                <a:cubicBezTo>
                  <a:pt x="122" y="64"/>
                  <a:pt x="122" y="64"/>
                  <a:pt x="122" y="66"/>
                </a:cubicBezTo>
                <a:cubicBezTo>
                  <a:pt x="122" y="66"/>
                  <a:pt x="122" y="66"/>
                  <a:pt x="122" y="66"/>
                </a:cubicBezTo>
                <a:cubicBezTo>
                  <a:pt x="122" y="66"/>
                  <a:pt x="122" y="66"/>
                  <a:pt x="122" y="66"/>
                </a:cubicBezTo>
                <a:cubicBezTo>
                  <a:pt x="122" y="68"/>
                  <a:pt x="122" y="68"/>
                  <a:pt x="122" y="68"/>
                </a:cubicBezTo>
                <a:cubicBezTo>
                  <a:pt x="123" y="69"/>
                  <a:pt x="123" y="69"/>
                  <a:pt x="125" y="69"/>
                </a:cubicBezTo>
                <a:cubicBezTo>
                  <a:pt x="126" y="70"/>
                  <a:pt x="127" y="70"/>
                  <a:pt x="128" y="70"/>
                </a:cubicBezTo>
                <a:cubicBezTo>
                  <a:pt x="130" y="71"/>
                  <a:pt x="132" y="72"/>
                  <a:pt x="132" y="72"/>
                </a:cubicBezTo>
                <a:cubicBezTo>
                  <a:pt x="132" y="73"/>
                  <a:pt x="132" y="74"/>
                  <a:pt x="132" y="75"/>
                </a:cubicBezTo>
                <a:cubicBezTo>
                  <a:pt x="131" y="75"/>
                  <a:pt x="130" y="75"/>
                  <a:pt x="127" y="76"/>
                </a:cubicBezTo>
                <a:cubicBezTo>
                  <a:pt x="126" y="76"/>
                  <a:pt x="125" y="76"/>
                  <a:pt x="124" y="76"/>
                </a:cubicBezTo>
                <a:cubicBezTo>
                  <a:pt x="122" y="76"/>
                  <a:pt x="122" y="76"/>
                  <a:pt x="121" y="76"/>
                </a:cubicBezTo>
                <a:cubicBezTo>
                  <a:pt x="121" y="77"/>
                  <a:pt x="121" y="77"/>
                  <a:pt x="121" y="78"/>
                </a:cubicBezTo>
                <a:cubicBezTo>
                  <a:pt x="120" y="79"/>
                  <a:pt x="120" y="79"/>
                  <a:pt x="120" y="79"/>
                </a:cubicBezTo>
                <a:cubicBezTo>
                  <a:pt x="120" y="79"/>
                  <a:pt x="120" y="79"/>
                  <a:pt x="120" y="79"/>
                </a:cubicBezTo>
                <a:cubicBezTo>
                  <a:pt x="120" y="80"/>
                  <a:pt x="120" y="81"/>
                  <a:pt x="120" y="81"/>
                </a:cubicBezTo>
                <a:cubicBezTo>
                  <a:pt x="120" y="81"/>
                  <a:pt x="121" y="82"/>
                  <a:pt x="122" y="83"/>
                </a:cubicBezTo>
                <a:cubicBezTo>
                  <a:pt x="123" y="83"/>
                  <a:pt x="124" y="84"/>
                  <a:pt x="125" y="84"/>
                </a:cubicBezTo>
                <a:cubicBezTo>
                  <a:pt x="127" y="86"/>
                  <a:pt x="128" y="87"/>
                  <a:pt x="129" y="87"/>
                </a:cubicBezTo>
                <a:cubicBezTo>
                  <a:pt x="129" y="88"/>
                  <a:pt x="128" y="89"/>
                  <a:pt x="128" y="90"/>
                </a:cubicBezTo>
                <a:cubicBezTo>
                  <a:pt x="127" y="90"/>
                  <a:pt x="127" y="90"/>
                  <a:pt x="127" y="90"/>
                </a:cubicBezTo>
                <a:cubicBezTo>
                  <a:pt x="126" y="90"/>
                  <a:pt x="125" y="90"/>
                  <a:pt x="123" y="89"/>
                </a:cubicBezTo>
                <a:cubicBezTo>
                  <a:pt x="122" y="89"/>
                  <a:pt x="121" y="89"/>
                  <a:pt x="120" y="89"/>
                </a:cubicBezTo>
                <a:cubicBezTo>
                  <a:pt x="119" y="89"/>
                  <a:pt x="118" y="89"/>
                  <a:pt x="118" y="89"/>
                </a:cubicBezTo>
                <a:cubicBezTo>
                  <a:pt x="117" y="89"/>
                  <a:pt x="117" y="89"/>
                  <a:pt x="117" y="89"/>
                </a:cubicBezTo>
                <a:cubicBezTo>
                  <a:pt x="117" y="89"/>
                  <a:pt x="117" y="89"/>
                  <a:pt x="116" y="91"/>
                </a:cubicBezTo>
                <a:cubicBezTo>
                  <a:pt x="115" y="91"/>
                  <a:pt x="115" y="91"/>
                  <a:pt x="115" y="91"/>
                </a:cubicBezTo>
                <a:cubicBezTo>
                  <a:pt x="116" y="91"/>
                  <a:pt x="116" y="91"/>
                  <a:pt x="116" y="91"/>
                </a:cubicBezTo>
                <a:cubicBezTo>
                  <a:pt x="115" y="92"/>
                  <a:pt x="115" y="93"/>
                  <a:pt x="115" y="93"/>
                </a:cubicBezTo>
                <a:cubicBezTo>
                  <a:pt x="115" y="94"/>
                  <a:pt x="116" y="94"/>
                  <a:pt x="117" y="95"/>
                </a:cubicBezTo>
                <a:cubicBezTo>
                  <a:pt x="118" y="96"/>
                  <a:pt x="118" y="97"/>
                  <a:pt x="119" y="97"/>
                </a:cubicBezTo>
                <a:cubicBezTo>
                  <a:pt x="121" y="99"/>
                  <a:pt x="122" y="101"/>
                  <a:pt x="122" y="101"/>
                </a:cubicBezTo>
                <a:cubicBezTo>
                  <a:pt x="122" y="102"/>
                  <a:pt x="121" y="103"/>
                  <a:pt x="121" y="103"/>
                </a:cubicBezTo>
                <a:cubicBezTo>
                  <a:pt x="120" y="103"/>
                  <a:pt x="118" y="103"/>
                  <a:pt x="116" y="102"/>
                </a:cubicBezTo>
                <a:cubicBezTo>
                  <a:pt x="115" y="101"/>
                  <a:pt x="114" y="101"/>
                  <a:pt x="114" y="101"/>
                </a:cubicBezTo>
                <a:cubicBezTo>
                  <a:pt x="112" y="100"/>
                  <a:pt x="111" y="100"/>
                  <a:pt x="111" y="100"/>
                </a:cubicBezTo>
                <a:cubicBezTo>
                  <a:pt x="111" y="100"/>
                  <a:pt x="111" y="100"/>
                  <a:pt x="111" y="100"/>
                </a:cubicBezTo>
                <a:cubicBezTo>
                  <a:pt x="111" y="100"/>
                  <a:pt x="111" y="100"/>
                  <a:pt x="111" y="100"/>
                </a:cubicBezTo>
                <a:cubicBezTo>
                  <a:pt x="110" y="100"/>
                  <a:pt x="110" y="100"/>
                  <a:pt x="109" y="101"/>
                </a:cubicBezTo>
                <a:cubicBezTo>
                  <a:pt x="109" y="101"/>
                  <a:pt x="109" y="101"/>
                  <a:pt x="109" y="101"/>
                </a:cubicBezTo>
                <a:cubicBezTo>
                  <a:pt x="109" y="102"/>
                  <a:pt x="109" y="102"/>
                  <a:pt x="109" y="102"/>
                </a:cubicBezTo>
                <a:cubicBezTo>
                  <a:pt x="108" y="103"/>
                  <a:pt x="108" y="103"/>
                  <a:pt x="108" y="104"/>
                </a:cubicBezTo>
                <a:cubicBezTo>
                  <a:pt x="108" y="104"/>
                  <a:pt x="108" y="104"/>
                  <a:pt x="109" y="106"/>
                </a:cubicBezTo>
                <a:cubicBezTo>
                  <a:pt x="109" y="107"/>
                  <a:pt x="110" y="108"/>
                  <a:pt x="110" y="109"/>
                </a:cubicBezTo>
                <a:cubicBezTo>
                  <a:pt x="112" y="111"/>
                  <a:pt x="112" y="113"/>
                  <a:pt x="112" y="113"/>
                </a:cubicBezTo>
                <a:cubicBezTo>
                  <a:pt x="112" y="114"/>
                  <a:pt x="111" y="115"/>
                  <a:pt x="111" y="115"/>
                </a:cubicBezTo>
                <a:cubicBezTo>
                  <a:pt x="110" y="115"/>
                  <a:pt x="109" y="114"/>
                  <a:pt x="106" y="112"/>
                </a:cubicBezTo>
                <a:cubicBezTo>
                  <a:pt x="106" y="112"/>
                  <a:pt x="105" y="111"/>
                  <a:pt x="104" y="111"/>
                </a:cubicBezTo>
                <a:cubicBezTo>
                  <a:pt x="102" y="109"/>
                  <a:pt x="102" y="109"/>
                  <a:pt x="102" y="109"/>
                </a:cubicBezTo>
                <a:cubicBezTo>
                  <a:pt x="101" y="109"/>
                  <a:pt x="101" y="109"/>
                  <a:pt x="100" y="110"/>
                </a:cubicBezTo>
                <a:cubicBezTo>
                  <a:pt x="99" y="110"/>
                  <a:pt x="99" y="110"/>
                  <a:pt x="99" y="110"/>
                </a:cubicBezTo>
                <a:cubicBezTo>
                  <a:pt x="99" y="111"/>
                  <a:pt x="99" y="111"/>
                  <a:pt x="99" y="111"/>
                </a:cubicBezTo>
                <a:cubicBezTo>
                  <a:pt x="98" y="111"/>
                  <a:pt x="98" y="112"/>
                  <a:pt x="98" y="112"/>
                </a:cubicBezTo>
                <a:cubicBezTo>
                  <a:pt x="98" y="113"/>
                  <a:pt x="98" y="113"/>
                  <a:pt x="98" y="115"/>
                </a:cubicBezTo>
                <a:cubicBezTo>
                  <a:pt x="99" y="116"/>
                  <a:pt x="99" y="117"/>
                  <a:pt x="99" y="118"/>
                </a:cubicBezTo>
                <a:cubicBezTo>
                  <a:pt x="100" y="120"/>
                  <a:pt x="100" y="122"/>
                  <a:pt x="100" y="122"/>
                </a:cubicBezTo>
                <a:cubicBezTo>
                  <a:pt x="100" y="123"/>
                  <a:pt x="99" y="124"/>
                  <a:pt x="98" y="124"/>
                </a:cubicBezTo>
                <a:cubicBezTo>
                  <a:pt x="98" y="123"/>
                  <a:pt x="96" y="122"/>
                  <a:pt x="95" y="120"/>
                </a:cubicBezTo>
                <a:cubicBezTo>
                  <a:pt x="94" y="120"/>
                  <a:pt x="93" y="119"/>
                  <a:pt x="93" y="118"/>
                </a:cubicBezTo>
                <a:cubicBezTo>
                  <a:pt x="91" y="117"/>
                  <a:pt x="91" y="116"/>
                  <a:pt x="91" y="116"/>
                </a:cubicBezTo>
                <a:cubicBezTo>
                  <a:pt x="90" y="116"/>
                  <a:pt x="90" y="116"/>
                  <a:pt x="90" y="116"/>
                </a:cubicBezTo>
                <a:cubicBezTo>
                  <a:pt x="90" y="116"/>
                  <a:pt x="89" y="116"/>
                  <a:pt x="89" y="117"/>
                </a:cubicBezTo>
                <a:cubicBezTo>
                  <a:pt x="88" y="117"/>
                  <a:pt x="88" y="117"/>
                  <a:pt x="88" y="117"/>
                </a:cubicBezTo>
                <a:cubicBezTo>
                  <a:pt x="88" y="117"/>
                  <a:pt x="88" y="117"/>
                  <a:pt x="88" y="117"/>
                </a:cubicBezTo>
                <a:cubicBezTo>
                  <a:pt x="87" y="118"/>
                  <a:pt x="86" y="118"/>
                  <a:pt x="86" y="118"/>
                </a:cubicBezTo>
                <a:cubicBezTo>
                  <a:pt x="86" y="119"/>
                  <a:pt x="86" y="119"/>
                  <a:pt x="86" y="121"/>
                </a:cubicBezTo>
                <a:cubicBezTo>
                  <a:pt x="86" y="122"/>
                  <a:pt x="86" y="123"/>
                  <a:pt x="86" y="124"/>
                </a:cubicBezTo>
                <a:cubicBezTo>
                  <a:pt x="86" y="126"/>
                  <a:pt x="86" y="128"/>
                  <a:pt x="86" y="129"/>
                </a:cubicBezTo>
                <a:cubicBezTo>
                  <a:pt x="86" y="129"/>
                  <a:pt x="85" y="129"/>
                  <a:pt x="84" y="129"/>
                </a:cubicBezTo>
                <a:cubicBezTo>
                  <a:pt x="84" y="129"/>
                  <a:pt x="84" y="129"/>
                  <a:pt x="84" y="129"/>
                </a:cubicBezTo>
                <a:cubicBezTo>
                  <a:pt x="84" y="129"/>
                  <a:pt x="83" y="128"/>
                  <a:pt x="81" y="125"/>
                </a:cubicBezTo>
                <a:cubicBezTo>
                  <a:pt x="81" y="125"/>
                  <a:pt x="80" y="124"/>
                  <a:pt x="80" y="123"/>
                </a:cubicBezTo>
                <a:cubicBezTo>
                  <a:pt x="79" y="121"/>
                  <a:pt x="79" y="121"/>
                  <a:pt x="78" y="121"/>
                </a:cubicBezTo>
                <a:cubicBezTo>
                  <a:pt x="78" y="120"/>
                  <a:pt x="78" y="120"/>
                  <a:pt x="78" y="120"/>
                </a:cubicBezTo>
                <a:cubicBezTo>
                  <a:pt x="77" y="120"/>
                  <a:pt x="77" y="121"/>
                  <a:pt x="76" y="121"/>
                </a:cubicBezTo>
                <a:cubicBezTo>
                  <a:pt x="75" y="120"/>
                  <a:pt x="75" y="120"/>
                  <a:pt x="75" y="120"/>
                </a:cubicBezTo>
                <a:cubicBezTo>
                  <a:pt x="75" y="121"/>
                  <a:pt x="75" y="121"/>
                  <a:pt x="75" y="121"/>
                </a:cubicBezTo>
                <a:cubicBezTo>
                  <a:pt x="74" y="121"/>
                  <a:pt x="74" y="121"/>
                  <a:pt x="74" y="121"/>
                </a:cubicBezTo>
                <a:cubicBezTo>
                  <a:pt x="73" y="122"/>
                  <a:pt x="73" y="122"/>
                  <a:pt x="73" y="124"/>
                </a:cubicBezTo>
                <a:cubicBezTo>
                  <a:pt x="73" y="125"/>
                  <a:pt x="73" y="126"/>
                  <a:pt x="72" y="127"/>
                </a:cubicBezTo>
                <a:cubicBezTo>
                  <a:pt x="72" y="129"/>
                  <a:pt x="71" y="131"/>
                  <a:pt x="71" y="132"/>
                </a:cubicBezTo>
                <a:cubicBezTo>
                  <a:pt x="71" y="132"/>
                  <a:pt x="70" y="132"/>
                  <a:pt x="70" y="132"/>
                </a:cubicBezTo>
                <a:close/>
                <a:moveTo>
                  <a:pt x="66" y="26"/>
                </a:moveTo>
                <a:cubicBezTo>
                  <a:pt x="44" y="26"/>
                  <a:pt x="26" y="44"/>
                  <a:pt x="26" y="66"/>
                </a:cubicBezTo>
                <a:cubicBezTo>
                  <a:pt x="26" y="88"/>
                  <a:pt x="44" y="106"/>
                  <a:pt x="66" y="106"/>
                </a:cubicBezTo>
                <a:cubicBezTo>
                  <a:pt x="88" y="106"/>
                  <a:pt x="106" y="88"/>
                  <a:pt x="106" y="66"/>
                </a:cubicBezTo>
                <a:cubicBezTo>
                  <a:pt x="106" y="44"/>
                  <a:pt x="88" y="26"/>
                  <a:pt x="66" y="26"/>
                </a:cubicBezTo>
                <a:close/>
              </a:path>
            </a:pathLst>
          </a:custGeom>
          <a:solidFill>
            <a:srgbClr val="1FD89C"/>
          </a:solidFill>
          <a:ln>
            <a:noFill/>
          </a:ln>
        </p:spPr>
        <p:txBody>
          <a:bodyPr vert="horz" wrap="square" lIns="91440" tIns="45720" rIns="91440" bIns="45720" numCol="1" anchor="t" anchorCtr="0" compatLnSpc="1"/>
          <a:lstStyle/>
          <a:p>
            <a:endParaRPr lang="en-US"/>
          </a:p>
        </p:txBody>
      </p:sp>
      <p:sp>
        <p:nvSpPr>
          <p:cNvPr id="30" name="Freeform 108"/>
          <p:cNvSpPr>
            <a:spLocks noEditPoints="1"/>
          </p:cNvSpPr>
          <p:nvPr/>
        </p:nvSpPr>
        <p:spPr bwMode="auto">
          <a:xfrm>
            <a:off x="704775" y="3895731"/>
            <a:ext cx="468312" cy="468312"/>
          </a:xfrm>
          <a:custGeom>
            <a:avLst/>
            <a:gdLst>
              <a:gd name="T0" fmla="*/ 39 w 42"/>
              <a:gd name="T1" fmla="*/ 15 h 42"/>
              <a:gd name="T2" fmla="*/ 37 w 42"/>
              <a:gd name="T3" fmla="*/ 13 h 42"/>
              <a:gd name="T4" fmla="*/ 37 w 42"/>
              <a:gd name="T5" fmla="*/ 11 h 42"/>
              <a:gd name="T6" fmla="*/ 35 w 42"/>
              <a:gd name="T7" fmla="*/ 10 h 42"/>
              <a:gd name="T8" fmla="*/ 35 w 42"/>
              <a:gd name="T9" fmla="*/ 7 h 42"/>
              <a:gd name="T10" fmla="*/ 32 w 42"/>
              <a:gd name="T11" fmla="*/ 7 h 42"/>
              <a:gd name="T12" fmla="*/ 31 w 42"/>
              <a:gd name="T13" fmla="*/ 4 h 42"/>
              <a:gd name="T14" fmla="*/ 28 w 42"/>
              <a:gd name="T15" fmla="*/ 5 h 42"/>
              <a:gd name="T16" fmla="*/ 27 w 42"/>
              <a:gd name="T17" fmla="*/ 2 h 42"/>
              <a:gd name="T18" fmla="*/ 24 w 42"/>
              <a:gd name="T19" fmla="*/ 3 h 42"/>
              <a:gd name="T20" fmla="*/ 23 w 42"/>
              <a:gd name="T21" fmla="*/ 1 h 42"/>
              <a:gd name="T22" fmla="*/ 20 w 42"/>
              <a:gd name="T23" fmla="*/ 3 h 42"/>
              <a:gd name="T24" fmla="*/ 18 w 42"/>
              <a:gd name="T25" fmla="*/ 1 h 42"/>
              <a:gd name="T26" fmla="*/ 16 w 42"/>
              <a:gd name="T27" fmla="*/ 3 h 42"/>
              <a:gd name="T28" fmla="*/ 14 w 42"/>
              <a:gd name="T29" fmla="*/ 3 h 42"/>
              <a:gd name="T30" fmla="*/ 12 w 42"/>
              <a:gd name="T31" fmla="*/ 5 h 42"/>
              <a:gd name="T32" fmla="*/ 10 w 42"/>
              <a:gd name="T33" fmla="*/ 5 h 42"/>
              <a:gd name="T34" fmla="*/ 9 w 42"/>
              <a:gd name="T35" fmla="*/ 7 h 42"/>
              <a:gd name="T36" fmla="*/ 6 w 42"/>
              <a:gd name="T37" fmla="*/ 7 h 42"/>
              <a:gd name="T38" fmla="*/ 6 w 42"/>
              <a:gd name="T39" fmla="*/ 10 h 42"/>
              <a:gd name="T40" fmla="*/ 4 w 42"/>
              <a:gd name="T41" fmla="*/ 11 h 42"/>
              <a:gd name="T42" fmla="*/ 4 w 42"/>
              <a:gd name="T43" fmla="*/ 14 h 42"/>
              <a:gd name="T44" fmla="*/ 2 w 42"/>
              <a:gd name="T45" fmla="*/ 15 h 42"/>
              <a:gd name="T46" fmla="*/ 3 w 42"/>
              <a:gd name="T47" fmla="*/ 18 h 42"/>
              <a:gd name="T48" fmla="*/ 1 w 42"/>
              <a:gd name="T49" fmla="*/ 20 h 42"/>
              <a:gd name="T50" fmla="*/ 3 w 42"/>
              <a:gd name="T51" fmla="*/ 22 h 42"/>
              <a:gd name="T52" fmla="*/ 2 w 42"/>
              <a:gd name="T53" fmla="*/ 24 h 42"/>
              <a:gd name="T54" fmla="*/ 4 w 42"/>
              <a:gd name="T55" fmla="*/ 26 h 42"/>
              <a:gd name="T56" fmla="*/ 3 w 42"/>
              <a:gd name="T57" fmla="*/ 28 h 42"/>
              <a:gd name="T58" fmla="*/ 5 w 42"/>
              <a:gd name="T59" fmla="*/ 30 h 42"/>
              <a:gd name="T60" fmla="*/ 5 w 42"/>
              <a:gd name="T61" fmla="*/ 32 h 42"/>
              <a:gd name="T62" fmla="*/ 8 w 42"/>
              <a:gd name="T63" fmla="*/ 33 h 42"/>
              <a:gd name="T64" fmla="*/ 8 w 42"/>
              <a:gd name="T65" fmla="*/ 36 h 42"/>
              <a:gd name="T66" fmla="*/ 11 w 42"/>
              <a:gd name="T67" fmla="*/ 36 h 42"/>
              <a:gd name="T68" fmla="*/ 12 w 42"/>
              <a:gd name="T69" fmla="*/ 38 h 42"/>
              <a:gd name="T70" fmla="*/ 15 w 42"/>
              <a:gd name="T71" fmla="*/ 38 h 42"/>
              <a:gd name="T72" fmla="*/ 16 w 42"/>
              <a:gd name="T73" fmla="*/ 40 h 42"/>
              <a:gd name="T74" fmla="*/ 19 w 42"/>
              <a:gd name="T75" fmla="*/ 39 h 42"/>
              <a:gd name="T76" fmla="*/ 21 w 42"/>
              <a:gd name="T77" fmla="*/ 40 h 42"/>
              <a:gd name="T78" fmla="*/ 23 w 42"/>
              <a:gd name="T79" fmla="*/ 38 h 42"/>
              <a:gd name="T80" fmla="*/ 25 w 42"/>
              <a:gd name="T81" fmla="*/ 40 h 42"/>
              <a:gd name="T82" fmla="*/ 27 w 42"/>
              <a:gd name="T83" fmla="*/ 37 h 42"/>
              <a:gd name="T84" fmla="*/ 29 w 42"/>
              <a:gd name="T85" fmla="*/ 38 h 42"/>
              <a:gd name="T86" fmla="*/ 31 w 42"/>
              <a:gd name="T87" fmla="*/ 35 h 42"/>
              <a:gd name="T88" fmla="*/ 33 w 42"/>
              <a:gd name="T89" fmla="*/ 36 h 42"/>
              <a:gd name="T90" fmla="*/ 34 w 42"/>
              <a:gd name="T91" fmla="*/ 33 h 42"/>
              <a:gd name="T92" fmla="*/ 36 w 42"/>
              <a:gd name="T93" fmla="*/ 32 h 42"/>
              <a:gd name="T94" fmla="*/ 36 w 42"/>
              <a:gd name="T95" fmla="*/ 29 h 42"/>
              <a:gd name="T96" fmla="*/ 38 w 42"/>
              <a:gd name="T97" fmla="*/ 28 h 42"/>
              <a:gd name="T98" fmla="*/ 38 w 42"/>
              <a:gd name="T99" fmla="*/ 25 h 42"/>
              <a:gd name="T100" fmla="*/ 40 w 42"/>
              <a:gd name="T101" fmla="*/ 24 h 42"/>
              <a:gd name="T102" fmla="*/ 38 w 42"/>
              <a:gd name="T103" fmla="*/ 21 h 42"/>
              <a:gd name="T104" fmla="*/ 40 w 42"/>
              <a:gd name="T105" fmla="*/ 20 h 42"/>
              <a:gd name="T106" fmla="*/ 38 w 42"/>
              <a:gd name="T107" fmla="*/ 17 h 42"/>
              <a:gd name="T108" fmla="*/ 23 w 42"/>
              <a:gd name="T109" fmla="*/ 28 h 42"/>
              <a:gd name="T110" fmla="*/ 21 w 42"/>
              <a:gd name="T111" fmla="*/ 23 h 42"/>
              <a:gd name="T112" fmla="*/ 21 w 42"/>
              <a:gd name="T113" fmla="*/ 23 h 42"/>
              <a:gd name="T114" fmla="*/ 8 w 42"/>
              <a:gd name="T115" fmla="*/ 27 h 42"/>
              <a:gd name="T116" fmla="*/ 31 w 42"/>
              <a:gd name="T117" fmla="*/ 12 h 42"/>
              <a:gd name="T118" fmla="*/ 16 w 42"/>
              <a:gd name="T119" fmla="*/ 8 h 42"/>
              <a:gd name="T120" fmla="*/ 29 w 42"/>
              <a:gd name="T121" fmla="*/ 32 h 42"/>
              <a:gd name="T122" fmla="*/ 28 w 42"/>
              <a:gd name="T12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 h="42">
                <a:moveTo>
                  <a:pt x="38" y="17"/>
                </a:moveTo>
                <a:cubicBezTo>
                  <a:pt x="38" y="17"/>
                  <a:pt x="38" y="17"/>
                  <a:pt x="38" y="17"/>
                </a:cubicBezTo>
                <a:cubicBezTo>
                  <a:pt x="38" y="16"/>
                  <a:pt x="38" y="16"/>
                  <a:pt x="38" y="16"/>
                </a:cubicBezTo>
                <a:cubicBezTo>
                  <a:pt x="38" y="16"/>
                  <a:pt x="39" y="16"/>
                  <a:pt x="39" y="15"/>
                </a:cubicBezTo>
                <a:cubicBezTo>
                  <a:pt x="40" y="15"/>
                  <a:pt x="41" y="14"/>
                  <a:pt x="41" y="14"/>
                </a:cubicBezTo>
                <a:cubicBezTo>
                  <a:pt x="40" y="13"/>
                  <a:pt x="40" y="13"/>
                  <a:pt x="40" y="13"/>
                </a:cubicBezTo>
                <a:cubicBezTo>
                  <a:pt x="40" y="13"/>
                  <a:pt x="39" y="13"/>
                  <a:pt x="39" y="13"/>
                </a:cubicBezTo>
                <a:cubicBezTo>
                  <a:pt x="38" y="13"/>
                  <a:pt x="37" y="13"/>
                  <a:pt x="37" y="13"/>
                </a:cubicBezTo>
                <a:cubicBezTo>
                  <a:pt x="37" y="13"/>
                  <a:pt x="37" y="13"/>
                  <a:pt x="37" y="13"/>
                </a:cubicBezTo>
                <a:cubicBezTo>
                  <a:pt x="37" y="13"/>
                  <a:pt x="37" y="13"/>
                  <a:pt x="37" y="13"/>
                </a:cubicBezTo>
                <a:cubicBezTo>
                  <a:pt x="36" y="12"/>
                  <a:pt x="36" y="12"/>
                  <a:pt x="36" y="12"/>
                </a:cubicBezTo>
                <a:cubicBezTo>
                  <a:pt x="36" y="12"/>
                  <a:pt x="37" y="12"/>
                  <a:pt x="37" y="11"/>
                </a:cubicBezTo>
                <a:cubicBezTo>
                  <a:pt x="38" y="10"/>
                  <a:pt x="38" y="10"/>
                  <a:pt x="38" y="10"/>
                </a:cubicBezTo>
                <a:cubicBezTo>
                  <a:pt x="38" y="9"/>
                  <a:pt x="38" y="9"/>
                  <a:pt x="38" y="9"/>
                </a:cubicBezTo>
                <a:cubicBezTo>
                  <a:pt x="38" y="9"/>
                  <a:pt x="37" y="9"/>
                  <a:pt x="36" y="9"/>
                </a:cubicBezTo>
                <a:cubicBezTo>
                  <a:pt x="36" y="9"/>
                  <a:pt x="35" y="10"/>
                  <a:pt x="35" y="10"/>
                </a:cubicBezTo>
                <a:cubicBezTo>
                  <a:pt x="34" y="9"/>
                  <a:pt x="34" y="9"/>
                  <a:pt x="34" y="9"/>
                </a:cubicBezTo>
                <a:cubicBezTo>
                  <a:pt x="34" y="9"/>
                  <a:pt x="34" y="9"/>
                  <a:pt x="34" y="9"/>
                </a:cubicBezTo>
                <a:cubicBezTo>
                  <a:pt x="34" y="9"/>
                  <a:pt x="34" y="9"/>
                  <a:pt x="34" y="9"/>
                </a:cubicBezTo>
                <a:cubicBezTo>
                  <a:pt x="34" y="9"/>
                  <a:pt x="34" y="8"/>
                  <a:pt x="35" y="7"/>
                </a:cubicBezTo>
                <a:cubicBezTo>
                  <a:pt x="35" y="7"/>
                  <a:pt x="35" y="6"/>
                  <a:pt x="35" y="6"/>
                </a:cubicBezTo>
                <a:cubicBezTo>
                  <a:pt x="35" y="5"/>
                  <a:pt x="35" y="5"/>
                  <a:pt x="35" y="5"/>
                </a:cubicBezTo>
                <a:cubicBezTo>
                  <a:pt x="35" y="5"/>
                  <a:pt x="34" y="5"/>
                  <a:pt x="33" y="6"/>
                </a:cubicBezTo>
                <a:cubicBezTo>
                  <a:pt x="33" y="6"/>
                  <a:pt x="32" y="7"/>
                  <a:pt x="32" y="7"/>
                </a:cubicBezTo>
                <a:cubicBezTo>
                  <a:pt x="31" y="6"/>
                  <a:pt x="31" y="6"/>
                  <a:pt x="31" y="6"/>
                </a:cubicBezTo>
                <a:cubicBezTo>
                  <a:pt x="31" y="6"/>
                  <a:pt x="31" y="6"/>
                  <a:pt x="31" y="6"/>
                </a:cubicBezTo>
                <a:cubicBezTo>
                  <a:pt x="31" y="6"/>
                  <a:pt x="31" y="6"/>
                  <a:pt x="31" y="6"/>
                </a:cubicBezTo>
                <a:cubicBezTo>
                  <a:pt x="31" y="6"/>
                  <a:pt x="31" y="5"/>
                  <a:pt x="31" y="4"/>
                </a:cubicBezTo>
                <a:cubicBezTo>
                  <a:pt x="31" y="4"/>
                  <a:pt x="32" y="3"/>
                  <a:pt x="32" y="3"/>
                </a:cubicBezTo>
                <a:cubicBezTo>
                  <a:pt x="31" y="2"/>
                  <a:pt x="31" y="2"/>
                  <a:pt x="31" y="2"/>
                </a:cubicBezTo>
                <a:cubicBezTo>
                  <a:pt x="31" y="2"/>
                  <a:pt x="30" y="3"/>
                  <a:pt x="29" y="3"/>
                </a:cubicBezTo>
                <a:cubicBezTo>
                  <a:pt x="29" y="4"/>
                  <a:pt x="28" y="5"/>
                  <a:pt x="28" y="5"/>
                </a:cubicBezTo>
                <a:cubicBezTo>
                  <a:pt x="28" y="4"/>
                  <a:pt x="28" y="4"/>
                  <a:pt x="28" y="4"/>
                </a:cubicBezTo>
                <a:cubicBezTo>
                  <a:pt x="28" y="4"/>
                  <a:pt x="28" y="4"/>
                  <a:pt x="28" y="4"/>
                </a:cubicBezTo>
                <a:cubicBezTo>
                  <a:pt x="27" y="4"/>
                  <a:pt x="27" y="4"/>
                  <a:pt x="27" y="4"/>
                </a:cubicBezTo>
                <a:cubicBezTo>
                  <a:pt x="27" y="4"/>
                  <a:pt x="27" y="3"/>
                  <a:pt x="27" y="2"/>
                </a:cubicBezTo>
                <a:cubicBezTo>
                  <a:pt x="27" y="2"/>
                  <a:pt x="27" y="1"/>
                  <a:pt x="27" y="1"/>
                </a:cubicBezTo>
                <a:cubicBezTo>
                  <a:pt x="26" y="0"/>
                  <a:pt x="26" y="0"/>
                  <a:pt x="26" y="0"/>
                </a:cubicBezTo>
                <a:cubicBezTo>
                  <a:pt x="26" y="1"/>
                  <a:pt x="26" y="1"/>
                  <a:pt x="25" y="2"/>
                </a:cubicBezTo>
                <a:cubicBezTo>
                  <a:pt x="25" y="3"/>
                  <a:pt x="24" y="3"/>
                  <a:pt x="24" y="3"/>
                </a:cubicBezTo>
                <a:cubicBezTo>
                  <a:pt x="24" y="3"/>
                  <a:pt x="24" y="3"/>
                  <a:pt x="24" y="3"/>
                </a:cubicBezTo>
                <a:cubicBezTo>
                  <a:pt x="24" y="3"/>
                  <a:pt x="24" y="3"/>
                  <a:pt x="24" y="3"/>
                </a:cubicBezTo>
                <a:cubicBezTo>
                  <a:pt x="23" y="3"/>
                  <a:pt x="23" y="3"/>
                  <a:pt x="23" y="3"/>
                </a:cubicBezTo>
                <a:cubicBezTo>
                  <a:pt x="23" y="3"/>
                  <a:pt x="23" y="2"/>
                  <a:pt x="23" y="1"/>
                </a:cubicBezTo>
                <a:cubicBezTo>
                  <a:pt x="23" y="1"/>
                  <a:pt x="23" y="0"/>
                  <a:pt x="22" y="0"/>
                </a:cubicBezTo>
                <a:cubicBezTo>
                  <a:pt x="21" y="0"/>
                  <a:pt x="21" y="0"/>
                  <a:pt x="21" y="0"/>
                </a:cubicBezTo>
                <a:cubicBezTo>
                  <a:pt x="21" y="0"/>
                  <a:pt x="21" y="1"/>
                  <a:pt x="21" y="1"/>
                </a:cubicBezTo>
                <a:cubicBezTo>
                  <a:pt x="20" y="2"/>
                  <a:pt x="20" y="3"/>
                  <a:pt x="20" y="3"/>
                </a:cubicBezTo>
                <a:cubicBezTo>
                  <a:pt x="20" y="3"/>
                  <a:pt x="20" y="3"/>
                  <a:pt x="20" y="3"/>
                </a:cubicBezTo>
                <a:cubicBezTo>
                  <a:pt x="20" y="3"/>
                  <a:pt x="20" y="3"/>
                  <a:pt x="20" y="3"/>
                </a:cubicBezTo>
                <a:cubicBezTo>
                  <a:pt x="19" y="3"/>
                  <a:pt x="19" y="3"/>
                  <a:pt x="19" y="3"/>
                </a:cubicBezTo>
                <a:cubicBezTo>
                  <a:pt x="19" y="3"/>
                  <a:pt x="19" y="2"/>
                  <a:pt x="18" y="1"/>
                </a:cubicBezTo>
                <a:cubicBezTo>
                  <a:pt x="18" y="1"/>
                  <a:pt x="18" y="0"/>
                  <a:pt x="18" y="0"/>
                </a:cubicBezTo>
                <a:cubicBezTo>
                  <a:pt x="16" y="0"/>
                  <a:pt x="16" y="0"/>
                  <a:pt x="16" y="0"/>
                </a:cubicBezTo>
                <a:cubicBezTo>
                  <a:pt x="16" y="0"/>
                  <a:pt x="16" y="1"/>
                  <a:pt x="16" y="2"/>
                </a:cubicBezTo>
                <a:cubicBezTo>
                  <a:pt x="16" y="3"/>
                  <a:pt x="16" y="3"/>
                  <a:pt x="16" y="3"/>
                </a:cubicBezTo>
                <a:cubicBezTo>
                  <a:pt x="16" y="4"/>
                  <a:pt x="16" y="4"/>
                  <a:pt x="16" y="4"/>
                </a:cubicBezTo>
                <a:cubicBezTo>
                  <a:pt x="16" y="4"/>
                  <a:pt x="16" y="4"/>
                  <a:pt x="16" y="4"/>
                </a:cubicBezTo>
                <a:cubicBezTo>
                  <a:pt x="15" y="4"/>
                  <a:pt x="15" y="4"/>
                  <a:pt x="15" y="4"/>
                </a:cubicBezTo>
                <a:cubicBezTo>
                  <a:pt x="15" y="4"/>
                  <a:pt x="14" y="3"/>
                  <a:pt x="14" y="3"/>
                </a:cubicBezTo>
                <a:cubicBezTo>
                  <a:pt x="13" y="2"/>
                  <a:pt x="13" y="1"/>
                  <a:pt x="13" y="1"/>
                </a:cubicBezTo>
                <a:cubicBezTo>
                  <a:pt x="12" y="2"/>
                  <a:pt x="12" y="2"/>
                  <a:pt x="12" y="2"/>
                </a:cubicBezTo>
                <a:cubicBezTo>
                  <a:pt x="12" y="2"/>
                  <a:pt x="12" y="3"/>
                  <a:pt x="12" y="3"/>
                </a:cubicBezTo>
                <a:cubicBezTo>
                  <a:pt x="12" y="4"/>
                  <a:pt x="12" y="5"/>
                  <a:pt x="12" y="5"/>
                </a:cubicBezTo>
                <a:cubicBezTo>
                  <a:pt x="12" y="5"/>
                  <a:pt x="12" y="5"/>
                  <a:pt x="12" y="5"/>
                </a:cubicBezTo>
                <a:cubicBezTo>
                  <a:pt x="12" y="5"/>
                  <a:pt x="12" y="5"/>
                  <a:pt x="12" y="5"/>
                </a:cubicBezTo>
                <a:cubicBezTo>
                  <a:pt x="11" y="6"/>
                  <a:pt x="11" y="6"/>
                  <a:pt x="11" y="6"/>
                </a:cubicBezTo>
                <a:cubicBezTo>
                  <a:pt x="11" y="6"/>
                  <a:pt x="11" y="5"/>
                  <a:pt x="10" y="5"/>
                </a:cubicBezTo>
                <a:cubicBezTo>
                  <a:pt x="9" y="4"/>
                  <a:pt x="9" y="4"/>
                  <a:pt x="9" y="4"/>
                </a:cubicBezTo>
                <a:cubicBezTo>
                  <a:pt x="8" y="4"/>
                  <a:pt x="8" y="4"/>
                  <a:pt x="8" y="4"/>
                </a:cubicBezTo>
                <a:cubicBezTo>
                  <a:pt x="8" y="4"/>
                  <a:pt x="8" y="5"/>
                  <a:pt x="8" y="6"/>
                </a:cubicBezTo>
                <a:cubicBezTo>
                  <a:pt x="9" y="7"/>
                  <a:pt x="9" y="7"/>
                  <a:pt x="9" y="7"/>
                </a:cubicBezTo>
                <a:cubicBezTo>
                  <a:pt x="8" y="8"/>
                  <a:pt x="8" y="8"/>
                  <a:pt x="8" y="8"/>
                </a:cubicBezTo>
                <a:cubicBezTo>
                  <a:pt x="8" y="8"/>
                  <a:pt x="8" y="8"/>
                  <a:pt x="8" y="8"/>
                </a:cubicBezTo>
                <a:cubicBezTo>
                  <a:pt x="8" y="8"/>
                  <a:pt x="8" y="8"/>
                  <a:pt x="8" y="8"/>
                </a:cubicBezTo>
                <a:cubicBezTo>
                  <a:pt x="8" y="8"/>
                  <a:pt x="7" y="8"/>
                  <a:pt x="6" y="7"/>
                </a:cubicBezTo>
                <a:cubicBezTo>
                  <a:pt x="6" y="7"/>
                  <a:pt x="5" y="7"/>
                  <a:pt x="5" y="7"/>
                </a:cubicBezTo>
                <a:cubicBezTo>
                  <a:pt x="4" y="8"/>
                  <a:pt x="4" y="8"/>
                  <a:pt x="4" y="8"/>
                </a:cubicBezTo>
                <a:cubicBezTo>
                  <a:pt x="4" y="8"/>
                  <a:pt x="5" y="8"/>
                  <a:pt x="5" y="9"/>
                </a:cubicBezTo>
                <a:cubicBezTo>
                  <a:pt x="6" y="10"/>
                  <a:pt x="6" y="10"/>
                  <a:pt x="6" y="10"/>
                </a:cubicBezTo>
                <a:cubicBezTo>
                  <a:pt x="6" y="11"/>
                  <a:pt x="6" y="11"/>
                  <a:pt x="6" y="11"/>
                </a:cubicBezTo>
                <a:cubicBezTo>
                  <a:pt x="6" y="11"/>
                  <a:pt x="6" y="11"/>
                  <a:pt x="6" y="11"/>
                </a:cubicBezTo>
                <a:cubicBezTo>
                  <a:pt x="5" y="11"/>
                  <a:pt x="5" y="11"/>
                  <a:pt x="5" y="11"/>
                </a:cubicBezTo>
                <a:cubicBezTo>
                  <a:pt x="5" y="11"/>
                  <a:pt x="5" y="11"/>
                  <a:pt x="4" y="11"/>
                </a:cubicBezTo>
                <a:cubicBezTo>
                  <a:pt x="3" y="11"/>
                  <a:pt x="2" y="11"/>
                  <a:pt x="2" y="11"/>
                </a:cubicBezTo>
                <a:cubicBezTo>
                  <a:pt x="2" y="12"/>
                  <a:pt x="2" y="12"/>
                  <a:pt x="2" y="12"/>
                </a:cubicBezTo>
                <a:cubicBezTo>
                  <a:pt x="2" y="12"/>
                  <a:pt x="2" y="12"/>
                  <a:pt x="3" y="13"/>
                </a:cubicBezTo>
                <a:cubicBezTo>
                  <a:pt x="3" y="13"/>
                  <a:pt x="4" y="14"/>
                  <a:pt x="4" y="14"/>
                </a:cubicBezTo>
                <a:cubicBezTo>
                  <a:pt x="4" y="15"/>
                  <a:pt x="4" y="15"/>
                  <a:pt x="4" y="15"/>
                </a:cubicBezTo>
                <a:cubicBezTo>
                  <a:pt x="4" y="15"/>
                  <a:pt x="4" y="15"/>
                  <a:pt x="4" y="15"/>
                </a:cubicBezTo>
                <a:cubicBezTo>
                  <a:pt x="4" y="15"/>
                  <a:pt x="4" y="15"/>
                  <a:pt x="4" y="15"/>
                </a:cubicBezTo>
                <a:cubicBezTo>
                  <a:pt x="4" y="15"/>
                  <a:pt x="3" y="15"/>
                  <a:pt x="2" y="15"/>
                </a:cubicBezTo>
                <a:cubicBezTo>
                  <a:pt x="1" y="15"/>
                  <a:pt x="0" y="15"/>
                  <a:pt x="0" y="15"/>
                </a:cubicBezTo>
                <a:cubicBezTo>
                  <a:pt x="0" y="16"/>
                  <a:pt x="0" y="16"/>
                  <a:pt x="0" y="16"/>
                </a:cubicBezTo>
                <a:cubicBezTo>
                  <a:pt x="0" y="17"/>
                  <a:pt x="1" y="17"/>
                  <a:pt x="2" y="17"/>
                </a:cubicBezTo>
                <a:cubicBezTo>
                  <a:pt x="2" y="18"/>
                  <a:pt x="3" y="18"/>
                  <a:pt x="3" y="18"/>
                </a:cubicBezTo>
                <a:cubicBezTo>
                  <a:pt x="3" y="19"/>
                  <a:pt x="3" y="19"/>
                  <a:pt x="3" y="19"/>
                </a:cubicBezTo>
                <a:cubicBezTo>
                  <a:pt x="3" y="19"/>
                  <a:pt x="3" y="19"/>
                  <a:pt x="3" y="19"/>
                </a:cubicBezTo>
                <a:cubicBezTo>
                  <a:pt x="3" y="19"/>
                  <a:pt x="3" y="19"/>
                  <a:pt x="3" y="19"/>
                </a:cubicBezTo>
                <a:cubicBezTo>
                  <a:pt x="3" y="19"/>
                  <a:pt x="2" y="19"/>
                  <a:pt x="1" y="20"/>
                </a:cubicBezTo>
                <a:cubicBezTo>
                  <a:pt x="0" y="20"/>
                  <a:pt x="0" y="20"/>
                  <a:pt x="0" y="20"/>
                </a:cubicBezTo>
                <a:cubicBezTo>
                  <a:pt x="0" y="21"/>
                  <a:pt x="0" y="21"/>
                  <a:pt x="0" y="21"/>
                </a:cubicBezTo>
                <a:cubicBezTo>
                  <a:pt x="0" y="21"/>
                  <a:pt x="0" y="22"/>
                  <a:pt x="1" y="22"/>
                </a:cubicBezTo>
                <a:cubicBezTo>
                  <a:pt x="2" y="22"/>
                  <a:pt x="3" y="22"/>
                  <a:pt x="3" y="22"/>
                </a:cubicBezTo>
                <a:cubicBezTo>
                  <a:pt x="3" y="23"/>
                  <a:pt x="3" y="23"/>
                  <a:pt x="3" y="23"/>
                </a:cubicBezTo>
                <a:cubicBezTo>
                  <a:pt x="3" y="23"/>
                  <a:pt x="3" y="23"/>
                  <a:pt x="3" y="23"/>
                </a:cubicBezTo>
                <a:cubicBezTo>
                  <a:pt x="3" y="23"/>
                  <a:pt x="3" y="23"/>
                  <a:pt x="3" y="23"/>
                </a:cubicBezTo>
                <a:cubicBezTo>
                  <a:pt x="3" y="24"/>
                  <a:pt x="2" y="24"/>
                  <a:pt x="2" y="24"/>
                </a:cubicBezTo>
                <a:cubicBezTo>
                  <a:pt x="1" y="24"/>
                  <a:pt x="0" y="25"/>
                  <a:pt x="0" y="25"/>
                </a:cubicBezTo>
                <a:cubicBezTo>
                  <a:pt x="0" y="26"/>
                  <a:pt x="0" y="26"/>
                  <a:pt x="0" y="26"/>
                </a:cubicBezTo>
                <a:cubicBezTo>
                  <a:pt x="0" y="26"/>
                  <a:pt x="1" y="26"/>
                  <a:pt x="2" y="26"/>
                </a:cubicBezTo>
                <a:cubicBezTo>
                  <a:pt x="3" y="26"/>
                  <a:pt x="4" y="26"/>
                  <a:pt x="4" y="26"/>
                </a:cubicBezTo>
                <a:cubicBezTo>
                  <a:pt x="4" y="27"/>
                  <a:pt x="4" y="27"/>
                  <a:pt x="4" y="27"/>
                </a:cubicBezTo>
                <a:cubicBezTo>
                  <a:pt x="4" y="27"/>
                  <a:pt x="4" y="27"/>
                  <a:pt x="4" y="27"/>
                </a:cubicBezTo>
                <a:cubicBezTo>
                  <a:pt x="4" y="27"/>
                  <a:pt x="4" y="27"/>
                  <a:pt x="4" y="27"/>
                </a:cubicBezTo>
                <a:cubicBezTo>
                  <a:pt x="4" y="28"/>
                  <a:pt x="3" y="28"/>
                  <a:pt x="3" y="28"/>
                </a:cubicBezTo>
                <a:cubicBezTo>
                  <a:pt x="2" y="29"/>
                  <a:pt x="2" y="29"/>
                  <a:pt x="2" y="30"/>
                </a:cubicBezTo>
                <a:cubicBezTo>
                  <a:pt x="2" y="31"/>
                  <a:pt x="2" y="31"/>
                  <a:pt x="2" y="31"/>
                </a:cubicBezTo>
                <a:cubicBezTo>
                  <a:pt x="2" y="31"/>
                  <a:pt x="3" y="31"/>
                  <a:pt x="4" y="30"/>
                </a:cubicBezTo>
                <a:cubicBezTo>
                  <a:pt x="5" y="30"/>
                  <a:pt x="5" y="30"/>
                  <a:pt x="5" y="30"/>
                </a:cubicBezTo>
                <a:cubicBezTo>
                  <a:pt x="6" y="31"/>
                  <a:pt x="6" y="31"/>
                  <a:pt x="6" y="31"/>
                </a:cubicBezTo>
                <a:cubicBezTo>
                  <a:pt x="6" y="31"/>
                  <a:pt x="6" y="31"/>
                  <a:pt x="6" y="31"/>
                </a:cubicBezTo>
                <a:cubicBezTo>
                  <a:pt x="6" y="31"/>
                  <a:pt x="6" y="31"/>
                  <a:pt x="6" y="31"/>
                </a:cubicBezTo>
                <a:cubicBezTo>
                  <a:pt x="6" y="31"/>
                  <a:pt x="6" y="32"/>
                  <a:pt x="5" y="32"/>
                </a:cubicBezTo>
                <a:cubicBezTo>
                  <a:pt x="5" y="33"/>
                  <a:pt x="4" y="34"/>
                  <a:pt x="4" y="34"/>
                </a:cubicBezTo>
                <a:cubicBezTo>
                  <a:pt x="5" y="35"/>
                  <a:pt x="5" y="35"/>
                  <a:pt x="5" y="35"/>
                </a:cubicBezTo>
                <a:cubicBezTo>
                  <a:pt x="5" y="35"/>
                  <a:pt x="6" y="34"/>
                  <a:pt x="6" y="34"/>
                </a:cubicBezTo>
                <a:cubicBezTo>
                  <a:pt x="7" y="34"/>
                  <a:pt x="8" y="33"/>
                  <a:pt x="8" y="33"/>
                </a:cubicBezTo>
                <a:cubicBezTo>
                  <a:pt x="8" y="34"/>
                  <a:pt x="8" y="34"/>
                  <a:pt x="8" y="34"/>
                </a:cubicBezTo>
                <a:cubicBezTo>
                  <a:pt x="8" y="34"/>
                  <a:pt x="8" y="34"/>
                  <a:pt x="8" y="34"/>
                </a:cubicBezTo>
                <a:cubicBezTo>
                  <a:pt x="9" y="34"/>
                  <a:pt x="9" y="34"/>
                  <a:pt x="9" y="34"/>
                </a:cubicBezTo>
                <a:cubicBezTo>
                  <a:pt x="9" y="34"/>
                  <a:pt x="9" y="35"/>
                  <a:pt x="8" y="36"/>
                </a:cubicBezTo>
                <a:cubicBezTo>
                  <a:pt x="8" y="36"/>
                  <a:pt x="8" y="37"/>
                  <a:pt x="8" y="37"/>
                </a:cubicBezTo>
                <a:cubicBezTo>
                  <a:pt x="9" y="38"/>
                  <a:pt x="9" y="38"/>
                  <a:pt x="9" y="38"/>
                </a:cubicBezTo>
                <a:cubicBezTo>
                  <a:pt x="9" y="38"/>
                  <a:pt x="9" y="37"/>
                  <a:pt x="10" y="37"/>
                </a:cubicBezTo>
                <a:cubicBezTo>
                  <a:pt x="11" y="36"/>
                  <a:pt x="11" y="36"/>
                  <a:pt x="11" y="36"/>
                </a:cubicBezTo>
                <a:cubicBezTo>
                  <a:pt x="12" y="36"/>
                  <a:pt x="12" y="36"/>
                  <a:pt x="12" y="36"/>
                </a:cubicBezTo>
                <a:cubicBezTo>
                  <a:pt x="12" y="36"/>
                  <a:pt x="12" y="36"/>
                  <a:pt x="12" y="36"/>
                </a:cubicBezTo>
                <a:cubicBezTo>
                  <a:pt x="12" y="37"/>
                  <a:pt x="12" y="37"/>
                  <a:pt x="12" y="37"/>
                </a:cubicBezTo>
                <a:cubicBezTo>
                  <a:pt x="12" y="37"/>
                  <a:pt x="12" y="37"/>
                  <a:pt x="12" y="38"/>
                </a:cubicBezTo>
                <a:cubicBezTo>
                  <a:pt x="12" y="39"/>
                  <a:pt x="12" y="40"/>
                  <a:pt x="12" y="40"/>
                </a:cubicBezTo>
                <a:cubicBezTo>
                  <a:pt x="13" y="40"/>
                  <a:pt x="13" y="40"/>
                  <a:pt x="13" y="40"/>
                </a:cubicBezTo>
                <a:cubicBezTo>
                  <a:pt x="13" y="40"/>
                  <a:pt x="13" y="40"/>
                  <a:pt x="14" y="39"/>
                </a:cubicBezTo>
                <a:cubicBezTo>
                  <a:pt x="14" y="38"/>
                  <a:pt x="15" y="38"/>
                  <a:pt x="15" y="38"/>
                </a:cubicBezTo>
                <a:cubicBezTo>
                  <a:pt x="16" y="38"/>
                  <a:pt x="16" y="38"/>
                  <a:pt x="16" y="38"/>
                </a:cubicBezTo>
                <a:cubicBezTo>
                  <a:pt x="16" y="38"/>
                  <a:pt x="16" y="38"/>
                  <a:pt x="16" y="38"/>
                </a:cubicBezTo>
                <a:cubicBezTo>
                  <a:pt x="16" y="38"/>
                  <a:pt x="16" y="38"/>
                  <a:pt x="16" y="38"/>
                </a:cubicBezTo>
                <a:cubicBezTo>
                  <a:pt x="16" y="38"/>
                  <a:pt x="16" y="39"/>
                  <a:pt x="16" y="40"/>
                </a:cubicBezTo>
                <a:cubicBezTo>
                  <a:pt x="16" y="40"/>
                  <a:pt x="16" y="41"/>
                  <a:pt x="16" y="41"/>
                </a:cubicBezTo>
                <a:cubicBezTo>
                  <a:pt x="17" y="41"/>
                  <a:pt x="17" y="41"/>
                  <a:pt x="17" y="41"/>
                </a:cubicBezTo>
                <a:cubicBezTo>
                  <a:pt x="18" y="41"/>
                  <a:pt x="18" y="41"/>
                  <a:pt x="18" y="40"/>
                </a:cubicBezTo>
                <a:cubicBezTo>
                  <a:pt x="19" y="39"/>
                  <a:pt x="19" y="39"/>
                  <a:pt x="19" y="39"/>
                </a:cubicBezTo>
                <a:cubicBezTo>
                  <a:pt x="20" y="39"/>
                  <a:pt x="20" y="39"/>
                  <a:pt x="20" y="39"/>
                </a:cubicBezTo>
                <a:cubicBezTo>
                  <a:pt x="20" y="39"/>
                  <a:pt x="20" y="39"/>
                  <a:pt x="20" y="39"/>
                </a:cubicBezTo>
                <a:cubicBezTo>
                  <a:pt x="20" y="39"/>
                  <a:pt x="20" y="39"/>
                  <a:pt x="20" y="39"/>
                </a:cubicBezTo>
                <a:cubicBezTo>
                  <a:pt x="20" y="39"/>
                  <a:pt x="20" y="39"/>
                  <a:pt x="21" y="40"/>
                </a:cubicBezTo>
                <a:cubicBezTo>
                  <a:pt x="21" y="41"/>
                  <a:pt x="21" y="42"/>
                  <a:pt x="21" y="42"/>
                </a:cubicBezTo>
                <a:cubicBezTo>
                  <a:pt x="22" y="42"/>
                  <a:pt x="22" y="42"/>
                  <a:pt x="22" y="42"/>
                </a:cubicBezTo>
                <a:cubicBezTo>
                  <a:pt x="22" y="42"/>
                  <a:pt x="23" y="41"/>
                  <a:pt x="23" y="40"/>
                </a:cubicBezTo>
                <a:cubicBezTo>
                  <a:pt x="23" y="39"/>
                  <a:pt x="23" y="38"/>
                  <a:pt x="23" y="38"/>
                </a:cubicBezTo>
                <a:cubicBezTo>
                  <a:pt x="24" y="38"/>
                  <a:pt x="24" y="38"/>
                  <a:pt x="24" y="38"/>
                </a:cubicBezTo>
                <a:cubicBezTo>
                  <a:pt x="24" y="38"/>
                  <a:pt x="24" y="38"/>
                  <a:pt x="24" y="38"/>
                </a:cubicBezTo>
                <a:cubicBezTo>
                  <a:pt x="24" y="38"/>
                  <a:pt x="24" y="38"/>
                  <a:pt x="24" y="38"/>
                </a:cubicBezTo>
                <a:cubicBezTo>
                  <a:pt x="24" y="38"/>
                  <a:pt x="25" y="39"/>
                  <a:pt x="25" y="40"/>
                </a:cubicBezTo>
                <a:cubicBezTo>
                  <a:pt x="26" y="40"/>
                  <a:pt x="26" y="41"/>
                  <a:pt x="26" y="41"/>
                </a:cubicBezTo>
                <a:cubicBezTo>
                  <a:pt x="27" y="41"/>
                  <a:pt x="27" y="41"/>
                  <a:pt x="27" y="41"/>
                </a:cubicBezTo>
                <a:cubicBezTo>
                  <a:pt x="27" y="41"/>
                  <a:pt x="27" y="40"/>
                  <a:pt x="27" y="39"/>
                </a:cubicBezTo>
                <a:cubicBezTo>
                  <a:pt x="27" y="38"/>
                  <a:pt x="27" y="37"/>
                  <a:pt x="27" y="37"/>
                </a:cubicBezTo>
                <a:cubicBezTo>
                  <a:pt x="28" y="37"/>
                  <a:pt x="28" y="37"/>
                  <a:pt x="28" y="37"/>
                </a:cubicBezTo>
                <a:cubicBezTo>
                  <a:pt x="28" y="37"/>
                  <a:pt x="28" y="37"/>
                  <a:pt x="28" y="37"/>
                </a:cubicBezTo>
                <a:cubicBezTo>
                  <a:pt x="28" y="37"/>
                  <a:pt x="28" y="37"/>
                  <a:pt x="28" y="37"/>
                </a:cubicBezTo>
                <a:cubicBezTo>
                  <a:pt x="28" y="37"/>
                  <a:pt x="29" y="37"/>
                  <a:pt x="29" y="38"/>
                </a:cubicBezTo>
                <a:cubicBezTo>
                  <a:pt x="30" y="39"/>
                  <a:pt x="30" y="39"/>
                  <a:pt x="31" y="39"/>
                </a:cubicBezTo>
                <a:cubicBezTo>
                  <a:pt x="32" y="39"/>
                  <a:pt x="32" y="39"/>
                  <a:pt x="32" y="39"/>
                </a:cubicBezTo>
                <a:cubicBezTo>
                  <a:pt x="32" y="39"/>
                  <a:pt x="31" y="38"/>
                  <a:pt x="31" y="37"/>
                </a:cubicBezTo>
                <a:cubicBezTo>
                  <a:pt x="31" y="36"/>
                  <a:pt x="31" y="36"/>
                  <a:pt x="31" y="35"/>
                </a:cubicBezTo>
                <a:cubicBezTo>
                  <a:pt x="31" y="35"/>
                  <a:pt x="31" y="35"/>
                  <a:pt x="31" y="35"/>
                </a:cubicBezTo>
                <a:cubicBezTo>
                  <a:pt x="31" y="35"/>
                  <a:pt x="31" y="35"/>
                  <a:pt x="31" y="35"/>
                </a:cubicBezTo>
                <a:cubicBezTo>
                  <a:pt x="32" y="35"/>
                  <a:pt x="32" y="35"/>
                  <a:pt x="32" y="35"/>
                </a:cubicBezTo>
                <a:cubicBezTo>
                  <a:pt x="32" y="35"/>
                  <a:pt x="32" y="35"/>
                  <a:pt x="33" y="36"/>
                </a:cubicBezTo>
                <a:cubicBezTo>
                  <a:pt x="34" y="36"/>
                  <a:pt x="34" y="36"/>
                  <a:pt x="35" y="36"/>
                </a:cubicBezTo>
                <a:cubicBezTo>
                  <a:pt x="35" y="36"/>
                  <a:pt x="35" y="36"/>
                  <a:pt x="35" y="36"/>
                </a:cubicBezTo>
                <a:cubicBezTo>
                  <a:pt x="35" y="36"/>
                  <a:pt x="35" y="35"/>
                  <a:pt x="35" y="34"/>
                </a:cubicBezTo>
                <a:cubicBezTo>
                  <a:pt x="34" y="33"/>
                  <a:pt x="34" y="33"/>
                  <a:pt x="34" y="33"/>
                </a:cubicBezTo>
                <a:cubicBezTo>
                  <a:pt x="34" y="32"/>
                  <a:pt x="34" y="32"/>
                  <a:pt x="34" y="32"/>
                </a:cubicBezTo>
                <a:cubicBezTo>
                  <a:pt x="34" y="32"/>
                  <a:pt x="34" y="32"/>
                  <a:pt x="34" y="32"/>
                </a:cubicBezTo>
                <a:cubicBezTo>
                  <a:pt x="35" y="32"/>
                  <a:pt x="35" y="32"/>
                  <a:pt x="35" y="32"/>
                </a:cubicBezTo>
                <a:cubicBezTo>
                  <a:pt x="35" y="32"/>
                  <a:pt x="35" y="32"/>
                  <a:pt x="36" y="32"/>
                </a:cubicBezTo>
                <a:cubicBezTo>
                  <a:pt x="37" y="33"/>
                  <a:pt x="38" y="33"/>
                  <a:pt x="38" y="33"/>
                </a:cubicBezTo>
                <a:cubicBezTo>
                  <a:pt x="38" y="32"/>
                  <a:pt x="38" y="32"/>
                  <a:pt x="38" y="32"/>
                </a:cubicBezTo>
                <a:cubicBezTo>
                  <a:pt x="38" y="32"/>
                  <a:pt x="38" y="31"/>
                  <a:pt x="37" y="31"/>
                </a:cubicBezTo>
                <a:cubicBezTo>
                  <a:pt x="37" y="30"/>
                  <a:pt x="36" y="29"/>
                  <a:pt x="36" y="29"/>
                </a:cubicBezTo>
                <a:cubicBezTo>
                  <a:pt x="37" y="29"/>
                  <a:pt x="37" y="29"/>
                  <a:pt x="37" y="29"/>
                </a:cubicBezTo>
                <a:cubicBezTo>
                  <a:pt x="37" y="29"/>
                  <a:pt x="37" y="29"/>
                  <a:pt x="37" y="29"/>
                </a:cubicBezTo>
                <a:cubicBezTo>
                  <a:pt x="37" y="28"/>
                  <a:pt x="37" y="28"/>
                  <a:pt x="37" y="28"/>
                </a:cubicBezTo>
                <a:cubicBezTo>
                  <a:pt x="37" y="28"/>
                  <a:pt x="38" y="28"/>
                  <a:pt x="38" y="28"/>
                </a:cubicBezTo>
                <a:cubicBezTo>
                  <a:pt x="39" y="28"/>
                  <a:pt x="40" y="29"/>
                  <a:pt x="40" y="28"/>
                </a:cubicBezTo>
                <a:cubicBezTo>
                  <a:pt x="41" y="27"/>
                  <a:pt x="41" y="27"/>
                  <a:pt x="41" y="27"/>
                </a:cubicBezTo>
                <a:cubicBezTo>
                  <a:pt x="41" y="27"/>
                  <a:pt x="40" y="27"/>
                  <a:pt x="39" y="26"/>
                </a:cubicBezTo>
                <a:cubicBezTo>
                  <a:pt x="39" y="26"/>
                  <a:pt x="38" y="26"/>
                  <a:pt x="38" y="25"/>
                </a:cubicBezTo>
                <a:cubicBezTo>
                  <a:pt x="38" y="25"/>
                  <a:pt x="38" y="25"/>
                  <a:pt x="38" y="25"/>
                </a:cubicBezTo>
                <a:cubicBezTo>
                  <a:pt x="38" y="25"/>
                  <a:pt x="38" y="25"/>
                  <a:pt x="38" y="25"/>
                </a:cubicBezTo>
                <a:cubicBezTo>
                  <a:pt x="38" y="24"/>
                  <a:pt x="38" y="24"/>
                  <a:pt x="38" y="24"/>
                </a:cubicBezTo>
                <a:cubicBezTo>
                  <a:pt x="38" y="24"/>
                  <a:pt x="39" y="24"/>
                  <a:pt x="40" y="24"/>
                </a:cubicBezTo>
                <a:cubicBezTo>
                  <a:pt x="41" y="24"/>
                  <a:pt x="41" y="24"/>
                  <a:pt x="41" y="24"/>
                </a:cubicBezTo>
                <a:cubicBezTo>
                  <a:pt x="42" y="23"/>
                  <a:pt x="42" y="23"/>
                  <a:pt x="42" y="23"/>
                </a:cubicBezTo>
                <a:cubicBezTo>
                  <a:pt x="41" y="23"/>
                  <a:pt x="41" y="22"/>
                  <a:pt x="40" y="22"/>
                </a:cubicBezTo>
                <a:cubicBezTo>
                  <a:pt x="39" y="22"/>
                  <a:pt x="39" y="21"/>
                  <a:pt x="38" y="21"/>
                </a:cubicBezTo>
                <a:cubicBezTo>
                  <a:pt x="38" y="21"/>
                  <a:pt x="38" y="21"/>
                  <a:pt x="38" y="21"/>
                </a:cubicBezTo>
                <a:cubicBezTo>
                  <a:pt x="38" y="21"/>
                  <a:pt x="38" y="21"/>
                  <a:pt x="38" y="21"/>
                </a:cubicBezTo>
                <a:cubicBezTo>
                  <a:pt x="38" y="20"/>
                  <a:pt x="38" y="20"/>
                  <a:pt x="38" y="20"/>
                </a:cubicBezTo>
                <a:cubicBezTo>
                  <a:pt x="39" y="20"/>
                  <a:pt x="39" y="20"/>
                  <a:pt x="40" y="20"/>
                </a:cubicBezTo>
                <a:cubicBezTo>
                  <a:pt x="41" y="19"/>
                  <a:pt x="41" y="19"/>
                  <a:pt x="42" y="19"/>
                </a:cubicBezTo>
                <a:cubicBezTo>
                  <a:pt x="41" y="18"/>
                  <a:pt x="41" y="18"/>
                  <a:pt x="41" y="18"/>
                </a:cubicBezTo>
                <a:cubicBezTo>
                  <a:pt x="41" y="18"/>
                  <a:pt x="41" y="18"/>
                  <a:pt x="40" y="17"/>
                </a:cubicBezTo>
                <a:cubicBezTo>
                  <a:pt x="39" y="17"/>
                  <a:pt x="38" y="17"/>
                  <a:pt x="38" y="17"/>
                </a:cubicBezTo>
                <a:close/>
                <a:moveTo>
                  <a:pt x="10" y="29"/>
                </a:moveTo>
                <a:cubicBezTo>
                  <a:pt x="15" y="26"/>
                  <a:pt x="15" y="26"/>
                  <a:pt x="15" y="26"/>
                </a:cubicBezTo>
                <a:cubicBezTo>
                  <a:pt x="16" y="28"/>
                  <a:pt x="18" y="29"/>
                  <a:pt x="21" y="29"/>
                </a:cubicBezTo>
                <a:cubicBezTo>
                  <a:pt x="22" y="29"/>
                  <a:pt x="22" y="29"/>
                  <a:pt x="23" y="28"/>
                </a:cubicBezTo>
                <a:cubicBezTo>
                  <a:pt x="26" y="33"/>
                  <a:pt x="26" y="33"/>
                  <a:pt x="26" y="33"/>
                </a:cubicBezTo>
                <a:cubicBezTo>
                  <a:pt x="25" y="34"/>
                  <a:pt x="23" y="34"/>
                  <a:pt x="21" y="34"/>
                </a:cubicBezTo>
                <a:cubicBezTo>
                  <a:pt x="16" y="34"/>
                  <a:pt x="13" y="32"/>
                  <a:pt x="10" y="29"/>
                </a:cubicBezTo>
                <a:close/>
                <a:moveTo>
                  <a:pt x="21" y="23"/>
                </a:moveTo>
                <a:cubicBezTo>
                  <a:pt x="19" y="23"/>
                  <a:pt x="18" y="22"/>
                  <a:pt x="18" y="21"/>
                </a:cubicBezTo>
                <a:cubicBezTo>
                  <a:pt x="18" y="19"/>
                  <a:pt x="19" y="18"/>
                  <a:pt x="21" y="18"/>
                </a:cubicBezTo>
                <a:cubicBezTo>
                  <a:pt x="22" y="18"/>
                  <a:pt x="23" y="19"/>
                  <a:pt x="23" y="21"/>
                </a:cubicBezTo>
                <a:cubicBezTo>
                  <a:pt x="23" y="22"/>
                  <a:pt x="22" y="23"/>
                  <a:pt x="21" y="23"/>
                </a:cubicBezTo>
                <a:close/>
                <a:moveTo>
                  <a:pt x="16" y="14"/>
                </a:moveTo>
                <a:cubicBezTo>
                  <a:pt x="14" y="16"/>
                  <a:pt x="13" y="18"/>
                  <a:pt x="13" y="21"/>
                </a:cubicBezTo>
                <a:cubicBezTo>
                  <a:pt x="13" y="22"/>
                  <a:pt x="13" y="23"/>
                  <a:pt x="13" y="24"/>
                </a:cubicBezTo>
                <a:cubicBezTo>
                  <a:pt x="8" y="27"/>
                  <a:pt x="8" y="27"/>
                  <a:pt x="8" y="27"/>
                </a:cubicBezTo>
                <a:cubicBezTo>
                  <a:pt x="7" y="25"/>
                  <a:pt x="7" y="23"/>
                  <a:pt x="7" y="21"/>
                </a:cubicBezTo>
                <a:cubicBezTo>
                  <a:pt x="7" y="16"/>
                  <a:pt x="9" y="12"/>
                  <a:pt x="13" y="10"/>
                </a:cubicBezTo>
                <a:lnTo>
                  <a:pt x="16" y="14"/>
                </a:lnTo>
                <a:close/>
                <a:moveTo>
                  <a:pt x="31" y="12"/>
                </a:moveTo>
                <a:cubicBezTo>
                  <a:pt x="26" y="15"/>
                  <a:pt x="26" y="15"/>
                  <a:pt x="26" y="15"/>
                </a:cubicBezTo>
                <a:cubicBezTo>
                  <a:pt x="25" y="14"/>
                  <a:pt x="23" y="13"/>
                  <a:pt x="21" y="13"/>
                </a:cubicBezTo>
                <a:cubicBezTo>
                  <a:pt x="20" y="13"/>
                  <a:pt x="19" y="13"/>
                  <a:pt x="18" y="13"/>
                </a:cubicBezTo>
                <a:cubicBezTo>
                  <a:pt x="16" y="8"/>
                  <a:pt x="16" y="8"/>
                  <a:pt x="16" y="8"/>
                </a:cubicBezTo>
                <a:cubicBezTo>
                  <a:pt x="17" y="7"/>
                  <a:pt x="19" y="7"/>
                  <a:pt x="21" y="7"/>
                </a:cubicBezTo>
                <a:cubicBezTo>
                  <a:pt x="25" y="7"/>
                  <a:pt x="29" y="9"/>
                  <a:pt x="31" y="12"/>
                </a:cubicBezTo>
                <a:close/>
                <a:moveTo>
                  <a:pt x="34" y="21"/>
                </a:moveTo>
                <a:cubicBezTo>
                  <a:pt x="34" y="25"/>
                  <a:pt x="32" y="29"/>
                  <a:pt x="29" y="32"/>
                </a:cubicBezTo>
                <a:cubicBezTo>
                  <a:pt x="26" y="27"/>
                  <a:pt x="26" y="27"/>
                  <a:pt x="26" y="27"/>
                </a:cubicBezTo>
                <a:cubicBezTo>
                  <a:pt x="26" y="27"/>
                  <a:pt x="26" y="27"/>
                  <a:pt x="26" y="27"/>
                </a:cubicBezTo>
                <a:cubicBezTo>
                  <a:pt x="28" y="25"/>
                  <a:pt x="29" y="23"/>
                  <a:pt x="29" y="21"/>
                </a:cubicBezTo>
                <a:cubicBezTo>
                  <a:pt x="29" y="20"/>
                  <a:pt x="28" y="19"/>
                  <a:pt x="28" y="18"/>
                </a:cubicBezTo>
                <a:cubicBezTo>
                  <a:pt x="33" y="15"/>
                  <a:pt x="33" y="15"/>
                  <a:pt x="33" y="15"/>
                </a:cubicBezTo>
                <a:cubicBezTo>
                  <a:pt x="34" y="17"/>
                  <a:pt x="34" y="19"/>
                  <a:pt x="34" y="21"/>
                </a:cubicBezTo>
                <a:close/>
              </a:path>
            </a:pathLst>
          </a:custGeom>
          <a:solidFill>
            <a:srgbClr val="FF56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8"/>
          <p:cNvSpPr>
            <a:spLocks noEditPoints="1"/>
          </p:cNvSpPr>
          <p:nvPr/>
        </p:nvSpPr>
        <p:spPr bwMode="auto">
          <a:xfrm>
            <a:off x="6620701" y="2501329"/>
            <a:ext cx="906900" cy="907665"/>
          </a:xfrm>
          <a:custGeom>
            <a:avLst/>
            <a:gdLst>
              <a:gd name="T0" fmla="*/ 480 w 499"/>
              <a:gd name="T1" fmla="*/ 230 h 499"/>
              <a:gd name="T2" fmla="*/ 477 w 499"/>
              <a:gd name="T3" fmla="*/ 208 h 499"/>
              <a:gd name="T4" fmla="*/ 456 w 499"/>
              <a:gd name="T5" fmla="*/ 175 h 499"/>
              <a:gd name="T6" fmla="*/ 465 w 499"/>
              <a:gd name="T7" fmla="*/ 124 h 499"/>
              <a:gd name="T8" fmla="*/ 417 w 499"/>
              <a:gd name="T9" fmla="*/ 108 h 499"/>
              <a:gd name="T10" fmla="*/ 399 w 499"/>
              <a:gd name="T11" fmla="*/ 73 h 499"/>
              <a:gd name="T12" fmla="*/ 381 w 499"/>
              <a:gd name="T13" fmla="*/ 59 h 499"/>
              <a:gd name="T14" fmla="*/ 342 w 499"/>
              <a:gd name="T15" fmla="*/ 51 h 499"/>
              <a:gd name="T16" fmla="*/ 314 w 499"/>
              <a:gd name="T17" fmla="*/ 8 h 499"/>
              <a:gd name="T18" fmla="*/ 268 w 499"/>
              <a:gd name="T19" fmla="*/ 31 h 499"/>
              <a:gd name="T20" fmla="*/ 230 w 499"/>
              <a:gd name="T21" fmla="*/ 19 h 499"/>
              <a:gd name="T22" fmla="*/ 208 w 499"/>
              <a:gd name="T23" fmla="*/ 22 h 499"/>
              <a:gd name="T24" fmla="*/ 175 w 499"/>
              <a:gd name="T25" fmla="*/ 43 h 499"/>
              <a:gd name="T26" fmla="*/ 124 w 499"/>
              <a:gd name="T27" fmla="*/ 33 h 499"/>
              <a:gd name="T28" fmla="*/ 108 w 499"/>
              <a:gd name="T29" fmla="*/ 81 h 499"/>
              <a:gd name="T30" fmla="*/ 73 w 499"/>
              <a:gd name="T31" fmla="*/ 99 h 499"/>
              <a:gd name="T32" fmla="*/ 59 w 499"/>
              <a:gd name="T33" fmla="*/ 118 h 499"/>
              <a:gd name="T34" fmla="*/ 51 w 499"/>
              <a:gd name="T35" fmla="*/ 156 h 499"/>
              <a:gd name="T36" fmla="*/ 8 w 499"/>
              <a:gd name="T37" fmla="*/ 185 h 499"/>
              <a:gd name="T38" fmla="*/ 31 w 499"/>
              <a:gd name="T39" fmla="*/ 230 h 499"/>
              <a:gd name="T40" fmla="*/ 19 w 499"/>
              <a:gd name="T41" fmla="*/ 268 h 499"/>
              <a:gd name="T42" fmla="*/ 22 w 499"/>
              <a:gd name="T43" fmla="*/ 291 h 499"/>
              <a:gd name="T44" fmla="*/ 31 w 499"/>
              <a:gd name="T45" fmla="*/ 327 h 499"/>
              <a:gd name="T46" fmla="*/ 40 w 499"/>
              <a:gd name="T47" fmla="*/ 348 h 499"/>
              <a:gd name="T48" fmla="*/ 59 w 499"/>
              <a:gd name="T49" fmla="*/ 381 h 499"/>
              <a:gd name="T50" fmla="*/ 73 w 499"/>
              <a:gd name="T51" fmla="*/ 399 h 499"/>
              <a:gd name="T52" fmla="*/ 99 w 499"/>
              <a:gd name="T53" fmla="*/ 426 h 499"/>
              <a:gd name="T54" fmla="*/ 118 w 499"/>
              <a:gd name="T55" fmla="*/ 440 h 499"/>
              <a:gd name="T56" fmla="*/ 150 w 499"/>
              <a:gd name="T57" fmla="*/ 458 h 499"/>
              <a:gd name="T58" fmla="*/ 171 w 499"/>
              <a:gd name="T59" fmla="*/ 467 h 499"/>
              <a:gd name="T60" fmla="*/ 208 w 499"/>
              <a:gd name="T61" fmla="*/ 477 h 499"/>
              <a:gd name="T62" fmla="*/ 230 w 499"/>
              <a:gd name="T63" fmla="*/ 480 h 499"/>
              <a:gd name="T64" fmla="*/ 268 w 499"/>
              <a:gd name="T65" fmla="*/ 468 h 499"/>
              <a:gd name="T66" fmla="*/ 309 w 499"/>
              <a:gd name="T67" fmla="*/ 491 h 499"/>
              <a:gd name="T68" fmla="*/ 324 w 499"/>
              <a:gd name="T69" fmla="*/ 456 h 499"/>
              <a:gd name="T70" fmla="*/ 365 w 499"/>
              <a:gd name="T71" fmla="*/ 468 h 499"/>
              <a:gd name="T72" fmla="*/ 375 w 499"/>
              <a:gd name="T73" fmla="*/ 429 h 499"/>
              <a:gd name="T74" fmla="*/ 412 w 499"/>
              <a:gd name="T75" fmla="*/ 431 h 499"/>
              <a:gd name="T76" fmla="*/ 417 w 499"/>
              <a:gd name="T77" fmla="*/ 390 h 499"/>
              <a:gd name="T78" fmla="*/ 449 w 499"/>
              <a:gd name="T79" fmla="*/ 383 h 499"/>
              <a:gd name="T80" fmla="*/ 448 w 499"/>
              <a:gd name="T81" fmla="*/ 342 h 499"/>
              <a:gd name="T82" fmla="*/ 472 w 499"/>
              <a:gd name="T83" fmla="*/ 328 h 499"/>
              <a:gd name="T84" fmla="*/ 465 w 499"/>
              <a:gd name="T85" fmla="*/ 288 h 499"/>
              <a:gd name="T86" fmla="*/ 249 w 499"/>
              <a:gd name="T87" fmla="*/ 431 h 499"/>
              <a:gd name="T88" fmla="*/ 202 w 499"/>
              <a:gd name="T89" fmla="*/ 329 h 499"/>
              <a:gd name="T90" fmla="*/ 273 w 499"/>
              <a:gd name="T91" fmla="*/ 323 h 499"/>
              <a:gd name="T92" fmla="*/ 334 w 499"/>
              <a:gd name="T93" fmla="*/ 410 h 499"/>
              <a:gd name="T94" fmla="*/ 88 w 499"/>
              <a:gd name="T95" fmla="*/ 164 h 499"/>
              <a:gd name="T96" fmla="*/ 175 w 499"/>
              <a:gd name="T97" fmla="*/ 226 h 499"/>
              <a:gd name="T98" fmla="*/ 172 w 499"/>
              <a:gd name="T99" fmla="*/ 305 h 499"/>
              <a:gd name="T100" fmla="*/ 67 w 499"/>
              <a:gd name="T101" fmla="*/ 249 h 499"/>
              <a:gd name="T102" fmla="*/ 347 w 499"/>
              <a:gd name="T103" fmla="*/ 131 h 499"/>
              <a:gd name="T104" fmla="*/ 249 w 499"/>
              <a:gd name="T105" fmla="*/ 172 h 499"/>
              <a:gd name="T106" fmla="*/ 152 w 499"/>
              <a:gd name="T107" fmla="*/ 131 h 499"/>
              <a:gd name="T108" fmla="*/ 205 w 499"/>
              <a:gd name="T109" fmla="*/ 249 h 499"/>
              <a:gd name="T110" fmla="*/ 249 w 499"/>
              <a:gd name="T111" fmla="*/ 293 h 499"/>
              <a:gd name="T112" fmla="*/ 321 w 499"/>
              <a:gd name="T113" fmla="*/ 279 h 499"/>
              <a:gd name="T114" fmla="*/ 329 w 499"/>
              <a:gd name="T115" fmla="*/ 202 h 499"/>
              <a:gd name="T116" fmla="*/ 431 w 499"/>
              <a:gd name="T117" fmla="*/ 249 h 499"/>
              <a:gd name="T118" fmla="*/ 326 w 499"/>
              <a:gd name="T119" fmla="*/ 30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499">
                <a:moveTo>
                  <a:pt x="480" y="268"/>
                </a:moveTo>
                <a:cubicBezTo>
                  <a:pt x="490" y="268"/>
                  <a:pt x="499" y="260"/>
                  <a:pt x="499" y="249"/>
                </a:cubicBezTo>
                <a:cubicBezTo>
                  <a:pt x="499" y="239"/>
                  <a:pt x="490" y="230"/>
                  <a:pt x="480" y="230"/>
                </a:cubicBezTo>
                <a:cubicBezTo>
                  <a:pt x="468" y="230"/>
                  <a:pt x="468" y="230"/>
                  <a:pt x="468" y="230"/>
                </a:cubicBezTo>
                <a:cubicBezTo>
                  <a:pt x="467" y="224"/>
                  <a:pt x="466" y="217"/>
                  <a:pt x="465" y="211"/>
                </a:cubicBezTo>
                <a:cubicBezTo>
                  <a:pt x="477" y="208"/>
                  <a:pt x="477" y="208"/>
                  <a:pt x="477" y="208"/>
                </a:cubicBezTo>
                <a:cubicBezTo>
                  <a:pt x="487" y="205"/>
                  <a:pt x="493" y="195"/>
                  <a:pt x="490" y="185"/>
                </a:cubicBezTo>
                <a:cubicBezTo>
                  <a:pt x="487" y="175"/>
                  <a:pt x="477" y="169"/>
                  <a:pt x="467" y="171"/>
                </a:cubicBezTo>
                <a:cubicBezTo>
                  <a:pt x="456" y="175"/>
                  <a:pt x="456" y="175"/>
                  <a:pt x="456" y="175"/>
                </a:cubicBezTo>
                <a:cubicBezTo>
                  <a:pt x="453" y="168"/>
                  <a:pt x="451" y="162"/>
                  <a:pt x="448" y="156"/>
                </a:cubicBezTo>
                <a:cubicBezTo>
                  <a:pt x="458" y="150"/>
                  <a:pt x="458" y="150"/>
                  <a:pt x="458" y="150"/>
                </a:cubicBezTo>
                <a:cubicBezTo>
                  <a:pt x="467" y="145"/>
                  <a:pt x="470" y="133"/>
                  <a:pt x="465" y="124"/>
                </a:cubicBezTo>
                <a:cubicBezTo>
                  <a:pt x="460" y="116"/>
                  <a:pt x="449" y="112"/>
                  <a:pt x="440" y="118"/>
                </a:cubicBezTo>
                <a:cubicBezTo>
                  <a:pt x="429" y="124"/>
                  <a:pt x="429" y="124"/>
                  <a:pt x="429" y="124"/>
                </a:cubicBezTo>
                <a:cubicBezTo>
                  <a:pt x="425" y="118"/>
                  <a:pt x="421" y="113"/>
                  <a:pt x="417" y="108"/>
                </a:cubicBezTo>
                <a:cubicBezTo>
                  <a:pt x="426" y="99"/>
                  <a:pt x="426" y="99"/>
                  <a:pt x="426" y="99"/>
                </a:cubicBezTo>
                <a:cubicBezTo>
                  <a:pt x="433" y="92"/>
                  <a:pt x="433" y="80"/>
                  <a:pt x="426" y="73"/>
                </a:cubicBezTo>
                <a:cubicBezTo>
                  <a:pt x="418" y="65"/>
                  <a:pt x="406" y="65"/>
                  <a:pt x="399" y="73"/>
                </a:cubicBezTo>
                <a:cubicBezTo>
                  <a:pt x="390" y="81"/>
                  <a:pt x="390" y="81"/>
                  <a:pt x="390" y="81"/>
                </a:cubicBezTo>
                <a:cubicBezTo>
                  <a:pt x="385" y="77"/>
                  <a:pt x="380" y="73"/>
                  <a:pt x="375" y="69"/>
                </a:cubicBezTo>
                <a:cubicBezTo>
                  <a:pt x="381" y="59"/>
                  <a:pt x="381" y="59"/>
                  <a:pt x="381" y="59"/>
                </a:cubicBezTo>
                <a:cubicBezTo>
                  <a:pt x="386" y="50"/>
                  <a:pt x="383" y="38"/>
                  <a:pt x="374" y="33"/>
                </a:cubicBezTo>
                <a:cubicBezTo>
                  <a:pt x="365" y="28"/>
                  <a:pt x="353" y="31"/>
                  <a:pt x="348" y="40"/>
                </a:cubicBezTo>
                <a:cubicBezTo>
                  <a:pt x="342" y="51"/>
                  <a:pt x="342" y="51"/>
                  <a:pt x="342" y="51"/>
                </a:cubicBezTo>
                <a:cubicBezTo>
                  <a:pt x="336" y="48"/>
                  <a:pt x="330" y="45"/>
                  <a:pt x="324" y="43"/>
                </a:cubicBezTo>
                <a:cubicBezTo>
                  <a:pt x="327" y="31"/>
                  <a:pt x="327" y="31"/>
                  <a:pt x="327" y="31"/>
                </a:cubicBezTo>
                <a:cubicBezTo>
                  <a:pt x="330" y="21"/>
                  <a:pt x="324" y="11"/>
                  <a:pt x="314" y="8"/>
                </a:cubicBezTo>
                <a:cubicBezTo>
                  <a:pt x="304" y="6"/>
                  <a:pt x="293" y="12"/>
                  <a:pt x="291" y="22"/>
                </a:cubicBezTo>
                <a:cubicBezTo>
                  <a:pt x="288" y="33"/>
                  <a:pt x="288" y="33"/>
                  <a:pt x="288" y="33"/>
                </a:cubicBezTo>
                <a:cubicBezTo>
                  <a:pt x="281" y="32"/>
                  <a:pt x="275" y="31"/>
                  <a:pt x="268" y="31"/>
                </a:cubicBezTo>
                <a:cubicBezTo>
                  <a:pt x="268" y="19"/>
                  <a:pt x="268" y="19"/>
                  <a:pt x="268" y="19"/>
                </a:cubicBezTo>
                <a:cubicBezTo>
                  <a:pt x="268" y="8"/>
                  <a:pt x="260" y="0"/>
                  <a:pt x="249" y="0"/>
                </a:cubicBezTo>
                <a:cubicBezTo>
                  <a:pt x="239" y="0"/>
                  <a:pt x="230" y="8"/>
                  <a:pt x="230" y="19"/>
                </a:cubicBezTo>
                <a:cubicBezTo>
                  <a:pt x="230" y="31"/>
                  <a:pt x="230" y="31"/>
                  <a:pt x="230" y="31"/>
                </a:cubicBezTo>
                <a:cubicBezTo>
                  <a:pt x="224" y="31"/>
                  <a:pt x="217" y="32"/>
                  <a:pt x="211" y="33"/>
                </a:cubicBezTo>
                <a:cubicBezTo>
                  <a:pt x="208" y="22"/>
                  <a:pt x="208" y="22"/>
                  <a:pt x="208" y="22"/>
                </a:cubicBezTo>
                <a:cubicBezTo>
                  <a:pt x="205" y="12"/>
                  <a:pt x="195" y="6"/>
                  <a:pt x="185" y="8"/>
                </a:cubicBezTo>
                <a:cubicBezTo>
                  <a:pt x="175" y="11"/>
                  <a:pt x="169" y="21"/>
                  <a:pt x="171" y="31"/>
                </a:cubicBezTo>
                <a:cubicBezTo>
                  <a:pt x="175" y="43"/>
                  <a:pt x="175" y="43"/>
                  <a:pt x="175" y="43"/>
                </a:cubicBezTo>
                <a:cubicBezTo>
                  <a:pt x="168" y="45"/>
                  <a:pt x="162" y="48"/>
                  <a:pt x="156" y="51"/>
                </a:cubicBezTo>
                <a:cubicBezTo>
                  <a:pt x="150" y="40"/>
                  <a:pt x="150" y="40"/>
                  <a:pt x="150" y="40"/>
                </a:cubicBezTo>
                <a:cubicBezTo>
                  <a:pt x="145" y="31"/>
                  <a:pt x="133" y="28"/>
                  <a:pt x="124" y="33"/>
                </a:cubicBezTo>
                <a:cubicBezTo>
                  <a:pt x="116" y="38"/>
                  <a:pt x="112" y="50"/>
                  <a:pt x="118" y="59"/>
                </a:cubicBezTo>
                <a:cubicBezTo>
                  <a:pt x="124" y="69"/>
                  <a:pt x="124" y="69"/>
                  <a:pt x="124" y="69"/>
                </a:cubicBezTo>
                <a:cubicBezTo>
                  <a:pt x="118" y="73"/>
                  <a:pt x="113" y="77"/>
                  <a:pt x="108" y="81"/>
                </a:cubicBezTo>
                <a:cubicBezTo>
                  <a:pt x="99" y="73"/>
                  <a:pt x="99" y="73"/>
                  <a:pt x="99" y="73"/>
                </a:cubicBezTo>
                <a:cubicBezTo>
                  <a:pt x="92" y="66"/>
                  <a:pt x="80" y="66"/>
                  <a:pt x="73" y="73"/>
                </a:cubicBezTo>
                <a:cubicBezTo>
                  <a:pt x="66" y="80"/>
                  <a:pt x="66" y="92"/>
                  <a:pt x="73" y="99"/>
                </a:cubicBezTo>
                <a:cubicBezTo>
                  <a:pt x="81" y="108"/>
                  <a:pt x="81" y="108"/>
                  <a:pt x="81" y="108"/>
                </a:cubicBezTo>
                <a:cubicBezTo>
                  <a:pt x="77" y="113"/>
                  <a:pt x="73" y="118"/>
                  <a:pt x="69" y="124"/>
                </a:cubicBezTo>
                <a:cubicBezTo>
                  <a:pt x="59" y="118"/>
                  <a:pt x="59" y="118"/>
                  <a:pt x="59" y="118"/>
                </a:cubicBezTo>
                <a:cubicBezTo>
                  <a:pt x="50" y="112"/>
                  <a:pt x="38" y="116"/>
                  <a:pt x="33" y="124"/>
                </a:cubicBezTo>
                <a:cubicBezTo>
                  <a:pt x="28" y="133"/>
                  <a:pt x="31" y="145"/>
                  <a:pt x="40" y="150"/>
                </a:cubicBezTo>
                <a:cubicBezTo>
                  <a:pt x="51" y="156"/>
                  <a:pt x="51" y="156"/>
                  <a:pt x="51" y="156"/>
                </a:cubicBezTo>
                <a:cubicBezTo>
                  <a:pt x="48" y="162"/>
                  <a:pt x="45" y="168"/>
                  <a:pt x="43" y="175"/>
                </a:cubicBezTo>
                <a:cubicBezTo>
                  <a:pt x="31" y="171"/>
                  <a:pt x="31" y="171"/>
                  <a:pt x="31" y="171"/>
                </a:cubicBezTo>
                <a:cubicBezTo>
                  <a:pt x="21" y="169"/>
                  <a:pt x="11" y="175"/>
                  <a:pt x="8" y="185"/>
                </a:cubicBezTo>
                <a:cubicBezTo>
                  <a:pt x="6" y="195"/>
                  <a:pt x="12" y="205"/>
                  <a:pt x="22" y="208"/>
                </a:cubicBezTo>
                <a:cubicBezTo>
                  <a:pt x="33" y="211"/>
                  <a:pt x="33" y="211"/>
                  <a:pt x="33" y="211"/>
                </a:cubicBezTo>
                <a:cubicBezTo>
                  <a:pt x="32" y="217"/>
                  <a:pt x="31" y="224"/>
                  <a:pt x="31" y="230"/>
                </a:cubicBezTo>
                <a:cubicBezTo>
                  <a:pt x="19" y="230"/>
                  <a:pt x="19" y="230"/>
                  <a:pt x="19" y="230"/>
                </a:cubicBezTo>
                <a:cubicBezTo>
                  <a:pt x="8" y="230"/>
                  <a:pt x="0" y="239"/>
                  <a:pt x="0" y="249"/>
                </a:cubicBezTo>
                <a:cubicBezTo>
                  <a:pt x="0" y="260"/>
                  <a:pt x="8" y="268"/>
                  <a:pt x="19" y="268"/>
                </a:cubicBezTo>
                <a:cubicBezTo>
                  <a:pt x="31" y="268"/>
                  <a:pt x="31" y="268"/>
                  <a:pt x="31" y="268"/>
                </a:cubicBezTo>
                <a:cubicBezTo>
                  <a:pt x="31" y="275"/>
                  <a:pt x="32" y="281"/>
                  <a:pt x="33" y="288"/>
                </a:cubicBezTo>
                <a:cubicBezTo>
                  <a:pt x="22" y="291"/>
                  <a:pt x="22" y="291"/>
                  <a:pt x="22" y="291"/>
                </a:cubicBezTo>
                <a:cubicBezTo>
                  <a:pt x="12" y="293"/>
                  <a:pt x="6" y="304"/>
                  <a:pt x="8" y="314"/>
                </a:cubicBezTo>
                <a:cubicBezTo>
                  <a:pt x="11" y="322"/>
                  <a:pt x="18" y="328"/>
                  <a:pt x="26" y="328"/>
                </a:cubicBezTo>
                <a:cubicBezTo>
                  <a:pt x="28" y="328"/>
                  <a:pt x="30" y="327"/>
                  <a:pt x="31" y="327"/>
                </a:cubicBezTo>
                <a:cubicBezTo>
                  <a:pt x="43" y="324"/>
                  <a:pt x="43" y="324"/>
                  <a:pt x="43" y="324"/>
                </a:cubicBezTo>
                <a:cubicBezTo>
                  <a:pt x="45" y="330"/>
                  <a:pt x="48" y="336"/>
                  <a:pt x="51" y="342"/>
                </a:cubicBezTo>
                <a:cubicBezTo>
                  <a:pt x="40" y="348"/>
                  <a:pt x="40" y="348"/>
                  <a:pt x="40" y="348"/>
                </a:cubicBezTo>
                <a:cubicBezTo>
                  <a:pt x="31" y="353"/>
                  <a:pt x="28" y="365"/>
                  <a:pt x="33" y="374"/>
                </a:cubicBezTo>
                <a:cubicBezTo>
                  <a:pt x="37" y="380"/>
                  <a:pt x="43" y="383"/>
                  <a:pt x="49" y="383"/>
                </a:cubicBezTo>
                <a:cubicBezTo>
                  <a:pt x="53" y="383"/>
                  <a:pt x="56" y="382"/>
                  <a:pt x="59" y="381"/>
                </a:cubicBezTo>
                <a:cubicBezTo>
                  <a:pt x="69" y="375"/>
                  <a:pt x="69" y="375"/>
                  <a:pt x="69" y="375"/>
                </a:cubicBezTo>
                <a:cubicBezTo>
                  <a:pt x="73" y="380"/>
                  <a:pt x="77" y="385"/>
                  <a:pt x="81" y="390"/>
                </a:cubicBezTo>
                <a:cubicBezTo>
                  <a:pt x="73" y="399"/>
                  <a:pt x="73" y="399"/>
                  <a:pt x="73" y="399"/>
                </a:cubicBezTo>
                <a:cubicBezTo>
                  <a:pt x="66" y="406"/>
                  <a:pt x="66" y="418"/>
                  <a:pt x="73" y="426"/>
                </a:cubicBezTo>
                <a:cubicBezTo>
                  <a:pt x="76" y="429"/>
                  <a:pt x="81" y="431"/>
                  <a:pt x="86" y="431"/>
                </a:cubicBezTo>
                <a:cubicBezTo>
                  <a:pt x="91" y="431"/>
                  <a:pt x="96" y="429"/>
                  <a:pt x="99" y="426"/>
                </a:cubicBezTo>
                <a:cubicBezTo>
                  <a:pt x="108" y="417"/>
                  <a:pt x="108" y="417"/>
                  <a:pt x="108" y="417"/>
                </a:cubicBezTo>
                <a:cubicBezTo>
                  <a:pt x="113" y="421"/>
                  <a:pt x="118" y="425"/>
                  <a:pt x="124" y="429"/>
                </a:cubicBezTo>
                <a:cubicBezTo>
                  <a:pt x="118" y="440"/>
                  <a:pt x="118" y="440"/>
                  <a:pt x="118" y="440"/>
                </a:cubicBezTo>
                <a:cubicBezTo>
                  <a:pt x="112" y="449"/>
                  <a:pt x="116" y="460"/>
                  <a:pt x="124" y="465"/>
                </a:cubicBezTo>
                <a:cubicBezTo>
                  <a:pt x="127" y="467"/>
                  <a:pt x="131" y="468"/>
                  <a:pt x="134" y="468"/>
                </a:cubicBezTo>
                <a:cubicBezTo>
                  <a:pt x="140" y="468"/>
                  <a:pt x="147" y="464"/>
                  <a:pt x="150" y="458"/>
                </a:cubicBezTo>
                <a:cubicBezTo>
                  <a:pt x="156" y="448"/>
                  <a:pt x="156" y="448"/>
                  <a:pt x="156" y="448"/>
                </a:cubicBezTo>
                <a:cubicBezTo>
                  <a:pt x="162" y="451"/>
                  <a:pt x="168" y="453"/>
                  <a:pt x="175" y="456"/>
                </a:cubicBezTo>
                <a:cubicBezTo>
                  <a:pt x="171" y="467"/>
                  <a:pt x="171" y="467"/>
                  <a:pt x="171" y="467"/>
                </a:cubicBezTo>
                <a:cubicBezTo>
                  <a:pt x="169" y="477"/>
                  <a:pt x="175" y="487"/>
                  <a:pt x="185" y="490"/>
                </a:cubicBezTo>
                <a:cubicBezTo>
                  <a:pt x="186" y="491"/>
                  <a:pt x="188" y="491"/>
                  <a:pt x="190" y="491"/>
                </a:cubicBezTo>
                <a:cubicBezTo>
                  <a:pt x="198" y="491"/>
                  <a:pt x="205" y="485"/>
                  <a:pt x="208" y="477"/>
                </a:cubicBezTo>
                <a:cubicBezTo>
                  <a:pt x="211" y="465"/>
                  <a:pt x="211" y="465"/>
                  <a:pt x="211" y="465"/>
                </a:cubicBezTo>
                <a:cubicBezTo>
                  <a:pt x="217" y="466"/>
                  <a:pt x="224" y="467"/>
                  <a:pt x="230" y="468"/>
                </a:cubicBezTo>
                <a:cubicBezTo>
                  <a:pt x="230" y="480"/>
                  <a:pt x="230" y="480"/>
                  <a:pt x="230" y="480"/>
                </a:cubicBezTo>
                <a:cubicBezTo>
                  <a:pt x="230" y="490"/>
                  <a:pt x="239" y="499"/>
                  <a:pt x="249" y="499"/>
                </a:cubicBezTo>
                <a:cubicBezTo>
                  <a:pt x="260" y="499"/>
                  <a:pt x="268" y="490"/>
                  <a:pt x="268" y="480"/>
                </a:cubicBezTo>
                <a:cubicBezTo>
                  <a:pt x="268" y="468"/>
                  <a:pt x="268" y="468"/>
                  <a:pt x="268" y="468"/>
                </a:cubicBezTo>
                <a:cubicBezTo>
                  <a:pt x="275" y="467"/>
                  <a:pt x="281" y="466"/>
                  <a:pt x="288" y="465"/>
                </a:cubicBezTo>
                <a:cubicBezTo>
                  <a:pt x="291" y="477"/>
                  <a:pt x="291" y="477"/>
                  <a:pt x="291" y="477"/>
                </a:cubicBezTo>
                <a:cubicBezTo>
                  <a:pt x="293" y="485"/>
                  <a:pt x="301" y="491"/>
                  <a:pt x="309" y="491"/>
                </a:cubicBezTo>
                <a:cubicBezTo>
                  <a:pt x="311" y="491"/>
                  <a:pt x="312" y="491"/>
                  <a:pt x="314" y="490"/>
                </a:cubicBezTo>
                <a:cubicBezTo>
                  <a:pt x="324" y="487"/>
                  <a:pt x="330" y="477"/>
                  <a:pt x="327" y="467"/>
                </a:cubicBezTo>
                <a:cubicBezTo>
                  <a:pt x="324" y="456"/>
                  <a:pt x="324" y="456"/>
                  <a:pt x="324" y="456"/>
                </a:cubicBezTo>
                <a:cubicBezTo>
                  <a:pt x="330" y="453"/>
                  <a:pt x="336" y="451"/>
                  <a:pt x="342" y="448"/>
                </a:cubicBezTo>
                <a:cubicBezTo>
                  <a:pt x="348" y="458"/>
                  <a:pt x="348" y="458"/>
                  <a:pt x="348" y="458"/>
                </a:cubicBezTo>
                <a:cubicBezTo>
                  <a:pt x="352" y="464"/>
                  <a:pt x="358" y="468"/>
                  <a:pt x="365" y="468"/>
                </a:cubicBezTo>
                <a:cubicBezTo>
                  <a:pt x="368" y="468"/>
                  <a:pt x="371" y="467"/>
                  <a:pt x="374" y="465"/>
                </a:cubicBezTo>
                <a:cubicBezTo>
                  <a:pt x="383" y="460"/>
                  <a:pt x="386" y="449"/>
                  <a:pt x="381" y="440"/>
                </a:cubicBezTo>
                <a:cubicBezTo>
                  <a:pt x="375" y="429"/>
                  <a:pt x="375" y="429"/>
                  <a:pt x="375" y="429"/>
                </a:cubicBezTo>
                <a:cubicBezTo>
                  <a:pt x="380" y="425"/>
                  <a:pt x="385" y="421"/>
                  <a:pt x="390" y="417"/>
                </a:cubicBezTo>
                <a:cubicBezTo>
                  <a:pt x="399" y="426"/>
                  <a:pt x="399" y="426"/>
                  <a:pt x="399" y="426"/>
                </a:cubicBezTo>
                <a:cubicBezTo>
                  <a:pt x="403" y="429"/>
                  <a:pt x="408" y="431"/>
                  <a:pt x="412" y="431"/>
                </a:cubicBezTo>
                <a:cubicBezTo>
                  <a:pt x="417" y="431"/>
                  <a:pt x="422" y="429"/>
                  <a:pt x="426" y="426"/>
                </a:cubicBezTo>
                <a:cubicBezTo>
                  <a:pt x="433" y="418"/>
                  <a:pt x="433" y="406"/>
                  <a:pt x="426" y="399"/>
                </a:cubicBezTo>
                <a:cubicBezTo>
                  <a:pt x="417" y="390"/>
                  <a:pt x="417" y="390"/>
                  <a:pt x="417" y="390"/>
                </a:cubicBezTo>
                <a:cubicBezTo>
                  <a:pt x="421" y="385"/>
                  <a:pt x="425" y="380"/>
                  <a:pt x="429" y="375"/>
                </a:cubicBezTo>
                <a:cubicBezTo>
                  <a:pt x="440" y="381"/>
                  <a:pt x="440" y="381"/>
                  <a:pt x="440" y="381"/>
                </a:cubicBezTo>
                <a:cubicBezTo>
                  <a:pt x="443" y="382"/>
                  <a:pt x="446" y="383"/>
                  <a:pt x="449" y="383"/>
                </a:cubicBezTo>
                <a:cubicBezTo>
                  <a:pt x="455" y="383"/>
                  <a:pt x="462" y="380"/>
                  <a:pt x="465" y="374"/>
                </a:cubicBezTo>
                <a:cubicBezTo>
                  <a:pt x="470" y="365"/>
                  <a:pt x="467" y="353"/>
                  <a:pt x="458" y="348"/>
                </a:cubicBezTo>
                <a:cubicBezTo>
                  <a:pt x="448" y="342"/>
                  <a:pt x="448" y="342"/>
                  <a:pt x="448" y="342"/>
                </a:cubicBezTo>
                <a:cubicBezTo>
                  <a:pt x="451" y="336"/>
                  <a:pt x="453" y="330"/>
                  <a:pt x="456" y="324"/>
                </a:cubicBezTo>
                <a:cubicBezTo>
                  <a:pt x="467" y="327"/>
                  <a:pt x="467" y="327"/>
                  <a:pt x="467" y="327"/>
                </a:cubicBezTo>
                <a:cubicBezTo>
                  <a:pt x="469" y="327"/>
                  <a:pt x="470" y="328"/>
                  <a:pt x="472" y="328"/>
                </a:cubicBezTo>
                <a:cubicBezTo>
                  <a:pt x="480" y="328"/>
                  <a:pt x="488" y="322"/>
                  <a:pt x="490" y="314"/>
                </a:cubicBezTo>
                <a:cubicBezTo>
                  <a:pt x="493" y="304"/>
                  <a:pt x="487" y="293"/>
                  <a:pt x="477" y="291"/>
                </a:cubicBezTo>
                <a:cubicBezTo>
                  <a:pt x="465" y="288"/>
                  <a:pt x="465" y="288"/>
                  <a:pt x="465" y="288"/>
                </a:cubicBezTo>
                <a:cubicBezTo>
                  <a:pt x="466" y="281"/>
                  <a:pt x="467" y="275"/>
                  <a:pt x="468" y="268"/>
                </a:cubicBezTo>
                <a:lnTo>
                  <a:pt x="480" y="268"/>
                </a:lnTo>
                <a:close/>
                <a:moveTo>
                  <a:pt x="249" y="431"/>
                </a:moveTo>
                <a:cubicBezTo>
                  <a:pt x="219" y="431"/>
                  <a:pt x="190" y="423"/>
                  <a:pt x="164" y="410"/>
                </a:cubicBezTo>
                <a:cubicBezTo>
                  <a:pt x="150" y="402"/>
                  <a:pt x="147" y="383"/>
                  <a:pt x="159" y="372"/>
                </a:cubicBezTo>
                <a:cubicBezTo>
                  <a:pt x="202" y="329"/>
                  <a:pt x="202" y="329"/>
                  <a:pt x="202" y="329"/>
                </a:cubicBezTo>
                <a:cubicBezTo>
                  <a:pt x="208" y="323"/>
                  <a:pt x="217" y="320"/>
                  <a:pt x="226" y="323"/>
                </a:cubicBezTo>
                <a:cubicBezTo>
                  <a:pt x="233" y="325"/>
                  <a:pt x="241" y="327"/>
                  <a:pt x="249" y="327"/>
                </a:cubicBezTo>
                <a:cubicBezTo>
                  <a:pt x="257" y="327"/>
                  <a:pt x="265" y="325"/>
                  <a:pt x="273" y="323"/>
                </a:cubicBezTo>
                <a:cubicBezTo>
                  <a:pt x="281" y="320"/>
                  <a:pt x="291" y="323"/>
                  <a:pt x="297" y="329"/>
                </a:cubicBezTo>
                <a:cubicBezTo>
                  <a:pt x="340" y="372"/>
                  <a:pt x="340" y="372"/>
                  <a:pt x="340" y="372"/>
                </a:cubicBezTo>
                <a:cubicBezTo>
                  <a:pt x="351" y="383"/>
                  <a:pt x="348" y="402"/>
                  <a:pt x="334" y="410"/>
                </a:cubicBezTo>
                <a:cubicBezTo>
                  <a:pt x="309" y="423"/>
                  <a:pt x="280" y="431"/>
                  <a:pt x="249" y="431"/>
                </a:cubicBezTo>
                <a:close/>
                <a:moveTo>
                  <a:pt x="67" y="249"/>
                </a:moveTo>
                <a:cubicBezTo>
                  <a:pt x="67" y="218"/>
                  <a:pt x="75" y="190"/>
                  <a:pt x="88" y="164"/>
                </a:cubicBezTo>
                <a:cubicBezTo>
                  <a:pt x="96" y="150"/>
                  <a:pt x="115" y="147"/>
                  <a:pt x="127" y="159"/>
                </a:cubicBezTo>
                <a:cubicBezTo>
                  <a:pt x="169" y="202"/>
                  <a:pt x="169" y="202"/>
                  <a:pt x="169" y="202"/>
                </a:cubicBezTo>
                <a:cubicBezTo>
                  <a:pt x="176" y="208"/>
                  <a:pt x="178" y="217"/>
                  <a:pt x="175" y="226"/>
                </a:cubicBezTo>
                <a:cubicBezTo>
                  <a:pt x="173" y="233"/>
                  <a:pt x="172" y="241"/>
                  <a:pt x="172" y="249"/>
                </a:cubicBezTo>
                <a:cubicBezTo>
                  <a:pt x="172" y="260"/>
                  <a:pt x="174" y="270"/>
                  <a:pt x="178" y="279"/>
                </a:cubicBezTo>
                <a:cubicBezTo>
                  <a:pt x="181" y="288"/>
                  <a:pt x="179" y="298"/>
                  <a:pt x="172" y="305"/>
                </a:cubicBezTo>
                <a:cubicBezTo>
                  <a:pt x="131" y="347"/>
                  <a:pt x="131" y="347"/>
                  <a:pt x="131" y="347"/>
                </a:cubicBezTo>
                <a:cubicBezTo>
                  <a:pt x="120" y="358"/>
                  <a:pt x="101" y="356"/>
                  <a:pt x="93" y="342"/>
                </a:cubicBezTo>
                <a:cubicBezTo>
                  <a:pt x="77" y="315"/>
                  <a:pt x="67" y="283"/>
                  <a:pt x="67" y="249"/>
                </a:cubicBezTo>
                <a:close/>
                <a:moveTo>
                  <a:pt x="249" y="67"/>
                </a:moveTo>
                <a:cubicBezTo>
                  <a:pt x="283" y="67"/>
                  <a:pt x="315" y="77"/>
                  <a:pt x="343" y="93"/>
                </a:cubicBezTo>
                <a:cubicBezTo>
                  <a:pt x="356" y="101"/>
                  <a:pt x="358" y="120"/>
                  <a:pt x="347" y="131"/>
                </a:cubicBezTo>
                <a:cubicBezTo>
                  <a:pt x="305" y="172"/>
                  <a:pt x="305" y="172"/>
                  <a:pt x="305" y="172"/>
                </a:cubicBezTo>
                <a:cubicBezTo>
                  <a:pt x="298" y="179"/>
                  <a:pt x="288" y="181"/>
                  <a:pt x="279" y="178"/>
                </a:cubicBezTo>
                <a:cubicBezTo>
                  <a:pt x="270" y="174"/>
                  <a:pt x="260" y="172"/>
                  <a:pt x="249" y="172"/>
                </a:cubicBezTo>
                <a:cubicBezTo>
                  <a:pt x="239" y="172"/>
                  <a:pt x="229" y="174"/>
                  <a:pt x="219" y="178"/>
                </a:cubicBezTo>
                <a:cubicBezTo>
                  <a:pt x="211" y="181"/>
                  <a:pt x="200" y="179"/>
                  <a:pt x="193" y="172"/>
                </a:cubicBezTo>
                <a:cubicBezTo>
                  <a:pt x="152" y="131"/>
                  <a:pt x="152" y="131"/>
                  <a:pt x="152" y="131"/>
                </a:cubicBezTo>
                <a:cubicBezTo>
                  <a:pt x="141" y="120"/>
                  <a:pt x="143" y="101"/>
                  <a:pt x="156" y="93"/>
                </a:cubicBezTo>
                <a:cubicBezTo>
                  <a:pt x="183" y="77"/>
                  <a:pt x="215" y="67"/>
                  <a:pt x="249" y="67"/>
                </a:cubicBezTo>
                <a:close/>
                <a:moveTo>
                  <a:pt x="205" y="249"/>
                </a:moveTo>
                <a:cubicBezTo>
                  <a:pt x="205" y="225"/>
                  <a:pt x="225" y="205"/>
                  <a:pt x="249" y="205"/>
                </a:cubicBezTo>
                <a:cubicBezTo>
                  <a:pt x="273" y="205"/>
                  <a:pt x="293" y="225"/>
                  <a:pt x="293" y="249"/>
                </a:cubicBezTo>
                <a:cubicBezTo>
                  <a:pt x="293" y="273"/>
                  <a:pt x="273" y="293"/>
                  <a:pt x="249" y="293"/>
                </a:cubicBezTo>
                <a:cubicBezTo>
                  <a:pt x="225" y="293"/>
                  <a:pt x="205" y="273"/>
                  <a:pt x="205" y="249"/>
                </a:cubicBezTo>
                <a:close/>
                <a:moveTo>
                  <a:pt x="326" y="305"/>
                </a:moveTo>
                <a:cubicBezTo>
                  <a:pt x="319" y="298"/>
                  <a:pt x="317" y="288"/>
                  <a:pt x="321" y="279"/>
                </a:cubicBezTo>
                <a:cubicBezTo>
                  <a:pt x="325" y="270"/>
                  <a:pt x="327" y="260"/>
                  <a:pt x="327" y="249"/>
                </a:cubicBezTo>
                <a:cubicBezTo>
                  <a:pt x="327" y="241"/>
                  <a:pt x="325" y="233"/>
                  <a:pt x="323" y="226"/>
                </a:cubicBezTo>
                <a:cubicBezTo>
                  <a:pt x="320" y="217"/>
                  <a:pt x="323" y="208"/>
                  <a:pt x="329" y="202"/>
                </a:cubicBezTo>
                <a:cubicBezTo>
                  <a:pt x="372" y="159"/>
                  <a:pt x="372" y="159"/>
                  <a:pt x="372" y="159"/>
                </a:cubicBezTo>
                <a:cubicBezTo>
                  <a:pt x="383" y="147"/>
                  <a:pt x="402" y="150"/>
                  <a:pt x="410" y="164"/>
                </a:cubicBezTo>
                <a:cubicBezTo>
                  <a:pt x="423" y="190"/>
                  <a:pt x="431" y="218"/>
                  <a:pt x="431" y="249"/>
                </a:cubicBezTo>
                <a:cubicBezTo>
                  <a:pt x="431" y="283"/>
                  <a:pt x="422" y="315"/>
                  <a:pt x="405" y="342"/>
                </a:cubicBezTo>
                <a:cubicBezTo>
                  <a:pt x="397" y="356"/>
                  <a:pt x="379" y="358"/>
                  <a:pt x="368" y="347"/>
                </a:cubicBezTo>
                <a:lnTo>
                  <a:pt x="326" y="305"/>
                </a:lnTo>
                <a:close/>
              </a:path>
            </a:pathLst>
          </a:custGeom>
          <a:solidFill>
            <a:srgbClr val="DF7307"/>
          </a:solidFill>
          <a:ln>
            <a:noFill/>
          </a:ln>
        </p:spPr>
        <p:txBody>
          <a:bodyPr vert="horz" wrap="square" lIns="91440" tIns="45720" rIns="91440" bIns="45720" numCol="1" anchor="t" anchorCtr="0" compatLnSpc="1"/>
          <a:lstStyle/>
          <a:p>
            <a:endParaRPr lang="en-US"/>
          </a:p>
        </p:txBody>
      </p:sp>
      <p:sp>
        <p:nvSpPr>
          <p:cNvPr id="34" name="Freeform 34"/>
          <p:cNvSpPr>
            <a:spLocks noEditPoints="1"/>
          </p:cNvSpPr>
          <p:nvPr/>
        </p:nvSpPr>
        <p:spPr bwMode="auto">
          <a:xfrm>
            <a:off x="1597432" y="3175993"/>
            <a:ext cx="451209" cy="466002"/>
          </a:xfrm>
          <a:custGeom>
            <a:avLst/>
            <a:gdLst>
              <a:gd name="T0" fmla="*/ 31 w 32"/>
              <a:gd name="T1" fmla="*/ 14 h 33"/>
              <a:gd name="T2" fmla="*/ 30 w 32"/>
              <a:gd name="T3" fmla="*/ 13 h 33"/>
              <a:gd name="T4" fmla="*/ 30 w 32"/>
              <a:gd name="T5" fmla="*/ 5 h 33"/>
              <a:gd name="T6" fmla="*/ 26 w 32"/>
              <a:gd name="T7" fmla="*/ 1 h 33"/>
              <a:gd name="T8" fmla="*/ 23 w 32"/>
              <a:gd name="T9" fmla="*/ 1 h 33"/>
              <a:gd name="T10" fmla="*/ 22 w 32"/>
              <a:gd name="T11" fmla="*/ 3 h 33"/>
              <a:gd name="T12" fmla="*/ 22 w 32"/>
              <a:gd name="T13" fmla="*/ 5 h 33"/>
              <a:gd name="T14" fmla="*/ 19 w 32"/>
              <a:gd name="T15" fmla="*/ 2 h 33"/>
              <a:gd name="T16" fmla="*/ 13 w 32"/>
              <a:gd name="T17" fmla="*/ 2 h 33"/>
              <a:gd name="T18" fmla="*/ 1 w 32"/>
              <a:gd name="T19" fmla="*/ 14 h 33"/>
              <a:gd name="T20" fmla="*/ 0 w 32"/>
              <a:gd name="T21" fmla="*/ 16 h 33"/>
              <a:gd name="T22" fmla="*/ 2 w 32"/>
              <a:gd name="T23" fmla="*/ 20 h 33"/>
              <a:gd name="T24" fmla="*/ 2 w 32"/>
              <a:gd name="T25" fmla="*/ 29 h 33"/>
              <a:gd name="T26" fmla="*/ 5 w 32"/>
              <a:gd name="T27" fmla="*/ 33 h 33"/>
              <a:gd name="T28" fmla="*/ 26 w 32"/>
              <a:gd name="T29" fmla="*/ 33 h 33"/>
              <a:gd name="T30" fmla="*/ 30 w 32"/>
              <a:gd name="T31" fmla="*/ 29 h 33"/>
              <a:gd name="T32" fmla="*/ 30 w 32"/>
              <a:gd name="T33" fmla="*/ 19 h 33"/>
              <a:gd name="T34" fmla="*/ 32 w 32"/>
              <a:gd name="T35" fmla="*/ 16 h 33"/>
              <a:gd name="T36" fmla="*/ 31 w 32"/>
              <a:gd name="T37" fmla="*/ 14 h 33"/>
              <a:gd name="T38" fmla="*/ 10 w 32"/>
              <a:gd name="T39" fmla="*/ 30 h 33"/>
              <a:gd name="T40" fmla="*/ 9 w 32"/>
              <a:gd name="T41" fmla="*/ 30 h 33"/>
              <a:gd name="T42" fmla="*/ 5 w 32"/>
              <a:gd name="T43" fmla="*/ 27 h 33"/>
              <a:gd name="T44" fmla="*/ 5 w 32"/>
              <a:gd name="T45" fmla="*/ 23 h 33"/>
              <a:gd name="T46" fmla="*/ 9 w 32"/>
              <a:gd name="T47" fmla="*/ 19 h 33"/>
              <a:gd name="T48" fmla="*/ 10 w 32"/>
              <a:gd name="T49" fmla="*/ 19 h 33"/>
              <a:gd name="T50" fmla="*/ 14 w 32"/>
              <a:gd name="T51" fmla="*/ 23 h 33"/>
              <a:gd name="T52" fmla="*/ 14 w 32"/>
              <a:gd name="T53" fmla="*/ 27 h 33"/>
              <a:gd name="T54" fmla="*/ 10 w 32"/>
              <a:gd name="T55" fmla="*/ 30 h 33"/>
              <a:gd name="T56" fmla="*/ 21 w 32"/>
              <a:gd name="T57" fmla="*/ 27 h 33"/>
              <a:gd name="T58" fmla="*/ 20 w 32"/>
              <a:gd name="T59" fmla="*/ 27 h 33"/>
              <a:gd name="T60" fmla="*/ 18 w 32"/>
              <a:gd name="T61" fmla="*/ 25 h 33"/>
              <a:gd name="T62" fmla="*/ 18 w 32"/>
              <a:gd name="T63" fmla="*/ 24 h 33"/>
              <a:gd name="T64" fmla="*/ 21 w 32"/>
              <a:gd name="T65" fmla="*/ 24 h 33"/>
              <a:gd name="T66" fmla="*/ 21 w 32"/>
              <a:gd name="T67" fmla="*/ 27 h 33"/>
              <a:gd name="T68" fmla="*/ 21 w 32"/>
              <a:gd name="T69" fmla="*/ 22 h 33"/>
              <a:gd name="T70" fmla="*/ 18 w 32"/>
              <a:gd name="T71" fmla="*/ 22 h 33"/>
              <a:gd name="T72" fmla="*/ 18 w 32"/>
              <a:gd name="T73" fmla="*/ 21 h 33"/>
              <a:gd name="T74" fmla="*/ 20 w 32"/>
              <a:gd name="T75" fmla="*/ 19 h 33"/>
              <a:gd name="T76" fmla="*/ 21 w 32"/>
              <a:gd name="T77" fmla="*/ 19 h 33"/>
              <a:gd name="T78" fmla="*/ 21 w 32"/>
              <a:gd name="T79" fmla="*/ 22 h 33"/>
              <a:gd name="T80" fmla="*/ 27 w 32"/>
              <a:gd name="T81" fmla="*/ 25 h 33"/>
              <a:gd name="T82" fmla="*/ 25 w 32"/>
              <a:gd name="T83" fmla="*/ 27 h 33"/>
              <a:gd name="T84" fmla="*/ 23 w 32"/>
              <a:gd name="T85" fmla="*/ 27 h 33"/>
              <a:gd name="T86" fmla="*/ 23 w 32"/>
              <a:gd name="T87" fmla="*/ 24 h 33"/>
              <a:gd name="T88" fmla="*/ 27 w 32"/>
              <a:gd name="T89" fmla="*/ 24 h 33"/>
              <a:gd name="T90" fmla="*/ 27 w 32"/>
              <a:gd name="T91" fmla="*/ 25 h 33"/>
              <a:gd name="T92" fmla="*/ 27 w 32"/>
              <a:gd name="T93" fmla="*/ 22 h 33"/>
              <a:gd name="T94" fmla="*/ 23 w 32"/>
              <a:gd name="T95" fmla="*/ 22 h 33"/>
              <a:gd name="T96" fmla="*/ 23 w 32"/>
              <a:gd name="T97" fmla="*/ 19 h 33"/>
              <a:gd name="T98" fmla="*/ 25 w 32"/>
              <a:gd name="T99" fmla="*/ 19 h 33"/>
              <a:gd name="T100" fmla="*/ 27 w 32"/>
              <a:gd name="T101" fmla="*/ 21 h 33"/>
              <a:gd name="T102" fmla="*/ 27 w 32"/>
              <a:gd name="T10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3">
                <a:moveTo>
                  <a:pt x="31" y="14"/>
                </a:moveTo>
                <a:cubicBezTo>
                  <a:pt x="30" y="13"/>
                  <a:pt x="30" y="13"/>
                  <a:pt x="30" y="13"/>
                </a:cubicBezTo>
                <a:cubicBezTo>
                  <a:pt x="30" y="5"/>
                  <a:pt x="30" y="5"/>
                  <a:pt x="30" y="5"/>
                </a:cubicBezTo>
                <a:cubicBezTo>
                  <a:pt x="30" y="3"/>
                  <a:pt x="28" y="1"/>
                  <a:pt x="26" y="1"/>
                </a:cubicBezTo>
                <a:cubicBezTo>
                  <a:pt x="23" y="1"/>
                  <a:pt x="23" y="1"/>
                  <a:pt x="23" y="1"/>
                </a:cubicBezTo>
                <a:cubicBezTo>
                  <a:pt x="22" y="1"/>
                  <a:pt x="22" y="2"/>
                  <a:pt x="22" y="3"/>
                </a:cubicBezTo>
                <a:cubicBezTo>
                  <a:pt x="22" y="5"/>
                  <a:pt x="22" y="5"/>
                  <a:pt x="22" y="5"/>
                </a:cubicBezTo>
                <a:cubicBezTo>
                  <a:pt x="19" y="2"/>
                  <a:pt x="19" y="2"/>
                  <a:pt x="19" y="2"/>
                </a:cubicBezTo>
                <a:cubicBezTo>
                  <a:pt x="17" y="0"/>
                  <a:pt x="15" y="0"/>
                  <a:pt x="13" y="2"/>
                </a:cubicBezTo>
                <a:cubicBezTo>
                  <a:pt x="1" y="14"/>
                  <a:pt x="1" y="14"/>
                  <a:pt x="1" y="14"/>
                </a:cubicBezTo>
                <a:cubicBezTo>
                  <a:pt x="0" y="15"/>
                  <a:pt x="0" y="16"/>
                  <a:pt x="0" y="16"/>
                </a:cubicBezTo>
                <a:cubicBezTo>
                  <a:pt x="1" y="17"/>
                  <a:pt x="2" y="18"/>
                  <a:pt x="2" y="20"/>
                </a:cubicBezTo>
                <a:cubicBezTo>
                  <a:pt x="2" y="29"/>
                  <a:pt x="2" y="29"/>
                  <a:pt x="2" y="29"/>
                </a:cubicBezTo>
                <a:cubicBezTo>
                  <a:pt x="2" y="31"/>
                  <a:pt x="3" y="33"/>
                  <a:pt x="5" y="33"/>
                </a:cubicBezTo>
                <a:cubicBezTo>
                  <a:pt x="26" y="33"/>
                  <a:pt x="26" y="33"/>
                  <a:pt x="26" y="33"/>
                </a:cubicBezTo>
                <a:cubicBezTo>
                  <a:pt x="28" y="33"/>
                  <a:pt x="30" y="31"/>
                  <a:pt x="30" y="29"/>
                </a:cubicBezTo>
                <a:cubicBezTo>
                  <a:pt x="30" y="19"/>
                  <a:pt x="30" y="19"/>
                  <a:pt x="30" y="19"/>
                </a:cubicBezTo>
                <a:cubicBezTo>
                  <a:pt x="30" y="18"/>
                  <a:pt x="31" y="17"/>
                  <a:pt x="32" y="16"/>
                </a:cubicBezTo>
                <a:cubicBezTo>
                  <a:pt x="32" y="16"/>
                  <a:pt x="32" y="15"/>
                  <a:pt x="31" y="14"/>
                </a:cubicBezTo>
                <a:close/>
                <a:moveTo>
                  <a:pt x="10" y="30"/>
                </a:moveTo>
                <a:cubicBezTo>
                  <a:pt x="9" y="30"/>
                  <a:pt x="9" y="30"/>
                  <a:pt x="9" y="30"/>
                </a:cubicBezTo>
                <a:cubicBezTo>
                  <a:pt x="7" y="30"/>
                  <a:pt x="5" y="29"/>
                  <a:pt x="5" y="27"/>
                </a:cubicBezTo>
                <a:cubicBezTo>
                  <a:pt x="5" y="23"/>
                  <a:pt x="5" y="23"/>
                  <a:pt x="5" y="23"/>
                </a:cubicBezTo>
                <a:cubicBezTo>
                  <a:pt x="5" y="21"/>
                  <a:pt x="7" y="19"/>
                  <a:pt x="9" y="19"/>
                </a:cubicBezTo>
                <a:cubicBezTo>
                  <a:pt x="10" y="19"/>
                  <a:pt x="10" y="19"/>
                  <a:pt x="10" y="19"/>
                </a:cubicBezTo>
                <a:cubicBezTo>
                  <a:pt x="12" y="19"/>
                  <a:pt x="14" y="21"/>
                  <a:pt x="14" y="23"/>
                </a:cubicBezTo>
                <a:cubicBezTo>
                  <a:pt x="14" y="27"/>
                  <a:pt x="14" y="27"/>
                  <a:pt x="14" y="27"/>
                </a:cubicBezTo>
                <a:cubicBezTo>
                  <a:pt x="14" y="29"/>
                  <a:pt x="12" y="30"/>
                  <a:pt x="10" y="30"/>
                </a:cubicBezTo>
                <a:close/>
                <a:moveTo>
                  <a:pt x="21" y="27"/>
                </a:moveTo>
                <a:cubicBezTo>
                  <a:pt x="20" y="27"/>
                  <a:pt x="20" y="27"/>
                  <a:pt x="20" y="27"/>
                </a:cubicBezTo>
                <a:cubicBezTo>
                  <a:pt x="19" y="27"/>
                  <a:pt x="18" y="26"/>
                  <a:pt x="18" y="25"/>
                </a:cubicBezTo>
                <a:cubicBezTo>
                  <a:pt x="18" y="24"/>
                  <a:pt x="18" y="24"/>
                  <a:pt x="18" y="24"/>
                </a:cubicBezTo>
                <a:cubicBezTo>
                  <a:pt x="21" y="24"/>
                  <a:pt x="21" y="24"/>
                  <a:pt x="21" y="24"/>
                </a:cubicBezTo>
                <a:lnTo>
                  <a:pt x="21" y="27"/>
                </a:lnTo>
                <a:close/>
                <a:moveTo>
                  <a:pt x="21" y="22"/>
                </a:moveTo>
                <a:cubicBezTo>
                  <a:pt x="18" y="22"/>
                  <a:pt x="18" y="22"/>
                  <a:pt x="18" y="22"/>
                </a:cubicBezTo>
                <a:cubicBezTo>
                  <a:pt x="18" y="21"/>
                  <a:pt x="18" y="21"/>
                  <a:pt x="18" y="21"/>
                </a:cubicBezTo>
                <a:cubicBezTo>
                  <a:pt x="18" y="20"/>
                  <a:pt x="19" y="19"/>
                  <a:pt x="20" y="19"/>
                </a:cubicBezTo>
                <a:cubicBezTo>
                  <a:pt x="21" y="19"/>
                  <a:pt x="21" y="19"/>
                  <a:pt x="21" y="19"/>
                </a:cubicBezTo>
                <a:lnTo>
                  <a:pt x="21" y="22"/>
                </a:lnTo>
                <a:close/>
                <a:moveTo>
                  <a:pt x="27" y="25"/>
                </a:moveTo>
                <a:cubicBezTo>
                  <a:pt x="27" y="26"/>
                  <a:pt x="26" y="27"/>
                  <a:pt x="25" y="27"/>
                </a:cubicBezTo>
                <a:cubicBezTo>
                  <a:pt x="23" y="27"/>
                  <a:pt x="23" y="27"/>
                  <a:pt x="23" y="27"/>
                </a:cubicBezTo>
                <a:cubicBezTo>
                  <a:pt x="23" y="24"/>
                  <a:pt x="23" y="24"/>
                  <a:pt x="23" y="24"/>
                </a:cubicBezTo>
                <a:cubicBezTo>
                  <a:pt x="27" y="24"/>
                  <a:pt x="27" y="24"/>
                  <a:pt x="27" y="24"/>
                </a:cubicBezTo>
                <a:lnTo>
                  <a:pt x="27" y="25"/>
                </a:lnTo>
                <a:close/>
                <a:moveTo>
                  <a:pt x="27" y="22"/>
                </a:moveTo>
                <a:cubicBezTo>
                  <a:pt x="23" y="22"/>
                  <a:pt x="23" y="22"/>
                  <a:pt x="23" y="22"/>
                </a:cubicBezTo>
                <a:cubicBezTo>
                  <a:pt x="23" y="19"/>
                  <a:pt x="23" y="19"/>
                  <a:pt x="23" y="19"/>
                </a:cubicBezTo>
                <a:cubicBezTo>
                  <a:pt x="25" y="19"/>
                  <a:pt x="25" y="19"/>
                  <a:pt x="25" y="19"/>
                </a:cubicBezTo>
                <a:cubicBezTo>
                  <a:pt x="26" y="19"/>
                  <a:pt x="27" y="20"/>
                  <a:pt x="27" y="21"/>
                </a:cubicBezTo>
                <a:lnTo>
                  <a:pt x="27" y="22"/>
                </a:lnTo>
                <a:close/>
              </a:path>
            </a:pathLst>
          </a:custGeom>
          <a:solidFill>
            <a:srgbClr val="00C3D9"/>
          </a:solidFill>
          <a:ln>
            <a:noFill/>
          </a:ln>
        </p:spPr>
        <p:txBody>
          <a:bodyPr vert="horz" wrap="square" lIns="91440" tIns="45720" rIns="91440" bIns="45720" numCol="1" anchor="t" anchorCtr="0" compatLnSpc="1"/>
          <a:lstStyle/>
          <a:p>
            <a:endParaRPr lang="en-US"/>
          </a:p>
        </p:txBody>
      </p:sp>
      <p:sp>
        <p:nvSpPr>
          <p:cNvPr id="35" name="Freeform 35"/>
          <p:cNvSpPr/>
          <p:nvPr/>
        </p:nvSpPr>
        <p:spPr bwMode="auto">
          <a:xfrm>
            <a:off x="2517127" y="1519176"/>
            <a:ext cx="651058" cy="494063"/>
          </a:xfrm>
          <a:custGeom>
            <a:avLst/>
            <a:gdLst>
              <a:gd name="T0" fmla="*/ 34 w 37"/>
              <a:gd name="T1" fmla="*/ 11 h 28"/>
              <a:gd name="T2" fmla="*/ 34 w 37"/>
              <a:gd name="T3" fmla="*/ 7 h 28"/>
              <a:gd name="T4" fmla="*/ 25 w 37"/>
              <a:gd name="T5" fmla="*/ 3 h 28"/>
              <a:gd name="T6" fmla="*/ 25 w 37"/>
              <a:gd name="T7" fmla="*/ 11 h 28"/>
              <a:gd name="T8" fmla="*/ 24 w 37"/>
              <a:gd name="T9" fmla="*/ 11 h 28"/>
              <a:gd name="T10" fmla="*/ 24 w 37"/>
              <a:gd name="T11" fmla="*/ 7 h 28"/>
              <a:gd name="T12" fmla="*/ 16 w 37"/>
              <a:gd name="T13" fmla="*/ 3 h 28"/>
              <a:gd name="T14" fmla="*/ 16 w 37"/>
              <a:gd name="T15" fmla="*/ 11 h 28"/>
              <a:gd name="T16" fmla="*/ 13 w 37"/>
              <a:gd name="T17" fmla="*/ 11 h 28"/>
              <a:gd name="T18" fmla="*/ 13 w 37"/>
              <a:gd name="T19" fmla="*/ 0 h 28"/>
              <a:gd name="T20" fmla="*/ 9 w 37"/>
              <a:gd name="T21" fmla="*/ 0 h 28"/>
              <a:gd name="T22" fmla="*/ 9 w 37"/>
              <a:gd name="T23" fmla="*/ 11 h 28"/>
              <a:gd name="T24" fmla="*/ 7 w 37"/>
              <a:gd name="T25" fmla="*/ 11 h 28"/>
              <a:gd name="T26" fmla="*/ 7 w 37"/>
              <a:gd name="T27" fmla="*/ 0 h 28"/>
              <a:gd name="T28" fmla="*/ 4 w 37"/>
              <a:gd name="T29" fmla="*/ 0 h 28"/>
              <a:gd name="T30" fmla="*/ 4 w 37"/>
              <a:gd name="T31" fmla="*/ 11 h 28"/>
              <a:gd name="T32" fmla="*/ 0 w 37"/>
              <a:gd name="T33" fmla="*/ 11 h 28"/>
              <a:gd name="T34" fmla="*/ 0 w 37"/>
              <a:gd name="T35" fmla="*/ 20 h 28"/>
              <a:gd name="T36" fmla="*/ 8 w 37"/>
              <a:gd name="T37" fmla="*/ 28 h 28"/>
              <a:gd name="T38" fmla="*/ 29 w 37"/>
              <a:gd name="T39" fmla="*/ 28 h 28"/>
              <a:gd name="T40" fmla="*/ 37 w 37"/>
              <a:gd name="T41" fmla="*/ 20 h 28"/>
              <a:gd name="T42" fmla="*/ 37 w 37"/>
              <a:gd name="T43" fmla="*/ 11 h 28"/>
              <a:gd name="T44" fmla="*/ 34 w 37"/>
              <a:gd name="T4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28">
                <a:moveTo>
                  <a:pt x="34" y="11"/>
                </a:moveTo>
                <a:cubicBezTo>
                  <a:pt x="34" y="7"/>
                  <a:pt x="34" y="7"/>
                  <a:pt x="34" y="7"/>
                </a:cubicBezTo>
                <a:cubicBezTo>
                  <a:pt x="25" y="3"/>
                  <a:pt x="25" y="3"/>
                  <a:pt x="25" y="3"/>
                </a:cubicBezTo>
                <a:cubicBezTo>
                  <a:pt x="25" y="11"/>
                  <a:pt x="25" y="11"/>
                  <a:pt x="25" y="11"/>
                </a:cubicBezTo>
                <a:cubicBezTo>
                  <a:pt x="24" y="11"/>
                  <a:pt x="24" y="11"/>
                  <a:pt x="24" y="11"/>
                </a:cubicBezTo>
                <a:cubicBezTo>
                  <a:pt x="24" y="7"/>
                  <a:pt x="24" y="7"/>
                  <a:pt x="24" y="7"/>
                </a:cubicBezTo>
                <a:cubicBezTo>
                  <a:pt x="16" y="3"/>
                  <a:pt x="16" y="3"/>
                  <a:pt x="16" y="3"/>
                </a:cubicBezTo>
                <a:cubicBezTo>
                  <a:pt x="16" y="11"/>
                  <a:pt x="16" y="11"/>
                  <a:pt x="16" y="11"/>
                </a:cubicBezTo>
                <a:cubicBezTo>
                  <a:pt x="13" y="11"/>
                  <a:pt x="13" y="11"/>
                  <a:pt x="13" y="11"/>
                </a:cubicBezTo>
                <a:cubicBezTo>
                  <a:pt x="13" y="0"/>
                  <a:pt x="13" y="0"/>
                  <a:pt x="13" y="0"/>
                </a:cubicBezTo>
                <a:cubicBezTo>
                  <a:pt x="9" y="0"/>
                  <a:pt x="9" y="0"/>
                  <a:pt x="9" y="0"/>
                </a:cubicBezTo>
                <a:cubicBezTo>
                  <a:pt x="9" y="11"/>
                  <a:pt x="9" y="11"/>
                  <a:pt x="9" y="11"/>
                </a:cubicBezTo>
                <a:cubicBezTo>
                  <a:pt x="7" y="11"/>
                  <a:pt x="7" y="11"/>
                  <a:pt x="7" y="11"/>
                </a:cubicBezTo>
                <a:cubicBezTo>
                  <a:pt x="7" y="0"/>
                  <a:pt x="7" y="0"/>
                  <a:pt x="7" y="0"/>
                </a:cubicBezTo>
                <a:cubicBezTo>
                  <a:pt x="4" y="0"/>
                  <a:pt x="4" y="0"/>
                  <a:pt x="4" y="0"/>
                </a:cubicBezTo>
                <a:cubicBezTo>
                  <a:pt x="4" y="11"/>
                  <a:pt x="4" y="11"/>
                  <a:pt x="4" y="11"/>
                </a:cubicBezTo>
                <a:cubicBezTo>
                  <a:pt x="0" y="11"/>
                  <a:pt x="0" y="11"/>
                  <a:pt x="0" y="11"/>
                </a:cubicBezTo>
                <a:cubicBezTo>
                  <a:pt x="0" y="20"/>
                  <a:pt x="0" y="20"/>
                  <a:pt x="0" y="20"/>
                </a:cubicBezTo>
                <a:cubicBezTo>
                  <a:pt x="0" y="25"/>
                  <a:pt x="4" y="28"/>
                  <a:pt x="8" y="28"/>
                </a:cubicBezTo>
                <a:cubicBezTo>
                  <a:pt x="29" y="28"/>
                  <a:pt x="29" y="28"/>
                  <a:pt x="29" y="28"/>
                </a:cubicBezTo>
                <a:cubicBezTo>
                  <a:pt x="33" y="28"/>
                  <a:pt x="37" y="25"/>
                  <a:pt x="37" y="20"/>
                </a:cubicBezTo>
                <a:cubicBezTo>
                  <a:pt x="37" y="11"/>
                  <a:pt x="37" y="11"/>
                  <a:pt x="37" y="11"/>
                </a:cubicBezTo>
                <a:lnTo>
                  <a:pt x="34" y="11"/>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36" name="Freeform 36"/>
          <p:cNvSpPr>
            <a:spLocks noEditPoints="1"/>
          </p:cNvSpPr>
          <p:nvPr/>
        </p:nvSpPr>
        <p:spPr bwMode="auto">
          <a:xfrm>
            <a:off x="6084456" y="4102793"/>
            <a:ext cx="469084" cy="469081"/>
          </a:xfrm>
          <a:custGeom>
            <a:avLst/>
            <a:gdLst>
              <a:gd name="T0" fmla="*/ 25 w 27"/>
              <a:gd name="T1" fmla="*/ 24 h 27"/>
              <a:gd name="T2" fmla="*/ 25 w 27"/>
              <a:gd name="T3" fmla="*/ 2 h 27"/>
              <a:gd name="T4" fmla="*/ 22 w 27"/>
              <a:gd name="T5" fmla="*/ 0 h 27"/>
              <a:gd name="T6" fmla="*/ 11 w 27"/>
              <a:gd name="T7" fmla="*/ 0 h 27"/>
              <a:gd name="T8" fmla="*/ 8 w 27"/>
              <a:gd name="T9" fmla="*/ 2 h 27"/>
              <a:gd name="T10" fmla="*/ 8 w 27"/>
              <a:gd name="T11" fmla="*/ 5 h 27"/>
              <a:gd name="T12" fmla="*/ 8 w 27"/>
              <a:gd name="T13" fmla="*/ 19 h 27"/>
              <a:gd name="T14" fmla="*/ 4 w 27"/>
              <a:gd name="T15" fmla="*/ 19 h 27"/>
              <a:gd name="T16" fmla="*/ 3 w 27"/>
              <a:gd name="T17" fmla="*/ 18 h 27"/>
              <a:gd name="T18" fmla="*/ 3 w 27"/>
              <a:gd name="T19" fmla="*/ 9 h 27"/>
              <a:gd name="T20" fmla="*/ 3 w 27"/>
              <a:gd name="T21" fmla="*/ 9 h 27"/>
              <a:gd name="T22" fmla="*/ 6 w 27"/>
              <a:gd name="T23" fmla="*/ 6 h 27"/>
              <a:gd name="T24" fmla="*/ 5 w 27"/>
              <a:gd name="T25" fmla="*/ 5 h 27"/>
              <a:gd name="T26" fmla="*/ 7 w 27"/>
              <a:gd name="T27" fmla="*/ 5 h 27"/>
              <a:gd name="T28" fmla="*/ 7 w 27"/>
              <a:gd name="T29" fmla="*/ 2 h 27"/>
              <a:gd name="T30" fmla="*/ 4 w 27"/>
              <a:gd name="T31" fmla="*/ 2 h 27"/>
              <a:gd name="T32" fmla="*/ 0 w 27"/>
              <a:gd name="T33" fmla="*/ 6 h 27"/>
              <a:gd name="T34" fmla="*/ 0 w 27"/>
              <a:gd name="T35" fmla="*/ 18 h 27"/>
              <a:gd name="T36" fmla="*/ 4 w 27"/>
              <a:gd name="T37" fmla="*/ 21 h 27"/>
              <a:gd name="T38" fmla="*/ 8 w 27"/>
              <a:gd name="T39" fmla="*/ 21 h 27"/>
              <a:gd name="T40" fmla="*/ 8 w 27"/>
              <a:gd name="T41" fmla="*/ 24 h 27"/>
              <a:gd name="T42" fmla="*/ 6 w 27"/>
              <a:gd name="T43" fmla="*/ 24 h 27"/>
              <a:gd name="T44" fmla="*/ 6 w 27"/>
              <a:gd name="T45" fmla="*/ 27 h 27"/>
              <a:gd name="T46" fmla="*/ 11 w 27"/>
              <a:gd name="T47" fmla="*/ 27 h 27"/>
              <a:gd name="T48" fmla="*/ 22 w 27"/>
              <a:gd name="T49" fmla="*/ 27 h 27"/>
              <a:gd name="T50" fmla="*/ 27 w 27"/>
              <a:gd name="T51" fmla="*/ 27 h 27"/>
              <a:gd name="T52" fmla="*/ 27 w 27"/>
              <a:gd name="T53" fmla="*/ 24 h 27"/>
              <a:gd name="T54" fmla="*/ 25 w 27"/>
              <a:gd name="T55" fmla="*/ 24 h 27"/>
              <a:gd name="T56" fmla="*/ 3 w 27"/>
              <a:gd name="T57" fmla="*/ 6 h 27"/>
              <a:gd name="T58" fmla="*/ 3 w 27"/>
              <a:gd name="T59" fmla="*/ 6 h 27"/>
              <a:gd name="T60" fmla="*/ 3 w 27"/>
              <a:gd name="T61" fmla="*/ 7 h 27"/>
              <a:gd name="T62" fmla="*/ 4 w 27"/>
              <a:gd name="T63" fmla="*/ 7 h 27"/>
              <a:gd name="T64" fmla="*/ 4 w 27"/>
              <a:gd name="T65" fmla="*/ 6 h 27"/>
              <a:gd name="T66" fmla="*/ 3 w 27"/>
              <a:gd name="T67" fmla="*/ 5 h 27"/>
              <a:gd name="T68" fmla="*/ 3 w 27"/>
              <a:gd name="T69" fmla="*/ 5 h 27"/>
              <a:gd name="T70" fmla="*/ 5 w 27"/>
              <a:gd name="T71" fmla="*/ 6 h 27"/>
              <a:gd name="T72" fmla="*/ 3 w 27"/>
              <a:gd name="T73" fmla="*/ 8 h 27"/>
              <a:gd name="T74" fmla="*/ 3 w 27"/>
              <a:gd name="T75" fmla="*/ 6 h 27"/>
              <a:gd name="T76" fmla="*/ 22 w 27"/>
              <a:gd name="T77" fmla="*/ 13 h 27"/>
              <a:gd name="T78" fmla="*/ 21 w 27"/>
              <a:gd name="T79" fmla="*/ 13 h 27"/>
              <a:gd name="T80" fmla="*/ 12 w 27"/>
              <a:gd name="T81" fmla="*/ 13 h 27"/>
              <a:gd name="T82" fmla="*/ 11 w 27"/>
              <a:gd name="T83" fmla="*/ 13 h 27"/>
              <a:gd name="T84" fmla="*/ 11 w 27"/>
              <a:gd name="T85" fmla="*/ 12 h 27"/>
              <a:gd name="T86" fmla="*/ 12 w 27"/>
              <a:gd name="T87" fmla="*/ 11 h 27"/>
              <a:gd name="T88" fmla="*/ 21 w 27"/>
              <a:gd name="T89" fmla="*/ 11 h 27"/>
              <a:gd name="T90" fmla="*/ 22 w 27"/>
              <a:gd name="T91" fmla="*/ 12 h 27"/>
              <a:gd name="T92" fmla="*/ 22 w 27"/>
              <a:gd name="T93" fmla="*/ 13 h 27"/>
              <a:gd name="T94" fmla="*/ 22 w 27"/>
              <a:gd name="T95" fmla="*/ 8 h 27"/>
              <a:gd name="T96" fmla="*/ 21 w 27"/>
              <a:gd name="T97" fmla="*/ 9 h 27"/>
              <a:gd name="T98" fmla="*/ 12 w 27"/>
              <a:gd name="T99" fmla="*/ 9 h 27"/>
              <a:gd name="T100" fmla="*/ 11 w 27"/>
              <a:gd name="T101" fmla="*/ 8 h 27"/>
              <a:gd name="T102" fmla="*/ 11 w 27"/>
              <a:gd name="T103" fmla="*/ 3 h 27"/>
              <a:gd name="T104" fmla="*/ 12 w 27"/>
              <a:gd name="T105" fmla="*/ 3 h 27"/>
              <a:gd name="T106" fmla="*/ 21 w 27"/>
              <a:gd name="T107" fmla="*/ 3 h 27"/>
              <a:gd name="T108" fmla="*/ 22 w 27"/>
              <a:gd name="T109" fmla="*/ 3 h 27"/>
              <a:gd name="T110" fmla="*/ 22 w 27"/>
              <a:gd name="T11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27">
                <a:moveTo>
                  <a:pt x="25" y="24"/>
                </a:moveTo>
                <a:cubicBezTo>
                  <a:pt x="25" y="2"/>
                  <a:pt x="25" y="2"/>
                  <a:pt x="25" y="2"/>
                </a:cubicBezTo>
                <a:cubicBezTo>
                  <a:pt x="25" y="1"/>
                  <a:pt x="23" y="0"/>
                  <a:pt x="22" y="0"/>
                </a:cubicBezTo>
                <a:cubicBezTo>
                  <a:pt x="11" y="0"/>
                  <a:pt x="11" y="0"/>
                  <a:pt x="11" y="0"/>
                </a:cubicBezTo>
                <a:cubicBezTo>
                  <a:pt x="9" y="0"/>
                  <a:pt x="8" y="1"/>
                  <a:pt x="8" y="2"/>
                </a:cubicBezTo>
                <a:cubicBezTo>
                  <a:pt x="8" y="5"/>
                  <a:pt x="8" y="5"/>
                  <a:pt x="8" y="5"/>
                </a:cubicBezTo>
                <a:cubicBezTo>
                  <a:pt x="8" y="19"/>
                  <a:pt x="8" y="19"/>
                  <a:pt x="8" y="19"/>
                </a:cubicBezTo>
                <a:cubicBezTo>
                  <a:pt x="4" y="19"/>
                  <a:pt x="4" y="19"/>
                  <a:pt x="4" y="19"/>
                </a:cubicBezTo>
                <a:cubicBezTo>
                  <a:pt x="3" y="19"/>
                  <a:pt x="3" y="18"/>
                  <a:pt x="3" y="18"/>
                </a:cubicBezTo>
                <a:cubicBezTo>
                  <a:pt x="3" y="9"/>
                  <a:pt x="3" y="9"/>
                  <a:pt x="3" y="9"/>
                </a:cubicBezTo>
                <a:cubicBezTo>
                  <a:pt x="3" y="9"/>
                  <a:pt x="3" y="9"/>
                  <a:pt x="3" y="9"/>
                </a:cubicBezTo>
                <a:cubicBezTo>
                  <a:pt x="5" y="9"/>
                  <a:pt x="6" y="8"/>
                  <a:pt x="6" y="6"/>
                </a:cubicBezTo>
                <a:cubicBezTo>
                  <a:pt x="6" y="6"/>
                  <a:pt x="5" y="5"/>
                  <a:pt x="5" y="5"/>
                </a:cubicBezTo>
                <a:cubicBezTo>
                  <a:pt x="7" y="5"/>
                  <a:pt x="7" y="5"/>
                  <a:pt x="7" y="5"/>
                </a:cubicBezTo>
                <a:cubicBezTo>
                  <a:pt x="7" y="2"/>
                  <a:pt x="7" y="2"/>
                  <a:pt x="7" y="2"/>
                </a:cubicBezTo>
                <a:cubicBezTo>
                  <a:pt x="4" y="2"/>
                  <a:pt x="4" y="2"/>
                  <a:pt x="4" y="2"/>
                </a:cubicBezTo>
                <a:cubicBezTo>
                  <a:pt x="2" y="2"/>
                  <a:pt x="0" y="4"/>
                  <a:pt x="0" y="6"/>
                </a:cubicBezTo>
                <a:cubicBezTo>
                  <a:pt x="0" y="18"/>
                  <a:pt x="0" y="18"/>
                  <a:pt x="0" y="18"/>
                </a:cubicBezTo>
                <a:cubicBezTo>
                  <a:pt x="0" y="20"/>
                  <a:pt x="2" y="21"/>
                  <a:pt x="4" y="21"/>
                </a:cubicBezTo>
                <a:cubicBezTo>
                  <a:pt x="8" y="21"/>
                  <a:pt x="8" y="21"/>
                  <a:pt x="8" y="21"/>
                </a:cubicBezTo>
                <a:cubicBezTo>
                  <a:pt x="8" y="24"/>
                  <a:pt x="8" y="24"/>
                  <a:pt x="8" y="24"/>
                </a:cubicBezTo>
                <a:cubicBezTo>
                  <a:pt x="6" y="24"/>
                  <a:pt x="6" y="24"/>
                  <a:pt x="6" y="24"/>
                </a:cubicBezTo>
                <a:cubicBezTo>
                  <a:pt x="6" y="27"/>
                  <a:pt x="6" y="27"/>
                  <a:pt x="6" y="27"/>
                </a:cubicBezTo>
                <a:cubicBezTo>
                  <a:pt x="11" y="27"/>
                  <a:pt x="11" y="27"/>
                  <a:pt x="11" y="27"/>
                </a:cubicBezTo>
                <a:cubicBezTo>
                  <a:pt x="22" y="27"/>
                  <a:pt x="22" y="27"/>
                  <a:pt x="22" y="27"/>
                </a:cubicBezTo>
                <a:cubicBezTo>
                  <a:pt x="27" y="27"/>
                  <a:pt x="27" y="27"/>
                  <a:pt x="27" y="27"/>
                </a:cubicBezTo>
                <a:cubicBezTo>
                  <a:pt x="27" y="24"/>
                  <a:pt x="27" y="24"/>
                  <a:pt x="27" y="24"/>
                </a:cubicBezTo>
                <a:lnTo>
                  <a:pt x="25" y="24"/>
                </a:lnTo>
                <a:close/>
                <a:moveTo>
                  <a:pt x="3" y="6"/>
                </a:moveTo>
                <a:cubicBezTo>
                  <a:pt x="3" y="6"/>
                  <a:pt x="3" y="6"/>
                  <a:pt x="3" y="6"/>
                </a:cubicBezTo>
                <a:cubicBezTo>
                  <a:pt x="3" y="7"/>
                  <a:pt x="3" y="7"/>
                  <a:pt x="3" y="7"/>
                </a:cubicBezTo>
                <a:cubicBezTo>
                  <a:pt x="4" y="7"/>
                  <a:pt x="4" y="7"/>
                  <a:pt x="4" y="7"/>
                </a:cubicBezTo>
                <a:cubicBezTo>
                  <a:pt x="4" y="6"/>
                  <a:pt x="4" y="6"/>
                  <a:pt x="4" y="6"/>
                </a:cubicBezTo>
                <a:cubicBezTo>
                  <a:pt x="3" y="5"/>
                  <a:pt x="3" y="5"/>
                  <a:pt x="3" y="5"/>
                </a:cubicBezTo>
                <a:cubicBezTo>
                  <a:pt x="3" y="5"/>
                  <a:pt x="3" y="5"/>
                  <a:pt x="3" y="5"/>
                </a:cubicBezTo>
                <a:cubicBezTo>
                  <a:pt x="4" y="5"/>
                  <a:pt x="5" y="6"/>
                  <a:pt x="5" y="6"/>
                </a:cubicBezTo>
                <a:cubicBezTo>
                  <a:pt x="5" y="7"/>
                  <a:pt x="4" y="8"/>
                  <a:pt x="3" y="8"/>
                </a:cubicBezTo>
                <a:cubicBezTo>
                  <a:pt x="2" y="8"/>
                  <a:pt x="3" y="7"/>
                  <a:pt x="3" y="6"/>
                </a:cubicBezTo>
                <a:close/>
                <a:moveTo>
                  <a:pt x="22" y="13"/>
                </a:moveTo>
                <a:cubicBezTo>
                  <a:pt x="22" y="13"/>
                  <a:pt x="21" y="13"/>
                  <a:pt x="21" y="13"/>
                </a:cubicBezTo>
                <a:cubicBezTo>
                  <a:pt x="12" y="13"/>
                  <a:pt x="12" y="13"/>
                  <a:pt x="12" y="13"/>
                </a:cubicBezTo>
                <a:cubicBezTo>
                  <a:pt x="12" y="13"/>
                  <a:pt x="11" y="13"/>
                  <a:pt x="11" y="13"/>
                </a:cubicBezTo>
                <a:cubicBezTo>
                  <a:pt x="11" y="12"/>
                  <a:pt x="11" y="12"/>
                  <a:pt x="11" y="12"/>
                </a:cubicBezTo>
                <a:cubicBezTo>
                  <a:pt x="11" y="12"/>
                  <a:pt x="12" y="11"/>
                  <a:pt x="12" y="11"/>
                </a:cubicBezTo>
                <a:cubicBezTo>
                  <a:pt x="21" y="11"/>
                  <a:pt x="21" y="11"/>
                  <a:pt x="21" y="11"/>
                </a:cubicBezTo>
                <a:cubicBezTo>
                  <a:pt x="21" y="11"/>
                  <a:pt x="22" y="12"/>
                  <a:pt x="22" y="12"/>
                </a:cubicBezTo>
                <a:lnTo>
                  <a:pt x="22" y="13"/>
                </a:lnTo>
                <a:close/>
                <a:moveTo>
                  <a:pt x="22" y="8"/>
                </a:moveTo>
                <a:cubicBezTo>
                  <a:pt x="22" y="8"/>
                  <a:pt x="21" y="9"/>
                  <a:pt x="21" y="9"/>
                </a:cubicBezTo>
                <a:cubicBezTo>
                  <a:pt x="12" y="9"/>
                  <a:pt x="12" y="9"/>
                  <a:pt x="12" y="9"/>
                </a:cubicBezTo>
                <a:cubicBezTo>
                  <a:pt x="12" y="9"/>
                  <a:pt x="11" y="8"/>
                  <a:pt x="11" y="8"/>
                </a:cubicBezTo>
                <a:cubicBezTo>
                  <a:pt x="11" y="3"/>
                  <a:pt x="11" y="3"/>
                  <a:pt x="11" y="3"/>
                </a:cubicBezTo>
                <a:cubicBezTo>
                  <a:pt x="11" y="3"/>
                  <a:pt x="12" y="3"/>
                  <a:pt x="12" y="3"/>
                </a:cubicBezTo>
                <a:cubicBezTo>
                  <a:pt x="21" y="3"/>
                  <a:pt x="21" y="3"/>
                  <a:pt x="21" y="3"/>
                </a:cubicBezTo>
                <a:cubicBezTo>
                  <a:pt x="21" y="3"/>
                  <a:pt x="22" y="3"/>
                  <a:pt x="22" y="3"/>
                </a:cubicBezTo>
                <a:lnTo>
                  <a:pt x="22" y="8"/>
                </a:ln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11" name="Group 10"/>
          <p:cNvGrpSpPr/>
          <p:nvPr/>
        </p:nvGrpSpPr>
        <p:grpSpPr>
          <a:xfrm>
            <a:off x="7784460" y="1721530"/>
            <a:ext cx="466785" cy="466782"/>
            <a:chOff x="6839768" y="3729582"/>
            <a:chExt cx="821054" cy="821049"/>
          </a:xfrm>
          <a:solidFill>
            <a:schemeClr val="bg1">
              <a:lumMod val="85000"/>
            </a:schemeClr>
          </a:solidFill>
        </p:grpSpPr>
        <p:sp>
          <p:nvSpPr>
            <p:cNvPr id="37" name="Freeform 37"/>
            <p:cNvSpPr>
              <a:spLocks noEditPoints="1"/>
            </p:cNvSpPr>
            <p:nvPr/>
          </p:nvSpPr>
          <p:spPr bwMode="auto">
            <a:xfrm>
              <a:off x="6839768" y="3729582"/>
              <a:ext cx="821054" cy="821049"/>
            </a:xfrm>
            <a:custGeom>
              <a:avLst/>
              <a:gdLst>
                <a:gd name="T0" fmla="*/ 26 w 29"/>
                <a:gd name="T1" fmla="*/ 20 h 29"/>
                <a:gd name="T2" fmla="*/ 29 w 29"/>
                <a:gd name="T3" fmla="*/ 17 h 29"/>
                <a:gd name="T4" fmla="*/ 29 w 29"/>
                <a:gd name="T5" fmla="*/ 3 h 29"/>
                <a:gd name="T6" fmla="*/ 26 w 29"/>
                <a:gd name="T7" fmla="*/ 0 h 29"/>
                <a:gd name="T8" fmla="*/ 3 w 29"/>
                <a:gd name="T9" fmla="*/ 0 h 29"/>
                <a:gd name="T10" fmla="*/ 0 w 29"/>
                <a:gd name="T11" fmla="*/ 3 h 29"/>
                <a:gd name="T12" fmla="*/ 0 w 29"/>
                <a:gd name="T13" fmla="*/ 17 h 29"/>
                <a:gd name="T14" fmla="*/ 3 w 29"/>
                <a:gd name="T15" fmla="*/ 20 h 29"/>
                <a:gd name="T16" fmla="*/ 12 w 29"/>
                <a:gd name="T17" fmla="*/ 20 h 29"/>
                <a:gd name="T18" fmla="*/ 12 w 29"/>
                <a:gd name="T19" fmla="*/ 23 h 29"/>
                <a:gd name="T20" fmla="*/ 3 w 29"/>
                <a:gd name="T21" fmla="*/ 23 h 29"/>
                <a:gd name="T22" fmla="*/ 0 w 29"/>
                <a:gd name="T23" fmla="*/ 26 h 29"/>
                <a:gd name="T24" fmla="*/ 0 w 29"/>
                <a:gd name="T25" fmla="*/ 28 h 29"/>
                <a:gd name="T26" fmla="*/ 0 w 29"/>
                <a:gd name="T27" fmla="*/ 29 h 29"/>
                <a:gd name="T28" fmla="*/ 29 w 29"/>
                <a:gd name="T29" fmla="*/ 29 h 29"/>
                <a:gd name="T30" fmla="*/ 29 w 29"/>
                <a:gd name="T31" fmla="*/ 28 h 29"/>
                <a:gd name="T32" fmla="*/ 29 w 29"/>
                <a:gd name="T33" fmla="*/ 26 h 29"/>
                <a:gd name="T34" fmla="*/ 26 w 29"/>
                <a:gd name="T35" fmla="*/ 23 h 29"/>
                <a:gd name="T36" fmla="*/ 17 w 29"/>
                <a:gd name="T37" fmla="*/ 23 h 29"/>
                <a:gd name="T38" fmla="*/ 17 w 29"/>
                <a:gd name="T39" fmla="*/ 20 h 29"/>
                <a:gd name="T40" fmla="*/ 26 w 29"/>
                <a:gd name="T41" fmla="*/ 20 h 29"/>
                <a:gd name="T42" fmla="*/ 1 w 29"/>
                <a:gd name="T43" fmla="*/ 17 h 29"/>
                <a:gd name="T44" fmla="*/ 1 w 29"/>
                <a:gd name="T45" fmla="*/ 3 h 29"/>
                <a:gd name="T46" fmla="*/ 3 w 29"/>
                <a:gd name="T47" fmla="*/ 1 h 29"/>
                <a:gd name="T48" fmla="*/ 26 w 29"/>
                <a:gd name="T49" fmla="*/ 1 h 29"/>
                <a:gd name="T50" fmla="*/ 28 w 29"/>
                <a:gd name="T51" fmla="*/ 3 h 29"/>
                <a:gd name="T52" fmla="*/ 28 w 29"/>
                <a:gd name="T53" fmla="*/ 17 h 29"/>
                <a:gd name="T54" fmla="*/ 26 w 29"/>
                <a:gd name="T55" fmla="*/ 19 h 29"/>
                <a:gd name="T56" fmla="*/ 3 w 29"/>
                <a:gd name="T57" fmla="*/ 19 h 29"/>
                <a:gd name="T58" fmla="*/ 1 w 29"/>
                <a:gd name="T5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9">
                  <a:moveTo>
                    <a:pt x="26" y="20"/>
                  </a:moveTo>
                  <a:cubicBezTo>
                    <a:pt x="28" y="20"/>
                    <a:pt x="29" y="19"/>
                    <a:pt x="29" y="17"/>
                  </a:cubicBezTo>
                  <a:cubicBezTo>
                    <a:pt x="29" y="3"/>
                    <a:pt x="29" y="3"/>
                    <a:pt x="29" y="3"/>
                  </a:cubicBezTo>
                  <a:cubicBezTo>
                    <a:pt x="29" y="1"/>
                    <a:pt x="28" y="0"/>
                    <a:pt x="26" y="0"/>
                  </a:cubicBezTo>
                  <a:cubicBezTo>
                    <a:pt x="3" y="0"/>
                    <a:pt x="3" y="0"/>
                    <a:pt x="3" y="0"/>
                  </a:cubicBezTo>
                  <a:cubicBezTo>
                    <a:pt x="1" y="0"/>
                    <a:pt x="0" y="1"/>
                    <a:pt x="0" y="3"/>
                  </a:cubicBezTo>
                  <a:cubicBezTo>
                    <a:pt x="0" y="17"/>
                    <a:pt x="0" y="17"/>
                    <a:pt x="0" y="17"/>
                  </a:cubicBezTo>
                  <a:cubicBezTo>
                    <a:pt x="0" y="19"/>
                    <a:pt x="1" y="20"/>
                    <a:pt x="3" y="20"/>
                  </a:cubicBezTo>
                  <a:cubicBezTo>
                    <a:pt x="12" y="20"/>
                    <a:pt x="12" y="20"/>
                    <a:pt x="12" y="20"/>
                  </a:cubicBezTo>
                  <a:cubicBezTo>
                    <a:pt x="12" y="23"/>
                    <a:pt x="12" y="23"/>
                    <a:pt x="12" y="23"/>
                  </a:cubicBezTo>
                  <a:cubicBezTo>
                    <a:pt x="3" y="23"/>
                    <a:pt x="3" y="23"/>
                    <a:pt x="3" y="23"/>
                  </a:cubicBezTo>
                  <a:cubicBezTo>
                    <a:pt x="1" y="23"/>
                    <a:pt x="0" y="24"/>
                    <a:pt x="0" y="26"/>
                  </a:cubicBezTo>
                  <a:cubicBezTo>
                    <a:pt x="0" y="28"/>
                    <a:pt x="0" y="28"/>
                    <a:pt x="0" y="28"/>
                  </a:cubicBezTo>
                  <a:cubicBezTo>
                    <a:pt x="0" y="29"/>
                    <a:pt x="0" y="29"/>
                    <a:pt x="0" y="29"/>
                  </a:cubicBezTo>
                  <a:cubicBezTo>
                    <a:pt x="29" y="29"/>
                    <a:pt x="29" y="29"/>
                    <a:pt x="29" y="29"/>
                  </a:cubicBezTo>
                  <a:cubicBezTo>
                    <a:pt x="29" y="28"/>
                    <a:pt x="29" y="28"/>
                    <a:pt x="29" y="28"/>
                  </a:cubicBezTo>
                  <a:cubicBezTo>
                    <a:pt x="29" y="26"/>
                    <a:pt x="29" y="26"/>
                    <a:pt x="29" y="26"/>
                  </a:cubicBezTo>
                  <a:cubicBezTo>
                    <a:pt x="29" y="24"/>
                    <a:pt x="28" y="23"/>
                    <a:pt x="26" y="23"/>
                  </a:cubicBezTo>
                  <a:cubicBezTo>
                    <a:pt x="17" y="23"/>
                    <a:pt x="17" y="23"/>
                    <a:pt x="17" y="23"/>
                  </a:cubicBezTo>
                  <a:cubicBezTo>
                    <a:pt x="17" y="20"/>
                    <a:pt x="17" y="20"/>
                    <a:pt x="17" y="20"/>
                  </a:cubicBezTo>
                  <a:lnTo>
                    <a:pt x="26" y="20"/>
                  </a:lnTo>
                  <a:close/>
                  <a:moveTo>
                    <a:pt x="1" y="17"/>
                  </a:moveTo>
                  <a:cubicBezTo>
                    <a:pt x="1" y="3"/>
                    <a:pt x="1" y="3"/>
                    <a:pt x="1" y="3"/>
                  </a:cubicBezTo>
                  <a:cubicBezTo>
                    <a:pt x="1" y="2"/>
                    <a:pt x="2" y="1"/>
                    <a:pt x="3" y="1"/>
                  </a:cubicBezTo>
                  <a:cubicBezTo>
                    <a:pt x="26" y="1"/>
                    <a:pt x="26" y="1"/>
                    <a:pt x="26" y="1"/>
                  </a:cubicBezTo>
                  <a:cubicBezTo>
                    <a:pt x="27" y="1"/>
                    <a:pt x="28" y="2"/>
                    <a:pt x="28" y="3"/>
                  </a:cubicBezTo>
                  <a:cubicBezTo>
                    <a:pt x="28" y="17"/>
                    <a:pt x="28" y="17"/>
                    <a:pt x="28" y="17"/>
                  </a:cubicBezTo>
                  <a:cubicBezTo>
                    <a:pt x="28" y="18"/>
                    <a:pt x="27" y="19"/>
                    <a:pt x="26" y="19"/>
                  </a:cubicBezTo>
                  <a:cubicBezTo>
                    <a:pt x="3" y="19"/>
                    <a:pt x="3" y="19"/>
                    <a:pt x="3" y="19"/>
                  </a:cubicBezTo>
                  <a:cubicBezTo>
                    <a:pt x="2" y="19"/>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38"/>
            <p:cNvSpPr/>
            <p:nvPr/>
          </p:nvSpPr>
          <p:spPr bwMode="auto">
            <a:xfrm>
              <a:off x="6898943" y="3788757"/>
              <a:ext cx="702704" cy="421619"/>
            </a:xfrm>
            <a:custGeom>
              <a:avLst/>
              <a:gdLst>
                <a:gd name="T0" fmla="*/ 95 w 95"/>
                <a:gd name="T1" fmla="*/ 57 h 57"/>
                <a:gd name="T2" fmla="*/ 95 w 95"/>
                <a:gd name="T3" fmla="*/ 3 h 57"/>
                <a:gd name="T4" fmla="*/ 92 w 95"/>
                <a:gd name="T5" fmla="*/ 0 h 57"/>
                <a:gd name="T6" fmla="*/ 4 w 95"/>
                <a:gd name="T7" fmla="*/ 0 h 57"/>
                <a:gd name="T8" fmla="*/ 0 w 95"/>
                <a:gd name="T9" fmla="*/ 3 h 57"/>
                <a:gd name="T10" fmla="*/ 0 w 95"/>
                <a:gd name="T11" fmla="*/ 57 h 57"/>
                <a:gd name="T12" fmla="*/ 4 w 95"/>
                <a:gd name="T13" fmla="*/ 57 h 57"/>
                <a:gd name="T14" fmla="*/ 92 w 95"/>
                <a:gd name="T15" fmla="*/ 57 h 57"/>
                <a:gd name="T16" fmla="*/ 95 w 95"/>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57"/>
                  </a:moveTo>
                  <a:lnTo>
                    <a:pt x="95" y="3"/>
                  </a:lnTo>
                  <a:lnTo>
                    <a:pt x="92" y="0"/>
                  </a:lnTo>
                  <a:lnTo>
                    <a:pt x="4" y="0"/>
                  </a:lnTo>
                  <a:lnTo>
                    <a:pt x="0" y="3"/>
                  </a:lnTo>
                  <a:lnTo>
                    <a:pt x="0" y="57"/>
                  </a:lnTo>
                  <a:lnTo>
                    <a:pt x="4" y="57"/>
                  </a:lnTo>
                  <a:lnTo>
                    <a:pt x="92" y="57"/>
                  </a:lnTo>
                  <a:lnTo>
                    <a:pt x="9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Freeform 754"/>
          <p:cNvSpPr/>
          <p:nvPr/>
        </p:nvSpPr>
        <p:spPr bwMode="auto">
          <a:xfrm>
            <a:off x="7393643" y="3995438"/>
            <a:ext cx="533744" cy="564496"/>
          </a:xfrm>
          <a:custGeom>
            <a:avLst/>
            <a:gdLst>
              <a:gd name="T0" fmla="*/ 49 w 57"/>
              <a:gd name="T1" fmla="*/ 43 h 60"/>
              <a:gd name="T2" fmla="*/ 44 w 57"/>
              <a:gd name="T3" fmla="*/ 45 h 60"/>
              <a:gd name="T4" fmla="*/ 36 w 57"/>
              <a:gd name="T5" fmla="*/ 37 h 60"/>
              <a:gd name="T6" fmla="*/ 37 w 57"/>
              <a:gd name="T7" fmla="*/ 33 h 60"/>
              <a:gd name="T8" fmla="*/ 36 w 57"/>
              <a:gd name="T9" fmla="*/ 29 h 60"/>
              <a:gd name="T10" fmla="*/ 44 w 57"/>
              <a:gd name="T11" fmla="*/ 21 h 60"/>
              <a:gd name="T12" fmla="*/ 49 w 57"/>
              <a:gd name="T13" fmla="*/ 23 h 60"/>
              <a:gd name="T14" fmla="*/ 56 w 57"/>
              <a:gd name="T15" fmla="*/ 16 h 60"/>
              <a:gd name="T16" fmla="*/ 49 w 57"/>
              <a:gd name="T17" fmla="*/ 9 h 60"/>
              <a:gd name="T18" fmla="*/ 42 w 57"/>
              <a:gd name="T19" fmla="*/ 16 h 60"/>
              <a:gd name="T20" fmla="*/ 43 w 57"/>
              <a:gd name="T21" fmla="*/ 19 h 60"/>
              <a:gd name="T22" fmla="*/ 35 w 57"/>
              <a:gd name="T23" fmla="*/ 27 h 60"/>
              <a:gd name="T24" fmla="*/ 30 w 57"/>
              <a:gd name="T25" fmla="*/ 24 h 60"/>
              <a:gd name="T26" fmla="*/ 30 w 57"/>
              <a:gd name="T27" fmla="*/ 12 h 60"/>
              <a:gd name="T28" fmla="*/ 29 w 57"/>
              <a:gd name="T29" fmla="*/ 12 h 60"/>
              <a:gd name="T30" fmla="*/ 35 w 57"/>
              <a:gd name="T31" fmla="*/ 6 h 60"/>
              <a:gd name="T32" fmla="*/ 29 w 57"/>
              <a:gd name="T33" fmla="*/ 0 h 60"/>
              <a:gd name="T34" fmla="*/ 23 w 57"/>
              <a:gd name="T35" fmla="*/ 6 h 60"/>
              <a:gd name="T36" fmla="*/ 29 w 57"/>
              <a:gd name="T37" fmla="*/ 12 h 60"/>
              <a:gd name="T38" fmla="*/ 28 w 57"/>
              <a:gd name="T39" fmla="*/ 12 h 60"/>
              <a:gd name="T40" fmla="*/ 28 w 57"/>
              <a:gd name="T41" fmla="*/ 24 h 60"/>
              <a:gd name="T42" fmla="*/ 22 w 57"/>
              <a:gd name="T43" fmla="*/ 28 h 60"/>
              <a:gd name="T44" fmla="*/ 14 w 57"/>
              <a:gd name="T45" fmla="*/ 24 h 60"/>
              <a:gd name="T46" fmla="*/ 15 w 57"/>
              <a:gd name="T47" fmla="*/ 21 h 60"/>
              <a:gd name="T48" fmla="*/ 8 w 57"/>
              <a:gd name="T49" fmla="*/ 13 h 60"/>
              <a:gd name="T50" fmla="*/ 0 w 57"/>
              <a:gd name="T51" fmla="*/ 21 h 60"/>
              <a:gd name="T52" fmla="*/ 8 w 57"/>
              <a:gd name="T53" fmla="*/ 28 h 60"/>
              <a:gd name="T54" fmla="*/ 13 w 57"/>
              <a:gd name="T55" fmla="*/ 26 h 60"/>
              <a:gd name="T56" fmla="*/ 21 w 57"/>
              <a:gd name="T57" fmla="*/ 31 h 60"/>
              <a:gd name="T58" fmla="*/ 21 w 57"/>
              <a:gd name="T59" fmla="*/ 33 h 60"/>
              <a:gd name="T60" fmla="*/ 22 w 57"/>
              <a:gd name="T61" fmla="*/ 38 h 60"/>
              <a:gd name="T62" fmla="*/ 15 w 57"/>
              <a:gd name="T63" fmla="*/ 45 h 60"/>
              <a:gd name="T64" fmla="*/ 11 w 57"/>
              <a:gd name="T65" fmla="*/ 43 h 60"/>
              <a:gd name="T66" fmla="*/ 2 w 57"/>
              <a:gd name="T67" fmla="*/ 52 h 60"/>
              <a:gd name="T68" fmla="*/ 11 w 57"/>
              <a:gd name="T69" fmla="*/ 60 h 60"/>
              <a:gd name="T70" fmla="*/ 19 w 57"/>
              <a:gd name="T71" fmla="*/ 52 h 60"/>
              <a:gd name="T72" fmla="*/ 17 w 57"/>
              <a:gd name="T73" fmla="*/ 46 h 60"/>
              <a:gd name="T74" fmla="*/ 24 w 57"/>
              <a:gd name="T75" fmla="*/ 39 h 60"/>
              <a:gd name="T76" fmla="*/ 29 w 57"/>
              <a:gd name="T77" fmla="*/ 41 h 60"/>
              <a:gd name="T78" fmla="*/ 35 w 57"/>
              <a:gd name="T79" fmla="*/ 39 h 60"/>
              <a:gd name="T80" fmla="*/ 42 w 57"/>
              <a:gd name="T81" fmla="*/ 46 h 60"/>
              <a:gd name="T82" fmla="*/ 41 w 57"/>
              <a:gd name="T83" fmla="*/ 52 h 60"/>
              <a:gd name="T84" fmla="*/ 49 w 57"/>
              <a:gd name="T85" fmla="*/ 60 h 60"/>
              <a:gd name="T86" fmla="*/ 57 w 57"/>
              <a:gd name="T87" fmla="*/ 52 h 60"/>
              <a:gd name="T88" fmla="*/ 49 w 57"/>
              <a:gd name="T89"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 h="60">
                <a:moveTo>
                  <a:pt x="49" y="43"/>
                </a:moveTo>
                <a:cubicBezTo>
                  <a:pt x="47" y="43"/>
                  <a:pt x="46" y="44"/>
                  <a:pt x="44" y="45"/>
                </a:cubicBezTo>
                <a:cubicBezTo>
                  <a:pt x="36" y="37"/>
                  <a:pt x="36" y="37"/>
                  <a:pt x="36" y="37"/>
                </a:cubicBezTo>
                <a:cubicBezTo>
                  <a:pt x="37" y="35"/>
                  <a:pt x="37" y="34"/>
                  <a:pt x="37" y="33"/>
                </a:cubicBezTo>
                <a:cubicBezTo>
                  <a:pt x="37" y="31"/>
                  <a:pt x="37" y="30"/>
                  <a:pt x="36" y="29"/>
                </a:cubicBezTo>
                <a:cubicBezTo>
                  <a:pt x="44" y="21"/>
                  <a:pt x="44" y="21"/>
                  <a:pt x="44" y="21"/>
                </a:cubicBezTo>
                <a:cubicBezTo>
                  <a:pt x="45" y="22"/>
                  <a:pt x="47" y="23"/>
                  <a:pt x="49" y="23"/>
                </a:cubicBezTo>
                <a:cubicBezTo>
                  <a:pt x="53" y="23"/>
                  <a:pt x="56" y="19"/>
                  <a:pt x="56" y="16"/>
                </a:cubicBezTo>
                <a:cubicBezTo>
                  <a:pt x="56" y="12"/>
                  <a:pt x="53" y="9"/>
                  <a:pt x="49" y="9"/>
                </a:cubicBezTo>
                <a:cubicBezTo>
                  <a:pt x="45" y="9"/>
                  <a:pt x="42" y="12"/>
                  <a:pt x="42" y="16"/>
                </a:cubicBezTo>
                <a:cubicBezTo>
                  <a:pt x="42" y="17"/>
                  <a:pt x="42" y="18"/>
                  <a:pt x="43" y="19"/>
                </a:cubicBezTo>
                <a:cubicBezTo>
                  <a:pt x="35" y="27"/>
                  <a:pt x="35" y="27"/>
                  <a:pt x="35" y="27"/>
                </a:cubicBezTo>
                <a:cubicBezTo>
                  <a:pt x="34" y="26"/>
                  <a:pt x="32" y="25"/>
                  <a:pt x="30" y="24"/>
                </a:cubicBezTo>
                <a:cubicBezTo>
                  <a:pt x="30" y="12"/>
                  <a:pt x="30" y="12"/>
                  <a:pt x="30" y="12"/>
                </a:cubicBezTo>
                <a:cubicBezTo>
                  <a:pt x="29" y="12"/>
                  <a:pt x="29" y="12"/>
                  <a:pt x="29" y="12"/>
                </a:cubicBezTo>
                <a:cubicBezTo>
                  <a:pt x="32" y="12"/>
                  <a:pt x="35" y="9"/>
                  <a:pt x="35" y="6"/>
                </a:cubicBezTo>
                <a:cubicBezTo>
                  <a:pt x="35" y="3"/>
                  <a:pt x="32" y="0"/>
                  <a:pt x="29" y="0"/>
                </a:cubicBezTo>
                <a:cubicBezTo>
                  <a:pt x="26" y="0"/>
                  <a:pt x="23" y="3"/>
                  <a:pt x="23" y="6"/>
                </a:cubicBezTo>
                <a:cubicBezTo>
                  <a:pt x="23" y="9"/>
                  <a:pt x="25" y="12"/>
                  <a:pt x="29" y="12"/>
                </a:cubicBezTo>
                <a:cubicBezTo>
                  <a:pt x="28" y="12"/>
                  <a:pt x="28" y="12"/>
                  <a:pt x="28" y="12"/>
                </a:cubicBezTo>
                <a:cubicBezTo>
                  <a:pt x="28" y="24"/>
                  <a:pt x="28" y="24"/>
                  <a:pt x="28" y="24"/>
                </a:cubicBezTo>
                <a:cubicBezTo>
                  <a:pt x="25" y="25"/>
                  <a:pt x="23" y="26"/>
                  <a:pt x="22" y="28"/>
                </a:cubicBezTo>
                <a:cubicBezTo>
                  <a:pt x="14" y="24"/>
                  <a:pt x="14" y="24"/>
                  <a:pt x="14" y="24"/>
                </a:cubicBezTo>
                <a:cubicBezTo>
                  <a:pt x="15" y="23"/>
                  <a:pt x="15" y="22"/>
                  <a:pt x="15" y="21"/>
                </a:cubicBezTo>
                <a:cubicBezTo>
                  <a:pt x="15" y="17"/>
                  <a:pt x="12" y="13"/>
                  <a:pt x="8" y="13"/>
                </a:cubicBezTo>
                <a:cubicBezTo>
                  <a:pt x="3" y="13"/>
                  <a:pt x="0" y="17"/>
                  <a:pt x="0" y="21"/>
                </a:cubicBezTo>
                <a:cubicBezTo>
                  <a:pt x="0" y="25"/>
                  <a:pt x="3" y="28"/>
                  <a:pt x="8" y="28"/>
                </a:cubicBezTo>
                <a:cubicBezTo>
                  <a:pt x="10" y="28"/>
                  <a:pt x="11" y="27"/>
                  <a:pt x="13" y="26"/>
                </a:cubicBezTo>
                <a:cubicBezTo>
                  <a:pt x="21" y="31"/>
                  <a:pt x="21" y="31"/>
                  <a:pt x="21" y="31"/>
                </a:cubicBezTo>
                <a:cubicBezTo>
                  <a:pt x="21" y="31"/>
                  <a:pt x="21" y="32"/>
                  <a:pt x="21" y="33"/>
                </a:cubicBezTo>
                <a:cubicBezTo>
                  <a:pt x="21" y="35"/>
                  <a:pt x="21" y="36"/>
                  <a:pt x="22" y="38"/>
                </a:cubicBezTo>
                <a:cubicBezTo>
                  <a:pt x="15" y="45"/>
                  <a:pt x="15" y="45"/>
                  <a:pt x="15" y="45"/>
                </a:cubicBezTo>
                <a:cubicBezTo>
                  <a:pt x="14" y="44"/>
                  <a:pt x="12" y="43"/>
                  <a:pt x="11" y="43"/>
                </a:cubicBezTo>
                <a:cubicBezTo>
                  <a:pt x="6" y="43"/>
                  <a:pt x="2" y="47"/>
                  <a:pt x="2" y="52"/>
                </a:cubicBezTo>
                <a:cubicBezTo>
                  <a:pt x="2" y="56"/>
                  <a:pt x="6" y="60"/>
                  <a:pt x="11" y="60"/>
                </a:cubicBezTo>
                <a:cubicBezTo>
                  <a:pt x="15" y="60"/>
                  <a:pt x="19" y="56"/>
                  <a:pt x="19" y="52"/>
                </a:cubicBezTo>
                <a:cubicBezTo>
                  <a:pt x="19" y="50"/>
                  <a:pt x="18" y="48"/>
                  <a:pt x="17" y="46"/>
                </a:cubicBezTo>
                <a:cubicBezTo>
                  <a:pt x="24" y="39"/>
                  <a:pt x="24" y="39"/>
                  <a:pt x="24" y="39"/>
                </a:cubicBezTo>
                <a:cubicBezTo>
                  <a:pt x="25" y="40"/>
                  <a:pt x="27" y="41"/>
                  <a:pt x="29" y="41"/>
                </a:cubicBezTo>
                <a:cubicBezTo>
                  <a:pt x="31" y="41"/>
                  <a:pt x="33" y="40"/>
                  <a:pt x="35" y="39"/>
                </a:cubicBezTo>
                <a:cubicBezTo>
                  <a:pt x="42" y="46"/>
                  <a:pt x="42" y="46"/>
                  <a:pt x="42" y="46"/>
                </a:cubicBezTo>
                <a:cubicBezTo>
                  <a:pt x="41" y="48"/>
                  <a:pt x="41" y="50"/>
                  <a:pt x="41" y="52"/>
                </a:cubicBezTo>
                <a:cubicBezTo>
                  <a:pt x="41" y="56"/>
                  <a:pt x="44" y="60"/>
                  <a:pt x="49" y="60"/>
                </a:cubicBezTo>
                <a:cubicBezTo>
                  <a:pt x="53" y="60"/>
                  <a:pt x="57" y="56"/>
                  <a:pt x="57" y="52"/>
                </a:cubicBezTo>
                <a:cubicBezTo>
                  <a:pt x="57" y="47"/>
                  <a:pt x="53" y="43"/>
                  <a:pt x="49" y="43"/>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40" name="Freeform 755"/>
          <p:cNvSpPr/>
          <p:nvPr/>
        </p:nvSpPr>
        <p:spPr bwMode="auto">
          <a:xfrm>
            <a:off x="1787401" y="2328692"/>
            <a:ext cx="378258" cy="378260"/>
          </a:xfrm>
          <a:custGeom>
            <a:avLst/>
            <a:gdLst>
              <a:gd name="T0" fmla="*/ 19 w 35"/>
              <a:gd name="T1" fmla="*/ 28 h 35"/>
              <a:gd name="T2" fmla="*/ 17 w 35"/>
              <a:gd name="T3" fmla="*/ 26 h 35"/>
              <a:gd name="T4" fmla="*/ 19 w 35"/>
              <a:gd name="T5" fmla="*/ 21 h 35"/>
              <a:gd name="T6" fmla="*/ 21 w 35"/>
              <a:gd name="T7" fmla="*/ 20 h 35"/>
              <a:gd name="T8" fmla="*/ 22 w 35"/>
              <a:gd name="T9" fmla="*/ 19 h 35"/>
              <a:gd name="T10" fmla="*/ 28 w 35"/>
              <a:gd name="T11" fmla="*/ 20 h 35"/>
              <a:gd name="T12" fmla="*/ 28 w 35"/>
              <a:gd name="T13" fmla="*/ 23 h 35"/>
              <a:gd name="T14" fmla="*/ 33 w 35"/>
              <a:gd name="T15" fmla="*/ 24 h 35"/>
              <a:gd name="T16" fmla="*/ 34 w 35"/>
              <a:gd name="T17" fmla="*/ 20 h 35"/>
              <a:gd name="T18" fmla="*/ 29 w 35"/>
              <a:gd name="T19" fmla="*/ 18 h 35"/>
              <a:gd name="T20" fmla="*/ 28 w 35"/>
              <a:gd name="T21" fmla="*/ 19 h 35"/>
              <a:gd name="T22" fmla="*/ 23 w 35"/>
              <a:gd name="T23" fmla="*/ 18 h 35"/>
              <a:gd name="T24" fmla="*/ 23 w 35"/>
              <a:gd name="T25" fmla="*/ 15 h 35"/>
              <a:gd name="T26" fmla="*/ 28 w 35"/>
              <a:gd name="T27" fmla="*/ 12 h 35"/>
              <a:gd name="T28" fmla="*/ 28 w 35"/>
              <a:gd name="T29" fmla="*/ 11 h 35"/>
              <a:gd name="T30" fmla="*/ 32 w 35"/>
              <a:gd name="T31" fmla="*/ 13 h 35"/>
              <a:gd name="T32" fmla="*/ 33 w 35"/>
              <a:gd name="T33" fmla="*/ 8 h 35"/>
              <a:gd name="T34" fmla="*/ 29 w 35"/>
              <a:gd name="T35" fmla="*/ 7 h 35"/>
              <a:gd name="T36" fmla="*/ 28 w 35"/>
              <a:gd name="T37" fmla="*/ 11 h 35"/>
              <a:gd name="T38" fmla="*/ 28 w 35"/>
              <a:gd name="T39" fmla="*/ 11 h 35"/>
              <a:gd name="T40" fmla="*/ 22 w 35"/>
              <a:gd name="T41" fmla="*/ 14 h 35"/>
              <a:gd name="T42" fmla="*/ 19 w 35"/>
              <a:gd name="T43" fmla="*/ 12 h 35"/>
              <a:gd name="T44" fmla="*/ 19 w 35"/>
              <a:gd name="T45" fmla="*/ 8 h 35"/>
              <a:gd name="T46" fmla="*/ 20 w 35"/>
              <a:gd name="T47" fmla="*/ 7 h 35"/>
              <a:gd name="T48" fmla="*/ 22 w 35"/>
              <a:gd name="T49" fmla="*/ 2 h 35"/>
              <a:gd name="T50" fmla="*/ 17 w 35"/>
              <a:gd name="T51" fmla="*/ 1 h 35"/>
              <a:gd name="T52" fmla="*/ 15 w 35"/>
              <a:gd name="T53" fmla="*/ 6 h 35"/>
              <a:gd name="T54" fmla="*/ 18 w 35"/>
              <a:gd name="T55" fmla="*/ 8 h 35"/>
              <a:gd name="T56" fmla="*/ 17 w 35"/>
              <a:gd name="T57" fmla="*/ 12 h 35"/>
              <a:gd name="T58" fmla="*/ 16 w 35"/>
              <a:gd name="T59" fmla="*/ 13 h 35"/>
              <a:gd name="T60" fmla="*/ 15 w 35"/>
              <a:gd name="T61" fmla="*/ 15 h 35"/>
              <a:gd name="T62" fmla="*/ 10 w 35"/>
              <a:gd name="T63" fmla="*/ 13 h 35"/>
              <a:gd name="T64" fmla="*/ 9 w 35"/>
              <a:gd name="T65" fmla="*/ 11 h 35"/>
              <a:gd name="T66" fmla="*/ 3 w 35"/>
              <a:gd name="T67" fmla="*/ 9 h 35"/>
              <a:gd name="T68" fmla="*/ 2 w 35"/>
              <a:gd name="T69" fmla="*/ 15 h 35"/>
              <a:gd name="T70" fmla="*/ 7 w 35"/>
              <a:gd name="T71" fmla="*/ 17 h 35"/>
              <a:gd name="T72" fmla="*/ 9 w 35"/>
              <a:gd name="T73" fmla="*/ 15 h 35"/>
              <a:gd name="T74" fmla="*/ 14 w 35"/>
              <a:gd name="T75" fmla="*/ 16 h 35"/>
              <a:gd name="T76" fmla="*/ 15 w 35"/>
              <a:gd name="T77" fmla="*/ 19 h 35"/>
              <a:gd name="T78" fmla="*/ 17 w 35"/>
              <a:gd name="T79" fmla="*/ 21 h 35"/>
              <a:gd name="T80" fmla="*/ 16 w 35"/>
              <a:gd name="T81" fmla="*/ 26 h 35"/>
              <a:gd name="T82" fmla="*/ 13 w 35"/>
              <a:gd name="T83" fmla="*/ 26 h 35"/>
              <a:gd name="T84" fmla="*/ 11 w 35"/>
              <a:gd name="T85" fmla="*/ 32 h 35"/>
              <a:gd name="T86" fmla="*/ 17 w 35"/>
              <a:gd name="T87" fmla="*/ 34 h 35"/>
              <a:gd name="T88" fmla="*/ 19 w 35"/>
              <a:gd name="T8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 h="35">
                <a:moveTo>
                  <a:pt x="19" y="28"/>
                </a:moveTo>
                <a:cubicBezTo>
                  <a:pt x="18" y="27"/>
                  <a:pt x="18" y="27"/>
                  <a:pt x="17" y="26"/>
                </a:cubicBezTo>
                <a:cubicBezTo>
                  <a:pt x="19" y="21"/>
                  <a:pt x="19" y="21"/>
                  <a:pt x="19" y="21"/>
                </a:cubicBezTo>
                <a:cubicBezTo>
                  <a:pt x="19" y="21"/>
                  <a:pt x="20" y="21"/>
                  <a:pt x="21" y="20"/>
                </a:cubicBezTo>
                <a:cubicBezTo>
                  <a:pt x="21" y="20"/>
                  <a:pt x="22" y="19"/>
                  <a:pt x="22" y="19"/>
                </a:cubicBezTo>
                <a:cubicBezTo>
                  <a:pt x="28" y="20"/>
                  <a:pt x="28" y="20"/>
                  <a:pt x="28" y="20"/>
                </a:cubicBezTo>
                <a:cubicBezTo>
                  <a:pt x="27" y="21"/>
                  <a:pt x="28" y="22"/>
                  <a:pt x="28" y="23"/>
                </a:cubicBezTo>
                <a:cubicBezTo>
                  <a:pt x="29" y="25"/>
                  <a:pt x="31" y="25"/>
                  <a:pt x="33" y="24"/>
                </a:cubicBezTo>
                <a:cubicBezTo>
                  <a:pt x="35" y="23"/>
                  <a:pt x="35" y="21"/>
                  <a:pt x="34" y="20"/>
                </a:cubicBezTo>
                <a:cubicBezTo>
                  <a:pt x="33" y="18"/>
                  <a:pt x="31" y="17"/>
                  <a:pt x="29" y="18"/>
                </a:cubicBezTo>
                <a:cubicBezTo>
                  <a:pt x="29" y="18"/>
                  <a:pt x="28" y="19"/>
                  <a:pt x="28" y="19"/>
                </a:cubicBezTo>
                <a:cubicBezTo>
                  <a:pt x="23" y="18"/>
                  <a:pt x="23" y="18"/>
                  <a:pt x="23" y="18"/>
                </a:cubicBezTo>
                <a:cubicBezTo>
                  <a:pt x="23" y="17"/>
                  <a:pt x="23" y="16"/>
                  <a:pt x="23" y="15"/>
                </a:cubicBezTo>
                <a:cubicBezTo>
                  <a:pt x="28" y="12"/>
                  <a:pt x="28" y="12"/>
                  <a:pt x="28" y="12"/>
                </a:cubicBezTo>
                <a:cubicBezTo>
                  <a:pt x="28" y="11"/>
                  <a:pt x="28" y="11"/>
                  <a:pt x="28" y="11"/>
                </a:cubicBezTo>
                <a:cubicBezTo>
                  <a:pt x="29" y="13"/>
                  <a:pt x="31" y="13"/>
                  <a:pt x="32" y="13"/>
                </a:cubicBezTo>
                <a:cubicBezTo>
                  <a:pt x="34" y="12"/>
                  <a:pt x="34" y="10"/>
                  <a:pt x="33" y="8"/>
                </a:cubicBezTo>
                <a:cubicBezTo>
                  <a:pt x="32" y="7"/>
                  <a:pt x="31" y="6"/>
                  <a:pt x="29" y="7"/>
                </a:cubicBezTo>
                <a:cubicBezTo>
                  <a:pt x="28" y="8"/>
                  <a:pt x="27" y="10"/>
                  <a:pt x="28" y="11"/>
                </a:cubicBezTo>
                <a:cubicBezTo>
                  <a:pt x="28" y="11"/>
                  <a:pt x="28" y="11"/>
                  <a:pt x="28" y="11"/>
                </a:cubicBezTo>
                <a:cubicBezTo>
                  <a:pt x="22" y="14"/>
                  <a:pt x="22" y="14"/>
                  <a:pt x="22" y="14"/>
                </a:cubicBezTo>
                <a:cubicBezTo>
                  <a:pt x="21" y="13"/>
                  <a:pt x="20" y="12"/>
                  <a:pt x="19" y="12"/>
                </a:cubicBezTo>
                <a:cubicBezTo>
                  <a:pt x="19" y="8"/>
                  <a:pt x="19" y="8"/>
                  <a:pt x="19" y="8"/>
                </a:cubicBezTo>
                <a:cubicBezTo>
                  <a:pt x="19" y="8"/>
                  <a:pt x="20" y="8"/>
                  <a:pt x="20" y="7"/>
                </a:cubicBezTo>
                <a:cubicBezTo>
                  <a:pt x="22" y="6"/>
                  <a:pt x="23" y="4"/>
                  <a:pt x="22" y="2"/>
                </a:cubicBezTo>
                <a:cubicBezTo>
                  <a:pt x="21" y="0"/>
                  <a:pt x="19" y="0"/>
                  <a:pt x="17" y="1"/>
                </a:cubicBezTo>
                <a:cubicBezTo>
                  <a:pt x="15" y="2"/>
                  <a:pt x="14" y="4"/>
                  <a:pt x="15" y="6"/>
                </a:cubicBezTo>
                <a:cubicBezTo>
                  <a:pt x="16" y="7"/>
                  <a:pt x="17" y="7"/>
                  <a:pt x="18" y="8"/>
                </a:cubicBezTo>
                <a:cubicBezTo>
                  <a:pt x="17" y="12"/>
                  <a:pt x="17" y="12"/>
                  <a:pt x="17" y="12"/>
                </a:cubicBezTo>
                <a:cubicBezTo>
                  <a:pt x="16" y="13"/>
                  <a:pt x="16" y="13"/>
                  <a:pt x="16" y="13"/>
                </a:cubicBezTo>
                <a:cubicBezTo>
                  <a:pt x="16" y="13"/>
                  <a:pt x="15" y="14"/>
                  <a:pt x="15" y="15"/>
                </a:cubicBezTo>
                <a:cubicBezTo>
                  <a:pt x="10" y="13"/>
                  <a:pt x="10" y="13"/>
                  <a:pt x="10" y="13"/>
                </a:cubicBezTo>
                <a:cubicBezTo>
                  <a:pt x="10" y="13"/>
                  <a:pt x="10" y="12"/>
                  <a:pt x="9" y="11"/>
                </a:cubicBezTo>
                <a:cubicBezTo>
                  <a:pt x="8" y="9"/>
                  <a:pt x="5" y="8"/>
                  <a:pt x="3" y="9"/>
                </a:cubicBezTo>
                <a:cubicBezTo>
                  <a:pt x="1" y="10"/>
                  <a:pt x="0" y="13"/>
                  <a:pt x="2" y="15"/>
                </a:cubicBezTo>
                <a:cubicBezTo>
                  <a:pt x="3" y="17"/>
                  <a:pt x="5" y="18"/>
                  <a:pt x="7" y="17"/>
                </a:cubicBezTo>
                <a:cubicBezTo>
                  <a:pt x="8" y="16"/>
                  <a:pt x="9" y="15"/>
                  <a:pt x="9" y="15"/>
                </a:cubicBezTo>
                <a:cubicBezTo>
                  <a:pt x="14" y="16"/>
                  <a:pt x="14" y="16"/>
                  <a:pt x="14" y="16"/>
                </a:cubicBezTo>
                <a:cubicBezTo>
                  <a:pt x="14" y="17"/>
                  <a:pt x="14" y="18"/>
                  <a:pt x="15" y="19"/>
                </a:cubicBezTo>
                <a:cubicBezTo>
                  <a:pt x="15" y="20"/>
                  <a:pt x="16" y="20"/>
                  <a:pt x="17" y="21"/>
                </a:cubicBezTo>
                <a:cubicBezTo>
                  <a:pt x="16" y="26"/>
                  <a:pt x="16" y="26"/>
                  <a:pt x="16" y="26"/>
                </a:cubicBezTo>
                <a:cubicBezTo>
                  <a:pt x="15" y="26"/>
                  <a:pt x="14" y="26"/>
                  <a:pt x="13" y="26"/>
                </a:cubicBezTo>
                <a:cubicBezTo>
                  <a:pt x="11" y="28"/>
                  <a:pt x="10" y="30"/>
                  <a:pt x="11" y="32"/>
                </a:cubicBezTo>
                <a:cubicBezTo>
                  <a:pt x="12" y="34"/>
                  <a:pt x="15" y="35"/>
                  <a:pt x="17" y="34"/>
                </a:cubicBezTo>
                <a:cubicBezTo>
                  <a:pt x="19" y="33"/>
                  <a:pt x="20" y="30"/>
                  <a:pt x="19" y="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1" name="Freeform 756"/>
          <p:cNvSpPr/>
          <p:nvPr/>
        </p:nvSpPr>
        <p:spPr bwMode="auto">
          <a:xfrm>
            <a:off x="7993700" y="3109795"/>
            <a:ext cx="472758" cy="495425"/>
          </a:xfrm>
          <a:custGeom>
            <a:avLst/>
            <a:gdLst>
              <a:gd name="T0" fmla="*/ 18 w 34"/>
              <a:gd name="T1" fmla="*/ 29 h 36"/>
              <a:gd name="T2" fmla="*/ 16 w 34"/>
              <a:gd name="T3" fmla="*/ 27 h 36"/>
              <a:gd name="T4" fmla="*/ 18 w 34"/>
              <a:gd name="T5" fmla="*/ 21 h 36"/>
              <a:gd name="T6" fmla="*/ 20 w 34"/>
              <a:gd name="T7" fmla="*/ 21 h 36"/>
              <a:gd name="T8" fmla="*/ 21 w 34"/>
              <a:gd name="T9" fmla="*/ 19 h 36"/>
              <a:gd name="T10" fmla="*/ 27 w 34"/>
              <a:gd name="T11" fmla="*/ 21 h 36"/>
              <a:gd name="T12" fmla="*/ 27 w 34"/>
              <a:gd name="T13" fmla="*/ 24 h 36"/>
              <a:gd name="T14" fmla="*/ 32 w 34"/>
              <a:gd name="T15" fmla="*/ 25 h 36"/>
              <a:gd name="T16" fmla="*/ 33 w 34"/>
              <a:gd name="T17" fmla="*/ 20 h 36"/>
              <a:gd name="T18" fmla="*/ 29 w 34"/>
              <a:gd name="T19" fmla="*/ 19 h 36"/>
              <a:gd name="T20" fmla="*/ 27 w 34"/>
              <a:gd name="T21" fmla="*/ 20 h 36"/>
              <a:gd name="T22" fmla="*/ 22 w 34"/>
              <a:gd name="T23" fmla="*/ 18 h 36"/>
              <a:gd name="T24" fmla="*/ 22 w 34"/>
              <a:gd name="T25" fmla="*/ 16 h 36"/>
              <a:gd name="T26" fmla="*/ 27 w 34"/>
              <a:gd name="T27" fmla="*/ 13 h 36"/>
              <a:gd name="T28" fmla="*/ 27 w 34"/>
              <a:gd name="T29" fmla="*/ 12 h 36"/>
              <a:gd name="T30" fmla="*/ 31 w 34"/>
              <a:gd name="T31" fmla="*/ 13 h 36"/>
              <a:gd name="T32" fmla="*/ 32 w 34"/>
              <a:gd name="T33" fmla="*/ 9 h 36"/>
              <a:gd name="T34" fmla="*/ 28 w 34"/>
              <a:gd name="T35" fmla="*/ 8 h 36"/>
              <a:gd name="T36" fmla="*/ 27 w 34"/>
              <a:gd name="T37" fmla="*/ 12 h 36"/>
              <a:gd name="T38" fmla="*/ 27 w 34"/>
              <a:gd name="T39" fmla="*/ 11 h 36"/>
              <a:gd name="T40" fmla="*/ 21 w 34"/>
              <a:gd name="T41" fmla="*/ 15 h 36"/>
              <a:gd name="T42" fmla="*/ 18 w 34"/>
              <a:gd name="T43" fmla="*/ 13 h 36"/>
              <a:gd name="T44" fmla="*/ 18 w 34"/>
              <a:gd name="T45" fmla="*/ 8 h 36"/>
              <a:gd name="T46" fmla="*/ 20 w 34"/>
              <a:gd name="T47" fmla="*/ 8 h 36"/>
              <a:gd name="T48" fmla="*/ 21 w 34"/>
              <a:gd name="T49" fmla="*/ 3 h 36"/>
              <a:gd name="T50" fmla="*/ 16 w 34"/>
              <a:gd name="T51" fmla="*/ 1 h 36"/>
              <a:gd name="T52" fmla="*/ 15 w 34"/>
              <a:gd name="T53" fmla="*/ 6 h 36"/>
              <a:gd name="T54" fmla="*/ 17 w 34"/>
              <a:gd name="T55" fmla="*/ 8 h 36"/>
              <a:gd name="T56" fmla="*/ 17 w 34"/>
              <a:gd name="T57" fmla="*/ 13 h 36"/>
              <a:gd name="T58" fmla="*/ 16 w 34"/>
              <a:gd name="T59" fmla="*/ 13 h 36"/>
              <a:gd name="T60" fmla="*/ 14 w 34"/>
              <a:gd name="T61" fmla="*/ 15 h 36"/>
              <a:gd name="T62" fmla="*/ 9 w 34"/>
              <a:gd name="T63" fmla="*/ 14 h 36"/>
              <a:gd name="T64" fmla="*/ 8 w 34"/>
              <a:gd name="T65" fmla="*/ 12 h 36"/>
              <a:gd name="T66" fmla="*/ 3 w 34"/>
              <a:gd name="T67" fmla="*/ 10 h 36"/>
              <a:gd name="T68" fmla="*/ 1 w 34"/>
              <a:gd name="T69" fmla="*/ 16 h 36"/>
              <a:gd name="T70" fmla="*/ 7 w 34"/>
              <a:gd name="T71" fmla="*/ 17 h 36"/>
              <a:gd name="T72" fmla="*/ 9 w 34"/>
              <a:gd name="T73" fmla="*/ 15 h 36"/>
              <a:gd name="T74" fmla="*/ 13 w 34"/>
              <a:gd name="T75" fmla="*/ 17 h 36"/>
              <a:gd name="T76" fmla="*/ 14 w 34"/>
              <a:gd name="T77" fmla="*/ 19 h 36"/>
              <a:gd name="T78" fmla="*/ 16 w 34"/>
              <a:gd name="T79" fmla="*/ 21 h 36"/>
              <a:gd name="T80" fmla="*/ 15 w 34"/>
              <a:gd name="T81" fmla="*/ 27 h 36"/>
              <a:gd name="T82" fmla="*/ 12 w 34"/>
              <a:gd name="T83" fmla="*/ 27 h 36"/>
              <a:gd name="T84" fmla="*/ 10 w 34"/>
              <a:gd name="T85" fmla="*/ 33 h 36"/>
              <a:gd name="T86" fmla="*/ 16 w 34"/>
              <a:gd name="T87" fmla="*/ 34 h 36"/>
              <a:gd name="T88" fmla="*/ 18 w 34"/>
              <a:gd name="T89"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36">
                <a:moveTo>
                  <a:pt x="18" y="29"/>
                </a:moveTo>
                <a:cubicBezTo>
                  <a:pt x="17" y="28"/>
                  <a:pt x="17" y="27"/>
                  <a:pt x="16" y="27"/>
                </a:cubicBezTo>
                <a:cubicBezTo>
                  <a:pt x="18" y="21"/>
                  <a:pt x="18" y="21"/>
                  <a:pt x="18" y="21"/>
                </a:cubicBezTo>
                <a:cubicBezTo>
                  <a:pt x="18" y="21"/>
                  <a:pt x="19" y="21"/>
                  <a:pt x="20" y="21"/>
                </a:cubicBezTo>
                <a:cubicBezTo>
                  <a:pt x="20" y="20"/>
                  <a:pt x="21" y="20"/>
                  <a:pt x="21" y="19"/>
                </a:cubicBezTo>
                <a:cubicBezTo>
                  <a:pt x="27" y="21"/>
                  <a:pt x="27" y="21"/>
                  <a:pt x="27" y="21"/>
                </a:cubicBezTo>
                <a:cubicBezTo>
                  <a:pt x="27" y="22"/>
                  <a:pt x="27" y="23"/>
                  <a:pt x="27" y="24"/>
                </a:cubicBezTo>
                <a:cubicBezTo>
                  <a:pt x="28" y="25"/>
                  <a:pt x="30" y="26"/>
                  <a:pt x="32" y="25"/>
                </a:cubicBezTo>
                <a:cubicBezTo>
                  <a:pt x="34" y="24"/>
                  <a:pt x="34" y="22"/>
                  <a:pt x="33" y="20"/>
                </a:cubicBezTo>
                <a:cubicBezTo>
                  <a:pt x="32" y="18"/>
                  <a:pt x="30" y="18"/>
                  <a:pt x="29" y="19"/>
                </a:cubicBezTo>
                <a:cubicBezTo>
                  <a:pt x="28" y="19"/>
                  <a:pt x="28" y="19"/>
                  <a:pt x="27" y="20"/>
                </a:cubicBezTo>
                <a:cubicBezTo>
                  <a:pt x="22" y="18"/>
                  <a:pt x="22" y="18"/>
                  <a:pt x="22" y="18"/>
                </a:cubicBezTo>
                <a:cubicBezTo>
                  <a:pt x="22" y="17"/>
                  <a:pt x="22" y="16"/>
                  <a:pt x="22" y="16"/>
                </a:cubicBezTo>
                <a:cubicBezTo>
                  <a:pt x="27" y="13"/>
                  <a:pt x="27" y="13"/>
                  <a:pt x="27" y="13"/>
                </a:cubicBezTo>
                <a:cubicBezTo>
                  <a:pt x="27" y="12"/>
                  <a:pt x="27" y="12"/>
                  <a:pt x="27" y="12"/>
                </a:cubicBezTo>
                <a:cubicBezTo>
                  <a:pt x="28" y="14"/>
                  <a:pt x="30" y="14"/>
                  <a:pt x="31" y="13"/>
                </a:cubicBezTo>
                <a:cubicBezTo>
                  <a:pt x="33" y="12"/>
                  <a:pt x="33" y="11"/>
                  <a:pt x="32" y="9"/>
                </a:cubicBezTo>
                <a:cubicBezTo>
                  <a:pt x="32" y="8"/>
                  <a:pt x="30" y="7"/>
                  <a:pt x="28" y="8"/>
                </a:cubicBezTo>
                <a:cubicBezTo>
                  <a:pt x="27" y="9"/>
                  <a:pt x="26" y="10"/>
                  <a:pt x="27" y="12"/>
                </a:cubicBezTo>
                <a:cubicBezTo>
                  <a:pt x="27" y="11"/>
                  <a:pt x="27" y="11"/>
                  <a:pt x="27" y="11"/>
                </a:cubicBezTo>
                <a:cubicBezTo>
                  <a:pt x="21" y="15"/>
                  <a:pt x="21" y="15"/>
                  <a:pt x="21" y="15"/>
                </a:cubicBezTo>
                <a:cubicBezTo>
                  <a:pt x="20" y="13"/>
                  <a:pt x="19" y="13"/>
                  <a:pt x="18" y="13"/>
                </a:cubicBezTo>
                <a:cubicBezTo>
                  <a:pt x="18" y="8"/>
                  <a:pt x="18" y="8"/>
                  <a:pt x="18" y="8"/>
                </a:cubicBezTo>
                <a:cubicBezTo>
                  <a:pt x="19" y="8"/>
                  <a:pt x="19" y="8"/>
                  <a:pt x="20" y="8"/>
                </a:cubicBezTo>
                <a:cubicBezTo>
                  <a:pt x="22" y="7"/>
                  <a:pt x="22" y="5"/>
                  <a:pt x="21" y="3"/>
                </a:cubicBezTo>
                <a:cubicBezTo>
                  <a:pt x="20" y="1"/>
                  <a:pt x="18" y="0"/>
                  <a:pt x="16" y="1"/>
                </a:cubicBezTo>
                <a:cubicBezTo>
                  <a:pt x="14" y="2"/>
                  <a:pt x="14" y="5"/>
                  <a:pt x="15" y="6"/>
                </a:cubicBezTo>
                <a:cubicBezTo>
                  <a:pt x="15" y="7"/>
                  <a:pt x="16" y="8"/>
                  <a:pt x="17" y="8"/>
                </a:cubicBezTo>
                <a:cubicBezTo>
                  <a:pt x="17" y="13"/>
                  <a:pt x="17" y="13"/>
                  <a:pt x="17" y="13"/>
                </a:cubicBezTo>
                <a:cubicBezTo>
                  <a:pt x="16" y="13"/>
                  <a:pt x="16" y="13"/>
                  <a:pt x="16" y="13"/>
                </a:cubicBezTo>
                <a:cubicBezTo>
                  <a:pt x="15" y="14"/>
                  <a:pt x="14" y="15"/>
                  <a:pt x="14" y="15"/>
                </a:cubicBezTo>
                <a:cubicBezTo>
                  <a:pt x="9" y="14"/>
                  <a:pt x="9" y="14"/>
                  <a:pt x="9" y="14"/>
                </a:cubicBezTo>
                <a:cubicBezTo>
                  <a:pt x="9" y="13"/>
                  <a:pt x="9" y="12"/>
                  <a:pt x="8" y="12"/>
                </a:cubicBezTo>
                <a:cubicBezTo>
                  <a:pt x="7" y="9"/>
                  <a:pt x="5" y="9"/>
                  <a:pt x="3" y="10"/>
                </a:cubicBezTo>
                <a:cubicBezTo>
                  <a:pt x="1" y="11"/>
                  <a:pt x="0" y="14"/>
                  <a:pt x="1" y="16"/>
                </a:cubicBezTo>
                <a:cubicBezTo>
                  <a:pt x="2" y="18"/>
                  <a:pt x="5" y="18"/>
                  <a:pt x="7" y="17"/>
                </a:cubicBezTo>
                <a:cubicBezTo>
                  <a:pt x="8" y="17"/>
                  <a:pt x="8" y="16"/>
                  <a:pt x="9" y="15"/>
                </a:cubicBezTo>
                <a:cubicBezTo>
                  <a:pt x="13" y="17"/>
                  <a:pt x="13" y="17"/>
                  <a:pt x="13" y="17"/>
                </a:cubicBezTo>
                <a:cubicBezTo>
                  <a:pt x="13" y="17"/>
                  <a:pt x="14" y="18"/>
                  <a:pt x="14" y="19"/>
                </a:cubicBezTo>
                <a:cubicBezTo>
                  <a:pt x="15" y="20"/>
                  <a:pt x="15" y="21"/>
                  <a:pt x="16" y="21"/>
                </a:cubicBezTo>
                <a:cubicBezTo>
                  <a:pt x="15" y="27"/>
                  <a:pt x="15" y="27"/>
                  <a:pt x="15" y="27"/>
                </a:cubicBezTo>
                <a:cubicBezTo>
                  <a:pt x="14" y="26"/>
                  <a:pt x="13" y="26"/>
                  <a:pt x="12" y="27"/>
                </a:cubicBezTo>
                <a:cubicBezTo>
                  <a:pt x="10" y="28"/>
                  <a:pt x="9" y="31"/>
                  <a:pt x="10" y="33"/>
                </a:cubicBezTo>
                <a:cubicBezTo>
                  <a:pt x="11" y="35"/>
                  <a:pt x="14" y="36"/>
                  <a:pt x="16" y="34"/>
                </a:cubicBezTo>
                <a:cubicBezTo>
                  <a:pt x="18" y="33"/>
                  <a:pt x="19" y="31"/>
                  <a:pt x="18" y="2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9" name="TextBox 28"/>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33" name="TextBox 32"/>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anim calcmode="lin" valueType="num">
                                      <p:cBhvr>
                                        <p:cTn id="12" dur="500" fill="hold"/>
                                        <p:tgtEl>
                                          <p:spTgt spid="10"/>
                                        </p:tgtEl>
                                        <p:attrNameLst>
                                          <p:attrName>ppt_x</p:attrName>
                                        </p:attrNameLst>
                                      </p:cBhvr>
                                      <p:tavLst>
                                        <p:tav tm="0">
                                          <p:val>
                                            <p:strVal val="#ppt_x"/>
                                          </p:val>
                                        </p:tav>
                                        <p:tav tm="100000">
                                          <p:val>
                                            <p:strVal val="#ppt_x"/>
                                          </p:val>
                                        </p:tav>
                                      </p:tavLst>
                                    </p:anim>
                                    <p:anim calcmode="lin" valueType="num">
                                      <p:cBhvr>
                                        <p:cTn id="13" dur="5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fade">
                                      <p:cBhvr>
                                        <p:cTn id="53" dur="500"/>
                                        <p:tgtEl>
                                          <p:spTgt spid="41"/>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fade">
                                      <p:cBhvr>
                                        <p:cTn id="57" dur="500"/>
                                        <p:tgtEl>
                                          <p:spTgt spid="34"/>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40"/>
                                        </p:tgtEl>
                                        <p:attrNameLst>
                                          <p:attrName>style.visibility</p:attrName>
                                        </p:attrNameLst>
                                      </p:cBhvr>
                                      <p:to>
                                        <p:strVal val="visible"/>
                                      </p:to>
                                    </p:set>
                                    <p:animEffect transition="in" filter="fade">
                                      <p:cBhvr>
                                        <p:cTn id="61" dur="500"/>
                                        <p:tgtEl>
                                          <p:spTgt spid="40"/>
                                        </p:tgtEl>
                                      </p:cBhvr>
                                    </p:animEffect>
                                  </p:childTnLst>
                                </p:cTn>
                              </p:par>
                            </p:childTnLst>
                          </p:cTn>
                        </p:par>
                        <p:par>
                          <p:cTn id="62" fill="hold">
                            <p:stCondLst>
                              <p:cond delay="7000"/>
                            </p:stCondLst>
                            <p:childTnLst>
                              <p:par>
                                <p:cTn id="63" presetID="37" presetClass="entr" presetSubtype="0" fill="hold" grpId="0" nodeType="after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fade">
                                      <p:cBhvr>
                                        <p:cTn id="65" dur="750"/>
                                        <p:tgtEl>
                                          <p:spTgt spid="29"/>
                                        </p:tgtEl>
                                      </p:cBhvr>
                                    </p:animEffect>
                                    <p:anim calcmode="lin" valueType="num">
                                      <p:cBhvr>
                                        <p:cTn id="66" dur="750" fill="hold"/>
                                        <p:tgtEl>
                                          <p:spTgt spid="29"/>
                                        </p:tgtEl>
                                        <p:attrNameLst>
                                          <p:attrName>ppt_x</p:attrName>
                                        </p:attrNameLst>
                                      </p:cBhvr>
                                      <p:tavLst>
                                        <p:tav tm="0">
                                          <p:val>
                                            <p:strVal val="#ppt_x"/>
                                          </p:val>
                                        </p:tav>
                                        <p:tav tm="100000">
                                          <p:val>
                                            <p:strVal val="#ppt_x"/>
                                          </p:val>
                                        </p:tav>
                                      </p:tavLst>
                                    </p:anim>
                                    <p:anim calcmode="lin" valueType="num">
                                      <p:cBhvr>
                                        <p:cTn id="67" dur="675" decel="100000" fill="hold"/>
                                        <p:tgtEl>
                                          <p:spTgt spid="29"/>
                                        </p:tgtEl>
                                        <p:attrNameLst>
                                          <p:attrName>ppt_y</p:attrName>
                                        </p:attrNameLst>
                                      </p:cBhvr>
                                      <p:tavLst>
                                        <p:tav tm="0">
                                          <p:val>
                                            <p:strVal val="#ppt_y+1"/>
                                          </p:val>
                                        </p:tav>
                                        <p:tav tm="100000">
                                          <p:val>
                                            <p:strVal val="#ppt_y-.03"/>
                                          </p:val>
                                        </p:tav>
                                      </p:tavLst>
                                    </p:anim>
                                    <p:anim calcmode="lin" valueType="num">
                                      <p:cBhvr>
                                        <p:cTn id="68" dur="75" accel="100000" fill="hold">
                                          <p:stCondLst>
                                            <p:cond delay="675"/>
                                          </p:stCondLst>
                                        </p:cTn>
                                        <p:tgtEl>
                                          <p:spTgt spid="29"/>
                                        </p:tgtEl>
                                        <p:attrNameLst>
                                          <p:attrName>ppt_y</p:attrName>
                                        </p:attrNameLst>
                                      </p:cBhvr>
                                      <p:tavLst>
                                        <p:tav tm="0">
                                          <p:val>
                                            <p:strVal val="#ppt_y-.03"/>
                                          </p:val>
                                        </p:tav>
                                        <p:tav tm="100000">
                                          <p:val>
                                            <p:strVal val="#ppt_y"/>
                                          </p:val>
                                        </p:tav>
                                      </p:tavLst>
                                    </p:anim>
                                  </p:childTnLst>
                                </p:cTn>
                              </p:par>
                            </p:childTnLst>
                          </p:cTn>
                        </p:par>
                        <p:par>
                          <p:cTn id="69" fill="hold">
                            <p:stCondLst>
                              <p:cond delay="800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5" grpId="0" animBg="1"/>
      <p:bldP spid="26" grpId="0" animBg="1"/>
      <p:bldP spid="27" grpId="0" animBg="1"/>
      <p:bldP spid="30" grpId="0" animBg="1"/>
      <p:bldP spid="24" grpId="0" animBg="1"/>
      <p:bldP spid="34" grpId="0" animBg="1"/>
      <p:bldP spid="35" grpId="0" animBg="1"/>
      <p:bldP spid="39" grpId="0" animBg="1"/>
      <p:bldP spid="40" grpId="0" animBg="1"/>
      <p:bldP spid="41" grpId="0" animBg="1"/>
      <p:bldP spid="29" grpId="0"/>
      <p:bldP spid="3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3"/>
          <p:cNvSpPr/>
          <p:nvPr/>
        </p:nvSpPr>
        <p:spPr bwMode="auto">
          <a:xfrm>
            <a:off x="1266951" y="1341958"/>
            <a:ext cx="330372" cy="342860"/>
          </a:xfrm>
          <a:custGeom>
            <a:avLst/>
            <a:gdLst>
              <a:gd name="T0" fmla="*/ 16 w 51"/>
              <a:gd name="T1" fmla="*/ 0 h 53"/>
              <a:gd name="T2" fmla="*/ 0 w 51"/>
              <a:gd name="T3" fmla="*/ 17 h 53"/>
              <a:gd name="T4" fmla="*/ 0 w 51"/>
              <a:gd name="T5" fmla="*/ 37 h 53"/>
              <a:gd name="T6" fmla="*/ 16 w 51"/>
              <a:gd name="T7" fmla="*/ 53 h 53"/>
              <a:gd name="T8" fmla="*/ 35 w 51"/>
              <a:gd name="T9" fmla="*/ 53 h 53"/>
              <a:gd name="T10" fmla="*/ 51 w 51"/>
              <a:gd name="T11" fmla="*/ 37 h 53"/>
              <a:gd name="T12" fmla="*/ 51 w 51"/>
              <a:gd name="T13" fmla="*/ 17 h 53"/>
              <a:gd name="T14" fmla="*/ 35 w 51"/>
              <a:gd name="T15" fmla="*/ 0 h 53"/>
              <a:gd name="T16" fmla="*/ 16 w 51"/>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16" y="0"/>
                </a:moveTo>
                <a:cubicBezTo>
                  <a:pt x="7" y="0"/>
                  <a:pt x="0" y="8"/>
                  <a:pt x="0" y="17"/>
                </a:cubicBezTo>
                <a:cubicBezTo>
                  <a:pt x="0" y="37"/>
                  <a:pt x="0" y="37"/>
                  <a:pt x="0" y="37"/>
                </a:cubicBezTo>
                <a:cubicBezTo>
                  <a:pt x="0" y="46"/>
                  <a:pt x="7" y="53"/>
                  <a:pt x="16" y="53"/>
                </a:cubicBezTo>
                <a:cubicBezTo>
                  <a:pt x="35" y="53"/>
                  <a:pt x="35" y="53"/>
                  <a:pt x="35" y="53"/>
                </a:cubicBezTo>
                <a:cubicBezTo>
                  <a:pt x="44" y="53"/>
                  <a:pt x="51" y="46"/>
                  <a:pt x="51" y="37"/>
                </a:cubicBezTo>
                <a:cubicBezTo>
                  <a:pt x="51" y="17"/>
                  <a:pt x="51" y="17"/>
                  <a:pt x="51" y="17"/>
                </a:cubicBezTo>
                <a:cubicBezTo>
                  <a:pt x="51" y="8"/>
                  <a:pt x="44" y="0"/>
                  <a:pt x="35" y="0"/>
                </a:cubicBezTo>
                <a:lnTo>
                  <a:pt x="16"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 name="Freeform 24"/>
          <p:cNvSpPr/>
          <p:nvPr/>
        </p:nvSpPr>
        <p:spPr bwMode="auto">
          <a:xfrm>
            <a:off x="1270357" y="4313031"/>
            <a:ext cx="330372" cy="381460"/>
          </a:xfrm>
          <a:custGeom>
            <a:avLst/>
            <a:gdLst>
              <a:gd name="T0" fmla="*/ 0 w 291"/>
              <a:gd name="T1" fmla="*/ 0 h 336"/>
              <a:gd name="T2" fmla="*/ 291 w 291"/>
              <a:gd name="T3" fmla="*/ 0 h 336"/>
              <a:gd name="T4" fmla="*/ 143 w 291"/>
              <a:gd name="T5" fmla="*/ 336 h 336"/>
              <a:gd name="T6" fmla="*/ 0 w 291"/>
              <a:gd name="T7" fmla="*/ 0 h 336"/>
            </a:gdLst>
            <a:ahLst/>
            <a:cxnLst>
              <a:cxn ang="0">
                <a:pos x="T0" y="T1"/>
              </a:cxn>
              <a:cxn ang="0">
                <a:pos x="T2" y="T3"/>
              </a:cxn>
              <a:cxn ang="0">
                <a:pos x="T4" y="T5"/>
              </a:cxn>
              <a:cxn ang="0">
                <a:pos x="T6" y="T7"/>
              </a:cxn>
            </a:cxnLst>
            <a:rect l="0" t="0" r="r" b="b"/>
            <a:pathLst>
              <a:path w="291" h="336">
                <a:moveTo>
                  <a:pt x="0" y="0"/>
                </a:moveTo>
                <a:lnTo>
                  <a:pt x="291" y="0"/>
                </a:lnTo>
                <a:lnTo>
                  <a:pt x="143" y="336"/>
                </a:lnTo>
                <a:lnTo>
                  <a:pt x="0" y="0"/>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2" name="Freeform 25"/>
          <p:cNvSpPr/>
          <p:nvPr/>
        </p:nvSpPr>
        <p:spPr bwMode="auto">
          <a:xfrm>
            <a:off x="1393537" y="4614526"/>
            <a:ext cx="77200" cy="90824"/>
          </a:xfrm>
          <a:custGeom>
            <a:avLst/>
            <a:gdLst>
              <a:gd name="T0" fmla="*/ 6 w 12"/>
              <a:gd name="T1" fmla="*/ 1 h 14"/>
              <a:gd name="T2" fmla="*/ 0 w 12"/>
              <a:gd name="T3" fmla="*/ 0 h 14"/>
              <a:gd name="T4" fmla="*/ 6 w 12"/>
              <a:gd name="T5" fmla="*/ 14 h 14"/>
              <a:gd name="T6" fmla="*/ 12 w 12"/>
              <a:gd name="T7" fmla="*/ 0 h 14"/>
              <a:gd name="T8" fmla="*/ 6 w 12"/>
              <a:gd name="T9" fmla="*/ 1 h 14"/>
            </a:gdLst>
            <a:ahLst/>
            <a:cxnLst>
              <a:cxn ang="0">
                <a:pos x="T0" y="T1"/>
              </a:cxn>
              <a:cxn ang="0">
                <a:pos x="T2" y="T3"/>
              </a:cxn>
              <a:cxn ang="0">
                <a:pos x="T4" y="T5"/>
              </a:cxn>
              <a:cxn ang="0">
                <a:pos x="T6" y="T7"/>
              </a:cxn>
              <a:cxn ang="0">
                <a:pos x="T8" y="T9"/>
              </a:cxn>
            </a:cxnLst>
            <a:rect l="0" t="0" r="r" b="b"/>
            <a:pathLst>
              <a:path w="12" h="14">
                <a:moveTo>
                  <a:pt x="6" y="1"/>
                </a:moveTo>
                <a:cubicBezTo>
                  <a:pt x="4" y="1"/>
                  <a:pt x="2" y="0"/>
                  <a:pt x="0" y="0"/>
                </a:cubicBezTo>
                <a:cubicBezTo>
                  <a:pt x="6" y="14"/>
                  <a:pt x="6" y="14"/>
                  <a:pt x="6" y="14"/>
                </a:cubicBezTo>
                <a:cubicBezTo>
                  <a:pt x="12" y="0"/>
                  <a:pt x="12" y="0"/>
                  <a:pt x="12" y="0"/>
                </a:cubicBezTo>
                <a:cubicBezTo>
                  <a:pt x="10" y="1"/>
                  <a:pt x="8" y="1"/>
                  <a:pt x="6" y="1"/>
                </a:cubicBez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3" name="Freeform 26"/>
          <p:cNvSpPr/>
          <p:nvPr/>
        </p:nvSpPr>
        <p:spPr bwMode="auto">
          <a:xfrm>
            <a:off x="1503093" y="1593993"/>
            <a:ext cx="97636" cy="2783750"/>
          </a:xfrm>
          <a:custGeom>
            <a:avLst/>
            <a:gdLst>
              <a:gd name="T0" fmla="*/ 7 w 15"/>
              <a:gd name="T1" fmla="*/ 0 h 430"/>
              <a:gd name="T2" fmla="*/ 0 w 15"/>
              <a:gd name="T3" fmla="*/ 8 h 430"/>
              <a:gd name="T4" fmla="*/ 0 w 15"/>
              <a:gd name="T5" fmla="*/ 423 h 430"/>
              <a:gd name="T6" fmla="*/ 7 w 15"/>
              <a:gd name="T7" fmla="*/ 430 h 430"/>
              <a:gd name="T8" fmla="*/ 7 w 15"/>
              <a:gd name="T9" fmla="*/ 430 h 430"/>
              <a:gd name="T10" fmla="*/ 15 w 15"/>
              <a:gd name="T11" fmla="*/ 423 h 430"/>
              <a:gd name="T12" fmla="*/ 15 w 15"/>
              <a:gd name="T13" fmla="*/ 8 h 430"/>
              <a:gd name="T14" fmla="*/ 7 w 15"/>
              <a:gd name="T15" fmla="*/ 0 h 4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430">
                <a:moveTo>
                  <a:pt x="7" y="0"/>
                </a:moveTo>
                <a:cubicBezTo>
                  <a:pt x="3" y="0"/>
                  <a:pt x="0" y="4"/>
                  <a:pt x="0" y="8"/>
                </a:cubicBezTo>
                <a:cubicBezTo>
                  <a:pt x="0" y="423"/>
                  <a:pt x="0" y="423"/>
                  <a:pt x="0" y="423"/>
                </a:cubicBezTo>
                <a:cubicBezTo>
                  <a:pt x="0" y="427"/>
                  <a:pt x="3" y="430"/>
                  <a:pt x="7" y="430"/>
                </a:cubicBezTo>
                <a:cubicBezTo>
                  <a:pt x="7" y="430"/>
                  <a:pt x="7" y="430"/>
                  <a:pt x="7" y="430"/>
                </a:cubicBezTo>
                <a:cubicBezTo>
                  <a:pt x="11" y="430"/>
                  <a:pt x="15" y="427"/>
                  <a:pt x="15" y="423"/>
                </a:cubicBezTo>
                <a:cubicBezTo>
                  <a:pt x="15" y="8"/>
                  <a:pt x="15" y="8"/>
                  <a:pt x="15" y="8"/>
                </a:cubicBezTo>
                <a:cubicBezTo>
                  <a:pt x="15" y="4"/>
                  <a:pt x="11" y="0"/>
                  <a:pt x="7"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4" name="Freeform 27"/>
          <p:cNvSpPr/>
          <p:nvPr/>
        </p:nvSpPr>
        <p:spPr bwMode="auto">
          <a:xfrm>
            <a:off x="1270357" y="1593993"/>
            <a:ext cx="97636" cy="2789426"/>
          </a:xfrm>
          <a:custGeom>
            <a:avLst/>
            <a:gdLst>
              <a:gd name="T0" fmla="*/ 7 w 15"/>
              <a:gd name="T1" fmla="*/ 0 h 431"/>
              <a:gd name="T2" fmla="*/ 0 w 15"/>
              <a:gd name="T3" fmla="*/ 8 h 431"/>
              <a:gd name="T4" fmla="*/ 0 w 15"/>
              <a:gd name="T5" fmla="*/ 423 h 431"/>
              <a:gd name="T6" fmla="*/ 7 w 15"/>
              <a:gd name="T7" fmla="*/ 431 h 431"/>
              <a:gd name="T8" fmla="*/ 7 w 15"/>
              <a:gd name="T9" fmla="*/ 431 h 431"/>
              <a:gd name="T10" fmla="*/ 15 w 15"/>
              <a:gd name="T11" fmla="*/ 423 h 431"/>
              <a:gd name="T12" fmla="*/ 15 w 15"/>
              <a:gd name="T13" fmla="*/ 8 h 431"/>
              <a:gd name="T14" fmla="*/ 7 w 15"/>
              <a:gd name="T15" fmla="*/ 0 h 4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431">
                <a:moveTo>
                  <a:pt x="7" y="0"/>
                </a:moveTo>
                <a:cubicBezTo>
                  <a:pt x="3" y="0"/>
                  <a:pt x="0" y="4"/>
                  <a:pt x="0" y="8"/>
                </a:cubicBezTo>
                <a:cubicBezTo>
                  <a:pt x="0" y="423"/>
                  <a:pt x="0" y="423"/>
                  <a:pt x="0" y="423"/>
                </a:cubicBezTo>
                <a:cubicBezTo>
                  <a:pt x="0" y="427"/>
                  <a:pt x="3" y="430"/>
                  <a:pt x="7" y="431"/>
                </a:cubicBezTo>
                <a:cubicBezTo>
                  <a:pt x="7" y="431"/>
                  <a:pt x="7" y="431"/>
                  <a:pt x="7" y="431"/>
                </a:cubicBezTo>
                <a:cubicBezTo>
                  <a:pt x="12" y="430"/>
                  <a:pt x="15" y="427"/>
                  <a:pt x="15" y="423"/>
                </a:cubicBezTo>
                <a:cubicBezTo>
                  <a:pt x="15" y="8"/>
                  <a:pt x="15" y="8"/>
                  <a:pt x="15" y="8"/>
                </a:cubicBezTo>
                <a:cubicBezTo>
                  <a:pt x="15" y="4"/>
                  <a:pt x="12" y="0"/>
                  <a:pt x="7" y="0"/>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5" name="Freeform 28"/>
          <p:cNvSpPr/>
          <p:nvPr/>
        </p:nvSpPr>
        <p:spPr bwMode="auto">
          <a:xfrm>
            <a:off x="1361181" y="1593993"/>
            <a:ext cx="141913" cy="2783750"/>
          </a:xfrm>
          <a:custGeom>
            <a:avLst/>
            <a:gdLst>
              <a:gd name="T0" fmla="*/ 11 w 22"/>
              <a:gd name="T1" fmla="*/ 0 h 430"/>
              <a:gd name="T2" fmla="*/ 0 w 22"/>
              <a:gd name="T3" fmla="*/ 8 h 430"/>
              <a:gd name="T4" fmla="*/ 0 w 22"/>
              <a:gd name="T5" fmla="*/ 423 h 430"/>
              <a:gd name="T6" fmla="*/ 11 w 22"/>
              <a:gd name="T7" fmla="*/ 430 h 430"/>
              <a:gd name="T8" fmla="*/ 11 w 22"/>
              <a:gd name="T9" fmla="*/ 430 h 430"/>
              <a:gd name="T10" fmla="*/ 22 w 22"/>
              <a:gd name="T11" fmla="*/ 423 h 430"/>
              <a:gd name="T12" fmla="*/ 22 w 22"/>
              <a:gd name="T13" fmla="*/ 8 h 430"/>
              <a:gd name="T14" fmla="*/ 11 w 22"/>
              <a:gd name="T15" fmla="*/ 0 h 4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0">
                <a:moveTo>
                  <a:pt x="11" y="0"/>
                </a:moveTo>
                <a:cubicBezTo>
                  <a:pt x="5" y="0"/>
                  <a:pt x="0" y="4"/>
                  <a:pt x="0" y="8"/>
                </a:cubicBezTo>
                <a:cubicBezTo>
                  <a:pt x="0" y="423"/>
                  <a:pt x="0" y="423"/>
                  <a:pt x="0" y="423"/>
                </a:cubicBezTo>
                <a:cubicBezTo>
                  <a:pt x="0" y="427"/>
                  <a:pt x="5" y="430"/>
                  <a:pt x="11" y="430"/>
                </a:cubicBezTo>
                <a:cubicBezTo>
                  <a:pt x="11" y="430"/>
                  <a:pt x="11" y="430"/>
                  <a:pt x="11" y="430"/>
                </a:cubicBezTo>
                <a:cubicBezTo>
                  <a:pt x="17" y="430"/>
                  <a:pt x="22" y="427"/>
                  <a:pt x="22" y="423"/>
                </a:cubicBezTo>
                <a:cubicBezTo>
                  <a:pt x="22" y="8"/>
                  <a:pt x="22" y="8"/>
                  <a:pt x="22" y="8"/>
                </a:cubicBezTo>
                <a:cubicBezTo>
                  <a:pt x="22" y="4"/>
                  <a:pt x="17" y="0"/>
                  <a:pt x="11" y="0"/>
                </a:cubicBezTo>
                <a:close/>
              </a:path>
            </a:pathLst>
          </a:custGeom>
          <a:solidFill>
            <a:srgbClr val="F4C60E"/>
          </a:solidFill>
          <a:ln>
            <a:noFill/>
          </a:ln>
        </p:spPr>
        <p:txBody>
          <a:bodyPr vert="horz" wrap="square" lIns="91440" tIns="45720" rIns="91440" bIns="45720" numCol="1" anchor="t" anchorCtr="0" compatLnSpc="1"/>
          <a:lstStyle/>
          <a:p>
            <a:endParaRPr lang="en-US"/>
          </a:p>
        </p:txBody>
      </p:sp>
      <p:grpSp>
        <p:nvGrpSpPr>
          <p:cNvPr id="5" name="Group 4"/>
          <p:cNvGrpSpPr/>
          <p:nvPr/>
        </p:nvGrpSpPr>
        <p:grpSpPr>
          <a:xfrm>
            <a:off x="1738313" y="2143839"/>
            <a:ext cx="2579688" cy="588963"/>
            <a:chOff x="1738313" y="2143839"/>
            <a:chExt cx="2579688" cy="588963"/>
          </a:xfrm>
        </p:grpSpPr>
        <p:sp>
          <p:nvSpPr>
            <p:cNvPr id="17" name="Freeform 8"/>
            <p:cNvSpPr/>
            <p:nvPr/>
          </p:nvSpPr>
          <p:spPr bwMode="auto">
            <a:xfrm>
              <a:off x="4154488" y="2234327"/>
              <a:ext cx="163513" cy="498475"/>
            </a:xfrm>
            <a:custGeom>
              <a:avLst/>
              <a:gdLst>
                <a:gd name="T0" fmla="*/ 0 w 103"/>
                <a:gd name="T1" fmla="*/ 314 h 314"/>
                <a:gd name="T2" fmla="*/ 103 w 103"/>
                <a:gd name="T3" fmla="*/ 223 h 314"/>
                <a:gd name="T4" fmla="*/ 103 w 103"/>
                <a:gd name="T5" fmla="*/ 0 h 314"/>
                <a:gd name="T6" fmla="*/ 0 w 103"/>
                <a:gd name="T7" fmla="*/ 0 h 314"/>
                <a:gd name="T8" fmla="*/ 0 w 103"/>
                <a:gd name="T9" fmla="*/ 314 h 314"/>
              </a:gdLst>
              <a:ahLst/>
              <a:cxnLst>
                <a:cxn ang="0">
                  <a:pos x="T0" y="T1"/>
                </a:cxn>
                <a:cxn ang="0">
                  <a:pos x="T2" y="T3"/>
                </a:cxn>
                <a:cxn ang="0">
                  <a:pos x="T4" y="T5"/>
                </a:cxn>
                <a:cxn ang="0">
                  <a:pos x="T6" y="T7"/>
                </a:cxn>
                <a:cxn ang="0">
                  <a:pos x="T8" y="T9"/>
                </a:cxn>
              </a:cxnLst>
              <a:rect l="0" t="0" r="r" b="b"/>
              <a:pathLst>
                <a:path w="103" h="314">
                  <a:moveTo>
                    <a:pt x="0" y="314"/>
                  </a:moveTo>
                  <a:lnTo>
                    <a:pt x="103" y="223"/>
                  </a:lnTo>
                  <a:lnTo>
                    <a:pt x="103" y="0"/>
                  </a:lnTo>
                  <a:lnTo>
                    <a:pt x="0" y="0"/>
                  </a:lnTo>
                  <a:lnTo>
                    <a:pt x="0" y="31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9" name="Rectangle 10"/>
            <p:cNvSpPr>
              <a:spLocks noChangeArrowheads="1"/>
            </p:cNvSpPr>
            <p:nvPr/>
          </p:nvSpPr>
          <p:spPr bwMode="auto">
            <a:xfrm>
              <a:off x="1738313" y="2143839"/>
              <a:ext cx="2579688" cy="444500"/>
            </a:xfrm>
            <a:prstGeom prst="rect">
              <a:avLst/>
            </a:prstGeom>
            <a:solidFill>
              <a:srgbClr val="23CADC"/>
            </a:solidFill>
            <a:ln>
              <a:noFill/>
            </a:ln>
          </p:spPr>
          <p:txBody>
            <a:bodyPr vert="horz" wrap="square" lIns="91440" tIns="45720" rIns="91440" bIns="45720" numCol="1" anchor="t" anchorCtr="0" compatLnSpc="1"/>
            <a:lstStyle/>
            <a:p>
              <a:endParaRPr lang="en-US"/>
            </a:p>
          </p:txBody>
        </p:sp>
      </p:grpSp>
      <p:grpSp>
        <p:nvGrpSpPr>
          <p:cNvPr id="2" name="Group 1"/>
          <p:cNvGrpSpPr/>
          <p:nvPr/>
        </p:nvGrpSpPr>
        <p:grpSpPr>
          <a:xfrm>
            <a:off x="914400" y="1845389"/>
            <a:ext cx="1058863" cy="742950"/>
            <a:chOff x="914400" y="1845389"/>
            <a:chExt cx="1058863" cy="742950"/>
          </a:xfrm>
        </p:grpSpPr>
        <p:sp>
          <p:nvSpPr>
            <p:cNvPr id="18" name="Freeform 9"/>
            <p:cNvSpPr/>
            <p:nvPr/>
          </p:nvSpPr>
          <p:spPr bwMode="auto">
            <a:xfrm>
              <a:off x="914400" y="1845389"/>
              <a:ext cx="163513" cy="742950"/>
            </a:xfrm>
            <a:custGeom>
              <a:avLst/>
              <a:gdLst>
                <a:gd name="T0" fmla="*/ 103 w 103"/>
                <a:gd name="T1" fmla="*/ 468 h 468"/>
                <a:gd name="T2" fmla="*/ 0 w 103"/>
                <a:gd name="T3" fmla="*/ 285 h 468"/>
                <a:gd name="T4" fmla="*/ 0 w 103"/>
                <a:gd name="T5" fmla="*/ 0 h 468"/>
                <a:gd name="T6" fmla="*/ 103 w 103"/>
                <a:gd name="T7" fmla="*/ 0 h 468"/>
                <a:gd name="T8" fmla="*/ 103 w 103"/>
                <a:gd name="T9" fmla="*/ 468 h 468"/>
              </a:gdLst>
              <a:ahLst/>
              <a:cxnLst>
                <a:cxn ang="0">
                  <a:pos x="T0" y="T1"/>
                </a:cxn>
                <a:cxn ang="0">
                  <a:pos x="T2" y="T3"/>
                </a:cxn>
                <a:cxn ang="0">
                  <a:pos x="T4" y="T5"/>
                </a:cxn>
                <a:cxn ang="0">
                  <a:pos x="T6" y="T7"/>
                </a:cxn>
                <a:cxn ang="0">
                  <a:pos x="T8" y="T9"/>
                </a:cxn>
              </a:cxnLst>
              <a:rect l="0" t="0" r="r" b="b"/>
              <a:pathLst>
                <a:path w="103" h="468">
                  <a:moveTo>
                    <a:pt x="103" y="468"/>
                  </a:moveTo>
                  <a:lnTo>
                    <a:pt x="0" y="285"/>
                  </a:lnTo>
                  <a:lnTo>
                    <a:pt x="0" y="0"/>
                  </a:lnTo>
                  <a:lnTo>
                    <a:pt x="103" y="0"/>
                  </a:lnTo>
                  <a:lnTo>
                    <a:pt x="103" y="468"/>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0" name="Freeform 11"/>
            <p:cNvSpPr/>
            <p:nvPr/>
          </p:nvSpPr>
          <p:spPr bwMode="auto">
            <a:xfrm>
              <a:off x="1738313" y="1845389"/>
              <a:ext cx="234950" cy="742950"/>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1" name="Rectangle 12"/>
            <p:cNvSpPr>
              <a:spLocks noChangeArrowheads="1"/>
            </p:cNvSpPr>
            <p:nvPr/>
          </p:nvSpPr>
          <p:spPr bwMode="auto">
            <a:xfrm>
              <a:off x="914400" y="1845389"/>
              <a:ext cx="1058863" cy="452438"/>
            </a:xfrm>
            <a:prstGeom prst="rect">
              <a:avLst/>
            </a:prstGeom>
            <a:solidFill>
              <a:srgbClr val="13918D"/>
            </a:solidFill>
            <a:ln>
              <a:noFill/>
            </a:ln>
          </p:spPr>
          <p:txBody>
            <a:bodyPr vert="horz" wrap="square" lIns="91440" tIns="45720" rIns="91440" bIns="45720" numCol="1" anchor="t" anchorCtr="0" compatLnSpc="1"/>
            <a:lstStyle/>
            <a:p>
              <a:endParaRPr lang="en-US"/>
            </a:p>
          </p:txBody>
        </p:sp>
      </p:grpSp>
      <p:grpSp>
        <p:nvGrpSpPr>
          <p:cNvPr id="16" name="Group 15"/>
          <p:cNvGrpSpPr/>
          <p:nvPr/>
        </p:nvGrpSpPr>
        <p:grpSpPr>
          <a:xfrm>
            <a:off x="1738313" y="2994739"/>
            <a:ext cx="2579688" cy="596901"/>
            <a:chOff x="1738313" y="2994739"/>
            <a:chExt cx="2579688" cy="596901"/>
          </a:xfrm>
        </p:grpSpPr>
        <p:sp>
          <p:nvSpPr>
            <p:cNvPr id="22" name="Freeform 13"/>
            <p:cNvSpPr/>
            <p:nvPr/>
          </p:nvSpPr>
          <p:spPr bwMode="auto">
            <a:xfrm>
              <a:off x="4154488" y="3085227"/>
              <a:ext cx="163513" cy="506413"/>
            </a:xfrm>
            <a:custGeom>
              <a:avLst/>
              <a:gdLst>
                <a:gd name="T0" fmla="*/ 0 w 103"/>
                <a:gd name="T1" fmla="*/ 319 h 319"/>
                <a:gd name="T2" fmla="*/ 103 w 103"/>
                <a:gd name="T3" fmla="*/ 228 h 319"/>
                <a:gd name="T4" fmla="*/ 103 w 103"/>
                <a:gd name="T5" fmla="*/ 0 h 319"/>
                <a:gd name="T6" fmla="*/ 0 w 103"/>
                <a:gd name="T7" fmla="*/ 0 h 319"/>
                <a:gd name="T8" fmla="*/ 0 w 103"/>
                <a:gd name="T9" fmla="*/ 319 h 319"/>
              </a:gdLst>
              <a:ahLst/>
              <a:cxnLst>
                <a:cxn ang="0">
                  <a:pos x="T0" y="T1"/>
                </a:cxn>
                <a:cxn ang="0">
                  <a:pos x="T2" y="T3"/>
                </a:cxn>
                <a:cxn ang="0">
                  <a:pos x="T4" y="T5"/>
                </a:cxn>
                <a:cxn ang="0">
                  <a:pos x="T6" y="T7"/>
                </a:cxn>
                <a:cxn ang="0">
                  <a:pos x="T8" y="T9"/>
                </a:cxn>
              </a:cxnLst>
              <a:rect l="0" t="0" r="r" b="b"/>
              <a:pathLst>
                <a:path w="103" h="319">
                  <a:moveTo>
                    <a:pt x="0" y="319"/>
                  </a:moveTo>
                  <a:lnTo>
                    <a:pt x="103" y="228"/>
                  </a:lnTo>
                  <a:lnTo>
                    <a:pt x="103" y="0"/>
                  </a:lnTo>
                  <a:lnTo>
                    <a:pt x="0" y="0"/>
                  </a:lnTo>
                  <a:lnTo>
                    <a:pt x="0" y="319"/>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4" name="Rectangle 15"/>
            <p:cNvSpPr>
              <a:spLocks noChangeArrowheads="1"/>
            </p:cNvSpPr>
            <p:nvPr/>
          </p:nvSpPr>
          <p:spPr bwMode="auto">
            <a:xfrm>
              <a:off x="1738313" y="2994739"/>
              <a:ext cx="2579688" cy="452438"/>
            </a:xfrm>
            <a:prstGeom prst="rect">
              <a:avLst/>
            </a:prstGeom>
            <a:solidFill>
              <a:srgbClr val="23CADC"/>
            </a:solidFill>
            <a:ln>
              <a:noFill/>
            </a:ln>
          </p:spPr>
          <p:txBody>
            <a:bodyPr vert="horz" wrap="square" lIns="91440" tIns="45720" rIns="91440" bIns="45720" numCol="1" anchor="t" anchorCtr="0" compatLnSpc="1"/>
            <a:lstStyle/>
            <a:p>
              <a:endParaRPr lang="en-US"/>
            </a:p>
          </p:txBody>
        </p:sp>
      </p:grpSp>
      <p:grpSp>
        <p:nvGrpSpPr>
          <p:cNvPr id="3" name="Group 2"/>
          <p:cNvGrpSpPr/>
          <p:nvPr/>
        </p:nvGrpSpPr>
        <p:grpSpPr>
          <a:xfrm>
            <a:off x="914400" y="2696289"/>
            <a:ext cx="1058863" cy="750888"/>
            <a:chOff x="914400" y="2696289"/>
            <a:chExt cx="1058863" cy="750888"/>
          </a:xfrm>
        </p:grpSpPr>
        <p:sp>
          <p:nvSpPr>
            <p:cNvPr id="23" name="Freeform 14"/>
            <p:cNvSpPr/>
            <p:nvPr/>
          </p:nvSpPr>
          <p:spPr bwMode="auto">
            <a:xfrm>
              <a:off x="914400" y="2696289"/>
              <a:ext cx="163513" cy="750888"/>
            </a:xfrm>
            <a:custGeom>
              <a:avLst/>
              <a:gdLst>
                <a:gd name="T0" fmla="*/ 103 w 103"/>
                <a:gd name="T1" fmla="*/ 473 h 473"/>
                <a:gd name="T2" fmla="*/ 0 w 103"/>
                <a:gd name="T3" fmla="*/ 285 h 473"/>
                <a:gd name="T4" fmla="*/ 0 w 103"/>
                <a:gd name="T5" fmla="*/ 0 h 473"/>
                <a:gd name="T6" fmla="*/ 103 w 103"/>
                <a:gd name="T7" fmla="*/ 0 h 473"/>
                <a:gd name="T8" fmla="*/ 103 w 103"/>
                <a:gd name="T9" fmla="*/ 473 h 473"/>
              </a:gdLst>
              <a:ahLst/>
              <a:cxnLst>
                <a:cxn ang="0">
                  <a:pos x="T0" y="T1"/>
                </a:cxn>
                <a:cxn ang="0">
                  <a:pos x="T2" y="T3"/>
                </a:cxn>
                <a:cxn ang="0">
                  <a:pos x="T4" y="T5"/>
                </a:cxn>
                <a:cxn ang="0">
                  <a:pos x="T6" y="T7"/>
                </a:cxn>
                <a:cxn ang="0">
                  <a:pos x="T8" y="T9"/>
                </a:cxn>
              </a:cxnLst>
              <a:rect l="0" t="0" r="r" b="b"/>
              <a:pathLst>
                <a:path w="103" h="473">
                  <a:moveTo>
                    <a:pt x="103" y="473"/>
                  </a:moveTo>
                  <a:lnTo>
                    <a:pt x="0" y="285"/>
                  </a:lnTo>
                  <a:lnTo>
                    <a:pt x="0" y="0"/>
                  </a:lnTo>
                  <a:lnTo>
                    <a:pt x="103" y="0"/>
                  </a:lnTo>
                  <a:lnTo>
                    <a:pt x="103" y="473"/>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5" name="Freeform 16"/>
            <p:cNvSpPr/>
            <p:nvPr/>
          </p:nvSpPr>
          <p:spPr bwMode="auto">
            <a:xfrm>
              <a:off x="1738313" y="2696289"/>
              <a:ext cx="234950" cy="750888"/>
            </a:xfrm>
            <a:custGeom>
              <a:avLst/>
              <a:gdLst>
                <a:gd name="T0" fmla="*/ 0 w 148"/>
                <a:gd name="T1" fmla="*/ 473 h 473"/>
                <a:gd name="T2" fmla="*/ 148 w 148"/>
                <a:gd name="T3" fmla="*/ 285 h 473"/>
                <a:gd name="T4" fmla="*/ 148 w 148"/>
                <a:gd name="T5" fmla="*/ 0 h 473"/>
                <a:gd name="T6" fmla="*/ 0 w 148"/>
                <a:gd name="T7" fmla="*/ 0 h 473"/>
                <a:gd name="T8" fmla="*/ 0 w 148"/>
                <a:gd name="T9" fmla="*/ 473 h 473"/>
              </a:gdLst>
              <a:ahLst/>
              <a:cxnLst>
                <a:cxn ang="0">
                  <a:pos x="T0" y="T1"/>
                </a:cxn>
                <a:cxn ang="0">
                  <a:pos x="T2" y="T3"/>
                </a:cxn>
                <a:cxn ang="0">
                  <a:pos x="T4" y="T5"/>
                </a:cxn>
                <a:cxn ang="0">
                  <a:pos x="T6" y="T7"/>
                </a:cxn>
                <a:cxn ang="0">
                  <a:pos x="T8" y="T9"/>
                </a:cxn>
              </a:cxnLst>
              <a:rect l="0" t="0" r="r" b="b"/>
              <a:pathLst>
                <a:path w="148" h="473">
                  <a:moveTo>
                    <a:pt x="0" y="473"/>
                  </a:moveTo>
                  <a:lnTo>
                    <a:pt x="148" y="285"/>
                  </a:lnTo>
                  <a:lnTo>
                    <a:pt x="148" y="0"/>
                  </a:lnTo>
                  <a:lnTo>
                    <a:pt x="0" y="0"/>
                  </a:lnTo>
                  <a:lnTo>
                    <a:pt x="0" y="473"/>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26" name="Rectangle 17"/>
            <p:cNvSpPr>
              <a:spLocks noChangeArrowheads="1"/>
            </p:cNvSpPr>
            <p:nvPr/>
          </p:nvSpPr>
          <p:spPr bwMode="auto">
            <a:xfrm>
              <a:off x="914400" y="2696289"/>
              <a:ext cx="1058863" cy="452438"/>
            </a:xfrm>
            <a:prstGeom prst="rect">
              <a:avLst/>
            </a:prstGeom>
            <a:solidFill>
              <a:srgbClr val="13918D"/>
            </a:solidFill>
            <a:ln>
              <a:noFill/>
            </a:ln>
          </p:spPr>
          <p:txBody>
            <a:bodyPr vert="horz" wrap="square" lIns="91440" tIns="45720" rIns="91440" bIns="45720" numCol="1" anchor="t" anchorCtr="0" compatLnSpc="1"/>
            <a:lstStyle/>
            <a:p>
              <a:endParaRPr lang="en-US"/>
            </a:p>
          </p:txBody>
        </p:sp>
      </p:grpSp>
      <p:grpSp>
        <p:nvGrpSpPr>
          <p:cNvPr id="64" name="Group 63"/>
          <p:cNvGrpSpPr/>
          <p:nvPr/>
        </p:nvGrpSpPr>
        <p:grpSpPr>
          <a:xfrm>
            <a:off x="1738313" y="3801189"/>
            <a:ext cx="2579688" cy="596900"/>
            <a:chOff x="1738313" y="3801189"/>
            <a:chExt cx="2579688" cy="596900"/>
          </a:xfrm>
        </p:grpSpPr>
        <p:sp>
          <p:nvSpPr>
            <p:cNvPr id="27" name="Freeform 18"/>
            <p:cNvSpPr/>
            <p:nvPr/>
          </p:nvSpPr>
          <p:spPr bwMode="auto">
            <a:xfrm>
              <a:off x="4154488" y="3899614"/>
              <a:ext cx="163513" cy="498475"/>
            </a:xfrm>
            <a:custGeom>
              <a:avLst/>
              <a:gdLst>
                <a:gd name="T0" fmla="*/ 0 w 103"/>
                <a:gd name="T1" fmla="*/ 314 h 314"/>
                <a:gd name="T2" fmla="*/ 103 w 103"/>
                <a:gd name="T3" fmla="*/ 223 h 314"/>
                <a:gd name="T4" fmla="*/ 103 w 103"/>
                <a:gd name="T5" fmla="*/ 0 h 314"/>
                <a:gd name="T6" fmla="*/ 0 w 103"/>
                <a:gd name="T7" fmla="*/ 0 h 314"/>
                <a:gd name="T8" fmla="*/ 0 w 103"/>
                <a:gd name="T9" fmla="*/ 314 h 314"/>
              </a:gdLst>
              <a:ahLst/>
              <a:cxnLst>
                <a:cxn ang="0">
                  <a:pos x="T0" y="T1"/>
                </a:cxn>
                <a:cxn ang="0">
                  <a:pos x="T2" y="T3"/>
                </a:cxn>
                <a:cxn ang="0">
                  <a:pos x="T4" y="T5"/>
                </a:cxn>
                <a:cxn ang="0">
                  <a:pos x="T6" y="T7"/>
                </a:cxn>
                <a:cxn ang="0">
                  <a:pos x="T8" y="T9"/>
                </a:cxn>
              </a:cxnLst>
              <a:rect l="0" t="0" r="r" b="b"/>
              <a:pathLst>
                <a:path w="103" h="314">
                  <a:moveTo>
                    <a:pt x="0" y="314"/>
                  </a:moveTo>
                  <a:lnTo>
                    <a:pt x="103" y="223"/>
                  </a:lnTo>
                  <a:lnTo>
                    <a:pt x="103" y="0"/>
                  </a:lnTo>
                  <a:lnTo>
                    <a:pt x="0" y="0"/>
                  </a:lnTo>
                  <a:lnTo>
                    <a:pt x="0" y="314"/>
                  </a:ln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9" name="Rectangle 20"/>
            <p:cNvSpPr>
              <a:spLocks noChangeArrowheads="1"/>
            </p:cNvSpPr>
            <p:nvPr/>
          </p:nvSpPr>
          <p:spPr bwMode="auto">
            <a:xfrm>
              <a:off x="1738313" y="3801189"/>
              <a:ext cx="2579688" cy="452438"/>
            </a:xfrm>
            <a:prstGeom prst="rect">
              <a:avLst/>
            </a:prstGeom>
            <a:solidFill>
              <a:srgbClr val="23CADC"/>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914400" y="3510677"/>
            <a:ext cx="1058863" cy="742950"/>
            <a:chOff x="914400" y="3510677"/>
            <a:chExt cx="1058863" cy="742950"/>
          </a:xfrm>
        </p:grpSpPr>
        <p:sp>
          <p:nvSpPr>
            <p:cNvPr id="28" name="Freeform 19"/>
            <p:cNvSpPr/>
            <p:nvPr/>
          </p:nvSpPr>
          <p:spPr bwMode="auto">
            <a:xfrm>
              <a:off x="914400" y="3510677"/>
              <a:ext cx="163513" cy="742950"/>
            </a:xfrm>
            <a:custGeom>
              <a:avLst/>
              <a:gdLst>
                <a:gd name="T0" fmla="*/ 103 w 103"/>
                <a:gd name="T1" fmla="*/ 468 h 468"/>
                <a:gd name="T2" fmla="*/ 0 w 103"/>
                <a:gd name="T3" fmla="*/ 285 h 468"/>
                <a:gd name="T4" fmla="*/ 0 w 103"/>
                <a:gd name="T5" fmla="*/ 0 h 468"/>
                <a:gd name="T6" fmla="*/ 103 w 103"/>
                <a:gd name="T7" fmla="*/ 0 h 468"/>
                <a:gd name="T8" fmla="*/ 103 w 103"/>
                <a:gd name="T9" fmla="*/ 468 h 468"/>
              </a:gdLst>
              <a:ahLst/>
              <a:cxnLst>
                <a:cxn ang="0">
                  <a:pos x="T0" y="T1"/>
                </a:cxn>
                <a:cxn ang="0">
                  <a:pos x="T2" y="T3"/>
                </a:cxn>
                <a:cxn ang="0">
                  <a:pos x="T4" y="T5"/>
                </a:cxn>
                <a:cxn ang="0">
                  <a:pos x="T6" y="T7"/>
                </a:cxn>
                <a:cxn ang="0">
                  <a:pos x="T8" y="T9"/>
                </a:cxn>
              </a:cxnLst>
              <a:rect l="0" t="0" r="r" b="b"/>
              <a:pathLst>
                <a:path w="103" h="468">
                  <a:moveTo>
                    <a:pt x="103" y="468"/>
                  </a:moveTo>
                  <a:lnTo>
                    <a:pt x="0" y="285"/>
                  </a:lnTo>
                  <a:lnTo>
                    <a:pt x="0" y="0"/>
                  </a:lnTo>
                  <a:lnTo>
                    <a:pt x="103" y="0"/>
                  </a:lnTo>
                  <a:lnTo>
                    <a:pt x="103" y="468"/>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0" name="Freeform 21"/>
            <p:cNvSpPr/>
            <p:nvPr/>
          </p:nvSpPr>
          <p:spPr bwMode="auto">
            <a:xfrm>
              <a:off x="1738313" y="3510677"/>
              <a:ext cx="234950" cy="742950"/>
            </a:xfrm>
            <a:custGeom>
              <a:avLst/>
              <a:gdLst>
                <a:gd name="T0" fmla="*/ 0 w 148"/>
                <a:gd name="T1" fmla="*/ 468 h 468"/>
                <a:gd name="T2" fmla="*/ 148 w 148"/>
                <a:gd name="T3" fmla="*/ 285 h 468"/>
                <a:gd name="T4" fmla="*/ 148 w 148"/>
                <a:gd name="T5" fmla="*/ 0 h 468"/>
                <a:gd name="T6" fmla="*/ 0 w 148"/>
                <a:gd name="T7" fmla="*/ 0 h 468"/>
                <a:gd name="T8" fmla="*/ 0 w 148"/>
                <a:gd name="T9" fmla="*/ 468 h 468"/>
              </a:gdLst>
              <a:ahLst/>
              <a:cxnLst>
                <a:cxn ang="0">
                  <a:pos x="T0" y="T1"/>
                </a:cxn>
                <a:cxn ang="0">
                  <a:pos x="T2" y="T3"/>
                </a:cxn>
                <a:cxn ang="0">
                  <a:pos x="T4" y="T5"/>
                </a:cxn>
                <a:cxn ang="0">
                  <a:pos x="T6" y="T7"/>
                </a:cxn>
                <a:cxn ang="0">
                  <a:pos x="T8" y="T9"/>
                </a:cxn>
              </a:cxnLst>
              <a:rect l="0" t="0" r="r" b="b"/>
              <a:pathLst>
                <a:path w="148" h="468">
                  <a:moveTo>
                    <a:pt x="0" y="468"/>
                  </a:moveTo>
                  <a:lnTo>
                    <a:pt x="148" y="285"/>
                  </a:lnTo>
                  <a:lnTo>
                    <a:pt x="148" y="0"/>
                  </a:lnTo>
                  <a:lnTo>
                    <a:pt x="0" y="0"/>
                  </a:lnTo>
                  <a:lnTo>
                    <a:pt x="0" y="468"/>
                  </a:ln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31" name="Rectangle 22"/>
            <p:cNvSpPr>
              <a:spLocks noChangeArrowheads="1"/>
            </p:cNvSpPr>
            <p:nvPr/>
          </p:nvSpPr>
          <p:spPr bwMode="auto">
            <a:xfrm>
              <a:off x="914400" y="3510677"/>
              <a:ext cx="1058863" cy="452438"/>
            </a:xfrm>
            <a:prstGeom prst="rect">
              <a:avLst/>
            </a:prstGeom>
            <a:solidFill>
              <a:srgbClr val="13918D"/>
            </a:solidFill>
            <a:ln>
              <a:noFill/>
            </a:ln>
          </p:spPr>
          <p:txBody>
            <a:bodyPr vert="horz" wrap="square" lIns="91440" tIns="45720" rIns="91440" bIns="45720" numCol="1" anchor="t" anchorCtr="0" compatLnSpc="1"/>
            <a:lstStyle/>
            <a:p>
              <a:endParaRPr lang="en-US"/>
            </a:p>
          </p:txBody>
        </p:sp>
      </p:grpSp>
      <p:sp>
        <p:nvSpPr>
          <p:cNvPr id="32" name="TextBox 31"/>
          <p:cNvSpPr txBox="1"/>
          <p:nvPr/>
        </p:nvSpPr>
        <p:spPr>
          <a:xfrm>
            <a:off x="976764" y="1894367"/>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3" name="TextBox 32"/>
          <p:cNvSpPr txBox="1"/>
          <p:nvPr/>
        </p:nvSpPr>
        <p:spPr>
          <a:xfrm>
            <a:off x="976764" y="2744651"/>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4" name="TextBox 33"/>
          <p:cNvSpPr txBox="1"/>
          <p:nvPr/>
        </p:nvSpPr>
        <p:spPr>
          <a:xfrm>
            <a:off x="976764" y="3567758"/>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5" name="TextBox 34"/>
          <p:cNvSpPr txBox="1"/>
          <p:nvPr/>
        </p:nvSpPr>
        <p:spPr>
          <a:xfrm>
            <a:off x="2582760" y="2196812"/>
            <a:ext cx="922440"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grpSp>
        <p:nvGrpSpPr>
          <p:cNvPr id="36" name="Group 35"/>
          <p:cNvGrpSpPr/>
          <p:nvPr/>
        </p:nvGrpSpPr>
        <p:grpSpPr>
          <a:xfrm>
            <a:off x="2233601" y="2232921"/>
            <a:ext cx="292204" cy="288638"/>
            <a:chOff x="3402013" y="3862388"/>
            <a:chExt cx="441325" cy="438150"/>
          </a:xfrm>
          <a:solidFill>
            <a:schemeClr val="bg1"/>
          </a:solidFill>
        </p:grpSpPr>
        <p:sp>
          <p:nvSpPr>
            <p:cNvPr id="37" name="Freeform 36"/>
            <p:cNvSpPr/>
            <p:nvPr/>
          </p:nvSpPr>
          <p:spPr bwMode="auto">
            <a:xfrm>
              <a:off x="3543301" y="3933826"/>
              <a:ext cx="165100" cy="187325"/>
            </a:xfrm>
            <a:custGeom>
              <a:avLst/>
              <a:gdLst>
                <a:gd name="T0" fmla="*/ 0 w 44"/>
                <a:gd name="T1" fmla="*/ 45 h 50"/>
                <a:gd name="T2" fmla="*/ 6 w 44"/>
                <a:gd name="T3" fmla="*/ 48 h 50"/>
                <a:gd name="T4" fmla="*/ 41 w 44"/>
                <a:gd name="T5" fmla="*/ 28 h 50"/>
                <a:gd name="T6" fmla="*/ 41 w 44"/>
                <a:gd name="T7" fmla="*/ 22 h 50"/>
                <a:gd name="T8" fmla="*/ 6 w 44"/>
                <a:gd name="T9" fmla="*/ 2 h 50"/>
                <a:gd name="T10" fmla="*/ 0 w 44"/>
                <a:gd name="T11" fmla="*/ 5 h 50"/>
                <a:gd name="T12" fmla="*/ 0 w 44"/>
                <a:gd name="T13" fmla="*/ 45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0" y="45"/>
                  </a:moveTo>
                  <a:cubicBezTo>
                    <a:pt x="0" y="49"/>
                    <a:pt x="3" y="50"/>
                    <a:pt x="6" y="48"/>
                  </a:cubicBezTo>
                  <a:cubicBezTo>
                    <a:pt x="41" y="28"/>
                    <a:pt x="41" y="28"/>
                    <a:pt x="41" y="28"/>
                  </a:cubicBezTo>
                  <a:cubicBezTo>
                    <a:pt x="44" y="26"/>
                    <a:pt x="44" y="24"/>
                    <a:pt x="41" y="22"/>
                  </a:cubicBezTo>
                  <a:cubicBezTo>
                    <a:pt x="6" y="2"/>
                    <a:pt x="6" y="2"/>
                    <a:pt x="6" y="2"/>
                  </a:cubicBezTo>
                  <a:cubicBezTo>
                    <a:pt x="3" y="0"/>
                    <a:pt x="0" y="1"/>
                    <a:pt x="0" y="5"/>
                  </a:cubicBezTo>
                  <a:lnTo>
                    <a:pt x="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8" name="Freeform 37"/>
            <p:cNvSpPr>
              <a:spLocks noEditPoints="1"/>
            </p:cNvSpPr>
            <p:nvPr/>
          </p:nvSpPr>
          <p:spPr bwMode="auto">
            <a:xfrm>
              <a:off x="3408363" y="3862388"/>
              <a:ext cx="434975" cy="330200"/>
            </a:xfrm>
            <a:custGeom>
              <a:avLst/>
              <a:gdLst>
                <a:gd name="T0" fmla="*/ 105 w 116"/>
                <a:gd name="T1" fmla="*/ 88 h 88"/>
                <a:gd name="T2" fmla="*/ 10 w 116"/>
                <a:gd name="T3" fmla="*/ 88 h 88"/>
                <a:gd name="T4" fmla="*/ 0 w 116"/>
                <a:gd name="T5" fmla="*/ 78 h 88"/>
                <a:gd name="T6" fmla="*/ 0 w 116"/>
                <a:gd name="T7" fmla="*/ 10 h 88"/>
                <a:gd name="T8" fmla="*/ 10 w 116"/>
                <a:gd name="T9" fmla="*/ 0 h 88"/>
                <a:gd name="T10" fmla="*/ 105 w 116"/>
                <a:gd name="T11" fmla="*/ 0 h 88"/>
                <a:gd name="T12" fmla="*/ 116 w 116"/>
                <a:gd name="T13" fmla="*/ 10 h 88"/>
                <a:gd name="T14" fmla="*/ 116 w 116"/>
                <a:gd name="T15" fmla="*/ 78 h 88"/>
                <a:gd name="T16" fmla="*/ 105 w 116"/>
                <a:gd name="T17" fmla="*/ 88 h 88"/>
                <a:gd name="T18" fmla="*/ 12 w 116"/>
                <a:gd name="T19" fmla="*/ 7 h 88"/>
                <a:gd name="T20" fmla="*/ 8 w 116"/>
                <a:gd name="T21" fmla="*/ 11 h 88"/>
                <a:gd name="T22" fmla="*/ 8 w 116"/>
                <a:gd name="T23" fmla="*/ 77 h 88"/>
                <a:gd name="T24" fmla="*/ 12 w 116"/>
                <a:gd name="T25" fmla="*/ 81 h 88"/>
                <a:gd name="T26" fmla="*/ 104 w 116"/>
                <a:gd name="T27" fmla="*/ 81 h 88"/>
                <a:gd name="T28" fmla="*/ 107 w 116"/>
                <a:gd name="T29" fmla="*/ 77 h 88"/>
                <a:gd name="T30" fmla="*/ 107 w 116"/>
                <a:gd name="T31" fmla="*/ 11 h 88"/>
                <a:gd name="T32" fmla="*/ 104 w 116"/>
                <a:gd name="T33" fmla="*/ 7 h 88"/>
                <a:gd name="T34" fmla="*/ 12 w 116"/>
                <a:gd name="T35"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88">
                  <a:moveTo>
                    <a:pt x="105" y="88"/>
                  </a:moveTo>
                  <a:cubicBezTo>
                    <a:pt x="10" y="88"/>
                    <a:pt x="10" y="88"/>
                    <a:pt x="10" y="88"/>
                  </a:cubicBezTo>
                  <a:cubicBezTo>
                    <a:pt x="4" y="88"/>
                    <a:pt x="0" y="84"/>
                    <a:pt x="0" y="78"/>
                  </a:cubicBezTo>
                  <a:cubicBezTo>
                    <a:pt x="0" y="10"/>
                    <a:pt x="0" y="10"/>
                    <a:pt x="0" y="10"/>
                  </a:cubicBezTo>
                  <a:cubicBezTo>
                    <a:pt x="0" y="4"/>
                    <a:pt x="4" y="0"/>
                    <a:pt x="10" y="0"/>
                  </a:cubicBezTo>
                  <a:cubicBezTo>
                    <a:pt x="105" y="0"/>
                    <a:pt x="105" y="0"/>
                    <a:pt x="105" y="0"/>
                  </a:cubicBezTo>
                  <a:cubicBezTo>
                    <a:pt x="111" y="0"/>
                    <a:pt x="116" y="4"/>
                    <a:pt x="116" y="10"/>
                  </a:cubicBezTo>
                  <a:cubicBezTo>
                    <a:pt x="116" y="78"/>
                    <a:pt x="116" y="78"/>
                    <a:pt x="116" y="78"/>
                  </a:cubicBezTo>
                  <a:cubicBezTo>
                    <a:pt x="116" y="84"/>
                    <a:pt x="111" y="88"/>
                    <a:pt x="105" y="88"/>
                  </a:cubicBezTo>
                  <a:close/>
                  <a:moveTo>
                    <a:pt x="12" y="7"/>
                  </a:moveTo>
                  <a:cubicBezTo>
                    <a:pt x="10" y="7"/>
                    <a:pt x="8" y="9"/>
                    <a:pt x="8" y="11"/>
                  </a:cubicBezTo>
                  <a:cubicBezTo>
                    <a:pt x="8" y="77"/>
                    <a:pt x="8" y="77"/>
                    <a:pt x="8" y="77"/>
                  </a:cubicBezTo>
                  <a:cubicBezTo>
                    <a:pt x="8" y="79"/>
                    <a:pt x="10" y="81"/>
                    <a:pt x="12" y="81"/>
                  </a:cubicBezTo>
                  <a:cubicBezTo>
                    <a:pt x="104" y="81"/>
                    <a:pt x="104" y="81"/>
                    <a:pt x="104" y="81"/>
                  </a:cubicBezTo>
                  <a:cubicBezTo>
                    <a:pt x="106" y="81"/>
                    <a:pt x="107" y="79"/>
                    <a:pt x="107" y="77"/>
                  </a:cubicBezTo>
                  <a:cubicBezTo>
                    <a:pt x="107" y="11"/>
                    <a:pt x="107" y="11"/>
                    <a:pt x="107" y="11"/>
                  </a:cubicBezTo>
                  <a:cubicBezTo>
                    <a:pt x="107" y="9"/>
                    <a:pt x="106" y="7"/>
                    <a:pt x="104" y="7"/>
                  </a:cubicBezTo>
                  <a:lnTo>
                    <a:pt x="1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39" name="Freeform 38"/>
            <p:cNvSpPr/>
            <p:nvPr/>
          </p:nvSpPr>
          <p:spPr bwMode="auto">
            <a:xfrm>
              <a:off x="3402013" y="4244976"/>
              <a:ext cx="441325" cy="25400"/>
            </a:xfrm>
            <a:custGeom>
              <a:avLst/>
              <a:gdLst>
                <a:gd name="T0" fmla="*/ 118 w 118"/>
                <a:gd name="T1" fmla="*/ 3 h 7"/>
                <a:gd name="T2" fmla="*/ 114 w 118"/>
                <a:gd name="T3" fmla="*/ 7 h 7"/>
                <a:gd name="T4" fmla="*/ 4 w 118"/>
                <a:gd name="T5" fmla="*/ 7 h 7"/>
                <a:gd name="T6" fmla="*/ 0 w 118"/>
                <a:gd name="T7" fmla="*/ 3 h 7"/>
                <a:gd name="T8" fmla="*/ 0 w 118"/>
                <a:gd name="T9" fmla="*/ 3 h 7"/>
                <a:gd name="T10" fmla="*/ 4 w 118"/>
                <a:gd name="T11" fmla="*/ 0 h 7"/>
                <a:gd name="T12" fmla="*/ 114 w 118"/>
                <a:gd name="T13" fmla="*/ 0 h 7"/>
                <a:gd name="T14" fmla="*/ 118 w 11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7">
                  <a:moveTo>
                    <a:pt x="118" y="3"/>
                  </a:moveTo>
                  <a:cubicBezTo>
                    <a:pt x="118" y="6"/>
                    <a:pt x="116" y="7"/>
                    <a:pt x="114" y="7"/>
                  </a:cubicBezTo>
                  <a:cubicBezTo>
                    <a:pt x="4" y="7"/>
                    <a:pt x="4" y="7"/>
                    <a:pt x="4" y="7"/>
                  </a:cubicBezTo>
                  <a:cubicBezTo>
                    <a:pt x="2" y="7"/>
                    <a:pt x="0" y="6"/>
                    <a:pt x="0" y="3"/>
                  </a:cubicBezTo>
                  <a:cubicBezTo>
                    <a:pt x="0" y="3"/>
                    <a:pt x="0" y="3"/>
                    <a:pt x="0" y="3"/>
                  </a:cubicBezTo>
                  <a:cubicBezTo>
                    <a:pt x="0" y="1"/>
                    <a:pt x="2" y="0"/>
                    <a:pt x="4" y="0"/>
                  </a:cubicBezTo>
                  <a:cubicBezTo>
                    <a:pt x="114" y="0"/>
                    <a:pt x="114" y="0"/>
                    <a:pt x="114" y="0"/>
                  </a:cubicBezTo>
                  <a:cubicBezTo>
                    <a:pt x="116" y="0"/>
                    <a:pt x="118" y="1"/>
                    <a:pt x="1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0" name="Freeform 39"/>
            <p:cNvSpPr/>
            <p:nvPr/>
          </p:nvSpPr>
          <p:spPr bwMode="auto">
            <a:xfrm>
              <a:off x="3482976" y="4214813"/>
              <a:ext cx="46038" cy="85725"/>
            </a:xfrm>
            <a:custGeom>
              <a:avLst/>
              <a:gdLst>
                <a:gd name="T0" fmla="*/ 12 w 12"/>
                <a:gd name="T1" fmla="*/ 6 h 23"/>
                <a:gd name="T2" fmla="*/ 6 w 12"/>
                <a:gd name="T3" fmla="*/ 0 h 23"/>
                <a:gd name="T4" fmla="*/ 6 w 12"/>
                <a:gd name="T5" fmla="*/ 0 h 23"/>
                <a:gd name="T6" fmla="*/ 0 w 12"/>
                <a:gd name="T7" fmla="*/ 6 h 23"/>
                <a:gd name="T8" fmla="*/ 0 w 12"/>
                <a:gd name="T9" fmla="*/ 17 h 23"/>
                <a:gd name="T10" fmla="*/ 6 w 12"/>
                <a:gd name="T11" fmla="*/ 23 h 23"/>
                <a:gd name="T12" fmla="*/ 6 w 12"/>
                <a:gd name="T13" fmla="*/ 23 h 23"/>
                <a:gd name="T14" fmla="*/ 12 w 12"/>
                <a:gd name="T15" fmla="*/ 17 h 23"/>
                <a:gd name="T16" fmla="*/ 12 w 12"/>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3">
                  <a:moveTo>
                    <a:pt x="12" y="6"/>
                  </a:moveTo>
                  <a:cubicBezTo>
                    <a:pt x="12" y="2"/>
                    <a:pt x="9" y="0"/>
                    <a:pt x="6" y="0"/>
                  </a:cubicBezTo>
                  <a:cubicBezTo>
                    <a:pt x="6" y="0"/>
                    <a:pt x="6" y="0"/>
                    <a:pt x="6" y="0"/>
                  </a:cubicBezTo>
                  <a:cubicBezTo>
                    <a:pt x="3" y="0"/>
                    <a:pt x="0" y="2"/>
                    <a:pt x="0" y="6"/>
                  </a:cubicBezTo>
                  <a:cubicBezTo>
                    <a:pt x="0" y="17"/>
                    <a:pt x="0" y="17"/>
                    <a:pt x="0" y="17"/>
                  </a:cubicBezTo>
                  <a:cubicBezTo>
                    <a:pt x="0" y="21"/>
                    <a:pt x="3" y="23"/>
                    <a:pt x="6" y="23"/>
                  </a:cubicBezTo>
                  <a:cubicBezTo>
                    <a:pt x="6" y="23"/>
                    <a:pt x="6" y="23"/>
                    <a:pt x="6" y="23"/>
                  </a:cubicBezTo>
                  <a:cubicBezTo>
                    <a:pt x="9" y="23"/>
                    <a:pt x="12" y="21"/>
                    <a:pt x="12" y="17"/>
                  </a:cubicBezTo>
                  <a:lnTo>
                    <a:pt x="1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1" name="Group 40"/>
          <p:cNvGrpSpPr/>
          <p:nvPr/>
        </p:nvGrpSpPr>
        <p:grpSpPr>
          <a:xfrm>
            <a:off x="2230503" y="3067251"/>
            <a:ext cx="298400" cy="271182"/>
            <a:chOff x="5191125" y="2239963"/>
            <a:chExt cx="487363" cy="442912"/>
          </a:xfrm>
          <a:solidFill>
            <a:schemeClr val="bg1"/>
          </a:solidFill>
        </p:grpSpPr>
        <p:sp>
          <p:nvSpPr>
            <p:cNvPr id="42" name="Freeform 41"/>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3" name="Freeform 42"/>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4" name="Freeform 43"/>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5" name="Group 44"/>
          <p:cNvGrpSpPr/>
          <p:nvPr/>
        </p:nvGrpSpPr>
        <p:grpSpPr>
          <a:xfrm>
            <a:off x="2241193" y="3887248"/>
            <a:ext cx="277021" cy="277970"/>
            <a:chOff x="8575675" y="3016251"/>
            <a:chExt cx="463550" cy="465136"/>
          </a:xfrm>
          <a:solidFill>
            <a:schemeClr val="bg1"/>
          </a:solidFill>
        </p:grpSpPr>
        <p:sp>
          <p:nvSpPr>
            <p:cNvPr id="46" name="Freeform 45"/>
            <p:cNvSpPr/>
            <p:nvPr/>
          </p:nvSpPr>
          <p:spPr bwMode="auto">
            <a:xfrm>
              <a:off x="8575675" y="3282950"/>
              <a:ext cx="463550" cy="198437"/>
            </a:xfrm>
            <a:custGeom>
              <a:avLst/>
              <a:gdLst>
                <a:gd name="T0" fmla="*/ 62 w 124"/>
                <a:gd name="T1" fmla="*/ 38 h 53"/>
                <a:gd name="T2" fmla="*/ 60 w 124"/>
                <a:gd name="T3" fmla="*/ 37 h 53"/>
                <a:gd name="T4" fmla="*/ 0 w 124"/>
                <a:gd name="T5" fmla="*/ 0 h 53"/>
                <a:gd name="T6" fmla="*/ 0 w 124"/>
                <a:gd name="T7" fmla="*/ 33 h 53"/>
                <a:gd name="T8" fmla="*/ 20 w 124"/>
                <a:gd name="T9" fmla="*/ 53 h 53"/>
                <a:gd name="T10" fmla="*/ 104 w 124"/>
                <a:gd name="T11" fmla="*/ 53 h 53"/>
                <a:gd name="T12" fmla="*/ 124 w 124"/>
                <a:gd name="T13" fmla="*/ 33 h 53"/>
                <a:gd name="T14" fmla="*/ 124 w 124"/>
                <a:gd name="T15" fmla="*/ 0 h 53"/>
                <a:gd name="T16" fmla="*/ 64 w 124"/>
                <a:gd name="T17" fmla="*/ 37 h 53"/>
                <a:gd name="T18" fmla="*/ 62 w 124"/>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53">
                  <a:moveTo>
                    <a:pt x="62" y="38"/>
                  </a:moveTo>
                  <a:cubicBezTo>
                    <a:pt x="61" y="38"/>
                    <a:pt x="61" y="38"/>
                    <a:pt x="60" y="37"/>
                  </a:cubicBezTo>
                  <a:cubicBezTo>
                    <a:pt x="0" y="0"/>
                    <a:pt x="0" y="0"/>
                    <a:pt x="0" y="0"/>
                  </a:cubicBezTo>
                  <a:cubicBezTo>
                    <a:pt x="0" y="33"/>
                    <a:pt x="0" y="33"/>
                    <a:pt x="0" y="33"/>
                  </a:cubicBezTo>
                  <a:cubicBezTo>
                    <a:pt x="0" y="44"/>
                    <a:pt x="9" y="53"/>
                    <a:pt x="20" y="53"/>
                  </a:cubicBezTo>
                  <a:cubicBezTo>
                    <a:pt x="104" y="53"/>
                    <a:pt x="104" y="53"/>
                    <a:pt x="104" y="53"/>
                  </a:cubicBezTo>
                  <a:cubicBezTo>
                    <a:pt x="115" y="53"/>
                    <a:pt x="124" y="44"/>
                    <a:pt x="124" y="33"/>
                  </a:cubicBezTo>
                  <a:cubicBezTo>
                    <a:pt x="124" y="0"/>
                    <a:pt x="124" y="0"/>
                    <a:pt x="124" y="0"/>
                  </a:cubicBezTo>
                  <a:cubicBezTo>
                    <a:pt x="64" y="37"/>
                    <a:pt x="64" y="37"/>
                    <a:pt x="64" y="37"/>
                  </a:cubicBezTo>
                  <a:cubicBezTo>
                    <a:pt x="63" y="38"/>
                    <a:pt x="63" y="38"/>
                    <a:pt x="6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7" name="Freeform 46"/>
            <p:cNvSpPr/>
            <p:nvPr/>
          </p:nvSpPr>
          <p:spPr bwMode="auto">
            <a:xfrm>
              <a:off x="8575675" y="3016251"/>
              <a:ext cx="463550" cy="236537"/>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5 w 124"/>
                <a:gd name="T23" fmla="*/ 39 h 63"/>
                <a:gd name="T24" fmla="*/ 0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5" y="39"/>
                    <a:pt x="5" y="39"/>
                    <a:pt x="5" y="39"/>
                  </a:cubicBezTo>
                  <a:cubicBezTo>
                    <a:pt x="1" y="43"/>
                    <a:pt x="0" y="48"/>
                    <a:pt x="0"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8" name="Freeform 47"/>
            <p:cNvSpPr/>
            <p:nvPr/>
          </p:nvSpPr>
          <p:spPr bwMode="auto">
            <a:xfrm>
              <a:off x="8691563" y="3222625"/>
              <a:ext cx="231775" cy="26987"/>
            </a:xfrm>
            <a:custGeom>
              <a:avLst/>
              <a:gdLst>
                <a:gd name="T0" fmla="*/ 62 w 62"/>
                <a:gd name="T1" fmla="*/ 4 h 7"/>
                <a:gd name="T2" fmla="*/ 58 w 62"/>
                <a:gd name="T3" fmla="*/ 7 h 7"/>
                <a:gd name="T4" fmla="*/ 4 w 62"/>
                <a:gd name="T5" fmla="*/ 7 h 7"/>
                <a:gd name="T6" fmla="*/ 0 w 62"/>
                <a:gd name="T7" fmla="*/ 4 h 7"/>
                <a:gd name="T8" fmla="*/ 0 w 62"/>
                <a:gd name="T9" fmla="*/ 4 h 7"/>
                <a:gd name="T10" fmla="*/ 4 w 62"/>
                <a:gd name="T11" fmla="*/ 0 h 7"/>
                <a:gd name="T12" fmla="*/ 58 w 62"/>
                <a:gd name="T13" fmla="*/ 0 h 7"/>
                <a:gd name="T14" fmla="*/ 62 w 6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7">
                  <a:moveTo>
                    <a:pt x="62" y="4"/>
                  </a:moveTo>
                  <a:cubicBezTo>
                    <a:pt x="62" y="6"/>
                    <a:pt x="60" y="7"/>
                    <a:pt x="58" y="7"/>
                  </a:cubicBezTo>
                  <a:cubicBezTo>
                    <a:pt x="4" y="7"/>
                    <a:pt x="4" y="7"/>
                    <a:pt x="4" y="7"/>
                  </a:cubicBezTo>
                  <a:cubicBezTo>
                    <a:pt x="2" y="7"/>
                    <a:pt x="0" y="6"/>
                    <a:pt x="0" y="4"/>
                  </a:cubicBezTo>
                  <a:cubicBezTo>
                    <a:pt x="0" y="4"/>
                    <a:pt x="0" y="4"/>
                    <a:pt x="0" y="4"/>
                  </a:cubicBezTo>
                  <a:cubicBezTo>
                    <a:pt x="0" y="1"/>
                    <a:pt x="2" y="0"/>
                    <a:pt x="4" y="0"/>
                  </a:cubicBezTo>
                  <a:cubicBezTo>
                    <a:pt x="58" y="0"/>
                    <a:pt x="58" y="0"/>
                    <a:pt x="58" y="0"/>
                  </a:cubicBezTo>
                  <a:cubicBezTo>
                    <a:pt x="60" y="0"/>
                    <a:pt x="62" y="1"/>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49" name="Freeform 48"/>
            <p:cNvSpPr/>
            <p:nvPr/>
          </p:nvSpPr>
          <p:spPr bwMode="auto">
            <a:xfrm>
              <a:off x="8691563" y="3163888"/>
              <a:ext cx="231775" cy="28575"/>
            </a:xfrm>
            <a:custGeom>
              <a:avLst/>
              <a:gdLst>
                <a:gd name="T0" fmla="*/ 62 w 62"/>
                <a:gd name="T1" fmla="*/ 4 h 8"/>
                <a:gd name="T2" fmla="*/ 58 w 62"/>
                <a:gd name="T3" fmla="*/ 8 h 8"/>
                <a:gd name="T4" fmla="*/ 4 w 62"/>
                <a:gd name="T5" fmla="*/ 8 h 8"/>
                <a:gd name="T6" fmla="*/ 0 w 62"/>
                <a:gd name="T7" fmla="*/ 4 h 8"/>
                <a:gd name="T8" fmla="*/ 0 w 62"/>
                <a:gd name="T9" fmla="*/ 4 h 8"/>
                <a:gd name="T10" fmla="*/ 4 w 62"/>
                <a:gd name="T11" fmla="*/ 0 h 8"/>
                <a:gd name="T12" fmla="*/ 58 w 62"/>
                <a:gd name="T13" fmla="*/ 0 h 8"/>
                <a:gd name="T14" fmla="*/ 62 w 6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8">
                  <a:moveTo>
                    <a:pt x="62" y="4"/>
                  </a:moveTo>
                  <a:cubicBezTo>
                    <a:pt x="62" y="6"/>
                    <a:pt x="60" y="8"/>
                    <a:pt x="58" y="8"/>
                  </a:cubicBezTo>
                  <a:cubicBezTo>
                    <a:pt x="4" y="8"/>
                    <a:pt x="4" y="8"/>
                    <a:pt x="4" y="8"/>
                  </a:cubicBezTo>
                  <a:cubicBezTo>
                    <a:pt x="2" y="8"/>
                    <a:pt x="0" y="6"/>
                    <a:pt x="0" y="4"/>
                  </a:cubicBezTo>
                  <a:cubicBezTo>
                    <a:pt x="0" y="4"/>
                    <a:pt x="0" y="4"/>
                    <a:pt x="0" y="4"/>
                  </a:cubicBezTo>
                  <a:cubicBezTo>
                    <a:pt x="0" y="2"/>
                    <a:pt x="2" y="0"/>
                    <a:pt x="4" y="0"/>
                  </a:cubicBezTo>
                  <a:cubicBezTo>
                    <a:pt x="58" y="0"/>
                    <a:pt x="58" y="0"/>
                    <a:pt x="58" y="0"/>
                  </a:cubicBezTo>
                  <a:cubicBezTo>
                    <a:pt x="60" y="0"/>
                    <a:pt x="62" y="2"/>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0" name="Freeform 49"/>
            <p:cNvSpPr/>
            <p:nvPr/>
          </p:nvSpPr>
          <p:spPr bwMode="auto">
            <a:xfrm>
              <a:off x="8691563" y="3279775"/>
              <a:ext cx="120650" cy="30162"/>
            </a:xfrm>
            <a:custGeom>
              <a:avLst/>
              <a:gdLst>
                <a:gd name="T0" fmla="*/ 32 w 32"/>
                <a:gd name="T1" fmla="*/ 4 h 8"/>
                <a:gd name="T2" fmla="*/ 28 w 32"/>
                <a:gd name="T3" fmla="*/ 8 h 8"/>
                <a:gd name="T4" fmla="*/ 4 w 32"/>
                <a:gd name="T5" fmla="*/ 8 h 8"/>
                <a:gd name="T6" fmla="*/ 0 w 32"/>
                <a:gd name="T7" fmla="*/ 4 h 8"/>
                <a:gd name="T8" fmla="*/ 0 w 32"/>
                <a:gd name="T9" fmla="*/ 4 h 8"/>
                <a:gd name="T10" fmla="*/ 4 w 32"/>
                <a:gd name="T11" fmla="*/ 0 h 8"/>
                <a:gd name="T12" fmla="*/ 28 w 32"/>
                <a:gd name="T13" fmla="*/ 0 h 8"/>
                <a:gd name="T14" fmla="*/ 32 w 3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
                  <a:moveTo>
                    <a:pt x="32" y="4"/>
                  </a:moveTo>
                  <a:cubicBezTo>
                    <a:pt x="32" y="6"/>
                    <a:pt x="30" y="8"/>
                    <a:pt x="28" y="8"/>
                  </a:cubicBezTo>
                  <a:cubicBezTo>
                    <a:pt x="4" y="8"/>
                    <a:pt x="4" y="8"/>
                    <a:pt x="4" y="8"/>
                  </a:cubicBezTo>
                  <a:cubicBezTo>
                    <a:pt x="2" y="8"/>
                    <a:pt x="0" y="6"/>
                    <a:pt x="0" y="4"/>
                  </a:cubicBezTo>
                  <a:cubicBezTo>
                    <a:pt x="0" y="4"/>
                    <a:pt x="0" y="4"/>
                    <a:pt x="0" y="4"/>
                  </a:cubicBezTo>
                  <a:cubicBezTo>
                    <a:pt x="0" y="2"/>
                    <a:pt x="2" y="0"/>
                    <a:pt x="4" y="0"/>
                  </a:cubicBezTo>
                  <a:cubicBezTo>
                    <a:pt x="28" y="0"/>
                    <a:pt x="28" y="0"/>
                    <a:pt x="28" y="0"/>
                  </a:cubicBezTo>
                  <a:cubicBezTo>
                    <a:pt x="30" y="0"/>
                    <a:pt x="32" y="2"/>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51" name="TextBox 50"/>
          <p:cNvSpPr txBox="1"/>
          <p:nvPr/>
        </p:nvSpPr>
        <p:spPr>
          <a:xfrm>
            <a:off x="2582760" y="3028950"/>
            <a:ext cx="922440"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52" name="TextBox 51"/>
          <p:cNvSpPr txBox="1"/>
          <p:nvPr/>
        </p:nvSpPr>
        <p:spPr>
          <a:xfrm>
            <a:off x="2582760" y="3861088"/>
            <a:ext cx="922440" cy="338554"/>
          </a:xfrm>
          <a:prstGeom prst="rect">
            <a:avLst/>
          </a:prstGeom>
          <a:noFill/>
        </p:spPr>
        <p:txBody>
          <a:bodyPr wrap="square" rtlCol="0">
            <a:spAutoFit/>
          </a:bodyPr>
          <a:lstStyle/>
          <a:p>
            <a:r>
              <a:rPr lang="en-US" sz="1600" smtClean="0">
                <a:solidFill>
                  <a:schemeClr val="bg1"/>
                </a:solidFill>
                <a:latin typeface="+mj-lt"/>
              </a:rPr>
              <a:t>TEXT HERE</a:t>
            </a:r>
            <a:endParaRPr lang="en-US" sz="1600">
              <a:solidFill>
                <a:schemeClr val="bg1"/>
              </a:solidFill>
              <a:latin typeface="+mj-lt"/>
            </a:endParaRPr>
          </a:p>
        </p:txBody>
      </p:sp>
      <p:sp>
        <p:nvSpPr>
          <p:cNvPr id="53" name="TextBox 52"/>
          <p:cNvSpPr txBox="1"/>
          <p:nvPr/>
        </p:nvSpPr>
        <p:spPr>
          <a:xfrm>
            <a:off x="5306740" y="1940809"/>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23CADC"/>
                </a:solidFill>
                <a:latin typeface="+mj-lt"/>
              </a:rPr>
              <a:t>TEXT</a:t>
            </a:r>
            <a:endParaRPr lang="en-US">
              <a:solidFill>
                <a:srgbClr val="23CADC"/>
              </a:solidFill>
              <a:latin typeface="+mj-lt"/>
            </a:endParaRPr>
          </a:p>
        </p:txBody>
      </p:sp>
      <p:sp>
        <p:nvSpPr>
          <p:cNvPr id="54" name="Rectangle 53"/>
          <p:cNvSpPr/>
          <p:nvPr/>
        </p:nvSpPr>
        <p:spPr>
          <a:xfrm>
            <a:off x="5327712" y="2191227"/>
            <a:ext cx="2825688"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5" name="TextBox 54"/>
          <p:cNvSpPr txBox="1"/>
          <p:nvPr/>
        </p:nvSpPr>
        <p:spPr>
          <a:xfrm>
            <a:off x="5306740" y="2852738"/>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DF7307"/>
                </a:solidFill>
                <a:latin typeface="+mj-lt"/>
              </a:rPr>
              <a:t>TEXT</a:t>
            </a:r>
            <a:endParaRPr lang="en-US">
              <a:solidFill>
                <a:srgbClr val="DF7307"/>
              </a:solidFill>
              <a:latin typeface="+mj-lt"/>
            </a:endParaRPr>
          </a:p>
        </p:txBody>
      </p:sp>
      <p:sp>
        <p:nvSpPr>
          <p:cNvPr id="56" name="Rectangle 55"/>
          <p:cNvSpPr/>
          <p:nvPr/>
        </p:nvSpPr>
        <p:spPr>
          <a:xfrm>
            <a:off x="5327712" y="3103156"/>
            <a:ext cx="2825688"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7" name="TextBox 56"/>
          <p:cNvSpPr txBox="1"/>
          <p:nvPr/>
        </p:nvSpPr>
        <p:spPr>
          <a:xfrm>
            <a:off x="5306740" y="3764667"/>
            <a:ext cx="1201601" cy="369332"/>
          </a:xfrm>
          <a:prstGeom prst="rect">
            <a:avLst/>
          </a:prstGeom>
          <a:noFill/>
        </p:spPr>
        <p:txBody>
          <a:bodyPr wrap="square" rtlCol="0">
            <a:spAutoFit/>
          </a:bodyPr>
          <a:lstStyle/>
          <a:p>
            <a:r>
              <a:rPr lang="en-US" smtClean="0">
                <a:solidFill>
                  <a:schemeClr val="bg1">
                    <a:lumMod val="95000"/>
                  </a:schemeClr>
                </a:solidFill>
                <a:latin typeface="+mj-lt"/>
              </a:rPr>
              <a:t>SAMPLE</a:t>
            </a:r>
            <a:r>
              <a:rPr lang="en-US" smtClean="0">
                <a:solidFill>
                  <a:schemeClr val="tx1">
                    <a:lumMod val="65000"/>
                    <a:lumOff val="35000"/>
                  </a:schemeClr>
                </a:solidFill>
                <a:latin typeface="+mj-lt"/>
              </a:rPr>
              <a:t> </a:t>
            </a:r>
            <a:r>
              <a:rPr lang="en-US" smtClean="0">
                <a:solidFill>
                  <a:srgbClr val="01D48F"/>
                </a:solidFill>
                <a:latin typeface="+mj-lt"/>
              </a:rPr>
              <a:t>TEXT</a:t>
            </a:r>
            <a:endParaRPr lang="en-US">
              <a:solidFill>
                <a:srgbClr val="01D48F"/>
              </a:solidFill>
              <a:latin typeface="+mj-lt"/>
            </a:endParaRPr>
          </a:p>
        </p:txBody>
      </p:sp>
      <p:sp>
        <p:nvSpPr>
          <p:cNvPr id="58" name="Rectangle 57"/>
          <p:cNvSpPr/>
          <p:nvPr/>
        </p:nvSpPr>
        <p:spPr>
          <a:xfrm>
            <a:off x="5327712" y="4015085"/>
            <a:ext cx="2825688" cy="461665"/>
          </a:xfrm>
          <a:prstGeom prst="rect">
            <a:avLst/>
          </a:prstGeom>
        </p:spPr>
        <p:txBody>
          <a:bodyPr wrap="square">
            <a:spAutoFit/>
          </a:bodyPr>
          <a:lstStyle/>
          <a:p>
            <a:pPr algn="just"/>
            <a:r>
              <a:rPr lang="en-US" sz="1200">
                <a:solidFill>
                  <a:schemeClr val="bg1">
                    <a:lumMod val="85000"/>
                  </a:schemeClr>
                </a:solidFill>
              </a:rPr>
              <a:t>Lorem Ipsum is simply dummy text of the printing and typesetting industry. </a:t>
            </a:r>
            <a:endParaRPr lang="en-US" sz="1200">
              <a:solidFill>
                <a:schemeClr val="bg1">
                  <a:lumMod val="85000"/>
                </a:schemeClr>
              </a:solidFill>
            </a:endParaRPr>
          </a:p>
        </p:txBody>
      </p:sp>
      <p:sp>
        <p:nvSpPr>
          <p:cNvPr id="59" name="Rectangle 58"/>
          <p:cNvSpPr/>
          <p:nvPr/>
        </p:nvSpPr>
        <p:spPr>
          <a:xfrm>
            <a:off x="5181600" y="2031363"/>
            <a:ext cx="55193" cy="54472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5181600" y="2931563"/>
            <a:ext cx="55193" cy="544728"/>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5181600" y="3837433"/>
            <a:ext cx="55193" cy="544728"/>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67" name="TextBox 66"/>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anim calcmode="lin" valueType="num">
                                      <p:cBhvr>
                                        <p:cTn id="8" dur="750" fill="hold"/>
                                        <p:tgtEl>
                                          <p:spTgt spid="10"/>
                                        </p:tgtEl>
                                        <p:attrNameLst>
                                          <p:attrName>ppt_x</p:attrName>
                                        </p:attrNameLst>
                                      </p:cBhvr>
                                      <p:tavLst>
                                        <p:tav tm="0">
                                          <p:val>
                                            <p:strVal val="#ppt_x"/>
                                          </p:val>
                                        </p:tav>
                                        <p:tav tm="100000">
                                          <p:val>
                                            <p:strVal val="#ppt_x"/>
                                          </p:val>
                                        </p:tav>
                                      </p:tavLst>
                                    </p:anim>
                                    <p:anim calcmode="lin" valueType="num">
                                      <p:cBhvr>
                                        <p:cTn id="9" dur="75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1"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up)">
                                      <p:cBhvr>
                                        <p:cTn id="13" dur="500"/>
                                        <p:tgtEl>
                                          <p:spTgt spid="14"/>
                                        </p:tgtEl>
                                      </p:cBhvr>
                                    </p:animEffect>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500"/>
                                        <p:tgtEl>
                                          <p:spTgt spid="15"/>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500"/>
                                        <p:tgtEl>
                                          <p:spTgt spid="13"/>
                                        </p:tgtEl>
                                      </p:cBhvr>
                                    </p:animEffect>
                                  </p:childTnLst>
                                </p:cTn>
                              </p:par>
                            </p:childTnLst>
                          </p:cTn>
                        </p:par>
                        <p:par>
                          <p:cTn id="22" fill="hold">
                            <p:stCondLst>
                              <p:cond delay="2500"/>
                            </p:stCondLst>
                            <p:childTnLst>
                              <p:par>
                                <p:cTn id="23" presetID="16" presetClass="entr" presetSubtype="21"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500"/>
                            </p:stCondLst>
                            <p:childTnLst>
                              <p:par>
                                <p:cTn id="31" presetID="16" presetClass="entr" presetSubtype="21"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barn(inVertical)">
                                      <p:cBhvr>
                                        <p:cTn id="33" dur="500"/>
                                        <p:tgtEl>
                                          <p:spTgt spid="2"/>
                                        </p:tgtEl>
                                      </p:cBhvr>
                                    </p:animEffect>
                                  </p:childTnLst>
                                </p:cTn>
                              </p:par>
                            </p:childTnLst>
                          </p:cTn>
                        </p:par>
                        <p:par>
                          <p:cTn id="34" fill="hold">
                            <p:stCondLst>
                              <p:cond delay="4000"/>
                            </p:stCondLst>
                            <p:childTnLst>
                              <p:par>
                                <p:cTn id="35" presetID="16" presetClass="entr" presetSubtype="21"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barn(inVertical)">
                                      <p:cBhvr>
                                        <p:cTn id="37" dur="500"/>
                                        <p:tgtEl>
                                          <p:spTgt spid="3"/>
                                        </p:tgtEl>
                                      </p:cBhvr>
                                    </p:animEffect>
                                  </p:childTnLst>
                                </p:cTn>
                              </p:par>
                            </p:childTnLst>
                          </p:cTn>
                        </p:par>
                        <p:par>
                          <p:cTn id="38" fill="hold">
                            <p:stCondLst>
                              <p:cond delay="4500"/>
                            </p:stCondLst>
                            <p:childTnLst>
                              <p:par>
                                <p:cTn id="39" presetID="16" presetClass="entr" presetSubtype="2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barn(inVertical)">
                                      <p:cBhvr>
                                        <p:cTn id="41" dur="500"/>
                                        <p:tgtEl>
                                          <p:spTgt spid="4"/>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500"/>
                                        <p:tgtEl>
                                          <p:spTgt spid="32"/>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500"/>
                                        <p:tgtEl>
                                          <p:spTgt spid="33"/>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500"/>
                                        <p:tgtEl>
                                          <p:spTgt spid="34"/>
                                        </p:tgtEl>
                                      </p:cBhvr>
                                    </p:animEffect>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wipe(left)">
                                      <p:cBhvr>
                                        <p:cTn id="57" dur="250"/>
                                        <p:tgtEl>
                                          <p:spTgt spid="5"/>
                                        </p:tgtEl>
                                      </p:cBhvr>
                                    </p:animEffect>
                                  </p:childTnLst>
                                </p:cTn>
                              </p:par>
                            </p:childTnLst>
                          </p:cTn>
                        </p:par>
                        <p:par>
                          <p:cTn id="58" fill="hold">
                            <p:stCondLst>
                              <p:cond delay="7000"/>
                            </p:stCondLst>
                            <p:childTnLst>
                              <p:par>
                                <p:cTn id="59" presetID="22" presetClass="entr" presetSubtype="8"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250"/>
                                        <p:tgtEl>
                                          <p:spTgt spid="16"/>
                                        </p:tgtEl>
                                      </p:cBhvr>
                                    </p:animEffect>
                                  </p:childTnLst>
                                </p:cTn>
                              </p:par>
                            </p:childTnLst>
                          </p:cTn>
                        </p:par>
                        <p:par>
                          <p:cTn id="62" fill="hold">
                            <p:stCondLst>
                              <p:cond delay="7500"/>
                            </p:stCondLst>
                            <p:childTnLst>
                              <p:par>
                                <p:cTn id="63" presetID="22" presetClass="entr" presetSubtype="8" fill="hold" nodeType="afterEffect">
                                  <p:stCondLst>
                                    <p:cond delay="0"/>
                                  </p:stCondLst>
                                  <p:childTnLst>
                                    <p:set>
                                      <p:cBhvr>
                                        <p:cTn id="64" dur="1" fill="hold">
                                          <p:stCondLst>
                                            <p:cond delay="0"/>
                                          </p:stCondLst>
                                        </p:cTn>
                                        <p:tgtEl>
                                          <p:spTgt spid="64"/>
                                        </p:tgtEl>
                                        <p:attrNameLst>
                                          <p:attrName>style.visibility</p:attrName>
                                        </p:attrNameLst>
                                      </p:cBhvr>
                                      <p:to>
                                        <p:strVal val="visible"/>
                                      </p:to>
                                    </p:set>
                                    <p:animEffect transition="in" filter="wipe(left)">
                                      <p:cBhvr>
                                        <p:cTn id="65" dur="250"/>
                                        <p:tgtEl>
                                          <p:spTgt spid="64"/>
                                        </p:tgtEl>
                                      </p:cBhvr>
                                    </p:animEffect>
                                  </p:childTnLst>
                                </p:cTn>
                              </p:par>
                            </p:childTnLst>
                          </p:cTn>
                        </p:par>
                        <p:par>
                          <p:cTn id="66" fill="hold">
                            <p:stCondLst>
                              <p:cond delay="8000"/>
                            </p:stCondLst>
                            <p:childTnLst>
                              <p:par>
                                <p:cTn id="67" presetID="10" presetClass="entr" presetSubtype="0"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childTnLst>
                          </p:cTn>
                        </p:par>
                        <p:par>
                          <p:cTn id="74" fill="hold">
                            <p:stCondLst>
                              <p:cond delay="9000"/>
                            </p:stCondLst>
                            <p:childTnLst>
                              <p:par>
                                <p:cTn id="75" presetID="10" presetClass="entr" presetSubtype="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fade">
                                      <p:cBhvr>
                                        <p:cTn id="77" dur="500"/>
                                        <p:tgtEl>
                                          <p:spTgt spid="45"/>
                                        </p:tgtEl>
                                      </p:cBhvr>
                                    </p:animEffect>
                                  </p:childTnLst>
                                </p:cTn>
                              </p:par>
                            </p:childTnLst>
                          </p:cTn>
                        </p:par>
                        <p:par>
                          <p:cTn id="78" fill="hold">
                            <p:stCondLst>
                              <p:cond delay="9500"/>
                            </p:stCondLst>
                            <p:childTnLst>
                              <p:par>
                                <p:cTn id="79" presetID="2" presetClass="entr" presetSubtype="4"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 calcmode="lin" valueType="num">
                                      <p:cBhvr additive="base">
                                        <p:cTn id="81" dur="250" fill="hold"/>
                                        <p:tgtEl>
                                          <p:spTgt spid="35"/>
                                        </p:tgtEl>
                                        <p:attrNameLst>
                                          <p:attrName>ppt_x</p:attrName>
                                        </p:attrNameLst>
                                      </p:cBhvr>
                                      <p:tavLst>
                                        <p:tav tm="0">
                                          <p:val>
                                            <p:strVal val="#ppt_x"/>
                                          </p:val>
                                        </p:tav>
                                        <p:tav tm="100000">
                                          <p:val>
                                            <p:strVal val="#ppt_x"/>
                                          </p:val>
                                        </p:tav>
                                      </p:tavLst>
                                    </p:anim>
                                    <p:anim calcmode="lin" valueType="num">
                                      <p:cBhvr additive="base">
                                        <p:cTn id="82" dur="250" fill="hold"/>
                                        <p:tgtEl>
                                          <p:spTgt spid="35"/>
                                        </p:tgtEl>
                                        <p:attrNameLst>
                                          <p:attrName>ppt_y</p:attrName>
                                        </p:attrNameLst>
                                      </p:cBhvr>
                                      <p:tavLst>
                                        <p:tav tm="0">
                                          <p:val>
                                            <p:strVal val="1+#ppt_h/2"/>
                                          </p:val>
                                        </p:tav>
                                        <p:tav tm="100000">
                                          <p:val>
                                            <p:strVal val="#ppt_y"/>
                                          </p:val>
                                        </p:tav>
                                      </p:tavLst>
                                    </p:anim>
                                  </p:childTnLst>
                                </p:cTn>
                              </p:par>
                            </p:childTnLst>
                          </p:cTn>
                        </p:par>
                        <p:par>
                          <p:cTn id="83" fill="hold">
                            <p:stCondLst>
                              <p:cond delay="10000"/>
                            </p:stCondLst>
                            <p:childTnLst>
                              <p:par>
                                <p:cTn id="84" presetID="2" presetClass="entr" presetSubtype="4"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 calcmode="lin" valueType="num">
                                      <p:cBhvr additive="base">
                                        <p:cTn id="86" dur="250" fill="hold"/>
                                        <p:tgtEl>
                                          <p:spTgt spid="51"/>
                                        </p:tgtEl>
                                        <p:attrNameLst>
                                          <p:attrName>ppt_x</p:attrName>
                                        </p:attrNameLst>
                                      </p:cBhvr>
                                      <p:tavLst>
                                        <p:tav tm="0">
                                          <p:val>
                                            <p:strVal val="#ppt_x"/>
                                          </p:val>
                                        </p:tav>
                                        <p:tav tm="100000">
                                          <p:val>
                                            <p:strVal val="#ppt_x"/>
                                          </p:val>
                                        </p:tav>
                                      </p:tavLst>
                                    </p:anim>
                                    <p:anim calcmode="lin" valueType="num">
                                      <p:cBhvr additive="base">
                                        <p:cTn id="87" dur="250" fill="hold"/>
                                        <p:tgtEl>
                                          <p:spTgt spid="51"/>
                                        </p:tgtEl>
                                        <p:attrNameLst>
                                          <p:attrName>ppt_y</p:attrName>
                                        </p:attrNameLst>
                                      </p:cBhvr>
                                      <p:tavLst>
                                        <p:tav tm="0">
                                          <p:val>
                                            <p:strVal val="1+#ppt_h/2"/>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additive="base">
                                        <p:cTn id="91" dur="250" fill="hold"/>
                                        <p:tgtEl>
                                          <p:spTgt spid="52"/>
                                        </p:tgtEl>
                                        <p:attrNameLst>
                                          <p:attrName>ppt_x</p:attrName>
                                        </p:attrNameLst>
                                      </p:cBhvr>
                                      <p:tavLst>
                                        <p:tav tm="0">
                                          <p:val>
                                            <p:strVal val="#ppt_x"/>
                                          </p:val>
                                        </p:tav>
                                        <p:tav tm="100000">
                                          <p:val>
                                            <p:strVal val="#ppt_x"/>
                                          </p:val>
                                        </p:tav>
                                      </p:tavLst>
                                    </p:anim>
                                    <p:anim calcmode="lin" valueType="num">
                                      <p:cBhvr additive="base">
                                        <p:cTn id="92" dur="250" fill="hold"/>
                                        <p:tgtEl>
                                          <p:spTgt spid="52"/>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9"/>
                                        </p:tgtEl>
                                        <p:attrNameLst>
                                          <p:attrName>style.visibility</p:attrName>
                                        </p:attrNameLst>
                                      </p:cBhvr>
                                      <p:to>
                                        <p:strVal val="visible"/>
                                      </p:to>
                                    </p:set>
                                    <p:animEffect transition="in" filter="wipe(down)">
                                      <p:cBhvr>
                                        <p:cTn id="96" dur="250"/>
                                        <p:tgtEl>
                                          <p:spTgt spid="59"/>
                                        </p:tgtEl>
                                      </p:cBhvr>
                                    </p:animEffect>
                                  </p:childTnLst>
                                </p:cTn>
                              </p:par>
                            </p:childTnLst>
                          </p:cTn>
                        </p:par>
                        <p:par>
                          <p:cTn id="97" fill="hold">
                            <p:stCondLst>
                              <p:cond delay="11500"/>
                            </p:stCondLst>
                            <p:childTnLst>
                              <p:par>
                                <p:cTn id="98" presetID="22" presetClass="entr" presetSubtype="4" fill="hold" grpId="0" nodeType="after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wipe(down)">
                                      <p:cBhvr>
                                        <p:cTn id="100" dur="250"/>
                                        <p:tgtEl>
                                          <p:spTgt spid="60"/>
                                        </p:tgtEl>
                                      </p:cBhvr>
                                    </p:animEffect>
                                  </p:childTnLst>
                                </p:cTn>
                              </p:par>
                            </p:childTnLst>
                          </p:cTn>
                        </p:par>
                        <p:par>
                          <p:cTn id="101" fill="hold">
                            <p:stCondLst>
                              <p:cond delay="12000"/>
                            </p:stCondLst>
                            <p:childTnLst>
                              <p:par>
                                <p:cTn id="102" presetID="22" presetClass="entr" presetSubtype="4" fill="hold" grpId="0" nodeType="afterEffect">
                                  <p:stCondLst>
                                    <p:cond delay="0"/>
                                  </p:stCondLst>
                                  <p:childTnLst>
                                    <p:set>
                                      <p:cBhvr>
                                        <p:cTn id="103" dur="1" fill="hold">
                                          <p:stCondLst>
                                            <p:cond delay="0"/>
                                          </p:stCondLst>
                                        </p:cTn>
                                        <p:tgtEl>
                                          <p:spTgt spid="61"/>
                                        </p:tgtEl>
                                        <p:attrNameLst>
                                          <p:attrName>style.visibility</p:attrName>
                                        </p:attrNameLst>
                                      </p:cBhvr>
                                      <p:to>
                                        <p:strVal val="visible"/>
                                      </p:to>
                                    </p:set>
                                    <p:animEffect transition="in" filter="wipe(down)">
                                      <p:cBhvr>
                                        <p:cTn id="104" dur="250"/>
                                        <p:tgtEl>
                                          <p:spTgt spid="61"/>
                                        </p:tgtEl>
                                      </p:cBhvr>
                                    </p:animEffect>
                                  </p:childTnLst>
                                </p:cTn>
                              </p:par>
                            </p:childTnLst>
                          </p:cTn>
                        </p:par>
                        <p:par>
                          <p:cTn id="105" fill="hold">
                            <p:stCondLst>
                              <p:cond delay="12500"/>
                            </p:stCondLst>
                            <p:childTnLst>
                              <p:par>
                                <p:cTn id="106" presetID="2" presetClass="entr" presetSubtype="4" fill="hold" grpId="0" nodeType="afterEffect">
                                  <p:stCondLst>
                                    <p:cond delay="0"/>
                                  </p:stCondLst>
                                  <p:childTnLst>
                                    <p:set>
                                      <p:cBhvr>
                                        <p:cTn id="107" dur="1" fill="hold">
                                          <p:stCondLst>
                                            <p:cond delay="0"/>
                                          </p:stCondLst>
                                        </p:cTn>
                                        <p:tgtEl>
                                          <p:spTgt spid="53"/>
                                        </p:tgtEl>
                                        <p:attrNameLst>
                                          <p:attrName>style.visibility</p:attrName>
                                        </p:attrNameLst>
                                      </p:cBhvr>
                                      <p:to>
                                        <p:strVal val="visible"/>
                                      </p:to>
                                    </p:set>
                                    <p:anim calcmode="lin" valueType="num">
                                      <p:cBhvr additive="base">
                                        <p:cTn id="108" dur="250" fill="hold"/>
                                        <p:tgtEl>
                                          <p:spTgt spid="53"/>
                                        </p:tgtEl>
                                        <p:attrNameLst>
                                          <p:attrName>ppt_x</p:attrName>
                                        </p:attrNameLst>
                                      </p:cBhvr>
                                      <p:tavLst>
                                        <p:tav tm="0">
                                          <p:val>
                                            <p:strVal val="#ppt_x"/>
                                          </p:val>
                                        </p:tav>
                                        <p:tav tm="100000">
                                          <p:val>
                                            <p:strVal val="#ppt_x"/>
                                          </p:val>
                                        </p:tav>
                                      </p:tavLst>
                                    </p:anim>
                                    <p:anim calcmode="lin" valueType="num">
                                      <p:cBhvr additive="base">
                                        <p:cTn id="109" dur="250" fill="hold"/>
                                        <p:tgtEl>
                                          <p:spTgt spid="53"/>
                                        </p:tgtEl>
                                        <p:attrNameLst>
                                          <p:attrName>ppt_y</p:attrName>
                                        </p:attrNameLst>
                                      </p:cBhvr>
                                      <p:tavLst>
                                        <p:tav tm="0">
                                          <p:val>
                                            <p:strVal val="1+#ppt_h/2"/>
                                          </p:val>
                                        </p:tav>
                                        <p:tav tm="100000">
                                          <p:val>
                                            <p:strVal val="#ppt_y"/>
                                          </p:val>
                                        </p:tav>
                                      </p:tavLst>
                                    </p:anim>
                                  </p:childTnLst>
                                </p:cTn>
                              </p:par>
                            </p:childTnLst>
                          </p:cTn>
                        </p:par>
                        <p:par>
                          <p:cTn id="110" fill="hold">
                            <p:stCondLst>
                              <p:cond delay="13000"/>
                            </p:stCondLst>
                            <p:childTnLst>
                              <p:par>
                                <p:cTn id="111" presetID="2" presetClass="entr" presetSubtype="4" fill="hold" grpId="0" nodeType="afterEffect">
                                  <p:stCondLst>
                                    <p:cond delay="0"/>
                                  </p:stCondLst>
                                  <p:childTnLst>
                                    <p:set>
                                      <p:cBhvr>
                                        <p:cTn id="112" dur="1" fill="hold">
                                          <p:stCondLst>
                                            <p:cond delay="0"/>
                                          </p:stCondLst>
                                        </p:cTn>
                                        <p:tgtEl>
                                          <p:spTgt spid="55"/>
                                        </p:tgtEl>
                                        <p:attrNameLst>
                                          <p:attrName>style.visibility</p:attrName>
                                        </p:attrNameLst>
                                      </p:cBhvr>
                                      <p:to>
                                        <p:strVal val="visible"/>
                                      </p:to>
                                    </p:set>
                                    <p:anim calcmode="lin" valueType="num">
                                      <p:cBhvr additive="base">
                                        <p:cTn id="113" dur="250" fill="hold"/>
                                        <p:tgtEl>
                                          <p:spTgt spid="55"/>
                                        </p:tgtEl>
                                        <p:attrNameLst>
                                          <p:attrName>ppt_x</p:attrName>
                                        </p:attrNameLst>
                                      </p:cBhvr>
                                      <p:tavLst>
                                        <p:tav tm="0">
                                          <p:val>
                                            <p:strVal val="#ppt_x"/>
                                          </p:val>
                                        </p:tav>
                                        <p:tav tm="100000">
                                          <p:val>
                                            <p:strVal val="#ppt_x"/>
                                          </p:val>
                                        </p:tav>
                                      </p:tavLst>
                                    </p:anim>
                                    <p:anim calcmode="lin" valueType="num">
                                      <p:cBhvr additive="base">
                                        <p:cTn id="114" dur="250" fill="hold"/>
                                        <p:tgtEl>
                                          <p:spTgt spid="55"/>
                                        </p:tgtEl>
                                        <p:attrNameLst>
                                          <p:attrName>ppt_y</p:attrName>
                                        </p:attrNameLst>
                                      </p:cBhvr>
                                      <p:tavLst>
                                        <p:tav tm="0">
                                          <p:val>
                                            <p:strVal val="1+#ppt_h/2"/>
                                          </p:val>
                                        </p:tav>
                                        <p:tav tm="100000">
                                          <p:val>
                                            <p:strVal val="#ppt_y"/>
                                          </p:val>
                                        </p:tav>
                                      </p:tavLst>
                                    </p:anim>
                                  </p:childTnLst>
                                </p:cTn>
                              </p:par>
                            </p:childTnLst>
                          </p:cTn>
                        </p:par>
                        <p:par>
                          <p:cTn id="115" fill="hold">
                            <p:stCondLst>
                              <p:cond delay="13500"/>
                            </p:stCondLst>
                            <p:childTnLst>
                              <p:par>
                                <p:cTn id="116" presetID="2" presetClass="entr" presetSubtype="4" fill="hold" grpId="0" nodeType="afterEffect">
                                  <p:stCondLst>
                                    <p:cond delay="0"/>
                                  </p:stCondLst>
                                  <p:childTnLst>
                                    <p:set>
                                      <p:cBhvr>
                                        <p:cTn id="117" dur="1" fill="hold">
                                          <p:stCondLst>
                                            <p:cond delay="0"/>
                                          </p:stCondLst>
                                        </p:cTn>
                                        <p:tgtEl>
                                          <p:spTgt spid="57"/>
                                        </p:tgtEl>
                                        <p:attrNameLst>
                                          <p:attrName>style.visibility</p:attrName>
                                        </p:attrNameLst>
                                      </p:cBhvr>
                                      <p:to>
                                        <p:strVal val="visible"/>
                                      </p:to>
                                    </p:set>
                                    <p:anim calcmode="lin" valueType="num">
                                      <p:cBhvr additive="base">
                                        <p:cTn id="118" dur="250" fill="hold"/>
                                        <p:tgtEl>
                                          <p:spTgt spid="57"/>
                                        </p:tgtEl>
                                        <p:attrNameLst>
                                          <p:attrName>ppt_x</p:attrName>
                                        </p:attrNameLst>
                                      </p:cBhvr>
                                      <p:tavLst>
                                        <p:tav tm="0">
                                          <p:val>
                                            <p:strVal val="#ppt_x"/>
                                          </p:val>
                                        </p:tav>
                                        <p:tav tm="100000">
                                          <p:val>
                                            <p:strVal val="#ppt_x"/>
                                          </p:val>
                                        </p:tav>
                                      </p:tavLst>
                                    </p:anim>
                                    <p:anim calcmode="lin" valueType="num">
                                      <p:cBhvr additive="base">
                                        <p:cTn id="119" dur="250" fill="hold"/>
                                        <p:tgtEl>
                                          <p:spTgt spid="57"/>
                                        </p:tgtEl>
                                        <p:attrNameLst>
                                          <p:attrName>ppt_y</p:attrName>
                                        </p:attrNameLst>
                                      </p:cBhvr>
                                      <p:tavLst>
                                        <p:tav tm="0">
                                          <p:val>
                                            <p:strVal val="1+#ppt_h/2"/>
                                          </p:val>
                                        </p:tav>
                                        <p:tav tm="100000">
                                          <p:val>
                                            <p:strVal val="#ppt_y"/>
                                          </p:val>
                                        </p:tav>
                                      </p:tavLst>
                                    </p:anim>
                                  </p:childTnLst>
                                </p:cTn>
                              </p:par>
                            </p:childTnLst>
                          </p:cTn>
                        </p:par>
                        <p:par>
                          <p:cTn id="120" fill="hold">
                            <p:stCondLst>
                              <p:cond delay="14000"/>
                            </p:stCondLst>
                            <p:childTnLst>
                              <p:par>
                                <p:cTn id="121" presetID="10" presetClass="entr" presetSubtype="0" fill="hold" grpId="0" nodeType="afterEffect">
                                  <p:stCondLst>
                                    <p:cond delay="0"/>
                                  </p:stCondLst>
                                  <p:childTnLst>
                                    <p:set>
                                      <p:cBhvr>
                                        <p:cTn id="122" dur="1" fill="hold">
                                          <p:stCondLst>
                                            <p:cond delay="0"/>
                                          </p:stCondLst>
                                        </p:cTn>
                                        <p:tgtEl>
                                          <p:spTgt spid="54"/>
                                        </p:tgtEl>
                                        <p:attrNameLst>
                                          <p:attrName>style.visibility</p:attrName>
                                        </p:attrNameLst>
                                      </p:cBhvr>
                                      <p:to>
                                        <p:strVal val="visible"/>
                                      </p:to>
                                    </p:set>
                                    <p:animEffect transition="in" filter="fade">
                                      <p:cBhvr>
                                        <p:cTn id="123" dur="500"/>
                                        <p:tgtEl>
                                          <p:spTgt spid="54"/>
                                        </p:tgtEl>
                                      </p:cBhvr>
                                    </p:animEffect>
                                  </p:childTnLst>
                                </p:cTn>
                              </p:par>
                            </p:childTnLst>
                          </p:cTn>
                        </p:par>
                        <p:par>
                          <p:cTn id="124" fill="hold">
                            <p:stCondLst>
                              <p:cond delay="14500"/>
                            </p:stCondLst>
                            <p:childTnLst>
                              <p:par>
                                <p:cTn id="125" presetID="10" presetClass="entr" presetSubtype="0" fill="hold" grpId="0" nodeType="afterEffect">
                                  <p:stCondLst>
                                    <p:cond delay="0"/>
                                  </p:stCondLst>
                                  <p:childTnLst>
                                    <p:set>
                                      <p:cBhvr>
                                        <p:cTn id="126" dur="1" fill="hold">
                                          <p:stCondLst>
                                            <p:cond delay="0"/>
                                          </p:stCondLst>
                                        </p:cTn>
                                        <p:tgtEl>
                                          <p:spTgt spid="56"/>
                                        </p:tgtEl>
                                        <p:attrNameLst>
                                          <p:attrName>style.visibility</p:attrName>
                                        </p:attrNameLst>
                                      </p:cBhvr>
                                      <p:to>
                                        <p:strVal val="visible"/>
                                      </p:to>
                                    </p:set>
                                    <p:animEffect transition="in" filter="fade">
                                      <p:cBhvr>
                                        <p:cTn id="127" dur="500"/>
                                        <p:tgtEl>
                                          <p:spTgt spid="56"/>
                                        </p:tgtEl>
                                      </p:cBhvr>
                                    </p:animEffect>
                                  </p:childTnLst>
                                </p:cTn>
                              </p:par>
                            </p:childTnLst>
                          </p:cTn>
                        </p:par>
                        <p:par>
                          <p:cTn id="128" fill="hold">
                            <p:stCondLst>
                              <p:cond delay="15000"/>
                            </p:stCondLst>
                            <p:childTnLst>
                              <p:par>
                                <p:cTn id="129" presetID="10" presetClass="entr" presetSubtype="0" fill="hold" grpId="0" nodeType="afterEffect">
                                  <p:stCondLst>
                                    <p:cond delay="0"/>
                                  </p:stCondLst>
                                  <p:childTnLst>
                                    <p:set>
                                      <p:cBhvr>
                                        <p:cTn id="130" dur="1" fill="hold">
                                          <p:stCondLst>
                                            <p:cond delay="0"/>
                                          </p:stCondLst>
                                        </p:cTn>
                                        <p:tgtEl>
                                          <p:spTgt spid="58"/>
                                        </p:tgtEl>
                                        <p:attrNameLst>
                                          <p:attrName>style.visibility</p:attrName>
                                        </p:attrNameLst>
                                      </p:cBhvr>
                                      <p:to>
                                        <p:strVal val="visible"/>
                                      </p:to>
                                    </p:set>
                                    <p:animEffect transition="in" filter="fade">
                                      <p:cBhvr>
                                        <p:cTn id="131" dur="500"/>
                                        <p:tgtEl>
                                          <p:spTgt spid="58"/>
                                        </p:tgtEl>
                                      </p:cBhvr>
                                    </p:animEffect>
                                  </p:childTnLst>
                                </p:cTn>
                              </p:par>
                            </p:childTnLst>
                          </p:cTn>
                        </p:par>
                        <p:par>
                          <p:cTn id="132" fill="hold">
                            <p:stCondLst>
                              <p:cond delay="15500"/>
                            </p:stCondLst>
                            <p:childTnLst>
                              <p:par>
                                <p:cTn id="133" presetID="37" presetClass="entr" presetSubtype="0" fill="hold" grpId="0" nodeType="afterEffect">
                                  <p:stCondLst>
                                    <p:cond delay="0"/>
                                  </p:stCondLst>
                                  <p:childTnLst>
                                    <p:set>
                                      <p:cBhvr>
                                        <p:cTn id="134" dur="1" fill="hold">
                                          <p:stCondLst>
                                            <p:cond delay="0"/>
                                          </p:stCondLst>
                                        </p:cTn>
                                        <p:tgtEl>
                                          <p:spTgt spid="65"/>
                                        </p:tgtEl>
                                        <p:attrNameLst>
                                          <p:attrName>style.visibility</p:attrName>
                                        </p:attrNameLst>
                                      </p:cBhvr>
                                      <p:to>
                                        <p:strVal val="visible"/>
                                      </p:to>
                                    </p:set>
                                    <p:animEffect transition="in" filter="fade">
                                      <p:cBhvr>
                                        <p:cTn id="135" dur="750"/>
                                        <p:tgtEl>
                                          <p:spTgt spid="65"/>
                                        </p:tgtEl>
                                      </p:cBhvr>
                                    </p:animEffect>
                                    <p:anim calcmode="lin" valueType="num">
                                      <p:cBhvr>
                                        <p:cTn id="136" dur="750" fill="hold"/>
                                        <p:tgtEl>
                                          <p:spTgt spid="65"/>
                                        </p:tgtEl>
                                        <p:attrNameLst>
                                          <p:attrName>ppt_x</p:attrName>
                                        </p:attrNameLst>
                                      </p:cBhvr>
                                      <p:tavLst>
                                        <p:tav tm="0">
                                          <p:val>
                                            <p:strVal val="#ppt_x"/>
                                          </p:val>
                                        </p:tav>
                                        <p:tav tm="100000">
                                          <p:val>
                                            <p:strVal val="#ppt_x"/>
                                          </p:val>
                                        </p:tav>
                                      </p:tavLst>
                                    </p:anim>
                                    <p:anim calcmode="lin" valueType="num">
                                      <p:cBhvr>
                                        <p:cTn id="137" dur="675" decel="100000" fill="hold"/>
                                        <p:tgtEl>
                                          <p:spTgt spid="65"/>
                                        </p:tgtEl>
                                        <p:attrNameLst>
                                          <p:attrName>ppt_y</p:attrName>
                                        </p:attrNameLst>
                                      </p:cBhvr>
                                      <p:tavLst>
                                        <p:tav tm="0">
                                          <p:val>
                                            <p:strVal val="#ppt_y+1"/>
                                          </p:val>
                                        </p:tav>
                                        <p:tav tm="100000">
                                          <p:val>
                                            <p:strVal val="#ppt_y-.03"/>
                                          </p:val>
                                        </p:tav>
                                      </p:tavLst>
                                    </p:anim>
                                    <p:anim calcmode="lin" valueType="num">
                                      <p:cBhvr>
                                        <p:cTn id="138" dur="75" accel="100000" fill="hold">
                                          <p:stCondLst>
                                            <p:cond delay="675"/>
                                          </p:stCondLst>
                                        </p:cTn>
                                        <p:tgtEl>
                                          <p:spTgt spid="65"/>
                                        </p:tgtEl>
                                        <p:attrNameLst>
                                          <p:attrName>ppt_y</p:attrName>
                                        </p:attrNameLst>
                                      </p:cBhvr>
                                      <p:tavLst>
                                        <p:tav tm="0">
                                          <p:val>
                                            <p:strVal val="#ppt_y-.03"/>
                                          </p:val>
                                        </p:tav>
                                        <p:tav tm="100000">
                                          <p:val>
                                            <p:strVal val="#ppt_y"/>
                                          </p:val>
                                        </p:tav>
                                      </p:tavLst>
                                    </p:anim>
                                  </p:childTnLst>
                                </p:cTn>
                              </p:par>
                            </p:childTnLst>
                          </p:cTn>
                        </p:par>
                        <p:par>
                          <p:cTn id="139" fill="hold">
                            <p:stCondLst>
                              <p:cond delay="16500"/>
                            </p:stCondLst>
                            <p:childTnLst>
                              <p:par>
                                <p:cTn id="140" presetID="10" presetClass="entr" presetSubtype="0" fill="hold" grpId="0" nodeType="afterEffect">
                                  <p:stCondLst>
                                    <p:cond delay="0"/>
                                  </p:stCondLst>
                                  <p:childTnLst>
                                    <p:set>
                                      <p:cBhvr>
                                        <p:cTn id="141" dur="1" fill="hold">
                                          <p:stCondLst>
                                            <p:cond delay="0"/>
                                          </p:stCondLst>
                                        </p:cTn>
                                        <p:tgtEl>
                                          <p:spTgt spid="67"/>
                                        </p:tgtEl>
                                        <p:attrNameLst>
                                          <p:attrName>style.visibility</p:attrName>
                                        </p:attrNameLst>
                                      </p:cBhvr>
                                      <p:to>
                                        <p:strVal val="visible"/>
                                      </p:to>
                                    </p:set>
                                    <p:animEffect transition="in" filter="fade">
                                      <p:cBhvr>
                                        <p:cTn id="14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32" grpId="0"/>
      <p:bldP spid="33" grpId="0"/>
      <p:bldP spid="34" grpId="0"/>
      <p:bldP spid="35" grpId="0"/>
      <p:bldP spid="51" grpId="0"/>
      <p:bldP spid="52" grpId="0"/>
      <p:bldP spid="53" grpId="0"/>
      <p:bldP spid="54" grpId="0"/>
      <p:bldP spid="55" grpId="0"/>
      <p:bldP spid="56" grpId="0"/>
      <p:bldP spid="57" grpId="0"/>
      <p:bldP spid="58" grpId="0"/>
      <p:bldP spid="59" grpId="0" animBg="1"/>
      <p:bldP spid="60" grpId="0" animBg="1"/>
      <p:bldP spid="61" grpId="0" animBg="1"/>
      <p:bldP spid="65" grpId="0"/>
      <p:bldP spid="6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5"/>
          <p:cNvSpPr/>
          <p:nvPr/>
        </p:nvSpPr>
        <p:spPr bwMode="auto">
          <a:xfrm>
            <a:off x="4430818" y="1085071"/>
            <a:ext cx="1588982" cy="1817383"/>
          </a:xfrm>
          <a:custGeom>
            <a:avLst/>
            <a:gdLst>
              <a:gd name="T0" fmla="*/ 119 w 133"/>
              <a:gd name="T1" fmla="*/ 0 h 152"/>
              <a:gd name="T2" fmla="*/ 14 w 133"/>
              <a:gd name="T3" fmla="*/ 0 h 152"/>
              <a:gd name="T4" fmla="*/ 0 w 133"/>
              <a:gd name="T5" fmla="*/ 13 h 152"/>
              <a:gd name="T6" fmla="*/ 0 w 133"/>
              <a:gd name="T7" fmla="*/ 118 h 152"/>
              <a:gd name="T8" fmla="*/ 13 w 133"/>
              <a:gd name="T9" fmla="*/ 132 h 152"/>
              <a:gd name="T10" fmla="*/ 13 w 133"/>
              <a:gd name="T11" fmla="*/ 152 h 152"/>
              <a:gd name="T12" fmla="*/ 31 w 133"/>
              <a:gd name="T13" fmla="*/ 132 h 152"/>
              <a:gd name="T14" fmla="*/ 119 w 133"/>
              <a:gd name="T15" fmla="*/ 132 h 152"/>
              <a:gd name="T16" fmla="*/ 133 w 133"/>
              <a:gd name="T17" fmla="*/ 118 h 152"/>
              <a:gd name="T18" fmla="*/ 133 w 133"/>
              <a:gd name="T19" fmla="*/ 13 h 152"/>
              <a:gd name="T20" fmla="*/ 119 w 133"/>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1" name="Freeform 16"/>
          <p:cNvSpPr/>
          <p:nvPr/>
        </p:nvSpPr>
        <p:spPr bwMode="auto">
          <a:xfrm>
            <a:off x="3200400" y="2381798"/>
            <a:ext cx="1146916" cy="1316374"/>
          </a:xfrm>
          <a:custGeom>
            <a:avLst/>
            <a:gdLst>
              <a:gd name="T0" fmla="*/ 10 w 96"/>
              <a:gd name="T1" fmla="*/ 0 h 110"/>
              <a:gd name="T2" fmla="*/ 86 w 96"/>
              <a:gd name="T3" fmla="*/ 0 h 110"/>
              <a:gd name="T4" fmla="*/ 96 w 96"/>
              <a:gd name="T5" fmla="*/ 10 h 110"/>
              <a:gd name="T6" fmla="*/ 96 w 96"/>
              <a:gd name="T7" fmla="*/ 86 h 110"/>
              <a:gd name="T8" fmla="*/ 86 w 96"/>
              <a:gd name="T9" fmla="*/ 96 h 110"/>
              <a:gd name="T10" fmla="*/ 86 w 96"/>
              <a:gd name="T11" fmla="*/ 110 h 110"/>
              <a:gd name="T12" fmla="*/ 73 w 96"/>
              <a:gd name="T13" fmla="*/ 96 h 110"/>
              <a:gd name="T14" fmla="*/ 10 w 96"/>
              <a:gd name="T15" fmla="*/ 96 h 110"/>
              <a:gd name="T16" fmla="*/ 0 w 96"/>
              <a:gd name="T17" fmla="*/ 86 h 110"/>
              <a:gd name="T18" fmla="*/ 0 w 96"/>
              <a:gd name="T19" fmla="*/ 10 h 110"/>
              <a:gd name="T20" fmla="*/ 10 w 96"/>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0">
                <a:moveTo>
                  <a:pt x="10" y="0"/>
                </a:moveTo>
                <a:cubicBezTo>
                  <a:pt x="86" y="0"/>
                  <a:pt x="86" y="0"/>
                  <a:pt x="86" y="0"/>
                </a:cubicBezTo>
                <a:cubicBezTo>
                  <a:pt x="91" y="0"/>
                  <a:pt x="96" y="4"/>
                  <a:pt x="96" y="10"/>
                </a:cubicBezTo>
                <a:cubicBezTo>
                  <a:pt x="96" y="86"/>
                  <a:pt x="96" y="86"/>
                  <a:pt x="96" y="86"/>
                </a:cubicBezTo>
                <a:cubicBezTo>
                  <a:pt x="96" y="91"/>
                  <a:pt x="91" y="96"/>
                  <a:pt x="86" y="96"/>
                </a:cubicBezTo>
                <a:cubicBezTo>
                  <a:pt x="86" y="110"/>
                  <a:pt x="86" y="110"/>
                  <a:pt x="86" y="110"/>
                </a:cubicBezTo>
                <a:cubicBezTo>
                  <a:pt x="73" y="96"/>
                  <a:pt x="73" y="96"/>
                  <a:pt x="73" y="96"/>
                </a:cubicBezTo>
                <a:cubicBezTo>
                  <a:pt x="10" y="96"/>
                  <a:pt x="10" y="96"/>
                  <a:pt x="10" y="96"/>
                </a:cubicBezTo>
                <a:cubicBezTo>
                  <a:pt x="4" y="96"/>
                  <a:pt x="0" y="92"/>
                  <a:pt x="0" y="86"/>
                </a:cubicBezTo>
                <a:cubicBezTo>
                  <a:pt x="0" y="10"/>
                  <a:pt x="0" y="10"/>
                  <a:pt x="0" y="10"/>
                </a:cubicBezTo>
                <a:cubicBezTo>
                  <a:pt x="0" y="4"/>
                  <a:pt x="4" y="0"/>
                  <a:pt x="10"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12" name="Freeform 18"/>
          <p:cNvSpPr/>
          <p:nvPr/>
        </p:nvSpPr>
        <p:spPr bwMode="auto">
          <a:xfrm>
            <a:off x="3605628" y="1409370"/>
            <a:ext cx="741688" cy="838050"/>
          </a:xfrm>
          <a:custGeom>
            <a:avLst/>
            <a:gdLst>
              <a:gd name="T0" fmla="*/ 6 w 52"/>
              <a:gd name="T1" fmla="*/ 0 h 59"/>
              <a:gd name="T2" fmla="*/ 47 w 52"/>
              <a:gd name="T3" fmla="*/ 0 h 59"/>
              <a:gd name="T4" fmla="*/ 52 w 52"/>
              <a:gd name="T5" fmla="*/ 5 h 59"/>
              <a:gd name="T6" fmla="*/ 52 w 52"/>
              <a:gd name="T7" fmla="*/ 46 h 59"/>
              <a:gd name="T8" fmla="*/ 47 w 52"/>
              <a:gd name="T9" fmla="*/ 52 h 59"/>
              <a:gd name="T10" fmla="*/ 47 w 52"/>
              <a:gd name="T11" fmla="*/ 59 h 59"/>
              <a:gd name="T12" fmla="*/ 40 w 52"/>
              <a:gd name="T13" fmla="*/ 52 h 59"/>
              <a:gd name="T14" fmla="*/ 6 w 52"/>
              <a:gd name="T15" fmla="*/ 52 h 59"/>
              <a:gd name="T16" fmla="*/ 0 w 52"/>
              <a:gd name="T17" fmla="*/ 46 h 59"/>
              <a:gd name="T18" fmla="*/ 0 w 52"/>
              <a:gd name="T19" fmla="*/ 5 h 59"/>
              <a:gd name="T20" fmla="*/ 6 w 52"/>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9">
                <a:moveTo>
                  <a:pt x="6" y="0"/>
                </a:moveTo>
                <a:cubicBezTo>
                  <a:pt x="47" y="0"/>
                  <a:pt x="47" y="0"/>
                  <a:pt x="47" y="0"/>
                </a:cubicBezTo>
                <a:cubicBezTo>
                  <a:pt x="50" y="0"/>
                  <a:pt x="52" y="2"/>
                  <a:pt x="52" y="5"/>
                </a:cubicBezTo>
                <a:cubicBezTo>
                  <a:pt x="52" y="46"/>
                  <a:pt x="52" y="46"/>
                  <a:pt x="52" y="46"/>
                </a:cubicBezTo>
                <a:cubicBezTo>
                  <a:pt x="52" y="49"/>
                  <a:pt x="50" y="52"/>
                  <a:pt x="47" y="52"/>
                </a:cubicBezTo>
                <a:cubicBezTo>
                  <a:pt x="47" y="59"/>
                  <a:pt x="47" y="59"/>
                  <a:pt x="47" y="59"/>
                </a:cubicBezTo>
                <a:cubicBezTo>
                  <a:pt x="40" y="52"/>
                  <a:pt x="40" y="52"/>
                  <a:pt x="40" y="52"/>
                </a:cubicBezTo>
                <a:cubicBezTo>
                  <a:pt x="6" y="52"/>
                  <a:pt x="6" y="52"/>
                  <a:pt x="6" y="52"/>
                </a:cubicBezTo>
                <a:cubicBezTo>
                  <a:pt x="3" y="52"/>
                  <a:pt x="0" y="49"/>
                  <a:pt x="0" y="46"/>
                </a:cubicBezTo>
                <a:cubicBezTo>
                  <a:pt x="0" y="5"/>
                  <a:pt x="0" y="5"/>
                  <a:pt x="0" y="5"/>
                </a:cubicBezTo>
                <a:cubicBezTo>
                  <a:pt x="0" y="2"/>
                  <a:pt x="3" y="0"/>
                  <a:pt x="6" y="0"/>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3" name="Freeform 15"/>
          <p:cNvSpPr/>
          <p:nvPr/>
        </p:nvSpPr>
        <p:spPr bwMode="auto">
          <a:xfrm>
            <a:off x="4430818" y="2990038"/>
            <a:ext cx="1299869" cy="1486712"/>
          </a:xfrm>
          <a:custGeom>
            <a:avLst/>
            <a:gdLst>
              <a:gd name="T0" fmla="*/ 119 w 133"/>
              <a:gd name="T1" fmla="*/ 0 h 152"/>
              <a:gd name="T2" fmla="*/ 14 w 133"/>
              <a:gd name="T3" fmla="*/ 0 h 152"/>
              <a:gd name="T4" fmla="*/ 0 w 133"/>
              <a:gd name="T5" fmla="*/ 13 h 152"/>
              <a:gd name="T6" fmla="*/ 0 w 133"/>
              <a:gd name="T7" fmla="*/ 118 h 152"/>
              <a:gd name="T8" fmla="*/ 13 w 133"/>
              <a:gd name="T9" fmla="*/ 132 h 152"/>
              <a:gd name="T10" fmla="*/ 13 w 133"/>
              <a:gd name="T11" fmla="*/ 152 h 152"/>
              <a:gd name="T12" fmla="*/ 31 w 133"/>
              <a:gd name="T13" fmla="*/ 132 h 152"/>
              <a:gd name="T14" fmla="*/ 119 w 133"/>
              <a:gd name="T15" fmla="*/ 132 h 152"/>
              <a:gd name="T16" fmla="*/ 133 w 133"/>
              <a:gd name="T17" fmla="*/ 118 h 152"/>
              <a:gd name="T18" fmla="*/ 133 w 133"/>
              <a:gd name="T19" fmla="*/ 13 h 152"/>
              <a:gd name="T20" fmla="*/ 119 w 133"/>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01D48F"/>
          </a:solidFill>
          <a:ln>
            <a:noFill/>
          </a:ln>
        </p:spPr>
        <p:txBody>
          <a:bodyPr vert="horz" wrap="square" lIns="91440" tIns="45720" rIns="91440" bIns="45720" numCol="1" anchor="t" anchorCtr="0" compatLnSpc="1"/>
          <a:lstStyle/>
          <a:p>
            <a:endParaRPr lang="en-US"/>
          </a:p>
        </p:txBody>
      </p:sp>
      <p:sp>
        <p:nvSpPr>
          <p:cNvPr id="15" name="Freeform 39"/>
          <p:cNvSpPr/>
          <p:nvPr/>
        </p:nvSpPr>
        <p:spPr bwMode="auto">
          <a:xfrm>
            <a:off x="3310659" y="4657924"/>
            <a:ext cx="2280695" cy="504626"/>
          </a:xfrm>
          <a:custGeom>
            <a:avLst/>
            <a:gdLst>
              <a:gd name="T0" fmla="*/ 0 w 321"/>
              <a:gd name="T1" fmla="*/ 71 h 71"/>
              <a:gd name="T2" fmla="*/ 160 w 321"/>
              <a:gd name="T3" fmla="*/ 0 h 71"/>
              <a:gd name="T4" fmla="*/ 321 w 321"/>
              <a:gd name="T5" fmla="*/ 71 h 71"/>
              <a:gd name="T6" fmla="*/ 0 w 321"/>
              <a:gd name="T7" fmla="*/ 71 h 71"/>
            </a:gdLst>
            <a:ahLst/>
            <a:cxnLst>
              <a:cxn ang="0">
                <a:pos x="T0" y="T1"/>
              </a:cxn>
              <a:cxn ang="0">
                <a:pos x="T2" y="T3"/>
              </a:cxn>
              <a:cxn ang="0">
                <a:pos x="T4" y="T5"/>
              </a:cxn>
              <a:cxn ang="0">
                <a:pos x="T6" y="T7"/>
              </a:cxn>
            </a:cxnLst>
            <a:rect l="0" t="0" r="r" b="b"/>
            <a:pathLst>
              <a:path w="321" h="71">
                <a:moveTo>
                  <a:pt x="0" y="71"/>
                </a:moveTo>
                <a:cubicBezTo>
                  <a:pt x="0" y="18"/>
                  <a:pt x="71" y="0"/>
                  <a:pt x="160" y="0"/>
                </a:cubicBezTo>
                <a:cubicBezTo>
                  <a:pt x="249" y="0"/>
                  <a:pt x="321" y="18"/>
                  <a:pt x="321" y="71"/>
                </a:cubicBezTo>
                <a:lnTo>
                  <a:pt x="0" y="71"/>
                </a:lnTo>
                <a:close/>
              </a:path>
            </a:pathLst>
          </a:custGeom>
          <a:solidFill>
            <a:srgbClr val="13918D"/>
          </a:solidFill>
          <a:ln>
            <a:noFill/>
          </a:ln>
        </p:spPr>
        <p:txBody>
          <a:bodyPr vert="horz" wrap="square" lIns="91440" tIns="45720" rIns="91440" bIns="45720" numCol="1" anchor="t" anchorCtr="0" compatLnSpc="1"/>
          <a:lstStyle/>
          <a:p>
            <a:endParaRPr lang="en-US"/>
          </a:p>
        </p:txBody>
      </p:sp>
      <p:sp>
        <p:nvSpPr>
          <p:cNvPr id="16" name="Freeform 18"/>
          <p:cNvSpPr/>
          <p:nvPr/>
        </p:nvSpPr>
        <p:spPr bwMode="auto">
          <a:xfrm>
            <a:off x="2864194" y="3265364"/>
            <a:ext cx="605688" cy="684381"/>
          </a:xfrm>
          <a:custGeom>
            <a:avLst/>
            <a:gdLst>
              <a:gd name="T0" fmla="*/ 6 w 52"/>
              <a:gd name="T1" fmla="*/ 0 h 59"/>
              <a:gd name="T2" fmla="*/ 47 w 52"/>
              <a:gd name="T3" fmla="*/ 0 h 59"/>
              <a:gd name="T4" fmla="*/ 52 w 52"/>
              <a:gd name="T5" fmla="*/ 5 h 59"/>
              <a:gd name="T6" fmla="*/ 52 w 52"/>
              <a:gd name="T7" fmla="*/ 46 h 59"/>
              <a:gd name="T8" fmla="*/ 47 w 52"/>
              <a:gd name="T9" fmla="*/ 52 h 59"/>
              <a:gd name="T10" fmla="*/ 47 w 52"/>
              <a:gd name="T11" fmla="*/ 59 h 59"/>
              <a:gd name="T12" fmla="*/ 40 w 52"/>
              <a:gd name="T13" fmla="*/ 52 h 59"/>
              <a:gd name="T14" fmla="*/ 6 w 52"/>
              <a:gd name="T15" fmla="*/ 52 h 59"/>
              <a:gd name="T16" fmla="*/ 0 w 52"/>
              <a:gd name="T17" fmla="*/ 46 h 59"/>
              <a:gd name="T18" fmla="*/ 0 w 52"/>
              <a:gd name="T19" fmla="*/ 5 h 59"/>
              <a:gd name="T20" fmla="*/ 6 w 52"/>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9">
                <a:moveTo>
                  <a:pt x="6" y="0"/>
                </a:moveTo>
                <a:cubicBezTo>
                  <a:pt x="47" y="0"/>
                  <a:pt x="47" y="0"/>
                  <a:pt x="47" y="0"/>
                </a:cubicBezTo>
                <a:cubicBezTo>
                  <a:pt x="50" y="0"/>
                  <a:pt x="52" y="2"/>
                  <a:pt x="52" y="5"/>
                </a:cubicBezTo>
                <a:cubicBezTo>
                  <a:pt x="52" y="46"/>
                  <a:pt x="52" y="46"/>
                  <a:pt x="52" y="46"/>
                </a:cubicBezTo>
                <a:cubicBezTo>
                  <a:pt x="52" y="49"/>
                  <a:pt x="50" y="52"/>
                  <a:pt x="47" y="52"/>
                </a:cubicBezTo>
                <a:cubicBezTo>
                  <a:pt x="47" y="59"/>
                  <a:pt x="47" y="59"/>
                  <a:pt x="47" y="59"/>
                </a:cubicBezTo>
                <a:cubicBezTo>
                  <a:pt x="40" y="52"/>
                  <a:pt x="40" y="52"/>
                  <a:pt x="40" y="52"/>
                </a:cubicBezTo>
                <a:cubicBezTo>
                  <a:pt x="6" y="52"/>
                  <a:pt x="6" y="52"/>
                  <a:pt x="6" y="52"/>
                </a:cubicBezTo>
                <a:cubicBezTo>
                  <a:pt x="3" y="52"/>
                  <a:pt x="0" y="49"/>
                  <a:pt x="0" y="46"/>
                </a:cubicBezTo>
                <a:cubicBezTo>
                  <a:pt x="0" y="5"/>
                  <a:pt x="0" y="5"/>
                  <a:pt x="0" y="5"/>
                </a:cubicBezTo>
                <a:cubicBezTo>
                  <a:pt x="0" y="2"/>
                  <a:pt x="3" y="0"/>
                  <a:pt x="6" y="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7" name="Freeform 15"/>
          <p:cNvSpPr/>
          <p:nvPr/>
        </p:nvSpPr>
        <p:spPr bwMode="auto">
          <a:xfrm>
            <a:off x="5559948" y="4097322"/>
            <a:ext cx="331743" cy="379428"/>
          </a:xfrm>
          <a:custGeom>
            <a:avLst/>
            <a:gdLst>
              <a:gd name="T0" fmla="*/ 119 w 133"/>
              <a:gd name="T1" fmla="*/ 0 h 152"/>
              <a:gd name="T2" fmla="*/ 14 w 133"/>
              <a:gd name="T3" fmla="*/ 0 h 152"/>
              <a:gd name="T4" fmla="*/ 0 w 133"/>
              <a:gd name="T5" fmla="*/ 13 h 152"/>
              <a:gd name="T6" fmla="*/ 0 w 133"/>
              <a:gd name="T7" fmla="*/ 118 h 152"/>
              <a:gd name="T8" fmla="*/ 13 w 133"/>
              <a:gd name="T9" fmla="*/ 132 h 152"/>
              <a:gd name="T10" fmla="*/ 13 w 133"/>
              <a:gd name="T11" fmla="*/ 152 h 152"/>
              <a:gd name="T12" fmla="*/ 31 w 133"/>
              <a:gd name="T13" fmla="*/ 132 h 152"/>
              <a:gd name="T14" fmla="*/ 119 w 133"/>
              <a:gd name="T15" fmla="*/ 132 h 152"/>
              <a:gd name="T16" fmla="*/ 133 w 133"/>
              <a:gd name="T17" fmla="*/ 118 h 152"/>
              <a:gd name="T18" fmla="*/ 133 w 133"/>
              <a:gd name="T19" fmla="*/ 13 h 152"/>
              <a:gd name="T20" fmla="*/ 119 w 133"/>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DE6E00"/>
          </a:solidFill>
          <a:ln>
            <a:noFill/>
          </a:ln>
        </p:spPr>
        <p:txBody>
          <a:bodyPr vert="horz" wrap="square" lIns="91440" tIns="45720" rIns="91440" bIns="45720" numCol="1" anchor="t" anchorCtr="0" compatLnSpc="1"/>
          <a:lstStyle/>
          <a:p>
            <a:endParaRPr lang="en-US"/>
          </a:p>
        </p:txBody>
      </p:sp>
      <p:sp>
        <p:nvSpPr>
          <p:cNvPr id="18" name="Freeform 15"/>
          <p:cNvSpPr/>
          <p:nvPr/>
        </p:nvSpPr>
        <p:spPr bwMode="auto">
          <a:xfrm>
            <a:off x="5397861" y="2139404"/>
            <a:ext cx="705441" cy="806842"/>
          </a:xfrm>
          <a:custGeom>
            <a:avLst/>
            <a:gdLst>
              <a:gd name="T0" fmla="*/ 119 w 133"/>
              <a:gd name="T1" fmla="*/ 0 h 152"/>
              <a:gd name="T2" fmla="*/ 14 w 133"/>
              <a:gd name="T3" fmla="*/ 0 h 152"/>
              <a:gd name="T4" fmla="*/ 0 w 133"/>
              <a:gd name="T5" fmla="*/ 13 h 152"/>
              <a:gd name="T6" fmla="*/ 0 w 133"/>
              <a:gd name="T7" fmla="*/ 118 h 152"/>
              <a:gd name="T8" fmla="*/ 13 w 133"/>
              <a:gd name="T9" fmla="*/ 132 h 152"/>
              <a:gd name="T10" fmla="*/ 13 w 133"/>
              <a:gd name="T11" fmla="*/ 152 h 152"/>
              <a:gd name="T12" fmla="*/ 31 w 133"/>
              <a:gd name="T13" fmla="*/ 132 h 152"/>
              <a:gd name="T14" fmla="*/ 119 w 133"/>
              <a:gd name="T15" fmla="*/ 132 h 152"/>
              <a:gd name="T16" fmla="*/ 133 w 133"/>
              <a:gd name="T17" fmla="*/ 118 h 152"/>
              <a:gd name="T18" fmla="*/ 133 w 133"/>
              <a:gd name="T19" fmla="*/ 13 h 152"/>
              <a:gd name="T20" fmla="*/ 119 w 133"/>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23CADC"/>
          </a:solidFill>
          <a:ln>
            <a:noFill/>
          </a:ln>
        </p:spPr>
        <p:txBody>
          <a:bodyPr vert="horz" wrap="square" lIns="91440" tIns="45720" rIns="91440" bIns="45720" numCol="1" anchor="t" anchorCtr="0" compatLnSpc="1"/>
          <a:lstStyle/>
          <a:p>
            <a:endParaRPr lang="en-US"/>
          </a:p>
        </p:txBody>
      </p:sp>
      <p:sp>
        <p:nvSpPr>
          <p:cNvPr id="19" name="Freeform 15"/>
          <p:cNvSpPr/>
          <p:nvPr/>
        </p:nvSpPr>
        <p:spPr bwMode="auto">
          <a:xfrm>
            <a:off x="5814189" y="2923438"/>
            <a:ext cx="586611" cy="670931"/>
          </a:xfrm>
          <a:custGeom>
            <a:avLst/>
            <a:gdLst>
              <a:gd name="T0" fmla="*/ 119 w 133"/>
              <a:gd name="T1" fmla="*/ 0 h 152"/>
              <a:gd name="T2" fmla="*/ 14 w 133"/>
              <a:gd name="T3" fmla="*/ 0 h 152"/>
              <a:gd name="T4" fmla="*/ 0 w 133"/>
              <a:gd name="T5" fmla="*/ 13 h 152"/>
              <a:gd name="T6" fmla="*/ 0 w 133"/>
              <a:gd name="T7" fmla="*/ 118 h 152"/>
              <a:gd name="T8" fmla="*/ 13 w 133"/>
              <a:gd name="T9" fmla="*/ 132 h 152"/>
              <a:gd name="T10" fmla="*/ 13 w 133"/>
              <a:gd name="T11" fmla="*/ 152 h 152"/>
              <a:gd name="T12" fmla="*/ 31 w 133"/>
              <a:gd name="T13" fmla="*/ 132 h 152"/>
              <a:gd name="T14" fmla="*/ 119 w 133"/>
              <a:gd name="T15" fmla="*/ 132 h 152"/>
              <a:gd name="T16" fmla="*/ 133 w 133"/>
              <a:gd name="T17" fmla="*/ 118 h 152"/>
              <a:gd name="T18" fmla="*/ 133 w 133"/>
              <a:gd name="T19" fmla="*/ 13 h 152"/>
              <a:gd name="T20" fmla="*/ 119 w 133"/>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F4C60E"/>
          </a:solidFill>
          <a:ln>
            <a:noFill/>
          </a:ln>
        </p:spPr>
        <p:txBody>
          <a:bodyPr vert="horz" wrap="square" lIns="91440" tIns="45720" rIns="91440" bIns="45720" numCol="1" anchor="t" anchorCtr="0" compatLnSpc="1"/>
          <a:lstStyle/>
          <a:p>
            <a:endParaRPr lang="en-US"/>
          </a:p>
        </p:txBody>
      </p:sp>
      <p:sp>
        <p:nvSpPr>
          <p:cNvPr id="20" name="TextBox 19"/>
          <p:cNvSpPr txBox="1"/>
          <p:nvPr/>
        </p:nvSpPr>
        <p:spPr>
          <a:xfrm>
            <a:off x="4790096" y="1679545"/>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1" name="TextBox 20"/>
          <p:cNvSpPr txBox="1"/>
          <p:nvPr/>
        </p:nvSpPr>
        <p:spPr>
          <a:xfrm>
            <a:off x="3312638" y="2786322"/>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22" name="TextBox 21"/>
          <p:cNvSpPr txBox="1"/>
          <p:nvPr/>
        </p:nvSpPr>
        <p:spPr>
          <a:xfrm>
            <a:off x="4619532" y="3564117"/>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grpSp>
        <p:nvGrpSpPr>
          <p:cNvPr id="23" name="Group 22"/>
          <p:cNvGrpSpPr/>
          <p:nvPr/>
        </p:nvGrpSpPr>
        <p:grpSpPr>
          <a:xfrm>
            <a:off x="3827671" y="1622316"/>
            <a:ext cx="297601" cy="319646"/>
            <a:chOff x="2422962" y="914937"/>
            <a:chExt cx="257175" cy="276225"/>
          </a:xfrm>
          <a:solidFill>
            <a:schemeClr val="bg1"/>
          </a:solidFill>
        </p:grpSpPr>
        <p:sp>
          <p:nvSpPr>
            <p:cNvPr id="24" name="Freeform 10"/>
            <p:cNvSpPr/>
            <p:nvPr/>
          </p:nvSpPr>
          <p:spPr bwMode="auto">
            <a:xfrm>
              <a:off x="2422962" y="1067337"/>
              <a:ext cx="104775" cy="123825"/>
            </a:xfrm>
            <a:custGeom>
              <a:avLst/>
              <a:gdLst>
                <a:gd name="T0" fmla="*/ 1 w 22"/>
                <a:gd name="T1" fmla="*/ 0 h 26"/>
                <a:gd name="T2" fmla="*/ 21 w 22"/>
                <a:gd name="T3" fmla="*/ 0 h 26"/>
                <a:gd name="T4" fmla="*/ 22 w 22"/>
                <a:gd name="T5" fmla="*/ 1 h 26"/>
                <a:gd name="T6" fmla="*/ 21 w 22"/>
                <a:gd name="T7" fmla="*/ 2 h 26"/>
                <a:gd name="T8" fmla="*/ 3 w 22"/>
                <a:gd name="T9" fmla="*/ 2 h 26"/>
                <a:gd name="T10" fmla="*/ 3 w 22"/>
                <a:gd name="T11" fmla="*/ 25 h 26"/>
                <a:gd name="T12" fmla="*/ 1 w 22"/>
                <a:gd name="T13" fmla="*/ 26 h 26"/>
                <a:gd name="T14" fmla="*/ 0 w 22"/>
                <a:gd name="T15" fmla="*/ 25 h 26"/>
                <a:gd name="T16" fmla="*/ 0 w 22"/>
                <a:gd name="T17" fmla="*/ 1 h 26"/>
                <a:gd name="T18" fmla="*/ 1 w 2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1" y="0"/>
                  </a:moveTo>
                  <a:cubicBezTo>
                    <a:pt x="21" y="0"/>
                    <a:pt x="21" y="0"/>
                    <a:pt x="21" y="0"/>
                  </a:cubicBezTo>
                  <a:cubicBezTo>
                    <a:pt x="22" y="0"/>
                    <a:pt x="22" y="0"/>
                    <a:pt x="22" y="1"/>
                  </a:cubicBezTo>
                  <a:cubicBezTo>
                    <a:pt x="22" y="2"/>
                    <a:pt x="22" y="2"/>
                    <a:pt x="21" y="2"/>
                  </a:cubicBezTo>
                  <a:cubicBezTo>
                    <a:pt x="3" y="2"/>
                    <a:pt x="3" y="2"/>
                    <a:pt x="3" y="2"/>
                  </a:cubicBezTo>
                  <a:cubicBezTo>
                    <a:pt x="3" y="25"/>
                    <a:pt x="3" y="25"/>
                    <a:pt x="3" y="25"/>
                  </a:cubicBezTo>
                  <a:cubicBezTo>
                    <a:pt x="3" y="25"/>
                    <a:pt x="2" y="26"/>
                    <a:pt x="1" y="26"/>
                  </a:cubicBezTo>
                  <a:cubicBezTo>
                    <a:pt x="1" y="26"/>
                    <a:pt x="0" y="25"/>
                    <a:pt x="0" y="25"/>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1"/>
            <p:cNvSpPr/>
            <p:nvPr/>
          </p:nvSpPr>
          <p:spPr bwMode="auto">
            <a:xfrm>
              <a:off x="2432487" y="924462"/>
              <a:ext cx="42863" cy="138113"/>
            </a:xfrm>
            <a:custGeom>
              <a:avLst/>
              <a:gdLst>
                <a:gd name="T0" fmla="*/ 9 w 9"/>
                <a:gd name="T1" fmla="*/ 24 h 29"/>
                <a:gd name="T2" fmla="*/ 9 w 9"/>
                <a:gd name="T3" fmla="*/ 4 h 29"/>
                <a:gd name="T4" fmla="*/ 5 w 9"/>
                <a:gd name="T5" fmla="*/ 0 h 29"/>
                <a:gd name="T6" fmla="*/ 0 w 9"/>
                <a:gd name="T7" fmla="*/ 4 h 29"/>
                <a:gd name="T8" fmla="*/ 0 w 9"/>
                <a:gd name="T9" fmla="*/ 24 h 29"/>
                <a:gd name="T10" fmla="*/ 5 w 9"/>
                <a:gd name="T11" fmla="*/ 29 h 29"/>
                <a:gd name="T12" fmla="*/ 9 w 9"/>
                <a:gd name="T13" fmla="*/ 24 h 29"/>
              </a:gdLst>
              <a:ahLst/>
              <a:cxnLst>
                <a:cxn ang="0">
                  <a:pos x="T0" y="T1"/>
                </a:cxn>
                <a:cxn ang="0">
                  <a:pos x="T2" y="T3"/>
                </a:cxn>
                <a:cxn ang="0">
                  <a:pos x="T4" y="T5"/>
                </a:cxn>
                <a:cxn ang="0">
                  <a:pos x="T6" y="T7"/>
                </a:cxn>
                <a:cxn ang="0">
                  <a:pos x="T8" y="T9"/>
                </a:cxn>
                <a:cxn ang="0">
                  <a:pos x="T10" y="T11"/>
                </a:cxn>
                <a:cxn ang="0">
                  <a:pos x="T12" y="T13"/>
                </a:cxn>
              </a:cxnLst>
              <a:rect l="0" t="0" r="r" b="b"/>
              <a:pathLst>
                <a:path w="9" h="29">
                  <a:moveTo>
                    <a:pt x="9" y="24"/>
                  </a:moveTo>
                  <a:cubicBezTo>
                    <a:pt x="9" y="4"/>
                    <a:pt x="9" y="4"/>
                    <a:pt x="9" y="4"/>
                  </a:cubicBezTo>
                  <a:cubicBezTo>
                    <a:pt x="9" y="2"/>
                    <a:pt x="7" y="0"/>
                    <a:pt x="5" y="0"/>
                  </a:cubicBezTo>
                  <a:cubicBezTo>
                    <a:pt x="2" y="0"/>
                    <a:pt x="0" y="2"/>
                    <a:pt x="0" y="4"/>
                  </a:cubicBezTo>
                  <a:cubicBezTo>
                    <a:pt x="0" y="24"/>
                    <a:pt x="0" y="24"/>
                    <a:pt x="0" y="24"/>
                  </a:cubicBezTo>
                  <a:cubicBezTo>
                    <a:pt x="0" y="27"/>
                    <a:pt x="2" y="29"/>
                    <a:pt x="5" y="29"/>
                  </a:cubicBezTo>
                  <a:cubicBezTo>
                    <a:pt x="7" y="29"/>
                    <a:pt x="9" y="27"/>
                    <a:pt x="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12"/>
            <p:cNvSpPr/>
            <p:nvPr/>
          </p:nvSpPr>
          <p:spPr bwMode="auto">
            <a:xfrm>
              <a:off x="2489637" y="914937"/>
              <a:ext cx="166688" cy="276225"/>
            </a:xfrm>
            <a:custGeom>
              <a:avLst/>
              <a:gdLst>
                <a:gd name="T0" fmla="*/ 3 w 35"/>
                <a:gd name="T1" fmla="*/ 51 h 58"/>
                <a:gd name="T2" fmla="*/ 4 w 35"/>
                <a:gd name="T3" fmla="*/ 57 h 58"/>
                <a:gd name="T4" fmla="*/ 6 w 35"/>
                <a:gd name="T5" fmla="*/ 58 h 58"/>
                <a:gd name="T6" fmla="*/ 10 w 35"/>
                <a:gd name="T7" fmla="*/ 56 h 58"/>
                <a:gd name="T8" fmla="*/ 19 w 35"/>
                <a:gd name="T9" fmla="*/ 43 h 58"/>
                <a:gd name="T10" fmla="*/ 33 w 35"/>
                <a:gd name="T11" fmla="*/ 43 h 58"/>
                <a:gd name="T12" fmla="*/ 35 w 35"/>
                <a:gd name="T13" fmla="*/ 41 h 58"/>
                <a:gd name="T14" fmla="*/ 35 w 35"/>
                <a:gd name="T15" fmla="*/ 31 h 58"/>
                <a:gd name="T16" fmla="*/ 24 w 35"/>
                <a:gd name="T17" fmla="*/ 14 h 58"/>
                <a:gd name="T18" fmla="*/ 21 w 35"/>
                <a:gd name="T19" fmla="*/ 15 h 58"/>
                <a:gd name="T20" fmla="*/ 25 w 35"/>
                <a:gd name="T21" fmla="*/ 8 h 58"/>
                <a:gd name="T22" fmla="*/ 18 w 35"/>
                <a:gd name="T23" fmla="*/ 0 h 58"/>
                <a:gd name="T24" fmla="*/ 10 w 35"/>
                <a:gd name="T25" fmla="*/ 8 h 58"/>
                <a:gd name="T26" fmla="*/ 18 w 35"/>
                <a:gd name="T27" fmla="*/ 16 h 58"/>
                <a:gd name="T28" fmla="*/ 20 w 35"/>
                <a:gd name="T29" fmla="*/ 15 h 58"/>
                <a:gd name="T30" fmla="*/ 15 w 35"/>
                <a:gd name="T31" fmla="*/ 20 h 58"/>
                <a:gd name="T32" fmla="*/ 3 w 35"/>
                <a:gd name="T33" fmla="*/ 23 h 58"/>
                <a:gd name="T34" fmla="*/ 1 w 35"/>
                <a:gd name="T35" fmla="*/ 25 h 58"/>
                <a:gd name="T36" fmla="*/ 0 w 35"/>
                <a:gd name="T37" fmla="*/ 28 h 58"/>
                <a:gd name="T38" fmla="*/ 4 w 35"/>
                <a:gd name="T39" fmla="*/ 31 h 58"/>
                <a:gd name="T40" fmla="*/ 4 w 35"/>
                <a:gd name="T41" fmla="*/ 31 h 58"/>
                <a:gd name="T42" fmla="*/ 5 w 35"/>
                <a:gd name="T43" fmla="*/ 31 h 58"/>
                <a:gd name="T44" fmla="*/ 13 w 35"/>
                <a:gd name="T45" fmla="*/ 30 h 58"/>
                <a:gd name="T46" fmla="*/ 12 w 35"/>
                <a:gd name="T47" fmla="*/ 32 h 58"/>
                <a:gd name="T48" fmla="*/ 12 w 35"/>
                <a:gd name="T49" fmla="*/ 35 h 58"/>
                <a:gd name="T50" fmla="*/ 3 w 35"/>
                <a:gd name="T51"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8">
                  <a:moveTo>
                    <a:pt x="3" y="51"/>
                  </a:moveTo>
                  <a:cubicBezTo>
                    <a:pt x="2" y="53"/>
                    <a:pt x="2" y="56"/>
                    <a:pt x="4" y="57"/>
                  </a:cubicBezTo>
                  <a:cubicBezTo>
                    <a:pt x="5" y="58"/>
                    <a:pt x="6" y="58"/>
                    <a:pt x="6" y="58"/>
                  </a:cubicBezTo>
                  <a:cubicBezTo>
                    <a:pt x="8" y="58"/>
                    <a:pt x="9" y="57"/>
                    <a:pt x="10" y="56"/>
                  </a:cubicBezTo>
                  <a:cubicBezTo>
                    <a:pt x="19" y="43"/>
                    <a:pt x="19" y="43"/>
                    <a:pt x="19" y="43"/>
                  </a:cubicBezTo>
                  <a:cubicBezTo>
                    <a:pt x="33" y="43"/>
                    <a:pt x="33" y="43"/>
                    <a:pt x="33" y="43"/>
                  </a:cubicBezTo>
                  <a:cubicBezTo>
                    <a:pt x="34" y="43"/>
                    <a:pt x="35" y="42"/>
                    <a:pt x="35" y="41"/>
                  </a:cubicBezTo>
                  <a:cubicBezTo>
                    <a:pt x="35" y="31"/>
                    <a:pt x="35" y="31"/>
                    <a:pt x="35" y="31"/>
                  </a:cubicBezTo>
                  <a:cubicBezTo>
                    <a:pt x="35" y="22"/>
                    <a:pt x="30" y="14"/>
                    <a:pt x="24" y="14"/>
                  </a:cubicBezTo>
                  <a:cubicBezTo>
                    <a:pt x="23" y="14"/>
                    <a:pt x="22" y="14"/>
                    <a:pt x="21" y="15"/>
                  </a:cubicBezTo>
                  <a:cubicBezTo>
                    <a:pt x="24" y="13"/>
                    <a:pt x="25" y="11"/>
                    <a:pt x="25" y="8"/>
                  </a:cubicBezTo>
                  <a:cubicBezTo>
                    <a:pt x="25" y="4"/>
                    <a:pt x="22" y="0"/>
                    <a:pt x="18" y="0"/>
                  </a:cubicBezTo>
                  <a:cubicBezTo>
                    <a:pt x="13" y="0"/>
                    <a:pt x="10" y="4"/>
                    <a:pt x="10" y="8"/>
                  </a:cubicBezTo>
                  <a:cubicBezTo>
                    <a:pt x="10" y="12"/>
                    <a:pt x="13" y="16"/>
                    <a:pt x="18" y="16"/>
                  </a:cubicBezTo>
                  <a:cubicBezTo>
                    <a:pt x="18" y="16"/>
                    <a:pt x="19" y="15"/>
                    <a:pt x="20" y="15"/>
                  </a:cubicBezTo>
                  <a:cubicBezTo>
                    <a:pt x="18" y="16"/>
                    <a:pt x="16" y="18"/>
                    <a:pt x="15" y="20"/>
                  </a:cubicBezTo>
                  <a:cubicBezTo>
                    <a:pt x="3" y="23"/>
                    <a:pt x="3" y="23"/>
                    <a:pt x="3" y="23"/>
                  </a:cubicBezTo>
                  <a:cubicBezTo>
                    <a:pt x="2" y="23"/>
                    <a:pt x="1" y="24"/>
                    <a:pt x="1" y="25"/>
                  </a:cubicBezTo>
                  <a:cubicBezTo>
                    <a:pt x="0" y="26"/>
                    <a:pt x="0" y="27"/>
                    <a:pt x="0" y="28"/>
                  </a:cubicBezTo>
                  <a:cubicBezTo>
                    <a:pt x="1" y="30"/>
                    <a:pt x="2" y="31"/>
                    <a:pt x="4" y="31"/>
                  </a:cubicBezTo>
                  <a:cubicBezTo>
                    <a:pt x="4" y="31"/>
                    <a:pt x="4" y="31"/>
                    <a:pt x="4" y="31"/>
                  </a:cubicBezTo>
                  <a:cubicBezTo>
                    <a:pt x="5" y="31"/>
                    <a:pt x="5" y="31"/>
                    <a:pt x="5" y="31"/>
                  </a:cubicBezTo>
                  <a:cubicBezTo>
                    <a:pt x="13" y="30"/>
                    <a:pt x="13" y="30"/>
                    <a:pt x="13" y="30"/>
                  </a:cubicBezTo>
                  <a:cubicBezTo>
                    <a:pt x="12" y="30"/>
                    <a:pt x="12" y="31"/>
                    <a:pt x="12" y="32"/>
                  </a:cubicBezTo>
                  <a:cubicBezTo>
                    <a:pt x="12" y="35"/>
                    <a:pt x="12" y="35"/>
                    <a:pt x="12" y="35"/>
                  </a:cubicBezTo>
                  <a:lnTo>
                    <a:pt x="3"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3"/>
            <p:cNvSpPr/>
            <p:nvPr/>
          </p:nvSpPr>
          <p:spPr bwMode="auto">
            <a:xfrm>
              <a:off x="2584887" y="1034000"/>
              <a:ext cx="95250" cy="104775"/>
            </a:xfrm>
            <a:custGeom>
              <a:avLst/>
              <a:gdLst>
                <a:gd name="T0" fmla="*/ 1 w 20"/>
                <a:gd name="T1" fmla="*/ 20 h 22"/>
                <a:gd name="T2" fmla="*/ 17 w 20"/>
                <a:gd name="T3" fmla="*/ 20 h 22"/>
                <a:gd name="T4" fmla="*/ 17 w 20"/>
                <a:gd name="T5" fmla="*/ 2 h 22"/>
                <a:gd name="T6" fmla="*/ 18 w 20"/>
                <a:gd name="T7" fmla="*/ 0 h 22"/>
                <a:gd name="T8" fmla="*/ 20 w 20"/>
                <a:gd name="T9" fmla="*/ 2 h 22"/>
                <a:gd name="T10" fmla="*/ 20 w 20"/>
                <a:gd name="T11" fmla="*/ 21 h 22"/>
                <a:gd name="T12" fmla="*/ 18 w 20"/>
                <a:gd name="T13" fmla="*/ 22 h 22"/>
                <a:gd name="T14" fmla="*/ 1 w 20"/>
                <a:gd name="T15" fmla="*/ 22 h 22"/>
                <a:gd name="T16" fmla="*/ 0 w 20"/>
                <a:gd name="T17" fmla="*/ 21 h 22"/>
                <a:gd name="T18" fmla="*/ 1 w 20"/>
                <a:gd name="T1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 y="20"/>
                  </a:moveTo>
                  <a:cubicBezTo>
                    <a:pt x="17" y="20"/>
                    <a:pt x="17" y="20"/>
                    <a:pt x="17" y="20"/>
                  </a:cubicBezTo>
                  <a:cubicBezTo>
                    <a:pt x="17" y="2"/>
                    <a:pt x="17" y="2"/>
                    <a:pt x="17" y="2"/>
                  </a:cubicBezTo>
                  <a:cubicBezTo>
                    <a:pt x="17" y="1"/>
                    <a:pt x="18" y="0"/>
                    <a:pt x="18" y="0"/>
                  </a:cubicBezTo>
                  <a:cubicBezTo>
                    <a:pt x="19" y="0"/>
                    <a:pt x="20" y="1"/>
                    <a:pt x="20" y="2"/>
                  </a:cubicBezTo>
                  <a:cubicBezTo>
                    <a:pt x="20" y="21"/>
                    <a:pt x="20" y="21"/>
                    <a:pt x="20" y="21"/>
                  </a:cubicBezTo>
                  <a:cubicBezTo>
                    <a:pt x="20" y="22"/>
                    <a:pt x="19" y="22"/>
                    <a:pt x="18" y="22"/>
                  </a:cubicBezTo>
                  <a:cubicBezTo>
                    <a:pt x="1" y="22"/>
                    <a:pt x="1" y="22"/>
                    <a:pt x="1" y="22"/>
                  </a:cubicBezTo>
                  <a:cubicBezTo>
                    <a:pt x="1" y="22"/>
                    <a:pt x="0" y="22"/>
                    <a:pt x="0" y="21"/>
                  </a:cubicBezTo>
                  <a:cubicBezTo>
                    <a:pt x="0" y="20"/>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28" name="Diagram 27"/>
          <p:cNvGraphicFramePr/>
          <p:nvPr/>
        </p:nvGraphicFramePr>
        <p:xfrm>
          <a:off x="570041" y="1385168"/>
          <a:ext cx="1868359" cy="126586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29" name="Diagram 28"/>
          <p:cNvGraphicFramePr/>
          <p:nvPr/>
        </p:nvGraphicFramePr>
        <p:xfrm>
          <a:off x="570041" y="3058488"/>
          <a:ext cx="1868359" cy="126586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30" name="Diagram 29"/>
          <p:cNvGraphicFramePr/>
          <p:nvPr/>
        </p:nvGraphicFramePr>
        <p:xfrm>
          <a:off x="6742241" y="1385168"/>
          <a:ext cx="1868359" cy="126586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31" name="Diagram 30"/>
          <p:cNvGraphicFramePr/>
          <p:nvPr/>
        </p:nvGraphicFramePr>
        <p:xfrm>
          <a:off x="6742241" y="3058488"/>
          <a:ext cx="1868359" cy="12658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
        <p:nvSpPr>
          <p:cNvPr id="14" name="Rounded Rectangle 13"/>
          <p:cNvSpPr/>
          <p:nvPr/>
        </p:nvSpPr>
        <p:spPr>
          <a:xfrm>
            <a:off x="923184" y="2369054"/>
            <a:ext cx="1162073" cy="417268"/>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ed Rectangle 31"/>
          <p:cNvSpPr/>
          <p:nvPr/>
        </p:nvSpPr>
        <p:spPr>
          <a:xfrm>
            <a:off x="923184" y="4059482"/>
            <a:ext cx="1162073" cy="417268"/>
          </a:xfrm>
          <a:prstGeom prst="round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7095384" y="2366480"/>
            <a:ext cx="1162073" cy="417268"/>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p:nvSpPr>
        <p:spPr>
          <a:xfrm>
            <a:off x="7095384" y="4056908"/>
            <a:ext cx="1162073" cy="417268"/>
          </a:xfrm>
          <a:prstGeom prst="round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1043000" y="2408411"/>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6" name="TextBox 35"/>
          <p:cNvSpPr txBox="1"/>
          <p:nvPr/>
        </p:nvSpPr>
        <p:spPr>
          <a:xfrm>
            <a:off x="1043000" y="409883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7" name="TextBox 36"/>
          <p:cNvSpPr txBox="1"/>
          <p:nvPr/>
        </p:nvSpPr>
        <p:spPr>
          <a:xfrm>
            <a:off x="7215200" y="4117759"/>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8" name="TextBox 37"/>
          <p:cNvSpPr txBox="1"/>
          <p:nvPr/>
        </p:nvSpPr>
        <p:spPr>
          <a:xfrm>
            <a:off x="7215200" y="2405837"/>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39" name="TextBox 38"/>
          <p:cNvSpPr txBox="1"/>
          <p:nvPr/>
        </p:nvSpPr>
        <p:spPr>
          <a:xfrm>
            <a:off x="3989786" y="4747796"/>
            <a:ext cx="922440" cy="338554"/>
          </a:xfrm>
          <a:prstGeom prst="rect">
            <a:avLst/>
          </a:prstGeom>
          <a:noFill/>
        </p:spPr>
        <p:txBody>
          <a:bodyPr wrap="square" rtlCol="0">
            <a:spAutoFit/>
          </a:bodyPr>
          <a:lstStyle/>
          <a:p>
            <a:pPr algn="ctr"/>
            <a:r>
              <a:rPr lang="en-US" sz="1600" smtClean="0">
                <a:solidFill>
                  <a:schemeClr val="bg1"/>
                </a:solidFill>
                <a:latin typeface="+mj-lt"/>
              </a:rPr>
              <a:t>TEXT HERE</a:t>
            </a:r>
            <a:endParaRPr lang="en-US" sz="1600">
              <a:solidFill>
                <a:schemeClr val="bg1"/>
              </a:solidFill>
              <a:latin typeface="+mj-lt"/>
            </a:endParaRPr>
          </a:p>
        </p:txBody>
      </p:sp>
      <p:sp>
        <p:nvSpPr>
          <p:cNvPr id="42" name="TextBox 41"/>
          <p:cNvSpPr txBox="1"/>
          <p:nvPr/>
        </p:nvSpPr>
        <p:spPr>
          <a:xfrm>
            <a:off x="326104" y="285750"/>
            <a:ext cx="2922595" cy="646331"/>
          </a:xfrm>
          <a:prstGeom prst="rect">
            <a:avLst/>
          </a:prstGeom>
          <a:noFill/>
        </p:spPr>
        <p:txBody>
          <a:bodyPr wrap="none" rtlCol="0">
            <a:spAutoFit/>
          </a:bodyPr>
          <a:lstStyle/>
          <a:p>
            <a:r>
              <a:rPr lang="en-US" sz="3600" smtClean="0">
                <a:solidFill>
                  <a:schemeClr val="bg1"/>
                </a:solidFill>
                <a:latin typeface="Bebas Neue" panose="020B0606020202050201" pitchFamily="34" charset="0"/>
              </a:rPr>
              <a:t>INFOGRAPHIC STYLE</a:t>
            </a:r>
            <a:endParaRPr lang="en-US" sz="3600">
              <a:solidFill>
                <a:schemeClr val="bg1"/>
              </a:solidFill>
              <a:latin typeface="Bebas Neue" panose="020B0606020202050201" pitchFamily="34" charset="0"/>
            </a:endParaRPr>
          </a:p>
        </p:txBody>
      </p:sp>
      <p:sp>
        <p:nvSpPr>
          <p:cNvPr id="44" name="TextBox 43"/>
          <p:cNvSpPr txBox="1"/>
          <p:nvPr/>
        </p:nvSpPr>
        <p:spPr>
          <a:xfrm>
            <a:off x="351536" y="731282"/>
            <a:ext cx="2772664" cy="276999"/>
          </a:xfrm>
          <a:prstGeom prst="rect">
            <a:avLst/>
          </a:prstGeom>
          <a:noFill/>
        </p:spPr>
        <p:txBody>
          <a:bodyPr wrap="square" rtlCol="0">
            <a:spAutoFit/>
          </a:bodyPr>
          <a:lstStyle/>
          <a:p>
            <a:r>
              <a:rPr lang="en-US" sz="1200" smtClean="0">
                <a:solidFill>
                  <a:schemeClr val="bg1">
                    <a:lumMod val="75000"/>
                  </a:schemeClr>
                </a:solidFill>
                <a:latin typeface="Rockwell" panose="02060603020205020403" pitchFamily="18" charset="0"/>
              </a:rPr>
              <a:t>Handcrafted design layouts</a:t>
            </a:r>
            <a:endParaRPr lang="en-US" sz="1200">
              <a:solidFill>
                <a:schemeClr val="bg1">
                  <a:lumMod val="75000"/>
                </a:schemeClr>
              </a:solidFill>
              <a:latin typeface="Rockwell" panose="02060603020205020403"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500"/>
                                        <p:tgtEl>
                                          <p:spTgt spid="13"/>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down)">
                                      <p:cBhvr>
                                        <p:cTn id="18" dur="500"/>
                                        <p:tgtEl>
                                          <p:spTgt spid="11"/>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down)">
                                      <p:cBhvr>
                                        <p:cTn id="34" dur="500"/>
                                        <p:tgtEl>
                                          <p:spTgt spid="16"/>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down)">
                                      <p:cBhvr>
                                        <p:cTn id="38" dur="500"/>
                                        <p:tgtEl>
                                          <p:spTgt spid="19"/>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500"/>
                                        <p:tgtEl>
                                          <p:spTgt spid="18"/>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500"/>
                                        <p:tgtEl>
                                          <p:spTgt spid="2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28"/>
                                        </p:tgtEl>
                                        <p:attrNameLst>
                                          <p:attrName>style.visibility</p:attrName>
                                        </p:attrNameLst>
                                      </p:cBhvr>
                                      <p:to>
                                        <p:strVal val="visible"/>
                                      </p:to>
                                    </p:set>
                                    <p:anim calcmode="lin" valueType="num">
                                      <p:cBhvr>
                                        <p:cTn id="58" dur="500" fill="hold"/>
                                        <p:tgtEl>
                                          <p:spTgt spid="28"/>
                                        </p:tgtEl>
                                        <p:attrNameLst>
                                          <p:attrName>ppt_w</p:attrName>
                                        </p:attrNameLst>
                                      </p:cBhvr>
                                      <p:tavLst>
                                        <p:tav tm="0">
                                          <p:val>
                                            <p:fltVal val="0"/>
                                          </p:val>
                                        </p:tav>
                                        <p:tav tm="100000">
                                          <p:val>
                                            <p:strVal val="#ppt_w"/>
                                          </p:val>
                                        </p:tav>
                                      </p:tavLst>
                                    </p:anim>
                                    <p:anim calcmode="lin" valueType="num">
                                      <p:cBhvr>
                                        <p:cTn id="59" dur="500" fill="hold"/>
                                        <p:tgtEl>
                                          <p:spTgt spid="28"/>
                                        </p:tgtEl>
                                        <p:attrNameLst>
                                          <p:attrName>ppt_h</p:attrName>
                                        </p:attrNameLst>
                                      </p:cBhvr>
                                      <p:tavLst>
                                        <p:tav tm="0">
                                          <p:val>
                                            <p:fltVal val="0"/>
                                          </p:val>
                                        </p:tav>
                                        <p:tav tm="100000">
                                          <p:val>
                                            <p:strVal val="#ppt_h"/>
                                          </p:val>
                                        </p:tav>
                                      </p:tavLst>
                                    </p:anim>
                                    <p:animEffect transition="in" filter="fade">
                                      <p:cBhvr>
                                        <p:cTn id="60" dur="500"/>
                                        <p:tgtEl>
                                          <p:spTgt spid="28"/>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p:cTn id="64" dur="500" fill="hold"/>
                                        <p:tgtEl>
                                          <p:spTgt spid="29"/>
                                        </p:tgtEl>
                                        <p:attrNameLst>
                                          <p:attrName>ppt_w</p:attrName>
                                        </p:attrNameLst>
                                      </p:cBhvr>
                                      <p:tavLst>
                                        <p:tav tm="0">
                                          <p:val>
                                            <p:fltVal val="0"/>
                                          </p:val>
                                        </p:tav>
                                        <p:tav tm="100000">
                                          <p:val>
                                            <p:strVal val="#ppt_w"/>
                                          </p:val>
                                        </p:tav>
                                      </p:tavLst>
                                    </p:anim>
                                    <p:anim calcmode="lin" valueType="num">
                                      <p:cBhvr>
                                        <p:cTn id="65" dur="500" fill="hold"/>
                                        <p:tgtEl>
                                          <p:spTgt spid="29"/>
                                        </p:tgtEl>
                                        <p:attrNameLst>
                                          <p:attrName>ppt_h</p:attrName>
                                        </p:attrNameLst>
                                      </p:cBhvr>
                                      <p:tavLst>
                                        <p:tav tm="0">
                                          <p:val>
                                            <p:fltVal val="0"/>
                                          </p:val>
                                        </p:tav>
                                        <p:tav tm="100000">
                                          <p:val>
                                            <p:strVal val="#ppt_h"/>
                                          </p:val>
                                        </p:tav>
                                      </p:tavLst>
                                    </p:anim>
                                    <p:animEffect transition="in" filter="fade">
                                      <p:cBhvr>
                                        <p:cTn id="66" dur="500"/>
                                        <p:tgtEl>
                                          <p:spTgt spid="29"/>
                                        </p:tgtEl>
                                      </p:cBhvr>
                                    </p:animEffect>
                                  </p:childTnLst>
                                </p:cTn>
                              </p:par>
                            </p:childTnLst>
                          </p:cTn>
                        </p:par>
                        <p:par>
                          <p:cTn id="67" fill="hold">
                            <p:stCondLst>
                              <p:cond delay="7000"/>
                            </p:stCondLst>
                            <p:childTnLst>
                              <p:par>
                                <p:cTn id="68" presetID="53" presetClass="entr" presetSubtype="16" fill="hold" grpId="0" nodeType="after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7500"/>
                            </p:stCondLst>
                            <p:childTnLst>
                              <p:par>
                                <p:cTn id="74" presetID="53" presetClass="entr" presetSubtype="16" fill="hold" grpId="0" nodeType="after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childTnLst>
                          </p:cTn>
                        </p:par>
                        <p:par>
                          <p:cTn id="79" fill="hold">
                            <p:stCondLst>
                              <p:cond delay="8000"/>
                            </p:stCondLst>
                            <p:childTnLst>
                              <p:par>
                                <p:cTn id="80" presetID="16" presetClass="entr" presetSubtype="21" fill="hold" grpId="0" nodeType="afterEffect">
                                  <p:stCondLst>
                                    <p:cond delay="0"/>
                                  </p:stCondLst>
                                  <p:childTnLst>
                                    <p:set>
                                      <p:cBhvr>
                                        <p:cTn id="81" dur="1" fill="hold">
                                          <p:stCondLst>
                                            <p:cond delay="0"/>
                                          </p:stCondLst>
                                        </p:cTn>
                                        <p:tgtEl>
                                          <p:spTgt spid="14"/>
                                        </p:tgtEl>
                                        <p:attrNameLst>
                                          <p:attrName>style.visibility</p:attrName>
                                        </p:attrNameLst>
                                      </p:cBhvr>
                                      <p:to>
                                        <p:strVal val="visible"/>
                                      </p:to>
                                    </p:set>
                                    <p:animEffect transition="in" filter="barn(inVertical)">
                                      <p:cBhvr>
                                        <p:cTn id="82" dur="500"/>
                                        <p:tgtEl>
                                          <p:spTgt spid="14"/>
                                        </p:tgtEl>
                                      </p:cBhvr>
                                    </p:animEffect>
                                  </p:childTnLst>
                                </p:cTn>
                              </p:par>
                            </p:childTnLst>
                          </p:cTn>
                        </p:par>
                        <p:par>
                          <p:cTn id="83" fill="hold">
                            <p:stCondLst>
                              <p:cond delay="8500"/>
                            </p:stCondLst>
                            <p:childTnLst>
                              <p:par>
                                <p:cTn id="84" presetID="16" presetClass="entr" presetSubtype="21" fill="hold" grpId="0" nodeType="afterEffect">
                                  <p:stCondLst>
                                    <p:cond delay="0"/>
                                  </p:stCondLst>
                                  <p:childTnLst>
                                    <p:set>
                                      <p:cBhvr>
                                        <p:cTn id="85" dur="1" fill="hold">
                                          <p:stCondLst>
                                            <p:cond delay="0"/>
                                          </p:stCondLst>
                                        </p:cTn>
                                        <p:tgtEl>
                                          <p:spTgt spid="32"/>
                                        </p:tgtEl>
                                        <p:attrNameLst>
                                          <p:attrName>style.visibility</p:attrName>
                                        </p:attrNameLst>
                                      </p:cBhvr>
                                      <p:to>
                                        <p:strVal val="visible"/>
                                      </p:to>
                                    </p:set>
                                    <p:animEffect transition="in" filter="barn(inVertical)">
                                      <p:cBhvr>
                                        <p:cTn id="86" dur="500"/>
                                        <p:tgtEl>
                                          <p:spTgt spid="32"/>
                                        </p:tgtEl>
                                      </p:cBhvr>
                                    </p:animEffect>
                                  </p:childTnLst>
                                </p:cTn>
                              </p:par>
                            </p:childTnLst>
                          </p:cTn>
                        </p:par>
                        <p:par>
                          <p:cTn id="87" fill="hold">
                            <p:stCondLst>
                              <p:cond delay="9000"/>
                            </p:stCondLst>
                            <p:childTnLst>
                              <p:par>
                                <p:cTn id="88" presetID="16" presetClass="entr" presetSubtype="21" fill="hold" grpId="0" nodeType="after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barn(inVertical)">
                                      <p:cBhvr>
                                        <p:cTn id="90" dur="500"/>
                                        <p:tgtEl>
                                          <p:spTgt spid="33"/>
                                        </p:tgtEl>
                                      </p:cBhvr>
                                    </p:animEffect>
                                  </p:childTnLst>
                                </p:cTn>
                              </p:par>
                            </p:childTnLst>
                          </p:cTn>
                        </p:par>
                        <p:par>
                          <p:cTn id="91" fill="hold">
                            <p:stCondLst>
                              <p:cond delay="9500"/>
                            </p:stCondLst>
                            <p:childTnLst>
                              <p:par>
                                <p:cTn id="92" presetID="16" presetClass="entr" presetSubtype="21" fill="hold" grpId="0" nodeType="afterEffect">
                                  <p:stCondLst>
                                    <p:cond delay="0"/>
                                  </p:stCondLst>
                                  <p:childTnLst>
                                    <p:set>
                                      <p:cBhvr>
                                        <p:cTn id="93" dur="1" fill="hold">
                                          <p:stCondLst>
                                            <p:cond delay="0"/>
                                          </p:stCondLst>
                                        </p:cTn>
                                        <p:tgtEl>
                                          <p:spTgt spid="34"/>
                                        </p:tgtEl>
                                        <p:attrNameLst>
                                          <p:attrName>style.visibility</p:attrName>
                                        </p:attrNameLst>
                                      </p:cBhvr>
                                      <p:to>
                                        <p:strVal val="visible"/>
                                      </p:to>
                                    </p:set>
                                    <p:animEffect transition="in" filter="barn(inVertical)">
                                      <p:cBhvr>
                                        <p:cTn id="94" dur="500"/>
                                        <p:tgtEl>
                                          <p:spTgt spid="34"/>
                                        </p:tgtEl>
                                      </p:cBhvr>
                                    </p:animEffect>
                                  </p:childTnLst>
                                </p:cTn>
                              </p:par>
                            </p:childTnLst>
                          </p:cTn>
                        </p:par>
                        <p:par>
                          <p:cTn id="95" fill="hold">
                            <p:stCondLst>
                              <p:cond delay="10000"/>
                            </p:stCondLst>
                            <p:childTnLst>
                              <p:par>
                                <p:cTn id="96" presetID="2" presetClass="entr" presetSubtype="4"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 calcmode="lin" valueType="num">
                                      <p:cBhvr additive="base">
                                        <p:cTn id="98" dur="250" fill="hold"/>
                                        <p:tgtEl>
                                          <p:spTgt spid="35"/>
                                        </p:tgtEl>
                                        <p:attrNameLst>
                                          <p:attrName>ppt_x</p:attrName>
                                        </p:attrNameLst>
                                      </p:cBhvr>
                                      <p:tavLst>
                                        <p:tav tm="0">
                                          <p:val>
                                            <p:strVal val="#ppt_x"/>
                                          </p:val>
                                        </p:tav>
                                        <p:tav tm="100000">
                                          <p:val>
                                            <p:strVal val="#ppt_x"/>
                                          </p:val>
                                        </p:tav>
                                      </p:tavLst>
                                    </p:anim>
                                    <p:anim calcmode="lin" valueType="num">
                                      <p:cBhvr additive="base">
                                        <p:cTn id="99" dur="250" fill="hold"/>
                                        <p:tgtEl>
                                          <p:spTgt spid="35"/>
                                        </p:tgtEl>
                                        <p:attrNameLst>
                                          <p:attrName>ppt_y</p:attrName>
                                        </p:attrNameLst>
                                      </p:cBhvr>
                                      <p:tavLst>
                                        <p:tav tm="0">
                                          <p:val>
                                            <p:strVal val="1+#ppt_h/2"/>
                                          </p:val>
                                        </p:tav>
                                        <p:tav tm="100000">
                                          <p:val>
                                            <p:strVal val="#ppt_y"/>
                                          </p:val>
                                        </p:tav>
                                      </p:tavLst>
                                    </p:anim>
                                  </p:childTnLst>
                                </p:cTn>
                              </p:par>
                            </p:childTnLst>
                          </p:cTn>
                        </p:par>
                        <p:par>
                          <p:cTn id="100" fill="hold">
                            <p:stCondLst>
                              <p:cond delay="10500"/>
                            </p:stCondLst>
                            <p:childTnLst>
                              <p:par>
                                <p:cTn id="101" presetID="2" presetClass="entr" presetSubtype="4" fill="hold" grpId="0" nodeType="afterEffect">
                                  <p:stCondLst>
                                    <p:cond delay="0"/>
                                  </p:stCondLst>
                                  <p:childTnLst>
                                    <p:set>
                                      <p:cBhvr>
                                        <p:cTn id="102" dur="1" fill="hold">
                                          <p:stCondLst>
                                            <p:cond delay="0"/>
                                          </p:stCondLst>
                                        </p:cTn>
                                        <p:tgtEl>
                                          <p:spTgt spid="36"/>
                                        </p:tgtEl>
                                        <p:attrNameLst>
                                          <p:attrName>style.visibility</p:attrName>
                                        </p:attrNameLst>
                                      </p:cBhvr>
                                      <p:to>
                                        <p:strVal val="visible"/>
                                      </p:to>
                                    </p:set>
                                    <p:anim calcmode="lin" valueType="num">
                                      <p:cBhvr additive="base">
                                        <p:cTn id="103" dur="250" fill="hold"/>
                                        <p:tgtEl>
                                          <p:spTgt spid="36"/>
                                        </p:tgtEl>
                                        <p:attrNameLst>
                                          <p:attrName>ppt_x</p:attrName>
                                        </p:attrNameLst>
                                      </p:cBhvr>
                                      <p:tavLst>
                                        <p:tav tm="0">
                                          <p:val>
                                            <p:strVal val="#ppt_x"/>
                                          </p:val>
                                        </p:tav>
                                        <p:tav tm="100000">
                                          <p:val>
                                            <p:strVal val="#ppt_x"/>
                                          </p:val>
                                        </p:tav>
                                      </p:tavLst>
                                    </p:anim>
                                    <p:anim calcmode="lin" valueType="num">
                                      <p:cBhvr additive="base">
                                        <p:cTn id="104" dur="250" fill="hold"/>
                                        <p:tgtEl>
                                          <p:spTgt spid="36"/>
                                        </p:tgtEl>
                                        <p:attrNameLst>
                                          <p:attrName>ppt_y</p:attrName>
                                        </p:attrNameLst>
                                      </p:cBhvr>
                                      <p:tavLst>
                                        <p:tav tm="0">
                                          <p:val>
                                            <p:strVal val="1+#ppt_h/2"/>
                                          </p:val>
                                        </p:tav>
                                        <p:tav tm="100000">
                                          <p:val>
                                            <p:strVal val="#ppt_y"/>
                                          </p:val>
                                        </p:tav>
                                      </p:tavLst>
                                    </p:anim>
                                  </p:childTnLst>
                                </p:cTn>
                              </p:par>
                            </p:childTnLst>
                          </p:cTn>
                        </p:par>
                        <p:par>
                          <p:cTn id="105" fill="hold">
                            <p:stCondLst>
                              <p:cond delay="11000"/>
                            </p:stCondLst>
                            <p:childTnLst>
                              <p:par>
                                <p:cTn id="106" presetID="2" presetClass="entr" presetSubtype="4" fill="hold" grpId="0" nodeType="afterEffect">
                                  <p:stCondLst>
                                    <p:cond delay="0"/>
                                  </p:stCondLst>
                                  <p:childTnLst>
                                    <p:set>
                                      <p:cBhvr>
                                        <p:cTn id="107" dur="1" fill="hold">
                                          <p:stCondLst>
                                            <p:cond delay="0"/>
                                          </p:stCondLst>
                                        </p:cTn>
                                        <p:tgtEl>
                                          <p:spTgt spid="38"/>
                                        </p:tgtEl>
                                        <p:attrNameLst>
                                          <p:attrName>style.visibility</p:attrName>
                                        </p:attrNameLst>
                                      </p:cBhvr>
                                      <p:to>
                                        <p:strVal val="visible"/>
                                      </p:to>
                                    </p:set>
                                    <p:anim calcmode="lin" valueType="num">
                                      <p:cBhvr additive="base">
                                        <p:cTn id="108" dur="250" fill="hold"/>
                                        <p:tgtEl>
                                          <p:spTgt spid="38"/>
                                        </p:tgtEl>
                                        <p:attrNameLst>
                                          <p:attrName>ppt_x</p:attrName>
                                        </p:attrNameLst>
                                      </p:cBhvr>
                                      <p:tavLst>
                                        <p:tav tm="0">
                                          <p:val>
                                            <p:strVal val="#ppt_x"/>
                                          </p:val>
                                        </p:tav>
                                        <p:tav tm="100000">
                                          <p:val>
                                            <p:strVal val="#ppt_x"/>
                                          </p:val>
                                        </p:tav>
                                      </p:tavLst>
                                    </p:anim>
                                    <p:anim calcmode="lin" valueType="num">
                                      <p:cBhvr additive="base">
                                        <p:cTn id="109" dur="250" fill="hold"/>
                                        <p:tgtEl>
                                          <p:spTgt spid="38"/>
                                        </p:tgtEl>
                                        <p:attrNameLst>
                                          <p:attrName>ppt_y</p:attrName>
                                        </p:attrNameLst>
                                      </p:cBhvr>
                                      <p:tavLst>
                                        <p:tav tm="0">
                                          <p:val>
                                            <p:strVal val="1+#ppt_h/2"/>
                                          </p:val>
                                        </p:tav>
                                        <p:tav tm="100000">
                                          <p:val>
                                            <p:strVal val="#ppt_y"/>
                                          </p:val>
                                        </p:tav>
                                      </p:tavLst>
                                    </p:anim>
                                  </p:childTnLst>
                                </p:cTn>
                              </p:par>
                            </p:childTnLst>
                          </p:cTn>
                        </p:par>
                        <p:par>
                          <p:cTn id="110" fill="hold">
                            <p:stCondLst>
                              <p:cond delay="11500"/>
                            </p:stCondLst>
                            <p:childTnLst>
                              <p:par>
                                <p:cTn id="111" presetID="2" presetClass="entr" presetSubtype="4" fill="hold" grpId="0" nodeType="afterEffect">
                                  <p:stCondLst>
                                    <p:cond delay="0"/>
                                  </p:stCondLst>
                                  <p:childTnLst>
                                    <p:set>
                                      <p:cBhvr>
                                        <p:cTn id="112" dur="1" fill="hold">
                                          <p:stCondLst>
                                            <p:cond delay="0"/>
                                          </p:stCondLst>
                                        </p:cTn>
                                        <p:tgtEl>
                                          <p:spTgt spid="37"/>
                                        </p:tgtEl>
                                        <p:attrNameLst>
                                          <p:attrName>style.visibility</p:attrName>
                                        </p:attrNameLst>
                                      </p:cBhvr>
                                      <p:to>
                                        <p:strVal val="visible"/>
                                      </p:to>
                                    </p:set>
                                    <p:anim calcmode="lin" valueType="num">
                                      <p:cBhvr additive="base">
                                        <p:cTn id="113" dur="250" fill="hold"/>
                                        <p:tgtEl>
                                          <p:spTgt spid="37"/>
                                        </p:tgtEl>
                                        <p:attrNameLst>
                                          <p:attrName>ppt_x</p:attrName>
                                        </p:attrNameLst>
                                      </p:cBhvr>
                                      <p:tavLst>
                                        <p:tav tm="0">
                                          <p:val>
                                            <p:strVal val="#ppt_x"/>
                                          </p:val>
                                        </p:tav>
                                        <p:tav tm="100000">
                                          <p:val>
                                            <p:strVal val="#ppt_x"/>
                                          </p:val>
                                        </p:tav>
                                      </p:tavLst>
                                    </p:anim>
                                    <p:anim calcmode="lin" valueType="num">
                                      <p:cBhvr additive="base">
                                        <p:cTn id="114" dur="250" fill="hold"/>
                                        <p:tgtEl>
                                          <p:spTgt spid="37"/>
                                        </p:tgtEl>
                                        <p:attrNameLst>
                                          <p:attrName>ppt_y</p:attrName>
                                        </p:attrNameLst>
                                      </p:cBhvr>
                                      <p:tavLst>
                                        <p:tav tm="0">
                                          <p:val>
                                            <p:strVal val="1+#ppt_h/2"/>
                                          </p:val>
                                        </p:tav>
                                        <p:tav tm="100000">
                                          <p:val>
                                            <p:strVal val="#ppt_y"/>
                                          </p:val>
                                        </p:tav>
                                      </p:tavLst>
                                    </p:anim>
                                  </p:childTnLst>
                                </p:cTn>
                              </p:par>
                            </p:childTnLst>
                          </p:cTn>
                        </p:par>
                        <p:par>
                          <p:cTn id="115" fill="hold">
                            <p:stCondLst>
                              <p:cond delay="12000"/>
                            </p:stCondLst>
                            <p:childTnLst>
                              <p:par>
                                <p:cTn id="116" presetID="37" presetClass="entr" presetSubtype="0"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Effect transition="in" filter="fade">
                                      <p:cBhvr>
                                        <p:cTn id="118" dur="750"/>
                                        <p:tgtEl>
                                          <p:spTgt spid="42"/>
                                        </p:tgtEl>
                                      </p:cBhvr>
                                    </p:animEffect>
                                    <p:anim calcmode="lin" valueType="num">
                                      <p:cBhvr>
                                        <p:cTn id="119" dur="750" fill="hold"/>
                                        <p:tgtEl>
                                          <p:spTgt spid="42"/>
                                        </p:tgtEl>
                                        <p:attrNameLst>
                                          <p:attrName>ppt_x</p:attrName>
                                        </p:attrNameLst>
                                      </p:cBhvr>
                                      <p:tavLst>
                                        <p:tav tm="0">
                                          <p:val>
                                            <p:strVal val="#ppt_x"/>
                                          </p:val>
                                        </p:tav>
                                        <p:tav tm="100000">
                                          <p:val>
                                            <p:strVal val="#ppt_x"/>
                                          </p:val>
                                        </p:tav>
                                      </p:tavLst>
                                    </p:anim>
                                    <p:anim calcmode="lin" valueType="num">
                                      <p:cBhvr>
                                        <p:cTn id="120" dur="675" decel="100000" fill="hold"/>
                                        <p:tgtEl>
                                          <p:spTgt spid="42"/>
                                        </p:tgtEl>
                                        <p:attrNameLst>
                                          <p:attrName>ppt_y</p:attrName>
                                        </p:attrNameLst>
                                      </p:cBhvr>
                                      <p:tavLst>
                                        <p:tav tm="0">
                                          <p:val>
                                            <p:strVal val="#ppt_y+1"/>
                                          </p:val>
                                        </p:tav>
                                        <p:tav tm="100000">
                                          <p:val>
                                            <p:strVal val="#ppt_y-.03"/>
                                          </p:val>
                                        </p:tav>
                                      </p:tavLst>
                                    </p:anim>
                                    <p:anim calcmode="lin" valueType="num">
                                      <p:cBhvr>
                                        <p:cTn id="121" dur="75" accel="100000" fill="hold">
                                          <p:stCondLst>
                                            <p:cond delay="675"/>
                                          </p:stCondLst>
                                        </p:cTn>
                                        <p:tgtEl>
                                          <p:spTgt spid="42"/>
                                        </p:tgtEl>
                                        <p:attrNameLst>
                                          <p:attrName>ppt_y</p:attrName>
                                        </p:attrNameLst>
                                      </p:cBhvr>
                                      <p:tavLst>
                                        <p:tav tm="0">
                                          <p:val>
                                            <p:strVal val="#ppt_y-.03"/>
                                          </p:val>
                                        </p:tav>
                                        <p:tav tm="100000">
                                          <p:val>
                                            <p:strVal val="#ppt_y"/>
                                          </p:val>
                                        </p:tav>
                                      </p:tavLst>
                                    </p:anim>
                                  </p:childTnLst>
                                </p:cTn>
                              </p:par>
                            </p:childTnLst>
                          </p:cTn>
                        </p:par>
                        <p:par>
                          <p:cTn id="122" fill="hold">
                            <p:stCondLst>
                              <p:cond delay="13000"/>
                            </p:stCondLst>
                            <p:childTnLst>
                              <p:par>
                                <p:cTn id="123" presetID="10" presetClass="entr" presetSubtype="0" fill="hold" grpId="0" nodeType="afterEffect">
                                  <p:stCondLst>
                                    <p:cond delay="0"/>
                                  </p:stCondLst>
                                  <p:childTnLst>
                                    <p:set>
                                      <p:cBhvr>
                                        <p:cTn id="124" dur="1" fill="hold">
                                          <p:stCondLst>
                                            <p:cond delay="0"/>
                                          </p:stCondLst>
                                        </p:cTn>
                                        <p:tgtEl>
                                          <p:spTgt spid="44"/>
                                        </p:tgtEl>
                                        <p:attrNameLst>
                                          <p:attrName>style.visibility</p:attrName>
                                        </p:attrNameLst>
                                      </p:cBhvr>
                                      <p:to>
                                        <p:strVal val="visible"/>
                                      </p:to>
                                    </p:set>
                                    <p:animEffect transition="in" filter="fade">
                                      <p:cBhvr>
                                        <p:cTn id="12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animBg="1"/>
      <p:bldP spid="16" grpId="0" animBg="1"/>
      <p:bldP spid="17" grpId="0" animBg="1"/>
      <p:bldP spid="18" grpId="0" animBg="1"/>
      <p:bldP spid="19" grpId="0" animBg="1"/>
      <p:bldP spid="20" grpId="0"/>
      <p:bldP spid="21" grpId="0"/>
      <p:bldP spid="22" grpId="0"/>
      <p:bldGraphic spid="28" grpId="0">
        <p:bldAsOne/>
      </p:bldGraphic>
      <p:bldGraphic spid="29" grpId="0">
        <p:bldAsOne/>
      </p:bldGraphic>
      <p:bldGraphic spid="30" grpId="0">
        <p:bldAsOne/>
      </p:bldGraphic>
      <p:bldGraphic spid="31" grpId="0">
        <p:bldAsOne/>
      </p:bldGraphic>
      <p:bldP spid="14" grpId="0" animBg="1"/>
      <p:bldP spid="32" grpId="0" animBg="1"/>
      <p:bldP spid="33" grpId="0" animBg="1"/>
      <p:bldP spid="34" grpId="0" animBg="1"/>
      <p:bldP spid="35" grpId="0"/>
      <p:bldP spid="36" grpId="0"/>
      <p:bldP spid="37" grpId="0"/>
      <p:bldP spid="38" grpId="0"/>
      <p:bldP spid="39" grpId="0"/>
      <p:bldP spid="42" grpId="0"/>
      <p:bldP spid="44" grpId="0"/>
    </p:bldLst>
  </p:timing>
</p:sld>
</file>

<file path=ppt/theme/theme1.xml><?xml version="1.0" encoding="utf-8"?>
<a:theme xmlns:a="http://schemas.openxmlformats.org/drawingml/2006/main" name="www.freeppt7.com-Best powerpoint templates free download-slidesho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Special">
      <a:majorFont>
        <a:latin typeface="Bebas Neue"/>
        <a:ea typeface=""/>
        <a:cs typeface=""/>
      </a:majorFont>
      <a:minorFont>
        <a:latin typeface="Rockwel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24484</Words>
  <Application>WPS 演示</Application>
  <PresentationFormat>On-screen Show (16:9)</PresentationFormat>
  <Paragraphs>2098</Paragraphs>
  <Slides>121</Slides>
  <Notes>0</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121</vt:i4>
      </vt:variant>
    </vt:vector>
  </HeadingPairs>
  <TitlesOfParts>
    <vt:vector size="135" baseType="lpstr">
      <vt:lpstr>Arial</vt:lpstr>
      <vt:lpstr>宋体</vt:lpstr>
      <vt:lpstr>Wingdings</vt:lpstr>
      <vt:lpstr>Bebas Neue</vt:lpstr>
      <vt:lpstr>Rockwell</vt:lpstr>
      <vt:lpstr>Segoe Print</vt:lpstr>
      <vt:lpstr>微软雅黑</vt:lpstr>
      <vt:lpstr>Arial Unicode MS</vt:lpstr>
      <vt:lpstr>Calibri</vt:lpstr>
      <vt:lpstr>Roboto</vt:lpstr>
      <vt:lpstr>Wide Latin</vt:lpstr>
      <vt:lpstr>Meiryo</vt:lpstr>
      <vt:lpstr>Yu Gothic</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Dsgn</dc:creator>
  <cp:lastModifiedBy>kwl6163com</cp:lastModifiedBy>
  <cp:revision>76</cp:revision>
  <dcterms:created xsi:type="dcterms:W3CDTF">2014-07-23T06:34:00Z</dcterms:created>
  <dcterms:modified xsi:type="dcterms:W3CDTF">2018-08-21T13:48:29Z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